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648" r:id="rId1"/>
  </p:sldMasterIdLst>
  <p:notesMasterIdLst>
    <p:notesMasterId r:id="rId39"/>
  </p:notesMasterIdLst>
  <p:sldIdLst>
    <p:sldId id="385" r:id="rId2"/>
    <p:sldId id="313" r:id="rId3"/>
    <p:sldId id="356" r:id="rId4"/>
    <p:sldId id="317" r:id="rId5"/>
    <p:sldId id="378" r:id="rId6"/>
    <p:sldId id="371" r:id="rId7"/>
    <p:sldId id="345" r:id="rId8"/>
    <p:sldId id="322" r:id="rId9"/>
    <p:sldId id="379" r:id="rId10"/>
    <p:sldId id="373" r:id="rId11"/>
    <p:sldId id="350" r:id="rId12"/>
    <p:sldId id="316" r:id="rId13"/>
    <p:sldId id="380" r:id="rId14"/>
    <p:sldId id="381" r:id="rId15"/>
    <p:sldId id="352" r:id="rId16"/>
    <p:sldId id="268" r:id="rId17"/>
    <p:sldId id="382" r:id="rId18"/>
    <p:sldId id="361" r:id="rId19"/>
    <p:sldId id="367" r:id="rId20"/>
    <p:sldId id="360" r:id="rId21"/>
    <p:sldId id="335" r:id="rId22"/>
    <p:sldId id="375" r:id="rId23"/>
    <p:sldId id="270" r:id="rId24"/>
    <p:sldId id="274" r:id="rId25"/>
    <p:sldId id="336" r:id="rId26"/>
    <p:sldId id="337" r:id="rId27"/>
    <p:sldId id="339" r:id="rId28"/>
    <p:sldId id="338" r:id="rId29"/>
    <p:sldId id="340" r:id="rId30"/>
    <p:sldId id="342" r:id="rId31"/>
    <p:sldId id="341" r:id="rId32"/>
    <p:sldId id="343" r:id="rId33"/>
    <p:sldId id="383" r:id="rId34"/>
    <p:sldId id="376" r:id="rId35"/>
    <p:sldId id="303" r:id="rId36"/>
    <p:sldId id="305" r:id="rId37"/>
    <p:sldId id="384" r:id="rId38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89580" autoAdjust="0"/>
  </p:normalViewPr>
  <p:slideViewPr>
    <p:cSldViewPr>
      <p:cViewPr>
        <p:scale>
          <a:sx n="60" d="100"/>
          <a:sy n="60" d="100"/>
        </p:scale>
        <p:origin x="-882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7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>
                <a:latin typeface="Times" panose="02020603050405020304" pitchFamily="18" charset="0"/>
                <a:cs typeface="Times" panose="02020603050405020304" pitchFamily="18" charset="0"/>
              </a:defRPr>
            </a:pPr>
            <a:r>
              <a:rPr lang="es-ES">
                <a:latin typeface="Times" panose="02020603050405020304" pitchFamily="18" charset="0"/>
                <a:cs typeface="Times" panose="02020603050405020304" pitchFamily="18" charset="0"/>
              </a:rPr>
              <a:t>Prevalencia de hemotrópicos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Hoja1!$A$4:$A$6</c:f>
              <c:strCache>
                <c:ptCount val="3"/>
                <c:pt idx="0">
                  <c:v>Anaplasma marginale</c:v>
                </c:pt>
                <c:pt idx="1">
                  <c:v>Trypanosoma spp.</c:v>
                </c:pt>
                <c:pt idx="2">
                  <c:v>Babesia spp.</c:v>
                </c:pt>
              </c:strCache>
            </c:strRef>
          </c:cat>
          <c:val>
            <c:numRef>
              <c:f>Hoja1!$B$4:$B$6</c:f>
              <c:numCache>
                <c:formatCode>0.00%</c:formatCode>
                <c:ptCount val="3"/>
                <c:pt idx="0">
                  <c:v>0.65510000000000002</c:v>
                </c:pt>
                <c:pt idx="1">
                  <c:v>0.31009999999999999</c:v>
                </c:pt>
                <c:pt idx="2" formatCode="0%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1738880"/>
        <c:axId val="146292736"/>
      </c:barChart>
      <c:catAx>
        <c:axId val="11173888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i="1"/>
            </a:pPr>
            <a:endParaRPr lang="es-ES"/>
          </a:p>
        </c:txPr>
        <c:crossAx val="146292736"/>
        <c:crosses val="autoZero"/>
        <c:auto val="1"/>
        <c:lblAlgn val="ctr"/>
        <c:lblOffset val="100"/>
        <c:noMultiLvlLbl val="0"/>
      </c:catAx>
      <c:valAx>
        <c:axId val="14629273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11738880"/>
        <c:crosses val="autoZero"/>
        <c:crossBetween val="between"/>
      </c:valAx>
      <c:spPr>
        <a:ln>
          <a:solidFill>
            <a:schemeClr val="accent5">
              <a:lumMod val="40000"/>
              <a:lumOff val="60000"/>
            </a:schemeClr>
          </a:solidFill>
        </a:ln>
      </c:spPr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bg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600">
                <a:latin typeface="Times" panose="02020603050405020304" pitchFamily="18" charset="0"/>
                <a:cs typeface="Times" panose="02020603050405020304" pitchFamily="18" charset="0"/>
              </a:defRPr>
            </a:pPr>
            <a:r>
              <a:rPr lang="es-ES" sz="1600" dirty="0" err="1">
                <a:latin typeface="Times" panose="02020603050405020304" pitchFamily="18" charset="0"/>
                <a:cs typeface="Times" panose="02020603050405020304" pitchFamily="18" charset="0"/>
              </a:rPr>
              <a:t>Coinfección</a:t>
            </a:r>
            <a:r>
              <a:rPr lang="es-ES" sz="1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600" i="1" dirty="0">
                <a:latin typeface="Times" panose="02020603050405020304" pitchFamily="18" charset="0"/>
                <a:cs typeface="Times" panose="02020603050405020304" pitchFamily="18" charset="0"/>
              </a:rPr>
              <a:t>Anaplasma </a:t>
            </a:r>
            <a:r>
              <a:rPr lang="es-ES" sz="1600" i="1" dirty="0" err="1">
                <a:latin typeface="Times" panose="02020603050405020304" pitchFamily="18" charset="0"/>
                <a:cs typeface="Times" panose="02020603050405020304" pitchFamily="18" charset="0"/>
              </a:rPr>
              <a:t>marginale</a:t>
            </a:r>
            <a:r>
              <a:rPr lang="es-ES" sz="16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600" dirty="0">
                <a:latin typeface="Times" panose="02020603050405020304" pitchFamily="18" charset="0"/>
                <a:cs typeface="Times" panose="02020603050405020304" pitchFamily="18" charset="0"/>
              </a:rPr>
              <a:t>y </a:t>
            </a:r>
            <a:r>
              <a:rPr lang="es-ES" sz="1600" i="1" dirty="0" err="1">
                <a:latin typeface="Times" panose="02020603050405020304" pitchFamily="18" charset="0"/>
                <a:cs typeface="Times" panose="02020603050405020304" pitchFamily="18" charset="0"/>
              </a:rPr>
              <a:t>Trypanosoma</a:t>
            </a:r>
            <a:r>
              <a:rPr lang="es-ES" sz="1600" dirty="0">
                <a:latin typeface="Times" panose="02020603050405020304" pitchFamily="18" charset="0"/>
                <a:cs typeface="Times" panose="02020603050405020304" pitchFamily="18" charset="0"/>
              </a:rPr>
              <a:t> spp.</a:t>
            </a:r>
          </a:p>
        </c:rich>
      </c:tx>
      <c:layout>
        <c:manualLayout>
          <c:xMode val="edge"/>
          <c:yMode val="edge"/>
          <c:x val="0.22014588801399829"/>
          <c:y val="3.1584889987589876E-2"/>
        </c:manualLayout>
      </c:layout>
      <c:overlay val="0"/>
      <c:spPr>
        <a:ln>
          <a:solidFill>
            <a:schemeClr val="bg1">
              <a:lumMod val="75000"/>
            </a:schemeClr>
          </a:solidFill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Hoja1!$A$10:$A$12</c:f>
              <c:strCache>
                <c:ptCount val="3"/>
                <c:pt idx="0">
                  <c:v>UPA-1</c:v>
                </c:pt>
                <c:pt idx="1">
                  <c:v>UPA-2</c:v>
                </c:pt>
                <c:pt idx="2">
                  <c:v>UPA-3</c:v>
                </c:pt>
              </c:strCache>
            </c:strRef>
          </c:cat>
          <c:val>
            <c:numRef>
              <c:f>Hoja1!$B$10:$B$12</c:f>
              <c:numCache>
                <c:formatCode>0%</c:formatCode>
                <c:ptCount val="3"/>
                <c:pt idx="0">
                  <c:v>0.21</c:v>
                </c:pt>
                <c:pt idx="1">
                  <c:v>0.35</c:v>
                </c:pt>
                <c:pt idx="2">
                  <c:v>0.12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1739392"/>
        <c:axId val="146294464"/>
      </c:barChart>
      <c:catAx>
        <c:axId val="111739392"/>
        <c:scaling>
          <c:orientation val="minMax"/>
        </c:scaling>
        <c:delete val="0"/>
        <c:axPos val="b"/>
        <c:majorTickMark val="none"/>
        <c:minorTickMark val="none"/>
        <c:tickLblPos val="nextTo"/>
        <c:crossAx val="146294464"/>
        <c:crosses val="autoZero"/>
        <c:auto val="1"/>
        <c:lblAlgn val="ctr"/>
        <c:lblOffset val="100"/>
        <c:noMultiLvlLbl val="0"/>
      </c:catAx>
      <c:valAx>
        <c:axId val="1462944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1739392"/>
        <c:crosses val="autoZero"/>
        <c:crossBetween val="between"/>
      </c:valAx>
      <c:spPr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c:spPr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626D26-DC30-4136-9CD6-3A1A05ADB9F4}" type="doc">
      <dgm:prSet loTypeId="urn:microsoft.com/office/officeart/2009/3/layout/RandomtoResultProcess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C7DFA65-51F6-44BE-92AD-8A7F04FCD871}">
      <dgm:prSet phldrT="[Texto]" custT="1"/>
      <dgm:spPr/>
      <dgm:t>
        <a:bodyPr/>
        <a:lstStyle/>
        <a:p>
          <a:r>
            <a:rPr lang="es-ES" sz="1600" dirty="0" err="1" smtClean="0">
              <a:latin typeface="Times" panose="02020603050405020304" pitchFamily="18" charset="0"/>
              <a:cs typeface="Times" panose="02020603050405020304" pitchFamily="18" charset="0"/>
            </a:rPr>
            <a:t>Tripanosomosis</a:t>
          </a:r>
          <a:endParaRPr lang="es-ES" sz="1600" dirty="0" smtClean="0">
            <a:latin typeface="Times" panose="02020603050405020304" pitchFamily="18" charset="0"/>
            <a:cs typeface="Times" panose="02020603050405020304" pitchFamily="18" charset="0"/>
          </a:endParaRPr>
        </a:p>
        <a:p>
          <a:r>
            <a:rPr lang="es-ES" sz="1600" dirty="0" err="1" smtClean="0">
              <a:latin typeface="Times" panose="02020603050405020304" pitchFamily="18" charset="0"/>
              <a:cs typeface="Times" panose="02020603050405020304" pitchFamily="18" charset="0"/>
            </a:rPr>
            <a:t>Anaplasmosis</a:t>
          </a:r>
          <a:endParaRPr lang="es-ES" sz="1600" dirty="0" smtClean="0">
            <a:latin typeface="Times" panose="02020603050405020304" pitchFamily="18" charset="0"/>
            <a:cs typeface="Times" panose="02020603050405020304" pitchFamily="18" charset="0"/>
          </a:endParaRPr>
        </a:p>
        <a:p>
          <a:r>
            <a:rPr lang="es-ES" sz="1600" dirty="0" smtClean="0">
              <a:latin typeface="Times" panose="02020603050405020304" pitchFamily="18" charset="0"/>
              <a:cs typeface="Times" panose="02020603050405020304" pitchFamily="18" charset="0"/>
            </a:rPr>
            <a:t>Babesiosis </a:t>
          </a:r>
          <a:endParaRPr lang="es-ES" sz="16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0FE7464C-25C3-477B-AC8C-EA8CA424D14C}" type="parTrans" cxnId="{21A50968-7A4C-4411-8FF1-B7079548C04A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6ACA519-16DB-4F6C-AC09-7DF2AB2B63F0}" type="sibTrans" cxnId="{21A50968-7A4C-4411-8FF1-B7079548C04A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8DFB6C8-6530-4029-89E0-4A5B47CDC68D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rPr>
            <a:t>Hemotrópicos</a:t>
          </a:r>
          <a:endParaRPr lang="es-ES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39EC4B72-3D46-4424-A13C-D48F27CB8E6E}" type="parTrans" cxnId="{B347FFF6-0628-45B9-98F7-42E0982DA3D1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84FCB725-DEAB-417A-9E3F-BE0F5428972A}" type="sibTrans" cxnId="{B347FFF6-0628-45B9-98F7-42E0982DA3D1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0551C826-92C1-4205-A1C0-9504BB02994D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Vectores transmisores</a:t>
          </a:r>
        </a:p>
        <a:p>
          <a:r>
            <a:rPr lang="es-ES" sz="14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endParaRPr lang="es-ES" sz="14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8A54F808-9C33-48C4-9E92-0890A31C0925}" type="parTrans" cxnId="{5C61A51C-B1CF-4868-9A37-9B34FD7DAA6E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78FE120A-8403-438E-857D-32EB517A3988}" type="sibTrans" cxnId="{5C61A51C-B1CF-4868-9A37-9B34FD7DAA6E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6374C05-526F-4AD1-AD42-76477C414736}">
      <dgm:prSet phldrT="[Texto]" custT="1"/>
      <dgm:spPr/>
      <dgm:t>
        <a:bodyPr/>
        <a:lstStyle/>
        <a:p>
          <a:r>
            <a:rPr lang="es-ES" sz="1800" dirty="0" smtClean="0">
              <a:latin typeface="Times" panose="02020603050405020304" pitchFamily="18" charset="0"/>
              <a:cs typeface="Times" panose="02020603050405020304" pitchFamily="18" charset="0"/>
            </a:rPr>
            <a:t>Sintomatología  similar</a:t>
          </a:r>
          <a:endParaRPr lang="es-ES" sz="18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F24A38E-9C65-4400-8D1A-53F0249E1203}" type="parTrans" cxnId="{27BC46BE-7354-4904-B5F8-22096D9C6ED4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4061C0A-05F4-4133-8631-CBDE22DFE459}" type="sibTrans" cxnId="{27BC46BE-7354-4904-B5F8-22096D9C6ED4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1BCA293C-ECF7-4791-830A-122E9D23822B}">
      <dgm:prSet phldrT="[Texto]" custT="1"/>
      <dgm:spPr/>
      <dgm:t>
        <a:bodyPr/>
        <a:lstStyle/>
        <a:p>
          <a:r>
            <a:rPr lang="es-ES" sz="1400" dirty="0" smtClean="0">
              <a:latin typeface="Times" panose="02020603050405020304" pitchFamily="18" charset="0"/>
              <a:cs typeface="Times" panose="02020603050405020304" pitchFamily="18" charset="0"/>
            </a:rPr>
            <a:t>Fiebre</a:t>
          </a:r>
          <a:endParaRPr lang="es-ES" sz="14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29EBD81A-4C0B-4331-AC2F-02A763C23CE7}" type="parTrans" cxnId="{8F00BD11-80CF-4A25-B576-2436D3313821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3E6973D2-E1B6-4D4B-A863-4B08D69A2A5C}" type="sibTrans" cxnId="{8F00BD11-80CF-4A25-B576-2436D3313821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C4033481-5CFC-42E6-9A2A-DFD25FF09CEE}">
      <dgm:prSet phldrT="[Texto]" custT="1"/>
      <dgm:spPr/>
      <dgm:t>
        <a:bodyPr/>
        <a:lstStyle/>
        <a:p>
          <a:r>
            <a:rPr lang="es-ES" sz="1400" dirty="0" smtClean="0">
              <a:latin typeface="Times" panose="02020603050405020304" pitchFamily="18" charset="0"/>
              <a:cs typeface="Times" panose="02020603050405020304" pitchFamily="18" charset="0"/>
            </a:rPr>
            <a:t>Anemia</a:t>
          </a:r>
          <a:endParaRPr lang="es-ES" sz="14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E698FAF-AFDE-4447-A781-784858EFF070}" type="parTrans" cxnId="{B207FBD6-E713-445F-957A-CC1239E809AA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3C54435-E839-4B69-9B52-3B9499F967A0}" type="sibTrans" cxnId="{B207FBD6-E713-445F-957A-CC1239E809AA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5A92904-B38C-4EAF-ABC0-2C9115138AEB}">
      <dgm:prSet phldrT="[Texto]" custT="1"/>
      <dgm:spPr/>
      <dgm:t>
        <a:bodyPr/>
        <a:lstStyle/>
        <a:p>
          <a:r>
            <a:rPr lang="es-ES" sz="1400" dirty="0" smtClean="0">
              <a:latin typeface="Times" panose="02020603050405020304" pitchFamily="18" charset="0"/>
              <a:cs typeface="Times" panose="02020603050405020304" pitchFamily="18" charset="0"/>
            </a:rPr>
            <a:t>Decaimiento</a:t>
          </a:r>
          <a:endParaRPr lang="es-ES" sz="14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5B9A685-D867-44B3-92F9-15926E97776B}" type="parTrans" cxnId="{F65132FE-F44D-45D5-A455-D6A4CD7AABAA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0DB8F7D7-5A9A-425C-81EE-F8083E8CF161}" type="sibTrans" cxnId="{F65132FE-F44D-45D5-A455-D6A4CD7AABAA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75EB1959-B2A7-41AB-945C-1BBA15298979}">
      <dgm:prSet phldrT="[Texto]" custT="1"/>
      <dgm:spPr/>
      <dgm:t>
        <a:bodyPr/>
        <a:lstStyle/>
        <a:p>
          <a:r>
            <a:rPr lang="es-ES" sz="1400" dirty="0" smtClean="0">
              <a:latin typeface="Times" panose="02020603050405020304" pitchFamily="18" charset="0"/>
              <a:cs typeface="Times" panose="02020603050405020304" pitchFamily="18" charset="0"/>
            </a:rPr>
            <a:t>Postración</a:t>
          </a:r>
          <a:endParaRPr lang="es-ES" sz="14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9B283E9-80D7-4609-B563-2D9626968F6F}" type="parTrans" cxnId="{59517B4F-EFBB-4CF5-AE59-A01A19C88592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15675108-81A6-4496-AB8D-576247A3790A}" type="sibTrans" cxnId="{59517B4F-EFBB-4CF5-AE59-A01A19C88592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8203D560-8431-4237-9C0D-0FC1586DDF18}">
      <dgm:prSet phldrT="[Texto]" custT="1"/>
      <dgm:spPr/>
      <dgm:t>
        <a:bodyPr/>
        <a:lstStyle/>
        <a:p>
          <a:r>
            <a:rPr lang="es-ES" sz="1400" dirty="0" smtClean="0">
              <a:latin typeface="Times" panose="02020603050405020304" pitchFamily="18" charset="0"/>
              <a:cs typeface="Times" panose="02020603050405020304" pitchFamily="18" charset="0"/>
            </a:rPr>
            <a:t>Incrementos de las frecuencias cardiacas y respiratorias</a:t>
          </a:r>
          <a:endParaRPr lang="es-ES" sz="14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B8C4B8F-0210-4AC2-8340-9E2F11292C4C}" type="parTrans" cxnId="{1CCC2C8A-9AD6-4996-B936-1C7953D0AFD1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2896DA7E-836D-475F-9EC1-384B54F3EBC4}" type="sibTrans" cxnId="{1CCC2C8A-9AD6-4996-B936-1C7953D0AFD1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4D843F7A-5BAD-48EC-8E2D-AD0D980B40BA}" type="pres">
      <dgm:prSet presAssocID="{E2626D26-DC30-4136-9CD6-3A1A05ADB9F4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FC58F549-D158-4DF9-947A-5957CB0873D8}" type="pres">
      <dgm:prSet presAssocID="{0C7DFA65-51F6-44BE-92AD-8A7F04FCD871}" presName="chaos" presStyleCnt="0"/>
      <dgm:spPr/>
    </dgm:pt>
    <dgm:pt modelId="{B011918F-82F8-4B59-B11E-2967653D36E4}" type="pres">
      <dgm:prSet presAssocID="{0C7DFA65-51F6-44BE-92AD-8A7F04FCD871}" presName="parTx1" presStyleLbl="revTx" presStyleIdx="0" presStyleCnt="3" custScaleY="136450" custLinFactNeighborY="10050"/>
      <dgm:spPr/>
      <dgm:t>
        <a:bodyPr/>
        <a:lstStyle/>
        <a:p>
          <a:endParaRPr lang="es-ES"/>
        </a:p>
      </dgm:t>
    </dgm:pt>
    <dgm:pt modelId="{A35758E0-DDAE-44D1-A7E6-D13E582CDFDF}" type="pres">
      <dgm:prSet presAssocID="{0C7DFA65-51F6-44BE-92AD-8A7F04FCD871}" presName="c1" presStyleLbl="node1" presStyleIdx="0" presStyleCnt="19"/>
      <dgm:spPr/>
    </dgm:pt>
    <dgm:pt modelId="{22D9F00E-B67A-4BFA-A774-DEB144D95980}" type="pres">
      <dgm:prSet presAssocID="{0C7DFA65-51F6-44BE-92AD-8A7F04FCD871}" presName="c2" presStyleLbl="node1" presStyleIdx="1" presStyleCnt="19"/>
      <dgm:spPr/>
    </dgm:pt>
    <dgm:pt modelId="{B6037547-BBF9-4B1F-A402-902FFAB9A8EA}" type="pres">
      <dgm:prSet presAssocID="{0C7DFA65-51F6-44BE-92AD-8A7F04FCD871}" presName="c3" presStyleLbl="node1" presStyleIdx="2" presStyleCnt="19"/>
      <dgm:spPr/>
    </dgm:pt>
    <dgm:pt modelId="{91B3D2A3-821E-4C0D-9A17-60A517E0F6D0}" type="pres">
      <dgm:prSet presAssocID="{0C7DFA65-51F6-44BE-92AD-8A7F04FCD871}" presName="c4" presStyleLbl="node1" presStyleIdx="3" presStyleCnt="19"/>
      <dgm:spPr/>
    </dgm:pt>
    <dgm:pt modelId="{4556C294-D9BA-4395-862C-6613980F5A5E}" type="pres">
      <dgm:prSet presAssocID="{0C7DFA65-51F6-44BE-92AD-8A7F04FCD871}" presName="c5" presStyleLbl="node1" presStyleIdx="4" presStyleCnt="19"/>
      <dgm:spPr/>
    </dgm:pt>
    <dgm:pt modelId="{BCD9B388-C384-4EE0-85B4-8CC225A33C29}" type="pres">
      <dgm:prSet presAssocID="{0C7DFA65-51F6-44BE-92AD-8A7F04FCD871}" presName="c6" presStyleLbl="node1" presStyleIdx="5" presStyleCnt="19"/>
      <dgm:spPr/>
    </dgm:pt>
    <dgm:pt modelId="{13CB9713-8791-4F57-8237-0232EEC0DF55}" type="pres">
      <dgm:prSet presAssocID="{0C7DFA65-51F6-44BE-92AD-8A7F04FCD871}" presName="c7" presStyleLbl="node1" presStyleIdx="6" presStyleCnt="19"/>
      <dgm:spPr/>
    </dgm:pt>
    <dgm:pt modelId="{8541B408-2271-4D4F-9130-ADFA6B583C04}" type="pres">
      <dgm:prSet presAssocID="{0C7DFA65-51F6-44BE-92AD-8A7F04FCD871}" presName="c8" presStyleLbl="node1" presStyleIdx="7" presStyleCnt="19"/>
      <dgm:spPr/>
    </dgm:pt>
    <dgm:pt modelId="{C519300C-8CCA-464F-9682-171AB2A89610}" type="pres">
      <dgm:prSet presAssocID="{0C7DFA65-51F6-44BE-92AD-8A7F04FCD871}" presName="c9" presStyleLbl="node1" presStyleIdx="8" presStyleCnt="19"/>
      <dgm:spPr/>
    </dgm:pt>
    <dgm:pt modelId="{B9FDEF3E-C411-4EB1-875B-93523466C2F5}" type="pres">
      <dgm:prSet presAssocID="{0C7DFA65-51F6-44BE-92AD-8A7F04FCD871}" presName="c10" presStyleLbl="node1" presStyleIdx="9" presStyleCnt="19"/>
      <dgm:spPr/>
    </dgm:pt>
    <dgm:pt modelId="{7D5E949E-3293-4D98-A83B-3D0558ADA064}" type="pres">
      <dgm:prSet presAssocID="{0C7DFA65-51F6-44BE-92AD-8A7F04FCD871}" presName="c11" presStyleLbl="node1" presStyleIdx="10" presStyleCnt="19"/>
      <dgm:spPr/>
    </dgm:pt>
    <dgm:pt modelId="{A17ECD22-DC81-405F-9ADF-56C1AF84A2A8}" type="pres">
      <dgm:prSet presAssocID="{0C7DFA65-51F6-44BE-92AD-8A7F04FCD871}" presName="c12" presStyleLbl="node1" presStyleIdx="11" presStyleCnt="19"/>
      <dgm:spPr/>
    </dgm:pt>
    <dgm:pt modelId="{EA97F977-E432-4DC3-B0F9-0500DC0A5DC6}" type="pres">
      <dgm:prSet presAssocID="{0C7DFA65-51F6-44BE-92AD-8A7F04FCD871}" presName="c13" presStyleLbl="node1" presStyleIdx="12" presStyleCnt="19"/>
      <dgm:spPr/>
    </dgm:pt>
    <dgm:pt modelId="{982242DC-8491-4059-AF24-C25268DB28E0}" type="pres">
      <dgm:prSet presAssocID="{0C7DFA65-51F6-44BE-92AD-8A7F04FCD871}" presName="c14" presStyleLbl="node1" presStyleIdx="13" presStyleCnt="19"/>
      <dgm:spPr/>
    </dgm:pt>
    <dgm:pt modelId="{702F81B3-A604-4ED9-9325-68C40FC6B9B7}" type="pres">
      <dgm:prSet presAssocID="{0C7DFA65-51F6-44BE-92AD-8A7F04FCD871}" presName="c15" presStyleLbl="node1" presStyleIdx="14" presStyleCnt="19"/>
      <dgm:spPr/>
    </dgm:pt>
    <dgm:pt modelId="{387124DE-D762-4B38-B7DE-99BA487CF8F7}" type="pres">
      <dgm:prSet presAssocID="{0C7DFA65-51F6-44BE-92AD-8A7F04FCD871}" presName="c16" presStyleLbl="node1" presStyleIdx="15" presStyleCnt="19"/>
      <dgm:spPr/>
    </dgm:pt>
    <dgm:pt modelId="{D5FF98E2-D39A-4125-96B4-5C278C4F865E}" type="pres">
      <dgm:prSet presAssocID="{0C7DFA65-51F6-44BE-92AD-8A7F04FCD871}" presName="c17" presStyleLbl="node1" presStyleIdx="16" presStyleCnt="19"/>
      <dgm:spPr/>
    </dgm:pt>
    <dgm:pt modelId="{2C49DC2E-C028-4B40-8E09-32CB1E3912E6}" type="pres">
      <dgm:prSet presAssocID="{0C7DFA65-51F6-44BE-92AD-8A7F04FCD871}" presName="c18" presStyleLbl="node1" presStyleIdx="17" presStyleCnt="19"/>
      <dgm:spPr/>
    </dgm:pt>
    <dgm:pt modelId="{2A81F107-E019-44C2-92A6-5098DF9E8D46}" type="pres">
      <dgm:prSet presAssocID="{A6ACA519-16DB-4F6C-AC09-7DF2AB2B63F0}" presName="chevronComposite1" presStyleCnt="0"/>
      <dgm:spPr/>
    </dgm:pt>
    <dgm:pt modelId="{05D16DDF-FAB0-4A55-8A16-573A4A0D1F01}" type="pres">
      <dgm:prSet presAssocID="{A6ACA519-16DB-4F6C-AC09-7DF2AB2B63F0}" presName="chevron1" presStyleLbl="sibTrans2D1" presStyleIdx="0" presStyleCnt="2" custScaleY="79613"/>
      <dgm:spPr/>
    </dgm:pt>
    <dgm:pt modelId="{15946E7B-5FAC-4E90-BF62-F6D84A0384B2}" type="pres">
      <dgm:prSet presAssocID="{A6ACA519-16DB-4F6C-AC09-7DF2AB2B63F0}" presName="spChevron1" presStyleCnt="0"/>
      <dgm:spPr/>
    </dgm:pt>
    <dgm:pt modelId="{5730F682-3F34-4787-99AE-9BA940DD6450}" type="pres">
      <dgm:prSet presAssocID="{E8DFB6C8-6530-4029-89E0-4A5B47CDC68D}" presName="middle" presStyleCnt="0"/>
      <dgm:spPr/>
    </dgm:pt>
    <dgm:pt modelId="{E4724A00-0962-46CA-B07A-50A0B70B8DF4}" type="pres">
      <dgm:prSet presAssocID="{E8DFB6C8-6530-4029-89E0-4A5B47CDC68D}" presName="parTxMid" presStyleLbl="revTx" presStyleIdx="1" presStyleCnt="3" custScaleY="48245"/>
      <dgm:spPr/>
      <dgm:t>
        <a:bodyPr/>
        <a:lstStyle/>
        <a:p>
          <a:endParaRPr lang="es-ES"/>
        </a:p>
      </dgm:t>
    </dgm:pt>
    <dgm:pt modelId="{B408907B-F385-4D9B-96C1-EEC5A8CA1D5A}" type="pres">
      <dgm:prSet presAssocID="{E8DFB6C8-6530-4029-89E0-4A5B47CDC68D}" presName="spMid" presStyleCnt="0"/>
      <dgm:spPr/>
    </dgm:pt>
    <dgm:pt modelId="{12EADFB5-3D34-4DEB-ABD3-4C015F261C13}" type="pres">
      <dgm:prSet presAssocID="{84FCB725-DEAB-417A-9E3F-BE0F5428972A}" presName="chevronComposite1" presStyleCnt="0"/>
      <dgm:spPr/>
    </dgm:pt>
    <dgm:pt modelId="{D66FEB41-147A-490D-80C0-2AB20626A6B5}" type="pres">
      <dgm:prSet presAssocID="{84FCB725-DEAB-417A-9E3F-BE0F5428972A}" presName="chevron1" presStyleLbl="sibTrans2D1" presStyleIdx="1" presStyleCnt="2"/>
      <dgm:spPr/>
    </dgm:pt>
    <dgm:pt modelId="{44C00C3A-F65B-4FF9-B0BD-6DC4DA504525}" type="pres">
      <dgm:prSet presAssocID="{84FCB725-DEAB-417A-9E3F-BE0F5428972A}" presName="spChevron1" presStyleCnt="0"/>
      <dgm:spPr/>
    </dgm:pt>
    <dgm:pt modelId="{CFC36A31-06C2-4952-A514-B2530FF478F0}" type="pres">
      <dgm:prSet presAssocID="{0551C826-92C1-4205-A1C0-9504BB02994D}" presName="last" presStyleCnt="0"/>
      <dgm:spPr/>
    </dgm:pt>
    <dgm:pt modelId="{EFC8CD29-A12B-420C-95BE-F99B8FD16D2D}" type="pres">
      <dgm:prSet presAssocID="{0551C826-92C1-4205-A1C0-9504BB02994D}" presName="circleTx" presStyleLbl="node1" presStyleIdx="18" presStyleCnt="19" custScaleY="86392" custLinFactNeighborX="-5726" custLinFactNeighborY="-4093"/>
      <dgm:spPr/>
      <dgm:t>
        <a:bodyPr/>
        <a:lstStyle/>
        <a:p>
          <a:endParaRPr lang="es-ES"/>
        </a:p>
      </dgm:t>
    </dgm:pt>
    <dgm:pt modelId="{D13C0EDE-C107-4350-9AA4-72447BB1928B}" type="pres">
      <dgm:prSet presAssocID="{0551C826-92C1-4205-A1C0-9504BB02994D}" presName="desTxN" presStyleLbl="revTx" presStyleIdx="2" presStyleCnt="3" custScaleX="112533" custScaleY="131668" custLinFactNeighborX="1118" custLinFactNeighborY="3386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836005-4AFD-46BA-B545-25839DAF1ECE}" type="pres">
      <dgm:prSet presAssocID="{0551C826-92C1-4205-A1C0-9504BB02994D}" presName="spN" presStyleCnt="0"/>
      <dgm:spPr/>
    </dgm:pt>
  </dgm:ptLst>
  <dgm:cxnLst>
    <dgm:cxn modelId="{9CE7ADC5-BF4C-4F83-A1F2-81A7A603B601}" type="presOf" srcId="{1BCA293C-ECF7-4791-830A-122E9D23822B}" destId="{D13C0EDE-C107-4350-9AA4-72447BB1928B}" srcOrd="0" destOrd="1" presId="urn:microsoft.com/office/officeart/2009/3/layout/RandomtoResultProcess"/>
    <dgm:cxn modelId="{B347FFF6-0628-45B9-98F7-42E0982DA3D1}" srcId="{E2626D26-DC30-4136-9CD6-3A1A05ADB9F4}" destId="{E8DFB6C8-6530-4029-89E0-4A5B47CDC68D}" srcOrd="1" destOrd="0" parTransId="{39EC4B72-3D46-4424-A13C-D48F27CB8E6E}" sibTransId="{84FCB725-DEAB-417A-9E3F-BE0F5428972A}"/>
    <dgm:cxn modelId="{D168D453-5970-4672-A063-602583977B0F}" type="presOf" srcId="{75EB1959-B2A7-41AB-945C-1BBA15298979}" destId="{D13C0EDE-C107-4350-9AA4-72447BB1928B}" srcOrd="0" destOrd="4" presId="urn:microsoft.com/office/officeart/2009/3/layout/RandomtoResultProcess"/>
    <dgm:cxn modelId="{8F00BD11-80CF-4A25-B576-2436D3313821}" srcId="{E6374C05-526F-4AD1-AD42-76477C414736}" destId="{1BCA293C-ECF7-4791-830A-122E9D23822B}" srcOrd="0" destOrd="0" parTransId="{29EBD81A-4C0B-4331-AC2F-02A763C23CE7}" sibTransId="{3E6973D2-E1B6-4D4B-A863-4B08D69A2A5C}"/>
    <dgm:cxn modelId="{FC5EE572-4B00-499E-9352-522D9FD1646D}" type="presOf" srcId="{8203D560-8431-4237-9C0D-0FC1586DDF18}" destId="{D13C0EDE-C107-4350-9AA4-72447BB1928B}" srcOrd="0" destOrd="5" presId="urn:microsoft.com/office/officeart/2009/3/layout/RandomtoResultProcess"/>
    <dgm:cxn modelId="{27BC46BE-7354-4904-B5F8-22096D9C6ED4}" srcId="{0551C826-92C1-4205-A1C0-9504BB02994D}" destId="{E6374C05-526F-4AD1-AD42-76477C414736}" srcOrd="0" destOrd="0" parTransId="{DF24A38E-9C65-4400-8D1A-53F0249E1203}" sibTransId="{D4061C0A-05F4-4133-8631-CBDE22DFE459}"/>
    <dgm:cxn modelId="{1C43A351-C4B2-415C-BABC-520BC51D3EEE}" type="presOf" srcId="{0551C826-92C1-4205-A1C0-9504BB02994D}" destId="{EFC8CD29-A12B-420C-95BE-F99B8FD16D2D}" srcOrd="0" destOrd="0" presId="urn:microsoft.com/office/officeart/2009/3/layout/RandomtoResultProcess"/>
    <dgm:cxn modelId="{CC8035EA-3DE6-475E-A794-3BDBAE7C397B}" type="presOf" srcId="{C4033481-5CFC-42E6-9A2A-DFD25FF09CEE}" destId="{D13C0EDE-C107-4350-9AA4-72447BB1928B}" srcOrd="0" destOrd="2" presId="urn:microsoft.com/office/officeart/2009/3/layout/RandomtoResultProcess"/>
    <dgm:cxn modelId="{FD671D36-4F65-4750-A96B-06FDF724B6E6}" type="presOf" srcId="{0C7DFA65-51F6-44BE-92AD-8A7F04FCD871}" destId="{B011918F-82F8-4B59-B11E-2967653D36E4}" srcOrd="0" destOrd="0" presId="urn:microsoft.com/office/officeart/2009/3/layout/RandomtoResultProcess"/>
    <dgm:cxn modelId="{B207FBD6-E713-445F-957A-CC1239E809AA}" srcId="{E6374C05-526F-4AD1-AD42-76477C414736}" destId="{C4033481-5CFC-42E6-9A2A-DFD25FF09CEE}" srcOrd="1" destOrd="0" parTransId="{AE698FAF-AFDE-4447-A781-784858EFF070}" sibTransId="{E3C54435-E839-4B69-9B52-3B9499F967A0}"/>
    <dgm:cxn modelId="{1CCC2C8A-9AD6-4996-B936-1C7953D0AFD1}" srcId="{E6374C05-526F-4AD1-AD42-76477C414736}" destId="{8203D560-8431-4237-9C0D-0FC1586DDF18}" srcOrd="4" destOrd="0" parTransId="{AB8C4B8F-0210-4AC2-8340-9E2F11292C4C}" sibTransId="{2896DA7E-836D-475F-9EC1-384B54F3EBC4}"/>
    <dgm:cxn modelId="{8FB524AD-6960-4CE4-9D6A-D144B0980833}" type="presOf" srcId="{E6374C05-526F-4AD1-AD42-76477C414736}" destId="{D13C0EDE-C107-4350-9AA4-72447BB1928B}" srcOrd="0" destOrd="0" presId="urn:microsoft.com/office/officeart/2009/3/layout/RandomtoResultProcess"/>
    <dgm:cxn modelId="{21A50968-7A4C-4411-8FF1-B7079548C04A}" srcId="{E2626D26-DC30-4136-9CD6-3A1A05ADB9F4}" destId="{0C7DFA65-51F6-44BE-92AD-8A7F04FCD871}" srcOrd="0" destOrd="0" parTransId="{0FE7464C-25C3-477B-AC8C-EA8CA424D14C}" sibTransId="{A6ACA519-16DB-4F6C-AC09-7DF2AB2B63F0}"/>
    <dgm:cxn modelId="{697FEED4-7EAB-467A-996C-4B6AE2190013}" type="presOf" srcId="{E8DFB6C8-6530-4029-89E0-4A5B47CDC68D}" destId="{E4724A00-0962-46CA-B07A-50A0B70B8DF4}" srcOrd="0" destOrd="0" presId="urn:microsoft.com/office/officeart/2009/3/layout/RandomtoResultProcess"/>
    <dgm:cxn modelId="{F65132FE-F44D-45D5-A455-D6A4CD7AABAA}" srcId="{E6374C05-526F-4AD1-AD42-76477C414736}" destId="{F5A92904-B38C-4EAF-ABC0-2C9115138AEB}" srcOrd="2" destOrd="0" parTransId="{A5B9A685-D867-44B3-92F9-15926E97776B}" sibTransId="{0DB8F7D7-5A9A-425C-81EE-F8083E8CF161}"/>
    <dgm:cxn modelId="{9D385113-162E-4253-A16F-0F21A1193D8F}" type="presOf" srcId="{F5A92904-B38C-4EAF-ABC0-2C9115138AEB}" destId="{D13C0EDE-C107-4350-9AA4-72447BB1928B}" srcOrd="0" destOrd="3" presId="urn:microsoft.com/office/officeart/2009/3/layout/RandomtoResultProcess"/>
    <dgm:cxn modelId="{85A96F70-44DF-4BF2-B9F0-8E4B645895D4}" type="presOf" srcId="{E2626D26-DC30-4136-9CD6-3A1A05ADB9F4}" destId="{4D843F7A-5BAD-48EC-8E2D-AD0D980B40BA}" srcOrd="0" destOrd="0" presId="urn:microsoft.com/office/officeart/2009/3/layout/RandomtoResultProcess"/>
    <dgm:cxn modelId="{59517B4F-EFBB-4CF5-AE59-A01A19C88592}" srcId="{E6374C05-526F-4AD1-AD42-76477C414736}" destId="{75EB1959-B2A7-41AB-945C-1BBA15298979}" srcOrd="3" destOrd="0" parTransId="{F9B283E9-80D7-4609-B563-2D9626968F6F}" sibTransId="{15675108-81A6-4496-AB8D-576247A3790A}"/>
    <dgm:cxn modelId="{5C61A51C-B1CF-4868-9A37-9B34FD7DAA6E}" srcId="{E2626D26-DC30-4136-9CD6-3A1A05ADB9F4}" destId="{0551C826-92C1-4205-A1C0-9504BB02994D}" srcOrd="2" destOrd="0" parTransId="{8A54F808-9C33-48C4-9E92-0890A31C0925}" sibTransId="{78FE120A-8403-438E-857D-32EB517A3988}"/>
    <dgm:cxn modelId="{A5D42E31-29CB-4BF1-A387-BBC8C4CC83D8}" type="presParOf" srcId="{4D843F7A-5BAD-48EC-8E2D-AD0D980B40BA}" destId="{FC58F549-D158-4DF9-947A-5957CB0873D8}" srcOrd="0" destOrd="0" presId="urn:microsoft.com/office/officeart/2009/3/layout/RandomtoResultProcess"/>
    <dgm:cxn modelId="{1A7A864C-F0A4-4DBD-9B1B-667B9F06AE76}" type="presParOf" srcId="{FC58F549-D158-4DF9-947A-5957CB0873D8}" destId="{B011918F-82F8-4B59-B11E-2967653D36E4}" srcOrd="0" destOrd="0" presId="urn:microsoft.com/office/officeart/2009/3/layout/RandomtoResultProcess"/>
    <dgm:cxn modelId="{AC8895B1-2C4E-4F04-97B4-6E8A66C8110E}" type="presParOf" srcId="{FC58F549-D158-4DF9-947A-5957CB0873D8}" destId="{A35758E0-DDAE-44D1-A7E6-D13E582CDFDF}" srcOrd="1" destOrd="0" presId="urn:microsoft.com/office/officeart/2009/3/layout/RandomtoResultProcess"/>
    <dgm:cxn modelId="{4D3FA8E8-EAEA-4D7C-B95C-A28D201FE855}" type="presParOf" srcId="{FC58F549-D158-4DF9-947A-5957CB0873D8}" destId="{22D9F00E-B67A-4BFA-A774-DEB144D95980}" srcOrd="2" destOrd="0" presId="urn:microsoft.com/office/officeart/2009/3/layout/RandomtoResultProcess"/>
    <dgm:cxn modelId="{32D5B8D5-E7D8-44B5-AABE-F2972C4EF303}" type="presParOf" srcId="{FC58F549-D158-4DF9-947A-5957CB0873D8}" destId="{B6037547-BBF9-4B1F-A402-902FFAB9A8EA}" srcOrd="3" destOrd="0" presId="urn:microsoft.com/office/officeart/2009/3/layout/RandomtoResultProcess"/>
    <dgm:cxn modelId="{E393CC0C-D2C0-4CEC-93E0-CC0DED8F27E5}" type="presParOf" srcId="{FC58F549-D158-4DF9-947A-5957CB0873D8}" destId="{91B3D2A3-821E-4C0D-9A17-60A517E0F6D0}" srcOrd="4" destOrd="0" presId="urn:microsoft.com/office/officeart/2009/3/layout/RandomtoResultProcess"/>
    <dgm:cxn modelId="{442AD0A5-1DB9-496B-B325-C22173CDCC59}" type="presParOf" srcId="{FC58F549-D158-4DF9-947A-5957CB0873D8}" destId="{4556C294-D9BA-4395-862C-6613980F5A5E}" srcOrd="5" destOrd="0" presId="urn:microsoft.com/office/officeart/2009/3/layout/RandomtoResultProcess"/>
    <dgm:cxn modelId="{471336F3-BE51-4B67-958E-0F926154D012}" type="presParOf" srcId="{FC58F549-D158-4DF9-947A-5957CB0873D8}" destId="{BCD9B388-C384-4EE0-85B4-8CC225A33C29}" srcOrd="6" destOrd="0" presId="urn:microsoft.com/office/officeart/2009/3/layout/RandomtoResultProcess"/>
    <dgm:cxn modelId="{A1C6E6FA-1364-4738-9E17-5F17C9ED1E19}" type="presParOf" srcId="{FC58F549-D158-4DF9-947A-5957CB0873D8}" destId="{13CB9713-8791-4F57-8237-0232EEC0DF55}" srcOrd="7" destOrd="0" presId="urn:microsoft.com/office/officeart/2009/3/layout/RandomtoResultProcess"/>
    <dgm:cxn modelId="{CADD6AA9-2564-4656-8543-42E2FE9651BE}" type="presParOf" srcId="{FC58F549-D158-4DF9-947A-5957CB0873D8}" destId="{8541B408-2271-4D4F-9130-ADFA6B583C04}" srcOrd="8" destOrd="0" presId="urn:microsoft.com/office/officeart/2009/3/layout/RandomtoResultProcess"/>
    <dgm:cxn modelId="{49AE8884-A97F-4DA4-B822-4EA5203D8963}" type="presParOf" srcId="{FC58F549-D158-4DF9-947A-5957CB0873D8}" destId="{C519300C-8CCA-464F-9682-171AB2A89610}" srcOrd="9" destOrd="0" presId="urn:microsoft.com/office/officeart/2009/3/layout/RandomtoResultProcess"/>
    <dgm:cxn modelId="{0C12DD91-DF87-47FB-849C-4344F1BC711D}" type="presParOf" srcId="{FC58F549-D158-4DF9-947A-5957CB0873D8}" destId="{B9FDEF3E-C411-4EB1-875B-93523466C2F5}" srcOrd="10" destOrd="0" presId="urn:microsoft.com/office/officeart/2009/3/layout/RandomtoResultProcess"/>
    <dgm:cxn modelId="{1B04CBFC-27A2-4F02-BE7A-2CA32D22C89F}" type="presParOf" srcId="{FC58F549-D158-4DF9-947A-5957CB0873D8}" destId="{7D5E949E-3293-4D98-A83B-3D0558ADA064}" srcOrd="11" destOrd="0" presId="urn:microsoft.com/office/officeart/2009/3/layout/RandomtoResultProcess"/>
    <dgm:cxn modelId="{12A69C22-BCCD-4462-B839-72BA57853086}" type="presParOf" srcId="{FC58F549-D158-4DF9-947A-5957CB0873D8}" destId="{A17ECD22-DC81-405F-9ADF-56C1AF84A2A8}" srcOrd="12" destOrd="0" presId="urn:microsoft.com/office/officeart/2009/3/layout/RandomtoResultProcess"/>
    <dgm:cxn modelId="{8FA45156-43D2-480F-87FD-1A2DE8874341}" type="presParOf" srcId="{FC58F549-D158-4DF9-947A-5957CB0873D8}" destId="{EA97F977-E432-4DC3-B0F9-0500DC0A5DC6}" srcOrd="13" destOrd="0" presId="urn:microsoft.com/office/officeart/2009/3/layout/RandomtoResultProcess"/>
    <dgm:cxn modelId="{9AF6B1AE-07F0-4D1F-A69B-430AF442E9A6}" type="presParOf" srcId="{FC58F549-D158-4DF9-947A-5957CB0873D8}" destId="{982242DC-8491-4059-AF24-C25268DB28E0}" srcOrd="14" destOrd="0" presId="urn:microsoft.com/office/officeart/2009/3/layout/RandomtoResultProcess"/>
    <dgm:cxn modelId="{933D1310-B4BF-47B5-9173-80FB6F09F6B1}" type="presParOf" srcId="{FC58F549-D158-4DF9-947A-5957CB0873D8}" destId="{702F81B3-A604-4ED9-9325-68C40FC6B9B7}" srcOrd="15" destOrd="0" presId="urn:microsoft.com/office/officeart/2009/3/layout/RandomtoResultProcess"/>
    <dgm:cxn modelId="{43A8C4E9-345D-4631-9053-16843A2E4105}" type="presParOf" srcId="{FC58F549-D158-4DF9-947A-5957CB0873D8}" destId="{387124DE-D762-4B38-B7DE-99BA487CF8F7}" srcOrd="16" destOrd="0" presId="urn:microsoft.com/office/officeart/2009/3/layout/RandomtoResultProcess"/>
    <dgm:cxn modelId="{5CB8F239-4114-42DA-BA28-69E7F0D29008}" type="presParOf" srcId="{FC58F549-D158-4DF9-947A-5957CB0873D8}" destId="{D5FF98E2-D39A-4125-96B4-5C278C4F865E}" srcOrd="17" destOrd="0" presId="urn:microsoft.com/office/officeart/2009/3/layout/RandomtoResultProcess"/>
    <dgm:cxn modelId="{7F385AE3-AFFA-48EA-8560-8162948CFE99}" type="presParOf" srcId="{FC58F549-D158-4DF9-947A-5957CB0873D8}" destId="{2C49DC2E-C028-4B40-8E09-32CB1E3912E6}" srcOrd="18" destOrd="0" presId="urn:microsoft.com/office/officeart/2009/3/layout/RandomtoResultProcess"/>
    <dgm:cxn modelId="{0DDF4321-0E09-4C8A-A4D8-36A72021249D}" type="presParOf" srcId="{4D843F7A-5BAD-48EC-8E2D-AD0D980B40BA}" destId="{2A81F107-E019-44C2-92A6-5098DF9E8D46}" srcOrd="1" destOrd="0" presId="urn:microsoft.com/office/officeart/2009/3/layout/RandomtoResultProcess"/>
    <dgm:cxn modelId="{B922EA56-AEB0-4A1F-BB42-33E3036454D6}" type="presParOf" srcId="{2A81F107-E019-44C2-92A6-5098DF9E8D46}" destId="{05D16DDF-FAB0-4A55-8A16-573A4A0D1F01}" srcOrd="0" destOrd="0" presId="urn:microsoft.com/office/officeart/2009/3/layout/RandomtoResultProcess"/>
    <dgm:cxn modelId="{F0828CE7-C612-4502-9566-5D2974DB7930}" type="presParOf" srcId="{2A81F107-E019-44C2-92A6-5098DF9E8D46}" destId="{15946E7B-5FAC-4E90-BF62-F6D84A0384B2}" srcOrd="1" destOrd="0" presId="urn:microsoft.com/office/officeart/2009/3/layout/RandomtoResultProcess"/>
    <dgm:cxn modelId="{2AEAC13D-93B8-4026-BE44-16B6AE25A6FC}" type="presParOf" srcId="{4D843F7A-5BAD-48EC-8E2D-AD0D980B40BA}" destId="{5730F682-3F34-4787-99AE-9BA940DD6450}" srcOrd="2" destOrd="0" presId="urn:microsoft.com/office/officeart/2009/3/layout/RandomtoResultProcess"/>
    <dgm:cxn modelId="{E0C00AF7-F12D-4325-8CFB-320C27BEBE27}" type="presParOf" srcId="{5730F682-3F34-4787-99AE-9BA940DD6450}" destId="{E4724A00-0962-46CA-B07A-50A0B70B8DF4}" srcOrd="0" destOrd="0" presId="urn:microsoft.com/office/officeart/2009/3/layout/RandomtoResultProcess"/>
    <dgm:cxn modelId="{AA92588D-8577-475C-A4AD-A4E92A0CF121}" type="presParOf" srcId="{5730F682-3F34-4787-99AE-9BA940DD6450}" destId="{B408907B-F385-4D9B-96C1-EEC5A8CA1D5A}" srcOrd="1" destOrd="0" presId="urn:microsoft.com/office/officeart/2009/3/layout/RandomtoResultProcess"/>
    <dgm:cxn modelId="{252F220B-BDCD-4FC0-9020-CD4A4DFE457F}" type="presParOf" srcId="{4D843F7A-5BAD-48EC-8E2D-AD0D980B40BA}" destId="{12EADFB5-3D34-4DEB-ABD3-4C015F261C13}" srcOrd="3" destOrd="0" presId="urn:microsoft.com/office/officeart/2009/3/layout/RandomtoResultProcess"/>
    <dgm:cxn modelId="{E31FE7B0-4D95-4882-94D6-FEE553BC0743}" type="presParOf" srcId="{12EADFB5-3D34-4DEB-ABD3-4C015F261C13}" destId="{D66FEB41-147A-490D-80C0-2AB20626A6B5}" srcOrd="0" destOrd="0" presId="urn:microsoft.com/office/officeart/2009/3/layout/RandomtoResultProcess"/>
    <dgm:cxn modelId="{6771C56B-8293-47C6-A705-804A465A5C3B}" type="presParOf" srcId="{12EADFB5-3D34-4DEB-ABD3-4C015F261C13}" destId="{44C00C3A-F65B-4FF9-B0BD-6DC4DA504525}" srcOrd="1" destOrd="0" presId="urn:microsoft.com/office/officeart/2009/3/layout/RandomtoResultProcess"/>
    <dgm:cxn modelId="{57F07FC9-BDAB-432F-A27D-650CA56E37D0}" type="presParOf" srcId="{4D843F7A-5BAD-48EC-8E2D-AD0D980B40BA}" destId="{CFC36A31-06C2-4952-A514-B2530FF478F0}" srcOrd="4" destOrd="0" presId="urn:microsoft.com/office/officeart/2009/3/layout/RandomtoResultProcess"/>
    <dgm:cxn modelId="{1ECD7FEE-43AE-48CE-B5EC-BE088A4770BC}" type="presParOf" srcId="{CFC36A31-06C2-4952-A514-B2530FF478F0}" destId="{EFC8CD29-A12B-420C-95BE-F99B8FD16D2D}" srcOrd="0" destOrd="0" presId="urn:microsoft.com/office/officeart/2009/3/layout/RandomtoResultProcess"/>
    <dgm:cxn modelId="{F9F49EA2-5E29-4F87-A111-E8AE3389F4B8}" type="presParOf" srcId="{CFC36A31-06C2-4952-A514-B2530FF478F0}" destId="{D13C0EDE-C107-4350-9AA4-72447BB1928B}" srcOrd="1" destOrd="0" presId="urn:microsoft.com/office/officeart/2009/3/layout/RandomtoResultProcess"/>
    <dgm:cxn modelId="{878DB283-CE73-4C8C-88B4-DC3171E4609C}" type="presParOf" srcId="{CFC36A31-06C2-4952-A514-B2530FF478F0}" destId="{A3836005-4AFD-46BA-B545-25839DAF1ECE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9BF499E-A6FB-4DF0-8DB1-3BA85C1CB042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8F2856A-3101-4D24-8A56-86E067B27C83}">
      <dgm:prSet custT="1"/>
      <dgm:spPr/>
      <dgm:t>
        <a:bodyPr/>
        <a:lstStyle/>
        <a:p>
          <a:pPr rtl="0"/>
          <a:r>
            <a:rPr lang="es-ES" sz="14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Células competentes </a:t>
          </a:r>
          <a:r>
            <a:rPr lang="es-ES" sz="1400" i="1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E. coli</a:t>
          </a:r>
          <a:r>
            <a:rPr lang="es-ES" sz="14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 – ONE SHOT TOP 10  </a:t>
          </a:r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3F9EDCCD-D7BF-44AF-B8EA-907DB694CA84}" type="parTrans" cxnId="{E459186B-E6C2-4336-9671-FBAB82638B39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7D331E42-BED0-48AC-8555-B0DAC15AA4B8}" type="sibTrans" cxnId="{E459186B-E6C2-4336-9671-FBAB82638B39}">
      <dgm:prSet custT="1"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0B1BA566-D59B-4F8C-ADC1-CB6BBA399D60}">
      <dgm:prSet custT="1"/>
      <dgm:spPr/>
      <dgm:t>
        <a:bodyPr/>
        <a:lstStyle/>
        <a:p>
          <a:pPr rtl="0"/>
          <a:r>
            <a:rPr lang="es-ES" sz="14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Ligación</a:t>
          </a:r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28F20924-0E15-4C6C-8C9C-F8A5098CE549}" type="parTrans" cxnId="{16997910-429C-4A34-8E63-81F223757126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15DD12F-BD75-438C-8F0D-13EB9BE8FECA}" type="sibTrans" cxnId="{16997910-429C-4A34-8E63-81F223757126}">
      <dgm:prSet custT="1"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96D369C-30B6-4ADB-9213-161577F8C8DD}">
      <dgm:prSet custT="1"/>
      <dgm:spPr/>
      <dgm:t>
        <a:bodyPr/>
        <a:lstStyle/>
        <a:p>
          <a:pPr rtl="0"/>
          <a:r>
            <a:rPr lang="es-ES" sz="1400" dirty="0" err="1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Amplicones</a:t>
          </a:r>
          <a:r>
            <a:rPr lang="es-ES" sz="14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 de </a:t>
          </a:r>
          <a:r>
            <a:rPr lang="es-ES" sz="1400" i="1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Babesia</a:t>
          </a:r>
          <a:r>
            <a:rPr lang="es-ES" sz="14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 sp.</a:t>
          </a:r>
          <a:endParaRPr lang="es-ES" sz="14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16B4B2D3-58C9-4715-9067-00D942CC02F6}" type="parTrans" cxnId="{D5ABD92F-BFB8-4072-AFB3-8F68CE10E7BA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05A1D92-6037-4681-A99F-07E2A0AFC396}" type="sibTrans" cxnId="{D5ABD92F-BFB8-4072-AFB3-8F68CE10E7BA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92A7A39F-E1F7-46D6-8C19-C08AEE1F40F2}">
      <dgm:prSet custT="1"/>
      <dgm:spPr/>
      <dgm:t>
        <a:bodyPr/>
        <a:lstStyle/>
        <a:p>
          <a:pPr rtl="0"/>
          <a:r>
            <a:rPr lang="es-ES" sz="14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Kit TOPO TA Cloning</a:t>
          </a:r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0D7D7C48-B9F5-4DCD-B1A8-79A88804B720}" type="parTrans" cxnId="{7B072796-3376-425B-9193-4CA18524BFE2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28C1C68-C494-42A5-8BB2-7B8A3702AB9C}" type="sibTrans" cxnId="{7B072796-3376-425B-9193-4CA18524BFE2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5EBC378-6D71-4FA2-8863-28205CD780CE}">
      <dgm:prSet custT="1"/>
      <dgm:spPr/>
      <dgm:t>
        <a:bodyPr/>
        <a:lstStyle/>
        <a:p>
          <a:pPr rtl="0"/>
          <a:r>
            <a:rPr lang="es-ES" sz="14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Clonación química </a:t>
          </a:r>
          <a:endParaRPr lang="es-ES" sz="14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C1E174C-8C14-4740-B221-EDDAD325D7E0}" type="parTrans" cxnId="{D9D6C74E-8C6B-40E8-988E-EFDC2195F9F9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B8796EB5-99EE-44A6-ACEC-FA53E7A4E3BF}" type="sibTrans" cxnId="{D9D6C74E-8C6B-40E8-988E-EFDC2195F9F9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BA8FB174-3838-4F9F-8A8D-187E261915A5}">
      <dgm:prSet custT="1"/>
      <dgm:spPr/>
      <dgm:t>
        <a:bodyPr/>
        <a:lstStyle/>
        <a:p>
          <a:pPr rtl="0"/>
          <a:r>
            <a:rPr lang="es-ES" sz="14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 Choque térmico.</a:t>
          </a:r>
          <a:endParaRPr lang="es-ES" sz="14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0D05007-2539-4A9B-9902-16BD3C4FE0EA}" type="parTrans" cxnId="{8C5F0572-A252-4B79-8B3A-243F405C9980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6F84A3E2-1959-4CB7-A673-D2B5E8CCD317}" type="sibTrans" cxnId="{8C5F0572-A252-4B79-8B3A-243F405C9980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BDE463C1-E600-4336-89AB-A2BC4903BFF4}">
      <dgm:prSet custT="1"/>
      <dgm:spPr/>
      <dgm:t>
        <a:bodyPr/>
        <a:lstStyle/>
        <a:p>
          <a:pPr rtl="0"/>
          <a:r>
            <a:rPr lang="es-ES" sz="14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 Siembra en medio LB/ LBP + antibiótico</a:t>
          </a:r>
          <a:endParaRPr lang="es-ES" sz="14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9C776F84-C93F-436C-9308-98379B3EF49E}" type="parTrans" cxnId="{E1B707FC-F9E0-4D40-8465-CA22B253CC80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A5BFD48-530B-4370-90F1-0D697D884072}" type="sibTrans" cxnId="{E1B707FC-F9E0-4D40-8465-CA22B253CC80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4EFA7C8F-772A-49BF-B40D-8CABEC409FB5}" type="pres">
      <dgm:prSet presAssocID="{69BF499E-A6FB-4DF0-8DB1-3BA85C1CB04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886DDC0-BE0B-4029-BA00-A09F222F630A}" type="pres">
      <dgm:prSet presAssocID="{68F2856A-3101-4D24-8A56-86E067B27C8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00D30B-444C-4E38-8F38-562342A6C4C8}" type="pres">
      <dgm:prSet presAssocID="{7D331E42-BED0-48AC-8555-B0DAC15AA4B8}" presName="sibTrans" presStyleLbl="sibTrans2D1" presStyleIdx="0" presStyleCnt="2"/>
      <dgm:spPr/>
      <dgm:t>
        <a:bodyPr/>
        <a:lstStyle/>
        <a:p>
          <a:endParaRPr lang="es-ES"/>
        </a:p>
      </dgm:t>
    </dgm:pt>
    <dgm:pt modelId="{39364A7D-9D2A-4FB6-B46B-19CCE4DD1D43}" type="pres">
      <dgm:prSet presAssocID="{7D331E42-BED0-48AC-8555-B0DAC15AA4B8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F747C878-88E0-428C-BB90-5B59DE9B3485}" type="pres">
      <dgm:prSet presAssocID="{0B1BA566-D59B-4F8C-ADC1-CB6BBA399D6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D3DE1D-66B1-46BE-BC2F-3E931AD28A31}" type="pres">
      <dgm:prSet presAssocID="{A15DD12F-BD75-438C-8F0D-13EB9BE8FECA}" presName="sibTrans" presStyleLbl="sibTrans2D1" presStyleIdx="1" presStyleCnt="2"/>
      <dgm:spPr/>
      <dgm:t>
        <a:bodyPr/>
        <a:lstStyle/>
        <a:p>
          <a:endParaRPr lang="es-ES"/>
        </a:p>
      </dgm:t>
    </dgm:pt>
    <dgm:pt modelId="{F8D68E40-011D-4C84-B0EC-73A1A7B153FA}" type="pres">
      <dgm:prSet presAssocID="{A15DD12F-BD75-438C-8F0D-13EB9BE8FECA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3EC9AF79-8BE3-4849-BFCE-E7AFF490B4CD}" type="pres">
      <dgm:prSet presAssocID="{E5EBC378-6D71-4FA2-8863-28205CD780C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F783580-3020-4103-89B6-8D2BD93EB57B}" type="presOf" srcId="{7D331E42-BED0-48AC-8555-B0DAC15AA4B8}" destId="{39364A7D-9D2A-4FB6-B46B-19CCE4DD1D43}" srcOrd="1" destOrd="0" presId="urn:microsoft.com/office/officeart/2005/8/layout/process5"/>
    <dgm:cxn modelId="{D9D6C74E-8C6B-40E8-988E-EFDC2195F9F9}" srcId="{69BF499E-A6FB-4DF0-8DB1-3BA85C1CB042}" destId="{E5EBC378-6D71-4FA2-8863-28205CD780CE}" srcOrd="2" destOrd="0" parTransId="{DC1E174C-8C14-4740-B221-EDDAD325D7E0}" sibTransId="{B8796EB5-99EE-44A6-ACEC-FA53E7A4E3BF}"/>
    <dgm:cxn modelId="{478A918D-048F-4C41-B37C-91BE433F6809}" type="presOf" srcId="{BA8FB174-3838-4F9F-8A8D-187E261915A5}" destId="{3EC9AF79-8BE3-4849-BFCE-E7AFF490B4CD}" srcOrd="0" destOrd="1" presId="urn:microsoft.com/office/officeart/2005/8/layout/process5"/>
    <dgm:cxn modelId="{789B44B6-8E5C-4B99-9B1E-58A4FB363F0E}" type="presOf" srcId="{A15DD12F-BD75-438C-8F0D-13EB9BE8FECA}" destId="{33D3DE1D-66B1-46BE-BC2F-3E931AD28A31}" srcOrd="0" destOrd="0" presId="urn:microsoft.com/office/officeart/2005/8/layout/process5"/>
    <dgm:cxn modelId="{8C5F0572-A252-4B79-8B3A-243F405C9980}" srcId="{E5EBC378-6D71-4FA2-8863-28205CD780CE}" destId="{BA8FB174-3838-4F9F-8A8D-187E261915A5}" srcOrd="0" destOrd="0" parTransId="{50D05007-2539-4A9B-9902-16BD3C4FE0EA}" sibTransId="{6F84A3E2-1959-4CB7-A673-D2B5E8CCD317}"/>
    <dgm:cxn modelId="{E459186B-E6C2-4336-9671-FBAB82638B39}" srcId="{69BF499E-A6FB-4DF0-8DB1-3BA85C1CB042}" destId="{68F2856A-3101-4D24-8A56-86E067B27C83}" srcOrd="0" destOrd="0" parTransId="{3F9EDCCD-D7BF-44AF-B8EA-907DB694CA84}" sibTransId="{7D331E42-BED0-48AC-8555-B0DAC15AA4B8}"/>
    <dgm:cxn modelId="{B8630974-A3A8-42B6-B708-FA79688ECE41}" type="presOf" srcId="{0B1BA566-D59B-4F8C-ADC1-CB6BBA399D60}" destId="{F747C878-88E0-428C-BB90-5B59DE9B3485}" srcOrd="0" destOrd="0" presId="urn:microsoft.com/office/officeart/2005/8/layout/process5"/>
    <dgm:cxn modelId="{D5ABD92F-BFB8-4072-AFB3-8F68CE10E7BA}" srcId="{0B1BA566-D59B-4F8C-ADC1-CB6BBA399D60}" destId="{D96D369C-30B6-4ADB-9213-161577F8C8DD}" srcOrd="0" destOrd="0" parTransId="{16B4B2D3-58C9-4715-9067-00D942CC02F6}" sibTransId="{505A1D92-6037-4681-A99F-07E2A0AFC396}"/>
    <dgm:cxn modelId="{8DBA8AC7-63C5-49B5-9EF0-FE3E5B2DEC21}" type="presOf" srcId="{A15DD12F-BD75-438C-8F0D-13EB9BE8FECA}" destId="{F8D68E40-011D-4C84-B0EC-73A1A7B153FA}" srcOrd="1" destOrd="0" presId="urn:microsoft.com/office/officeart/2005/8/layout/process5"/>
    <dgm:cxn modelId="{7D5A6F94-EB0A-465A-83A4-5AA4C19B0213}" type="presOf" srcId="{D96D369C-30B6-4ADB-9213-161577F8C8DD}" destId="{F747C878-88E0-428C-BB90-5B59DE9B3485}" srcOrd="0" destOrd="1" presId="urn:microsoft.com/office/officeart/2005/8/layout/process5"/>
    <dgm:cxn modelId="{7B072796-3376-425B-9193-4CA18524BFE2}" srcId="{0B1BA566-D59B-4F8C-ADC1-CB6BBA399D60}" destId="{92A7A39F-E1F7-46D6-8C19-C08AEE1F40F2}" srcOrd="1" destOrd="0" parTransId="{0D7D7C48-B9F5-4DCD-B1A8-79A88804B720}" sibTransId="{528C1C68-C494-42A5-8BB2-7B8A3702AB9C}"/>
    <dgm:cxn modelId="{FF9E672C-7C05-441E-A926-E1A64C4BB27B}" type="presOf" srcId="{7D331E42-BED0-48AC-8555-B0DAC15AA4B8}" destId="{3B00D30B-444C-4E38-8F38-562342A6C4C8}" srcOrd="0" destOrd="0" presId="urn:microsoft.com/office/officeart/2005/8/layout/process5"/>
    <dgm:cxn modelId="{1984F5BA-03AD-4CC0-94F9-6F47E581B059}" type="presOf" srcId="{E5EBC378-6D71-4FA2-8863-28205CD780CE}" destId="{3EC9AF79-8BE3-4849-BFCE-E7AFF490B4CD}" srcOrd="0" destOrd="0" presId="urn:microsoft.com/office/officeart/2005/8/layout/process5"/>
    <dgm:cxn modelId="{E1B707FC-F9E0-4D40-8465-CA22B253CC80}" srcId="{E5EBC378-6D71-4FA2-8863-28205CD780CE}" destId="{BDE463C1-E600-4336-89AB-A2BC4903BFF4}" srcOrd="1" destOrd="0" parTransId="{9C776F84-C93F-436C-9308-98379B3EF49E}" sibTransId="{AA5BFD48-530B-4370-90F1-0D697D884072}"/>
    <dgm:cxn modelId="{9347FA33-8263-433F-9986-7DEB2ECF5ACD}" type="presOf" srcId="{69BF499E-A6FB-4DF0-8DB1-3BA85C1CB042}" destId="{4EFA7C8F-772A-49BF-B40D-8CABEC409FB5}" srcOrd="0" destOrd="0" presId="urn:microsoft.com/office/officeart/2005/8/layout/process5"/>
    <dgm:cxn modelId="{888E1600-6F00-4EB7-A9C0-7484D368AFBF}" type="presOf" srcId="{BDE463C1-E600-4336-89AB-A2BC4903BFF4}" destId="{3EC9AF79-8BE3-4849-BFCE-E7AFF490B4CD}" srcOrd="0" destOrd="2" presId="urn:microsoft.com/office/officeart/2005/8/layout/process5"/>
    <dgm:cxn modelId="{16997910-429C-4A34-8E63-81F223757126}" srcId="{69BF499E-A6FB-4DF0-8DB1-3BA85C1CB042}" destId="{0B1BA566-D59B-4F8C-ADC1-CB6BBA399D60}" srcOrd="1" destOrd="0" parTransId="{28F20924-0E15-4C6C-8C9C-F8A5098CE549}" sibTransId="{A15DD12F-BD75-438C-8F0D-13EB9BE8FECA}"/>
    <dgm:cxn modelId="{B31F49F9-A295-491B-8F07-F6CCE83CFEB0}" type="presOf" srcId="{92A7A39F-E1F7-46D6-8C19-C08AEE1F40F2}" destId="{F747C878-88E0-428C-BB90-5B59DE9B3485}" srcOrd="0" destOrd="2" presId="urn:microsoft.com/office/officeart/2005/8/layout/process5"/>
    <dgm:cxn modelId="{E5542036-9054-47CB-B240-AA6E1AEB87AC}" type="presOf" srcId="{68F2856A-3101-4D24-8A56-86E067B27C83}" destId="{C886DDC0-BE0B-4029-BA00-A09F222F630A}" srcOrd="0" destOrd="0" presId="urn:microsoft.com/office/officeart/2005/8/layout/process5"/>
    <dgm:cxn modelId="{A782D8E9-E5CD-49D3-890C-65AFEF14EDE0}" type="presParOf" srcId="{4EFA7C8F-772A-49BF-B40D-8CABEC409FB5}" destId="{C886DDC0-BE0B-4029-BA00-A09F222F630A}" srcOrd="0" destOrd="0" presId="urn:microsoft.com/office/officeart/2005/8/layout/process5"/>
    <dgm:cxn modelId="{8F543D5C-AE05-4429-84E4-E66C1E9667FD}" type="presParOf" srcId="{4EFA7C8F-772A-49BF-B40D-8CABEC409FB5}" destId="{3B00D30B-444C-4E38-8F38-562342A6C4C8}" srcOrd="1" destOrd="0" presId="urn:microsoft.com/office/officeart/2005/8/layout/process5"/>
    <dgm:cxn modelId="{356133AA-5911-4E46-8073-02EE05BBD337}" type="presParOf" srcId="{3B00D30B-444C-4E38-8F38-562342A6C4C8}" destId="{39364A7D-9D2A-4FB6-B46B-19CCE4DD1D43}" srcOrd="0" destOrd="0" presId="urn:microsoft.com/office/officeart/2005/8/layout/process5"/>
    <dgm:cxn modelId="{0BC4038F-F6CB-4D2F-8FD5-485A2157942E}" type="presParOf" srcId="{4EFA7C8F-772A-49BF-B40D-8CABEC409FB5}" destId="{F747C878-88E0-428C-BB90-5B59DE9B3485}" srcOrd="2" destOrd="0" presId="urn:microsoft.com/office/officeart/2005/8/layout/process5"/>
    <dgm:cxn modelId="{5578843F-9AAC-4D5A-8AF9-DA2145E8C14C}" type="presParOf" srcId="{4EFA7C8F-772A-49BF-B40D-8CABEC409FB5}" destId="{33D3DE1D-66B1-46BE-BC2F-3E931AD28A31}" srcOrd="3" destOrd="0" presId="urn:microsoft.com/office/officeart/2005/8/layout/process5"/>
    <dgm:cxn modelId="{4A9CCE6A-7391-42C8-A572-D30BC2420D8D}" type="presParOf" srcId="{33D3DE1D-66B1-46BE-BC2F-3E931AD28A31}" destId="{F8D68E40-011D-4C84-B0EC-73A1A7B153FA}" srcOrd="0" destOrd="0" presId="urn:microsoft.com/office/officeart/2005/8/layout/process5"/>
    <dgm:cxn modelId="{7FE016AA-E009-4251-B5B2-6731A197F909}" type="presParOf" srcId="{4EFA7C8F-772A-49BF-B40D-8CABEC409FB5}" destId="{3EC9AF79-8BE3-4849-BFCE-E7AFF490B4CD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B4E2805-2AA4-455A-AF3B-C2736DA43C7D}" type="doc">
      <dgm:prSet loTypeId="urn:microsoft.com/office/officeart/2005/8/layout/equation1" loCatId="relationship" qsTypeId="urn:microsoft.com/office/officeart/2005/8/quickstyle/simple5" qsCatId="simple" csTypeId="urn:microsoft.com/office/officeart/2005/8/colors/accent0_2" csCatId="mainScheme" phldr="1"/>
      <dgm:spPr/>
    </dgm:pt>
    <dgm:pt modelId="{5E262724-F854-4750-920F-0635976AF7BF}">
      <dgm:prSet phldrT="[Texto]" custT="1"/>
      <dgm:spPr/>
      <dgm:t>
        <a:bodyPr/>
        <a:lstStyle/>
        <a:p>
          <a:pPr algn="ctr"/>
          <a:r>
            <a:rPr lang="es-ES" sz="1200" dirty="0" smtClean="0">
              <a:latin typeface="Times" panose="02020603050405020304" pitchFamily="18" charset="0"/>
              <a:cs typeface="Times" panose="02020603050405020304" pitchFamily="18" charset="0"/>
            </a:rPr>
            <a:t>UPA-1: 19 bovinos</a:t>
          </a:r>
          <a:endParaRPr lang="es-ES" sz="12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F044162-5584-466E-A9DC-E51952CE30AF}" type="parTrans" cxnId="{2A86DC5D-3EF8-4229-B357-F57F7FD6AA97}">
      <dgm:prSet/>
      <dgm:spPr/>
      <dgm:t>
        <a:bodyPr/>
        <a:lstStyle/>
        <a:p>
          <a:pPr algn="ctr"/>
          <a:endParaRPr lang="es-ES" sz="12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4FDC8A8-F318-4D5E-81CB-5ABF22B9A9F2}" type="sibTrans" cxnId="{2A86DC5D-3EF8-4229-B357-F57F7FD6AA97}">
      <dgm:prSet custT="1"/>
      <dgm:spPr/>
      <dgm:t>
        <a:bodyPr/>
        <a:lstStyle/>
        <a:p>
          <a:pPr algn="ctr"/>
          <a:endParaRPr lang="es-ES" sz="12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A3AF1E3-F545-4345-A6F7-6354F1453322}">
      <dgm:prSet phldrT="[Texto]" custT="1"/>
      <dgm:spPr/>
      <dgm:t>
        <a:bodyPr/>
        <a:lstStyle/>
        <a:p>
          <a:pPr algn="ctr"/>
          <a:r>
            <a:rPr lang="es-ES" sz="1200" dirty="0" smtClean="0">
              <a:latin typeface="Times" panose="02020603050405020304" pitchFamily="18" charset="0"/>
              <a:cs typeface="Times" panose="02020603050405020304" pitchFamily="18" charset="0"/>
            </a:rPr>
            <a:t>58 bovinos</a:t>
          </a:r>
          <a:endParaRPr lang="es-ES" sz="12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66CE80DE-C114-4558-A0C3-9049E346B7A9}" type="parTrans" cxnId="{64E02498-B084-4C3D-82AF-B88033BCE17E}">
      <dgm:prSet/>
      <dgm:spPr/>
      <dgm:t>
        <a:bodyPr/>
        <a:lstStyle/>
        <a:p>
          <a:pPr algn="ctr"/>
          <a:endParaRPr lang="es-ES" sz="12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DD19CF6-41DD-4786-A563-520FB487D5B3}" type="sibTrans" cxnId="{64E02498-B084-4C3D-82AF-B88033BCE17E}">
      <dgm:prSet/>
      <dgm:spPr/>
      <dgm:t>
        <a:bodyPr/>
        <a:lstStyle/>
        <a:p>
          <a:pPr algn="ctr"/>
          <a:endParaRPr lang="es-ES" sz="12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D46CE54-73E4-4057-A681-0BF098E75639}">
      <dgm:prSet phldrT="[Texto]" custT="1"/>
      <dgm:spPr/>
      <dgm:t>
        <a:bodyPr/>
        <a:lstStyle/>
        <a:p>
          <a:pPr algn="ctr"/>
          <a:r>
            <a:rPr lang="es-ES" sz="1200" dirty="0" smtClean="0">
              <a:latin typeface="Times" panose="02020603050405020304" pitchFamily="18" charset="0"/>
              <a:cs typeface="Times" panose="02020603050405020304" pitchFamily="18" charset="0"/>
            </a:rPr>
            <a:t>UPA-2: 14 bovinos</a:t>
          </a:r>
          <a:endParaRPr lang="es-ES" sz="12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AD1CF47-2BBD-4F39-9ADC-62196B373881}" type="parTrans" cxnId="{F3789C95-1A2A-4D15-BBAB-ABB9D623188B}">
      <dgm:prSet/>
      <dgm:spPr/>
      <dgm:t>
        <a:bodyPr/>
        <a:lstStyle/>
        <a:p>
          <a:pPr algn="ctr"/>
          <a:endParaRPr lang="es-ES" sz="12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636A7959-30F8-44E7-939A-CED115DFAE24}" type="sibTrans" cxnId="{F3789C95-1A2A-4D15-BBAB-ABB9D623188B}">
      <dgm:prSet custT="1"/>
      <dgm:spPr/>
      <dgm:t>
        <a:bodyPr/>
        <a:lstStyle/>
        <a:p>
          <a:pPr algn="ctr"/>
          <a:endParaRPr lang="es-ES" sz="12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76BF608-222A-49D9-B7E6-DB6966742E62}">
      <dgm:prSet phldrT="[Texto]" custT="1"/>
      <dgm:spPr/>
      <dgm:t>
        <a:bodyPr/>
        <a:lstStyle/>
        <a:p>
          <a:pPr algn="ctr"/>
          <a:r>
            <a:rPr lang="es-ES" sz="1200" dirty="0" smtClean="0">
              <a:latin typeface="Times" panose="02020603050405020304" pitchFamily="18" charset="0"/>
              <a:cs typeface="Times" panose="02020603050405020304" pitchFamily="18" charset="0"/>
            </a:rPr>
            <a:t>UPA-3: 25 bovinos</a:t>
          </a:r>
          <a:endParaRPr lang="es-ES" sz="12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9860F003-3589-4CCC-BADA-B230847AB17B}" type="parTrans" cxnId="{18B18F84-1C37-40A9-BFC4-ED5E72746473}">
      <dgm:prSet/>
      <dgm:spPr/>
      <dgm:t>
        <a:bodyPr/>
        <a:lstStyle/>
        <a:p>
          <a:pPr algn="ctr"/>
          <a:endParaRPr lang="es-ES" sz="12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639BA7FE-3226-4C59-B347-5A7C8229614C}" type="sibTrans" cxnId="{18B18F84-1C37-40A9-BFC4-ED5E72746473}">
      <dgm:prSet custT="1"/>
      <dgm:spPr/>
      <dgm:t>
        <a:bodyPr/>
        <a:lstStyle/>
        <a:p>
          <a:pPr algn="ctr"/>
          <a:endParaRPr lang="es-ES" sz="12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7179AB81-F05A-4C1F-B324-181E218D3BB4}">
      <dgm:prSet phldrT="[Texto]" custT="1"/>
      <dgm:spPr/>
      <dgm:t>
        <a:bodyPr/>
        <a:lstStyle/>
        <a:p>
          <a:pPr algn="ctr"/>
          <a:r>
            <a:rPr lang="es-ES" sz="1200" dirty="0" smtClean="0">
              <a:latin typeface="Times" panose="02020603050405020304" pitchFamily="18" charset="0"/>
              <a:cs typeface="Times" panose="02020603050405020304" pitchFamily="18" charset="0"/>
            </a:rPr>
            <a:t>41,6 %</a:t>
          </a:r>
          <a:endParaRPr lang="es-ES" sz="12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6C2BD05E-03FC-4758-A58A-320AC95F910B}" type="parTrans" cxnId="{1A93CE2C-8742-4776-AC0E-824FBEB0EAEA}">
      <dgm:prSet/>
      <dgm:spPr/>
      <dgm:t>
        <a:bodyPr/>
        <a:lstStyle/>
        <a:p>
          <a:pPr algn="ctr"/>
          <a:endParaRPr lang="es-ES" sz="1200"/>
        </a:p>
      </dgm:t>
    </dgm:pt>
    <dgm:pt modelId="{D6CB7C8F-BF44-4231-A2E1-55D1EA5A3B95}" type="sibTrans" cxnId="{1A93CE2C-8742-4776-AC0E-824FBEB0EAEA}">
      <dgm:prSet/>
      <dgm:spPr/>
      <dgm:t>
        <a:bodyPr/>
        <a:lstStyle/>
        <a:p>
          <a:pPr algn="ctr"/>
          <a:endParaRPr lang="es-ES" sz="1200"/>
        </a:p>
      </dgm:t>
    </dgm:pt>
    <dgm:pt modelId="{3FB8B270-D5B0-47CF-AE00-30AAD066C4FB}">
      <dgm:prSet phldrT="[Texto]" custT="1"/>
      <dgm:spPr/>
      <dgm:t>
        <a:bodyPr/>
        <a:lstStyle/>
        <a:p>
          <a:pPr algn="ctr"/>
          <a:r>
            <a:rPr lang="es-ES" sz="1200" dirty="0" smtClean="0">
              <a:latin typeface="Times" panose="02020603050405020304" pitchFamily="18" charset="0"/>
              <a:cs typeface="Times" panose="02020603050405020304" pitchFamily="18" charset="0"/>
            </a:rPr>
            <a:t>56 %</a:t>
          </a:r>
          <a:endParaRPr lang="es-ES" sz="12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4D5E73E-AB91-4DF4-93B4-D0723C4E14CC}" type="parTrans" cxnId="{3FEC7235-3DA0-4946-ABDB-8EFB8C0BE4EE}">
      <dgm:prSet/>
      <dgm:spPr/>
      <dgm:t>
        <a:bodyPr/>
        <a:lstStyle/>
        <a:p>
          <a:pPr algn="ctr"/>
          <a:endParaRPr lang="es-ES" sz="1200"/>
        </a:p>
      </dgm:t>
    </dgm:pt>
    <dgm:pt modelId="{AF99C38C-6664-449B-BF58-F17A0DDBD407}" type="sibTrans" cxnId="{3FEC7235-3DA0-4946-ABDB-8EFB8C0BE4EE}">
      <dgm:prSet/>
      <dgm:spPr/>
      <dgm:t>
        <a:bodyPr/>
        <a:lstStyle/>
        <a:p>
          <a:pPr algn="ctr"/>
          <a:endParaRPr lang="es-ES" sz="1200"/>
        </a:p>
      </dgm:t>
    </dgm:pt>
    <dgm:pt modelId="{D0B19876-AC30-48D0-953C-A1CFF3C4570B}">
      <dgm:prSet phldrT="[Texto]" custT="1"/>
      <dgm:spPr/>
      <dgm:t>
        <a:bodyPr/>
        <a:lstStyle/>
        <a:p>
          <a:pPr algn="ctr"/>
          <a:r>
            <a:rPr lang="es-ES" sz="1200" dirty="0" smtClean="0">
              <a:latin typeface="Times" panose="02020603050405020304" pitchFamily="18" charset="0"/>
              <a:cs typeface="Times" panose="02020603050405020304" pitchFamily="18" charset="0"/>
            </a:rPr>
            <a:t>22,7 %</a:t>
          </a:r>
          <a:endParaRPr lang="es-ES" sz="12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9FCA320D-367A-4083-A1D5-F94A32AD742B}" type="parTrans" cxnId="{BD2F993D-52FA-4023-B1B0-7300A4CC0BB4}">
      <dgm:prSet/>
      <dgm:spPr/>
      <dgm:t>
        <a:bodyPr/>
        <a:lstStyle/>
        <a:p>
          <a:pPr algn="ctr"/>
          <a:endParaRPr lang="es-ES" sz="1200"/>
        </a:p>
      </dgm:t>
    </dgm:pt>
    <dgm:pt modelId="{EF8914D7-00B9-43A4-964F-6517F2EED807}" type="sibTrans" cxnId="{BD2F993D-52FA-4023-B1B0-7300A4CC0BB4}">
      <dgm:prSet/>
      <dgm:spPr/>
      <dgm:t>
        <a:bodyPr/>
        <a:lstStyle/>
        <a:p>
          <a:pPr algn="ctr"/>
          <a:endParaRPr lang="es-ES" sz="1200"/>
        </a:p>
      </dgm:t>
    </dgm:pt>
    <dgm:pt modelId="{924FFC8B-41BB-4970-8AD0-7776DB4B0A57}" type="pres">
      <dgm:prSet presAssocID="{0B4E2805-2AA4-455A-AF3B-C2736DA43C7D}" presName="linearFlow" presStyleCnt="0">
        <dgm:presLayoutVars>
          <dgm:dir/>
          <dgm:resizeHandles val="exact"/>
        </dgm:presLayoutVars>
      </dgm:prSet>
      <dgm:spPr/>
    </dgm:pt>
    <dgm:pt modelId="{7D5A5EC9-D81F-4DFF-9BF8-1B80E1E229A7}" type="pres">
      <dgm:prSet presAssocID="{5E262724-F854-4750-920F-0635976AF7B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1FC95C-D2A7-4BCD-92E4-2CBF921D3D3D}" type="pres">
      <dgm:prSet presAssocID="{F4FDC8A8-F318-4D5E-81CB-5ABF22B9A9F2}" presName="spacerL" presStyleCnt="0"/>
      <dgm:spPr/>
    </dgm:pt>
    <dgm:pt modelId="{43B13F59-1DED-4EAD-A9F8-295A09FE76A7}" type="pres">
      <dgm:prSet presAssocID="{F4FDC8A8-F318-4D5E-81CB-5ABF22B9A9F2}" presName="sibTrans" presStyleLbl="sibTrans2D1" presStyleIdx="0" presStyleCnt="3"/>
      <dgm:spPr/>
      <dgm:t>
        <a:bodyPr/>
        <a:lstStyle/>
        <a:p>
          <a:endParaRPr lang="es-ES"/>
        </a:p>
      </dgm:t>
    </dgm:pt>
    <dgm:pt modelId="{15BAC704-2ACE-49D1-A299-B107C2B593AA}" type="pres">
      <dgm:prSet presAssocID="{F4FDC8A8-F318-4D5E-81CB-5ABF22B9A9F2}" presName="spacerR" presStyleCnt="0"/>
      <dgm:spPr/>
    </dgm:pt>
    <dgm:pt modelId="{81ABD76B-1B8E-44B9-BCE5-BF4CE6F2C0DD}" type="pres">
      <dgm:prSet presAssocID="{ED46CE54-73E4-4057-A681-0BF098E7563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1B8DE1-7E6E-4471-8AD0-CDC19FEC7BA1}" type="pres">
      <dgm:prSet presAssocID="{636A7959-30F8-44E7-939A-CED115DFAE24}" presName="spacerL" presStyleCnt="0"/>
      <dgm:spPr/>
    </dgm:pt>
    <dgm:pt modelId="{BC8502E8-9F46-4618-8F9A-DB24C2D125BC}" type="pres">
      <dgm:prSet presAssocID="{636A7959-30F8-44E7-939A-CED115DFAE24}" presName="sibTrans" presStyleLbl="sibTrans2D1" presStyleIdx="1" presStyleCnt="3"/>
      <dgm:spPr/>
      <dgm:t>
        <a:bodyPr/>
        <a:lstStyle/>
        <a:p>
          <a:endParaRPr lang="es-ES"/>
        </a:p>
      </dgm:t>
    </dgm:pt>
    <dgm:pt modelId="{84A56E8F-2CDF-410B-8CC8-ABAB845964FD}" type="pres">
      <dgm:prSet presAssocID="{636A7959-30F8-44E7-939A-CED115DFAE24}" presName="spacerR" presStyleCnt="0"/>
      <dgm:spPr/>
    </dgm:pt>
    <dgm:pt modelId="{EEFD6CF8-4B03-4B48-B94F-8718BFFAA651}" type="pres">
      <dgm:prSet presAssocID="{576BF608-222A-49D9-B7E6-DB6966742E6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DDB975-E030-48AB-900D-B23A811CAD04}" type="pres">
      <dgm:prSet presAssocID="{639BA7FE-3226-4C59-B347-5A7C8229614C}" presName="spacerL" presStyleCnt="0"/>
      <dgm:spPr/>
    </dgm:pt>
    <dgm:pt modelId="{63E0CE10-1C43-4C2A-8E41-EB383A02B419}" type="pres">
      <dgm:prSet presAssocID="{639BA7FE-3226-4C59-B347-5A7C8229614C}" presName="sibTrans" presStyleLbl="sibTrans2D1" presStyleIdx="2" presStyleCnt="3"/>
      <dgm:spPr/>
      <dgm:t>
        <a:bodyPr/>
        <a:lstStyle/>
        <a:p>
          <a:endParaRPr lang="es-ES"/>
        </a:p>
      </dgm:t>
    </dgm:pt>
    <dgm:pt modelId="{B1B11BC5-BAFD-4DE0-9C12-B54392E1E31D}" type="pres">
      <dgm:prSet presAssocID="{639BA7FE-3226-4C59-B347-5A7C8229614C}" presName="spacerR" presStyleCnt="0"/>
      <dgm:spPr/>
    </dgm:pt>
    <dgm:pt modelId="{206C89E1-A096-4AB8-A9DA-83B67116E655}" type="pres">
      <dgm:prSet presAssocID="{FA3AF1E3-F545-4345-A6F7-6354F145332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6E26E33-79E4-4E60-8D1E-9C8576AB88F5}" type="presOf" srcId="{F4FDC8A8-F318-4D5E-81CB-5ABF22B9A9F2}" destId="{43B13F59-1DED-4EAD-A9F8-295A09FE76A7}" srcOrd="0" destOrd="0" presId="urn:microsoft.com/office/officeart/2005/8/layout/equation1"/>
    <dgm:cxn modelId="{3C1D39DD-18B0-4DB2-82A2-EE5F8F39BA69}" type="presOf" srcId="{7179AB81-F05A-4C1F-B324-181E218D3BB4}" destId="{7D5A5EC9-D81F-4DFF-9BF8-1B80E1E229A7}" srcOrd="0" destOrd="1" presId="urn:microsoft.com/office/officeart/2005/8/layout/equation1"/>
    <dgm:cxn modelId="{64E02498-B084-4C3D-82AF-B88033BCE17E}" srcId="{0B4E2805-2AA4-455A-AF3B-C2736DA43C7D}" destId="{FA3AF1E3-F545-4345-A6F7-6354F1453322}" srcOrd="3" destOrd="0" parTransId="{66CE80DE-C114-4558-A0C3-9049E346B7A9}" sibTransId="{FDD19CF6-41DD-4786-A563-520FB487D5B3}"/>
    <dgm:cxn modelId="{3FEC7235-3DA0-4946-ABDB-8EFB8C0BE4EE}" srcId="{ED46CE54-73E4-4057-A681-0BF098E75639}" destId="{3FB8B270-D5B0-47CF-AE00-30AAD066C4FB}" srcOrd="0" destOrd="0" parTransId="{D4D5E73E-AB91-4DF4-93B4-D0723C4E14CC}" sibTransId="{AF99C38C-6664-449B-BF58-F17A0DDBD407}"/>
    <dgm:cxn modelId="{F3789C95-1A2A-4D15-BBAB-ABB9D623188B}" srcId="{0B4E2805-2AA4-455A-AF3B-C2736DA43C7D}" destId="{ED46CE54-73E4-4057-A681-0BF098E75639}" srcOrd="1" destOrd="0" parTransId="{5AD1CF47-2BBD-4F39-9ADC-62196B373881}" sibTransId="{636A7959-30F8-44E7-939A-CED115DFAE24}"/>
    <dgm:cxn modelId="{40410FA0-27C2-49DA-A95E-220BB6FB8D44}" type="presOf" srcId="{FA3AF1E3-F545-4345-A6F7-6354F1453322}" destId="{206C89E1-A096-4AB8-A9DA-83B67116E655}" srcOrd="0" destOrd="0" presId="urn:microsoft.com/office/officeart/2005/8/layout/equation1"/>
    <dgm:cxn modelId="{8CB9D0CA-BA82-46CC-9E2A-8839F24AE025}" type="presOf" srcId="{0B4E2805-2AA4-455A-AF3B-C2736DA43C7D}" destId="{924FFC8B-41BB-4970-8AD0-7776DB4B0A57}" srcOrd="0" destOrd="0" presId="urn:microsoft.com/office/officeart/2005/8/layout/equation1"/>
    <dgm:cxn modelId="{E36293DD-ECD0-4866-B9A0-850703F76B5A}" type="presOf" srcId="{5E262724-F854-4750-920F-0635976AF7BF}" destId="{7D5A5EC9-D81F-4DFF-9BF8-1B80E1E229A7}" srcOrd="0" destOrd="0" presId="urn:microsoft.com/office/officeart/2005/8/layout/equation1"/>
    <dgm:cxn modelId="{AAD75DDF-3708-48BC-BDD2-4897BC3F5469}" type="presOf" srcId="{ED46CE54-73E4-4057-A681-0BF098E75639}" destId="{81ABD76B-1B8E-44B9-BCE5-BF4CE6F2C0DD}" srcOrd="0" destOrd="0" presId="urn:microsoft.com/office/officeart/2005/8/layout/equation1"/>
    <dgm:cxn modelId="{8F33DDBD-B937-45C3-8413-2ECB69BBEAB2}" type="presOf" srcId="{D0B19876-AC30-48D0-953C-A1CFF3C4570B}" destId="{EEFD6CF8-4B03-4B48-B94F-8718BFFAA651}" srcOrd="0" destOrd="1" presId="urn:microsoft.com/office/officeart/2005/8/layout/equation1"/>
    <dgm:cxn modelId="{1A93CE2C-8742-4776-AC0E-824FBEB0EAEA}" srcId="{5E262724-F854-4750-920F-0635976AF7BF}" destId="{7179AB81-F05A-4C1F-B324-181E218D3BB4}" srcOrd="0" destOrd="0" parTransId="{6C2BD05E-03FC-4758-A58A-320AC95F910B}" sibTransId="{D6CB7C8F-BF44-4231-A2E1-55D1EA5A3B95}"/>
    <dgm:cxn modelId="{177E376A-966F-4AF3-8758-FF67FDA47AE2}" type="presOf" srcId="{639BA7FE-3226-4C59-B347-5A7C8229614C}" destId="{63E0CE10-1C43-4C2A-8E41-EB383A02B419}" srcOrd="0" destOrd="0" presId="urn:microsoft.com/office/officeart/2005/8/layout/equation1"/>
    <dgm:cxn modelId="{18B18F84-1C37-40A9-BFC4-ED5E72746473}" srcId="{0B4E2805-2AA4-455A-AF3B-C2736DA43C7D}" destId="{576BF608-222A-49D9-B7E6-DB6966742E62}" srcOrd="2" destOrd="0" parTransId="{9860F003-3589-4CCC-BADA-B230847AB17B}" sibTransId="{639BA7FE-3226-4C59-B347-5A7C8229614C}"/>
    <dgm:cxn modelId="{00DE92F0-5247-425B-B7F1-0F744697CB9D}" type="presOf" srcId="{636A7959-30F8-44E7-939A-CED115DFAE24}" destId="{BC8502E8-9F46-4618-8F9A-DB24C2D125BC}" srcOrd="0" destOrd="0" presId="urn:microsoft.com/office/officeart/2005/8/layout/equation1"/>
    <dgm:cxn modelId="{BD2F993D-52FA-4023-B1B0-7300A4CC0BB4}" srcId="{576BF608-222A-49D9-B7E6-DB6966742E62}" destId="{D0B19876-AC30-48D0-953C-A1CFF3C4570B}" srcOrd="0" destOrd="0" parTransId="{9FCA320D-367A-4083-A1D5-F94A32AD742B}" sibTransId="{EF8914D7-00B9-43A4-964F-6517F2EED807}"/>
    <dgm:cxn modelId="{93FDA8B2-426B-4113-B71E-E9153A7F702B}" type="presOf" srcId="{576BF608-222A-49D9-B7E6-DB6966742E62}" destId="{EEFD6CF8-4B03-4B48-B94F-8718BFFAA651}" srcOrd="0" destOrd="0" presId="urn:microsoft.com/office/officeart/2005/8/layout/equation1"/>
    <dgm:cxn modelId="{2A86DC5D-3EF8-4229-B357-F57F7FD6AA97}" srcId="{0B4E2805-2AA4-455A-AF3B-C2736DA43C7D}" destId="{5E262724-F854-4750-920F-0635976AF7BF}" srcOrd="0" destOrd="0" parTransId="{DF044162-5584-466E-A9DC-E51952CE30AF}" sibTransId="{F4FDC8A8-F318-4D5E-81CB-5ABF22B9A9F2}"/>
    <dgm:cxn modelId="{CC428E01-83FA-4069-BCAA-C4586A235E69}" type="presOf" srcId="{3FB8B270-D5B0-47CF-AE00-30AAD066C4FB}" destId="{81ABD76B-1B8E-44B9-BCE5-BF4CE6F2C0DD}" srcOrd="0" destOrd="1" presId="urn:microsoft.com/office/officeart/2005/8/layout/equation1"/>
    <dgm:cxn modelId="{07AF97E9-D4B3-4A73-B580-9C2CF80B1EC6}" type="presParOf" srcId="{924FFC8B-41BB-4970-8AD0-7776DB4B0A57}" destId="{7D5A5EC9-D81F-4DFF-9BF8-1B80E1E229A7}" srcOrd="0" destOrd="0" presId="urn:microsoft.com/office/officeart/2005/8/layout/equation1"/>
    <dgm:cxn modelId="{BDDB769B-6BE8-4788-B09C-DE28EE6C3CE5}" type="presParOf" srcId="{924FFC8B-41BB-4970-8AD0-7776DB4B0A57}" destId="{F41FC95C-D2A7-4BCD-92E4-2CBF921D3D3D}" srcOrd="1" destOrd="0" presId="urn:microsoft.com/office/officeart/2005/8/layout/equation1"/>
    <dgm:cxn modelId="{F409E765-EC15-46BF-8134-FA93C24B44F5}" type="presParOf" srcId="{924FFC8B-41BB-4970-8AD0-7776DB4B0A57}" destId="{43B13F59-1DED-4EAD-A9F8-295A09FE76A7}" srcOrd="2" destOrd="0" presId="urn:microsoft.com/office/officeart/2005/8/layout/equation1"/>
    <dgm:cxn modelId="{6A2468F9-EBF5-4EA9-90FB-1D28C3D10877}" type="presParOf" srcId="{924FFC8B-41BB-4970-8AD0-7776DB4B0A57}" destId="{15BAC704-2ACE-49D1-A299-B107C2B593AA}" srcOrd="3" destOrd="0" presId="urn:microsoft.com/office/officeart/2005/8/layout/equation1"/>
    <dgm:cxn modelId="{B579A517-DF00-446C-AB7E-041A965405B9}" type="presParOf" srcId="{924FFC8B-41BB-4970-8AD0-7776DB4B0A57}" destId="{81ABD76B-1B8E-44B9-BCE5-BF4CE6F2C0DD}" srcOrd="4" destOrd="0" presId="urn:microsoft.com/office/officeart/2005/8/layout/equation1"/>
    <dgm:cxn modelId="{95BB1DA9-D7E8-4C1C-8600-015A6C5B47DC}" type="presParOf" srcId="{924FFC8B-41BB-4970-8AD0-7776DB4B0A57}" destId="{2A1B8DE1-7E6E-4471-8AD0-CDC19FEC7BA1}" srcOrd="5" destOrd="0" presId="urn:microsoft.com/office/officeart/2005/8/layout/equation1"/>
    <dgm:cxn modelId="{0DAA1C1C-DE04-470F-93C7-F6FACD564A58}" type="presParOf" srcId="{924FFC8B-41BB-4970-8AD0-7776DB4B0A57}" destId="{BC8502E8-9F46-4618-8F9A-DB24C2D125BC}" srcOrd="6" destOrd="0" presId="urn:microsoft.com/office/officeart/2005/8/layout/equation1"/>
    <dgm:cxn modelId="{90334C51-178D-4CE3-98F7-A20710A69C14}" type="presParOf" srcId="{924FFC8B-41BB-4970-8AD0-7776DB4B0A57}" destId="{84A56E8F-2CDF-410B-8CC8-ABAB845964FD}" srcOrd="7" destOrd="0" presId="urn:microsoft.com/office/officeart/2005/8/layout/equation1"/>
    <dgm:cxn modelId="{162CBA3C-53C4-4B7D-8A29-2107BED97687}" type="presParOf" srcId="{924FFC8B-41BB-4970-8AD0-7776DB4B0A57}" destId="{EEFD6CF8-4B03-4B48-B94F-8718BFFAA651}" srcOrd="8" destOrd="0" presId="urn:microsoft.com/office/officeart/2005/8/layout/equation1"/>
    <dgm:cxn modelId="{F9EF8673-2894-4DC5-8840-DDB6A5B5AC85}" type="presParOf" srcId="{924FFC8B-41BB-4970-8AD0-7776DB4B0A57}" destId="{A1DDB975-E030-48AB-900D-B23A811CAD04}" srcOrd="9" destOrd="0" presId="urn:microsoft.com/office/officeart/2005/8/layout/equation1"/>
    <dgm:cxn modelId="{B1043F84-E9CF-4EA0-B74B-7286ACD59E15}" type="presParOf" srcId="{924FFC8B-41BB-4970-8AD0-7776DB4B0A57}" destId="{63E0CE10-1C43-4C2A-8E41-EB383A02B419}" srcOrd="10" destOrd="0" presId="urn:microsoft.com/office/officeart/2005/8/layout/equation1"/>
    <dgm:cxn modelId="{B72AEC69-2E69-4221-A65E-59CDF3BC37D4}" type="presParOf" srcId="{924FFC8B-41BB-4970-8AD0-7776DB4B0A57}" destId="{B1B11BC5-BAFD-4DE0-9C12-B54392E1E31D}" srcOrd="11" destOrd="0" presId="urn:microsoft.com/office/officeart/2005/8/layout/equation1"/>
    <dgm:cxn modelId="{C54F4241-5D44-4006-A0AA-AB6CAA0EEC0E}" type="presParOf" srcId="{924FFC8B-41BB-4970-8AD0-7776DB4B0A57}" destId="{206C89E1-A096-4AB8-A9DA-83B67116E655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6D48AC8-5A61-4AC9-982B-FCE48EC9D02D}" type="doc">
      <dgm:prSet loTypeId="urn:microsoft.com/office/officeart/2005/8/layout/target2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A2EE72E8-41DD-4203-97A3-3D948CA3DAE7}">
      <dgm:prSet custT="1"/>
      <dgm:spPr/>
      <dgm:t>
        <a:bodyPr/>
        <a:lstStyle/>
        <a:p>
          <a:pPr rtl="0"/>
          <a:r>
            <a:rPr lang="es-ES" sz="1600" smtClean="0">
              <a:latin typeface="Times" panose="02020603050405020304" pitchFamily="18" charset="0"/>
              <a:cs typeface="Times" panose="02020603050405020304" pitchFamily="18" charset="0"/>
            </a:rPr>
            <a:t>En Latinoamérica</a:t>
          </a:r>
          <a:endParaRPr lang="es-ES" sz="16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99ED14C4-A65F-44A8-A0C6-ECBAA662E7EA}" type="parTrans" cxnId="{F14BDF8B-C2C5-4B11-9C1E-5B0563FBA3B1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65CED81-5A4E-421F-9FEC-E22C1F4E5367}" type="sibTrans" cxnId="{F14BDF8B-C2C5-4B11-9C1E-5B0563FBA3B1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230008B-19BA-4096-B8AC-E5FDC7F033F2}">
      <dgm:prSet custT="1"/>
      <dgm:spPr/>
      <dgm:t>
        <a:bodyPr/>
        <a:lstStyle/>
        <a:p>
          <a:pPr rtl="0"/>
          <a:r>
            <a:rPr lang="es-ES" sz="1600" smtClean="0">
              <a:latin typeface="Times" panose="02020603050405020304" pitchFamily="18" charset="0"/>
              <a:cs typeface="Times" panose="02020603050405020304" pitchFamily="18" charset="0"/>
            </a:rPr>
            <a:t>Vector Principal</a:t>
          </a:r>
          <a:endParaRPr lang="es-ES" sz="16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9533681-8061-45E6-B2E4-40725661D769}" type="parTrans" cxnId="{2D9620DC-01E8-4982-8BD4-EB950E476CBE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70CD586-3443-45F0-A476-09DA83FF1B66}" type="sibTrans" cxnId="{2D9620DC-01E8-4982-8BD4-EB950E476CBE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774F5D4F-A925-4260-BACB-25DCD46342EE}">
      <dgm:prSet custT="1"/>
      <dgm:spPr/>
      <dgm:t>
        <a:bodyPr/>
        <a:lstStyle/>
        <a:p>
          <a:pPr rtl="0"/>
          <a:r>
            <a:rPr lang="es-ES" sz="1600" i="1" smtClean="0">
              <a:latin typeface="Times" panose="02020603050405020304" pitchFamily="18" charset="0"/>
              <a:cs typeface="Times" panose="02020603050405020304" pitchFamily="18" charset="0"/>
            </a:rPr>
            <a:t>R. microplus</a:t>
          </a:r>
          <a:endParaRPr lang="es-ES" sz="16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1342F757-4E4F-4EF7-8AD4-E157F56A574E}" type="parTrans" cxnId="{ECC6EF93-524E-4340-A053-BEE48C29C5BB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D806909-2EC4-4F51-8130-9E93F10975EF}" type="sibTrans" cxnId="{ECC6EF93-524E-4340-A053-BEE48C29C5BB}">
      <dgm:prSet/>
      <dgm:spPr/>
      <dgm:t>
        <a:bodyPr/>
        <a:lstStyle/>
        <a:p>
          <a:endParaRPr lang="es-ES" sz="16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4E23505B-5A0D-484A-BFBF-2E1FC72B4933}" type="pres">
      <dgm:prSet presAssocID="{D6D48AC8-5A61-4AC9-982B-FCE48EC9D02D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A518199-4F9E-40BC-AD5F-15FC4771902E}" type="pres">
      <dgm:prSet presAssocID="{D6D48AC8-5A61-4AC9-982B-FCE48EC9D02D}" presName="outerBox" presStyleCnt="0"/>
      <dgm:spPr/>
      <dgm:t>
        <a:bodyPr/>
        <a:lstStyle/>
        <a:p>
          <a:endParaRPr lang="es-ES"/>
        </a:p>
      </dgm:t>
    </dgm:pt>
    <dgm:pt modelId="{EC85F8DF-A391-40C2-9719-65197CEB451E}" type="pres">
      <dgm:prSet presAssocID="{D6D48AC8-5A61-4AC9-982B-FCE48EC9D02D}" presName="outerBoxParent" presStyleLbl="node1" presStyleIdx="0" presStyleCnt="1"/>
      <dgm:spPr/>
      <dgm:t>
        <a:bodyPr/>
        <a:lstStyle/>
        <a:p>
          <a:endParaRPr lang="es-ES"/>
        </a:p>
      </dgm:t>
    </dgm:pt>
    <dgm:pt modelId="{AF7D51C3-EF65-49F4-A156-33B12C2C0B4F}" type="pres">
      <dgm:prSet presAssocID="{D6D48AC8-5A61-4AC9-982B-FCE48EC9D02D}" presName="outerBoxChildren" presStyleCnt="0"/>
      <dgm:spPr/>
      <dgm:t>
        <a:bodyPr/>
        <a:lstStyle/>
        <a:p>
          <a:endParaRPr lang="es-ES"/>
        </a:p>
      </dgm:t>
    </dgm:pt>
    <dgm:pt modelId="{0C53BAAF-AD78-4A8E-9875-D42EB7D5E235}" type="pres">
      <dgm:prSet presAssocID="{5230008B-19BA-4096-B8AC-E5FDC7F033F2}" presName="oChild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86F787-BF68-49E5-BFCC-7BC8AF246572}" type="pres">
      <dgm:prSet presAssocID="{570CD586-3443-45F0-A476-09DA83FF1B66}" presName="outerSibTrans" presStyleCnt="0"/>
      <dgm:spPr/>
      <dgm:t>
        <a:bodyPr/>
        <a:lstStyle/>
        <a:p>
          <a:endParaRPr lang="es-ES"/>
        </a:p>
      </dgm:t>
    </dgm:pt>
    <dgm:pt modelId="{8B7C73CE-F718-4E62-B0CB-2C05B1DEA041}" type="pres">
      <dgm:prSet presAssocID="{774F5D4F-A925-4260-BACB-25DCD46342EE}" presName="oChild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539DE5E-AFE3-4EA7-84FB-58069478101A}" type="presOf" srcId="{774F5D4F-A925-4260-BACB-25DCD46342EE}" destId="{8B7C73CE-F718-4E62-B0CB-2C05B1DEA041}" srcOrd="0" destOrd="0" presId="urn:microsoft.com/office/officeart/2005/8/layout/target2"/>
    <dgm:cxn modelId="{F55B9E39-A356-4E8A-A294-AE82CFFD2BFF}" type="presOf" srcId="{A2EE72E8-41DD-4203-97A3-3D948CA3DAE7}" destId="{EC85F8DF-A391-40C2-9719-65197CEB451E}" srcOrd="0" destOrd="0" presId="urn:microsoft.com/office/officeart/2005/8/layout/target2"/>
    <dgm:cxn modelId="{F14BDF8B-C2C5-4B11-9C1E-5B0563FBA3B1}" srcId="{D6D48AC8-5A61-4AC9-982B-FCE48EC9D02D}" destId="{A2EE72E8-41DD-4203-97A3-3D948CA3DAE7}" srcOrd="0" destOrd="0" parTransId="{99ED14C4-A65F-44A8-A0C6-ECBAA662E7EA}" sibTransId="{A65CED81-5A4E-421F-9FEC-E22C1F4E5367}"/>
    <dgm:cxn modelId="{ECC6EF93-524E-4340-A053-BEE48C29C5BB}" srcId="{A2EE72E8-41DD-4203-97A3-3D948CA3DAE7}" destId="{774F5D4F-A925-4260-BACB-25DCD46342EE}" srcOrd="1" destOrd="0" parTransId="{1342F757-4E4F-4EF7-8AD4-E157F56A574E}" sibTransId="{AD806909-2EC4-4F51-8130-9E93F10975EF}"/>
    <dgm:cxn modelId="{2D9620DC-01E8-4982-8BD4-EB950E476CBE}" srcId="{A2EE72E8-41DD-4203-97A3-3D948CA3DAE7}" destId="{5230008B-19BA-4096-B8AC-E5FDC7F033F2}" srcOrd="0" destOrd="0" parTransId="{A9533681-8061-45E6-B2E4-40725661D769}" sibTransId="{570CD586-3443-45F0-A476-09DA83FF1B66}"/>
    <dgm:cxn modelId="{D32D2094-95D9-4611-9506-E7313E03ECD2}" type="presOf" srcId="{5230008B-19BA-4096-B8AC-E5FDC7F033F2}" destId="{0C53BAAF-AD78-4A8E-9875-D42EB7D5E235}" srcOrd="0" destOrd="0" presId="urn:microsoft.com/office/officeart/2005/8/layout/target2"/>
    <dgm:cxn modelId="{8FA0EFDD-1F7B-4E50-A4A5-2F44C708B8BE}" type="presOf" srcId="{D6D48AC8-5A61-4AC9-982B-FCE48EC9D02D}" destId="{4E23505B-5A0D-484A-BFBF-2E1FC72B4933}" srcOrd="0" destOrd="0" presId="urn:microsoft.com/office/officeart/2005/8/layout/target2"/>
    <dgm:cxn modelId="{C8D835AD-DAB3-4865-96C8-1A829CE5609B}" type="presParOf" srcId="{4E23505B-5A0D-484A-BFBF-2E1FC72B4933}" destId="{AA518199-4F9E-40BC-AD5F-15FC4771902E}" srcOrd="0" destOrd="0" presId="urn:microsoft.com/office/officeart/2005/8/layout/target2"/>
    <dgm:cxn modelId="{99610D83-304F-4614-89A0-3B8EF32DA81A}" type="presParOf" srcId="{AA518199-4F9E-40BC-AD5F-15FC4771902E}" destId="{EC85F8DF-A391-40C2-9719-65197CEB451E}" srcOrd="0" destOrd="0" presId="urn:microsoft.com/office/officeart/2005/8/layout/target2"/>
    <dgm:cxn modelId="{9A830809-4E53-4657-BDFD-C601E83D2500}" type="presParOf" srcId="{AA518199-4F9E-40BC-AD5F-15FC4771902E}" destId="{AF7D51C3-EF65-49F4-A156-33B12C2C0B4F}" srcOrd="1" destOrd="0" presId="urn:microsoft.com/office/officeart/2005/8/layout/target2"/>
    <dgm:cxn modelId="{73D18D76-3CDD-415D-B09B-25AF5C5C7D6E}" type="presParOf" srcId="{AF7D51C3-EF65-49F4-A156-33B12C2C0B4F}" destId="{0C53BAAF-AD78-4A8E-9875-D42EB7D5E235}" srcOrd="0" destOrd="0" presId="urn:microsoft.com/office/officeart/2005/8/layout/target2"/>
    <dgm:cxn modelId="{3F0528CD-DA9C-467F-A0C9-9989ED94E96D}" type="presParOf" srcId="{AF7D51C3-EF65-49F4-A156-33B12C2C0B4F}" destId="{A286F787-BF68-49E5-BFCC-7BC8AF246572}" srcOrd="1" destOrd="0" presId="urn:microsoft.com/office/officeart/2005/8/layout/target2"/>
    <dgm:cxn modelId="{6D0D54C9-80B4-4F6D-B9AC-BB2C8A991E1C}" type="presParOf" srcId="{AF7D51C3-EF65-49F4-A156-33B12C2C0B4F}" destId="{8B7C73CE-F718-4E62-B0CB-2C05B1DEA041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0E7C54E-9F6F-4043-9129-52905A327D98}" type="doc">
      <dgm:prSet loTypeId="urn:microsoft.com/office/officeart/2005/8/layout/arrow2" loCatId="process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9861102A-CFAF-4C7D-9E83-94D2A961EB5E}">
      <dgm:prSet/>
      <dgm:spPr/>
      <dgm:t>
        <a:bodyPr/>
        <a:lstStyle/>
        <a:p>
          <a:pPr rtl="0"/>
          <a:r>
            <a:rPr lang="es-ES" dirty="0" smtClean="0">
              <a:latin typeface="Times" panose="02020603050405020304" pitchFamily="18" charset="0"/>
              <a:cs typeface="Times" panose="02020603050405020304" pitchFamily="18" charset="0"/>
            </a:rPr>
            <a:t>Presencia de garrapatas: UPA-3</a:t>
          </a:r>
          <a:endParaRPr lang="es-ES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3ED75E4-14E2-4FD4-A17D-FABDDAE6D43B}" type="parTrans" cxnId="{82E8D9C4-1201-4105-B636-7B8C95210C72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3B8B3F4-A9A5-4F7F-AFDE-2677D187069C}" type="sibTrans" cxnId="{82E8D9C4-1201-4105-B636-7B8C95210C72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CEC48533-1069-4856-9699-58E7330BAC1F}">
      <dgm:prSet/>
      <dgm:spPr/>
      <dgm:t>
        <a:bodyPr/>
        <a:lstStyle/>
        <a:p>
          <a:pPr rtl="0"/>
          <a:r>
            <a:rPr lang="es-ES" dirty="0" smtClean="0">
              <a:latin typeface="Times" panose="02020603050405020304" pitchFamily="18" charset="0"/>
              <a:cs typeface="Times" panose="02020603050405020304" pitchFamily="18" charset="0"/>
            </a:rPr>
            <a:t>Pasto predominante</a:t>
          </a:r>
          <a:endParaRPr lang="es-ES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7934022F-CCAE-4598-A17B-931EEE99A562}" type="parTrans" cxnId="{E62B4BC6-AEA3-4BF6-814E-861B74FAA859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3D770ED-14B1-4F89-9FC0-F88AB053A12F}" type="sibTrans" cxnId="{E62B4BC6-AEA3-4BF6-814E-861B74FAA859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82A37998-2F42-4D9B-AD6B-B0D2879B0B76}">
      <dgm:prSet/>
      <dgm:spPr/>
      <dgm:t>
        <a:bodyPr/>
        <a:lstStyle/>
        <a:p>
          <a:pPr rtl="0"/>
          <a:r>
            <a:rPr lang="es-ES" dirty="0" smtClean="0">
              <a:latin typeface="Times" panose="02020603050405020304" pitchFamily="18" charset="0"/>
              <a:cs typeface="Times" panose="02020603050405020304" pitchFamily="18" charset="0"/>
            </a:rPr>
            <a:t>Sistema de pastoreo: al sogueo</a:t>
          </a:r>
          <a:endParaRPr lang="es-ES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CB6350A6-2A75-42D9-9B34-CE9A9680E530}" type="parTrans" cxnId="{2C420429-0EF0-45C6-9804-636D27F6B7E9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4756C89A-42A0-4A8C-AA12-80445179D233}" type="sibTrans" cxnId="{2C420429-0EF0-45C6-9804-636D27F6B7E9}">
      <dgm:prSet/>
      <dgm:spPr/>
      <dgm:t>
        <a:bodyPr/>
        <a:lstStyle/>
        <a:p>
          <a:endParaRPr lang="es-ES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245D6C5E-E0B3-465E-A910-5815FCA2DF70}" type="pres">
      <dgm:prSet presAssocID="{60E7C54E-9F6F-4043-9129-52905A327D98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712CF14-0847-4EF4-A847-581060170150}" type="pres">
      <dgm:prSet presAssocID="{60E7C54E-9F6F-4043-9129-52905A327D98}" presName="arrow" presStyleLbl="bgShp" presStyleIdx="0" presStyleCnt="1" custLinFactNeighborY="3654"/>
      <dgm:spPr/>
    </dgm:pt>
    <dgm:pt modelId="{D9806F25-57A8-4682-8D0C-FF0C66347D01}" type="pres">
      <dgm:prSet presAssocID="{60E7C54E-9F6F-4043-9129-52905A327D98}" presName="arrowDiagram3" presStyleCnt="0"/>
      <dgm:spPr/>
    </dgm:pt>
    <dgm:pt modelId="{3CB597F3-E1E7-4700-B34F-E01A4BAF5B4C}" type="pres">
      <dgm:prSet presAssocID="{9861102A-CFAF-4C7D-9E83-94D2A961EB5E}" presName="bullet3a" presStyleLbl="node1" presStyleIdx="0" presStyleCnt="3"/>
      <dgm:spPr/>
    </dgm:pt>
    <dgm:pt modelId="{8E66ED34-7444-46AE-A3D2-428D042A45CC}" type="pres">
      <dgm:prSet presAssocID="{9861102A-CFAF-4C7D-9E83-94D2A961EB5E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D57F05-F261-4894-AC69-69A8D8798E7B}" type="pres">
      <dgm:prSet presAssocID="{CEC48533-1069-4856-9699-58E7330BAC1F}" presName="bullet3b" presStyleLbl="node1" presStyleIdx="1" presStyleCnt="3"/>
      <dgm:spPr/>
    </dgm:pt>
    <dgm:pt modelId="{463482E7-884C-409A-8A4C-2143AAF8FF7A}" type="pres">
      <dgm:prSet presAssocID="{CEC48533-1069-4856-9699-58E7330BAC1F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F30A7C-D95C-4DE6-A144-577C491F60A9}" type="pres">
      <dgm:prSet presAssocID="{82A37998-2F42-4D9B-AD6B-B0D2879B0B76}" presName="bullet3c" presStyleLbl="node1" presStyleIdx="2" presStyleCnt="3"/>
      <dgm:spPr/>
    </dgm:pt>
    <dgm:pt modelId="{940C02AA-2A57-4A09-93CE-78B39398C6C8}" type="pres">
      <dgm:prSet presAssocID="{82A37998-2F42-4D9B-AD6B-B0D2879B0B76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2E8D9C4-1201-4105-B636-7B8C95210C72}" srcId="{60E7C54E-9F6F-4043-9129-52905A327D98}" destId="{9861102A-CFAF-4C7D-9E83-94D2A961EB5E}" srcOrd="0" destOrd="0" parTransId="{A3ED75E4-14E2-4FD4-A17D-FABDDAE6D43B}" sibTransId="{F3B8B3F4-A9A5-4F7F-AFDE-2677D187069C}"/>
    <dgm:cxn modelId="{E62B4BC6-AEA3-4BF6-814E-861B74FAA859}" srcId="{60E7C54E-9F6F-4043-9129-52905A327D98}" destId="{CEC48533-1069-4856-9699-58E7330BAC1F}" srcOrd="1" destOrd="0" parTransId="{7934022F-CCAE-4598-A17B-931EEE99A562}" sibTransId="{D3D770ED-14B1-4F89-9FC0-F88AB053A12F}"/>
    <dgm:cxn modelId="{37F67103-C285-403A-9FA4-3C780848E54B}" type="presOf" srcId="{60E7C54E-9F6F-4043-9129-52905A327D98}" destId="{245D6C5E-E0B3-465E-A910-5815FCA2DF70}" srcOrd="0" destOrd="0" presId="urn:microsoft.com/office/officeart/2005/8/layout/arrow2"/>
    <dgm:cxn modelId="{853F651D-2B6C-4263-B04D-B8FBB4884CEB}" type="presOf" srcId="{9861102A-CFAF-4C7D-9E83-94D2A961EB5E}" destId="{8E66ED34-7444-46AE-A3D2-428D042A45CC}" srcOrd="0" destOrd="0" presId="urn:microsoft.com/office/officeart/2005/8/layout/arrow2"/>
    <dgm:cxn modelId="{6869A693-628A-49D9-BC94-C7AAFF9C8A14}" type="presOf" srcId="{CEC48533-1069-4856-9699-58E7330BAC1F}" destId="{463482E7-884C-409A-8A4C-2143AAF8FF7A}" srcOrd="0" destOrd="0" presId="urn:microsoft.com/office/officeart/2005/8/layout/arrow2"/>
    <dgm:cxn modelId="{ACB1270B-2486-4E1E-A6F3-13D8777EE2C8}" type="presOf" srcId="{82A37998-2F42-4D9B-AD6B-B0D2879B0B76}" destId="{940C02AA-2A57-4A09-93CE-78B39398C6C8}" srcOrd="0" destOrd="0" presId="urn:microsoft.com/office/officeart/2005/8/layout/arrow2"/>
    <dgm:cxn modelId="{2C420429-0EF0-45C6-9804-636D27F6B7E9}" srcId="{60E7C54E-9F6F-4043-9129-52905A327D98}" destId="{82A37998-2F42-4D9B-AD6B-B0D2879B0B76}" srcOrd="2" destOrd="0" parTransId="{CB6350A6-2A75-42D9-9B34-CE9A9680E530}" sibTransId="{4756C89A-42A0-4A8C-AA12-80445179D233}"/>
    <dgm:cxn modelId="{0B10FE2B-AA8A-4A89-8EF6-10E2AAF39B5A}" type="presParOf" srcId="{245D6C5E-E0B3-465E-A910-5815FCA2DF70}" destId="{2712CF14-0847-4EF4-A847-581060170150}" srcOrd="0" destOrd="0" presId="urn:microsoft.com/office/officeart/2005/8/layout/arrow2"/>
    <dgm:cxn modelId="{8C1F4D94-E8AC-46D0-8CF1-7E02E7D18B6D}" type="presParOf" srcId="{245D6C5E-E0B3-465E-A910-5815FCA2DF70}" destId="{D9806F25-57A8-4682-8D0C-FF0C66347D01}" srcOrd="1" destOrd="0" presId="urn:microsoft.com/office/officeart/2005/8/layout/arrow2"/>
    <dgm:cxn modelId="{4839D1E3-CF2C-4647-82AF-50C6BE04FBDE}" type="presParOf" srcId="{D9806F25-57A8-4682-8D0C-FF0C66347D01}" destId="{3CB597F3-E1E7-4700-B34F-E01A4BAF5B4C}" srcOrd="0" destOrd="0" presId="urn:microsoft.com/office/officeart/2005/8/layout/arrow2"/>
    <dgm:cxn modelId="{D00EEC77-2E25-47C0-82DE-6A8285E3E12A}" type="presParOf" srcId="{D9806F25-57A8-4682-8D0C-FF0C66347D01}" destId="{8E66ED34-7444-46AE-A3D2-428D042A45CC}" srcOrd="1" destOrd="0" presId="urn:microsoft.com/office/officeart/2005/8/layout/arrow2"/>
    <dgm:cxn modelId="{B8BDED30-4A9C-45F4-9255-DD7912D12F29}" type="presParOf" srcId="{D9806F25-57A8-4682-8D0C-FF0C66347D01}" destId="{77D57F05-F261-4894-AC69-69A8D8798E7B}" srcOrd="2" destOrd="0" presId="urn:microsoft.com/office/officeart/2005/8/layout/arrow2"/>
    <dgm:cxn modelId="{6241682D-4A36-4D87-A19A-FE91D6A50309}" type="presParOf" srcId="{D9806F25-57A8-4682-8D0C-FF0C66347D01}" destId="{463482E7-884C-409A-8A4C-2143AAF8FF7A}" srcOrd="3" destOrd="0" presId="urn:microsoft.com/office/officeart/2005/8/layout/arrow2"/>
    <dgm:cxn modelId="{54DF5F36-EB88-43A4-A583-115AE2C39993}" type="presParOf" srcId="{D9806F25-57A8-4682-8D0C-FF0C66347D01}" destId="{2EF30A7C-D95C-4DE6-A144-577C491F60A9}" srcOrd="4" destOrd="0" presId="urn:microsoft.com/office/officeart/2005/8/layout/arrow2"/>
    <dgm:cxn modelId="{9C460944-D190-4877-8F0F-E9BDB3449722}" type="presParOf" srcId="{D9806F25-57A8-4682-8D0C-FF0C66347D01}" destId="{940C02AA-2A57-4A09-93CE-78B39398C6C8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B353E9-1488-4226-BDEF-B02C10E8E3B0}" type="doc">
      <dgm:prSet loTypeId="urn:microsoft.com/office/officeart/2005/8/layout/orgChart1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5B219166-1A61-44B4-BF14-3DA2B3A1F0D5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Rebaños</a:t>
          </a:r>
          <a:endParaRPr lang="es-ES" sz="16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86528A9-F791-403E-B6F5-1EB2162267C1}" type="parTrans" cxnId="{0CF767E5-5573-4506-AB9B-44B6B54F7871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72CAC55-0D63-46A1-ADA0-6758E410CB59}" type="sibTrans" cxnId="{0CF767E5-5573-4506-AB9B-44B6B54F7871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9B0A9A9E-5C81-4D23-95FF-29CB91A40B5C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Bovinos</a:t>
          </a:r>
          <a:endParaRPr lang="es-ES" sz="16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820A1018-5320-4347-B72C-CA72ECC4CA1E}" type="parTrans" cxnId="{24E3A6DF-F6D4-4663-AE6E-5CF207EAC74C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8F0961F-8CFD-46C1-96CF-546D3EFFE2CD}" type="sibTrans" cxnId="{24E3A6DF-F6D4-4663-AE6E-5CF207EAC74C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21820F3-59C7-4CDD-941E-708102A92712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Ovinos</a:t>
          </a:r>
          <a:endParaRPr lang="es-ES" sz="16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FBD2D3D-0E0F-40A2-A2D9-3E2936ADBFB7}" type="parTrans" cxnId="{B8F39A21-80A6-48D4-9B6D-9D7093B5DA39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E5E318D-82E6-4ADC-9DA6-9D7DC1ACCAE8}" type="sibTrans" cxnId="{B8F39A21-80A6-48D4-9B6D-9D7093B5DA39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3E26849-0A55-450D-ACD0-E4F1A42B1CE2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Caprinos</a:t>
          </a:r>
          <a:endParaRPr lang="es-ES" sz="16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2374E84-BA6B-4EF2-B6A8-7CFAE1FC1901}" type="parTrans" cxnId="{DB5DA12B-BF99-491F-8308-7C83DB3198BE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FE18DB2-4FB1-4F72-ABF3-55028BED59A0}" type="sibTrans" cxnId="{DB5DA12B-BF99-491F-8308-7C83DB3198BE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3B33DEE4-3D27-4157-915D-99ABDC562838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Bufalinos</a:t>
          </a:r>
          <a:endParaRPr lang="es-ES" sz="16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19C9EAE6-A7B8-4744-8270-AB20744884F8}" type="parTrans" cxnId="{25DD9D63-8955-4CBC-9F4B-4BB27117CF25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6D63331-6CA7-4C2D-9878-4C2EA796FCA4}" type="sibTrans" cxnId="{25DD9D63-8955-4CBC-9F4B-4BB27117CF25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631F203F-2BDE-4A81-BE99-EDB0952CC57A}" type="pres">
      <dgm:prSet presAssocID="{D7B353E9-1488-4226-BDEF-B02C10E8E3B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BAC49EB-5394-42D3-96CD-772F0D77F6D8}" type="pres">
      <dgm:prSet presAssocID="{5B219166-1A61-44B4-BF14-3DA2B3A1F0D5}" presName="hierRoot1" presStyleCnt="0">
        <dgm:presLayoutVars>
          <dgm:hierBranch val="init"/>
        </dgm:presLayoutVars>
      </dgm:prSet>
      <dgm:spPr/>
    </dgm:pt>
    <dgm:pt modelId="{40365424-CDB4-4945-B657-9F3DFB8F70F6}" type="pres">
      <dgm:prSet presAssocID="{5B219166-1A61-44B4-BF14-3DA2B3A1F0D5}" presName="rootComposite1" presStyleCnt="0"/>
      <dgm:spPr/>
    </dgm:pt>
    <dgm:pt modelId="{A53ABE74-CCF0-44A7-AA81-8D4D48FE4B42}" type="pres">
      <dgm:prSet presAssocID="{5B219166-1A61-44B4-BF14-3DA2B3A1F0D5}" presName="rootText1" presStyleLbl="node0" presStyleIdx="0" presStyleCnt="1" custScaleY="4936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54B9597-47B9-4D20-A395-9B158B68EF03}" type="pres">
      <dgm:prSet presAssocID="{5B219166-1A61-44B4-BF14-3DA2B3A1F0D5}" presName="rootConnector1" presStyleLbl="node1" presStyleIdx="0" presStyleCnt="0"/>
      <dgm:spPr/>
      <dgm:t>
        <a:bodyPr/>
        <a:lstStyle/>
        <a:p>
          <a:endParaRPr lang="es-ES"/>
        </a:p>
      </dgm:t>
    </dgm:pt>
    <dgm:pt modelId="{355D5F63-6DFE-4FD2-97EB-D89D25F228C0}" type="pres">
      <dgm:prSet presAssocID="{5B219166-1A61-44B4-BF14-3DA2B3A1F0D5}" presName="hierChild2" presStyleCnt="0"/>
      <dgm:spPr/>
    </dgm:pt>
    <dgm:pt modelId="{D1BAAC12-2B61-444E-BCA1-D3A765B07111}" type="pres">
      <dgm:prSet presAssocID="{820A1018-5320-4347-B72C-CA72ECC4CA1E}" presName="Name37" presStyleLbl="parChTrans1D2" presStyleIdx="0" presStyleCnt="4"/>
      <dgm:spPr/>
      <dgm:t>
        <a:bodyPr/>
        <a:lstStyle/>
        <a:p>
          <a:endParaRPr lang="es-ES"/>
        </a:p>
      </dgm:t>
    </dgm:pt>
    <dgm:pt modelId="{BBE72B09-F58F-432D-BDB7-14B9F5F985DB}" type="pres">
      <dgm:prSet presAssocID="{9B0A9A9E-5C81-4D23-95FF-29CB91A40B5C}" presName="hierRoot2" presStyleCnt="0">
        <dgm:presLayoutVars>
          <dgm:hierBranch val="init"/>
        </dgm:presLayoutVars>
      </dgm:prSet>
      <dgm:spPr/>
    </dgm:pt>
    <dgm:pt modelId="{C8553FE5-E0FF-4DF9-BFA8-5747659CA25D}" type="pres">
      <dgm:prSet presAssocID="{9B0A9A9E-5C81-4D23-95FF-29CB91A40B5C}" presName="rootComposite" presStyleCnt="0"/>
      <dgm:spPr/>
    </dgm:pt>
    <dgm:pt modelId="{83E6E0DB-30A6-49F8-88AD-6A525A508E26}" type="pres">
      <dgm:prSet presAssocID="{9B0A9A9E-5C81-4D23-95FF-29CB91A40B5C}" presName="rootText" presStyleLbl="node2" presStyleIdx="0" presStyleCnt="4" custScaleY="4984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2E0E627-EDD0-46EA-99FA-15B0736CE9DA}" type="pres">
      <dgm:prSet presAssocID="{9B0A9A9E-5C81-4D23-95FF-29CB91A40B5C}" presName="rootConnector" presStyleLbl="node2" presStyleIdx="0" presStyleCnt="4"/>
      <dgm:spPr/>
      <dgm:t>
        <a:bodyPr/>
        <a:lstStyle/>
        <a:p>
          <a:endParaRPr lang="es-ES"/>
        </a:p>
      </dgm:t>
    </dgm:pt>
    <dgm:pt modelId="{88938A72-A84C-470C-BD10-58DED737A8A0}" type="pres">
      <dgm:prSet presAssocID="{9B0A9A9E-5C81-4D23-95FF-29CB91A40B5C}" presName="hierChild4" presStyleCnt="0"/>
      <dgm:spPr/>
    </dgm:pt>
    <dgm:pt modelId="{7A662C6A-3C53-4063-85C1-290522D9525B}" type="pres">
      <dgm:prSet presAssocID="{9B0A9A9E-5C81-4D23-95FF-29CB91A40B5C}" presName="hierChild5" presStyleCnt="0"/>
      <dgm:spPr/>
    </dgm:pt>
    <dgm:pt modelId="{4BF2C5D6-7604-4557-995E-B65EEF64C904}" type="pres">
      <dgm:prSet presAssocID="{5FBD2D3D-0E0F-40A2-A2D9-3E2936ADBFB7}" presName="Name37" presStyleLbl="parChTrans1D2" presStyleIdx="1" presStyleCnt="4"/>
      <dgm:spPr/>
      <dgm:t>
        <a:bodyPr/>
        <a:lstStyle/>
        <a:p>
          <a:endParaRPr lang="es-ES"/>
        </a:p>
      </dgm:t>
    </dgm:pt>
    <dgm:pt modelId="{C8B55AA5-5491-4509-9ADA-1520B997218E}" type="pres">
      <dgm:prSet presAssocID="{F21820F3-59C7-4CDD-941E-708102A92712}" presName="hierRoot2" presStyleCnt="0">
        <dgm:presLayoutVars>
          <dgm:hierBranch val="init"/>
        </dgm:presLayoutVars>
      </dgm:prSet>
      <dgm:spPr/>
    </dgm:pt>
    <dgm:pt modelId="{5A419970-8240-4A24-82E5-EB3CE40D2EFC}" type="pres">
      <dgm:prSet presAssocID="{F21820F3-59C7-4CDD-941E-708102A92712}" presName="rootComposite" presStyleCnt="0"/>
      <dgm:spPr/>
    </dgm:pt>
    <dgm:pt modelId="{2F27B17E-BEE5-4E3E-8983-1894AE1FF4BC}" type="pres">
      <dgm:prSet presAssocID="{F21820F3-59C7-4CDD-941E-708102A92712}" presName="rootText" presStyleLbl="node2" presStyleIdx="1" presStyleCnt="4" custScaleY="4984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A0B7B7B-42E1-4A30-93D2-256D2CB2792D}" type="pres">
      <dgm:prSet presAssocID="{F21820F3-59C7-4CDD-941E-708102A92712}" presName="rootConnector" presStyleLbl="node2" presStyleIdx="1" presStyleCnt="4"/>
      <dgm:spPr/>
      <dgm:t>
        <a:bodyPr/>
        <a:lstStyle/>
        <a:p>
          <a:endParaRPr lang="es-ES"/>
        </a:p>
      </dgm:t>
    </dgm:pt>
    <dgm:pt modelId="{978A66BE-B791-4B41-90FA-F365E268951E}" type="pres">
      <dgm:prSet presAssocID="{F21820F3-59C7-4CDD-941E-708102A92712}" presName="hierChild4" presStyleCnt="0"/>
      <dgm:spPr/>
    </dgm:pt>
    <dgm:pt modelId="{120D832B-ADA6-4DC5-BABA-C30393F5A421}" type="pres">
      <dgm:prSet presAssocID="{F21820F3-59C7-4CDD-941E-708102A92712}" presName="hierChild5" presStyleCnt="0"/>
      <dgm:spPr/>
    </dgm:pt>
    <dgm:pt modelId="{A0D65A37-6F8E-4B03-9065-4FBA3F412BE3}" type="pres">
      <dgm:prSet presAssocID="{A2374E84-BA6B-4EF2-B6A8-7CFAE1FC1901}" presName="Name37" presStyleLbl="parChTrans1D2" presStyleIdx="2" presStyleCnt="4"/>
      <dgm:spPr/>
      <dgm:t>
        <a:bodyPr/>
        <a:lstStyle/>
        <a:p>
          <a:endParaRPr lang="es-ES"/>
        </a:p>
      </dgm:t>
    </dgm:pt>
    <dgm:pt modelId="{BC199693-64A5-4D65-8D9A-95479B72F714}" type="pres">
      <dgm:prSet presAssocID="{A3E26849-0A55-450D-ACD0-E4F1A42B1CE2}" presName="hierRoot2" presStyleCnt="0">
        <dgm:presLayoutVars>
          <dgm:hierBranch val="init"/>
        </dgm:presLayoutVars>
      </dgm:prSet>
      <dgm:spPr/>
    </dgm:pt>
    <dgm:pt modelId="{B473CC89-04A7-496E-A507-6AF9FD1681DF}" type="pres">
      <dgm:prSet presAssocID="{A3E26849-0A55-450D-ACD0-E4F1A42B1CE2}" presName="rootComposite" presStyleCnt="0"/>
      <dgm:spPr/>
    </dgm:pt>
    <dgm:pt modelId="{82C5D954-D0C6-442B-82C5-E416C7343CAB}" type="pres">
      <dgm:prSet presAssocID="{A3E26849-0A55-450D-ACD0-E4F1A42B1CE2}" presName="rootText" presStyleLbl="node2" presStyleIdx="2" presStyleCnt="4" custScaleY="4984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7804418-FE94-48F3-8809-81834469EFBF}" type="pres">
      <dgm:prSet presAssocID="{A3E26849-0A55-450D-ACD0-E4F1A42B1CE2}" presName="rootConnector" presStyleLbl="node2" presStyleIdx="2" presStyleCnt="4"/>
      <dgm:spPr/>
      <dgm:t>
        <a:bodyPr/>
        <a:lstStyle/>
        <a:p>
          <a:endParaRPr lang="es-ES"/>
        </a:p>
      </dgm:t>
    </dgm:pt>
    <dgm:pt modelId="{2B2334B6-30AD-4D96-8E9C-9E93FADA919B}" type="pres">
      <dgm:prSet presAssocID="{A3E26849-0A55-450D-ACD0-E4F1A42B1CE2}" presName="hierChild4" presStyleCnt="0"/>
      <dgm:spPr/>
    </dgm:pt>
    <dgm:pt modelId="{0C078177-A5C0-4EF5-AD33-8CCE9BB569AC}" type="pres">
      <dgm:prSet presAssocID="{A3E26849-0A55-450D-ACD0-E4F1A42B1CE2}" presName="hierChild5" presStyleCnt="0"/>
      <dgm:spPr/>
    </dgm:pt>
    <dgm:pt modelId="{5184BF75-7BAC-4079-9DCA-294DD8466297}" type="pres">
      <dgm:prSet presAssocID="{19C9EAE6-A7B8-4744-8270-AB20744884F8}" presName="Name37" presStyleLbl="parChTrans1D2" presStyleIdx="3" presStyleCnt="4"/>
      <dgm:spPr/>
      <dgm:t>
        <a:bodyPr/>
        <a:lstStyle/>
        <a:p>
          <a:endParaRPr lang="es-ES"/>
        </a:p>
      </dgm:t>
    </dgm:pt>
    <dgm:pt modelId="{D5F11BBC-3BAA-4893-95CC-A9ACCDA5F385}" type="pres">
      <dgm:prSet presAssocID="{3B33DEE4-3D27-4157-915D-99ABDC562838}" presName="hierRoot2" presStyleCnt="0">
        <dgm:presLayoutVars>
          <dgm:hierBranch val="init"/>
        </dgm:presLayoutVars>
      </dgm:prSet>
      <dgm:spPr/>
    </dgm:pt>
    <dgm:pt modelId="{A18A155B-A693-401D-9B7D-7020AD75FFAD}" type="pres">
      <dgm:prSet presAssocID="{3B33DEE4-3D27-4157-915D-99ABDC562838}" presName="rootComposite" presStyleCnt="0"/>
      <dgm:spPr/>
    </dgm:pt>
    <dgm:pt modelId="{1B6050C2-83C8-4A0F-8A2B-078D02C0CCDE}" type="pres">
      <dgm:prSet presAssocID="{3B33DEE4-3D27-4157-915D-99ABDC562838}" presName="rootText" presStyleLbl="node2" presStyleIdx="3" presStyleCnt="4" custScaleY="4984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87C6BF0-4623-4BE2-8D0B-EF9466C805A7}" type="pres">
      <dgm:prSet presAssocID="{3B33DEE4-3D27-4157-915D-99ABDC562838}" presName="rootConnector" presStyleLbl="node2" presStyleIdx="3" presStyleCnt="4"/>
      <dgm:spPr/>
      <dgm:t>
        <a:bodyPr/>
        <a:lstStyle/>
        <a:p>
          <a:endParaRPr lang="es-ES"/>
        </a:p>
      </dgm:t>
    </dgm:pt>
    <dgm:pt modelId="{38640F7C-117C-4EC2-917F-3822C9022879}" type="pres">
      <dgm:prSet presAssocID="{3B33DEE4-3D27-4157-915D-99ABDC562838}" presName="hierChild4" presStyleCnt="0"/>
      <dgm:spPr/>
    </dgm:pt>
    <dgm:pt modelId="{5D60C0B2-E35A-4F18-BBED-74E5706A2AD0}" type="pres">
      <dgm:prSet presAssocID="{3B33DEE4-3D27-4157-915D-99ABDC562838}" presName="hierChild5" presStyleCnt="0"/>
      <dgm:spPr/>
    </dgm:pt>
    <dgm:pt modelId="{5213781C-7639-41B8-A50D-ED193960D633}" type="pres">
      <dgm:prSet presAssocID="{5B219166-1A61-44B4-BF14-3DA2B3A1F0D5}" presName="hierChild3" presStyleCnt="0"/>
      <dgm:spPr/>
    </dgm:pt>
  </dgm:ptLst>
  <dgm:cxnLst>
    <dgm:cxn modelId="{2ACAB456-BD3A-47C9-B5B4-4BFB99F22CDF}" type="presOf" srcId="{A3E26849-0A55-450D-ACD0-E4F1A42B1CE2}" destId="{82C5D954-D0C6-442B-82C5-E416C7343CAB}" srcOrd="0" destOrd="0" presId="urn:microsoft.com/office/officeart/2005/8/layout/orgChart1"/>
    <dgm:cxn modelId="{49D4ABF4-9883-4523-8392-97CF6523217D}" type="presOf" srcId="{3B33DEE4-3D27-4157-915D-99ABDC562838}" destId="{087C6BF0-4623-4BE2-8D0B-EF9466C805A7}" srcOrd="1" destOrd="0" presId="urn:microsoft.com/office/officeart/2005/8/layout/orgChart1"/>
    <dgm:cxn modelId="{6213C111-46C9-41EB-90A6-CB5F1DA26652}" type="presOf" srcId="{D7B353E9-1488-4226-BDEF-B02C10E8E3B0}" destId="{631F203F-2BDE-4A81-BE99-EDB0952CC57A}" srcOrd="0" destOrd="0" presId="urn:microsoft.com/office/officeart/2005/8/layout/orgChart1"/>
    <dgm:cxn modelId="{487E7BCA-848F-468E-84AA-20B894857B01}" type="presOf" srcId="{F21820F3-59C7-4CDD-941E-708102A92712}" destId="{FA0B7B7B-42E1-4A30-93D2-256D2CB2792D}" srcOrd="1" destOrd="0" presId="urn:microsoft.com/office/officeart/2005/8/layout/orgChart1"/>
    <dgm:cxn modelId="{635D5E0F-A089-4137-8D0C-3A404F239297}" type="presOf" srcId="{19C9EAE6-A7B8-4744-8270-AB20744884F8}" destId="{5184BF75-7BAC-4079-9DCA-294DD8466297}" srcOrd="0" destOrd="0" presId="urn:microsoft.com/office/officeart/2005/8/layout/orgChart1"/>
    <dgm:cxn modelId="{F3ECD2BB-809A-4022-B6FA-F008258E0D1B}" type="presOf" srcId="{9B0A9A9E-5C81-4D23-95FF-29CB91A40B5C}" destId="{83E6E0DB-30A6-49F8-88AD-6A525A508E26}" srcOrd="0" destOrd="0" presId="urn:microsoft.com/office/officeart/2005/8/layout/orgChart1"/>
    <dgm:cxn modelId="{0CF767E5-5573-4506-AB9B-44B6B54F7871}" srcId="{D7B353E9-1488-4226-BDEF-B02C10E8E3B0}" destId="{5B219166-1A61-44B4-BF14-3DA2B3A1F0D5}" srcOrd="0" destOrd="0" parTransId="{D86528A9-F791-403E-B6F5-1EB2162267C1}" sibTransId="{E72CAC55-0D63-46A1-ADA0-6758E410CB59}"/>
    <dgm:cxn modelId="{B8F39A21-80A6-48D4-9B6D-9D7093B5DA39}" srcId="{5B219166-1A61-44B4-BF14-3DA2B3A1F0D5}" destId="{F21820F3-59C7-4CDD-941E-708102A92712}" srcOrd="1" destOrd="0" parTransId="{5FBD2D3D-0E0F-40A2-A2D9-3E2936ADBFB7}" sibTransId="{AE5E318D-82E6-4ADC-9DA6-9D7DC1ACCAE8}"/>
    <dgm:cxn modelId="{25DD9D63-8955-4CBC-9F4B-4BB27117CF25}" srcId="{5B219166-1A61-44B4-BF14-3DA2B3A1F0D5}" destId="{3B33DEE4-3D27-4157-915D-99ABDC562838}" srcOrd="3" destOrd="0" parTransId="{19C9EAE6-A7B8-4744-8270-AB20744884F8}" sibTransId="{D6D63331-6CA7-4C2D-9878-4C2EA796FCA4}"/>
    <dgm:cxn modelId="{45F8F20D-B4F7-4BEB-BB40-E7FAE43B7AA5}" type="presOf" srcId="{F21820F3-59C7-4CDD-941E-708102A92712}" destId="{2F27B17E-BEE5-4E3E-8983-1894AE1FF4BC}" srcOrd="0" destOrd="0" presId="urn:microsoft.com/office/officeart/2005/8/layout/orgChart1"/>
    <dgm:cxn modelId="{DB5DA12B-BF99-491F-8308-7C83DB3198BE}" srcId="{5B219166-1A61-44B4-BF14-3DA2B3A1F0D5}" destId="{A3E26849-0A55-450D-ACD0-E4F1A42B1CE2}" srcOrd="2" destOrd="0" parTransId="{A2374E84-BA6B-4EF2-B6A8-7CFAE1FC1901}" sibTransId="{5FE18DB2-4FB1-4F72-ABF3-55028BED59A0}"/>
    <dgm:cxn modelId="{92B05F5F-9EDE-459E-A1DD-29920E409AB9}" type="presOf" srcId="{820A1018-5320-4347-B72C-CA72ECC4CA1E}" destId="{D1BAAC12-2B61-444E-BCA1-D3A765B07111}" srcOrd="0" destOrd="0" presId="urn:microsoft.com/office/officeart/2005/8/layout/orgChart1"/>
    <dgm:cxn modelId="{3F41D56F-18E8-48E4-A8DF-DD671C3DCE7A}" type="presOf" srcId="{A3E26849-0A55-450D-ACD0-E4F1A42B1CE2}" destId="{37804418-FE94-48F3-8809-81834469EFBF}" srcOrd="1" destOrd="0" presId="urn:microsoft.com/office/officeart/2005/8/layout/orgChart1"/>
    <dgm:cxn modelId="{1A790DF5-D8FD-4B92-91A7-475A77435440}" type="presOf" srcId="{3B33DEE4-3D27-4157-915D-99ABDC562838}" destId="{1B6050C2-83C8-4A0F-8A2B-078D02C0CCDE}" srcOrd="0" destOrd="0" presId="urn:microsoft.com/office/officeart/2005/8/layout/orgChart1"/>
    <dgm:cxn modelId="{24E3A6DF-F6D4-4663-AE6E-5CF207EAC74C}" srcId="{5B219166-1A61-44B4-BF14-3DA2B3A1F0D5}" destId="{9B0A9A9E-5C81-4D23-95FF-29CB91A40B5C}" srcOrd="0" destOrd="0" parTransId="{820A1018-5320-4347-B72C-CA72ECC4CA1E}" sibTransId="{E8F0961F-8CFD-46C1-96CF-546D3EFFE2CD}"/>
    <dgm:cxn modelId="{E5EC972B-AA8F-44B2-AF4D-0B5A26786549}" type="presOf" srcId="{5FBD2D3D-0E0F-40A2-A2D9-3E2936ADBFB7}" destId="{4BF2C5D6-7604-4557-995E-B65EEF64C904}" srcOrd="0" destOrd="0" presId="urn:microsoft.com/office/officeart/2005/8/layout/orgChart1"/>
    <dgm:cxn modelId="{58B2B6B1-60E9-4458-A87F-36E6E2C38213}" type="presOf" srcId="{A2374E84-BA6B-4EF2-B6A8-7CFAE1FC1901}" destId="{A0D65A37-6F8E-4B03-9065-4FBA3F412BE3}" srcOrd="0" destOrd="0" presId="urn:microsoft.com/office/officeart/2005/8/layout/orgChart1"/>
    <dgm:cxn modelId="{471A9D90-6ADB-41A8-BC67-6C953C9CE5E1}" type="presOf" srcId="{5B219166-1A61-44B4-BF14-3DA2B3A1F0D5}" destId="{A54B9597-47B9-4D20-A395-9B158B68EF03}" srcOrd="1" destOrd="0" presId="urn:microsoft.com/office/officeart/2005/8/layout/orgChart1"/>
    <dgm:cxn modelId="{E4BC3978-E04E-45B3-9F65-58B7F18DAFFD}" type="presOf" srcId="{9B0A9A9E-5C81-4D23-95FF-29CB91A40B5C}" destId="{22E0E627-EDD0-46EA-99FA-15B0736CE9DA}" srcOrd="1" destOrd="0" presId="urn:microsoft.com/office/officeart/2005/8/layout/orgChart1"/>
    <dgm:cxn modelId="{A18582C1-B025-434C-B5A8-7299ABA8AB52}" type="presOf" srcId="{5B219166-1A61-44B4-BF14-3DA2B3A1F0D5}" destId="{A53ABE74-CCF0-44A7-AA81-8D4D48FE4B42}" srcOrd="0" destOrd="0" presId="urn:microsoft.com/office/officeart/2005/8/layout/orgChart1"/>
    <dgm:cxn modelId="{E1EA66AD-78CF-4FD2-B6E2-503983CA1157}" type="presParOf" srcId="{631F203F-2BDE-4A81-BE99-EDB0952CC57A}" destId="{1BAC49EB-5394-42D3-96CD-772F0D77F6D8}" srcOrd="0" destOrd="0" presId="urn:microsoft.com/office/officeart/2005/8/layout/orgChart1"/>
    <dgm:cxn modelId="{4AAA701D-99CC-43FA-9125-2C499BF23FBF}" type="presParOf" srcId="{1BAC49EB-5394-42D3-96CD-772F0D77F6D8}" destId="{40365424-CDB4-4945-B657-9F3DFB8F70F6}" srcOrd="0" destOrd="0" presId="urn:microsoft.com/office/officeart/2005/8/layout/orgChart1"/>
    <dgm:cxn modelId="{D472AF23-18D5-408D-95C0-8F41A49F718B}" type="presParOf" srcId="{40365424-CDB4-4945-B657-9F3DFB8F70F6}" destId="{A53ABE74-CCF0-44A7-AA81-8D4D48FE4B42}" srcOrd="0" destOrd="0" presId="urn:microsoft.com/office/officeart/2005/8/layout/orgChart1"/>
    <dgm:cxn modelId="{034F874D-A648-494A-B720-3097F1C21345}" type="presParOf" srcId="{40365424-CDB4-4945-B657-9F3DFB8F70F6}" destId="{A54B9597-47B9-4D20-A395-9B158B68EF03}" srcOrd="1" destOrd="0" presId="urn:microsoft.com/office/officeart/2005/8/layout/orgChart1"/>
    <dgm:cxn modelId="{70CBC93F-BD15-452F-BA28-1C10B0E0D4B5}" type="presParOf" srcId="{1BAC49EB-5394-42D3-96CD-772F0D77F6D8}" destId="{355D5F63-6DFE-4FD2-97EB-D89D25F228C0}" srcOrd="1" destOrd="0" presId="urn:microsoft.com/office/officeart/2005/8/layout/orgChart1"/>
    <dgm:cxn modelId="{0BF26331-D660-4378-89FE-ACE521E77BDA}" type="presParOf" srcId="{355D5F63-6DFE-4FD2-97EB-D89D25F228C0}" destId="{D1BAAC12-2B61-444E-BCA1-D3A765B07111}" srcOrd="0" destOrd="0" presId="urn:microsoft.com/office/officeart/2005/8/layout/orgChart1"/>
    <dgm:cxn modelId="{66BDB2A5-238D-49F6-BD7F-CBF684488570}" type="presParOf" srcId="{355D5F63-6DFE-4FD2-97EB-D89D25F228C0}" destId="{BBE72B09-F58F-432D-BDB7-14B9F5F985DB}" srcOrd="1" destOrd="0" presId="urn:microsoft.com/office/officeart/2005/8/layout/orgChart1"/>
    <dgm:cxn modelId="{2653CA0F-85E9-4A70-AE3D-74B324BC0EF0}" type="presParOf" srcId="{BBE72B09-F58F-432D-BDB7-14B9F5F985DB}" destId="{C8553FE5-E0FF-4DF9-BFA8-5747659CA25D}" srcOrd="0" destOrd="0" presId="urn:microsoft.com/office/officeart/2005/8/layout/orgChart1"/>
    <dgm:cxn modelId="{7D2DE5C1-2CAC-481A-AFA5-5472B740E4FE}" type="presParOf" srcId="{C8553FE5-E0FF-4DF9-BFA8-5747659CA25D}" destId="{83E6E0DB-30A6-49F8-88AD-6A525A508E26}" srcOrd="0" destOrd="0" presId="urn:microsoft.com/office/officeart/2005/8/layout/orgChart1"/>
    <dgm:cxn modelId="{3EFF643E-1F2C-492D-BB69-BD218352752B}" type="presParOf" srcId="{C8553FE5-E0FF-4DF9-BFA8-5747659CA25D}" destId="{22E0E627-EDD0-46EA-99FA-15B0736CE9DA}" srcOrd="1" destOrd="0" presId="urn:microsoft.com/office/officeart/2005/8/layout/orgChart1"/>
    <dgm:cxn modelId="{F4CDB3FC-155B-4BCD-B109-C9016E451C70}" type="presParOf" srcId="{BBE72B09-F58F-432D-BDB7-14B9F5F985DB}" destId="{88938A72-A84C-470C-BD10-58DED737A8A0}" srcOrd="1" destOrd="0" presId="urn:microsoft.com/office/officeart/2005/8/layout/orgChart1"/>
    <dgm:cxn modelId="{2B477A3F-7647-47F2-9626-79B10D2BDFD2}" type="presParOf" srcId="{BBE72B09-F58F-432D-BDB7-14B9F5F985DB}" destId="{7A662C6A-3C53-4063-85C1-290522D9525B}" srcOrd="2" destOrd="0" presId="urn:microsoft.com/office/officeart/2005/8/layout/orgChart1"/>
    <dgm:cxn modelId="{CAFCC023-5EF2-4A3F-AC5B-57D0C1BB9725}" type="presParOf" srcId="{355D5F63-6DFE-4FD2-97EB-D89D25F228C0}" destId="{4BF2C5D6-7604-4557-995E-B65EEF64C904}" srcOrd="2" destOrd="0" presId="urn:microsoft.com/office/officeart/2005/8/layout/orgChart1"/>
    <dgm:cxn modelId="{8B409351-7B7F-4DE6-8431-A4A83F135FB3}" type="presParOf" srcId="{355D5F63-6DFE-4FD2-97EB-D89D25F228C0}" destId="{C8B55AA5-5491-4509-9ADA-1520B997218E}" srcOrd="3" destOrd="0" presId="urn:microsoft.com/office/officeart/2005/8/layout/orgChart1"/>
    <dgm:cxn modelId="{0A0E39B3-7157-4119-98A1-0B1E5380099B}" type="presParOf" srcId="{C8B55AA5-5491-4509-9ADA-1520B997218E}" destId="{5A419970-8240-4A24-82E5-EB3CE40D2EFC}" srcOrd="0" destOrd="0" presId="urn:microsoft.com/office/officeart/2005/8/layout/orgChart1"/>
    <dgm:cxn modelId="{88272446-3F84-409D-958E-AA783F9D5AAF}" type="presParOf" srcId="{5A419970-8240-4A24-82E5-EB3CE40D2EFC}" destId="{2F27B17E-BEE5-4E3E-8983-1894AE1FF4BC}" srcOrd="0" destOrd="0" presId="urn:microsoft.com/office/officeart/2005/8/layout/orgChart1"/>
    <dgm:cxn modelId="{41E94F20-4B48-49AD-8CF6-2FE26DE46D1E}" type="presParOf" srcId="{5A419970-8240-4A24-82E5-EB3CE40D2EFC}" destId="{FA0B7B7B-42E1-4A30-93D2-256D2CB2792D}" srcOrd="1" destOrd="0" presId="urn:microsoft.com/office/officeart/2005/8/layout/orgChart1"/>
    <dgm:cxn modelId="{106CDB56-4DAD-4C42-B2F3-5511797F9C94}" type="presParOf" srcId="{C8B55AA5-5491-4509-9ADA-1520B997218E}" destId="{978A66BE-B791-4B41-90FA-F365E268951E}" srcOrd="1" destOrd="0" presId="urn:microsoft.com/office/officeart/2005/8/layout/orgChart1"/>
    <dgm:cxn modelId="{EEDB8F85-D688-4450-A846-814965016854}" type="presParOf" srcId="{C8B55AA5-5491-4509-9ADA-1520B997218E}" destId="{120D832B-ADA6-4DC5-BABA-C30393F5A421}" srcOrd="2" destOrd="0" presId="urn:microsoft.com/office/officeart/2005/8/layout/orgChart1"/>
    <dgm:cxn modelId="{266A5578-46E4-46C2-B40C-516F82FAB089}" type="presParOf" srcId="{355D5F63-6DFE-4FD2-97EB-D89D25F228C0}" destId="{A0D65A37-6F8E-4B03-9065-4FBA3F412BE3}" srcOrd="4" destOrd="0" presId="urn:microsoft.com/office/officeart/2005/8/layout/orgChart1"/>
    <dgm:cxn modelId="{BB662625-81D3-4A4D-9787-DA7E146C7DF7}" type="presParOf" srcId="{355D5F63-6DFE-4FD2-97EB-D89D25F228C0}" destId="{BC199693-64A5-4D65-8D9A-95479B72F714}" srcOrd="5" destOrd="0" presId="urn:microsoft.com/office/officeart/2005/8/layout/orgChart1"/>
    <dgm:cxn modelId="{DBAFAE37-9A85-4F9B-B4DD-D99E8D606F85}" type="presParOf" srcId="{BC199693-64A5-4D65-8D9A-95479B72F714}" destId="{B473CC89-04A7-496E-A507-6AF9FD1681DF}" srcOrd="0" destOrd="0" presId="urn:microsoft.com/office/officeart/2005/8/layout/orgChart1"/>
    <dgm:cxn modelId="{410EC2A9-6FC8-4367-BD62-DCFA3B01DCCC}" type="presParOf" srcId="{B473CC89-04A7-496E-A507-6AF9FD1681DF}" destId="{82C5D954-D0C6-442B-82C5-E416C7343CAB}" srcOrd="0" destOrd="0" presId="urn:microsoft.com/office/officeart/2005/8/layout/orgChart1"/>
    <dgm:cxn modelId="{1BCE1EDF-ACE1-4AFB-8083-7033B93A7171}" type="presParOf" srcId="{B473CC89-04A7-496E-A507-6AF9FD1681DF}" destId="{37804418-FE94-48F3-8809-81834469EFBF}" srcOrd="1" destOrd="0" presId="urn:microsoft.com/office/officeart/2005/8/layout/orgChart1"/>
    <dgm:cxn modelId="{5605DA2E-2768-4107-BAEE-C0F19C8957D1}" type="presParOf" srcId="{BC199693-64A5-4D65-8D9A-95479B72F714}" destId="{2B2334B6-30AD-4D96-8E9C-9E93FADA919B}" srcOrd="1" destOrd="0" presId="urn:microsoft.com/office/officeart/2005/8/layout/orgChart1"/>
    <dgm:cxn modelId="{04D12119-33DF-4D19-B966-CC97DE0294E6}" type="presParOf" srcId="{BC199693-64A5-4D65-8D9A-95479B72F714}" destId="{0C078177-A5C0-4EF5-AD33-8CCE9BB569AC}" srcOrd="2" destOrd="0" presId="urn:microsoft.com/office/officeart/2005/8/layout/orgChart1"/>
    <dgm:cxn modelId="{1F2E711A-CB50-4801-B40E-506D58EC9239}" type="presParOf" srcId="{355D5F63-6DFE-4FD2-97EB-D89D25F228C0}" destId="{5184BF75-7BAC-4079-9DCA-294DD8466297}" srcOrd="6" destOrd="0" presId="urn:microsoft.com/office/officeart/2005/8/layout/orgChart1"/>
    <dgm:cxn modelId="{DB8C7133-237D-4E78-A5AE-79D682AC89A7}" type="presParOf" srcId="{355D5F63-6DFE-4FD2-97EB-D89D25F228C0}" destId="{D5F11BBC-3BAA-4893-95CC-A9ACCDA5F385}" srcOrd="7" destOrd="0" presId="urn:microsoft.com/office/officeart/2005/8/layout/orgChart1"/>
    <dgm:cxn modelId="{007161F9-6408-4902-934B-396C897E0200}" type="presParOf" srcId="{D5F11BBC-3BAA-4893-95CC-A9ACCDA5F385}" destId="{A18A155B-A693-401D-9B7D-7020AD75FFAD}" srcOrd="0" destOrd="0" presId="urn:microsoft.com/office/officeart/2005/8/layout/orgChart1"/>
    <dgm:cxn modelId="{5EB3306A-B3B0-4E31-9054-F5BFE883F771}" type="presParOf" srcId="{A18A155B-A693-401D-9B7D-7020AD75FFAD}" destId="{1B6050C2-83C8-4A0F-8A2B-078D02C0CCDE}" srcOrd="0" destOrd="0" presId="urn:microsoft.com/office/officeart/2005/8/layout/orgChart1"/>
    <dgm:cxn modelId="{2B52A38D-E809-414E-8960-302585CD2105}" type="presParOf" srcId="{A18A155B-A693-401D-9B7D-7020AD75FFAD}" destId="{087C6BF0-4623-4BE2-8D0B-EF9466C805A7}" srcOrd="1" destOrd="0" presId="urn:microsoft.com/office/officeart/2005/8/layout/orgChart1"/>
    <dgm:cxn modelId="{B0633BCF-26E7-44C1-B446-B91B3D68426C}" type="presParOf" srcId="{D5F11BBC-3BAA-4893-95CC-A9ACCDA5F385}" destId="{38640F7C-117C-4EC2-917F-3822C9022879}" srcOrd="1" destOrd="0" presId="urn:microsoft.com/office/officeart/2005/8/layout/orgChart1"/>
    <dgm:cxn modelId="{68431665-EAD8-4085-91A5-6A84C3008A13}" type="presParOf" srcId="{D5F11BBC-3BAA-4893-95CC-A9ACCDA5F385}" destId="{5D60C0B2-E35A-4F18-BBED-74E5706A2AD0}" srcOrd="2" destOrd="0" presId="urn:microsoft.com/office/officeart/2005/8/layout/orgChart1"/>
    <dgm:cxn modelId="{24337234-4595-4186-9BC9-7D118FF65C25}" type="presParOf" srcId="{1BAC49EB-5394-42D3-96CD-772F0D77F6D8}" destId="{5213781C-7639-41B8-A50D-ED193960D63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15B821-9A48-4209-84A5-EDC5F1E106D6}" type="doc">
      <dgm:prSet loTypeId="urn:microsoft.com/office/officeart/2005/8/layout/hProcess1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DA51B2CF-D35E-4FB3-9691-76CE625D14E1}">
      <dgm:prSet phldrT="[Texto]" custT="1"/>
      <dgm:spPr/>
      <dgm:t>
        <a:bodyPr/>
        <a:lstStyle/>
        <a:p>
          <a:r>
            <a:rPr lang="es-ES" sz="1400" dirty="0" smtClean="0">
              <a:latin typeface="Times" panose="02020603050405020304" pitchFamily="18" charset="0"/>
              <a:cs typeface="Times" panose="02020603050405020304" pitchFamily="18" charset="0"/>
            </a:rPr>
            <a:t>Vector Transmisor</a:t>
          </a:r>
          <a:endParaRPr lang="es-ES" sz="14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25395247-E202-4EB1-B37D-EE9B7F6B5EBE}" type="parTrans" cxnId="{9A37DBF5-99B7-436E-B1CF-CB96E9E3DADC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CE5077B0-ED12-4C0F-B2D6-0AA9FF1E6B7E}" type="sibTrans" cxnId="{9A37DBF5-99B7-436E-B1CF-CB96E9E3DADC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7B27AFFB-B9EE-4E3C-BDE4-B153F82F5F12}">
      <dgm:prSet phldrT="[Texto]" custT="1"/>
      <dgm:spPr/>
      <dgm:t>
        <a:bodyPr/>
        <a:lstStyle/>
        <a:p>
          <a:r>
            <a:rPr lang="es-ES" sz="1400" i="1" dirty="0" err="1" smtClean="0">
              <a:latin typeface="Times" panose="02020603050405020304" pitchFamily="18" charset="0"/>
              <a:cs typeface="Times" panose="02020603050405020304" pitchFamily="18" charset="0"/>
            </a:rPr>
            <a:t>Dermacentor</a:t>
          </a:r>
          <a:r>
            <a:rPr lang="es-ES" sz="1400" dirty="0" smtClean="0">
              <a:latin typeface="Times" panose="02020603050405020304" pitchFamily="18" charset="0"/>
              <a:cs typeface="Times" panose="02020603050405020304" pitchFamily="18" charset="0"/>
            </a:rPr>
            <a:t> spp. (EUA)</a:t>
          </a:r>
          <a:endParaRPr lang="es-ES" sz="14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CC09D8D6-AD87-4D03-B79E-32EBF1F24D0C}" type="parTrans" cxnId="{C67A1B8A-08E1-4CF7-BE33-B72B10FBE0EF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61025DD-A30F-4380-BA02-DE902AF96790}" type="sibTrans" cxnId="{C67A1B8A-08E1-4CF7-BE33-B72B10FBE0EF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7B03B47-CDAF-47DC-9E0D-9530A7F5F26E}">
      <dgm:prSet phldrT="[Texto]" custT="1"/>
      <dgm:spPr/>
      <dgm:t>
        <a:bodyPr/>
        <a:lstStyle/>
        <a:p>
          <a:r>
            <a:rPr lang="es-ES" sz="1400" i="1" dirty="0" err="1" smtClean="0">
              <a:latin typeface="Times" panose="02020603050405020304" pitchFamily="18" charset="0"/>
              <a:cs typeface="Times" panose="02020603050405020304" pitchFamily="18" charset="0"/>
            </a:rPr>
            <a:t>Riphicephalus</a:t>
          </a:r>
          <a:r>
            <a:rPr lang="es-ES" sz="1400" i="1" dirty="0" smtClean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s-ES" sz="1400" i="1" dirty="0" err="1" smtClean="0">
              <a:latin typeface="Times" panose="02020603050405020304" pitchFamily="18" charset="0"/>
              <a:cs typeface="Times" panose="02020603050405020304" pitchFamily="18" charset="0"/>
            </a:rPr>
            <a:t>microplus</a:t>
          </a:r>
          <a:r>
            <a:rPr lang="es-ES" sz="1400" i="1" dirty="0" smtClean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s-ES" sz="1400" dirty="0" smtClean="0">
              <a:latin typeface="Times" panose="02020603050405020304" pitchFamily="18" charset="0"/>
              <a:cs typeface="Times" panose="02020603050405020304" pitchFamily="18" charset="0"/>
            </a:rPr>
            <a:t>(</a:t>
          </a:r>
          <a:r>
            <a:rPr lang="es-ES" sz="1400" dirty="0" err="1" smtClean="0">
              <a:latin typeface="Times" panose="02020603050405020304" pitchFamily="18" charset="0"/>
              <a:cs typeface="Times" panose="02020603050405020304" pitchFamily="18" charset="0"/>
            </a:rPr>
            <a:t>Latinoamerica</a:t>
          </a:r>
          <a:r>
            <a:rPr lang="es-ES" sz="1400" dirty="0" smtClean="0">
              <a:latin typeface="Times" panose="02020603050405020304" pitchFamily="18" charset="0"/>
              <a:cs typeface="Times" panose="02020603050405020304" pitchFamily="18" charset="0"/>
            </a:rPr>
            <a:t>)</a:t>
          </a:r>
          <a:endParaRPr lang="es-ES" sz="14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68F9340D-2E53-453D-AAC4-B2E0019192E9}" type="parTrans" cxnId="{F333D235-707E-48FD-8F77-D7736567ACE0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38815F91-DBFA-4D56-8DC4-E0D60CE36FDF}" type="sibTrans" cxnId="{F333D235-707E-48FD-8F77-D7736567ACE0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21F4F5D-92AD-41E3-A097-1B85AAD91247}">
      <dgm:prSet phldrT="[Texto]" custT="1"/>
      <dgm:spPr/>
      <dgm:t>
        <a:bodyPr/>
        <a:lstStyle/>
        <a:p>
          <a:r>
            <a:rPr lang="es-ES" sz="1400" b="0" i="1" smtClean="0">
              <a:latin typeface="Times" panose="02020603050405020304" pitchFamily="18" charset="0"/>
              <a:cs typeface="Times" panose="02020603050405020304" pitchFamily="18" charset="0"/>
            </a:rPr>
            <a:t>Tabanus</a:t>
          </a:r>
          <a:r>
            <a:rPr lang="es-ES" sz="1400" b="1" smtClean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s-ES" sz="1400" smtClean="0">
              <a:latin typeface="Times" panose="02020603050405020304" pitchFamily="18" charset="0"/>
              <a:cs typeface="Times" panose="02020603050405020304" pitchFamily="18" charset="0"/>
            </a:rPr>
            <a:t>spp.</a:t>
          </a:r>
          <a:endParaRPr lang="es-ES" sz="14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8C20DD73-96E8-455C-95FC-7084CA11DABB}" type="parTrans" cxnId="{7983E9AB-E84A-4C20-A167-AF92D7C38F1D}">
      <dgm:prSet/>
      <dgm:spPr/>
      <dgm:t>
        <a:bodyPr/>
        <a:lstStyle/>
        <a:p>
          <a:endParaRPr lang="es-ES" sz="14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8BEB0757-FC6D-4D67-917A-36E3BAF77E6C}" type="sibTrans" cxnId="{7983E9AB-E84A-4C20-A167-AF92D7C38F1D}">
      <dgm:prSet/>
      <dgm:spPr/>
      <dgm:t>
        <a:bodyPr/>
        <a:lstStyle/>
        <a:p>
          <a:endParaRPr lang="es-ES" sz="14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7106BAF7-53FE-45EE-A75F-84CBE5E470D7}" type="pres">
      <dgm:prSet presAssocID="{8D15B821-9A48-4209-84A5-EDC5F1E106D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73A7457-CC67-45FB-9D31-20C04F1C77C9}" type="pres">
      <dgm:prSet presAssocID="{8D15B821-9A48-4209-84A5-EDC5F1E106D6}" presName="arrow" presStyleLbl="bgShp" presStyleIdx="0" presStyleCnt="1"/>
      <dgm:spPr/>
      <dgm:t>
        <a:bodyPr/>
        <a:lstStyle/>
        <a:p>
          <a:endParaRPr lang="es-ES"/>
        </a:p>
      </dgm:t>
    </dgm:pt>
    <dgm:pt modelId="{51AE03E3-291A-4049-B32E-E191285DA6E9}" type="pres">
      <dgm:prSet presAssocID="{8D15B821-9A48-4209-84A5-EDC5F1E106D6}" presName="points" presStyleCnt="0"/>
      <dgm:spPr/>
      <dgm:t>
        <a:bodyPr/>
        <a:lstStyle/>
        <a:p>
          <a:endParaRPr lang="es-ES"/>
        </a:p>
      </dgm:t>
    </dgm:pt>
    <dgm:pt modelId="{ACA71FB0-A5FE-485F-B8B6-3D5DF7CD872B}" type="pres">
      <dgm:prSet presAssocID="{DA51B2CF-D35E-4FB3-9691-76CE625D14E1}" presName="compositeA" presStyleCnt="0"/>
      <dgm:spPr/>
      <dgm:t>
        <a:bodyPr/>
        <a:lstStyle/>
        <a:p>
          <a:endParaRPr lang="es-ES"/>
        </a:p>
      </dgm:t>
    </dgm:pt>
    <dgm:pt modelId="{71EC5D46-6C0E-45B9-BA2D-58B02765BCFB}" type="pres">
      <dgm:prSet presAssocID="{DA51B2CF-D35E-4FB3-9691-76CE625D14E1}" presName="textA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8C8FA6-0467-46BA-A657-6B5E2286625D}" type="pres">
      <dgm:prSet presAssocID="{DA51B2CF-D35E-4FB3-9691-76CE625D14E1}" presName="circleA" presStyleLbl="node1" presStyleIdx="0" presStyleCnt="1"/>
      <dgm:spPr/>
      <dgm:t>
        <a:bodyPr/>
        <a:lstStyle/>
        <a:p>
          <a:endParaRPr lang="es-ES"/>
        </a:p>
      </dgm:t>
    </dgm:pt>
    <dgm:pt modelId="{596670D8-CF75-4200-90F4-BC4FEFB4BA64}" type="pres">
      <dgm:prSet presAssocID="{DA51B2CF-D35E-4FB3-9691-76CE625D14E1}" presName="spaceA" presStyleCnt="0"/>
      <dgm:spPr/>
      <dgm:t>
        <a:bodyPr/>
        <a:lstStyle/>
        <a:p>
          <a:endParaRPr lang="es-ES"/>
        </a:p>
      </dgm:t>
    </dgm:pt>
  </dgm:ptLst>
  <dgm:cxnLst>
    <dgm:cxn modelId="{F333D235-707E-48FD-8F77-D7736567ACE0}" srcId="{DA51B2CF-D35E-4FB3-9691-76CE625D14E1}" destId="{A7B03B47-CDAF-47DC-9E0D-9530A7F5F26E}" srcOrd="1" destOrd="0" parTransId="{68F9340D-2E53-453D-AAC4-B2E0019192E9}" sibTransId="{38815F91-DBFA-4D56-8DC4-E0D60CE36FDF}"/>
    <dgm:cxn modelId="{C67A1B8A-08E1-4CF7-BE33-B72B10FBE0EF}" srcId="{DA51B2CF-D35E-4FB3-9691-76CE625D14E1}" destId="{7B27AFFB-B9EE-4E3C-BDE4-B153F82F5F12}" srcOrd="0" destOrd="0" parTransId="{CC09D8D6-AD87-4D03-B79E-32EBF1F24D0C}" sibTransId="{561025DD-A30F-4380-BA02-DE902AF96790}"/>
    <dgm:cxn modelId="{91F41EE6-C37D-4865-90D8-4324300EBC3A}" type="presOf" srcId="{DA51B2CF-D35E-4FB3-9691-76CE625D14E1}" destId="{71EC5D46-6C0E-45B9-BA2D-58B02765BCFB}" srcOrd="0" destOrd="0" presId="urn:microsoft.com/office/officeart/2005/8/layout/hProcess11"/>
    <dgm:cxn modelId="{F1746089-4356-44EB-8978-FE4DEC915BDA}" type="presOf" srcId="{7B27AFFB-B9EE-4E3C-BDE4-B153F82F5F12}" destId="{71EC5D46-6C0E-45B9-BA2D-58B02765BCFB}" srcOrd="0" destOrd="1" presId="urn:microsoft.com/office/officeart/2005/8/layout/hProcess11"/>
    <dgm:cxn modelId="{F7DBAE13-889D-4BF6-A533-FB779DCC5BA6}" type="presOf" srcId="{8D15B821-9A48-4209-84A5-EDC5F1E106D6}" destId="{7106BAF7-53FE-45EE-A75F-84CBE5E470D7}" srcOrd="0" destOrd="0" presId="urn:microsoft.com/office/officeart/2005/8/layout/hProcess11"/>
    <dgm:cxn modelId="{7983E9AB-E84A-4C20-A167-AF92D7C38F1D}" srcId="{DA51B2CF-D35E-4FB3-9691-76CE625D14E1}" destId="{D21F4F5D-92AD-41E3-A097-1B85AAD91247}" srcOrd="2" destOrd="0" parTransId="{8C20DD73-96E8-455C-95FC-7084CA11DABB}" sibTransId="{8BEB0757-FC6D-4D67-917A-36E3BAF77E6C}"/>
    <dgm:cxn modelId="{E056118E-137D-4A55-934F-E3FDD66DD82A}" type="presOf" srcId="{D21F4F5D-92AD-41E3-A097-1B85AAD91247}" destId="{71EC5D46-6C0E-45B9-BA2D-58B02765BCFB}" srcOrd="0" destOrd="3" presId="urn:microsoft.com/office/officeart/2005/8/layout/hProcess11"/>
    <dgm:cxn modelId="{A522701C-8B3D-46D7-8C9A-8F59DF8B1FB6}" type="presOf" srcId="{A7B03B47-CDAF-47DC-9E0D-9530A7F5F26E}" destId="{71EC5D46-6C0E-45B9-BA2D-58B02765BCFB}" srcOrd="0" destOrd="2" presId="urn:microsoft.com/office/officeart/2005/8/layout/hProcess11"/>
    <dgm:cxn modelId="{9A37DBF5-99B7-436E-B1CF-CB96E9E3DADC}" srcId="{8D15B821-9A48-4209-84A5-EDC5F1E106D6}" destId="{DA51B2CF-D35E-4FB3-9691-76CE625D14E1}" srcOrd="0" destOrd="0" parTransId="{25395247-E202-4EB1-B37D-EE9B7F6B5EBE}" sibTransId="{CE5077B0-ED12-4C0F-B2D6-0AA9FF1E6B7E}"/>
    <dgm:cxn modelId="{21B1FDCC-656E-4DD2-9B77-D24880BF8443}" type="presParOf" srcId="{7106BAF7-53FE-45EE-A75F-84CBE5E470D7}" destId="{673A7457-CC67-45FB-9D31-20C04F1C77C9}" srcOrd="0" destOrd="0" presId="urn:microsoft.com/office/officeart/2005/8/layout/hProcess11"/>
    <dgm:cxn modelId="{85418E78-AB5E-4D65-9F5F-6BC90E67ED77}" type="presParOf" srcId="{7106BAF7-53FE-45EE-A75F-84CBE5E470D7}" destId="{51AE03E3-291A-4049-B32E-E191285DA6E9}" srcOrd="1" destOrd="0" presId="urn:microsoft.com/office/officeart/2005/8/layout/hProcess11"/>
    <dgm:cxn modelId="{D6F817EE-F903-4CA3-B467-5C43C4C66346}" type="presParOf" srcId="{51AE03E3-291A-4049-B32E-E191285DA6E9}" destId="{ACA71FB0-A5FE-485F-B8B6-3D5DF7CD872B}" srcOrd="0" destOrd="0" presId="urn:microsoft.com/office/officeart/2005/8/layout/hProcess11"/>
    <dgm:cxn modelId="{F139D96B-19C8-4FFE-A7A2-C582B0579305}" type="presParOf" srcId="{ACA71FB0-A5FE-485F-B8B6-3D5DF7CD872B}" destId="{71EC5D46-6C0E-45B9-BA2D-58B02765BCFB}" srcOrd="0" destOrd="0" presId="urn:microsoft.com/office/officeart/2005/8/layout/hProcess11"/>
    <dgm:cxn modelId="{92684672-6CD8-4A4D-B2D2-FB886C54F364}" type="presParOf" srcId="{ACA71FB0-A5FE-485F-B8B6-3D5DF7CD872B}" destId="{F88C8FA6-0467-46BA-A657-6B5E2286625D}" srcOrd="1" destOrd="0" presId="urn:microsoft.com/office/officeart/2005/8/layout/hProcess11"/>
    <dgm:cxn modelId="{03413A00-CEC4-47FB-97CC-A8FDEF258055}" type="presParOf" srcId="{ACA71FB0-A5FE-485F-B8B6-3D5DF7CD872B}" destId="{596670D8-CF75-4200-90F4-BC4FEFB4BA6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B353E9-1488-4226-BDEF-B02C10E8E3B0}" type="doc">
      <dgm:prSet loTypeId="urn:microsoft.com/office/officeart/2005/8/layout/orgChart1" loCatId="hierarchy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5B219166-1A61-44B4-BF14-3DA2B3A1F0D5}">
      <dgm:prSet phldrT="[Texto]" custT="1"/>
      <dgm:spPr/>
      <dgm:t>
        <a:bodyPr/>
        <a:lstStyle/>
        <a:p>
          <a:r>
            <a:rPr lang="es-ES" sz="1600" dirty="0" smtClean="0">
              <a:latin typeface="Times" panose="02020603050405020304" pitchFamily="18" charset="0"/>
              <a:cs typeface="Times" panose="02020603050405020304" pitchFamily="18" charset="0"/>
            </a:rPr>
            <a:t>Rebaños</a:t>
          </a:r>
          <a:endParaRPr lang="es-ES" sz="16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86528A9-F791-403E-B6F5-1EB2162267C1}" type="parTrans" cxnId="{0CF767E5-5573-4506-AB9B-44B6B54F7871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72CAC55-0D63-46A1-ADA0-6758E410CB59}" type="sibTrans" cxnId="{0CF767E5-5573-4506-AB9B-44B6B54F7871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9B0A9A9E-5C81-4D23-95FF-29CB91A40B5C}">
      <dgm:prSet phldrT="[Texto]" custT="1"/>
      <dgm:spPr/>
      <dgm:t>
        <a:bodyPr/>
        <a:lstStyle/>
        <a:p>
          <a:r>
            <a:rPr lang="es-ES" sz="1600" smtClean="0">
              <a:latin typeface="Times" panose="02020603050405020304" pitchFamily="18" charset="0"/>
              <a:cs typeface="Times" panose="02020603050405020304" pitchFamily="18" charset="0"/>
            </a:rPr>
            <a:t>Bovinos</a:t>
          </a:r>
          <a:endParaRPr lang="es-ES" sz="16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820A1018-5320-4347-B72C-CA72ECC4CA1E}" type="parTrans" cxnId="{24E3A6DF-F6D4-4663-AE6E-5CF207EAC74C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8F0961F-8CFD-46C1-96CF-546D3EFFE2CD}" type="sibTrans" cxnId="{24E3A6DF-F6D4-4663-AE6E-5CF207EAC74C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21820F3-59C7-4CDD-941E-708102A92712}">
      <dgm:prSet phldrT="[Texto]" custT="1"/>
      <dgm:spPr/>
      <dgm:t>
        <a:bodyPr/>
        <a:lstStyle/>
        <a:p>
          <a:r>
            <a:rPr lang="es-ES" sz="1600" smtClean="0">
              <a:latin typeface="Times" panose="02020603050405020304" pitchFamily="18" charset="0"/>
              <a:cs typeface="Times" panose="02020603050405020304" pitchFamily="18" charset="0"/>
            </a:rPr>
            <a:t>Ovinos</a:t>
          </a:r>
          <a:endParaRPr lang="es-ES" sz="16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FBD2D3D-0E0F-40A2-A2D9-3E2936ADBFB7}" type="parTrans" cxnId="{B8F39A21-80A6-48D4-9B6D-9D7093B5DA39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E5E318D-82E6-4ADC-9DA6-9D7DC1ACCAE8}" type="sibTrans" cxnId="{B8F39A21-80A6-48D4-9B6D-9D7093B5DA39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3E26849-0A55-450D-ACD0-E4F1A42B1CE2}">
      <dgm:prSet phldrT="[Texto]" custT="1"/>
      <dgm:spPr/>
      <dgm:t>
        <a:bodyPr/>
        <a:lstStyle/>
        <a:p>
          <a:r>
            <a:rPr lang="es-ES" sz="1600" smtClean="0">
              <a:latin typeface="Times" panose="02020603050405020304" pitchFamily="18" charset="0"/>
              <a:cs typeface="Times" panose="02020603050405020304" pitchFamily="18" charset="0"/>
            </a:rPr>
            <a:t>Caprinos</a:t>
          </a:r>
          <a:endParaRPr lang="es-ES" sz="16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2374E84-BA6B-4EF2-B6A8-7CFAE1FC1901}" type="parTrans" cxnId="{DB5DA12B-BF99-491F-8308-7C83DB3198BE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FE18DB2-4FB1-4F72-ABF3-55028BED59A0}" type="sibTrans" cxnId="{DB5DA12B-BF99-491F-8308-7C83DB3198BE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631F203F-2BDE-4A81-BE99-EDB0952CC57A}" type="pres">
      <dgm:prSet presAssocID="{D7B353E9-1488-4226-BDEF-B02C10E8E3B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BAC49EB-5394-42D3-96CD-772F0D77F6D8}" type="pres">
      <dgm:prSet presAssocID="{5B219166-1A61-44B4-BF14-3DA2B3A1F0D5}" presName="hierRoot1" presStyleCnt="0">
        <dgm:presLayoutVars>
          <dgm:hierBranch val="init"/>
        </dgm:presLayoutVars>
      </dgm:prSet>
      <dgm:spPr/>
    </dgm:pt>
    <dgm:pt modelId="{40365424-CDB4-4945-B657-9F3DFB8F70F6}" type="pres">
      <dgm:prSet presAssocID="{5B219166-1A61-44B4-BF14-3DA2B3A1F0D5}" presName="rootComposite1" presStyleCnt="0"/>
      <dgm:spPr/>
    </dgm:pt>
    <dgm:pt modelId="{A53ABE74-CCF0-44A7-AA81-8D4D48FE4B42}" type="pres">
      <dgm:prSet presAssocID="{5B219166-1A61-44B4-BF14-3DA2B3A1F0D5}" presName="rootText1" presStyleLbl="node0" presStyleIdx="0" presStyleCnt="1" custScaleY="4936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54B9597-47B9-4D20-A395-9B158B68EF03}" type="pres">
      <dgm:prSet presAssocID="{5B219166-1A61-44B4-BF14-3DA2B3A1F0D5}" presName="rootConnector1" presStyleLbl="node1" presStyleIdx="0" presStyleCnt="0"/>
      <dgm:spPr/>
      <dgm:t>
        <a:bodyPr/>
        <a:lstStyle/>
        <a:p>
          <a:endParaRPr lang="es-ES"/>
        </a:p>
      </dgm:t>
    </dgm:pt>
    <dgm:pt modelId="{355D5F63-6DFE-4FD2-97EB-D89D25F228C0}" type="pres">
      <dgm:prSet presAssocID="{5B219166-1A61-44B4-BF14-3DA2B3A1F0D5}" presName="hierChild2" presStyleCnt="0"/>
      <dgm:spPr/>
    </dgm:pt>
    <dgm:pt modelId="{D1BAAC12-2B61-444E-BCA1-D3A765B07111}" type="pres">
      <dgm:prSet presAssocID="{820A1018-5320-4347-B72C-CA72ECC4CA1E}" presName="Name37" presStyleLbl="parChTrans1D2" presStyleIdx="0" presStyleCnt="3"/>
      <dgm:spPr/>
      <dgm:t>
        <a:bodyPr/>
        <a:lstStyle/>
        <a:p>
          <a:endParaRPr lang="es-ES"/>
        </a:p>
      </dgm:t>
    </dgm:pt>
    <dgm:pt modelId="{BBE72B09-F58F-432D-BDB7-14B9F5F985DB}" type="pres">
      <dgm:prSet presAssocID="{9B0A9A9E-5C81-4D23-95FF-29CB91A40B5C}" presName="hierRoot2" presStyleCnt="0">
        <dgm:presLayoutVars>
          <dgm:hierBranch val="init"/>
        </dgm:presLayoutVars>
      </dgm:prSet>
      <dgm:spPr/>
    </dgm:pt>
    <dgm:pt modelId="{C8553FE5-E0FF-4DF9-BFA8-5747659CA25D}" type="pres">
      <dgm:prSet presAssocID="{9B0A9A9E-5C81-4D23-95FF-29CB91A40B5C}" presName="rootComposite" presStyleCnt="0"/>
      <dgm:spPr/>
    </dgm:pt>
    <dgm:pt modelId="{83E6E0DB-30A6-49F8-88AD-6A525A508E26}" type="pres">
      <dgm:prSet presAssocID="{9B0A9A9E-5C81-4D23-95FF-29CB91A40B5C}" presName="rootText" presStyleLbl="node2" presStyleIdx="0" presStyleCnt="3" custScaleY="4984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2E0E627-EDD0-46EA-99FA-15B0736CE9DA}" type="pres">
      <dgm:prSet presAssocID="{9B0A9A9E-5C81-4D23-95FF-29CB91A40B5C}" presName="rootConnector" presStyleLbl="node2" presStyleIdx="0" presStyleCnt="3"/>
      <dgm:spPr/>
      <dgm:t>
        <a:bodyPr/>
        <a:lstStyle/>
        <a:p>
          <a:endParaRPr lang="es-ES"/>
        </a:p>
      </dgm:t>
    </dgm:pt>
    <dgm:pt modelId="{88938A72-A84C-470C-BD10-58DED737A8A0}" type="pres">
      <dgm:prSet presAssocID="{9B0A9A9E-5C81-4D23-95FF-29CB91A40B5C}" presName="hierChild4" presStyleCnt="0"/>
      <dgm:spPr/>
    </dgm:pt>
    <dgm:pt modelId="{7A662C6A-3C53-4063-85C1-290522D9525B}" type="pres">
      <dgm:prSet presAssocID="{9B0A9A9E-5C81-4D23-95FF-29CB91A40B5C}" presName="hierChild5" presStyleCnt="0"/>
      <dgm:spPr/>
    </dgm:pt>
    <dgm:pt modelId="{4BF2C5D6-7604-4557-995E-B65EEF64C904}" type="pres">
      <dgm:prSet presAssocID="{5FBD2D3D-0E0F-40A2-A2D9-3E2936ADBFB7}" presName="Name37" presStyleLbl="parChTrans1D2" presStyleIdx="1" presStyleCnt="3"/>
      <dgm:spPr/>
      <dgm:t>
        <a:bodyPr/>
        <a:lstStyle/>
        <a:p>
          <a:endParaRPr lang="es-ES"/>
        </a:p>
      </dgm:t>
    </dgm:pt>
    <dgm:pt modelId="{C8B55AA5-5491-4509-9ADA-1520B997218E}" type="pres">
      <dgm:prSet presAssocID="{F21820F3-59C7-4CDD-941E-708102A92712}" presName="hierRoot2" presStyleCnt="0">
        <dgm:presLayoutVars>
          <dgm:hierBranch val="init"/>
        </dgm:presLayoutVars>
      </dgm:prSet>
      <dgm:spPr/>
    </dgm:pt>
    <dgm:pt modelId="{5A419970-8240-4A24-82E5-EB3CE40D2EFC}" type="pres">
      <dgm:prSet presAssocID="{F21820F3-59C7-4CDD-941E-708102A92712}" presName="rootComposite" presStyleCnt="0"/>
      <dgm:spPr/>
    </dgm:pt>
    <dgm:pt modelId="{2F27B17E-BEE5-4E3E-8983-1894AE1FF4BC}" type="pres">
      <dgm:prSet presAssocID="{F21820F3-59C7-4CDD-941E-708102A92712}" presName="rootText" presStyleLbl="node2" presStyleIdx="1" presStyleCnt="3" custScaleY="4984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A0B7B7B-42E1-4A30-93D2-256D2CB2792D}" type="pres">
      <dgm:prSet presAssocID="{F21820F3-59C7-4CDD-941E-708102A92712}" presName="rootConnector" presStyleLbl="node2" presStyleIdx="1" presStyleCnt="3"/>
      <dgm:spPr/>
      <dgm:t>
        <a:bodyPr/>
        <a:lstStyle/>
        <a:p>
          <a:endParaRPr lang="es-ES"/>
        </a:p>
      </dgm:t>
    </dgm:pt>
    <dgm:pt modelId="{978A66BE-B791-4B41-90FA-F365E268951E}" type="pres">
      <dgm:prSet presAssocID="{F21820F3-59C7-4CDD-941E-708102A92712}" presName="hierChild4" presStyleCnt="0"/>
      <dgm:spPr/>
    </dgm:pt>
    <dgm:pt modelId="{120D832B-ADA6-4DC5-BABA-C30393F5A421}" type="pres">
      <dgm:prSet presAssocID="{F21820F3-59C7-4CDD-941E-708102A92712}" presName="hierChild5" presStyleCnt="0"/>
      <dgm:spPr/>
    </dgm:pt>
    <dgm:pt modelId="{A0D65A37-6F8E-4B03-9065-4FBA3F412BE3}" type="pres">
      <dgm:prSet presAssocID="{A2374E84-BA6B-4EF2-B6A8-7CFAE1FC1901}" presName="Name37" presStyleLbl="parChTrans1D2" presStyleIdx="2" presStyleCnt="3"/>
      <dgm:spPr/>
      <dgm:t>
        <a:bodyPr/>
        <a:lstStyle/>
        <a:p>
          <a:endParaRPr lang="es-ES"/>
        </a:p>
      </dgm:t>
    </dgm:pt>
    <dgm:pt modelId="{BC199693-64A5-4D65-8D9A-95479B72F714}" type="pres">
      <dgm:prSet presAssocID="{A3E26849-0A55-450D-ACD0-E4F1A42B1CE2}" presName="hierRoot2" presStyleCnt="0">
        <dgm:presLayoutVars>
          <dgm:hierBranch val="init"/>
        </dgm:presLayoutVars>
      </dgm:prSet>
      <dgm:spPr/>
    </dgm:pt>
    <dgm:pt modelId="{B473CC89-04A7-496E-A507-6AF9FD1681DF}" type="pres">
      <dgm:prSet presAssocID="{A3E26849-0A55-450D-ACD0-E4F1A42B1CE2}" presName="rootComposite" presStyleCnt="0"/>
      <dgm:spPr/>
    </dgm:pt>
    <dgm:pt modelId="{82C5D954-D0C6-442B-82C5-E416C7343CAB}" type="pres">
      <dgm:prSet presAssocID="{A3E26849-0A55-450D-ACD0-E4F1A42B1CE2}" presName="rootText" presStyleLbl="node2" presStyleIdx="2" presStyleCnt="3" custScaleY="4984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7804418-FE94-48F3-8809-81834469EFBF}" type="pres">
      <dgm:prSet presAssocID="{A3E26849-0A55-450D-ACD0-E4F1A42B1CE2}" presName="rootConnector" presStyleLbl="node2" presStyleIdx="2" presStyleCnt="3"/>
      <dgm:spPr/>
      <dgm:t>
        <a:bodyPr/>
        <a:lstStyle/>
        <a:p>
          <a:endParaRPr lang="es-ES"/>
        </a:p>
      </dgm:t>
    </dgm:pt>
    <dgm:pt modelId="{2B2334B6-30AD-4D96-8E9C-9E93FADA919B}" type="pres">
      <dgm:prSet presAssocID="{A3E26849-0A55-450D-ACD0-E4F1A42B1CE2}" presName="hierChild4" presStyleCnt="0"/>
      <dgm:spPr/>
    </dgm:pt>
    <dgm:pt modelId="{0C078177-A5C0-4EF5-AD33-8CCE9BB569AC}" type="pres">
      <dgm:prSet presAssocID="{A3E26849-0A55-450D-ACD0-E4F1A42B1CE2}" presName="hierChild5" presStyleCnt="0"/>
      <dgm:spPr/>
    </dgm:pt>
    <dgm:pt modelId="{5213781C-7639-41B8-A50D-ED193960D633}" type="pres">
      <dgm:prSet presAssocID="{5B219166-1A61-44B4-BF14-3DA2B3A1F0D5}" presName="hierChild3" presStyleCnt="0"/>
      <dgm:spPr/>
    </dgm:pt>
  </dgm:ptLst>
  <dgm:cxnLst>
    <dgm:cxn modelId="{C4DCE04A-1C5E-47BC-B6D1-43D2D3ABB75C}" type="presOf" srcId="{9B0A9A9E-5C81-4D23-95FF-29CB91A40B5C}" destId="{22E0E627-EDD0-46EA-99FA-15B0736CE9DA}" srcOrd="1" destOrd="0" presId="urn:microsoft.com/office/officeart/2005/8/layout/orgChart1"/>
    <dgm:cxn modelId="{65BB08D6-95D4-422D-9F3E-238227FA0F57}" type="presOf" srcId="{5B219166-1A61-44B4-BF14-3DA2B3A1F0D5}" destId="{A54B9597-47B9-4D20-A395-9B158B68EF03}" srcOrd="1" destOrd="0" presId="urn:microsoft.com/office/officeart/2005/8/layout/orgChart1"/>
    <dgm:cxn modelId="{4788A602-79F9-48D7-A30A-0118010E15FE}" type="presOf" srcId="{F21820F3-59C7-4CDD-941E-708102A92712}" destId="{FA0B7B7B-42E1-4A30-93D2-256D2CB2792D}" srcOrd="1" destOrd="0" presId="urn:microsoft.com/office/officeart/2005/8/layout/orgChart1"/>
    <dgm:cxn modelId="{B8F39A21-80A6-48D4-9B6D-9D7093B5DA39}" srcId="{5B219166-1A61-44B4-BF14-3DA2B3A1F0D5}" destId="{F21820F3-59C7-4CDD-941E-708102A92712}" srcOrd="1" destOrd="0" parTransId="{5FBD2D3D-0E0F-40A2-A2D9-3E2936ADBFB7}" sibTransId="{AE5E318D-82E6-4ADC-9DA6-9D7DC1ACCAE8}"/>
    <dgm:cxn modelId="{D5CB52DD-DC89-43C8-9206-F17AAE0FBB7A}" type="presOf" srcId="{A2374E84-BA6B-4EF2-B6A8-7CFAE1FC1901}" destId="{A0D65A37-6F8E-4B03-9065-4FBA3F412BE3}" srcOrd="0" destOrd="0" presId="urn:microsoft.com/office/officeart/2005/8/layout/orgChart1"/>
    <dgm:cxn modelId="{AA0678FD-910F-4B84-B78F-856B0FAEDE30}" type="presOf" srcId="{9B0A9A9E-5C81-4D23-95FF-29CB91A40B5C}" destId="{83E6E0DB-30A6-49F8-88AD-6A525A508E26}" srcOrd="0" destOrd="0" presId="urn:microsoft.com/office/officeart/2005/8/layout/orgChart1"/>
    <dgm:cxn modelId="{D89AE775-4494-4C2E-9D0B-FFD280A45052}" type="presOf" srcId="{A3E26849-0A55-450D-ACD0-E4F1A42B1CE2}" destId="{82C5D954-D0C6-442B-82C5-E416C7343CAB}" srcOrd="0" destOrd="0" presId="urn:microsoft.com/office/officeart/2005/8/layout/orgChart1"/>
    <dgm:cxn modelId="{363D53B7-7728-4C05-9348-82B2133AED24}" type="presOf" srcId="{5FBD2D3D-0E0F-40A2-A2D9-3E2936ADBFB7}" destId="{4BF2C5D6-7604-4557-995E-B65EEF64C904}" srcOrd="0" destOrd="0" presId="urn:microsoft.com/office/officeart/2005/8/layout/orgChart1"/>
    <dgm:cxn modelId="{24E3A6DF-F6D4-4663-AE6E-5CF207EAC74C}" srcId="{5B219166-1A61-44B4-BF14-3DA2B3A1F0D5}" destId="{9B0A9A9E-5C81-4D23-95FF-29CB91A40B5C}" srcOrd="0" destOrd="0" parTransId="{820A1018-5320-4347-B72C-CA72ECC4CA1E}" sibTransId="{E8F0961F-8CFD-46C1-96CF-546D3EFFE2CD}"/>
    <dgm:cxn modelId="{89E86B9F-CC6B-4B96-A1C9-31EC25B09841}" type="presOf" srcId="{A3E26849-0A55-450D-ACD0-E4F1A42B1CE2}" destId="{37804418-FE94-48F3-8809-81834469EFBF}" srcOrd="1" destOrd="0" presId="urn:microsoft.com/office/officeart/2005/8/layout/orgChart1"/>
    <dgm:cxn modelId="{4F2BA25F-AA92-4775-B3A1-2A05811A7B7C}" type="presOf" srcId="{5B219166-1A61-44B4-BF14-3DA2B3A1F0D5}" destId="{A53ABE74-CCF0-44A7-AA81-8D4D48FE4B42}" srcOrd="0" destOrd="0" presId="urn:microsoft.com/office/officeart/2005/8/layout/orgChart1"/>
    <dgm:cxn modelId="{6D29CB08-8FC7-4E3E-AA56-F9F92738A3DE}" type="presOf" srcId="{F21820F3-59C7-4CDD-941E-708102A92712}" destId="{2F27B17E-BEE5-4E3E-8983-1894AE1FF4BC}" srcOrd="0" destOrd="0" presId="urn:microsoft.com/office/officeart/2005/8/layout/orgChart1"/>
    <dgm:cxn modelId="{0CF767E5-5573-4506-AB9B-44B6B54F7871}" srcId="{D7B353E9-1488-4226-BDEF-B02C10E8E3B0}" destId="{5B219166-1A61-44B4-BF14-3DA2B3A1F0D5}" srcOrd="0" destOrd="0" parTransId="{D86528A9-F791-403E-B6F5-1EB2162267C1}" sibTransId="{E72CAC55-0D63-46A1-ADA0-6758E410CB59}"/>
    <dgm:cxn modelId="{60AFD622-1380-452C-BEF2-1431614E692B}" type="presOf" srcId="{D7B353E9-1488-4226-BDEF-B02C10E8E3B0}" destId="{631F203F-2BDE-4A81-BE99-EDB0952CC57A}" srcOrd="0" destOrd="0" presId="urn:microsoft.com/office/officeart/2005/8/layout/orgChart1"/>
    <dgm:cxn modelId="{8CA82F8E-33CE-4AAD-8DE4-69F32A7DBB66}" type="presOf" srcId="{820A1018-5320-4347-B72C-CA72ECC4CA1E}" destId="{D1BAAC12-2B61-444E-BCA1-D3A765B07111}" srcOrd="0" destOrd="0" presId="urn:microsoft.com/office/officeart/2005/8/layout/orgChart1"/>
    <dgm:cxn modelId="{DB5DA12B-BF99-491F-8308-7C83DB3198BE}" srcId="{5B219166-1A61-44B4-BF14-3DA2B3A1F0D5}" destId="{A3E26849-0A55-450D-ACD0-E4F1A42B1CE2}" srcOrd="2" destOrd="0" parTransId="{A2374E84-BA6B-4EF2-B6A8-7CFAE1FC1901}" sibTransId="{5FE18DB2-4FB1-4F72-ABF3-55028BED59A0}"/>
    <dgm:cxn modelId="{956B6474-6E99-402B-AB44-C7DDAE010761}" type="presParOf" srcId="{631F203F-2BDE-4A81-BE99-EDB0952CC57A}" destId="{1BAC49EB-5394-42D3-96CD-772F0D77F6D8}" srcOrd="0" destOrd="0" presId="urn:microsoft.com/office/officeart/2005/8/layout/orgChart1"/>
    <dgm:cxn modelId="{68E86B4F-24C0-4F32-9ABE-DEF3C405EEDA}" type="presParOf" srcId="{1BAC49EB-5394-42D3-96CD-772F0D77F6D8}" destId="{40365424-CDB4-4945-B657-9F3DFB8F70F6}" srcOrd="0" destOrd="0" presId="urn:microsoft.com/office/officeart/2005/8/layout/orgChart1"/>
    <dgm:cxn modelId="{38700AA2-325A-4906-B2F8-3CA6E2382B89}" type="presParOf" srcId="{40365424-CDB4-4945-B657-9F3DFB8F70F6}" destId="{A53ABE74-CCF0-44A7-AA81-8D4D48FE4B42}" srcOrd="0" destOrd="0" presId="urn:microsoft.com/office/officeart/2005/8/layout/orgChart1"/>
    <dgm:cxn modelId="{40B27204-5EEF-4439-840A-6D6595564F34}" type="presParOf" srcId="{40365424-CDB4-4945-B657-9F3DFB8F70F6}" destId="{A54B9597-47B9-4D20-A395-9B158B68EF03}" srcOrd="1" destOrd="0" presId="urn:microsoft.com/office/officeart/2005/8/layout/orgChart1"/>
    <dgm:cxn modelId="{850EEE73-0D34-408F-92CE-1AD758018ED1}" type="presParOf" srcId="{1BAC49EB-5394-42D3-96CD-772F0D77F6D8}" destId="{355D5F63-6DFE-4FD2-97EB-D89D25F228C0}" srcOrd="1" destOrd="0" presId="urn:microsoft.com/office/officeart/2005/8/layout/orgChart1"/>
    <dgm:cxn modelId="{DF1D60B6-277C-425A-8008-B7E648431D8F}" type="presParOf" srcId="{355D5F63-6DFE-4FD2-97EB-D89D25F228C0}" destId="{D1BAAC12-2B61-444E-BCA1-D3A765B07111}" srcOrd="0" destOrd="0" presId="urn:microsoft.com/office/officeart/2005/8/layout/orgChart1"/>
    <dgm:cxn modelId="{51F13FB5-9AAA-4161-A2E3-670D90F348C5}" type="presParOf" srcId="{355D5F63-6DFE-4FD2-97EB-D89D25F228C0}" destId="{BBE72B09-F58F-432D-BDB7-14B9F5F985DB}" srcOrd="1" destOrd="0" presId="urn:microsoft.com/office/officeart/2005/8/layout/orgChart1"/>
    <dgm:cxn modelId="{85E95CFF-A4E8-43D4-B4CF-E50D214FB432}" type="presParOf" srcId="{BBE72B09-F58F-432D-BDB7-14B9F5F985DB}" destId="{C8553FE5-E0FF-4DF9-BFA8-5747659CA25D}" srcOrd="0" destOrd="0" presId="urn:microsoft.com/office/officeart/2005/8/layout/orgChart1"/>
    <dgm:cxn modelId="{07AC0B4F-FB13-4203-AE69-EE431BB91FC6}" type="presParOf" srcId="{C8553FE5-E0FF-4DF9-BFA8-5747659CA25D}" destId="{83E6E0DB-30A6-49F8-88AD-6A525A508E26}" srcOrd="0" destOrd="0" presId="urn:microsoft.com/office/officeart/2005/8/layout/orgChart1"/>
    <dgm:cxn modelId="{BD449B84-AAF0-441E-9095-65059E748804}" type="presParOf" srcId="{C8553FE5-E0FF-4DF9-BFA8-5747659CA25D}" destId="{22E0E627-EDD0-46EA-99FA-15B0736CE9DA}" srcOrd="1" destOrd="0" presId="urn:microsoft.com/office/officeart/2005/8/layout/orgChart1"/>
    <dgm:cxn modelId="{E3829896-764D-4BAD-A2CE-32DCF0F7CC35}" type="presParOf" srcId="{BBE72B09-F58F-432D-BDB7-14B9F5F985DB}" destId="{88938A72-A84C-470C-BD10-58DED737A8A0}" srcOrd="1" destOrd="0" presId="urn:microsoft.com/office/officeart/2005/8/layout/orgChart1"/>
    <dgm:cxn modelId="{C27FBD85-6736-44F4-8355-5015A1CC004D}" type="presParOf" srcId="{BBE72B09-F58F-432D-BDB7-14B9F5F985DB}" destId="{7A662C6A-3C53-4063-85C1-290522D9525B}" srcOrd="2" destOrd="0" presId="urn:microsoft.com/office/officeart/2005/8/layout/orgChart1"/>
    <dgm:cxn modelId="{C8E16D8F-7EDB-4D0C-AF1E-92EA235077AE}" type="presParOf" srcId="{355D5F63-6DFE-4FD2-97EB-D89D25F228C0}" destId="{4BF2C5D6-7604-4557-995E-B65EEF64C904}" srcOrd="2" destOrd="0" presId="urn:microsoft.com/office/officeart/2005/8/layout/orgChart1"/>
    <dgm:cxn modelId="{5E470DCE-5583-4FEF-B69C-90E09A658F3E}" type="presParOf" srcId="{355D5F63-6DFE-4FD2-97EB-D89D25F228C0}" destId="{C8B55AA5-5491-4509-9ADA-1520B997218E}" srcOrd="3" destOrd="0" presId="urn:microsoft.com/office/officeart/2005/8/layout/orgChart1"/>
    <dgm:cxn modelId="{02383615-E771-43E4-986E-67CB78399758}" type="presParOf" srcId="{C8B55AA5-5491-4509-9ADA-1520B997218E}" destId="{5A419970-8240-4A24-82E5-EB3CE40D2EFC}" srcOrd="0" destOrd="0" presId="urn:microsoft.com/office/officeart/2005/8/layout/orgChart1"/>
    <dgm:cxn modelId="{E38ECF6C-4E0F-45F6-BF64-3202A3BB3DBC}" type="presParOf" srcId="{5A419970-8240-4A24-82E5-EB3CE40D2EFC}" destId="{2F27B17E-BEE5-4E3E-8983-1894AE1FF4BC}" srcOrd="0" destOrd="0" presId="urn:microsoft.com/office/officeart/2005/8/layout/orgChart1"/>
    <dgm:cxn modelId="{38DB6B55-46D4-4756-BD07-E52BE1D15B67}" type="presParOf" srcId="{5A419970-8240-4A24-82E5-EB3CE40D2EFC}" destId="{FA0B7B7B-42E1-4A30-93D2-256D2CB2792D}" srcOrd="1" destOrd="0" presId="urn:microsoft.com/office/officeart/2005/8/layout/orgChart1"/>
    <dgm:cxn modelId="{E8F40056-6183-4112-BCB0-E530FE395AEE}" type="presParOf" srcId="{C8B55AA5-5491-4509-9ADA-1520B997218E}" destId="{978A66BE-B791-4B41-90FA-F365E268951E}" srcOrd="1" destOrd="0" presId="urn:microsoft.com/office/officeart/2005/8/layout/orgChart1"/>
    <dgm:cxn modelId="{856E7C91-6AAF-4195-A3FD-2CF6469B0D18}" type="presParOf" srcId="{C8B55AA5-5491-4509-9ADA-1520B997218E}" destId="{120D832B-ADA6-4DC5-BABA-C30393F5A421}" srcOrd="2" destOrd="0" presId="urn:microsoft.com/office/officeart/2005/8/layout/orgChart1"/>
    <dgm:cxn modelId="{8A6A27A7-3318-48A4-824E-206DED9E624D}" type="presParOf" srcId="{355D5F63-6DFE-4FD2-97EB-D89D25F228C0}" destId="{A0D65A37-6F8E-4B03-9065-4FBA3F412BE3}" srcOrd="4" destOrd="0" presId="urn:microsoft.com/office/officeart/2005/8/layout/orgChart1"/>
    <dgm:cxn modelId="{DA8AEB67-12D9-4F53-A454-332D9AF0CC20}" type="presParOf" srcId="{355D5F63-6DFE-4FD2-97EB-D89D25F228C0}" destId="{BC199693-64A5-4D65-8D9A-95479B72F714}" srcOrd="5" destOrd="0" presId="urn:microsoft.com/office/officeart/2005/8/layout/orgChart1"/>
    <dgm:cxn modelId="{CE2EDD47-1D58-444D-83F9-267369D0C8BA}" type="presParOf" srcId="{BC199693-64A5-4D65-8D9A-95479B72F714}" destId="{B473CC89-04A7-496E-A507-6AF9FD1681DF}" srcOrd="0" destOrd="0" presId="urn:microsoft.com/office/officeart/2005/8/layout/orgChart1"/>
    <dgm:cxn modelId="{E17150D6-1459-4423-AD61-1364E640F88A}" type="presParOf" srcId="{B473CC89-04A7-496E-A507-6AF9FD1681DF}" destId="{82C5D954-D0C6-442B-82C5-E416C7343CAB}" srcOrd="0" destOrd="0" presId="urn:microsoft.com/office/officeart/2005/8/layout/orgChart1"/>
    <dgm:cxn modelId="{D292A348-6A5A-4F5D-B655-C85E5C5C7DA1}" type="presParOf" srcId="{B473CC89-04A7-496E-A507-6AF9FD1681DF}" destId="{37804418-FE94-48F3-8809-81834469EFBF}" srcOrd="1" destOrd="0" presId="urn:microsoft.com/office/officeart/2005/8/layout/orgChart1"/>
    <dgm:cxn modelId="{80BBB346-A303-4362-A940-4F36EE511613}" type="presParOf" srcId="{BC199693-64A5-4D65-8D9A-95479B72F714}" destId="{2B2334B6-30AD-4D96-8E9C-9E93FADA919B}" srcOrd="1" destOrd="0" presId="urn:microsoft.com/office/officeart/2005/8/layout/orgChart1"/>
    <dgm:cxn modelId="{A73CF439-59F2-4BD6-877D-3DB0FA660045}" type="presParOf" srcId="{BC199693-64A5-4D65-8D9A-95479B72F714}" destId="{0C078177-A5C0-4EF5-AD33-8CCE9BB569AC}" srcOrd="2" destOrd="0" presId="urn:microsoft.com/office/officeart/2005/8/layout/orgChart1"/>
    <dgm:cxn modelId="{9BC2E69B-D3F7-4F6A-B64B-4F76D4456B24}" type="presParOf" srcId="{1BAC49EB-5394-42D3-96CD-772F0D77F6D8}" destId="{5213781C-7639-41B8-A50D-ED193960D63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C1E779-410C-4A4F-BD88-31D017014AF6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9AF75E0-1103-4331-BE41-8DD9421F1C95}">
      <dgm:prSet custT="1"/>
      <dgm:spPr/>
      <dgm:t>
        <a:bodyPr/>
        <a:lstStyle/>
        <a:p>
          <a:pPr rtl="0"/>
          <a:r>
            <a:rPr lang="es-ES" sz="1200" b="1" smtClean="0">
              <a:latin typeface="Times" panose="02020603050405020304" pitchFamily="18" charset="0"/>
              <a:cs typeface="Times" panose="02020603050405020304" pitchFamily="18" charset="0"/>
            </a:rPr>
            <a:t>Anemia</a:t>
          </a:r>
          <a:endParaRPr lang="es-ES" sz="1200" b="1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79264637-D96A-4422-BCF9-2644D94EB692}" type="parTrans" cxnId="{34A964BA-1DF8-4B66-99C0-74DEE65911B7}">
      <dgm:prSet/>
      <dgm:spPr/>
      <dgm:t>
        <a:bodyPr/>
        <a:lstStyle/>
        <a:p>
          <a:endParaRPr lang="es-ES" sz="1800" b="1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890F4DAA-1AF4-43C7-9173-AFC1474CA7A5}" type="sibTrans" cxnId="{34A964BA-1DF8-4B66-99C0-74DEE65911B7}">
      <dgm:prSet/>
      <dgm:spPr/>
      <dgm:t>
        <a:bodyPr/>
        <a:lstStyle/>
        <a:p>
          <a:endParaRPr lang="es-ES" sz="1800" b="1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960A35D-B954-402B-BFEC-627988E714AE}">
      <dgm:prSet custT="1"/>
      <dgm:spPr/>
      <dgm:t>
        <a:bodyPr/>
        <a:lstStyle/>
        <a:p>
          <a:pPr rtl="0"/>
          <a:r>
            <a:rPr lang="es-ES" sz="1200" b="1" smtClean="0">
              <a:latin typeface="Times" panose="02020603050405020304" pitchFamily="18" charset="0"/>
              <a:cs typeface="Times" panose="02020603050405020304" pitchFamily="18" charset="0"/>
            </a:rPr>
            <a:t>Fiebre </a:t>
          </a:r>
          <a:endParaRPr lang="es-ES" sz="1200" b="1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09AA8B4A-F006-4BB0-8413-772D1CAB9149}" type="parTrans" cxnId="{EEBFE7CE-073C-490D-87EE-976C6B3E4407}">
      <dgm:prSet/>
      <dgm:spPr/>
      <dgm:t>
        <a:bodyPr/>
        <a:lstStyle/>
        <a:p>
          <a:endParaRPr lang="es-ES" sz="1800" b="1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7D7FD51D-2204-44E6-A406-B4737D2CD5A7}" type="sibTrans" cxnId="{EEBFE7CE-073C-490D-87EE-976C6B3E4407}">
      <dgm:prSet/>
      <dgm:spPr/>
      <dgm:t>
        <a:bodyPr/>
        <a:lstStyle/>
        <a:p>
          <a:endParaRPr lang="es-ES" sz="1800" b="1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AB7889C-3C34-4D1D-8ABB-60E98C4FEA2D}">
      <dgm:prSet custT="1"/>
      <dgm:spPr/>
      <dgm:t>
        <a:bodyPr/>
        <a:lstStyle/>
        <a:p>
          <a:pPr rtl="0"/>
          <a:r>
            <a:rPr lang="es-ES" sz="1200" b="1" dirty="0" smtClean="0">
              <a:latin typeface="Times" panose="02020603050405020304" pitchFamily="18" charset="0"/>
              <a:cs typeface="Times" panose="02020603050405020304" pitchFamily="18" charset="0"/>
            </a:rPr>
            <a:t>Ictericia</a:t>
          </a:r>
          <a:endParaRPr lang="es-ES" sz="1200" b="1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9A00B66-9BA1-42DB-9AE9-1F16E9676A3C}" type="parTrans" cxnId="{51C6BBE0-DCE7-4A51-9310-2C6A7E33865D}">
      <dgm:prSet/>
      <dgm:spPr/>
      <dgm:t>
        <a:bodyPr/>
        <a:lstStyle/>
        <a:p>
          <a:endParaRPr lang="es-ES" sz="1800" b="1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6145C3F-32ED-4A8A-9A91-4456F180610F}" type="sibTrans" cxnId="{51C6BBE0-DCE7-4A51-9310-2C6A7E33865D}">
      <dgm:prSet/>
      <dgm:spPr/>
      <dgm:t>
        <a:bodyPr/>
        <a:lstStyle/>
        <a:p>
          <a:endParaRPr lang="es-ES" sz="1800" b="1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24B3E63E-948B-4FEB-AF91-4B31EAE1D38D}">
      <dgm:prSet custT="1"/>
      <dgm:spPr/>
      <dgm:t>
        <a:bodyPr/>
        <a:lstStyle/>
        <a:p>
          <a:pPr rtl="0"/>
          <a:r>
            <a:rPr lang="es-ES" sz="1200" b="1" dirty="0" smtClean="0">
              <a:latin typeface="Times" panose="02020603050405020304" pitchFamily="18" charset="0"/>
              <a:cs typeface="Times" panose="02020603050405020304" pitchFamily="18" charset="0"/>
            </a:rPr>
            <a:t>Deshidratación</a:t>
          </a:r>
          <a:endParaRPr lang="es-ES" sz="1200" b="1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88AE1A6-ACC2-436C-B651-9AA4CCF01D80}" type="parTrans" cxnId="{C741D165-B4F7-4773-8E5D-12C2E168A8A3}">
      <dgm:prSet/>
      <dgm:spPr/>
      <dgm:t>
        <a:bodyPr/>
        <a:lstStyle/>
        <a:p>
          <a:endParaRPr lang="es-ES" sz="1800" b="1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537271B-5412-411B-877E-A663917094AB}" type="sibTrans" cxnId="{C741D165-B4F7-4773-8E5D-12C2E168A8A3}">
      <dgm:prSet/>
      <dgm:spPr/>
      <dgm:t>
        <a:bodyPr/>
        <a:lstStyle/>
        <a:p>
          <a:endParaRPr lang="es-ES" sz="1800" b="1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8DEB1B7C-4273-40CF-8E3B-B13D1F9CBD12}">
      <dgm:prSet custT="1"/>
      <dgm:spPr/>
      <dgm:t>
        <a:bodyPr/>
        <a:lstStyle/>
        <a:p>
          <a:pPr rtl="0"/>
          <a:r>
            <a:rPr lang="es-ES" sz="1200" b="1" dirty="0" smtClean="0">
              <a:latin typeface="Times" panose="02020603050405020304" pitchFamily="18" charset="0"/>
              <a:cs typeface="Times" panose="02020603050405020304" pitchFamily="18" charset="0"/>
            </a:rPr>
            <a:t>Decaimiento </a:t>
          </a:r>
          <a:endParaRPr lang="es-ES" sz="1200" b="1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10D35C8-E533-4350-803E-E86A3583216B}" type="parTrans" cxnId="{340F620D-C775-4B8B-A667-8B014ABA08F7}">
      <dgm:prSet/>
      <dgm:spPr/>
      <dgm:t>
        <a:bodyPr/>
        <a:lstStyle/>
        <a:p>
          <a:endParaRPr lang="es-ES" sz="1800" b="1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1A0B0186-C7E8-427B-ABD4-A56ACB57DBC2}" type="sibTrans" cxnId="{340F620D-C775-4B8B-A667-8B014ABA08F7}">
      <dgm:prSet/>
      <dgm:spPr/>
      <dgm:t>
        <a:bodyPr/>
        <a:lstStyle/>
        <a:p>
          <a:endParaRPr lang="es-ES" sz="1800" b="1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C4598994-5829-4C63-8E2F-65524F07CF35}">
      <dgm:prSet custT="1"/>
      <dgm:spPr/>
      <dgm:t>
        <a:bodyPr/>
        <a:lstStyle/>
        <a:p>
          <a:pPr rtl="0"/>
          <a:r>
            <a:rPr lang="es-ES" sz="1200" b="1" dirty="0" smtClean="0">
              <a:latin typeface="Times" panose="02020603050405020304" pitchFamily="18" charset="0"/>
              <a:cs typeface="Times" panose="02020603050405020304" pitchFamily="18" charset="0"/>
            </a:rPr>
            <a:t>Pérdida de la producción</a:t>
          </a:r>
          <a:endParaRPr lang="es-ES" sz="1200" b="1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9F947CC9-7D6C-4A69-AC62-019CB001FF49}" type="parTrans" cxnId="{0D4A84C7-5E15-4AE5-AC6A-04B9CB04483B}">
      <dgm:prSet/>
      <dgm:spPr/>
      <dgm:t>
        <a:bodyPr/>
        <a:lstStyle/>
        <a:p>
          <a:endParaRPr lang="es-ES" sz="1800" b="1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7BFF72A5-6C70-4CB0-8C0F-C2D31576664B}" type="sibTrans" cxnId="{0D4A84C7-5E15-4AE5-AC6A-04B9CB04483B}">
      <dgm:prSet/>
      <dgm:spPr/>
      <dgm:t>
        <a:bodyPr/>
        <a:lstStyle/>
        <a:p>
          <a:endParaRPr lang="es-ES" sz="1800" b="1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99C9C78D-8361-48C0-A00B-67BC2FA57B7A}" type="pres">
      <dgm:prSet presAssocID="{0EC1E779-410C-4A4F-BD88-31D017014AF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DEC7EFA-DAB1-45F4-8435-1BAC9D87BF08}" type="pres">
      <dgm:prSet presAssocID="{09AF75E0-1103-4331-BE41-8DD9421F1C95}" presName="Name5" presStyleLbl="venn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8DE442-4DE9-4A01-AB5D-2A6326E57850}" type="pres">
      <dgm:prSet presAssocID="{890F4DAA-1AF4-43C7-9173-AFC1474CA7A5}" presName="space" presStyleCnt="0"/>
      <dgm:spPr/>
    </dgm:pt>
    <dgm:pt modelId="{254AA838-0A82-4D3E-9011-D0D8591923B1}" type="pres">
      <dgm:prSet presAssocID="{E960A35D-B954-402B-BFEC-627988E714AE}" presName="Name5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40EF55-8F42-4139-A128-22CACB206E94}" type="pres">
      <dgm:prSet presAssocID="{7D7FD51D-2204-44E6-A406-B4737D2CD5A7}" presName="space" presStyleCnt="0"/>
      <dgm:spPr/>
    </dgm:pt>
    <dgm:pt modelId="{D284E861-F09C-494E-B6E4-48006D93134A}" type="pres">
      <dgm:prSet presAssocID="{EAB7889C-3C34-4D1D-8ABB-60E98C4FEA2D}" presName="Name5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793147-131E-4077-A313-0FE87FC6115C}" type="pres">
      <dgm:prSet presAssocID="{D6145C3F-32ED-4A8A-9A91-4456F180610F}" presName="space" presStyleCnt="0"/>
      <dgm:spPr/>
    </dgm:pt>
    <dgm:pt modelId="{BBB8A50A-11BF-4858-AAF4-D1F7E5ABE949}" type="pres">
      <dgm:prSet presAssocID="{24B3E63E-948B-4FEB-AF91-4B31EAE1D38D}" presName="Name5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190937-8C3B-4CEE-90CF-380937E06F46}" type="pres">
      <dgm:prSet presAssocID="{A537271B-5412-411B-877E-A663917094AB}" presName="space" presStyleCnt="0"/>
      <dgm:spPr/>
    </dgm:pt>
    <dgm:pt modelId="{07002E06-7063-4C8B-8714-C4590495C7CD}" type="pres">
      <dgm:prSet presAssocID="{8DEB1B7C-4273-40CF-8E3B-B13D1F9CBD12}" presName="Name5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0028AD-E0E4-4F5D-8B29-6E4AF911071E}" type="pres">
      <dgm:prSet presAssocID="{1A0B0186-C7E8-427B-ABD4-A56ACB57DBC2}" presName="space" presStyleCnt="0"/>
      <dgm:spPr/>
    </dgm:pt>
    <dgm:pt modelId="{6099083B-803C-455E-BACF-39D862E66F32}" type="pres">
      <dgm:prSet presAssocID="{C4598994-5829-4C63-8E2F-65524F07CF35}" presName="Name5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85592C3-B041-499A-A9C4-D8624578F542}" type="presOf" srcId="{EAB7889C-3C34-4D1D-8ABB-60E98C4FEA2D}" destId="{D284E861-F09C-494E-B6E4-48006D93134A}" srcOrd="0" destOrd="0" presId="urn:microsoft.com/office/officeart/2005/8/layout/venn3"/>
    <dgm:cxn modelId="{85152EB0-ABB5-450D-9A17-540CF9180FF4}" type="presOf" srcId="{8DEB1B7C-4273-40CF-8E3B-B13D1F9CBD12}" destId="{07002E06-7063-4C8B-8714-C4590495C7CD}" srcOrd="0" destOrd="0" presId="urn:microsoft.com/office/officeart/2005/8/layout/venn3"/>
    <dgm:cxn modelId="{C9E61DB3-1791-4BAA-8078-C2097FD7BF95}" type="presOf" srcId="{24B3E63E-948B-4FEB-AF91-4B31EAE1D38D}" destId="{BBB8A50A-11BF-4858-AAF4-D1F7E5ABE949}" srcOrd="0" destOrd="0" presId="urn:microsoft.com/office/officeart/2005/8/layout/venn3"/>
    <dgm:cxn modelId="{340F620D-C775-4B8B-A667-8B014ABA08F7}" srcId="{0EC1E779-410C-4A4F-BD88-31D017014AF6}" destId="{8DEB1B7C-4273-40CF-8E3B-B13D1F9CBD12}" srcOrd="4" destOrd="0" parTransId="{F10D35C8-E533-4350-803E-E86A3583216B}" sibTransId="{1A0B0186-C7E8-427B-ABD4-A56ACB57DBC2}"/>
    <dgm:cxn modelId="{0F535754-F6A8-48B6-8E08-8FF3E6F3CA7C}" type="presOf" srcId="{C4598994-5829-4C63-8E2F-65524F07CF35}" destId="{6099083B-803C-455E-BACF-39D862E66F32}" srcOrd="0" destOrd="0" presId="urn:microsoft.com/office/officeart/2005/8/layout/venn3"/>
    <dgm:cxn modelId="{C741D165-B4F7-4773-8E5D-12C2E168A8A3}" srcId="{0EC1E779-410C-4A4F-BD88-31D017014AF6}" destId="{24B3E63E-948B-4FEB-AF91-4B31EAE1D38D}" srcOrd="3" destOrd="0" parTransId="{F88AE1A6-ACC2-436C-B651-9AA4CCF01D80}" sibTransId="{A537271B-5412-411B-877E-A663917094AB}"/>
    <dgm:cxn modelId="{34A964BA-1DF8-4B66-99C0-74DEE65911B7}" srcId="{0EC1E779-410C-4A4F-BD88-31D017014AF6}" destId="{09AF75E0-1103-4331-BE41-8DD9421F1C95}" srcOrd="0" destOrd="0" parTransId="{79264637-D96A-4422-BCF9-2644D94EB692}" sibTransId="{890F4DAA-1AF4-43C7-9173-AFC1474CA7A5}"/>
    <dgm:cxn modelId="{0D4A84C7-5E15-4AE5-AC6A-04B9CB04483B}" srcId="{0EC1E779-410C-4A4F-BD88-31D017014AF6}" destId="{C4598994-5829-4C63-8E2F-65524F07CF35}" srcOrd="5" destOrd="0" parTransId="{9F947CC9-7D6C-4A69-AC62-019CB001FF49}" sibTransId="{7BFF72A5-6C70-4CB0-8C0F-C2D31576664B}"/>
    <dgm:cxn modelId="{B9BFAFE0-C86B-4F27-A9FA-17BF45D44A4A}" type="presOf" srcId="{E960A35D-B954-402B-BFEC-627988E714AE}" destId="{254AA838-0A82-4D3E-9011-D0D8591923B1}" srcOrd="0" destOrd="0" presId="urn:microsoft.com/office/officeart/2005/8/layout/venn3"/>
    <dgm:cxn modelId="{68FC9B20-AC91-4705-87E6-A81319C97140}" type="presOf" srcId="{09AF75E0-1103-4331-BE41-8DD9421F1C95}" destId="{EDEC7EFA-DAB1-45F4-8435-1BAC9D87BF08}" srcOrd="0" destOrd="0" presId="urn:microsoft.com/office/officeart/2005/8/layout/venn3"/>
    <dgm:cxn modelId="{FCE7FA51-92B5-4E87-A1B2-A23174C8F674}" type="presOf" srcId="{0EC1E779-410C-4A4F-BD88-31D017014AF6}" destId="{99C9C78D-8361-48C0-A00B-67BC2FA57B7A}" srcOrd="0" destOrd="0" presId="urn:microsoft.com/office/officeart/2005/8/layout/venn3"/>
    <dgm:cxn modelId="{51C6BBE0-DCE7-4A51-9310-2C6A7E33865D}" srcId="{0EC1E779-410C-4A4F-BD88-31D017014AF6}" destId="{EAB7889C-3C34-4D1D-8ABB-60E98C4FEA2D}" srcOrd="2" destOrd="0" parTransId="{A9A00B66-9BA1-42DB-9AE9-1F16E9676A3C}" sibTransId="{D6145C3F-32ED-4A8A-9A91-4456F180610F}"/>
    <dgm:cxn modelId="{EEBFE7CE-073C-490D-87EE-976C6B3E4407}" srcId="{0EC1E779-410C-4A4F-BD88-31D017014AF6}" destId="{E960A35D-B954-402B-BFEC-627988E714AE}" srcOrd="1" destOrd="0" parTransId="{09AA8B4A-F006-4BB0-8413-772D1CAB9149}" sibTransId="{7D7FD51D-2204-44E6-A406-B4737D2CD5A7}"/>
    <dgm:cxn modelId="{AEBF7B2C-F42D-4CA4-A75A-09A09654EA75}" type="presParOf" srcId="{99C9C78D-8361-48C0-A00B-67BC2FA57B7A}" destId="{EDEC7EFA-DAB1-45F4-8435-1BAC9D87BF08}" srcOrd="0" destOrd="0" presId="urn:microsoft.com/office/officeart/2005/8/layout/venn3"/>
    <dgm:cxn modelId="{72ED816D-B9FC-4AF4-92DC-A50409E9F319}" type="presParOf" srcId="{99C9C78D-8361-48C0-A00B-67BC2FA57B7A}" destId="{E58DE442-4DE9-4A01-AB5D-2A6326E57850}" srcOrd="1" destOrd="0" presId="urn:microsoft.com/office/officeart/2005/8/layout/venn3"/>
    <dgm:cxn modelId="{828E9BD3-C33B-42B6-BE3D-8596CC95F5F2}" type="presParOf" srcId="{99C9C78D-8361-48C0-A00B-67BC2FA57B7A}" destId="{254AA838-0A82-4D3E-9011-D0D8591923B1}" srcOrd="2" destOrd="0" presId="urn:microsoft.com/office/officeart/2005/8/layout/venn3"/>
    <dgm:cxn modelId="{3E4C1307-7791-419A-8FC0-472257341223}" type="presParOf" srcId="{99C9C78D-8361-48C0-A00B-67BC2FA57B7A}" destId="{B940EF55-8F42-4139-A128-22CACB206E94}" srcOrd="3" destOrd="0" presId="urn:microsoft.com/office/officeart/2005/8/layout/venn3"/>
    <dgm:cxn modelId="{37486C52-F82B-4894-923B-207CAA753FA3}" type="presParOf" srcId="{99C9C78D-8361-48C0-A00B-67BC2FA57B7A}" destId="{D284E861-F09C-494E-B6E4-48006D93134A}" srcOrd="4" destOrd="0" presId="urn:microsoft.com/office/officeart/2005/8/layout/venn3"/>
    <dgm:cxn modelId="{2A9CD1B4-AAD2-4ED8-957D-E2816DB5C2D4}" type="presParOf" srcId="{99C9C78D-8361-48C0-A00B-67BC2FA57B7A}" destId="{47793147-131E-4077-A313-0FE87FC6115C}" srcOrd="5" destOrd="0" presId="urn:microsoft.com/office/officeart/2005/8/layout/venn3"/>
    <dgm:cxn modelId="{62C58108-D157-40FD-A62A-A5064ED4454B}" type="presParOf" srcId="{99C9C78D-8361-48C0-A00B-67BC2FA57B7A}" destId="{BBB8A50A-11BF-4858-AAF4-D1F7E5ABE949}" srcOrd="6" destOrd="0" presId="urn:microsoft.com/office/officeart/2005/8/layout/venn3"/>
    <dgm:cxn modelId="{1D74E9C6-101D-426B-BA1B-B2F5DA71E9A5}" type="presParOf" srcId="{99C9C78D-8361-48C0-A00B-67BC2FA57B7A}" destId="{3C190937-8C3B-4CEE-90CF-380937E06F46}" srcOrd="7" destOrd="0" presId="urn:microsoft.com/office/officeart/2005/8/layout/venn3"/>
    <dgm:cxn modelId="{736B37F1-3E0A-4BA8-936D-2CF33AE8A206}" type="presParOf" srcId="{99C9C78D-8361-48C0-A00B-67BC2FA57B7A}" destId="{07002E06-7063-4C8B-8714-C4590495C7CD}" srcOrd="8" destOrd="0" presId="urn:microsoft.com/office/officeart/2005/8/layout/venn3"/>
    <dgm:cxn modelId="{7AB28B67-97BF-4F49-BF8E-40A2E4219DF6}" type="presParOf" srcId="{99C9C78D-8361-48C0-A00B-67BC2FA57B7A}" destId="{780028AD-E0E4-4F5D-8B29-6E4AF911071E}" srcOrd="9" destOrd="0" presId="urn:microsoft.com/office/officeart/2005/8/layout/venn3"/>
    <dgm:cxn modelId="{D433D7F2-CECA-4C1B-89E6-744533DDC5F7}" type="presParOf" srcId="{99C9C78D-8361-48C0-A00B-67BC2FA57B7A}" destId="{6099083B-803C-455E-BACF-39D862E66F32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1888223-A0FE-4242-B9D2-FC7394EF4DBB}" type="doc">
      <dgm:prSet loTypeId="urn:microsoft.com/office/officeart/2005/8/layout/b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374BAC3-4D06-4D06-BC53-47D2E6747523}">
      <dgm:prSet custT="1"/>
      <dgm:spPr/>
      <dgm:t>
        <a:bodyPr/>
        <a:lstStyle/>
        <a:p>
          <a:pPr rtl="0"/>
          <a:r>
            <a:rPr lang="es-ES" sz="14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Fiebre</a:t>
          </a:r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BB2B3C19-C585-4B69-B78F-02C63314DAD4}" type="parTrans" cxnId="{394C357C-62F7-424B-9D03-3337BEF2F91D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81017E35-C0F6-4A09-A6A4-CF642795D039}" type="sibTrans" cxnId="{394C357C-62F7-424B-9D03-3337BEF2F91D}">
      <dgm:prSet custT="1"/>
      <dgm:spPr/>
      <dgm:t>
        <a:bodyPr/>
        <a:lstStyle/>
        <a:p>
          <a:endParaRPr lang="es-ES" sz="6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8D2889B-5C93-44FB-8E09-6DF394B6F8CB}">
      <dgm:prSet custT="1"/>
      <dgm:spPr/>
      <dgm:t>
        <a:bodyPr/>
        <a:lstStyle/>
        <a:p>
          <a:pPr rtl="0"/>
          <a:r>
            <a:rPr lang="es-ES" sz="14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Hemoglobinuria</a:t>
          </a:r>
          <a:endParaRPr lang="es-ES" sz="14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041D530A-22A9-4A68-86C2-D708830D42B2}" type="parTrans" cxnId="{FF7B016A-F459-4303-905A-6968EE596661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00E5B1BF-51DC-45C0-80EF-EC0265D217A3}" type="sibTrans" cxnId="{FF7B016A-F459-4303-905A-6968EE596661}">
      <dgm:prSet custT="1"/>
      <dgm:spPr/>
      <dgm:t>
        <a:bodyPr/>
        <a:lstStyle/>
        <a:p>
          <a:endParaRPr lang="es-ES" sz="6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129FB9C4-1B7F-4CBB-9242-E9AF475F0DF3}">
      <dgm:prSet custT="1"/>
      <dgm:spPr/>
      <dgm:t>
        <a:bodyPr/>
        <a:lstStyle/>
        <a:p>
          <a:pPr rtl="0"/>
          <a:r>
            <a:rPr lang="es-ES" sz="14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Anemia</a:t>
          </a:r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642296AB-B8CC-449F-A3AA-8F83E824D39F}" type="parTrans" cxnId="{5E11DC16-7E62-4FA7-B601-AB21263AA6C2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AEAFAE1-A140-4CFF-86BF-A02872F7B836}" type="sibTrans" cxnId="{5E11DC16-7E62-4FA7-B601-AB21263AA6C2}">
      <dgm:prSet custT="1"/>
      <dgm:spPr/>
      <dgm:t>
        <a:bodyPr/>
        <a:lstStyle/>
        <a:p>
          <a:endParaRPr lang="es-ES" sz="6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96E14BAD-B43F-44AE-B873-C9214DE1A525}">
      <dgm:prSet custT="1"/>
      <dgm:spPr/>
      <dgm:t>
        <a:bodyPr/>
        <a:lstStyle/>
        <a:p>
          <a:pPr rtl="0"/>
          <a:r>
            <a:rPr lang="es-ES" sz="14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Ictericia</a:t>
          </a:r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D91B69A-9145-4295-B330-8BE8B533EDB7}" type="parTrans" cxnId="{72BCAE59-FE0B-41B8-B3A8-9483E651391B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B7894A0B-65CF-4F70-A5C9-0E97F43CA51B}" type="sibTrans" cxnId="{72BCAE59-FE0B-41B8-B3A8-9483E651391B}">
      <dgm:prSet custT="1"/>
      <dgm:spPr/>
      <dgm:t>
        <a:bodyPr/>
        <a:lstStyle/>
        <a:p>
          <a:endParaRPr lang="es-ES" sz="6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771D5854-C96C-4142-8B3B-8819514CE680}">
      <dgm:prSet custT="1"/>
      <dgm:spPr/>
      <dgm:t>
        <a:bodyPr/>
        <a:lstStyle/>
        <a:p>
          <a:pPr rtl="0"/>
          <a:r>
            <a:rPr lang="es-ES" sz="14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Estreñimiento</a:t>
          </a:r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23D302B2-8C4B-40EC-89A5-0C42B5B927E0}" type="parTrans" cxnId="{1FDEB06D-F75B-4B48-9AFD-7C508B4277EE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D023EB2-7720-48C3-BFF9-6D6024FE5820}" type="sibTrans" cxnId="{1FDEB06D-F75B-4B48-9AFD-7C508B4277EE}">
      <dgm:prSet custT="1"/>
      <dgm:spPr/>
      <dgm:t>
        <a:bodyPr/>
        <a:lstStyle/>
        <a:p>
          <a:endParaRPr lang="es-ES" sz="6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C5EFEB92-3390-4FA1-BC0F-3C590EE671DC}">
      <dgm:prSet custT="1"/>
      <dgm:spPr/>
      <dgm:t>
        <a:bodyPr/>
        <a:lstStyle/>
        <a:p>
          <a:pPr rtl="0"/>
          <a:r>
            <a:rPr lang="es-ES" sz="14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Diarrea</a:t>
          </a:r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884BAB4E-B013-435A-BBD9-C7B8AA4085B2}" type="parTrans" cxnId="{788CF2D4-1929-46B3-BAF1-7B8D05A5F014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0863B1A-47E6-46E8-8151-8B469903BC3A}" type="sibTrans" cxnId="{788CF2D4-1929-46B3-BAF1-7B8D05A5F014}">
      <dgm:prSet custT="1"/>
      <dgm:spPr/>
      <dgm:t>
        <a:bodyPr/>
        <a:lstStyle/>
        <a:p>
          <a:endParaRPr lang="es-ES" sz="6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3DDB6F14-C8E6-4BE8-95D6-AEC41E4A252B}">
      <dgm:prSet custT="1"/>
      <dgm:spPr/>
      <dgm:t>
        <a:bodyPr/>
        <a:lstStyle/>
        <a:p>
          <a:pPr rtl="0"/>
          <a:r>
            <a:rPr lang="es-ES" sz="14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Pérdida de peso</a:t>
          </a:r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62C58764-33A2-44E4-A7D0-1B8C4EDAE07D}" type="parTrans" cxnId="{4A1679AC-3F16-4594-9CEE-A839937CE776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0985A82B-593F-4FE5-8E6D-4B12CC8B1FF4}" type="sibTrans" cxnId="{4A1679AC-3F16-4594-9CEE-A839937CE776}">
      <dgm:prSet custT="1"/>
      <dgm:spPr/>
      <dgm:t>
        <a:bodyPr/>
        <a:lstStyle/>
        <a:p>
          <a:endParaRPr lang="es-ES" sz="6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4DB1D0E3-1B13-4C67-8713-A1E93FCF7DA5}">
      <dgm:prSet custT="1"/>
      <dgm:spPr/>
      <dgm:t>
        <a:bodyPr/>
        <a:lstStyle/>
        <a:p>
          <a:pPr rtl="0"/>
          <a:r>
            <a:rPr lang="es-ES" sz="14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Postración</a:t>
          </a:r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2059A9DB-9D69-4EF9-83AF-1E0F962A7D72}" type="parTrans" cxnId="{DF1F1813-C3CC-48D3-8E4C-6BB7DB36ED0B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6CE28691-7FD3-4D9D-9320-4933C9DB080F}" type="sibTrans" cxnId="{DF1F1813-C3CC-48D3-8E4C-6BB7DB36ED0B}">
      <dgm:prSet custT="1"/>
      <dgm:spPr/>
      <dgm:t>
        <a:bodyPr/>
        <a:lstStyle/>
        <a:p>
          <a:endParaRPr lang="es-ES" sz="6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B76BC42-9F69-43F3-967A-119CDF668F27}">
      <dgm:prSet custT="1"/>
      <dgm:spPr/>
      <dgm:t>
        <a:bodyPr/>
        <a:lstStyle/>
        <a:p>
          <a:pPr rtl="0"/>
          <a:r>
            <a:rPr lang="es-ES" sz="14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Convulsiones</a:t>
          </a:r>
          <a:endParaRPr lang="es-ES" sz="14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94D51E5B-93FE-4526-88CD-8E7008B09D77}" type="parTrans" cxnId="{7FDF2C03-0163-4C9F-88FC-BFF4C924E514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6844B3AD-6EF5-4561-AE8E-57602E0968E2}" type="sibTrans" cxnId="{7FDF2C03-0163-4C9F-88FC-BFF4C924E514}">
      <dgm:prSet custT="1"/>
      <dgm:spPr/>
      <dgm:t>
        <a:bodyPr/>
        <a:lstStyle/>
        <a:p>
          <a:endParaRPr lang="es-ES" sz="6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23C28ED5-F3E6-480D-A91F-DE650AF6532A}">
      <dgm:prSet custT="1"/>
      <dgm:spPr/>
      <dgm:t>
        <a:bodyPr/>
        <a:lstStyle/>
        <a:p>
          <a:pPr rtl="0"/>
          <a:r>
            <a:rPr lang="es-ES" sz="14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Muerte </a:t>
          </a:r>
          <a:endParaRPr lang="es-ES" sz="14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F57A379-23EA-41D6-8F83-EA4EED96268A}" type="parTrans" cxnId="{45E8B266-4886-42AD-9347-110AE0AB7DA3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2BF2DBBB-37FE-4959-91DC-F7DEFFD011CA}" type="sibTrans" cxnId="{45E8B266-4886-42AD-9347-110AE0AB7DA3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11CCB313-9A00-4B39-836E-9580F5C3031E}" type="pres">
      <dgm:prSet presAssocID="{01888223-A0FE-4242-B9D2-FC7394EF4DB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D191CE0-8278-40EE-911F-ABF0E7069990}" type="pres">
      <dgm:prSet presAssocID="{8374BAC3-4D06-4D06-BC53-47D2E6747523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ACF551-A5EE-4EA1-B573-1EE8BCCE24A0}" type="pres">
      <dgm:prSet presAssocID="{81017E35-C0F6-4A09-A6A4-CF642795D039}" presName="sibTrans" presStyleLbl="sibTrans1D1" presStyleIdx="0" presStyleCnt="9"/>
      <dgm:spPr/>
      <dgm:t>
        <a:bodyPr/>
        <a:lstStyle/>
        <a:p>
          <a:endParaRPr lang="es-ES"/>
        </a:p>
      </dgm:t>
    </dgm:pt>
    <dgm:pt modelId="{5DF12B5B-3696-45B9-A91C-10F67EFE670C}" type="pres">
      <dgm:prSet presAssocID="{81017E35-C0F6-4A09-A6A4-CF642795D039}" presName="connectorText" presStyleLbl="sibTrans1D1" presStyleIdx="0" presStyleCnt="9"/>
      <dgm:spPr/>
      <dgm:t>
        <a:bodyPr/>
        <a:lstStyle/>
        <a:p>
          <a:endParaRPr lang="es-ES"/>
        </a:p>
      </dgm:t>
    </dgm:pt>
    <dgm:pt modelId="{D8D5D910-693E-4723-8FBB-02E175F70834}" type="pres">
      <dgm:prSet presAssocID="{F8D2889B-5C93-44FB-8E09-6DF394B6F8CB}" presName="node" presStyleLbl="node1" presStyleIdx="1" presStyleCnt="10" custScaleX="1130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DF09BF-A461-4A36-B927-58C3345176E8}" type="pres">
      <dgm:prSet presAssocID="{00E5B1BF-51DC-45C0-80EF-EC0265D217A3}" presName="sibTrans" presStyleLbl="sibTrans1D1" presStyleIdx="1" presStyleCnt="9"/>
      <dgm:spPr/>
      <dgm:t>
        <a:bodyPr/>
        <a:lstStyle/>
        <a:p>
          <a:endParaRPr lang="es-ES"/>
        </a:p>
      </dgm:t>
    </dgm:pt>
    <dgm:pt modelId="{CCAF20DA-BE66-40D8-9225-2787298FF57E}" type="pres">
      <dgm:prSet presAssocID="{00E5B1BF-51DC-45C0-80EF-EC0265D217A3}" presName="connectorText" presStyleLbl="sibTrans1D1" presStyleIdx="1" presStyleCnt="9"/>
      <dgm:spPr/>
      <dgm:t>
        <a:bodyPr/>
        <a:lstStyle/>
        <a:p>
          <a:endParaRPr lang="es-ES"/>
        </a:p>
      </dgm:t>
    </dgm:pt>
    <dgm:pt modelId="{C4FEE101-9438-468D-B8F3-BE86A8512DA5}" type="pres">
      <dgm:prSet presAssocID="{129FB9C4-1B7F-4CBB-9242-E9AF475F0DF3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90E41E-567A-4CE7-A5D1-25C19006D9AC}" type="pres">
      <dgm:prSet presAssocID="{EAEAFAE1-A140-4CFF-86BF-A02872F7B836}" presName="sibTrans" presStyleLbl="sibTrans1D1" presStyleIdx="2" presStyleCnt="9"/>
      <dgm:spPr/>
      <dgm:t>
        <a:bodyPr/>
        <a:lstStyle/>
        <a:p>
          <a:endParaRPr lang="es-ES"/>
        </a:p>
      </dgm:t>
    </dgm:pt>
    <dgm:pt modelId="{D422DA70-365D-4175-A083-2A865A6C0CD1}" type="pres">
      <dgm:prSet presAssocID="{EAEAFAE1-A140-4CFF-86BF-A02872F7B836}" presName="connectorText" presStyleLbl="sibTrans1D1" presStyleIdx="2" presStyleCnt="9"/>
      <dgm:spPr/>
      <dgm:t>
        <a:bodyPr/>
        <a:lstStyle/>
        <a:p>
          <a:endParaRPr lang="es-ES"/>
        </a:p>
      </dgm:t>
    </dgm:pt>
    <dgm:pt modelId="{D75C9665-9AAF-439D-AF58-216205AF119D}" type="pres">
      <dgm:prSet presAssocID="{96E14BAD-B43F-44AE-B873-C9214DE1A525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B162F8-DCFB-42FF-A2FA-DDF19A7573B0}" type="pres">
      <dgm:prSet presAssocID="{B7894A0B-65CF-4F70-A5C9-0E97F43CA51B}" presName="sibTrans" presStyleLbl="sibTrans1D1" presStyleIdx="3" presStyleCnt="9"/>
      <dgm:spPr/>
      <dgm:t>
        <a:bodyPr/>
        <a:lstStyle/>
        <a:p>
          <a:endParaRPr lang="es-ES"/>
        </a:p>
      </dgm:t>
    </dgm:pt>
    <dgm:pt modelId="{9C74E5A8-C1DA-4308-BDC1-27BC885064E3}" type="pres">
      <dgm:prSet presAssocID="{B7894A0B-65CF-4F70-A5C9-0E97F43CA51B}" presName="connectorText" presStyleLbl="sibTrans1D1" presStyleIdx="3" presStyleCnt="9"/>
      <dgm:spPr/>
      <dgm:t>
        <a:bodyPr/>
        <a:lstStyle/>
        <a:p>
          <a:endParaRPr lang="es-ES"/>
        </a:p>
      </dgm:t>
    </dgm:pt>
    <dgm:pt modelId="{3ABA0E9D-DC01-4965-B5D8-69CA044CD3AA}" type="pres">
      <dgm:prSet presAssocID="{771D5854-C96C-4142-8B3B-8819514CE680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3C99AD-0878-499A-B5D9-034C877406DC}" type="pres">
      <dgm:prSet presAssocID="{ED023EB2-7720-48C3-BFF9-6D6024FE5820}" presName="sibTrans" presStyleLbl="sibTrans1D1" presStyleIdx="4" presStyleCnt="9"/>
      <dgm:spPr/>
      <dgm:t>
        <a:bodyPr/>
        <a:lstStyle/>
        <a:p>
          <a:endParaRPr lang="es-ES"/>
        </a:p>
      </dgm:t>
    </dgm:pt>
    <dgm:pt modelId="{B665C666-4761-4D47-A85E-E4659895B8B6}" type="pres">
      <dgm:prSet presAssocID="{ED023EB2-7720-48C3-BFF9-6D6024FE5820}" presName="connectorText" presStyleLbl="sibTrans1D1" presStyleIdx="4" presStyleCnt="9"/>
      <dgm:spPr/>
      <dgm:t>
        <a:bodyPr/>
        <a:lstStyle/>
        <a:p>
          <a:endParaRPr lang="es-ES"/>
        </a:p>
      </dgm:t>
    </dgm:pt>
    <dgm:pt modelId="{A9BB1C30-4138-462C-9B16-464C487A901E}" type="pres">
      <dgm:prSet presAssocID="{C5EFEB92-3390-4FA1-BC0F-3C590EE671DC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A791F6-82FA-4B6A-A109-DDB7DDFF2B69}" type="pres">
      <dgm:prSet presAssocID="{F0863B1A-47E6-46E8-8151-8B469903BC3A}" presName="sibTrans" presStyleLbl="sibTrans1D1" presStyleIdx="5" presStyleCnt="9"/>
      <dgm:spPr/>
      <dgm:t>
        <a:bodyPr/>
        <a:lstStyle/>
        <a:p>
          <a:endParaRPr lang="es-ES"/>
        </a:p>
      </dgm:t>
    </dgm:pt>
    <dgm:pt modelId="{29566577-1774-4C25-8321-C3E4A71460BE}" type="pres">
      <dgm:prSet presAssocID="{F0863B1A-47E6-46E8-8151-8B469903BC3A}" presName="connectorText" presStyleLbl="sibTrans1D1" presStyleIdx="5" presStyleCnt="9"/>
      <dgm:spPr/>
      <dgm:t>
        <a:bodyPr/>
        <a:lstStyle/>
        <a:p>
          <a:endParaRPr lang="es-ES"/>
        </a:p>
      </dgm:t>
    </dgm:pt>
    <dgm:pt modelId="{46B6B759-598F-4253-AFC3-C12901D36219}" type="pres">
      <dgm:prSet presAssocID="{3DDB6F14-C8E6-4BE8-95D6-AEC41E4A252B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5217D9-81F2-437F-959C-D5F6DB1AFB46}" type="pres">
      <dgm:prSet presAssocID="{0985A82B-593F-4FE5-8E6D-4B12CC8B1FF4}" presName="sibTrans" presStyleLbl="sibTrans1D1" presStyleIdx="6" presStyleCnt="9"/>
      <dgm:spPr/>
      <dgm:t>
        <a:bodyPr/>
        <a:lstStyle/>
        <a:p>
          <a:endParaRPr lang="es-ES"/>
        </a:p>
      </dgm:t>
    </dgm:pt>
    <dgm:pt modelId="{988514BB-28FA-419B-81CB-5DE7EB7A6E57}" type="pres">
      <dgm:prSet presAssocID="{0985A82B-593F-4FE5-8E6D-4B12CC8B1FF4}" presName="connectorText" presStyleLbl="sibTrans1D1" presStyleIdx="6" presStyleCnt="9"/>
      <dgm:spPr/>
      <dgm:t>
        <a:bodyPr/>
        <a:lstStyle/>
        <a:p>
          <a:endParaRPr lang="es-ES"/>
        </a:p>
      </dgm:t>
    </dgm:pt>
    <dgm:pt modelId="{46CC3750-35F9-4FE2-945B-7B632CE4CE84}" type="pres">
      <dgm:prSet presAssocID="{4DB1D0E3-1B13-4C67-8713-A1E93FCF7DA5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55C4F5-F8CB-456E-BEB8-A027FD6C63AC}" type="pres">
      <dgm:prSet presAssocID="{6CE28691-7FD3-4D9D-9320-4933C9DB080F}" presName="sibTrans" presStyleLbl="sibTrans1D1" presStyleIdx="7" presStyleCnt="9"/>
      <dgm:spPr/>
      <dgm:t>
        <a:bodyPr/>
        <a:lstStyle/>
        <a:p>
          <a:endParaRPr lang="es-ES"/>
        </a:p>
      </dgm:t>
    </dgm:pt>
    <dgm:pt modelId="{41CEDDE7-2C45-4500-A994-44CB4186B27A}" type="pres">
      <dgm:prSet presAssocID="{6CE28691-7FD3-4D9D-9320-4933C9DB080F}" presName="connectorText" presStyleLbl="sibTrans1D1" presStyleIdx="7" presStyleCnt="9"/>
      <dgm:spPr/>
      <dgm:t>
        <a:bodyPr/>
        <a:lstStyle/>
        <a:p>
          <a:endParaRPr lang="es-ES"/>
        </a:p>
      </dgm:t>
    </dgm:pt>
    <dgm:pt modelId="{CEE78A34-8560-4A55-8DFE-1D9C7218712B}" type="pres">
      <dgm:prSet presAssocID="{DB76BC42-9F69-43F3-967A-119CDF668F27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B19306-4EE9-45F8-BFE7-33FB993CC8CF}" type="pres">
      <dgm:prSet presAssocID="{6844B3AD-6EF5-4561-AE8E-57602E0968E2}" presName="sibTrans" presStyleLbl="sibTrans1D1" presStyleIdx="8" presStyleCnt="9"/>
      <dgm:spPr/>
      <dgm:t>
        <a:bodyPr/>
        <a:lstStyle/>
        <a:p>
          <a:endParaRPr lang="es-ES"/>
        </a:p>
      </dgm:t>
    </dgm:pt>
    <dgm:pt modelId="{EF0525E0-C2B5-401F-AB68-C7D3B98CD3BD}" type="pres">
      <dgm:prSet presAssocID="{6844B3AD-6EF5-4561-AE8E-57602E0968E2}" presName="connectorText" presStyleLbl="sibTrans1D1" presStyleIdx="8" presStyleCnt="9"/>
      <dgm:spPr/>
      <dgm:t>
        <a:bodyPr/>
        <a:lstStyle/>
        <a:p>
          <a:endParaRPr lang="es-ES"/>
        </a:p>
      </dgm:t>
    </dgm:pt>
    <dgm:pt modelId="{D3C5A838-B6A8-4BD5-86EB-5F59B389ED9D}" type="pres">
      <dgm:prSet presAssocID="{23C28ED5-F3E6-480D-A91F-DE650AF6532A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505A72A-E239-419D-85C1-CB4A875AFE26}" type="presOf" srcId="{C5EFEB92-3390-4FA1-BC0F-3C590EE671DC}" destId="{A9BB1C30-4138-462C-9B16-464C487A901E}" srcOrd="0" destOrd="0" presId="urn:microsoft.com/office/officeart/2005/8/layout/bProcess3"/>
    <dgm:cxn modelId="{5E11DC16-7E62-4FA7-B601-AB21263AA6C2}" srcId="{01888223-A0FE-4242-B9D2-FC7394EF4DBB}" destId="{129FB9C4-1B7F-4CBB-9242-E9AF475F0DF3}" srcOrd="2" destOrd="0" parTransId="{642296AB-B8CC-449F-A3AA-8F83E824D39F}" sibTransId="{EAEAFAE1-A140-4CFF-86BF-A02872F7B836}"/>
    <dgm:cxn modelId="{09D48173-104A-413D-BA11-00418B3CC32D}" type="presOf" srcId="{EAEAFAE1-A140-4CFF-86BF-A02872F7B836}" destId="{D422DA70-365D-4175-A083-2A865A6C0CD1}" srcOrd="1" destOrd="0" presId="urn:microsoft.com/office/officeart/2005/8/layout/bProcess3"/>
    <dgm:cxn modelId="{4A1679AC-3F16-4594-9CEE-A839937CE776}" srcId="{01888223-A0FE-4242-B9D2-FC7394EF4DBB}" destId="{3DDB6F14-C8E6-4BE8-95D6-AEC41E4A252B}" srcOrd="6" destOrd="0" parTransId="{62C58764-33A2-44E4-A7D0-1B8C4EDAE07D}" sibTransId="{0985A82B-593F-4FE5-8E6D-4B12CC8B1FF4}"/>
    <dgm:cxn modelId="{BAADA353-AABF-4088-BFD4-F0F0C486B028}" type="presOf" srcId="{ED023EB2-7720-48C3-BFF9-6D6024FE5820}" destId="{8E3C99AD-0878-499A-B5D9-034C877406DC}" srcOrd="0" destOrd="0" presId="urn:microsoft.com/office/officeart/2005/8/layout/bProcess3"/>
    <dgm:cxn modelId="{4CB7CB64-30B4-4DF8-B640-270CCCF5044B}" type="presOf" srcId="{B7894A0B-65CF-4F70-A5C9-0E97F43CA51B}" destId="{3CB162F8-DCFB-42FF-A2FA-DDF19A7573B0}" srcOrd="0" destOrd="0" presId="urn:microsoft.com/office/officeart/2005/8/layout/bProcess3"/>
    <dgm:cxn modelId="{9F287FC0-FECC-4046-B7B3-E2F6514FC87B}" type="presOf" srcId="{23C28ED5-F3E6-480D-A91F-DE650AF6532A}" destId="{D3C5A838-B6A8-4BD5-86EB-5F59B389ED9D}" srcOrd="0" destOrd="0" presId="urn:microsoft.com/office/officeart/2005/8/layout/bProcess3"/>
    <dgm:cxn modelId="{DF1F1813-C3CC-48D3-8E4C-6BB7DB36ED0B}" srcId="{01888223-A0FE-4242-B9D2-FC7394EF4DBB}" destId="{4DB1D0E3-1B13-4C67-8713-A1E93FCF7DA5}" srcOrd="7" destOrd="0" parTransId="{2059A9DB-9D69-4EF9-83AF-1E0F962A7D72}" sibTransId="{6CE28691-7FD3-4D9D-9320-4933C9DB080F}"/>
    <dgm:cxn modelId="{86FE0CC8-1AA2-4E06-840C-A885AFC42DAB}" type="presOf" srcId="{6CE28691-7FD3-4D9D-9320-4933C9DB080F}" destId="{41CEDDE7-2C45-4500-A994-44CB4186B27A}" srcOrd="1" destOrd="0" presId="urn:microsoft.com/office/officeart/2005/8/layout/bProcess3"/>
    <dgm:cxn modelId="{FFD59F77-9CD3-40E8-AB78-17E4B8CC4687}" type="presOf" srcId="{6CE28691-7FD3-4D9D-9320-4933C9DB080F}" destId="{0E55C4F5-F8CB-456E-BEB8-A027FD6C63AC}" srcOrd="0" destOrd="0" presId="urn:microsoft.com/office/officeart/2005/8/layout/bProcess3"/>
    <dgm:cxn modelId="{EA831893-05DD-4AB0-B661-CE46804CF1AB}" type="presOf" srcId="{0985A82B-593F-4FE5-8E6D-4B12CC8B1FF4}" destId="{988514BB-28FA-419B-81CB-5DE7EB7A6E57}" srcOrd="1" destOrd="0" presId="urn:microsoft.com/office/officeart/2005/8/layout/bProcess3"/>
    <dgm:cxn modelId="{643F7507-A031-4B6E-8E55-143E33DBD0C9}" type="presOf" srcId="{771D5854-C96C-4142-8B3B-8819514CE680}" destId="{3ABA0E9D-DC01-4965-B5D8-69CA044CD3AA}" srcOrd="0" destOrd="0" presId="urn:microsoft.com/office/officeart/2005/8/layout/bProcess3"/>
    <dgm:cxn modelId="{2A2A3A4F-F4AA-4A65-8C9B-C917F3F77F92}" type="presOf" srcId="{129FB9C4-1B7F-4CBB-9242-E9AF475F0DF3}" destId="{C4FEE101-9438-468D-B8F3-BE86A8512DA5}" srcOrd="0" destOrd="0" presId="urn:microsoft.com/office/officeart/2005/8/layout/bProcess3"/>
    <dgm:cxn modelId="{D9FE9C84-4C32-446F-916B-885F2D6F18B0}" type="presOf" srcId="{DB76BC42-9F69-43F3-967A-119CDF668F27}" destId="{CEE78A34-8560-4A55-8DFE-1D9C7218712B}" srcOrd="0" destOrd="0" presId="urn:microsoft.com/office/officeart/2005/8/layout/bProcess3"/>
    <dgm:cxn modelId="{3571C80B-1ACC-469D-89FF-9417B21BD7AC}" type="presOf" srcId="{01888223-A0FE-4242-B9D2-FC7394EF4DBB}" destId="{11CCB313-9A00-4B39-836E-9580F5C3031E}" srcOrd="0" destOrd="0" presId="urn:microsoft.com/office/officeart/2005/8/layout/bProcess3"/>
    <dgm:cxn modelId="{E4C6111F-37F4-449F-A808-D3C2F8088F24}" type="presOf" srcId="{96E14BAD-B43F-44AE-B873-C9214DE1A525}" destId="{D75C9665-9AAF-439D-AF58-216205AF119D}" srcOrd="0" destOrd="0" presId="urn:microsoft.com/office/officeart/2005/8/layout/bProcess3"/>
    <dgm:cxn modelId="{45E8B266-4886-42AD-9347-110AE0AB7DA3}" srcId="{01888223-A0FE-4242-B9D2-FC7394EF4DBB}" destId="{23C28ED5-F3E6-480D-A91F-DE650AF6532A}" srcOrd="9" destOrd="0" parTransId="{EF57A379-23EA-41D6-8F83-EA4EED96268A}" sibTransId="{2BF2DBBB-37FE-4959-91DC-F7DEFFD011CA}"/>
    <dgm:cxn modelId="{7188152E-66B6-4D20-B401-898A32A155F2}" type="presOf" srcId="{00E5B1BF-51DC-45C0-80EF-EC0265D217A3}" destId="{CCAF20DA-BE66-40D8-9225-2787298FF57E}" srcOrd="1" destOrd="0" presId="urn:microsoft.com/office/officeart/2005/8/layout/bProcess3"/>
    <dgm:cxn modelId="{64D87728-6AEF-45C4-BF83-8E7E6E919F15}" type="presOf" srcId="{8374BAC3-4D06-4D06-BC53-47D2E6747523}" destId="{6D191CE0-8278-40EE-911F-ABF0E7069990}" srcOrd="0" destOrd="0" presId="urn:microsoft.com/office/officeart/2005/8/layout/bProcess3"/>
    <dgm:cxn modelId="{788CF2D4-1929-46B3-BAF1-7B8D05A5F014}" srcId="{01888223-A0FE-4242-B9D2-FC7394EF4DBB}" destId="{C5EFEB92-3390-4FA1-BC0F-3C590EE671DC}" srcOrd="5" destOrd="0" parTransId="{884BAB4E-B013-435A-BBD9-C7B8AA4085B2}" sibTransId="{F0863B1A-47E6-46E8-8151-8B469903BC3A}"/>
    <dgm:cxn modelId="{9A55F919-4EEC-476F-9BBF-FAE7E4D04768}" type="presOf" srcId="{3DDB6F14-C8E6-4BE8-95D6-AEC41E4A252B}" destId="{46B6B759-598F-4253-AFC3-C12901D36219}" srcOrd="0" destOrd="0" presId="urn:microsoft.com/office/officeart/2005/8/layout/bProcess3"/>
    <dgm:cxn modelId="{C388CF52-5207-42B5-A40B-88CE1F7119FA}" type="presOf" srcId="{6844B3AD-6EF5-4561-AE8E-57602E0968E2}" destId="{48B19306-4EE9-45F8-BFE7-33FB993CC8CF}" srcOrd="0" destOrd="0" presId="urn:microsoft.com/office/officeart/2005/8/layout/bProcess3"/>
    <dgm:cxn modelId="{29443D5B-3AEF-48A1-A460-7088BA595E37}" type="presOf" srcId="{0985A82B-593F-4FE5-8E6D-4B12CC8B1FF4}" destId="{0F5217D9-81F2-437F-959C-D5F6DB1AFB46}" srcOrd="0" destOrd="0" presId="urn:microsoft.com/office/officeart/2005/8/layout/bProcess3"/>
    <dgm:cxn modelId="{FF7B016A-F459-4303-905A-6968EE596661}" srcId="{01888223-A0FE-4242-B9D2-FC7394EF4DBB}" destId="{F8D2889B-5C93-44FB-8E09-6DF394B6F8CB}" srcOrd="1" destOrd="0" parTransId="{041D530A-22A9-4A68-86C2-D708830D42B2}" sibTransId="{00E5B1BF-51DC-45C0-80EF-EC0265D217A3}"/>
    <dgm:cxn modelId="{394C357C-62F7-424B-9D03-3337BEF2F91D}" srcId="{01888223-A0FE-4242-B9D2-FC7394EF4DBB}" destId="{8374BAC3-4D06-4D06-BC53-47D2E6747523}" srcOrd="0" destOrd="0" parTransId="{BB2B3C19-C585-4B69-B78F-02C63314DAD4}" sibTransId="{81017E35-C0F6-4A09-A6A4-CF642795D039}"/>
    <dgm:cxn modelId="{C9B098D2-25D7-4031-BCEA-091ED76E2BB4}" type="presOf" srcId="{F0863B1A-47E6-46E8-8151-8B469903BC3A}" destId="{29566577-1774-4C25-8321-C3E4A71460BE}" srcOrd="1" destOrd="0" presId="urn:microsoft.com/office/officeart/2005/8/layout/bProcess3"/>
    <dgm:cxn modelId="{EBC52B5E-5A2B-4BCA-B673-52EFA04C5ACC}" type="presOf" srcId="{B7894A0B-65CF-4F70-A5C9-0E97F43CA51B}" destId="{9C74E5A8-C1DA-4308-BDC1-27BC885064E3}" srcOrd="1" destOrd="0" presId="urn:microsoft.com/office/officeart/2005/8/layout/bProcess3"/>
    <dgm:cxn modelId="{B4636A12-B370-4C20-9854-56999D404665}" type="presOf" srcId="{6844B3AD-6EF5-4561-AE8E-57602E0968E2}" destId="{EF0525E0-C2B5-401F-AB68-C7D3B98CD3BD}" srcOrd="1" destOrd="0" presId="urn:microsoft.com/office/officeart/2005/8/layout/bProcess3"/>
    <dgm:cxn modelId="{E14F0D77-79EF-4425-9B57-26FAB17DF90F}" type="presOf" srcId="{81017E35-C0F6-4A09-A6A4-CF642795D039}" destId="{1BACF551-A5EE-4EA1-B573-1EE8BCCE24A0}" srcOrd="0" destOrd="0" presId="urn:microsoft.com/office/officeart/2005/8/layout/bProcess3"/>
    <dgm:cxn modelId="{72BCAE59-FE0B-41B8-B3A8-9483E651391B}" srcId="{01888223-A0FE-4242-B9D2-FC7394EF4DBB}" destId="{96E14BAD-B43F-44AE-B873-C9214DE1A525}" srcOrd="3" destOrd="0" parTransId="{DD91B69A-9145-4295-B330-8BE8B533EDB7}" sibTransId="{B7894A0B-65CF-4F70-A5C9-0E97F43CA51B}"/>
    <dgm:cxn modelId="{5FD3D78F-5B68-4D9E-AB4D-A027C82478BE}" type="presOf" srcId="{F0863B1A-47E6-46E8-8151-8B469903BC3A}" destId="{FDA791F6-82FA-4B6A-A109-DDB7DDFF2B69}" srcOrd="0" destOrd="0" presId="urn:microsoft.com/office/officeart/2005/8/layout/bProcess3"/>
    <dgm:cxn modelId="{4DDC6900-0579-48AD-9E13-3F2F6576420B}" type="presOf" srcId="{4DB1D0E3-1B13-4C67-8713-A1E93FCF7DA5}" destId="{46CC3750-35F9-4FE2-945B-7B632CE4CE84}" srcOrd="0" destOrd="0" presId="urn:microsoft.com/office/officeart/2005/8/layout/bProcess3"/>
    <dgm:cxn modelId="{65795F74-6CBF-4689-A999-EC77A11E8FA8}" type="presOf" srcId="{ED023EB2-7720-48C3-BFF9-6D6024FE5820}" destId="{B665C666-4761-4D47-A85E-E4659895B8B6}" srcOrd="1" destOrd="0" presId="urn:microsoft.com/office/officeart/2005/8/layout/bProcess3"/>
    <dgm:cxn modelId="{1FDEB06D-F75B-4B48-9AFD-7C508B4277EE}" srcId="{01888223-A0FE-4242-B9D2-FC7394EF4DBB}" destId="{771D5854-C96C-4142-8B3B-8819514CE680}" srcOrd="4" destOrd="0" parTransId="{23D302B2-8C4B-40EC-89A5-0C42B5B927E0}" sibTransId="{ED023EB2-7720-48C3-BFF9-6D6024FE5820}"/>
    <dgm:cxn modelId="{7FDF2C03-0163-4C9F-88FC-BFF4C924E514}" srcId="{01888223-A0FE-4242-B9D2-FC7394EF4DBB}" destId="{DB76BC42-9F69-43F3-967A-119CDF668F27}" srcOrd="8" destOrd="0" parTransId="{94D51E5B-93FE-4526-88CD-8E7008B09D77}" sibTransId="{6844B3AD-6EF5-4561-AE8E-57602E0968E2}"/>
    <dgm:cxn modelId="{E7A71A1C-0447-43D8-89AC-8A6B38E9359A}" type="presOf" srcId="{00E5B1BF-51DC-45C0-80EF-EC0265D217A3}" destId="{8EDF09BF-A461-4A36-B927-58C3345176E8}" srcOrd="0" destOrd="0" presId="urn:microsoft.com/office/officeart/2005/8/layout/bProcess3"/>
    <dgm:cxn modelId="{CD9287B5-FC06-47EE-B849-22E4A7B259F2}" type="presOf" srcId="{EAEAFAE1-A140-4CFF-86BF-A02872F7B836}" destId="{8290E41E-567A-4CE7-A5D1-25C19006D9AC}" srcOrd="0" destOrd="0" presId="urn:microsoft.com/office/officeart/2005/8/layout/bProcess3"/>
    <dgm:cxn modelId="{B864FC80-F145-4E57-B2B9-39D66C4C6E6A}" type="presOf" srcId="{81017E35-C0F6-4A09-A6A4-CF642795D039}" destId="{5DF12B5B-3696-45B9-A91C-10F67EFE670C}" srcOrd="1" destOrd="0" presId="urn:microsoft.com/office/officeart/2005/8/layout/bProcess3"/>
    <dgm:cxn modelId="{A096C7AC-6FFC-431C-A2EA-514FA681071F}" type="presOf" srcId="{F8D2889B-5C93-44FB-8E09-6DF394B6F8CB}" destId="{D8D5D910-693E-4723-8FBB-02E175F70834}" srcOrd="0" destOrd="0" presId="urn:microsoft.com/office/officeart/2005/8/layout/bProcess3"/>
    <dgm:cxn modelId="{219ADC89-6BC2-43C8-9091-ABCAE7DCCB46}" type="presParOf" srcId="{11CCB313-9A00-4B39-836E-9580F5C3031E}" destId="{6D191CE0-8278-40EE-911F-ABF0E7069990}" srcOrd="0" destOrd="0" presId="urn:microsoft.com/office/officeart/2005/8/layout/bProcess3"/>
    <dgm:cxn modelId="{14F9636C-90AD-4B7B-93C2-B4EDEB3F332D}" type="presParOf" srcId="{11CCB313-9A00-4B39-836E-9580F5C3031E}" destId="{1BACF551-A5EE-4EA1-B573-1EE8BCCE24A0}" srcOrd="1" destOrd="0" presId="urn:microsoft.com/office/officeart/2005/8/layout/bProcess3"/>
    <dgm:cxn modelId="{7F8E14B7-38B7-4655-A0AA-FF949F185171}" type="presParOf" srcId="{1BACF551-A5EE-4EA1-B573-1EE8BCCE24A0}" destId="{5DF12B5B-3696-45B9-A91C-10F67EFE670C}" srcOrd="0" destOrd="0" presId="urn:microsoft.com/office/officeart/2005/8/layout/bProcess3"/>
    <dgm:cxn modelId="{05029A98-23B7-4CF6-8A39-94FF08937DF0}" type="presParOf" srcId="{11CCB313-9A00-4B39-836E-9580F5C3031E}" destId="{D8D5D910-693E-4723-8FBB-02E175F70834}" srcOrd="2" destOrd="0" presId="urn:microsoft.com/office/officeart/2005/8/layout/bProcess3"/>
    <dgm:cxn modelId="{C0D7D9BF-2A8C-4D36-95D8-E975354242CB}" type="presParOf" srcId="{11CCB313-9A00-4B39-836E-9580F5C3031E}" destId="{8EDF09BF-A461-4A36-B927-58C3345176E8}" srcOrd="3" destOrd="0" presId="urn:microsoft.com/office/officeart/2005/8/layout/bProcess3"/>
    <dgm:cxn modelId="{343E0D9A-556C-4051-AA04-8C3E62609D34}" type="presParOf" srcId="{8EDF09BF-A461-4A36-B927-58C3345176E8}" destId="{CCAF20DA-BE66-40D8-9225-2787298FF57E}" srcOrd="0" destOrd="0" presId="urn:microsoft.com/office/officeart/2005/8/layout/bProcess3"/>
    <dgm:cxn modelId="{40BC108F-42F8-4B5E-8FF2-BC1B84C332D8}" type="presParOf" srcId="{11CCB313-9A00-4B39-836E-9580F5C3031E}" destId="{C4FEE101-9438-468D-B8F3-BE86A8512DA5}" srcOrd="4" destOrd="0" presId="urn:microsoft.com/office/officeart/2005/8/layout/bProcess3"/>
    <dgm:cxn modelId="{9C693CAB-8898-4315-B85C-47FED0194B3E}" type="presParOf" srcId="{11CCB313-9A00-4B39-836E-9580F5C3031E}" destId="{8290E41E-567A-4CE7-A5D1-25C19006D9AC}" srcOrd="5" destOrd="0" presId="urn:microsoft.com/office/officeart/2005/8/layout/bProcess3"/>
    <dgm:cxn modelId="{704F067D-50D4-47C2-95D9-08D2A35A180F}" type="presParOf" srcId="{8290E41E-567A-4CE7-A5D1-25C19006D9AC}" destId="{D422DA70-365D-4175-A083-2A865A6C0CD1}" srcOrd="0" destOrd="0" presId="urn:microsoft.com/office/officeart/2005/8/layout/bProcess3"/>
    <dgm:cxn modelId="{F9E3854F-51E7-4AE7-8043-DA91DA9945E5}" type="presParOf" srcId="{11CCB313-9A00-4B39-836E-9580F5C3031E}" destId="{D75C9665-9AAF-439D-AF58-216205AF119D}" srcOrd="6" destOrd="0" presId="urn:microsoft.com/office/officeart/2005/8/layout/bProcess3"/>
    <dgm:cxn modelId="{B009D142-F0BD-4170-9A86-D9091A5C3696}" type="presParOf" srcId="{11CCB313-9A00-4B39-836E-9580F5C3031E}" destId="{3CB162F8-DCFB-42FF-A2FA-DDF19A7573B0}" srcOrd="7" destOrd="0" presId="urn:microsoft.com/office/officeart/2005/8/layout/bProcess3"/>
    <dgm:cxn modelId="{9D1540C4-19AD-4C5F-9B64-4C96A4D59FD0}" type="presParOf" srcId="{3CB162F8-DCFB-42FF-A2FA-DDF19A7573B0}" destId="{9C74E5A8-C1DA-4308-BDC1-27BC885064E3}" srcOrd="0" destOrd="0" presId="urn:microsoft.com/office/officeart/2005/8/layout/bProcess3"/>
    <dgm:cxn modelId="{696FB06F-20D2-43DE-AA35-DD63BDF65458}" type="presParOf" srcId="{11CCB313-9A00-4B39-836E-9580F5C3031E}" destId="{3ABA0E9D-DC01-4965-B5D8-69CA044CD3AA}" srcOrd="8" destOrd="0" presId="urn:microsoft.com/office/officeart/2005/8/layout/bProcess3"/>
    <dgm:cxn modelId="{776C441D-5845-495B-B37A-1CB054721C4E}" type="presParOf" srcId="{11CCB313-9A00-4B39-836E-9580F5C3031E}" destId="{8E3C99AD-0878-499A-B5D9-034C877406DC}" srcOrd="9" destOrd="0" presId="urn:microsoft.com/office/officeart/2005/8/layout/bProcess3"/>
    <dgm:cxn modelId="{5C8206DB-DD1D-4A43-837E-561AB0A28B5A}" type="presParOf" srcId="{8E3C99AD-0878-499A-B5D9-034C877406DC}" destId="{B665C666-4761-4D47-A85E-E4659895B8B6}" srcOrd="0" destOrd="0" presId="urn:microsoft.com/office/officeart/2005/8/layout/bProcess3"/>
    <dgm:cxn modelId="{F2B6228E-0146-4EB8-9F66-BF51C4A068DA}" type="presParOf" srcId="{11CCB313-9A00-4B39-836E-9580F5C3031E}" destId="{A9BB1C30-4138-462C-9B16-464C487A901E}" srcOrd="10" destOrd="0" presId="urn:microsoft.com/office/officeart/2005/8/layout/bProcess3"/>
    <dgm:cxn modelId="{F3654310-1DAA-4FD0-81A4-8DD585B955D1}" type="presParOf" srcId="{11CCB313-9A00-4B39-836E-9580F5C3031E}" destId="{FDA791F6-82FA-4B6A-A109-DDB7DDFF2B69}" srcOrd="11" destOrd="0" presId="urn:microsoft.com/office/officeart/2005/8/layout/bProcess3"/>
    <dgm:cxn modelId="{314F3D5C-551C-4CC2-A009-C338023B08AC}" type="presParOf" srcId="{FDA791F6-82FA-4B6A-A109-DDB7DDFF2B69}" destId="{29566577-1774-4C25-8321-C3E4A71460BE}" srcOrd="0" destOrd="0" presId="urn:microsoft.com/office/officeart/2005/8/layout/bProcess3"/>
    <dgm:cxn modelId="{F7DA0B0F-23B0-4737-BF39-6085AA0B81D8}" type="presParOf" srcId="{11CCB313-9A00-4B39-836E-9580F5C3031E}" destId="{46B6B759-598F-4253-AFC3-C12901D36219}" srcOrd="12" destOrd="0" presId="urn:microsoft.com/office/officeart/2005/8/layout/bProcess3"/>
    <dgm:cxn modelId="{F66AB61F-25DE-4CD5-BBC2-6005E0D569DC}" type="presParOf" srcId="{11CCB313-9A00-4B39-836E-9580F5C3031E}" destId="{0F5217D9-81F2-437F-959C-D5F6DB1AFB46}" srcOrd="13" destOrd="0" presId="urn:microsoft.com/office/officeart/2005/8/layout/bProcess3"/>
    <dgm:cxn modelId="{B0FDF2BB-FEF5-4AB0-9475-FDD75BE7F241}" type="presParOf" srcId="{0F5217D9-81F2-437F-959C-D5F6DB1AFB46}" destId="{988514BB-28FA-419B-81CB-5DE7EB7A6E57}" srcOrd="0" destOrd="0" presId="urn:microsoft.com/office/officeart/2005/8/layout/bProcess3"/>
    <dgm:cxn modelId="{AD0A3F6D-A878-42B4-ACEB-A688DBF20384}" type="presParOf" srcId="{11CCB313-9A00-4B39-836E-9580F5C3031E}" destId="{46CC3750-35F9-4FE2-945B-7B632CE4CE84}" srcOrd="14" destOrd="0" presId="urn:microsoft.com/office/officeart/2005/8/layout/bProcess3"/>
    <dgm:cxn modelId="{BEDFCC2A-8743-4225-BDD4-E735AE31E2E2}" type="presParOf" srcId="{11CCB313-9A00-4B39-836E-9580F5C3031E}" destId="{0E55C4F5-F8CB-456E-BEB8-A027FD6C63AC}" srcOrd="15" destOrd="0" presId="urn:microsoft.com/office/officeart/2005/8/layout/bProcess3"/>
    <dgm:cxn modelId="{493D10E2-7D83-4F13-BEA3-F34AD2FC1F3B}" type="presParOf" srcId="{0E55C4F5-F8CB-456E-BEB8-A027FD6C63AC}" destId="{41CEDDE7-2C45-4500-A994-44CB4186B27A}" srcOrd="0" destOrd="0" presId="urn:microsoft.com/office/officeart/2005/8/layout/bProcess3"/>
    <dgm:cxn modelId="{46DBFEF7-DE1F-41AC-9480-DDA90F426283}" type="presParOf" srcId="{11CCB313-9A00-4B39-836E-9580F5C3031E}" destId="{CEE78A34-8560-4A55-8DFE-1D9C7218712B}" srcOrd="16" destOrd="0" presId="urn:microsoft.com/office/officeart/2005/8/layout/bProcess3"/>
    <dgm:cxn modelId="{1B60E5EE-370F-4974-9379-F7F80F879AB1}" type="presParOf" srcId="{11CCB313-9A00-4B39-836E-9580F5C3031E}" destId="{48B19306-4EE9-45F8-BFE7-33FB993CC8CF}" srcOrd="17" destOrd="0" presId="urn:microsoft.com/office/officeart/2005/8/layout/bProcess3"/>
    <dgm:cxn modelId="{E0AFCAA2-1DBB-4BA4-BEB2-B098900D9D35}" type="presParOf" srcId="{48B19306-4EE9-45F8-BFE7-33FB993CC8CF}" destId="{EF0525E0-C2B5-401F-AB68-C7D3B98CD3BD}" srcOrd="0" destOrd="0" presId="urn:microsoft.com/office/officeart/2005/8/layout/bProcess3"/>
    <dgm:cxn modelId="{4B731EAE-0FE1-4001-87B4-E9B77A174799}" type="presParOf" srcId="{11CCB313-9A00-4B39-836E-9580F5C3031E}" destId="{D3C5A838-B6A8-4BD5-86EB-5F59B389ED9D}" srcOrd="1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41A84DF-34A6-42C0-B5D7-67A0F8434DE9}" type="doc">
      <dgm:prSet loTypeId="urn:microsoft.com/office/officeart/2005/8/layout/l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5A135A1-D9C4-41D5-BBD3-DBA9F47E4D28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UPA-1: </a:t>
          </a:r>
        </a:p>
        <a:p>
          <a:pPr rtl="0"/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25  bovinos/46</a:t>
          </a:r>
          <a:endParaRPr lang="es-ES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427C6F5E-3EAD-4E5C-A401-E224B6269974}" type="parTrans" cxnId="{E0BE0CA3-E880-4553-A2EF-2159BC24302B}">
      <dgm:prSet/>
      <dgm:spPr/>
      <dgm:t>
        <a:bodyPr/>
        <a:lstStyle/>
        <a:p>
          <a:endParaRPr lang="es-ES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7FFBA16C-F62C-47A8-8B74-E25CF5598AA1}" type="sibTrans" cxnId="{E0BE0CA3-E880-4553-A2EF-2159BC24302B}">
      <dgm:prSet/>
      <dgm:spPr/>
      <dgm:t>
        <a:bodyPr/>
        <a:lstStyle/>
        <a:p>
          <a:endParaRPr lang="es-ES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9ECD61F-82D7-4C75-89FF-D8D721801007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UPA-2: </a:t>
          </a:r>
        </a:p>
        <a:p>
          <a:pPr rtl="0"/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14  bovinos/25</a:t>
          </a:r>
          <a:endParaRPr lang="es-ES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258A91E-2590-4730-956C-7C96109581E6}" type="parTrans" cxnId="{9282C4A6-8197-4C9B-BCC4-CEB9AE3396A9}">
      <dgm:prSet/>
      <dgm:spPr/>
      <dgm:t>
        <a:bodyPr/>
        <a:lstStyle/>
        <a:p>
          <a:endParaRPr lang="es-ES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6369647-E119-4636-86B6-90E5309F4CE7}" type="sibTrans" cxnId="{9282C4A6-8197-4C9B-BCC4-CEB9AE3396A9}">
      <dgm:prSet/>
      <dgm:spPr/>
      <dgm:t>
        <a:bodyPr/>
        <a:lstStyle/>
        <a:p>
          <a:endParaRPr lang="es-ES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1CF4A825-EA15-4D14-A1D4-371505E2AB22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UPA-3: </a:t>
          </a:r>
          <a:b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</a:br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19  bovinos/110</a:t>
          </a:r>
          <a:endParaRPr lang="es-ES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EDC660F-08C1-4DD7-8778-1B49689563A8}" type="parTrans" cxnId="{C4A45691-B69B-4A29-AADA-7A5036BF4118}">
      <dgm:prSet/>
      <dgm:spPr/>
      <dgm:t>
        <a:bodyPr/>
        <a:lstStyle/>
        <a:p>
          <a:endParaRPr lang="es-ES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5717840-11D6-4591-B261-F902498E4E3B}" type="sibTrans" cxnId="{C4A45691-B69B-4A29-AADA-7A5036BF4118}">
      <dgm:prSet/>
      <dgm:spPr/>
      <dgm:t>
        <a:bodyPr/>
        <a:lstStyle/>
        <a:p>
          <a:endParaRPr lang="es-ES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083C6CF1-78A9-44F0-8E7F-D8A5027EECB6}" type="pres">
      <dgm:prSet presAssocID="{941A84DF-34A6-42C0-B5D7-67A0F8434D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E015792-3B4B-4F49-80DF-1FBC2D665EA9}" type="pres">
      <dgm:prSet presAssocID="{A5A135A1-D9C4-41D5-BBD3-DBA9F47E4D28}" presName="vertFlow" presStyleCnt="0"/>
      <dgm:spPr/>
    </dgm:pt>
    <dgm:pt modelId="{3AB95CD5-E0D0-46E6-848E-D6EC978FBC75}" type="pres">
      <dgm:prSet presAssocID="{A5A135A1-D9C4-41D5-BBD3-DBA9F47E4D28}" presName="header" presStyleLbl="node1" presStyleIdx="0" presStyleCnt="3"/>
      <dgm:spPr/>
      <dgm:t>
        <a:bodyPr/>
        <a:lstStyle/>
        <a:p>
          <a:endParaRPr lang="es-ES"/>
        </a:p>
      </dgm:t>
    </dgm:pt>
    <dgm:pt modelId="{8D5822AB-4A15-46C7-8039-F805EA532708}" type="pres">
      <dgm:prSet presAssocID="{A5A135A1-D9C4-41D5-BBD3-DBA9F47E4D28}" presName="hSp" presStyleCnt="0"/>
      <dgm:spPr/>
    </dgm:pt>
    <dgm:pt modelId="{68DBCCA0-0141-4F5D-B71C-26AD0E3D8560}" type="pres">
      <dgm:prSet presAssocID="{59ECD61F-82D7-4C75-89FF-D8D721801007}" presName="vertFlow" presStyleCnt="0"/>
      <dgm:spPr/>
    </dgm:pt>
    <dgm:pt modelId="{D60C58FF-9E38-4C82-95D8-2501F53B8729}" type="pres">
      <dgm:prSet presAssocID="{59ECD61F-82D7-4C75-89FF-D8D721801007}" presName="header" presStyleLbl="node1" presStyleIdx="1" presStyleCnt="3"/>
      <dgm:spPr/>
      <dgm:t>
        <a:bodyPr/>
        <a:lstStyle/>
        <a:p>
          <a:endParaRPr lang="es-ES"/>
        </a:p>
      </dgm:t>
    </dgm:pt>
    <dgm:pt modelId="{9573A400-926B-47A2-A270-CC67DF6B5856}" type="pres">
      <dgm:prSet presAssocID="{59ECD61F-82D7-4C75-89FF-D8D721801007}" presName="hSp" presStyleCnt="0"/>
      <dgm:spPr/>
    </dgm:pt>
    <dgm:pt modelId="{B55CD588-7D6D-4595-B1AB-6B3B965174B0}" type="pres">
      <dgm:prSet presAssocID="{1CF4A825-EA15-4D14-A1D4-371505E2AB22}" presName="vertFlow" presStyleCnt="0"/>
      <dgm:spPr/>
    </dgm:pt>
    <dgm:pt modelId="{A837F803-C26C-497D-BAAA-374743CA6158}" type="pres">
      <dgm:prSet presAssocID="{1CF4A825-EA15-4D14-A1D4-371505E2AB22}" presName="header" presStyleLbl="node1" presStyleIdx="2" presStyleCnt="3"/>
      <dgm:spPr/>
      <dgm:t>
        <a:bodyPr/>
        <a:lstStyle/>
        <a:p>
          <a:endParaRPr lang="es-ES"/>
        </a:p>
      </dgm:t>
    </dgm:pt>
  </dgm:ptLst>
  <dgm:cxnLst>
    <dgm:cxn modelId="{1F4506FA-630C-4F32-A811-77BCE0BD3C3F}" type="presOf" srcId="{1CF4A825-EA15-4D14-A1D4-371505E2AB22}" destId="{A837F803-C26C-497D-BAAA-374743CA6158}" srcOrd="0" destOrd="0" presId="urn:microsoft.com/office/officeart/2005/8/layout/lProcess1"/>
    <dgm:cxn modelId="{07A60CA9-8926-4F13-AC41-D9CE8A3568AC}" type="presOf" srcId="{59ECD61F-82D7-4C75-89FF-D8D721801007}" destId="{D60C58FF-9E38-4C82-95D8-2501F53B8729}" srcOrd="0" destOrd="0" presId="urn:microsoft.com/office/officeart/2005/8/layout/lProcess1"/>
    <dgm:cxn modelId="{9282C4A6-8197-4C9B-BCC4-CEB9AE3396A9}" srcId="{941A84DF-34A6-42C0-B5D7-67A0F8434DE9}" destId="{59ECD61F-82D7-4C75-89FF-D8D721801007}" srcOrd="1" destOrd="0" parTransId="{5258A91E-2590-4730-956C-7C96109581E6}" sibTransId="{F6369647-E119-4636-86B6-90E5309F4CE7}"/>
    <dgm:cxn modelId="{C4A45691-B69B-4A29-AADA-7A5036BF4118}" srcId="{941A84DF-34A6-42C0-B5D7-67A0F8434DE9}" destId="{1CF4A825-EA15-4D14-A1D4-371505E2AB22}" srcOrd="2" destOrd="0" parTransId="{DEDC660F-08C1-4DD7-8778-1B49689563A8}" sibTransId="{F5717840-11D6-4591-B261-F902498E4E3B}"/>
    <dgm:cxn modelId="{68C73034-85E5-4138-BAA2-7F3F30442DF1}" type="presOf" srcId="{A5A135A1-D9C4-41D5-BBD3-DBA9F47E4D28}" destId="{3AB95CD5-E0D0-46E6-848E-D6EC978FBC75}" srcOrd="0" destOrd="0" presId="urn:microsoft.com/office/officeart/2005/8/layout/lProcess1"/>
    <dgm:cxn modelId="{E0BE0CA3-E880-4553-A2EF-2159BC24302B}" srcId="{941A84DF-34A6-42C0-B5D7-67A0F8434DE9}" destId="{A5A135A1-D9C4-41D5-BBD3-DBA9F47E4D28}" srcOrd="0" destOrd="0" parTransId="{427C6F5E-3EAD-4E5C-A401-E224B6269974}" sibTransId="{7FFBA16C-F62C-47A8-8B74-E25CF5598AA1}"/>
    <dgm:cxn modelId="{552FC1CD-1EF2-439C-A180-DD87B93027A2}" type="presOf" srcId="{941A84DF-34A6-42C0-B5D7-67A0F8434DE9}" destId="{083C6CF1-78A9-44F0-8E7F-D8A5027EECB6}" srcOrd="0" destOrd="0" presId="urn:microsoft.com/office/officeart/2005/8/layout/lProcess1"/>
    <dgm:cxn modelId="{64F610D6-3FEC-4232-A81F-34A7F284CBBB}" type="presParOf" srcId="{083C6CF1-78A9-44F0-8E7F-D8A5027EECB6}" destId="{9E015792-3B4B-4F49-80DF-1FBC2D665EA9}" srcOrd="0" destOrd="0" presId="urn:microsoft.com/office/officeart/2005/8/layout/lProcess1"/>
    <dgm:cxn modelId="{6786E927-442F-40F4-90C0-7E31B9E3C628}" type="presParOf" srcId="{9E015792-3B4B-4F49-80DF-1FBC2D665EA9}" destId="{3AB95CD5-E0D0-46E6-848E-D6EC978FBC75}" srcOrd="0" destOrd="0" presId="urn:microsoft.com/office/officeart/2005/8/layout/lProcess1"/>
    <dgm:cxn modelId="{70F240B3-ED57-4591-A12D-24FBCBE0AC53}" type="presParOf" srcId="{083C6CF1-78A9-44F0-8E7F-D8A5027EECB6}" destId="{8D5822AB-4A15-46C7-8039-F805EA532708}" srcOrd="1" destOrd="0" presId="urn:microsoft.com/office/officeart/2005/8/layout/lProcess1"/>
    <dgm:cxn modelId="{69FE871A-CDC3-4357-AA65-1BAD51CE4F4E}" type="presParOf" srcId="{083C6CF1-78A9-44F0-8E7F-D8A5027EECB6}" destId="{68DBCCA0-0141-4F5D-B71C-26AD0E3D8560}" srcOrd="2" destOrd="0" presId="urn:microsoft.com/office/officeart/2005/8/layout/lProcess1"/>
    <dgm:cxn modelId="{2F1DCC3D-732F-4519-BBD7-8CDA99EFAACA}" type="presParOf" srcId="{68DBCCA0-0141-4F5D-B71C-26AD0E3D8560}" destId="{D60C58FF-9E38-4C82-95D8-2501F53B8729}" srcOrd="0" destOrd="0" presId="urn:microsoft.com/office/officeart/2005/8/layout/lProcess1"/>
    <dgm:cxn modelId="{FC03EE51-B2D9-4669-B17D-5929032CFB30}" type="presParOf" srcId="{083C6CF1-78A9-44F0-8E7F-D8A5027EECB6}" destId="{9573A400-926B-47A2-A270-CC67DF6B5856}" srcOrd="3" destOrd="0" presId="urn:microsoft.com/office/officeart/2005/8/layout/lProcess1"/>
    <dgm:cxn modelId="{BF054314-07BA-427D-AEB4-4792955DEAE7}" type="presParOf" srcId="{083C6CF1-78A9-44F0-8E7F-D8A5027EECB6}" destId="{B55CD588-7D6D-4595-B1AB-6B3B965174B0}" srcOrd="4" destOrd="0" presId="urn:microsoft.com/office/officeart/2005/8/layout/lProcess1"/>
    <dgm:cxn modelId="{F447ABDB-DA64-4379-B68A-724FFD2AF761}" type="presParOf" srcId="{B55CD588-7D6D-4595-B1AB-6B3B965174B0}" destId="{A837F803-C26C-497D-BAAA-374743CA6158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0D45531-3AB4-413E-B4CB-4E3C86ABF0BD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</dgm:pt>
    <dgm:pt modelId="{55214674-31FF-4041-9C90-A2C94FA32A37}">
      <dgm:prSet phldrT="[Texto]" custT="1"/>
      <dgm:spPr/>
      <dgm:t>
        <a:bodyPr/>
        <a:lstStyle/>
        <a:p>
          <a:r>
            <a:rPr lang="es-ES" sz="11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Recolección de muestras</a:t>
          </a:r>
          <a:endParaRPr lang="es-ES" sz="11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77B734C0-43DC-47D2-AB35-D221D253325E}" type="parTrans" cxnId="{5763FAC0-9ED4-41C0-A3C8-626F4CB713DE}">
      <dgm:prSet/>
      <dgm:spPr/>
      <dgm:t>
        <a:bodyPr/>
        <a:lstStyle/>
        <a:p>
          <a:endParaRPr lang="es-ES" sz="3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0078D6FD-B9D9-4039-BC3C-D6B1EC23C062}" type="sibTrans" cxnId="{5763FAC0-9ED4-41C0-A3C8-626F4CB713DE}">
      <dgm:prSet/>
      <dgm:spPr/>
      <dgm:t>
        <a:bodyPr/>
        <a:lstStyle/>
        <a:p>
          <a:endParaRPr lang="es-ES" sz="3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B582F9B-4459-4557-8AA0-080662A7577B}">
      <dgm:prSet phldrT="[Texto]" custT="1"/>
      <dgm:spPr/>
      <dgm:t>
        <a:bodyPr/>
        <a:lstStyle/>
        <a:p>
          <a:r>
            <a:rPr lang="es-ES" sz="11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Transporte y almacenamiento </a:t>
          </a:r>
          <a:endParaRPr lang="es-ES" sz="11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179455B4-5616-464B-BBA4-186ADC828D57}" type="parTrans" cxnId="{236960FB-5401-4758-9051-3B214BBF8C28}">
      <dgm:prSet/>
      <dgm:spPr/>
      <dgm:t>
        <a:bodyPr/>
        <a:lstStyle/>
        <a:p>
          <a:endParaRPr lang="es-ES" sz="3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559C2EC-5BB0-4261-A095-4218797923C9}" type="sibTrans" cxnId="{236960FB-5401-4758-9051-3B214BBF8C28}">
      <dgm:prSet/>
      <dgm:spPr/>
      <dgm:t>
        <a:bodyPr/>
        <a:lstStyle/>
        <a:p>
          <a:endParaRPr lang="es-ES" sz="3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27D8928B-CC91-4C48-9B49-497A93D5F5CA}" type="pres">
      <dgm:prSet presAssocID="{40D45531-3AB4-413E-B4CB-4E3C86ABF0BD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BBB859AA-71CC-4CAB-8E24-0CF6FD4E82ED}" type="pres">
      <dgm:prSet presAssocID="{55214674-31FF-4041-9C90-A2C94FA32A37}" presName="Accent1" presStyleCnt="0"/>
      <dgm:spPr/>
    </dgm:pt>
    <dgm:pt modelId="{990FDAC1-D1A6-4AC1-90C8-20836D939B1E}" type="pres">
      <dgm:prSet presAssocID="{55214674-31FF-4041-9C90-A2C94FA32A37}" presName="Accent" presStyleLbl="node1" presStyleIdx="0" presStyleCnt="2"/>
      <dgm:spPr/>
    </dgm:pt>
    <dgm:pt modelId="{C1196346-9D8E-41B2-A8EB-9F47622CCF9F}" type="pres">
      <dgm:prSet presAssocID="{55214674-31FF-4041-9C90-A2C94FA32A37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95D80B-9FE6-4A50-B5B4-4BBD0B603404}" type="pres">
      <dgm:prSet presAssocID="{FB582F9B-4459-4557-8AA0-080662A7577B}" presName="Accent2" presStyleCnt="0"/>
      <dgm:spPr/>
    </dgm:pt>
    <dgm:pt modelId="{2FEED456-7580-4045-BA32-4DE94ED94947}" type="pres">
      <dgm:prSet presAssocID="{FB582F9B-4459-4557-8AA0-080662A7577B}" presName="Accent" presStyleLbl="node1" presStyleIdx="1" presStyleCnt="2"/>
      <dgm:spPr/>
    </dgm:pt>
    <dgm:pt modelId="{5078594E-A836-48DE-A063-A03249ACA86F}" type="pres">
      <dgm:prSet presAssocID="{FB582F9B-4459-4557-8AA0-080662A7577B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2ADAB57-E746-4264-B8F1-6D1665E1F0FE}" type="presOf" srcId="{40D45531-3AB4-413E-B4CB-4E3C86ABF0BD}" destId="{27D8928B-CC91-4C48-9B49-497A93D5F5CA}" srcOrd="0" destOrd="0" presId="urn:microsoft.com/office/officeart/2009/layout/CircleArrowProcess"/>
    <dgm:cxn modelId="{9B3212A2-9302-44C9-9E07-A0322DA927C4}" type="presOf" srcId="{FB582F9B-4459-4557-8AA0-080662A7577B}" destId="{5078594E-A836-48DE-A063-A03249ACA86F}" srcOrd="0" destOrd="0" presId="urn:microsoft.com/office/officeart/2009/layout/CircleArrowProcess"/>
    <dgm:cxn modelId="{B9120855-5012-402A-9ABF-42B5B901EC54}" type="presOf" srcId="{55214674-31FF-4041-9C90-A2C94FA32A37}" destId="{C1196346-9D8E-41B2-A8EB-9F47622CCF9F}" srcOrd="0" destOrd="0" presId="urn:microsoft.com/office/officeart/2009/layout/CircleArrowProcess"/>
    <dgm:cxn modelId="{236960FB-5401-4758-9051-3B214BBF8C28}" srcId="{40D45531-3AB4-413E-B4CB-4E3C86ABF0BD}" destId="{FB582F9B-4459-4557-8AA0-080662A7577B}" srcOrd="1" destOrd="0" parTransId="{179455B4-5616-464B-BBA4-186ADC828D57}" sibTransId="{A559C2EC-5BB0-4261-A095-4218797923C9}"/>
    <dgm:cxn modelId="{5763FAC0-9ED4-41C0-A3C8-626F4CB713DE}" srcId="{40D45531-3AB4-413E-B4CB-4E3C86ABF0BD}" destId="{55214674-31FF-4041-9C90-A2C94FA32A37}" srcOrd="0" destOrd="0" parTransId="{77B734C0-43DC-47D2-AB35-D221D253325E}" sibTransId="{0078D6FD-B9D9-4039-BC3C-D6B1EC23C062}"/>
    <dgm:cxn modelId="{4AF9D9CC-6B3F-4DF4-A218-353E83A46D90}" type="presParOf" srcId="{27D8928B-CC91-4C48-9B49-497A93D5F5CA}" destId="{BBB859AA-71CC-4CAB-8E24-0CF6FD4E82ED}" srcOrd="0" destOrd="0" presId="urn:microsoft.com/office/officeart/2009/layout/CircleArrowProcess"/>
    <dgm:cxn modelId="{D660D241-DE46-491C-B9C9-ECCEE16EC643}" type="presParOf" srcId="{BBB859AA-71CC-4CAB-8E24-0CF6FD4E82ED}" destId="{990FDAC1-D1A6-4AC1-90C8-20836D939B1E}" srcOrd="0" destOrd="0" presId="urn:microsoft.com/office/officeart/2009/layout/CircleArrowProcess"/>
    <dgm:cxn modelId="{704AF83E-584D-4803-8B0D-567EE8D7839E}" type="presParOf" srcId="{27D8928B-CC91-4C48-9B49-497A93D5F5CA}" destId="{C1196346-9D8E-41B2-A8EB-9F47622CCF9F}" srcOrd="1" destOrd="0" presId="urn:microsoft.com/office/officeart/2009/layout/CircleArrowProcess"/>
    <dgm:cxn modelId="{C8AB7E69-31E6-4DD2-9A68-F6E597D03D2D}" type="presParOf" srcId="{27D8928B-CC91-4C48-9B49-497A93D5F5CA}" destId="{D995D80B-9FE6-4A50-B5B4-4BBD0B603404}" srcOrd="2" destOrd="0" presId="urn:microsoft.com/office/officeart/2009/layout/CircleArrowProcess"/>
    <dgm:cxn modelId="{09C4F351-9F13-415F-8EC6-44972AFC0E34}" type="presParOf" srcId="{D995D80B-9FE6-4A50-B5B4-4BBD0B603404}" destId="{2FEED456-7580-4045-BA32-4DE94ED94947}" srcOrd="0" destOrd="0" presId="urn:microsoft.com/office/officeart/2009/layout/CircleArrowProcess"/>
    <dgm:cxn modelId="{538E88A6-C9D3-47AE-8C66-8D46CA3C435C}" type="presParOf" srcId="{27D8928B-CC91-4C48-9B49-497A93D5F5CA}" destId="{5078594E-A836-48DE-A063-A03249ACA86F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323A73D-B5FF-419C-AB38-229B847D959D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5F1D5A8-2CA1-4F38-A4C3-D94BBA7B2B3C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Hematocrito (</a:t>
          </a:r>
          <a:r>
            <a:rPr lang="es-ES" dirty="0" err="1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Woo</a:t>
          </a:r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)</a:t>
          </a:r>
          <a:endParaRPr lang="es-ES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841CC751-16AB-44FC-A2DA-A8AB37B0912C}" type="parTrans" cxnId="{C81ECA3B-945C-441B-8E91-A07DA3E6B054}">
      <dgm:prSet/>
      <dgm:spPr/>
      <dgm:t>
        <a:bodyPr/>
        <a:lstStyle/>
        <a:p>
          <a:endParaRPr lang="es-ES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5DDA70C-71E9-4CA4-BEF3-70C5C8E942AD}" type="sibTrans" cxnId="{C81ECA3B-945C-441B-8E91-A07DA3E6B054}">
      <dgm:prSet/>
      <dgm:spPr/>
      <dgm:t>
        <a:bodyPr/>
        <a:lstStyle/>
        <a:p>
          <a:endParaRPr lang="es-ES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DC1C7BE-C322-4605-996F-07CF7898F86B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Proteínas totales</a:t>
          </a:r>
          <a:endParaRPr lang="es-ES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331AAC2-77FA-4058-AE97-816C83FED953}" type="parTrans" cxnId="{07535CB9-458B-4DA2-BEB2-BBD02F89CCF7}">
      <dgm:prSet/>
      <dgm:spPr/>
      <dgm:t>
        <a:bodyPr/>
        <a:lstStyle/>
        <a:p>
          <a:endParaRPr lang="es-ES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9BACFD4-5F2C-4F1F-ABBA-043A32B31127}" type="sibTrans" cxnId="{07535CB9-458B-4DA2-BEB2-BBD02F89CCF7}">
      <dgm:prSet/>
      <dgm:spPr/>
      <dgm:t>
        <a:bodyPr/>
        <a:lstStyle/>
        <a:p>
          <a:endParaRPr lang="es-ES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218D516C-892C-4F88-B84C-8E523E4BCFAA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Sueros sanguíneos</a:t>
          </a:r>
          <a:endParaRPr lang="es-ES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90D9225-11CD-444C-8D5A-8F7823DC0007}" type="parTrans" cxnId="{D624EB30-F6F4-4AB1-AC39-E701A42C5DBF}">
      <dgm:prSet/>
      <dgm:spPr/>
      <dgm:t>
        <a:bodyPr/>
        <a:lstStyle/>
        <a:p>
          <a:endParaRPr lang="es-ES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C656DCCA-25F4-4DD8-BD66-63F7A5C2FCC6}" type="sibTrans" cxnId="{D624EB30-F6F4-4AB1-AC39-E701A42C5DBF}">
      <dgm:prSet/>
      <dgm:spPr/>
      <dgm:t>
        <a:bodyPr/>
        <a:lstStyle/>
        <a:p>
          <a:endParaRPr lang="es-ES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6F165251-041B-4458-8BF7-18A5F9099524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Extracción ADN</a:t>
          </a:r>
          <a:endParaRPr lang="es-ES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7C76160-4214-4D3B-B09F-DDB92263B4E7}" type="parTrans" cxnId="{52B6F230-0E60-4142-941C-8D0EE2827FD2}">
      <dgm:prSet/>
      <dgm:spPr/>
      <dgm:t>
        <a:bodyPr/>
        <a:lstStyle/>
        <a:p>
          <a:endParaRPr lang="es-ES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5686057-F6E8-462B-8390-B6DF43AD6682}" type="sibTrans" cxnId="{52B6F230-0E60-4142-941C-8D0EE2827FD2}">
      <dgm:prSet/>
      <dgm:spPr/>
      <dgm:t>
        <a:bodyPr/>
        <a:lstStyle/>
        <a:p>
          <a:endParaRPr lang="es-ES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1022801A-D599-437E-879D-5C44AAF8A6E0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Cuantificación  de ADN</a:t>
          </a:r>
          <a:endParaRPr lang="es-ES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B4EF23CC-4B09-458F-B76F-A81FFEC1553E}" type="parTrans" cxnId="{D19F75FD-7C3B-469F-9326-AB35CCDB738D}">
      <dgm:prSet/>
      <dgm:spPr/>
      <dgm:t>
        <a:bodyPr/>
        <a:lstStyle/>
        <a:p>
          <a:endParaRPr lang="es-ES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12D013E8-B6FE-4D8F-B0B8-DDB03B2B3AD8}" type="sibTrans" cxnId="{D19F75FD-7C3B-469F-9326-AB35CCDB738D}">
      <dgm:prSet/>
      <dgm:spPr/>
      <dgm:t>
        <a:bodyPr/>
        <a:lstStyle/>
        <a:p>
          <a:endParaRPr lang="es-ES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B5103BD6-B637-4276-96CF-F3ECAE00B6EF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De la Rosa </a:t>
          </a:r>
          <a:r>
            <a:rPr lang="es-ES" i="1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et al.</a:t>
          </a:r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 (2013)</a:t>
          </a:r>
          <a:endParaRPr lang="es-ES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FA58BF06-41A3-4293-949C-AB30EF0B4140}" type="parTrans" cxnId="{1B7483CE-E317-4F95-AE2E-DF329E587F44}">
      <dgm:prSet/>
      <dgm:spPr/>
      <dgm:t>
        <a:bodyPr/>
        <a:lstStyle/>
        <a:p>
          <a:endParaRPr lang="es-ES"/>
        </a:p>
      </dgm:t>
    </dgm:pt>
    <dgm:pt modelId="{356E2893-05BB-4657-8C5C-8E5094D2F0F5}" type="sibTrans" cxnId="{1B7483CE-E317-4F95-AE2E-DF329E587F44}">
      <dgm:prSet/>
      <dgm:spPr/>
      <dgm:t>
        <a:bodyPr/>
        <a:lstStyle/>
        <a:p>
          <a:endParaRPr lang="es-ES"/>
        </a:p>
      </dgm:t>
    </dgm:pt>
    <dgm:pt modelId="{863FAE40-F35B-4835-9D23-7E0AD5DB2D49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Etanol/Acetato de sodio</a:t>
          </a:r>
          <a:endParaRPr lang="es-ES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9A077363-F219-4A54-AF37-BEE0CF55E33C}" type="parTrans" cxnId="{562A3C8C-6D9D-4E86-B963-5F66D86C7EF1}">
      <dgm:prSet/>
      <dgm:spPr/>
      <dgm:t>
        <a:bodyPr/>
        <a:lstStyle/>
        <a:p>
          <a:endParaRPr lang="es-ES"/>
        </a:p>
      </dgm:t>
    </dgm:pt>
    <dgm:pt modelId="{5510E1AC-4B35-4527-886E-A8911EBB1ACC}" type="sibTrans" cxnId="{562A3C8C-6D9D-4E86-B963-5F66D86C7EF1}">
      <dgm:prSet/>
      <dgm:spPr/>
      <dgm:t>
        <a:bodyPr/>
        <a:lstStyle/>
        <a:p>
          <a:endParaRPr lang="es-ES"/>
        </a:p>
      </dgm:t>
    </dgm:pt>
    <dgm:pt modelId="{A9C61919-C1B3-407F-9425-E75C77452E3D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NanoDrop2000</a:t>
          </a:r>
          <a:endParaRPr lang="es-ES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49D1DCEF-F135-4613-80E6-7542C621C1E6}" type="parTrans" cxnId="{4CDC9C10-4FB4-431A-968C-F994B7FAC477}">
      <dgm:prSet/>
      <dgm:spPr/>
      <dgm:t>
        <a:bodyPr/>
        <a:lstStyle/>
        <a:p>
          <a:endParaRPr lang="es-ES"/>
        </a:p>
      </dgm:t>
    </dgm:pt>
    <dgm:pt modelId="{231E410B-A9A3-4CDF-B07F-264F54C7AA93}" type="sibTrans" cxnId="{4CDC9C10-4FB4-431A-968C-F994B7FAC477}">
      <dgm:prSet/>
      <dgm:spPr/>
      <dgm:t>
        <a:bodyPr/>
        <a:lstStyle/>
        <a:p>
          <a:endParaRPr lang="es-ES"/>
        </a:p>
      </dgm:t>
    </dgm:pt>
    <dgm:pt modelId="{1B8F7BE9-00AF-45BA-8CFB-D821B9A54932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Electroforesis</a:t>
          </a:r>
          <a:endParaRPr lang="es-ES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4A199FC7-1CB9-40B2-8066-D623D5DBD6E8}" type="parTrans" cxnId="{3BB8FF70-54A2-4D09-91A6-776BC44B7980}">
      <dgm:prSet/>
      <dgm:spPr/>
      <dgm:t>
        <a:bodyPr/>
        <a:lstStyle/>
        <a:p>
          <a:endParaRPr lang="es-ES"/>
        </a:p>
      </dgm:t>
    </dgm:pt>
    <dgm:pt modelId="{3B45B4CA-8858-4805-AADC-394D65FFC7EC}" type="sibTrans" cxnId="{3BB8FF70-54A2-4D09-91A6-776BC44B7980}">
      <dgm:prSet/>
      <dgm:spPr/>
      <dgm:t>
        <a:bodyPr/>
        <a:lstStyle/>
        <a:p>
          <a:endParaRPr lang="es-ES"/>
        </a:p>
      </dgm:t>
    </dgm:pt>
    <dgm:pt modelId="{07C1F379-08AF-488A-90EA-E266D15F5679}" type="pres">
      <dgm:prSet presAssocID="{9323A73D-B5FF-419C-AB38-229B847D959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08D4F203-AB51-465E-9F2D-5CB1F73E2E23}" type="pres">
      <dgm:prSet presAssocID="{218D516C-892C-4F88-B84C-8E523E4BCFAA}" presName="composite" presStyleCnt="0"/>
      <dgm:spPr/>
    </dgm:pt>
    <dgm:pt modelId="{AABC60DC-8DC0-4588-9619-F0C41ABAD746}" type="pres">
      <dgm:prSet presAssocID="{218D516C-892C-4F88-B84C-8E523E4BCFAA}" presName="bentUpArrow1" presStyleLbl="alignImgPlace1" presStyleIdx="0" presStyleCnt="2"/>
      <dgm:spPr/>
    </dgm:pt>
    <dgm:pt modelId="{8FD1F53F-3A05-41A9-B3C3-D4644880C331}" type="pres">
      <dgm:prSet presAssocID="{218D516C-892C-4F88-B84C-8E523E4BCFAA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681656-7439-44E4-953A-80ABD1266745}" type="pres">
      <dgm:prSet presAssocID="{218D516C-892C-4F88-B84C-8E523E4BCFAA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9E8837-8618-4687-8348-6AD51BC3B1E7}" type="pres">
      <dgm:prSet presAssocID="{C656DCCA-25F4-4DD8-BD66-63F7A5C2FCC6}" presName="sibTrans" presStyleCnt="0"/>
      <dgm:spPr/>
    </dgm:pt>
    <dgm:pt modelId="{00180384-DFA4-4829-9A06-50051137573C}" type="pres">
      <dgm:prSet presAssocID="{6F165251-041B-4458-8BF7-18A5F9099524}" presName="composite" presStyleCnt="0"/>
      <dgm:spPr/>
    </dgm:pt>
    <dgm:pt modelId="{948D5DBA-7093-4FF5-888D-87F9EFBEBED2}" type="pres">
      <dgm:prSet presAssocID="{6F165251-041B-4458-8BF7-18A5F9099524}" presName="bentUpArrow1" presStyleLbl="alignImgPlace1" presStyleIdx="1" presStyleCnt="2"/>
      <dgm:spPr/>
    </dgm:pt>
    <dgm:pt modelId="{137EB0F8-FBA5-42C9-B076-D43977D761C5}" type="pres">
      <dgm:prSet presAssocID="{6F165251-041B-4458-8BF7-18A5F9099524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DA431A-A448-4412-A65E-EDE5928B8C47}" type="pres">
      <dgm:prSet presAssocID="{6F165251-041B-4458-8BF7-18A5F9099524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F1FCED-6D50-4AD5-B475-D597059159FF}" type="pres">
      <dgm:prSet presAssocID="{A5686057-F6E8-462B-8390-B6DF43AD6682}" presName="sibTrans" presStyleCnt="0"/>
      <dgm:spPr/>
    </dgm:pt>
    <dgm:pt modelId="{A5E1FF7D-C3A6-4E75-A13E-68D9370F439F}" type="pres">
      <dgm:prSet presAssocID="{1022801A-D599-437E-879D-5C44AAF8A6E0}" presName="composite" presStyleCnt="0"/>
      <dgm:spPr/>
    </dgm:pt>
    <dgm:pt modelId="{F3267DDB-3B18-4718-89AB-BCD9F22FAAFE}" type="pres">
      <dgm:prSet presAssocID="{1022801A-D599-437E-879D-5C44AAF8A6E0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6981F8-E87D-4ACF-8636-75DFCB132316}" type="pres">
      <dgm:prSet presAssocID="{1022801A-D599-437E-879D-5C44AAF8A6E0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CDCC127-5899-4354-BC97-93FBC3CEBC8C}" type="presOf" srcId="{DDC1C7BE-C322-4605-996F-07CF7898F86B}" destId="{8F681656-7439-44E4-953A-80ABD1266745}" srcOrd="0" destOrd="1" presId="urn:microsoft.com/office/officeart/2005/8/layout/StepDownProcess"/>
    <dgm:cxn modelId="{D19F75FD-7C3B-469F-9326-AB35CCDB738D}" srcId="{9323A73D-B5FF-419C-AB38-229B847D959D}" destId="{1022801A-D599-437E-879D-5C44AAF8A6E0}" srcOrd="2" destOrd="0" parTransId="{B4EF23CC-4B09-458F-B76F-A81FFEC1553E}" sibTransId="{12D013E8-B6FE-4D8F-B0B8-DDB03B2B3AD8}"/>
    <dgm:cxn modelId="{562A3C8C-6D9D-4E86-B963-5F66D86C7EF1}" srcId="{6F165251-041B-4458-8BF7-18A5F9099524}" destId="{863FAE40-F35B-4835-9D23-7E0AD5DB2D49}" srcOrd="1" destOrd="0" parTransId="{9A077363-F219-4A54-AF37-BEE0CF55E33C}" sibTransId="{5510E1AC-4B35-4527-886E-A8911EBB1ACC}"/>
    <dgm:cxn modelId="{0723DFA3-6A2F-40A3-8D3D-59ABD11E07F1}" type="presOf" srcId="{863FAE40-F35B-4835-9D23-7E0AD5DB2D49}" destId="{E9DA431A-A448-4412-A65E-EDE5928B8C47}" srcOrd="0" destOrd="1" presId="urn:microsoft.com/office/officeart/2005/8/layout/StepDownProcess"/>
    <dgm:cxn modelId="{01A94AE5-BA35-4A0F-BCD2-18DED3EF37C4}" type="presOf" srcId="{9323A73D-B5FF-419C-AB38-229B847D959D}" destId="{07C1F379-08AF-488A-90EA-E266D15F5679}" srcOrd="0" destOrd="0" presId="urn:microsoft.com/office/officeart/2005/8/layout/StepDownProcess"/>
    <dgm:cxn modelId="{4CDC9C10-4FB4-431A-968C-F994B7FAC477}" srcId="{1022801A-D599-437E-879D-5C44AAF8A6E0}" destId="{A9C61919-C1B3-407F-9425-E75C77452E3D}" srcOrd="0" destOrd="0" parTransId="{49D1DCEF-F135-4613-80E6-7542C621C1E6}" sibTransId="{231E410B-A9A3-4CDF-B07F-264F54C7AA93}"/>
    <dgm:cxn modelId="{07535CB9-458B-4DA2-BEB2-BBD02F89CCF7}" srcId="{218D516C-892C-4F88-B84C-8E523E4BCFAA}" destId="{DDC1C7BE-C322-4605-996F-07CF7898F86B}" srcOrd="1" destOrd="0" parTransId="{F331AAC2-77FA-4058-AE97-816C83FED953}" sibTransId="{D9BACFD4-5F2C-4F1F-ABBA-043A32B31127}"/>
    <dgm:cxn modelId="{1B7483CE-E317-4F95-AE2E-DF329E587F44}" srcId="{6F165251-041B-4458-8BF7-18A5F9099524}" destId="{B5103BD6-B637-4276-96CF-F3ECAE00B6EF}" srcOrd="0" destOrd="0" parTransId="{FA58BF06-41A3-4293-949C-AB30EF0B4140}" sibTransId="{356E2893-05BB-4657-8C5C-8E5094D2F0F5}"/>
    <dgm:cxn modelId="{41C95AB0-4287-40E6-8BE3-CC8BE380EF15}" type="presOf" srcId="{218D516C-892C-4F88-B84C-8E523E4BCFAA}" destId="{8FD1F53F-3A05-41A9-B3C3-D4644880C331}" srcOrd="0" destOrd="0" presId="urn:microsoft.com/office/officeart/2005/8/layout/StepDownProcess"/>
    <dgm:cxn modelId="{52B6F230-0E60-4142-941C-8D0EE2827FD2}" srcId="{9323A73D-B5FF-419C-AB38-229B847D959D}" destId="{6F165251-041B-4458-8BF7-18A5F9099524}" srcOrd="1" destOrd="0" parTransId="{D7C76160-4214-4D3B-B09F-DDB92263B4E7}" sibTransId="{A5686057-F6E8-462B-8390-B6DF43AD6682}"/>
    <dgm:cxn modelId="{C81ECA3B-945C-441B-8E91-A07DA3E6B054}" srcId="{218D516C-892C-4F88-B84C-8E523E4BCFAA}" destId="{55F1D5A8-2CA1-4F38-A4C3-D94BBA7B2B3C}" srcOrd="0" destOrd="0" parTransId="{841CC751-16AB-44FC-A2DA-A8AB37B0912C}" sibTransId="{A5DDA70C-71E9-4CA4-BEF3-70C5C8E942AD}"/>
    <dgm:cxn modelId="{8E79AC4B-5EF6-4C31-BD38-83975D46CCC4}" type="presOf" srcId="{B5103BD6-B637-4276-96CF-F3ECAE00B6EF}" destId="{E9DA431A-A448-4412-A65E-EDE5928B8C47}" srcOrd="0" destOrd="0" presId="urn:microsoft.com/office/officeart/2005/8/layout/StepDownProcess"/>
    <dgm:cxn modelId="{09A32857-7FF1-4A35-BC43-3EB25AFF0818}" type="presOf" srcId="{55F1D5A8-2CA1-4F38-A4C3-D94BBA7B2B3C}" destId="{8F681656-7439-44E4-953A-80ABD1266745}" srcOrd="0" destOrd="0" presId="urn:microsoft.com/office/officeart/2005/8/layout/StepDownProcess"/>
    <dgm:cxn modelId="{D624EB30-F6F4-4AB1-AC39-E701A42C5DBF}" srcId="{9323A73D-B5FF-419C-AB38-229B847D959D}" destId="{218D516C-892C-4F88-B84C-8E523E4BCFAA}" srcOrd="0" destOrd="0" parTransId="{D90D9225-11CD-444C-8D5A-8F7823DC0007}" sibTransId="{C656DCCA-25F4-4DD8-BD66-63F7A5C2FCC6}"/>
    <dgm:cxn modelId="{2BABEEA7-3AD3-4F59-A3F0-392AC186E1AE}" type="presOf" srcId="{A9C61919-C1B3-407F-9425-E75C77452E3D}" destId="{396981F8-E87D-4ACF-8636-75DFCB132316}" srcOrd="0" destOrd="0" presId="urn:microsoft.com/office/officeart/2005/8/layout/StepDownProcess"/>
    <dgm:cxn modelId="{8CC5DDA1-E04D-459B-AC1B-F0DB1E24F1A3}" type="presOf" srcId="{1022801A-D599-437E-879D-5C44AAF8A6E0}" destId="{F3267DDB-3B18-4718-89AB-BCD9F22FAAFE}" srcOrd="0" destOrd="0" presId="urn:microsoft.com/office/officeart/2005/8/layout/StepDownProcess"/>
    <dgm:cxn modelId="{742EFB4D-0447-47CA-B8BD-611A54AE69E7}" type="presOf" srcId="{1B8F7BE9-00AF-45BA-8CFB-D821B9A54932}" destId="{396981F8-E87D-4ACF-8636-75DFCB132316}" srcOrd="0" destOrd="1" presId="urn:microsoft.com/office/officeart/2005/8/layout/StepDownProcess"/>
    <dgm:cxn modelId="{3BB8FF70-54A2-4D09-91A6-776BC44B7980}" srcId="{1022801A-D599-437E-879D-5C44AAF8A6E0}" destId="{1B8F7BE9-00AF-45BA-8CFB-D821B9A54932}" srcOrd="1" destOrd="0" parTransId="{4A199FC7-1CB9-40B2-8066-D623D5DBD6E8}" sibTransId="{3B45B4CA-8858-4805-AADC-394D65FFC7EC}"/>
    <dgm:cxn modelId="{33D127F8-2E05-4E1C-B436-817EF9AF25D8}" type="presOf" srcId="{6F165251-041B-4458-8BF7-18A5F9099524}" destId="{137EB0F8-FBA5-42C9-B076-D43977D761C5}" srcOrd="0" destOrd="0" presId="urn:microsoft.com/office/officeart/2005/8/layout/StepDownProcess"/>
    <dgm:cxn modelId="{B245F5A9-A933-47ED-96DF-0CD81A78B5AB}" type="presParOf" srcId="{07C1F379-08AF-488A-90EA-E266D15F5679}" destId="{08D4F203-AB51-465E-9F2D-5CB1F73E2E23}" srcOrd="0" destOrd="0" presId="urn:microsoft.com/office/officeart/2005/8/layout/StepDownProcess"/>
    <dgm:cxn modelId="{84AA0360-B101-4085-B61F-951475159F8C}" type="presParOf" srcId="{08D4F203-AB51-465E-9F2D-5CB1F73E2E23}" destId="{AABC60DC-8DC0-4588-9619-F0C41ABAD746}" srcOrd="0" destOrd="0" presId="urn:microsoft.com/office/officeart/2005/8/layout/StepDownProcess"/>
    <dgm:cxn modelId="{A5A83AB7-819F-463B-95A1-766E0E5F3B3C}" type="presParOf" srcId="{08D4F203-AB51-465E-9F2D-5CB1F73E2E23}" destId="{8FD1F53F-3A05-41A9-B3C3-D4644880C331}" srcOrd="1" destOrd="0" presId="urn:microsoft.com/office/officeart/2005/8/layout/StepDownProcess"/>
    <dgm:cxn modelId="{022AA52C-4D97-4929-8A67-5FE5FDDB83DF}" type="presParOf" srcId="{08D4F203-AB51-465E-9F2D-5CB1F73E2E23}" destId="{8F681656-7439-44E4-953A-80ABD1266745}" srcOrd="2" destOrd="0" presId="urn:microsoft.com/office/officeart/2005/8/layout/StepDownProcess"/>
    <dgm:cxn modelId="{9B161E13-4C87-4C50-A92F-CAC2BAF71370}" type="presParOf" srcId="{07C1F379-08AF-488A-90EA-E266D15F5679}" destId="{209E8837-8618-4687-8348-6AD51BC3B1E7}" srcOrd="1" destOrd="0" presId="urn:microsoft.com/office/officeart/2005/8/layout/StepDownProcess"/>
    <dgm:cxn modelId="{4234F9E1-0DB3-41C6-BDC9-CBEAC30CFA0F}" type="presParOf" srcId="{07C1F379-08AF-488A-90EA-E266D15F5679}" destId="{00180384-DFA4-4829-9A06-50051137573C}" srcOrd="2" destOrd="0" presId="urn:microsoft.com/office/officeart/2005/8/layout/StepDownProcess"/>
    <dgm:cxn modelId="{F8963AA6-F114-43EF-8E16-E212647A2D47}" type="presParOf" srcId="{00180384-DFA4-4829-9A06-50051137573C}" destId="{948D5DBA-7093-4FF5-888D-87F9EFBEBED2}" srcOrd="0" destOrd="0" presId="urn:microsoft.com/office/officeart/2005/8/layout/StepDownProcess"/>
    <dgm:cxn modelId="{980D74BE-727B-454C-B2A6-41E5007575AA}" type="presParOf" srcId="{00180384-DFA4-4829-9A06-50051137573C}" destId="{137EB0F8-FBA5-42C9-B076-D43977D761C5}" srcOrd="1" destOrd="0" presId="urn:microsoft.com/office/officeart/2005/8/layout/StepDownProcess"/>
    <dgm:cxn modelId="{1CE8D946-8BB7-4FAC-8D84-CA924DA624E1}" type="presParOf" srcId="{00180384-DFA4-4829-9A06-50051137573C}" destId="{E9DA431A-A448-4412-A65E-EDE5928B8C47}" srcOrd="2" destOrd="0" presId="urn:microsoft.com/office/officeart/2005/8/layout/StepDownProcess"/>
    <dgm:cxn modelId="{3EF8FE42-C916-48D3-BCF3-BF0715415BCA}" type="presParOf" srcId="{07C1F379-08AF-488A-90EA-E266D15F5679}" destId="{B3F1FCED-6D50-4AD5-B475-D597059159FF}" srcOrd="3" destOrd="0" presId="urn:microsoft.com/office/officeart/2005/8/layout/StepDownProcess"/>
    <dgm:cxn modelId="{B5D3ABA0-D35C-4932-B99F-222B8F0F122F}" type="presParOf" srcId="{07C1F379-08AF-488A-90EA-E266D15F5679}" destId="{A5E1FF7D-C3A6-4E75-A13E-68D9370F439F}" srcOrd="4" destOrd="0" presId="urn:microsoft.com/office/officeart/2005/8/layout/StepDownProcess"/>
    <dgm:cxn modelId="{DFD92D19-CBFA-4C23-BDE2-942A2A078C56}" type="presParOf" srcId="{A5E1FF7D-C3A6-4E75-A13E-68D9370F439F}" destId="{F3267DDB-3B18-4718-89AB-BCD9F22FAAFE}" srcOrd="0" destOrd="0" presId="urn:microsoft.com/office/officeart/2005/8/layout/StepDownProcess"/>
    <dgm:cxn modelId="{FF7F27B0-8FA9-4CAA-BDA4-52B458C5DD3D}" type="presParOf" srcId="{A5E1FF7D-C3A6-4E75-A13E-68D9370F439F}" destId="{396981F8-E87D-4ACF-8636-75DFCB132316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1918F-82F8-4B59-B11E-2967653D36E4}">
      <dsp:nvSpPr>
        <dsp:cNvPr id="0" name=""/>
        <dsp:cNvSpPr/>
      </dsp:nvSpPr>
      <dsp:spPr>
        <a:xfrm>
          <a:off x="140694" y="1185988"/>
          <a:ext cx="2068593" cy="93017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>
              <a:latin typeface="Times" panose="02020603050405020304" pitchFamily="18" charset="0"/>
              <a:cs typeface="Times" panose="02020603050405020304" pitchFamily="18" charset="0"/>
            </a:rPr>
            <a:t>Tripanosomosis</a:t>
          </a:r>
          <a:endParaRPr lang="es-ES" sz="1600" kern="1200" dirty="0" smtClean="0">
            <a:latin typeface="Times" panose="02020603050405020304" pitchFamily="18" charset="0"/>
            <a:cs typeface="Times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>
              <a:latin typeface="Times" panose="02020603050405020304" pitchFamily="18" charset="0"/>
              <a:cs typeface="Times" panose="02020603050405020304" pitchFamily="18" charset="0"/>
            </a:rPr>
            <a:t>Anaplasmosis</a:t>
          </a:r>
          <a:endParaRPr lang="es-ES" sz="1600" kern="1200" dirty="0" smtClean="0">
            <a:latin typeface="Times" panose="02020603050405020304" pitchFamily="18" charset="0"/>
            <a:cs typeface="Times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" panose="02020603050405020304" pitchFamily="18" charset="0"/>
              <a:cs typeface="Times" panose="02020603050405020304" pitchFamily="18" charset="0"/>
            </a:rPr>
            <a:t>Babesiosis </a:t>
          </a:r>
          <a:endParaRPr lang="es-ES" sz="16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140694" y="1185988"/>
        <a:ext cx="2068593" cy="930173"/>
      </dsp:txXfrm>
    </dsp:sp>
    <dsp:sp modelId="{A35758E0-DDAE-44D1-A7E6-D13E582CDFDF}">
      <dsp:nvSpPr>
        <dsp:cNvPr id="0" name=""/>
        <dsp:cNvSpPr/>
      </dsp:nvSpPr>
      <dsp:spPr>
        <a:xfrm>
          <a:off x="138344" y="1034387"/>
          <a:ext cx="164547" cy="1645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D9F00E-B67A-4BFA-A774-DEB144D95980}">
      <dsp:nvSpPr>
        <dsp:cNvPr id="0" name=""/>
        <dsp:cNvSpPr/>
      </dsp:nvSpPr>
      <dsp:spPr>
        <a:xfrm>
          <a:off x="253527" y="804021"/>
          <a:ext cx="164547" cy="16454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037547-BBF9-4B1F-A402-902FFAB9A8EA}">
      <dsp:nvSpPr>
        <dsp:cNvPr id="0" name=""/>
        <dsp:cNvSpPr/>
      </dsp:nvSpPr>
      <dsp:spPr>
        <a:xfrm>
          <a:off x="529966" y="850094"/>
          <a:ext cx="258574" cy="2585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B3D2A3-821E-4C0D-9A17-60A517E0F6D0}">
      <dsp:nvSpPr>
        <dsp:cNvPr id="0" name=""/>
        <dsp:cNvSpPr/>
      </dsp:nvSpPr>
      <dsp:spPr>
        <a:xfrm>
          <a:off x="760332" y="596691"/>
          <a:ext cx="164547" cy="16454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56C294-D9BA-4395-862C-6613980F5A5E}">
      <dsp:nvSpPr>
        <dsp:cNvPr id="0" name=""/>
        <dsp:cNvSpPr/>
      </dsp:nvSpPr>
      <dsp:spPr>
        <a:xfrm>
          <a:off x="1059808" y="504545"/>
          <a:ext cx="164547" cy="16454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D9B388-C384-4EE0-85B4-8CC225A33C29}">
      <dsp:nvSpPr>
        <dsp:cNvPr id="0" name=""/>
        <dsp:cNvSpPr/>
      </dsp:nvSpPr>
      <dsp:spPr>
        <a:xfrm>
          <a:off x="1428394" y="665801"/>
          <a:ext cx="164547" cy="1645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CB9713-8791-4F57-8237-0232EEC0DF55}">
      <dsp:nvSpPr>
        <dsp:cNvPr id="0" name=""/>
        <dsp:cNvSpPr/>
      </dsp:nvSpPr>
      <dsp:spPr>
        <a:xfrm>
          <a:off x="1658760" y="780984"/>
          <a:ext cx="258574" cy="2585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41B408-2271-4D4F-9130-ADFA6B583C04}">
      <dsp:nvSpPr>
        <dsp:cNvPr id="0" name=""/>
        <dsp:cNvSpPr/>
      </dsp:nvSpPr>
      <dsp:spPr>
        <a:xfrm>
          <a:off x="1981273" y="1034387"/>
          <a:ext cx="164547" cy="16454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19300C-8CCA-464F-9682-171AB2A89610}">
      <dsp:nvSpPr>
        <dsp:cNvPr id="0" name=""/>
        <dsp:cNvSpPr/>
      </dsp:nvSpPr>
      <dsp:spPr>
        <a:xfrm>
          <a:off x="2119492" y="1287790"/>
          <a:ext cx="164547" cy="16454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FDEF3E-C411-4EB1-875B-93523466C2F5}">
      <dsp:nvSpPr>
        <dsp:cNvPr id="0" name=""/>
        <dsp:cNvSpPr/>
      </dsp:nvSpPr>
      <dsp:spPr>
        <a:xfrm>
          <a:off x="921588" y="804021"/>
          <a:ext cx="423121" cy="42312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5E949E-3293-4D98-A83B-3D0558ADA064}">
      <dsp:nvSpPr>
        <dsp:cNvPr id="0" name=""/>
        <dsp:cNvSpPr/>
      </dsp:nvSpPr>
      <dsp:spPr>
        <a:xfrm>
          <a:off x="23160" y="1679412"/>
          <a:ext cx="164547" cy="1645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7ECD22-DC81-405F-9ADF-56C1AF84A2A8}">
      <dsp:nvSpPr>
        <dsp:cNvPr id="0" name=""/>
        <dsp:cNvSpPr/>
      </dsp:nvSpPr>
      <dsp:spPr>
        <a:xfrm>
          <a:off x="161380" y="1886742"/>
          <a:ext cx="258574" cy="2585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97F977-E432-4DC3-B0F9-0500DC0A5DC6}">
      <dsp:nvSpPr>
        <dsp:cNvPr id="0" name=""/>
        <dsp:cNvSpPr/>
      </dsp:nvSpPr>
      <dsp:spPr>
        <a:xfrm>
          <a:off x="506929" y="2071035"/>
          <a:ext cx="376107" cy="3761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2242DC-8491-4059-AF24-C25268DB28E0}">
      <dsp:nvSpPr>
        <dsp:cNvPr id="0" name=""/>
        <dsp:cNvSpPr/>
      </dsp:nvSpPr>
      <dsp:spPr>
        <a:xfrm>
          <a:off x="990698" y="2370511"/>
          <a:ext cx="164547" cy="16454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2F81B3-A604-4ED9-9325-68C40FC6B9B7}">
      <dsp:nvSpPr>
        <dsp:cNvPr id="0" name=""/>
        <dsp:cNvSpPr/>
      </dsp:nvSpPr>
      <dsp:spPr>
        <a:xfrm>
          <a:off x="1082845" y="2071035"/>
          <a:ext cx="258574" cy="25857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7124DE-D762-4B38-B7DE-99BA487CF8F7}">
      <dsp:nvSpPr>
        <dsp:cNvPr id="0" name=""/>
        <dsp:cNvSpPr/>
      </dsp:nvSpPr>
      <dsp:spPr>
        <a:xfrm>
          <a:off x="1313211" y="2393547"/>
          <a:ext cx="164547" cy="1645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FF98E2-D39A-4125-96B4-5C278C4F865E}">
      <dsp:nvSpPr>
        <dsp:cNvPr id="0" name=""/>
        <dsp:cNvSpPr/>
      </dsp:nvSpPr>
      <dsp:spPr>
        <a:xfrm>
          <a:off x="1520540" y="2024961"/>
          <a:ext cx="376107" cy="3761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49DC2E-C028-4B40-8E09-32CB1E3912E6}">
      <dsp:nvSpPr>
        <dsp:cNvPr id="0" name=""/>
        <dsp:cNvSpPr/>
      </dsp:nvSpPr>
      <dsp:spPr>
        <a:xfrm>
          <a:off x="2027346" y="1932815"/>
          <a:ext cx="258574" cy="2585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D16DDF-FAB0-4A55-8A16-573A4A0D1F01}">
      <dsp:nvSpPr>
        <dsp:cNvPr id="0" name=""/>
        <dsp:cNvSpPr/>
      </dsp:nvSpPr>
      <dsp:spPr>
        <a:xfrm>
          <a:off x="2285920" y="997493"/>
          <a:ext cx="759395" cy="1154204"/>
        </a:xfrm>
        <a:prstGeom prst="chevron">
          <a:avLst>
            <a:gd name="adj" fmla="val 623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724A00-0962-46CA-B07A-50A0B70B8DF4}">
      <dsp:nvSpPr>
        <dsp:cNvPr id="0" name=""/>
        <dsp:cNvSpPr/>
      </dsp:nvSpPr>
      <dsp:spPr>
        <a:xfrm>
          <a:off x="3045316" y="1225576"/>
          <a:ext cx="2071079" cy="69943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Times" panose="02020603050405020304" pitchFamily="18" charset="0"/>
            </a:rPr>
            <a:t>Hemotrópicos</a:t>
          </a:r>
          <a:endParaRPr lang="es-ES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045316" y="1225576"/>
        <a:ext cx="2071079" cy="699434"/>
      </dsp:txXfrm>
    </dsp:sp>
    <dsp:sp modelId="{D66FEB41-147A-490D-80C0-2AB20626A6B5}">
      <dsp:nvSpPr>
        <dsp:cNvPr id="0" name=""/>
        <dsp:cNvSpPr/>
      </dsp:nvSpPr>
      <dsp:spPr>
        <a:xfrm>
          <a:off x="5116395" y="849711"/>
          <a:ext cx="759395" cy="1449769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C8CD29-A12B-420C-95BE-F99B8FD16D2D}">
      <dsp:nvSpPr>
        <dsp:cNvPr id="0" name=""/>
        <dsp:cNvSpPr/>
      </dsp:nvSpPr>
      <dsp:spPr>
        <a:xfrm>
          <a:off x="6060105" y="794586"/>
          <a:ext cx="1760417" cy="15208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Vectores transmisores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endParaRPr lang="es-ES" sz="14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6317912" y="1017311"/>
        <a:ext cx="1244803" cy="1075409"/>
      </dsp:txXfrm>
    </dsp:sp>
    <dsp:sp modelId="{D13C0EDE-C107-4350-9AA4-72447BB1928B}">
      <dsp:nvSpPr>
        <dsp:cNvPr id="0" name=""/>
        <dsp:cNvSpPr/>
      </dsp:nvSpPr>
      <dsp:spPr>
        <a:xfrm>
          <a:off x="5898946" y="2909489"/>
          <a:ext cx="2330647" cy="168161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" panose="02020603050405020304" pitchFamily="18" charset="0"/>
              <a:cs typeface="Times" panose="02020603050405020304" pitchFamily="18" charset="0"/>
            </a:rPr>
            <a:t>Sintomatología  similar</a:t>
          </a:r>
          <a:endParaRPr lang="es-ES" sz="1800" kern="1200" dirty="0"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" panose="02020603050405020304" pitchFamily="18" charset="0"/>
              <a:cs typeface="Times" panose="02020603050405020304" pitchFamily="18" charset="0"/>
            </a:rPr>
            <a:t>Fiebre</a:t>
          </a:r>
          <a:endParaRPr lang="es-ES" sz="1400" kern="1200" dirty="0"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" panose="02020603050405020304" pitchFamily="18" charset="0"/>
              <a:cs typeface="Times" panose="02020603050405020304" pitchFamily="18" charset="0"/>
            </a:rPr>
            <a:t>Anemia</a:t>
          </a:r>
          <a:endParaRPr lang="es-ES" sz="1400" kern="1200" dirty="0"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" panose="02020603050405020304" pitchFamily="18" charset="0"/>
              <a:cs typeface="Times" panose="02020603050405020304" pitchFamily="18" charset="0"/>
            </a:rPr>
            <a:t>Decaimiento</a:t>
          </a:r>
          <a:endParaRPr lang="es-ES" sz="1400" kern="1200" dirty="0"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" panose="02020603050405020304" pitchFamily="18" charset="0"/>
              <a:cs typeface="Times" panose="02020603050405020304" pitchFamily="18" charset="0"/>
            </a:rPr>
            <a:t>Postración</a:t>
          </a:r>
          <a:endParaRPr lang="es-ES" sz="1400" kern="1200" dirty="0"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Times" panose="02020603050405020304" pitchFamily="18" charset="0"/>
              <a:cs typeface="Times" panose="02020603050405020304" pitchFamily="18" charset="0"/>
            </a:rPr>
            <a:t>Incrementos de las frecuencias cardiacas y respiratorias</a:t>
          </a:r>
          <a:endParaRPr lang="es-ES" sz="14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5898946" y="2909489"/>
        <a:ext cx="2330647" cy="16816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6DDC0-BE0B-4029-BA00-A09F222F630A}">
      <dsp:nvSpPr>
        <dsp:cNvPr id="0" name=""/>
        <dsp:cNvSpPr/>
      </dsp:nvSpPr>
      <dsp:spPr>
        <a:xfrm>
          <a:off x="386918" y="20"/>
          <a:ext cx="2340234" cy="14041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Células competentes </a:t>
          </a:r>
          <a:r>
            <a:rPr lang="es-ES" sz="1400" i="1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E. coli</a:t>
          </a:r>
          <a:r>
            <a:rPr lang="es-ES" sz="14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 – ONE SHOT TOP 10  </a:t>
          </a:r>
          <a:endParaRPr lang="es-ES" sz="14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428044" y="41146"/>
        <a:ext cx="2257982" cy="1321888"/>
      </dsp:txXfrm>
    </dsp:sp>
    <dsp:sp modelId="{3B00D30B-444C-4E38-8F38-562342A6C4C8}">
      <dsp:nvSpPr>
        <dsp:cNvPr id="0" name=""/>
        <dsp:cNvSpPr/>
      </dsp:nvSpPr>
      <dsp:spPr>
        <a:xfrm>
          <a:off x="2933093" y="411901"/>
          <a:ext cx="496129" cy="580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2933093" y="527977"/>
        <a:ext cx="347290" cy="348226"/>
      </dsp:txXfrm>
    </dsp:sp>
    <dsp:sp modelId="{F747C878-88E0-428C-BB90-5B59DE9B3485}">
      <dsp:nvSpPr>
        <dsp:cNvPr id="0" name=""/>
        <dsp:cNvSpPr/>
      </dsp:nvSpPr>
      <dsp:spPr>
        <a:xfrm>
          <a:off x="3663246" y="20"/>
          <a:ext cx="2340234" cy="14041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Ligación</a:t>
          </a:r>
          <a:endParaRPr lang="es-ES" sz="14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err="1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Amplicones</a:t>
          </a:r>
          <a:r>
            <a:rPr lang="es-ES" sz="14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 de </a:t>
          </a:r>
          <a:r>
            <a:rPr lang="es-ES" sz="1400" i="1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Babesia</a:t>
          </a:r>
          <a:r>
            <a:rPr lang="es-ES" sz="14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 sp.</a:t>
          </a:r>
          <a:endParaRPr lang="es-ES" sz="14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Kit TOPO TA Cloning</a:t>
          </a:r>
          <a:endParaRPr lang="es-ES" sz="14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704372" y="41146"/>
        <a:ext cx="2257982" cy="1321888"/>
      </dsp:txXfrm>
    </dsp:sp>
    <dsp:sp modelId="{33D3DE1D-66B1-46BE-BC2F-3E931AD28A31}">
      <dsp:nvSpPr>
        <dsp:cNvPr id="0" name=""/>
        <dsp:cNvSpPr/>
      </dsp:nvSpPr>
      <dsp:spPr>
        <a:xfrm rot="5400000">
          <a:off x="4585299" y="1567977"/>
          <a:ext cx="496129" cy="580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 rot="-5400000">
        <a:off x="4659251" y="1610102"/>
        <a:ext cx="348226" cy="347290"/>
      </dsp:txXfrm>
    </dsp:sp>
    <dsp:sp modelId="{3EC9AF79-8BE3-4849-BFCE-E7AFF490B4CD}">
      <dsp:nvSpPr>
        <dsp:cNvPr id="0" name=""/>
        <dsp:cNvSpPr/>
      </dsp:nvSpPr>
      <dsp:spPr>
        <a:xfrm>
          <a:off x="3663246" y="2340254"/>
          <a:ext cx="2340234" cy="14041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Clonación química </a:t>
          </a:r>
          <a:endParaRPr lang="es-ES" sz="14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 Choque térmico.</a:t>
          </a:r>
          <a:endParaRPr lang="es-ES" sz="14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 Siembra en medio LB/ LBP + antibiótico</a:t>
          </a:r>
          <a:endParaRPr lang="es-ES" sz="14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704372" y="2381380"/>
        <a:ext cx="2257982" cy="132188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A5EC9-D81F-4DFF-9BF8-1B80E1E229A7}">
      <dsp:nvSpPr>
        <dsp:cNvPr id="0" name=""/>
        <dsp:cNvSpPr/>
      </dsp:nvSpPr>
      <dsp:spPr>
        <a:xfrm>
          <a:off x="1503710" y="521"/>
          <a:ext cx="921033" cy="9210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Times" panose="02020603050405020304" pitchFamily="18" charset="0"/>
              <a:cs typeface="Times" panose="02020603050405020304" pitchFamily="18" charset="0"/>
            </a:rPr>
            <a:t>UPA-1: 19 bovinos</a:t>
          </a:r>
          <a:endParaRPr lang="es-ES" sz="1200" kern="1200" dirty="0"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latin typeface="Times" panose="02020603050405020304" pitchFamily="18" charset="0"/>
              <a:cs typeface="Times" panose="02020603050405020304" pitchFamily="18" charset="0"/>
            </a:rPr>
            <a:t>41,6 %</a:t>
          </a:r>
          <a:endParaRPr lang="es-ES" sz="12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1638592" y="135403"/>
        <a:ext cx="651269" cy="651269"/>
      </dsp:txXfrm>
    </dsp:sp>
    <dsp:sp modelId="{43B13F59-1DED-4EAD-A9F8-295A09FE76A7}">
      <dsp:nvSpPr>
        <dsp:cNvPr id="0" name=""/>
        <dsp:cNvSpPr/>
      </dsp:nvSpPr>
      <dsp:spPr>
        <a:xfrm>
          <a:off x="2499532" y="193938"/>
          <a:ext cx="534199" cy="534199"/>
        </a:xfrm>
        <a:prstGeom prst="mathPlus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2570340" y="398216"/>
        <a:ext cx="392583" cy="125643"/>
      </dsp:txXfrm>
    </dsp:sp>
    <dsp:sp modelId="{81ABD76B-1B8E-44B9-BCE5-BF4CE6F2C0DD}">
      <dsp:nvSpPr>
        <dsp:cNvPr id="0" name=""/>
        <dsp:cNvSpPr/>
      </dsp:nvSpPr>
      <dsp:spPr>
        <a:xfrm>
          <a:off x="3108520" y="521"/>
          <a:ext cx="921033" cy="9210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Times" panose="02020603050405020304" pitchFamily="18" charset="0"/>
              <a:cs typeface="Times" panose="02020603050405020304" pitchFamily="18" charset="0"/>
            </a:rPr>
            <a:t>UPA-2: 14 bovinos</a:t>
          </a:r>
          <a:endParaRPr lang="es-ES" sz="1200" kern="1200" dirty="0"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latin typeface="Times" panose="02020603050405020304" pitchFamily="18" charset="0"/>
              <a:cs typeface="Times" panose="02020603050405020304" pitchFamily="18" charset="0"/>
            </a:rPr>
            <a:t>56 %</a:t>
          </a:r>
          <a:endParaRPr lang="es-ES" sz="12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243402" y="135403"/>
        <a:ext cx="651269" cy="651269"/>
      </dsp:txXfrm>
    </dsp:sp>
    <dsp:sp modelId="{BC8502E8-9F46-4618-8F9A-DB24C2D125BC}">
      <dsp:nvSpPr>
        <dsp:cNvPr id="0" name=""/>
        <dsp:cNvSpPr/>
      </dsp:nvSpPr>
      <dsp:spPr>
        <a:xfrm>
          <a:off x="4104341" y="193938"/>
          <a:ext cx="534199" cy="534199"/>
        </a:xfrm>
        <a:prstGeom prst="mathPlus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4175149" y="398216"/>
        <a:ext cx="392583" cy="125643"/>
      </dsp:txXfrm>
    </dsp:sp>
    <dsp:sp modelId="{EEFD6CF8-4B03-4B48-B94F-8718BFFAA651}">
      <dsp:nvSpPr>
        <dsp:cNvPr id="0" name=""/>
        <dsp:cNvSpPr/>
      </dsp:nvSpPr>
      <dsp:spPr>
        <a:xfrm>
          <a:off x="4713329" y="521"/>
          <a:ext cx="921033" cy="9210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Times" panose="02020603050405020304" pitchFamily="18" charset="0"/>
              <a:cs typeface="Times" panose="02020603050405020304" pitchFamily="18" charset="0"/>
            </a:rPr>
            <a:t>UPA-3: 25 bovinos</a:t>
          </a:r>
          <a:endParaRPr lang="es-ES" sz="1200" kern="1200" dirty="0"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latin typeface="Times" panose="02020603050405020304" pitchFamily="18" charset="0"/>
              <a:cs typeface="Times" panose="02020603050405020304" pitchFamily="18" charset="0"/>
            </a:rPr>
            <a:t>22,7 %</a:t>
          </a:r>
          <a:endParaRPr lang="es-ES" sz="12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4848211" y="135403"/>
        <a:ext cx="651269" cy="651269"/>
      </dsp:txXfrm>
    </dsp:sp>
    <dsp:sp modelId="{63E0CE10-1C43-4C2A-8E41-EB383A02B419}">
      <dsp:nvSpPr>
        <dsp:cNvPr id="0" name=""/>
        <dsp:cNvSpPr/>
      </dsp:nvSpPr>
      <dsp:spPr>
        <a:xfrm>
          <a:off x="5709150" y="193938"/>
          <a:ext cx="534199" cy="534199"/>
        </a:xfrm>
        <a:prstGeom prst="mathEqual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5779958" y="303983"/>
        <a:ext cx="392583" cy="314109"/>
      </dsp:txXfrm>
    </dsp:sp>
    <dsp:sp modelId="{206C89E1-A096-4AB8-A9DA-83B67116E655}">
      <dsp:nvSpPr>
        <dsp:cNvPr id="0" name=""/>
        <dsp:cNvSpPr/>
      </dsp:nvSpPr>
      <dsp:spPr>
        <a:xfrm>
          <a:off x="6318138" y="521"/>
          <a:ext cx="921033" cy="92103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Times" panose="02020603050405020304" pitchFamily="18" charset="0"/>
              <a:cs typeface="Times" panose="02020603050405020304" pitchFamily="18" charset="0"/>
            </a:rPr>
            <a:t>58 bovinos</a:t>
          </a:r>
          <a:endParaRPr lang="es-ES" sz="12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6453020" y="135403"/>
        <a:ext cx="651269" cy="65126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5F8DF-A391-40C2-9719-65197CEB451E}">
      <dsp:nvSpPr>
        <dsp:cNvPr id="0" name=""/>
        <dsp:cNvSpPr/>
      </dsp:nvSpPr>
      <dsp:spPr>
        <a:xfrm>
          <a:off x="0" y="0"/>
          <a:ext cx="3528392" cy="1368152"/>
        </a:xfrm>
        <a:prstGeom prst="roundRect">
          <a:avLst>
            <a:gd name="adj" fmla="val 8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844644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latin typeface="Times" panose="02020603050405020304" pitchFamily="18" charset="0"/>
              <a:cs typeface="Times" panose="02020603050405020304" pitchFamily="18" charset="0"/>
            </a:rPr>
            <a:t>En Latinoamérica</a:t>
          </a:r>
          <a:endParaRPr lang="es-ES" sz="16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4061" y="34061"/>
        <a:ext cx="3460270" cy="1300030"/>
      </dsp:txXfrm>
    </dsp:sp>
    <dsp:sp modelId="{0C53BAAF-AD78-4A8E-9875-D42EB7D5E235}">
      <dsp:nvSpPr>
        <dsp:cNvPr id="0" name=""/>
        <dsp:cNvSpPr/>
      </dsp:nvSpPr>
      <dsp:spPr>
        <a:xfrm>
          <a:off x="88209" y="615668"/>
          <a:ext cx="1661255" cy="615668"/>
        </a:xfrm>
        <a:prstGeom prst="roundRect">
          <a:avLst>
            <a:gd name="adj" fmla="val 105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latin typeface="Times" panose="02020603050405020304" pitchFamily="18" charset="0"/>
              <a:cs typeface="Times" panose="02020603050405020304" pitchFamily="18" charset="0"/>
            </a:rPr>
            <a:t>Vector Principal</a:t>
          </a:r>
          <a:endParaRPr lang="es-ES" sz="16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107143" y="634602"/>
        <a:ext cx="1623387" cy="577800"/>
      </dsp:txXfrm>
    </dsp:sp>
    <dsp:sp modelId="{8B7C73CE-F718-4E62-B0CB-2C05B1DEA041}">
      <dsp:nvSpPr>
        <dsp:cNvPr id="0" name=""/>
        <dsp:cNvSpPr/>
      </dsp:nvSpPr>
      <dsp:spPr>
        <a:xfrm>
          <a:off x="1775696" y="615668"/>
          <a:ext cx="1661255" cy="615668"/>
        </a:xfrm>
        <a:prstGeom prst="roundRect">
          <a:avLst>
            <a:gd name="adj" fmla="val 105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i="1" kern="1200" smtClean="0">
              <a:latin typeface="Times" panose="02020603050405020304" pitchFamily="18" charset="0"/>
              <a:cs typeface="Times" panose="02020603050405020304" pitchFamily="18" charset="0"/>
            </a:rPr>
            <a:t>R. microplus</a:t>
          </a:r>
          <a:endParaRPr lang="es-ES" sz="16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1794630" y="634602"/>
        <a:ext cx="1623387" cy="5778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12CF14-0847-4EF4-A847-581060170150}">
      <dsp:nvSpPr>
        <dsp:cNvPr id="0" name=""/>
        <dsp:cNvSpPr/>
      </dsp:nvSpPr>
      <dsp:spPr>
        <a:xfrm>
          <a:off x="0" y="666849"/>
          <a:ext cx="4690864" cy="2931789"/>
        </a:xfrm>
        <a:prstGeom prst="swooshArrow">
          <a:avLst>
            <a:gd name="adj1" fmla="val 25000"/>
            <a:gd name="adj2" fmla="val 2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B597F3-E1E7-4700-B34F-E01A4BAF5B4C}">
      <dsp:nvSpPr>
        <dsp:cNvPr id="0" name=""/>
        <dsp:cNvSpPr/>
      </dsp:nvSpPr>
      <dsp:spPr>
        <a:xfrm>
          <a:off x="595739" y="2583243"/>
          <a:ext cx="121962" cy="12196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66ED34-7444-46AE-A3D2-428D042A45CC}">
      <dsp:nvSpPr>
        <dsp:cNvPr id="0" name=""/>
        <dsp:cNvSpPr/>
      </dsp:nvSpPr>
      <dsp:spPr>
        <a:xfrm>
          <a:off x="656720" y="2644224"/>
          <a:ext cx="1092971" cy="847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625" tIns="0" rIns="0" bIns="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" panose="02020603050405020304" pitchFamily="18" charset="0"/>
              <a:cs typeface="Times" panose="02020603050405020304" pitchFamily="18" charset="0"/>
            </a:rPr>
            <a:t>Presencia de garrapatas: UPA-3</a:t>
          </a:r>
          <a:endParaRPr lang="es-ES" sz="14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656720" y="2644224"/>
        <a:ext cx="1092971" cy="847287"/>
      </dsp:txXfrm>
    </dsp:sp>
    <dsp:sp modelId="{77D57F05-F261-4894-AC69-69A8D8798E7B}">
      <dsp:nvSpPr>
        <dsp:cNvPr id="0" name=""/>
        <dsp:cNvSpPr/>
      </dsp:nvSpPr>
      <dsp:spPr>
        <a:xfrm>
          <a:off x="1672293" y="1786382"/>
          <a:ext cx="220470" cy="22047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63482E7-884C-409A-8A4C-2143AAF8FF7A}">
      <dsp:nvSpPr>
        <dsp:cNvPr id="0" name=""/>
        <dsp:cNvSpPr/>
      </dsp:nvSpPr>
      <dsp:spPr>
        <a:xfrm>
          <a:off x="1782528" y="1896618"/>
          <a:ext cx="1125807" cy="1594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823" tIns="0" rIns="0" bIns="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" panose="02020603050405020304" pitchFamily="18" charset="0"/>
              <a:cs typeface="Times" panose="02020603050405020304" pitchFamily="18" charset="0"/>
            </a:rPr>
            <a:t>Pasto predominante</a:t>
          </a:r>
          <a:endParaRPr lang="es-ES" sz="14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1782528" y="1896618"/>
        <a:ext cx="1125807" cy="1594893"/>
      </dsp:txXfrm>
    </dsp:sp>
    <dsp:sp modelId="{2EF30A7C-D95C-4DE6-A144-577C491F60A9}">
      <dsp:nvSpPr>
        <dsp:cNvPr id="0" name=""/>
        <dsp:cNvSpPr/>
      </dsp:nvSpPr>
      <dsp:spPr>
        <a:xfrm>
          <a:off x="2966971" y="1301464"/>
          <a:ext cx="304906" cy="30490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40C02AA-2A57-4A09-93CE-78B39398C6C8}">
      <dsp:nvSpPr>
        <dsp:cNvPr id="0" name=""/>
        <dsp:cNvSpPr/>
      </dsp:nvSpPr>
      <dsp:spPr>
        <a:xfrm>
          <a:off x="3119424" y="1453917"/>
          <a:ext cx="1125807" cy="2037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563" tIns="0" rIns="0" bIns="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" panose="02020603050405020304" pitchFamily="18" charset="0"/>
              <a:cs typeface="Times" panose="02020603050405020304" pitchFamily="18" charset="0"/>
            </a:rPr>
            <a:t>Sistema de pastoreo: al sogueo</a:t>
          </a:r>
          <a:endParaRPr lang="es-ES" sz="14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119424" y="1453917"/>
        <a:ext cx="1125807" cy="20375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4BF75-7BAC-4079-9DCA-294DD8466297}">
      <dsp:nvSpPr>
        <dsp:cNvPr id="0" name=""/>
        <dsp:cNvSpPr/>
      </dsp:nvSpPr>
      <dsp:spPr>
        <a:xfrm>
          <a:off x="3630234" y="481688"/>
          <a:ext cx="2843221" cy="328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83"/>
              </a:lnTo>
              <a:lnTo>
                <a:pt x="2843221" y="164483"/>
              </a:lnTo>
              <a:lnTo>
                <a:pt x="2843221" y="3289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65A37-6F8E-4B03-9065-4FBA3F412BE3}">
      <dsp:nvSpPr>
        <dsp:cNvPr id="0" name=""/>
        <dsp:cNvSpPr/>
      </dsp:nvSpPr>
      <dsp:spPr>
        <a:xfrm>
          <a:off x="3630234" y="481688"/>
          <a:ext cx="947740" cy="328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83"/>
              </a:lnTo>
              <a:lnTo>
                <a:pt x="947740" y="164483"/>
              </a:lnTo>
              <a:lnTo>
                <a:pt x="947740" y="3289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F2C5D6-7604-4557-995E-B65EEF64C904}">
      <dsp:nvSpPr>
        <dsp:cNvPr id="0" name=""/>
        <dsp:cNvSpPr/>
      </dsp:nvSpPr>
      <dsp:spPr>
        <a:xfrm>
          <a:off x="2682493" y="481688"/>
          <a:ext cx="947740" cy="328967"/>
        </a:xfrm>
        <a:custGeom>
          <a:avLst/>
          <a:gdLst/>
          <a:ahLst/>
          <a:cxnLst/>
          <a:rect l="0" t="0" r="0" b="0"/>
          <a:pathLst>
            <a:path>
              <a:moveTo>
                <a:pt x="947740" y="0"/>
              </a:moveTo>
              <a:lnTo>
                <a:pt x="947740" y="164483"/>
              </a:lnTo>
              <a:lnTo>
                <a:pt x="0" y="164483"/>
              </a:lnTo>
              <a:lnTo>
                <a:pt x="0" y="3289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BAAC12-2B61-444E-BCA1-D3A765B07111}">
      <dsp:nvSpPr>
        <dsp:cNvPr id="0" name=""/>
        <dsp:cNvSpPr/>
      </dsp:nvSpPr>
      <dsp:spPr>
        <a:xfrm>
          <a:off x="787012" y="481688"/>
          <a:ext cx="2843221" cy="328967"/>
        </a:xfrm>
        <a:custGeom>
          <a:avLst/>
          <a:gdLst/>
          <a:ahLst/>
          <a:cxnLst/>
          <a:rect l="0" t="0" r="0" b="0"/>
          <a:pathLst>
            <a:path>
              <a:moveTo>
                <a:pt x="2843221" y="0"/>
              </a:moveTo>
              <a:lnTo>
                <a:pt x="2843221" y="164483"/>
              </a:lnTo>
              <a:lnTo>
                <a:pt x="0" y="164483"/>
              </a:lnTo>
              <a:lnTo>
                <a:pt x="0" y="3289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3ABE74-CCF0-44A7-AA81-8D4D48FE4B42}">
      <dsp:nvSpPr>
        <dsp:cNvPr id="0" name=""/>
        <dsp:cNvSpPr/>
      </dsp:nvSpPr>
      <dsp:spPr>
        <a:xfrm>
          <a:off x="2846977" y="95049"/>
          <a:ext cx="1566513" cy="38663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Rebaños</a:t>
          </a:r>
          <a:endParaRPr lang="es-ES" sz="16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2846977" y="95049"/>
        <a:ext cx="1566513" cy="386638"/>
      </dsp:txXfrm>
    </dsp:sp>
    <dsp:sp modelId="{83E6E0DB-30A6-49F8-88AD-6A525A508E26}">
      <dsp:nvSpPr>
        <dsp:cNvPr id="0" name=""/>
        <dsp:cNvSpPr/>
      </dsp:nvSpPr>
      <dsp:spPr>
        <a:xfrm>
          <a:off x="3755" y="810656"/>
          <a:ext cx="1566513" cy="39043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Bovinos</a:t>
          </a:r>
          <a:endParaRPr lang="es-ES" sz="16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755" y="810656"/>
        <a:ext cx="1566513" cy="390437"/>
      </dsp:txXfrm>
    </dsp:sp>
    <dsp:sp modelId="{2F27B17E-BEE5-4E3E-8983-1894AE1FF4BC}">
      <dsp:nvSpPr>
        <dsp:cNvPr id="0" name=""/>
        <dsp:cNvSpPr/>
      </dsp:nvSpPr>
      <dsp:spPr>
        <a:xfrm>
          <a:off x="1899236" y="810656"/>
          <a:ext cx="1566513" cy="39043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Ovinos</a:t>
          </a:r>
          <a:endParaRPr lang="es-ES" sz="16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1899236" y="810656"/>
        <a:ext cx="1566513" cy="390437"/>
      </dsp:txXfrm>
    </dsp:sp>
    <dsp:sp modelId="{82C5D954-D0C6-442B-82C5-E416C7343CAB}">
      <dsp:nvSpPr>
        <dsp:cNvPr id="0" name=""/>
        <dsp:cNvSpPr/>
      </dsp:nvSpPr>
      <dsp:spPr>
        <a:xfrm>
          <a:off x="3794717" y="810656"/>
          <a:ext cx="1566513" cy="39043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Caprinos</a:t>
          </a:r>
          <a:endParaRPr lang="es-ES" sz="16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794717" y="810656"/>
        <a:ext cx="1566513" cy="390437"/>
      </dsp:txXfrm>
    </dsp:sp>
    <dsp:sp modelId="{1B6050C2-83C8-4A0F-8A2B-078D02C0CCDE}">
      <dsp:nvSpPr>
        <dsp:cNvPr id="0" name=""/>
        <dsp:cNvSpPr/>
      </dsp:nvSpPr>
      <dsp:spPr>
        <a:xfrm>
          <a:off x="5690199" y="810656"/>
          <a:ext cx="1566513" cy="39043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Bufalinos</a:t>
          </a:r>
          <a:endParaRPr lang="es-ES" sz="16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5690199" y="810656"/>
        <a:ext cx="1566513" cy="3904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A7457-CC67-45FB-9D31-20C04F1C77C9}">
      <dsp:nvSpPr>
        <dsp:cNvPr id="0" name=""/>
        <dsp:cNvSpPr/>
      </dsp:nvSpPr>
      <dsp:spPr>
        <a:xfrm>
          <a:off x="0" y="864096"/>
          <a:ext cx="5904656" cy="1152128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C5D46-6C0E-45B9-BA2D-58B02765BCFB}">
      <dsp:nvSpPr>
        <dsp:cNvPr id="0" name=""/>
        <dsp:cNvSpPr/>
      </dsp:nvSpPr>
      <dsp:spPr>
        <a:xfrm>
          <a:off x="0" y="0"/>
          <a:ext cx="5314190" cy="1152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" panose="02020603050405020304" pitchFamily="18" charset="0"/>
              <a:cs typeface="Times" panose="02020603050405020304" pitchFamily="18" charset="0"/>
            </a:rPr>
            <a:t>Vector Transmisor</a:t>
          </a:r>
          <a:endParaRPr lang="es-ES" sz="1400" kern="1200" dirty="0"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i="1" kern="1200" dirty="0" err="1" smtClean="0">
              <a:latin typeface="Times" panose="02020603050405020304" pitchFamily="18" charset="0"/>
              <a:cs typeface="Times" panose="02020603050405020304" pitchFamily="18" charset="0"/>
            </a:rPr>
            <a:t>Dermacentor</a:t>
          </a:r>
          <a:r>
            <a:rPr lang="es-ES" sz="1400" kern="1200" dirty="0" smtClean="0">
              <a:latin typeface="Times" panose="02020603050405020304" pitchFamily="18" charset="0"/>
              <a:cs typeface="Times" panose="02020603050405020304" pitchFamily="18" charset="0"/>
            </a:rPr>
            <a:t> spp. (EUA)</a:t>
          </a:r>
          <a:endParaRPr lang="es-ES" sz="1400" kern="1200" dirty="0"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i="1" kern="1200" dirty="0" err="1" smtClean="0">
              <a:latin typeface="Times" panose="02020603050405020304" pitchFamily="18" charset="0"/>
              <a:cs typeface="Times" panose="02020603050405020304" pitchFamily="18" charset="0"/>
            </a:rPr>
            <a:t>Riphicephalus</a:t>
          </a:r>
          <a:r>
            <a:rPr lang="es-ES" sz="1400" i="1" kern="1200" dirty="0" smtClean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s-ES" sz="1400" i="1" kern="1200" dirty="0" err="1" smtClean="0">
              <a:latin typeface="Times" panose="02020603050405020304" pitchFamily="18" charset="0"/>
              <a:cs typeface="Times" panose="02020603050405020304" pitchFamily="18" charset="0"/>
            </a:rPr>
            <a:t>microplus</a:t>
          </a:r>
          <a:r>
            <a:rPr lang="es-ES" sz="1400" i="1" kern="1200" dirty="0" smtClean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s-ES" sz="1400" kern="1200" dirty="0" smtClean="0">
              <a:latin typeface="Times" panose="02020603050405020304" pitchFamily="18" charset="0"/>
              <a:cs typeface="Times" panose="02020603050405020304" pitchFamily="18" charset="0"/>
            </a:rPr>
            <a:t>(</a:t>
          </a:r>
          <a:r>
            <a:rPr lang="es-ES" sz="1400" kern="1200" dirty="0" err="1" smtClean="0">
              <a:latin typeface="Times" panose="02020603050405020304" pitchFamily="18" charset="0"/>
              <a:cs typeface="Times" panose="02020603050405020304" pitchFamily="18" charset="0"/>
            </a:rPr>
            <a:t>Latinoamerica</a:t>
          </a:r>
          <a:r>
            <a:rPr lang="es-ES" sz="1400" kern="1200" dirty="0" smtClean="0">
              <a:latin typeface="Times" panose="02020603050405020304" pitchFamily="18" charset="0"/>
              <a:cs typeface="Times" panose="02020603050405020304" pitchFamily="18" charset="0"/>
            </a:rPr>
            <a:t>)</a:t>
          </a:r>
          <a:endParaRPr lang="es-ES" sz="1400" kern="1200" dirty="0"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b="0" i="1" kern="1200" smtClean="0">
              <a:latin typeface="Times" panose="02020603050405020304" pitchFamily="18" charset="0"/>
              <a:cs typeface="Times" panose="02020603050405020304" pitchFamily="18" charset="0"/>
            </a:rPr>
            <a:t>Tabanus</a:t>
          </a:r>
          <a:r>
            <a:rPr lang="es-ES" sz="1400" b="1" kern="1200" smtClean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s-ES" sz="1400" kern="1200" smtClean="0">
              <a:latin typeface="Times" panose="02020603050405020304" pitchFamily="18" charset="0"/>
              <a:cs typeface="Times" panose="02020603050405020304" pitchFamily="18" charset="0"/>
            </a:rPr>
            <a:t>spp.</a:t>
          </a:r>
          <a:endParaRPr lang="es-ES" sz="14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0" y="0"/>
        <a:ext cx="5314190" cy="1152128"/>
      </dsp:txXfrm>
    </dsp:sp>
    <dsp:sp modelId="{F88C8FA6-0467-46BA-A657-6B5E2286625D}">
      <dsp:nvSpPr>
        <dsp:cNvPr id="0" name=""/>
        <dsp:cNvSpPr/>
      </dsp:nvSpPr>
      <dsp:spPr>
        <a:xfrm>
          <a:off x="2513079" y="1296144"/>
          <a:ext cx="288032" cy="28803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65A37-6F8E-4B03-9065-4FBA3F412BE3}">
      <dsp:nvSpPr>
        <dsp:cNvPr id="0" name=""/>
        <dsp:cNvSpPr/>
      </dsp:nvSpPr>
      <dsp:spPr>
        <a:xfrm>
          <a:off x="3771517" y="387873"/>
          <a:ext cx="1899616" cy="329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842"/>
              </a:lnTo>
              <a:lnTo>
                <a:pt x="1899616" y="164842"/>
              </a:lnTo>
              <a:lnTo>
                <a:pt x="1899616" y="3296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F2C5D6-7604-4557-995E-B65EEF64C904}">
      <dsp:nvSpPr>
        <dsp:cNvPr id="0" name=""/>
        <dsp:cNvSpPr/>
      </dsp:nvSpPr>
      <dsp:spPr>
        <a:xfrm>
          <a:off x="3725797" y="387873"/>
          <a:ext cx="91440" cy="3296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96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BAAC12-2B61-444E-BCA1-D3A765B07111}">
      <dsp:nvSpPr>
        <dsp:cNvPr id="0" name=""/>
        <dsp:cNvSpPr/>
      </dsp:nvSpPr>
      <dsp:spPr>
        <a:xfrm>
          <a:off x="1871901" y="387873"/>
          <a:ext cx="1899616" cy="329685"/>
        </a:xfrm>
        <a:custGeom>
          <a:avLst/>
          <a:gdLst/>
          <a:ahLst/>
          <a:cxnLst/>
          <a:rect l="0" t="0" r="0" b="0"/>
          <a:pathLst>
            <a:path>
              <a:moveTo>
                <a:pt x="1899616" y="0"/>
              </a:moveTo>
              <a:lnTo>
                <a:pt x="1899616" y="164842"/>
              </a:lnTo>
              <a:lnTo>
                <a:pt x="0" y="164842"/>
              </a:lnTo>
              <a:lnTo>
                <a:pt x="0" y="3296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3ABE74-CCF0-44A7-AA81-8D4D48FE4B42}">
      <dsp:nvSpPr>
        <dsp:cNvPr id="0" name=""/>
        <dsp:cNvSpPr/>
      </dsp:nvSpPr>
      <dsp:spPr>
        <a:xfrm>
          <a:off x="2986552" y="390"/>
          <a:ext cx="1569930" cy="38748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" panose="02020603050405020304" pitchFamily="18" charset="0"/>
              <a:cs typeface="Times" panose="02020603050405020304" pitchFamily="18" charset="0"/>
            </a:rPr>
            <a:t>Rebaños</a:t>
          </a:r>
          <a:endParaRPr lang="es-ES" sz="16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2986552" y="390"/>
        <a:ext cx="1569930" cy="387482"/>
      </dsp:txXfrm>
    </dsp:sp>
    <dsp:sp modelId="{83E6E0DB-30A6-49F8-88AD-6A525A508E26}">
      <dsp:nvSpPr>
        <dsp:cNvPr id="0" name=""/>
        <dsp:cNvSpPr/>
      </dsp:nvSpPr>
      <dsp:spPr>
        <a:xfrm>
          <a:off x="1086935" y="717558"/>
          <a:ext cx="1569930" cy="39128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latin typeface="Times" panose="02020603050405020304" pitchFamily="18" charset="0"/>
              <a:cs typeface="Times" panose="02020603050405020304" pitchFamily="18" charset="0"/>
            </a:rPr>
            <a:t>Bovinos</a:t>
          </a:r>
          <a:endParaRPr lang="es-ES" sz="16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1086935" y="717558"/>
        <a:ext cx="1569930" cy="391289"/>
      </dsp:txXfrm>
    </dsp:sp>
    <dsp:sp modelId="{2F27B17E-BEE5-4E3E-8983-1894AE1FF4BC}">
      <dsp:nvSpPr>
        <dsp:cNvPr id="0" name=""/>
        <dsp:cNvSpPr/>
      </dsp:nvSpPr>
      <dsp:spPr>
        <a:xfrm>
          <a:off x="2986552" y="717558"/>
          <a:ext cx="1569930" cy="39128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latin typeface="Times" panose="02020603050405020304" pitchFamily="18" charset="0"/>
              <a:cs typeface="Times" panose="02020603050405020304" pitchFamily="18" charset="0"/>
            </a:rPr>
            <a:t>Ovinos</a:t>
          </a:r>
          <a:endParaRPr lang="es-ES" sz="16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2986552" y="717558"/>
        <a:ext cx="1569930" cy="391289"/>
      </dsp:txXfrm>
    </dsp:sp>
    <dsp:sp modelId="{82C5D954-D0C6-442B-82C5-E416C7343CAB}">
      <dsp:nvSpPr>
        <dsp:cNvPr id="0" name=""/>
        <dsp:cNvSpPr/>
      </dsp:nvSpPr>
      <dsp:spPr>
        <a:xfrm>
          <a:off x="4886168" y="717558"/>
          <a:ext cx="1569930" cy="39128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latin typeface="Times" panose="02020603050405020304" pitchFamily="18" charset="0"/>
              <a:cs typeface="Times" panose="02020603050405020304" pitchFamily="18" charset="0"/>
            </a:rPr>
            <a:t>Caprinos</a:t>
          </a:r>
          <a:endParaRPr lang="es-ES" sz="16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4886168" y="717558"/>
        <a:ext cx="1569930" cy="3912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C7EFA-DAB1-45F4-8435-1BAC9D87BF08}">
      <dsp:nvSpPr>
        <dsp:cNvPr id="0" name=""/>
        <dsp:cNvSpPr/>
      </dsp:nvSpPr>
      <dsp:spPr>
        <a:xfrm>
          <a:off x="73669" y="433"/>
          <a:ext cx="1799332" cy="179933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9023" tIns="15240" rIns="99023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latin typeface="Times" panose="02020603050405020304" pitchFamily="18" charset="0"/>
              <a:cs typeface="Times" panose="02020603050405020304" pitchFamily="18" charset="0"/>
            </a:rPr>
            <a:t>Anemia</a:t>
          </a:r>
          <a:endParaRPr lang="es-ES" sz="1200" b="1" kern="120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37175" y="263939"/>
        <a:ext cx="1272320" cy="1272320"/>
      </dsp:txXfrm>
    </dsp:sp>
    <dsp:sp modelId="{254AA838-0A82-4D3E-9011-D0D8591923B1}">
      <dsp:nvSpPr>
        <dsp:cNvPr id="0" name=""/>
        <dsp:cNvSpPr/>
      </dsp:nvSpPr>
      <dsp:spPr>
        <a:xfrm>
          <a:off x="1513135" y="433"/>
          <a:ext cx="1799332" cy="179933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9023" tIns="15240" rIns="99023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latin typeface="Times" panose="02020603050405020304" pitchFamily="18" charset="0"/>
              <a:cs typeface="Times" panose="02020603050405020304" pitchFamily="18" charset="0"/>
            </a:rPr>
            <a:t>Fiebre </a:t>
          </a:r>
          <a:endParaRPr lang="es-ES" sz="1200" b="1" kern="120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1776641" y="263939"/>
        <a:ext cx="1272320" cy="1272320"/>
      </dsp:txXfrm>
    </dsp:sp>
    <dsp:sp modelId="{D284E861-F09C-494E-B6E4-48006D93134A}">
      <dsp:nvSpPr>
        <dsp:cNvPr id="0" name=""/>
        <dsp:cNvSpPr/>
      </dsp:nvSpPr>
      <dsp:spPr>
        <a:xfrm>
          <a:off x="2952601" y="433"/>
          <a:ext cx="1799332" cy="179933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9023" tIns="15240" rIns="99023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" panose="02020603050405020304" pitchFamily="18" charset="0"/>
              <a:cs typeface="Times" panose="02020603050405020304" pitchFamily="18" charset="0"/>
            </a:rPr>
            <a:t>Ictericia</a:t>
          </a:r>
          <a:endParaRPr lang="es-ES" sz="1200" b="1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216107" y="263939"/>
        <a:ext cx="1272320" cy="1272320"/>
      </dsp:txXfrm>
    </dsp:sp>
    <dsp:sp modelId="{BBB8A50A-11BF-4858-AAF4-D1F7E5ABE949}">
      <dsp:nvSpPr>
        <dsp:cNvPr id="0" name=""/>
        <dsp:cNvSpPr/>
      </dsp:nvSpPr>
      <dsp:spPr>
        <a:xfrm>
          <a:off x="4392066" y="433"/>
          <a:ext cx="1799332" cy="179933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9023" tIns="15240" rIns="99023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" panose="02020603050405020304" pitchFamily="18" charset="0"/>
              <a:cs typeface="Times" panose="02020603050405020304" pitchFamily="18" charset="0"/>
            </a:rPr>
            <a:t>Deshidratación</a:t>
          </a:r>
          <a:endParaRPr lang="es-ES" sz="1200" b="1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4655572" y="263939"/>
        <a:ext cx="1272320" cy="1272320"/>
      </dsp:txXfrm>
    </dsp:sp>
    <dsp:sp modelId="{07002E06-7063-4C8B-8714-C4590495C7CD}">
      <dsp:nvSpPr>
        <dsp:cNvPr id="0" name=""/>
        <dsp:cNvSpPr/>
      </dsp:nvSpPr>
      <dsp:spPr>
        <a:xfrm>
          <a:off x="5831532" y="433"/>
          <a:ext cx="1799332" cy="1799332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9023" tIns="15240" rIns="99023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" panose="02020603050405020304" pitchFamily="18" charset="0"/>
              <a:cs typeface="Times" panose="02020603050405020304" pitchFamily="18" charset="0"/>
            </a:rPr>
            <a:t>Decaimiento </a:t>
          </a:r>
          <a:endParaRPr lang="es-ES" sz="1200" b="1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6095038" y="263939"/>
        <a:ext cx="1272320" cy="1272320"/>
      </dsp:txXfrm>
    </dsp:sp>
    <dsp:sp modelId="{6099083B-803C-455E-BACF-39D862E66F32}">
      <dsp:nvSpPr>
        <dsp:cNvPr id="0" name=""/>
        <dsp:cNvSpPr/>
      </dsp:nvSpPr>
      <dsp:spPr>
        <a:xfrm>
          <a:off x="7270998" y="433"/>
          <a:ext cx="1799332" cy="179933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9023" tIns="15240" rIns="99023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" panose="02020603050405020304" pitchFamily="18" charset="0"/>
              <a:cs typeface="Times" panose="02020603050405020304" pitchFamily="18" charset="0"/>
            </a:rPr>
            <a:t>Pérdida de la producción</a:t>
          </a:r>
          <a:endParaRPr lang="es-ES" sz="1200" b="1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7534504" y="263939"/>
        <a:ext cx="1272320" cy="12723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CF551-A5EE-4EA1-B573-1EE8BCCE24A0}">
      <dsp:nvSpPr>
        <dsp:cNvPr id="0" name=""/>
        <dsp:cNvSpPr/>
      </dsp:nvSpPr>
      <dsp:spPr>
        <a:xfrm>
          <a:off x="1646732" y="354634"/>
          <a:ext cx="2754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5429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1776796" y="398822"/>
        <a:ext cx="15301" cy="3063"/>
      </dsp:txXfrm>
    </dsp:sp>
    <dsp:sp modelId="{6D191CE0-8278-40EE-911F-ABF0E7069990}">
      <dsp:nvSpPr>
        <dsp:cNvPr id="0" name=""/>
        <dsp:cNvSpPr/>
      </dsp:nvSpPr>
      <dsp:spPr>
        <a:xfrm>
          <a:off x="317970" y="1185"/>
          <a:ext cx="1330562" cy="7983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Fiebre</a:t>
          </a:r>
          <a:endParaRPr lang="es-ES" sz="14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17970" y="1185"/>
        <a:ext cx="1330562" cy="798337"/>
      </dsp:txXfrm>
    </dsp:sp>
    <dsp:sp modelId="{8EDF09BF-A461-4A36-B927-58C3345176E8}">
      <dsp:nvSpPr>
        <dsp:cNvPr id="0" name=""/>
        <dsp:cNvSpPr/>
      </dsp:nvSpPr>
      <dsp:spPr>
        <a:xfrm>
          <a:off x="3457255" y="354634"/>
          <a:ext cx="2754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5429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587319" y="398822"/>
        <a:ext cx="15301" cy="3063"/>
      </dsp:txXfrm>
    </dsp:sp>
    <dsp:sp modelId="{D8D5D910-693E-4723-8FBB-02E175F70834}">
      <dsp:nvSpPr>
        <dsp:cNvPr id="0" name=""/>
        <dsp:cNvSpPr/>
      </dsp:nvSpPr>
      <dsp:spPr>
        <a:xfrm>
          <a:off x="1954561" y="1185"/>
          <a:ext cx="1504493" cy="7983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Hemoglobinuria</a:t>
          </a:r>
          <a:endParaRPr lang="es-ES" sz="14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1954561" y="1185"/>
        <a:ext cx="1504493" cy="798337"/>
      </dsp:txXfrm>
    </dsp:sp>
    <dsp:sp modelId="{8290E41E-567A-4CE7-A5D1-25C19006D9AC}">
      <dsp:nvSpPr>
        <dsp:cNvPr id="0" name=""/>
        <dsp:cNvSpPr/>
      </dsp:nvSpPr>
      <dsp:spPr>
        <a:xfrm>
          <a:off x="5093846" y="354634"/>
          <a:ext cx="2754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5429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5223910" y="398822"/>
        <a:ext cx="15301" cy="3063"/>
      </dsp:txXfrm>
    </dsp:sp>
    <dsp:sp modelId="{C4FEE101-9438-468D-B8F3-BE86A8512DA5}">
      <dsp:nvSpPr>
        <dsp:cNvPr id="0" name=""/>
        <dsp:cNvSpPr/>
      </dsp:nvSpPr>
      <dsp:spPr>
        <a:xfrm>
          <a:off x="3765084" y="1185"/>
          <a:ext cx="1330562" cy="7983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Anemia</a:t>
          </a:r>
          <a:endParaRPr lang="es-ES" sz="14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765084" y="1185"/>
        <a:ext cx="1330562" cy="798337"/>
      </dsp:txXfrm>
    </dsp:sp>
    <dsp:sp modelId="{3CB162F8-DCFB-42FF-A2FA-DDF19A7573B0}">
      <dsp:nvSpPr>
        <dsp:cNvPr id="0" name=""/>
        <dsp:cNvSpPr/>
      </dsp:nvSpPr>
      <dsp:spPr>
        <a:xfrm>
          <a:off x="6730438" y="354634"/>
          <a:ext cx="2754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5429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6860502" y="398822"/>
        <a:ext cx="15301" cy="3063"/>
      </dsp:txXfrm>
    </dsp:sp>
    <dsp:sp modelId="{D75C9665-9AAF-439D-AF58-216205AF119D}">
      <dsp:nvSpPr>
        <dsp:cNvPr id="0" name=""/>
        <dsp:cNvSpPr/>
      </dsp:nvSpPr>
      <dsp:spPr>
        <a:xfrm>
          <a:off x="5401675" y="1185"/>
          <a:ext cx="1330562" cy="7983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Ictericia</a:t>
          </a:r>
          <a:endParaRPr lang="es-ES" sz="14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5401675" y="1185"/>
        <a:ext cx="1330562" cy="798337"/>
      </dsp:txXfrm>
    </dsp:sp>
    <dsp:sp modelId="{8E3C99AD-0878-499A-B5D9-034C877406DC}">
      <dsp:nvSpPr>
        <dsp:cNvPr id="0" name=""/>
        <dsp:cNvSpPr/>
      </dsp:nvSpPr>
      <dsp:spPr>
        <a:xfrm>
          <a:off x="983251" y="797722"/>
          <a:ext cx="6720297" cy="275429"/>
        </a:xfrm>
        <a:custGeom>
          <a:avLst/>
          <a:gdLst/>
          <a:ahLst/>
          <a:cxnLst/>
          <a:rect l="0" t="0" r="0" b="0"/>
          <a:pathLst>
            <a:path>
              <a:moveTo>
                <a:pt x="6720297" y="0"/>
              </a:moveTo>
              <a:lnTo>
                <a:pt x="6720297" y="154814"/>
              </a:lnTo>
              <a:lnTo>
                <a:pt x="0" y="154814"/>
              </a:lnTo>
              <a:lnTo>
                <a:pt x="0" y="275429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4175218" y="933905"/>
        <a:ext cx="336363" cy="3063"/>
      </dsp:txXfrm>
    </dsp:sp>
    <dsp:sp modelId="{3ABA0E9D-DC01-4965-B5D8-69CA044CD3AA}">
      <dsp:nvSpPr>
        <dsp:cNvPr id="0" name=""/>
        <dsp:cNvSpPr/>
      </dsp:nvSpPr>
      <dsp:spPr>
        <a:xfrm>
          <a:off x="7038267" y="1185"/>
          <a:ext cx="1330562" cy="79833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Estreñimiento</a:t>
          </a:r>
          <a:endParaRPr lang="es-ES" sz="14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7038267" y="1185"/>
        <a:ext cx="1330562" cy="798337"/>
      </dsp:txXfrm>
    </dsp:sp>
    <dsp:sp modelId="{FDA791F6-82FA-4B6A-A109-DDB7DDFF2B69}">
      <dsp:nvSpPr>
        <dsp:cNvPr id="0" name=""/>
        <dsp:cNvSpPr/>
      </dsp:nvSpPr>
      <dsp:spPr>
        <a:xfrm>
          <a:off x="1646732" y="1459000"/>
          <a:ext cx="2754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5429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1776796" y="1503189"/>
        <a:ext cx="15301" cy="3063"/>
      </dsp:txXfrm>
    </dsp:sp>
    <dsp:sp modelId="{A9BB1C30-4138-462C-9B16-464C487A901E}">
      <dsp:nvSpPr>
        <dsp:cNvPr id="0" name=""/>
        <dsp:cNvSpPr/>
      </dsp:nvSpPr>
      <dsp:spPr>
        <a:xfrm>
          <a:off x="317970" y="1105552"/>
          <a:ext cx="1330562" cy="7983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Diarrea</a:t>
          </a:r>
          <a:endParaRPr lang="es-ES" sz="14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17970" y="1105552"/>
        <a:ext cx="1330562" cy="798337"/>
      </dsp:txXfrm>
    </dsp:sp>
    <dsp:sp modelId="{0F5217D9-81F2-437F-959C-D5F6DB1AFB46}">
      <dsp:nvSpPr>
        <dsp:cNvPr id="0" name=""/>
        <dsp:cNvSpPr/>
      </dsp:nvSpPr>
      <dsp:spPr>
        <a:xfrm>
          <a:off x="3283324" y="1459000"/>
          <a:ext cx="2754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5429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413387" y="1503189"/>
        <a:ext cx="15301" cy="3063"/>
      </dsp:txXfrm>
    </dsp:sp>
    <dsp:sp modelId="{46B6B759-598F-4253-AFC3-C12901D36219}">
      <dsp:nvSpPr>
        <dsp:cNvPr id="0" name=""/>
        <dsp:cNvSpPr/>
      </dsp:nvSpPr>
      <dsp:spPr>
        <a:xfrm>
          <a:off x="1954561" y="1105552"/>
          <a:ext cx="1330562" cy="7983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Pérdida de peso</a:t>
          </a:r>
          <a:endParaRPr lang="es-ES" sz="14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1954561" y="1105552"/>
        <a:ext cx="1330562" cy="798337"/>
      </dsp:txXfrm>
    </dsp:sp>
    <dsp:sp modelId="{0E55C4F5-F8CB-456E-BEB8-A027FD6C63AC}">
      <dsp:nvSpPr>
        <dsp:cNvPr id="0" name=""/>
        <dsp:cNvSpPr/>
      </dsp:nvSpPr>
      <dsp:spPr>
        <a:xfrm>
          <a:off x="4919915" y="1459000"/>
          <a:ext cx="2754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5429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5049979" y="1503189"/>
        <a:ext cx="15301" cy="3063"/>
      </dsp:txXfrm>
    </dsp:sp>
    <dsp:sp modelId="{46CC3750-35F9-4FE2-945B-7B632CE4CE84}">
      <dsp:nvSpPr>
        <dsp:cNvPr id="0" name=""/>
        <dsp:cNvSpPr/>
      </dsp:nvSpPr>
      <dsp:spPr>
        <a:xfrm>
          <a:off x="3591153" y="1105552"/>
          <a:ext cx="1330562" cy="7983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Postración</a:t>
          </a:r>
          <a:endParaRPr lang="es-ES" sz="14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591153" y="1105552"/>
        <a:ext cx="1330562" cy="798337"/>
      </dsp:txXfrm>
    </dsp:sp>
    <dsp:sp modelId="{48B19306-4EE9-45F8-BFE7-33FB993CC8CF}">
      <dsp:nvSpPr>
        <dsp:cNvPr id="0" name=""/>
        <dsp:cNvSpPr/>
      </dsp:nvSpPr>
      <dsp:spPr>
        <a:xfrm>
          <a:off x="6556507" y="1459000"/>
          <a:ext cx="2754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5429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6686571" y="1503189"/>
        <a:ext cx="15301" cy="3063"/>
      </dsp:txXfrm>
    </dsp:sp>
    <dsp:sp modelId="{CEE78A34-8560-4A55-8DFE-1D9C7218712B}">
      <dsp:nvSpPr>
        <dsp:cNvPr id="0" name=""/>
        <dsp:cNvSpPr/>
      </dsp:nvSpPr>
      <dsp:spPr>
        <a:xfrm>
          <a:off x="5227744" y="1105552"/>
          <a:ext cx="1330562" cy="7983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Convulsiones</a:t>
          </a:r>
          <a:endParaRPr lang="es-ES" sz="1400" kern="120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5227744" y="1105552"/>
        <a:ext cx="1330562" cy="798337"/>
      </dsp:txXfrm>
    </dsp:sp>
    <dsp:sp modelId="{D3C5A838-B6A8-4BD5-86EB-5F59B389ED9D}">
      <dsp:nvSpPr>
        <dsp:cNvPr id="0" name=""/>
        <dsp:cNvSpPr/>
      </dsp:nvSpPr>
      <dsp:spPr>
        <a:xfrm>
          <a:off x="6864336" y="1105552"/>
          <a:ext cx="1330562" cy="79833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Muerte </a:t>
          </a:r>
          <a:endParaRPr lang="es-ES" sz="14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6864336" y="1105552"/>
        <a:ext cx="1330562" cy="7983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95CD5-E0D0-46E6-848E-D6EC978FBC75}">
      <dsp:nvSpPr>
        <dsp:cNvPr id="0" name=""/>
        <dsp:cNvSpPr/>
      </dsp:nvSpPr>
      <dsp:spPr>
        <a:xfrm>
          <a:off x="72230" y="0"/>
          <a:ext cx="2343976" cy="5859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UPA-1: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25  bovinos/46</a:t>
          </a:r>
          <a:endParaRPr lang="es-ES" sz="16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89393" y="17163"/>
        <a:ext cx="2309650" cy="551668"/>
      </dsp:txXfrm>
    </dsp:sp>
    <dsp:sp modelId="{D60C58FF-9E38-4C82-95D8-2501F53B8729}">
      <dsp:nvSpPr>
        <dsp:cNvPr id="0" name=""/>
        <dsp:cNvSpPr/>
      </dsp:nvSpPr>
      <dsp:spPr>
        <a:xfrm>
          <a:off x="2744363" y="0"/>
          <a:ext cx="2343976" cy="58599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UPA-2: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14  bovinos/25</a:t>
          </a:r>
          <a:endParaRPr lang="es-ES" sz="16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2761526" y="17163"/>
        <a:ext cx="2309650" cy="551668"/>
      </dsp:txXfrm>
    </dsp:sp>
    <dsp:sp modelId="{A837F803-C26C-497D-BAAA-374743CA6158}">
      <dsp:nvSpPr>
        <dsp:cNvPr id="0" name=""/>
        <dsp:cNvSpPr/>
      </dsp:nvSpPr>
      <dsp:spPr>
        <a:xfrm>
          <a:off x="5416496" y="0"/>
          <a:ext cx="2343976" cy="5859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UPA-3: </a:t>
          </a:r>
          <a:br>
            <a:rPr lang="es-ES" sz="16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</a:br>
          <a:r>
            <a:rPr lang="es-ES" sz="16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19  bovinos/110</a:t>
          </a:r>
          <a:endParaRPr lang="es-ES" sz="16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5433659" y="17163"/>
        <a:ext cx="2309650" cy="5516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FDAC1-D1A6-4AC1-90C8-20836D939B1E}">
      <dsp:nvSpPr>
        <dsp:cNvPr id="0" name=""/>
        <dsp:cNvSpPr/>
      </dsp:nvSpPr>
      <dsp:spPr>
        <a:xfrm>
          <a:off x="867285" y="352727"/>
          <a:ext cx="1715993" cy="171604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96346-9D8E-41B2-A8EB-9F47622CCF9F}">
      <dsp:nvSpPr>
        <dsp:cNvPr id="0" name=""/>
        <dsp:cNvSpPr/>
      </dsp:nvSpPr>
      <dsp:spPr>
        <a:xfrm>
          <a:off x="1246278" y="974004"/>
          <a:ext cx="957389" cy="478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Recolección de muestras</a:t>
          </a:r>
          <a:endParaRPr lang="es-ES" sz="11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1246278" y="974004"/>
        <a:ext cx="957389" cy="478638"/>
      </dsp:txXfrm>
    </dsp:sp>
    <dsp:sp modelId="{2FEED456-7580-4045-BA32-4DE94ED94947}">
      <dsp:nvSpPr>
        <dsp:cNvPr id="0" name=""/>
        <dsp:cNvSpPr/>
      </dsp:nvSpPr>
      <dsp:spPr>
        <a:xfrm>
          <a:off x="513064" y="1452642"/>
          <a:ext cx="1474169" cy="147479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8594E-A836-48DE-A063-A03249ACA86F}">
      <dsp:nvSpPr>
        <dsp:cNvPr id="0" name=""/>
        <dsp:cNvSpPr/>
      </dsp:nvSpPr>
      <dsp:spPr>
        <a:xfrm>
          <a:off x="767583" y="1961920"/>
          <a:ext cx="957389" cy="478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Transporte y almacenamiento </a:t>
          </a:r>
          <a:endParaRPr lang="es-ES" sz="11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767583" y="1961920"/>
        <a:ext cx="957389" cy="47863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C60DC-8DC0-4588-9619-F0C41ABAD746}">
      <dsp:nvSpPr>
        <dsp:cNvPr id="0" name=""/>
        <dsp:cNvSpPr/>
      </dsp:nvSpPr>
      <dsp:spPr>
        <a:xfrm rot="5400000">
          <a:off x="285614" y="1289889"/>
          <a:ext cx="1059602" cy="120631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1F53F-3A05-41A9-B3C3-D4644880C331}">
      <dsp:nvSpPr>
        <dsp:cNvPr id="0" name=""/>
        <dsp:cNvSpPr/>
      </dsp:nvSpPr>
      <dsp:spPr>
        <a:xfrm>
          <a:off x="4884" y="115299"/>
          <a:ext cx="1783746" cy="1248564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Sueros sanguíneos</a:t>
          </a:r>
          <a:endParaRPr lang="es-ES" sz="20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65845" y="176260"/>
        <a:ext cx="1661824" cy="1126642"/>
      </dsp:txXfrm>
    </dsp:sp>
    <dsp:sp modelId="{8F681656-7439-44E4-953A-80ABD1266745}">
      <dsp:nvSpPr>
        <dsp:cNvPr id="0" name=""/>
        <dsp:cNvSpPr/>
      </dsp:nvSpPr>
      <dsp:spPr>
        <a:xfrm>
          <a:off x="1788630" y="234378"/>
          <a:ext cx="1297327" cy="1009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Hematocrito (</a:t>
          </a:r>
          <a:r>
            <a:rPr lang="es-ES" sz="1300" kern="1200" dirty="0" err="1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Woo</a:t>
          </a:r>
          <a:r>
            <a:rPr lang="es-ES" sz="13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)</a:t>
          </a:r>
          <a:endParaRPr lang="es-ES" sz="13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Proteínas totales</a:t>
          </a:r>
          <a:endParaRPr lang="es-ES" sz="13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1788630" y="234378"/>
        <a:ext cx="1297327" cy="1009144"/>
      </dsp:txXfrm>
    </dsp:sp>
    <dsp:sp modelId="{948D5DBA-7093-4FF5-888D-87F9EFBEBED2}">
      <dsp:nvSpPr>
        <dsp:cNvPr id="0" name=""/>
        <dsp:cNvSpPr/>
      </dsp:nvSpPr>
      <dsp:spPr>
        <a:xfrm rot="5400000">
          <a:off x="1764529" y="2692440"/>
          <a:ext cx="1059602" cy="120631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3089511"/>
            <a:satOff val="-703"/>
            <a:lumOff val="113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EB0F8-FBA5-42C9-B076-D43977D761C5}">
      <dsp:nvSpPr>
        <dsp:cNvPr id="0" name=""/>
        <dsp:cNvSpPr/>
      </dsp:nvSpPr>
      <dsp:spPr>
        <a:xfrm>
          <a:off x="1483799" y="1517849"/>
          <a:ext cx="1783746" cy="1248564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Extracción ADN</a:t>
          </a:r>
          <a:endParaRPr lang="es-ES" sz="20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1544760" y="1578810"/>
        <a:ext cx="1661824" cy="1126642"/>
      </dsp:txXfrm>
    </dsp:sp>
    <dsp:sp modelId="{E9DA431A-A448-4412-A65E-EDE5928B8C47}">
      <dsp:nvSpPr>
        <dsp:cNvPr id="0" name=""/>
        <dsp:cNvSpPr/>
      </dsp:nvSpPr>
      <dsp:spPr>
        <a:xfrm>
          <a:off x="3267546" y="1636928"/>
          <a:ext cx="1297327" cy="1009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De la Rosa </a:t>
          </a:r>
          <a:r>
            <a:rPr lang="es-ES" sz="1300" i="1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et al.</a:t>
          </a:r>
          <a:r>
            <a:rPr lang="es-ES" sz="13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 (2013)</a:t>
          </a:r>
          <a:endParaRPr lang="es-ES" sz="13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Etanol/Acetato de sodio</a:t>
          </a:r>
          <a:endParaRPr lang="es-ES" sz="13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267546" y="1636928"/>
        <a:ext cx="1297327" cy="1009144"/>
      </dsp:txXfrm>
    </dsp:sp>
    <dsp:sp modelId="{F3267DDB-3B18-4718-89AB-BCD9F22FAAFE}">
      <dsp:nvSpPr>
        <dsp:cNvPr id="0" name=""/>
        <dsp:cNvSpPr/>
      </dsp:nvSpPr>
      <dsp:spPr>
        <a:xfrm>
          <a:off x="2962715" y="2920399"/>
          <a:ext cx="1783746" cy="1248564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Cuantificación  de ADN</a:t>
          </a:r>
          <a:endParaRPr lang="es-ES" sz="20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023676" y="2981360"/>
        <a:ext cx="1661824" cy="1126642"/>
      </dsp:txXfrm>
    </dsp:sp>
    <dsp:sp modelId="{396981F8-E87D-4ACF-8636-75DFCB132316}">
      <dsp:nvSpPr>
        <dsp:cNvPr id="0" name=""/>
        <dsp:cNvSpPr/>
      </dsp:nvSpPr>
      <dsp:spPr>
        <a:xfrm>
          <a:off x="4746461" y="3039478"/>
          <a:ext cx="1297327" cy="1009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NanoDrop2000</a:t>
          </a:r>
          <a:endParaRPr lang="es-ES" sz="13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rPr>
            <a:t>Electroforesis</a:t>
          </a:r>
          <a:endParaRPr lang="es-ES" sz="1300" kern="1200" dirty="0">
            <a:solidFill>
              <a:schemeClr val="tx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4746461" y="3039478"/>
        <a:ext cx="1297327" cy="1009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98996-F3A8-40C7-B680-E70F5C2C3A63}" type="datetimeFigureOut">
              <a:rPr lang="es-ES" smtClean="0"/>
              <a:t>06/07/2017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4F04F-1C5B-45FF-9146-FCF27B0AD7D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984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través del tiempo, la ganadería bovina ha tenido que evolucionar, intentando compensar el aumento de la población humana y de esta manera tratando de aumentar la oferta de productos de origen animal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4F04F-1C5B-45FF-9146-FCF27B0AD7D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050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los ganaderos han presenciado perdidas económicas por la muerte de sus animales y acusan a la infestación de ectoparásitos, de que enferme su ganado, sin embargo el desconocimiento de factores de riesgo es la causa de no tratar a los animales a tiempo, además no pueden mejorar genéticamente al rebaño por la dificultad de traer animales de alto valor genético que son susceptibles a enfermarse, es por ello que gracias a estudios realizados en diferentes zonas del país, han identificado y caracterizado el vector de transmisión y a los hemoparásitos presentes que son los principales causantes de la baja producción ganadera. Sin embargo, la amplia variedad de vectores y su correspondiente adaptabilidad en cada uno de los diferentes climas del mundo, limitan la existencia de las diferentes enfermedades </a:t>
            </a:r>
            <a:r>
              <a:rPr lang="es-EC" dirty="0" err="1" smtClean="0"/>
              <a:t>hemoparasitarias</a:t>
            </a:r>
            <a:r>
              <a:rPr lang="es-EC" dirty="0" smtClean="0"/>
              <a:t> por zonas, además de la complejidad molecular y variabilidad genética de los agentes patogénicos dificultan su control y erradicación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4F04F-1C5B-45FF-9146-FCF27B0AD7D1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142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 de las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hemoparasitosis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afectan a los animales domésticos, principalmente a rumiantes, está la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tripanosomosis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causada por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Trypanosoma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Duttonella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vivax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4F04F-1C5B-45FF-9146-FCF27B0AD7D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0102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533F0-8ABF-4FEE-9F26-327E72D9574A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76360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533F0-8ABF-4FEE-9F26-327E72D9574A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8474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A3E9-A491-4059-A337-24AC514286CE}" type="datetimeFigureOut">
              <a:rPr lang="es-EC" smtClean="0"/>
              <a:t>06/07/2017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28AF-5765-4846-A695-E59B23B3A4D5}" type="slidenum">
              <a:rPr lang="es-EC" smtClean="0"/>
              <a:t>‹Nº›</a:t>
            </a:fld>
            <a:endParaRPr lang="es-EC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281737"/>
            <a:ext cx="176368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241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A3E9-A491-4059-A337-24AC514286CE}" type="datetimeFigureOut">
              <a:rPr lang="es-EC" smtClean="0"/>
              <a:t>06/07/2017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28AF-5765-4846-A695-E59B23B3A4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85640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A3E9-A491-4059-A337-24AC514286CE}" type="datetimeFigureOut">
              <a:rPr lang="es-EC" smtClean="0"/>
              <a:t>06/07/2017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28AF-5765-4846-A695-E59B23B3A4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98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A3E9-A491-4059-A337-24AC514286CE}" type="datetimeFigureOut">
              <a:rPr lang="es-EC" smtClean="0"/>
              <a:t>06/07/2017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28AF-5765-4846-A695-E59B23B3A4D5}" type="slidenum">
              <a:rPr lang="es-EC" smtClean="0"/>
              <a:t>‹Nº›</a:t>
            </a:fld>
            <a:endParaRPr lang="es-EC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281737"/>
            <a:ext cx="176368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27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A3E9-A491-4059-A337-24AC514286CE}" type="datetimeFigureOut">
              <a:rPr lang="es-EC" smtClean="0"/>
              <a:t>06/07/2017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28AF-5765-4846-A695-E59B23B3A4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23774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A3E9-A491-4059-A337-24AC514286CE}" type="datetimeFigureOut">
              <a:rPr lang="es-EC" smtClean="0"/>
              <a:t>06/07/2017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28AF-5765-4846-A695-E59B23B3A4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815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A3E9-A491-4059-A337-24AC514286CE}" type="datetimeFigureOut">
              <a:rPr lang="es-EC" smtClean="0"/>
              <a:t>06/07/2017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28AF-5765-4846-A695-E59B23B3A4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251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A3E9-A491-4059-A337-24AC514286CE}" type="datetimeFigureOut">
              <a:rPr lang="es-EC" smtClean="0"/>
              <a:t>06/07/2017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28AF-5765-4846-A695-E59B23B3A4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8572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A3E9-A491-4059-A337-24AC514286CE}" type="datetimeFigureOut">
              <a:rPr lang="es-EC" smtClean="0"/>
              <a:t>06/07/2017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28AF-5765-4846-A695-E59B23B3A4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1835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A3E9-A491-4059-A337-24AC514286CE}" type="datetimeFigureOut">
              <a:rPr lang="es-EC" smtClean="0"/>
              <a:t>06/07/2017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28AF-5765-4846-A695-E59B23B3A4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1002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A3E9-A491-4059-A337-24AC514286CE}" type="datetimeFigureOut">
              <a:rPr lang="es-EC" smtClean="0"/>
              <a:t>06/07/2017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28AF-5765-4846-A695-E59B23B3A4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21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281737"/>
            <a:ext cx="176368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1"/>
          <a:stretch/>
        </p:blipFill>
        <p:spPr bwMode="auto">
          <a:xfrm>
            <a:off x="7164288" y="24723"/>
            <a:ext cx="1979712" cy="66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C" dirty="0"/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C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1A3E9-A491-4059-A337-24AC514286CE}" type="datetimeFigureOut">
              <a:rPr lang="es-EC" smtClean="0"/>
              <a:t>06/07/2017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328AF-5765-4846-A695-E59B23B3A4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1490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Times" panose="02020603050405020304" pitchFamily="18" charset="0"/>
          <a:ea typeface="+mj-ea"/>
          <a:cs typeface="Times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" panose="02020603050405020304" pitchFamily="18" charset="0"/>
          <a:ea typeface="+mn-ea"/>
          <a:cs typeface="Times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" panose="02020603050405020304" pitchFamily="18" charset="0"/>
          <a:ea typeface="+mn-ea"/>
          <a:cs typeface="Times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" panose="02020603050405020304" pitchFamily="18" charset="0"/>
          <a:ea typeface="+mn-ea"/>
          <a:cs typeface="Times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" panose="02020603050405020304" pitchFamily="18" charset="0"/>
          <a:ea typeface="+mn-ea"/>
          <a:cs typeface="Times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" panose="02020603050405020304" pitchFamily="18" charset="0"/>
          <a:ea typeface="+mn-ea"/>
          <a:cs typeface="Times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5.png"/><Relationship Id="rId7" Type="http://schemas.openxmlformats.org/officeDocument/2006/relationships/image" Target="../media/image5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0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5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57.png"/><Relationship Id="rId7" Type="http://schemas.openxmlformats.org/officeDocument/2006/relationships/diagramLayout" Target="../diagrams/layout7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openxmlformats.org/officeDocument/2006/relationships/image" Target="../media/image59.jpeg"/><Relationship Id="rId5" Type="http://schemas.microsoft.com/office/2007/relationships/hdphoto" Target="../media/hdphoto3.wdp"/><Relationship Id="rId10" Type="http://schemas.microsoft.com/office/2007/relationships/diagramDrawing" Target="../diagrams/drawing7.xml"/><Relationship Id="rId4" Type="http://schemas.openxmlformats.org/officeDocument/2006/relationships/image" Target="../media/image58.png"/><Relationship Id="rId9" Type="http://schemas.openxmlformats.org/officeDocument/2006/relationships/diagramColors" Target="../diagrams/colors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61.jpeg"/><Relationship Id="rId7" Type="http://schemas.openxmlformats.org/officeDocument/2006/relationships/diagramLayout" Target="../diagrams/layout8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openxmlformats.org/officeDocument/2006/relationships/image" Target="../media/image63.png"/><Relationship Id="rId10" Type="http://schemas.microsoft.com/office/2007/relationships/diagramDrawing" Target="../diagrams/drawing8.xml"/><Relationship Id="rId4" Type="http://schemas.openxmlformats.org/officeDocument/2006/relationships/image" Target="../media/image62.jpeg"/><Relationship Id="rId9" Type="http://schemas.openxmlformats.org/officeDocument/2006/relationships/diagramColors" Target="../diagrams/colors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microsoft.com/office/2007/relationships/hdphoto" Target="../media/hdphoto4.wdp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6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75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openxmlformats.org/officeDocument/2006/relationships/image" Target="../media/image72.jpg"/><Relationship Id="rId5" Type="http://schemas.openxmlformats.org/officeDocument/2006/relationships/diagramColors" Target="../diagrams/colors12.xml"/><Relationship Id="rId10" Type="http://schemas.openxmlformats.org/officeDocument/2006/relationships/image" Target="../media/image78.pn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79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10" Type="http://schemas.microsoft.com/office/2007/relationships/hdphoto" Target="../media/hdphoto8.wdp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8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16.png"/><Relationship Id="rId18" Type="http://schemas.openxmlformats.org/officeDocument/2006/relationships/image" Target="../media/image38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5.png"/><Relationship Id="rId17" Type="http://schemas.openxmlformats.org/officeDocument/2006/relationships/image" Target="../media/image37.jpeg"/><Relationship Id="rId2" Type="http://schemas.openxmlformats.org/officeDocument/2006/relationships/diagramData" Target="../diagrams/data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image" Target="../media/image35.jpeg"/><Relationship Id="rId10" Type="http://schemas.openxmlformats.org/officeDocument/2006/relationships/diagramColors" Target="../diagrams/colors4.xml"/><Relationship Id="rId19" Type="http://schemas.openxmlformats.org/officeDocument/2006/relationships/image" Target="../media/image39.png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-29367" y="-27384"/>
            <a:ext cx="9173367" cy="1128857"/>
            <a:chOff x="-29367" y="-27384"/>
            <a:chExt cx="9173367" cy="1128857"/>
          </a:xfrm>
        </p:grpSpPr>
        <p:sp>
          <p:nvSpPr>
            <p:cNvPr id="8" name="7 Rectángulo"/>
            <p:cNvSpPr/>
            <p:nvPr/>
          </p:nvSpPr>
          <p:spPr>
            <a:xfrm>
              <a:off x="-29367" y="-27384"/>
              <a:ext cx="9173367" cy="1128857"/>
            </a:xfrm>
            <a:prstGeom prst="rect">
              <a:avLst/>
            </a:prstGeom>
            <a:gradFill flip="none" rotWithShape="1">
              <a:gsLst>
                <a:gs pos="45000">
                  <a:schemeClr val="accent3">
                    <a:lumMod val="50000"/>
                    <a:alpha val="60000"/>
                  </a:schemeClr>
                </a:gs>
                <a:gs pos="75000">
                  <a:schemeClr val="accent3">
                    <a:lumMod val="75000"/>
                    <a:shade val="67500"/>
                    <a:satMod val="115000"/>
                    <a:alpha val="90000"/>
                  </a:schemeClr>
                </a:gs>
                <a:gs pos="100000">
                  <a:schemeClr val="accent3">
                    <a:lumMod val="7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l="2703" r="63799" b="85733"/>
            <a:stretch/>
          </p:blipFill>
          <p:spPr>
            <a:xfrm>
              <a:off x="252248" y="44624"/>
              <a:ext cx="3095616" cy="982085"/>
            </a:xfrm>
            <a:prstGeom prst="rect">
              <a:avLst/>
            </a:prstGeom>
          </p:spPr>
        </p:pic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1412"/>
              <a:ext cx="2843808" cy="1016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8 Rectángulo"/>
          <p:cNvSpPr/>
          <p:nvPr/>
        </p:nvSpPr>
        <p:spPr>
          <a:xfrm rot="10800000">
            <a:off x="-642" y="6237609"/>
            <a:ext cx="9173367" cy="620391"/>
          </a:xfrm>
          <a:prstGeom prst="rect">
            <a:avLst/>
          </a:prstGeom>
          <a:gradFill flip="none" rotWithShape="1">
            <a:gsLst>
              <a:gs pos="45000">
                <a:schemeClr val="accent3">
                  <a:lumMod val="50000"/>
                  <a:alpha val="60000"/>
                </a:schemeClr>
              </a:gs>
              <a:gs pos="75000">
                <a:schemeClr val="accent3">
                  <a:lumMod val="75000"/>
                  <a:shade val="67500"/>
                  <a:satMod val="115000"/>
                  <a:alpha val="90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2 CuadroTexto"/>
          <p:cNvSpPr txBox="1"/>
          <p:nvPr/>
        </p:nvSpPr>
        <p:spPr>
          <a:xfrm>
            <a:off x="442637" y="908720"/>
            <a:ext cx="828680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s-EC" sz="2000" b="1" dirty="0">
              <a:solidFill>
                <a:schemeClr val="tx1"/>
              </a:solidFill>
              <a:latin typeface="Times" panose="02020603050405020304" pitchFamily="18" charset="0"/>
              <a:ea typeface="Calibri" pitchFamily="34" charset="0"/>
              <a:cs typeface="Times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600" b="1" dirty="0">
                <a:solidFill>
                  <a:schemeClr val="tx1"/>
                </a:solidFill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DEPARTAMENTO DE CIENCIAS DE LA </a:t>
            </a:r>
            <a:r>
              <a:rPr lang="es-EC" sz="1600" b="1" dirty="0" smtClean="0">
                <a:solidFill>
                  <a:schemeClr val="tx1"/>
                </a:solidFill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VIDA Y DE LA AGRICULTURA</a:t>
            </a:r>
            <a:endParaRPr lang="es-EC" sz="1600" b="1" dirty="0">
              <a:solidFill>
                <a:schemeClr val="tx1"/>
              </a:solidFill>
              <a:latin typeface="Times" panose="02020603050405020304" pitchFamily="18" charset="0"/>
              <a:ea typeface="Calibri" pitchFamily="34" charset="0"/>
              <a:cs typeface="Times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s-EC" sz="16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600" b="1" dirty="0">
                <a:solidFill>
                  <a:schemeClr val="tx1"/>
                </a:solidFill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CARRERA DE INGENIERÍA EN </a:t>
            </a:r>
            <a:r>
              <a:rPr lang="es-EC" sz="1600" b="1" dirty="0" smtClean="0">
                <a:solidFill>
                  <a:schemeClr val="tx1"/>
                </a:solidFill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BIOTECNOLOGÍA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000" b="1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ARTÍCULO ACADÉMICO PREVIO </a:t>
            </a:r>
            <a:r>
              <a:rPr lang="es-ES" sz="1600" b="1" dirty="0">
                <a:latin typeface="Times" panose="02020603050405020304" pitchFamily="18" charset="0"/>
                <a:cs typeface="Times" panose="02020603050405020304" pitchFamily="18" charset="0"/>
              </a:rPr>
              <a:t>A LA OBTENCIÓN DEL TÍTULO DE </a:t>
            </a:r>
            <a:r>
              <a:rPr lang="es-ES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INGENIERA </a:t>
            </a:r>
            <a:r>
              <a:rPr lang="es-ES" sz="1600" b="1" dirty="0">
                <a:latin typeface="Times" panose="02020603050405020304" pitchFamily="18" charset="0"/>
                <a:cs typeface="Times" panose="02020603050405020304" pitchFamily="18" charset="0"/>
              </a:rPr>
              <a:t>EN </a:t>
            </a:r>
            <a:r>
              <a:rPr lang="es-ES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BIOTECNOLOGÍA</a:t>
            </a:r>
            <a:endParaRPr lang="es-EC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s-ES" sz="2000" b="1" i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S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“Diagnóstico de los hemotrópicos </a:t>
            </a:r>
            <a:r>
              <a:rPr lang="es-ES" sz="2400" b="1" i="1" dirty="0" smtClean="0">
                <a:latin typeface="Times" panose="02020603050405020304" pitchFamily="18" charset="0"/>
                <a:cs typeface="Times" panose="02020603050405020304" pitchFamily="18" charset="0"/>
              </a:rPr>
              <a:t>Anaplasma </a:t>
            </a:r>
            <a:r>
              <a:rPr lang="es-ES" sz="2400" b="1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marginale</a:t>
            </a:r>
            <a:r>
              <a:rPr lang="es-ES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s-ES" sz="2400" b="1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Trypanosoma</a:t>
            </a:r>
            <a:r>
              <a:rPr lang="es-ES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spp. y </a:t>
            </a:r>
            <a:r>
              <a:rPr lang="es-ES" sz="2400" b="1" i="1" dirty="0" smtClean="0">
                <a:latin typeface="Times" panose="02020603050405020304" pitchFamily="18" charset="0"/>
                <a:cs typeface="Times" panose="02020603050405020304" pitchFamily="18" charset="0"/>
              </a:rPr>
              <a:t>Babesia</a:t>
            </a:r>
            <a:r>
              <a:rPr lang="es-ES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spp. en tres fincas ganaderas de la provincia de Pastaza, Ecuador ”</a:t>
            </a:r>
          </a:p>
          <a:p>
            <a:pPr algn="ctr"/>
            <a:endParaRPr lang="es-ES" sz="1600" b="1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S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Elaborado por:</a:t>
            </a:r>
          </a:p>
          <a:p>
            <a:pPr algn="ctr"/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Viviana </a:t>
            </a:r>
            <a:r>
              <a:rPr lang="es-ES" sz="16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Lisette</a:t>
            </a:r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 Medina Naranjo</a:t>
            </a:r>
          </a:p>
          <a:p>
            <a:pPr algn="ctr"/>
            <a:endParaRPr lang="es-E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S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Directora del Proyecto: </a:t>
            </a:r>
          </a:p>
          <a:p>
            <a:pPr algn="ctr"/>
            <a:r>
              <a:rPr lang="es-ES" sz="1600" dirty="0">
                <a:latin typeface="Times" panose="02020603050405020304" pitchFamily="18" charset="0"/>
                <a:cs typeface="Times" panose="02020603050405020304" pitchFamily="18" charset="0"/>
              </a:rPr>
              <a:t>María </a:t>
            </a:r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Augusta </a:t>
            </a:r>
            <a:r>
              <a:rPr lang="es-ES" sz="1600" dirty="0">
                <a:latin typeface="Times" panose="02020603050405020304" pitchFamily="18" charset="0"/>
                <a:cs typeface="Times" panose="02020603050405020304" pitchFamily="18" charset="0"/>
              </a:rPr>
              <a:t>Chávez, </a:t>
            </a:r>
            <a:r>
              <a:rPr lang="es-ES" sz="1600" dirty="0" err="1">
                <a:latin typeface="Times" panose="02020603050405020304" pitchFamily="18" charset="0"/>
                <a:cs typeface="Times" panose="02020603050405020304" pitchFamily="18" charset="0"/>
              </a:rPr>
              <a:t>M.Sc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s-E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C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Sangolquí, </a:t>
            </a:r>
            <a:r>
              <a:rPr lang="es-EC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juli</a:t>
            </a:r>
            <a:r>
              <a:rPr lang="es-EC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o </a:t>
            </a:r>
            <a:r>
              <a:rPr lang="es-EC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2017</a:t>
            </a:r>
            <a:endParaRPr 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s-E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s-ES" sz="18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s-ES" sz="1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4" name="13 Conector recto"/>
          <p:cNvCxnSpPr/>
          <p:nvPr/>
        </p:nvCxnSpPr>
        <p:spPr>
          <a:xfrm>
            <a:off x="0" y="6300936"/>
            <a:ext cx="9136855" cy="0"/>
          </a:xfrm>
          <a:prstGeom prst="line">
            <a:avLst/>
          </a:prstGeom>
          <a:ln>
            <a:solidFill>
              <a:srgbClr val="3E4D1F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179512" y="6381327"/>
            <a:ext cx="8928992" cy="1"/>
          </a:xfrm>
          <a:prstGeom prst="line">
            <a:avLst/>
          </a:prstGeom>
          <a:ln>
            <a:solidFill>
              <a:srgbClr val="C4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624"/>
            <a:ext cx="2771801" cy="98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84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Imagen 5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000" y="723797"/>
            <a:ext cx="820891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3081805"/>
              </p:ext>
            </p:extLst>
          </p:nvPr>
        </p:nvGraphicFramePr>
        <p:xfrm>
          <a:off x="0" y="4437112"/>
          <a:ext cx="9144000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1 Título"/>
          <p:cNvSpPr txBox="1">
            <a:spLocks/>
          </p:cNvSpPr>
          <p:nvPr/>
        </p:nvSpPr>
        <p:spPr>
          <a:xfrm>
            <a:off x="457200" y="130622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defRPr>
            </a:lvl1pPr>
          </a:lstStyle>
          <a:p>
            <a:pPr algn="l"/>
            <a:r>
              <a:rPr lang="es-ES" sz="2800" b="1" dirty="0" smtClean="0"/>
              <a:t>CLÍNICA Y TRATAMIENTO</a:t>
            </a:r>
            <a:endParaRPr lang="es-ES" sz="28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827584" y="1351515"/>
            <a:ext cx="1872208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Oxitetraciclina</a:t>
            </a:r>
            <a:endParaRPr lang="es-ES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(1mL/10Kg)</a:t>
            </a:r>
            <a:endParaRPr lang="es-E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444208" y="1357759"/>
            <a:ext cx="187220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Acaricidas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91880" y="1357759"/>
            <a:ext cx="1872208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Diminazeno</a:t>
            </a:r>
            <a:endParaRPr lang="es-ES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(3,5mg/Kg)</a:t>
            </a:r>
            <a:endParaRPr lang="es-E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0" name="Picture 4" descr="ENCIAS VACA MERID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08356" y="2214509"/>
            <a:ext cx="1522512" cy="2053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3" descr="MUCOSA VACA MERIDA"/>
          <p:cNvPicPr>
            <a:picLocks noChangeAspect="1" noChangeArrowheads="1"/>
          </p:cNvPicPr>
          <p:nvPr/>
        </p:nvPicPr>
        <p:blipFill>
          <a:blip r:embed="rId9" cstate="print"/>
          <a:srcRect l="28586" t="24484" r="21335" b="35696"/>
          <a:stretch>
            <a:fillRect/>
          </a:stretch>
        </p:blipFill>
        <p:spPr bwMode="auto">
          <a:xfrm>
            <a:off x="216024" y="2436761"/>
            <a:ext cx="1547664" cy="1039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137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r="3959"/>
          <a:stretch/>
        </p:blipFill>
        <p:spPr bwMode="auto">
          <a:xfrm>
            <a:off x="2236763" y="1181994"/>
            <a:ext cx="6634138" cy="378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23528" y="112474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Villamil (2005)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Frotis: 65,2%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2320981" y="1728970"/>
            <a:ext cx="1957430" cy="1263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 rot="2004949">
            <a:off x="5050608" y="1884626"/>
            <a:ext cx="432048" cy="108330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CuadroTexto"/>
          <p:cNvSpPr txBox="1"/>
          <p:nvPr/>
        </p:nvSpPr>
        <p:spPr>
          <a:xfrm>
            <a:off x="190062" y="690848"/>
            <a:ext cx="5170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En Ecuador, no se ha reportado en la OIE.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42013" y="1757134"/>
            <a:ext cx="14303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Soto, 2010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* Frotis: 28,18% (51/181)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* PCR: 91,71% (166/181)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* </a:t>
            </a:r>
            <a:r>
              <a:rPr lang="es-ES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ELISAc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: 91,16% (165/181)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42013" y="3594975"/>
            <a:ext cx="204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Yánez (2013) 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Frotis: 98% 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219429" y="4345940"/>
            <a:ext cx="204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Cevallos, A (2014) </a:t>
            </a:r>
          </a:p>
          <a:p>
            <a:r>
              <a:rPr lang="es-ES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nPCR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: 87,5% </a:t>
            </a:r>
          </a:p>
        </p:txBody>
      </p:sp>
      <p:sp>
        <p:nvSpPr>
          <p:cNvPr id="22" name="21 Elipse"/>
          <p:cNvSpPr/>
          <p:nvPr/>
        </p:nvSpPr>
        <p:spPr>
          <a:xfrm>
            <a:off x="6012160" y="1782519"/>
            <a:ext cx="576064" cy="5663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5876528" y="3284984"/>
            <a:ext cx="576064" cy="5663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Elipse"/>
          <p:cNvSpPr/>
          <p:nvPr/>
        </p:nvSpPr>
        <p:spPr>
          <a:xfrm>
            <a:off x="5364088" y="2708920"/>
            <a:ext cx="576064" cy="5663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31644" y="5082446"/>
            <a:ext cx="1451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Muñoz, T (2014)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* frotis: 76%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* </a:t>
            </a:r>
            <a:r>
              <a:rPr lang="es-ES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nPCR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: 99%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1" name="30 Elipse"/>
          <p:cNvSpPr/>
          <p:nvPr/>
        </p:nvSpPr>
        <p:spPr>
          <a:xfrm>
            <a:off x="5940152" y="4302799"/>
            <a:ext cx="576064" cy="5663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CuadroTexto"/>
          <p:cNvSpPr txBox="1"/>
          <p:nvPr/>
        </p:nvSpPr>
        <p:spPr>
          <a:xfrm>
            <a:off x="6876256" y="5361058"/>
            <a:ext cx="24508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Navarrete, K (2016)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H. 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Lechera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85%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CFQ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: 67%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4209374" y="5373216"/>
            <a:ext cx="224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Monroy, M (2015)</a:t>
            </a:r>
          </a:p>
          <a:p>
            <a:r>
              <a:rPr lang="es-ES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ELISAi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: 64,1% (118/184)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1977126" y="5557962"/>
            <a:ext cx="245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Escobar (2014)</a:t>
            </a:r>
          </a:p>
          <a:p>
            <a:r>
              <a:rPr lang="es-ES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nPCR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: 85,5% (218/255)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73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5" grpId="0" animBg="1"/>
      <p:bldP spid="16" grpId="0"/>
      <p:bldP spid="19" grpId="0"/>
      <p:bldP spid="21" grpId="0"/>
      <p:bldP spid="22" grpId="0" animBg="1"/>
      <p:bldP spid="23" grpId="0" animBg="1"/>
      <p:bldP spid="27" grpId="0" animBg="1"/>
      <p:bldP spid="29" grpId="0"/>
      <p:bldP spid="31" grpId="0" animBg="1"/>
      <p:bldP spid="38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982652" y="980728"/>
            <a:ext cx="3178696" cy="50405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Babesiosis bovina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57200" y="130622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defRPr>
            </a:lvl1pPr>
          </a:lstStyle>
          <a:p>
            <a:pPr algn="l"/>
            <a:r>
              <a:rPr lang="es-ES" sz="2800" b="1" dirty="0" smtClean="0"/>
              <a:t>INTRODUCCIÓN- BABESIOSIS</a:t>
            </a:r>
            <a:endParaRPr lang="es-ES" sz="2800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2329749" y="1745892"/>
            <a:ext cx="158417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i="1" dirty="0" smtClean="0">
                <a:latin typeface="Times" panose="02020603050405020304" pitchFamily="18" charset="0"/>
                <a:cs typeface="Times" panose="02020603050405020304" pitchFamily="18" charset="0"/>
              </a:rPr>
              <a:t>Babesia bovis</a:t>
            </a:r>
            <a:endParaRPr lang="es-ES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004048" y="1745892"/>
            <a:ext cx="187220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i="1" dirty="0" smtClean="0">
                <a:latin typeface="Times" panose="02020603050405020304" pitchFamily="18" charset="0"/>
                <a:cs typeface="Times" panose="02020603050405020304" pitchFamily="18" charset="0"/>
              </a:rPr>
              <a:t>Babesia </a:t>
            </a:r>
            <a:r>
              <a:rPr lang="es-E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bigemina</a:t>
            </a:r>
            <a:endParaRPr lang="es-ES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7" name="6 Conector recto de flecha"/>
          <p:cNvCxnSpPr>
            <a:stCxn id="3" idx="2"/>
            <a:endCxn id="2" idx="0"/>
          </p:cNvCxnSpPr>
          <p:nvPr/>
        </p:nvCxnSpPr>
        <p:spPr>
          <a:xfrm flipH="1">
            <a:off x="3121837" y="1484784"/>
            <a:ext cx="1450163" cy="261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>
            <a:stCxn id="3" idx="2"/>
            <a:endCxn id="5" idx="0"/>
          </p:cNvCxnSpPr>
          <p:nvPr/>
        </p:nvCxnSpPr>
        <p:spPr>
          <a:xfrm>
            <a:off x="4572000" y="1484784"/>
            <a:ext cx="1368152" cy="261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3603169" y="2829995"/>
            <a:ext cx="193766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Parásito obligado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591" y="4194870"/>
            <a:ext cx="1613809" cy="989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CuadroTexto"/>
          <p:cNvSpPr txBox="1"/>
          <p:nvPr/>
        </p:nvSpPr>
        <p:spPr>
          <a:xfrm>
            <a:off x="2367676" y="5166076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Bos</a:t>
            </a:r>
            <a:r>
              <a:rPr lang="es-ES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taurus</a:t>
            </a:r>
            <a:endParaRPr lang="es-ES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394" y="4194870"/>
            <a:ext cx="1618750" cy="905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29 CuadroTexto"/>
          <p:cNvSpPr txBox="1"/>
          <p:nvPr/>
        </p:nvSpPr>
        <p:spPr>
          <a:xfrm>
            <a:off x="4454178" y="5166076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Bos</a:t>
            </a:r>
            <a:r>
              <a:rPr lang="es-ES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indicus</a:t>
            </a:r>
            <a:endParaRPr lang="es-ES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78" y="2492896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92517" y="5885370"/>
            <a:ext cx="35125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Bock</a:t>
            </a:r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(2004)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; </a:t>
            </a:r>
            <a:r>
              <a:rPr lang="es-ES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Kocan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(1995);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 Babes 1888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374605" y="1268760"/>
            <a:ext cx="20858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err="1">
                <a:latin typeface="Times" panose="02020603050405020304" pitchFamily="18" charset="0"/>
                <a:cs typeface="Times" panose="02020603050405020304" pitchFamily="18" charset="0"/>
              </a:rPr>
              <a:t>Assadian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 &amp; </a:t>
            </a:r>
            <a:r>
              <a:rPr lang="es-EC" sz="1400" dirty="0" err="1">
                <a:latin typeface="Times" panose="02020603050405020304" pitchFamily="18" charset="0"/>
                <a:cs typeface="Times" panose="02020603050405020304" pitchFamily="18" charset="0"/>
              </a:rPr>
              <a:t>Stanek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(2002)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856808" y="3856316"/>
            <a:ext cx="1980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Ganado Bovino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71229"/>
            <a:ext cx="2444750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38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  <p:bldP spid="5" grpId="0" animBg="1"/>
      <p:bldP spid="17" grpId="0" animBg="1"/>
      <p:bldP spid="28" grpId="0"/>
      <p:bldP spid="30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0" y="692696"/>
            <a:ext cx="4572000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287545" y="835388"/>
            <a:ext cx="223340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Transmisión biológica</a:t>
            </a:r>
            <a:endParaRPr lang="es-E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1520" y="4254036"/>
            <a:ext cx="259228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Transmisión iatrogénica</a:t>
            </a:r>
            <a:endParaRPr lang="es-E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>
            <a:off x="4572000" y="692696"/>
            <a:ext cx="0" cy="554461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1 Título"/>
          <p:cNvSpPr txBox="1">
            <a:spLocks/>
          </p:cNvSpPr>
          <p:nvPr/>
        </p:nvSpPr>
        <p:spPr>
          <a:xfrm>
            <a:off x="457200" y="130622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defRPr>
            </a:lvl1pPr>
          </a:lstStyle>
          <a:p>
            <a:pPr algn="l"/>
            <a:r>
              <a:rPr lang="es-ES" sz="2800" b="1" dirty="0" smtClean="0"/>
              <a:t>TRANSMISIÓN Y PATOGENIA</a:t>
            </a:r>
            <a:endParaRPr lang="es-ES" sz="2800" b="1" dirty="0"/>
          </a:p>
        </p:txBody>
      </p:sp>
      <p:pic>
        <p:nvPicPr>
          <p:cNvPr id="20" name="Picture 2" descr="Resultado de imagen de castracion bovino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6"/>
          <a:stretch/>
        </p:blipFill>
        <p:spPr bwMode="auto">
          <a:xfrm>
            <a:off x="455230" y="4901054"/>
            <a:ext cx="1614134" cy="101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1" name="20 CuadroTexto"/>
          <p:cNvSpPr txBox="1"/>
          <p:nvPr/>
        </p:nvSpPr>
        <p:spPr>
          <a:xfrm>
            <a:off x="95253" y="5913564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Instrumentos de castración 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344" y="4890203"/>
            <a:ext cx="1454066" cy="968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2096107" y="5913565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Vacunación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084168" y="835388"/>
            <a:ext cx="172819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Patogenia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" y="1403175"/>
            <a:ext cx="1078362" cy="806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CuadroTexto"/>
          <p:cNvSpPr txBox="1"/>
          <p:nvPr/>
        </p:nvSpPr>
        <p:spPr>
          <a:xfrm>
            <a:off x="209106" y="2218793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R. </a:t>
            </a:r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microplus</a:t>
            </a:r>
            <a:endParaRPr lang="es-ES" sz="16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97" y="1292165"/>
            <a:ext cx="929717" cy="917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32 CuadroTexto"/>
          <p:cNvSpPr txBox="1"/>
          <p:nvPr/>
        </p:nvSpPr>
        <p:spPr>
          <a:xfrm>
            <a:off x="2437843" y="2218793"/>
            <a:ext cx="1985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Dermacentor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spp.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932040" y="145989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ntraeritrocíticos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7" name="6 Conector recto de flecha"/>
          <p:cNvCxnSpPr>
            <a:stCxn id="2" idx="3"/>
          </p:cNvCxnSpPr>
          <p:nvPr/>
        </p:nvCxnSpPr>
        <p:spPr>
          <a:xfrm>
            <a:off x="6732240" y="161378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36 Rectángulo"/>
          <p:cNvSpPr/>
          <p:nvPr/>
        </p:nvSpPr>
        <p:spPr>
          <a:xfrm>
            <a:off x="2611112" y="3877699"/>
            <a:ext cx="18622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Amblyomma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spp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7" y="2793273"/>
            <a:ext cx="1261183" cy="933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40 Rectángulo"/>
          <p:cNvSpPr/>
          <p:nvPr/>
        </p:nvSpPr>
        <p:spPr>
          <a:xfrm>
            <a:off x="824440" y="3772285"/>
            <a:ext cx="9492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i="1" dirty="0">
                <a:latin typeface="Times" panose="02020603050405020304" pitchFamily="18" charset="0"/>
                <a:cs typeface="Times" panose="02020603050405020304" pitchFamily="18" charset="0"/>
              </a:rPr>
              <a:t>Ixodes</a:t>
            </a:r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 spp</a:t>
            </a: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70" y="2730936"/>
            <a:ext cx="1389015" cy="1016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42 Rectángulo"/>
          <p:cNvSpPr/>
          <p:nvPr/>
        </p:nvSpPr>
        <p:spPr>
          <a:xfrm>
            <a:off x="107504" y="6381328"/>
            <a:ext cx="47820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Assadian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&amp; </a:t>
            </a:r>
            <a:r>
              <a:rPr lang="es-EC" sz="1400" dirty="0" err="1">
                <a:latin typeface="Times" panose="02020603050405020304" pitchFamily="18" charset="0"/>
                <a:cs typeface="Times" panose="02020603050405020304" pitchFamily="18" charset="0"/>
              </a:rPr>
              <a:t>Stanek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(2002); Busch</a:t>
            </a:r>
            <a:r>
              <a:rPr lang="es-EC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et al.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(2014); Curtidor (2013)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264" y="2342040"/>
            <a:ext cx="3794000" cy="326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092280" y="1476883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Destruye el eritrocito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1" grpId="0"/>
      <p:bldP spid="23" grpId="0"/>
      <p:bldP spid="22" grpId="0" animBg="1"/>
      <p:bldP spid="31" grpId="0"/>
      <p:bldP spid="33" grpId="0"/>
      <p:bldP spid="2" grpId="0"/>
      <p:bldP spid="37" grpId="0"/>
      <p:bldP spid="41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2047761"/>
              </p:ext>
            </p:extLst>
          </p:nvPr>
        </p:nvGraphicFramePr>
        <p:xfrm>
          <a:off x="457200" y="908720"/>
          <a:ext cx="8686800" cy="1905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Título"/>
          <p:cNvSpPr txBox="1">
            <a:spLocks/>
          </p:cNvSpPr>
          <p:nvPr/>
        </p:nvSpPr>
        <p:spPr>
          <a:xfrm>
            <a:off x="457200" y="130622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defRPr>
            </a:lvl1pPr>
          </a:lstStyle>
          <a:p>
            <a:pPr algn="l"/>
            <a:r>
              <a:rPr lang="es-ES" sz="2800" b="1" dirty="0" smtClean="0"/>
              <a:t>CLÍNICA Y TRATAMIENTO</a:t>
            </a:r>
            <a:endParaRPr lang="es-ES" sz="2800" b="1" dirty="0"/>
          </a:p>
        </p:txBody>
      </p:sp>
      <p:sp>
        <p:nvSpPr>
          <p:cNvPr id="5" name="4 Rectángulo"/>
          <p:cNvSpPr/>
          <p:nvPr/>
        </p:nvSpPr>
        <p:spPr>
          <a:xfrm>
            <a:off x="107504" y="6381328"/>
            <a:ext cx="10054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OIE (2017)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 t="3785" r="4270" b="3787"/>
          <a:stretch/>
        </p:blipFill>
        <p:spPr bwMode="auto">
          <a:xfrm>
            <a:off x="591233" y="2996952"/>
            <a:ext cx="2201235" cy="171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s://cievsrio.files.wordpress.com/2013/03/tn_627_600_raiva_bovina_seab_3101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72" y="3047159"/>
            <a:ext cx="2191048" cy="16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885" y="3023931"/>
            <a:ext cx="2688229" cy="168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1090167" y="5157192"/>
            <a:ext cx="2755883" cy="5539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es-ES" dirty="0" err="1">
                <a:latin typeface="Times" panose="02020603050405020304" pitchFamily="18" charset="0"/>
                <a:cs typeface="Times" panose="02020603050405020304" pitchFamily="18" charset="0"/>
              </a:rPr>
              <a:t>Dipropionato</a:t>
            </a:r>
            <a:r>
              <a:rPr lang="es-ES" dirty="0">
                <a:latin typeface="Times" panose="02020603050405020304" pitchFamily="18" charset="0"/>
                <a:cs typeface="Times" panose="02020603050405020304" pitchFamily="18" charset="0"/>
              </a:rPr>
              <a:t> de </a:t>
            </a:r>
            <a:r>
              <a:rPr lang="es-ES" dirty="0" err="1">
                <a:latin typeface="Times" panose="02020603050405020304" pitchFamily="18" charset="0"/>
                <a:cs typeface="Times" panose="02020603050405020304" pitchFamily="18" charset="0"/>
              </a:rPr>
              <a:t>Imidocard</a:t>
            </a:r>
            <a:r>
              <a:rPr lang="es-E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s-ES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0" algn="ctr"/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es-ES" sz="1200" dirty="0">
                <a:latin typeface="Times" panose="02020603050405020304" pitchFamily="18" charset="0"/>
                <a:cs typeface="Times" panose="02020603050405020304" pitchFamily="18" charset="0"/>
              </a:rPr>
              <a:t>2,5mL/100kg)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5147861" y="5157805"/>
            <a:ext cx="117211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Acaricidas</a:t>
            </a:r>
            <a:endParaRPr lang="es-E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1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r="3959"/>
          <a:stretch/>
        </p:blipFill>
        <p:spPr bwMode="auto">
          <a:xfrm>
            <a:off x="2236763" y="1181994"/>
            <a:ext cx="6634138" cy="378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1520" y="1040391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Lalama</a:t>
            </a:r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(2004)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4,67% 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2 Elipse"/>
          <p:cNvSpPr/>
          <p:nvPr/>
        </p:nvSpPr>
        <p:spPr>
          <a:xfrm>
            <a:off x="4788024" y="3072143"/>
            <a:ext cx="765808" cy="71689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CuadroTexto"/>
          <p:cNvSpPr txBox="1"/>
          <p:nvPr/>
        </p:nvSpPr>
        <p:spPr>
          <a:xfrm>
            <a:off x="221242" y="184482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Mina (2005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14,47%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3" name="32 Elipse"/>
          <p:cNvSpPr/>
          <p:nvPr/>
        </p:nvSpPr>
        <p:spPr>
          <a:xfrm>
            <a:off x="5678130" y="1205162"/>
            <a:ext cx="765808" cy="71689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CuadroTexto"/>
          <p:cNvSpPr txBox="1"/>
          <p:nvPr/>
        </p:nvSpPr>
        <p:spPr>
          <a:xfrm>
            <a:off x="251520" y="2548923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Macías (2006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Frotis: 13,33% (4/30) 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221242" y="3168981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Pazmiño </a:t>
            </a:r>
            <a:r>
              <a:rPr lang="es-ES" sz="1400" b="1" i="1" dirty="0" smtClean="0">
                <a:latin typeface="Times" panose="02020603050405020304" pitchFamily="18" charset="0"/>
                <a:cs typeface="Times" panose="02020603050405020304" pitchFamily="18" charset="0"/>
              </a:rPr>
              <a:t>et al </a:t>
            </a:r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(2011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IFAT: 0,71% (4/30) 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Ac: 29,29% (41/140)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0" name="39 Elipse"/>
          <p:cNvSpPr/>
          <p:nvPr/>
        </p:nvSpPr>
        <p:spPr>
          <a:xfrm>
            <a:off x="5868144" y="1651147"/>
            <a:ext cx="765808" cy="71689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CuadroTexto"/>
          <p:cNvSpPr txBox="1"/>
          <p:nvPr/>
        </p:nvSpPr>
        <p:spPr>
          <a:xfrm>
            <a:off x="147267" y="403481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Yánez (2013)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Frotis: 2% (1/140)</a:t>
            </a:r>
          </a:p>
        </p:txBody>
      </p:sp>
      <p:sp>
        <p:nvSpPr>
          <p:cNvPr id="47" name="46 Elipse"/>
          <p:cNvSpPr/>
          <p:nvPr/>
        </p:nvSpPr>
        <p:spPr>
          <a:xfrm>
            <a:off x="5924000" y="3253104"/>
            <a:ext cx="592216" cy="60794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CuadroTexto"/>
          <p:cNvSpPr txBox="1"/>
          <p:nvPr/>
        </p:nvSpPr>
        <p:spPr>
          <a:xfrm>
            <a:off x="174810" y="479715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Vargas (2014)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Frotis: 43,6% </a:t>
            </a:r>
          </a:p>
        </p:txBody>
      </p:sp>
      <p:sp>
        <p:nvSpPr>
          <p:cNvPr id="23" name="22 Elipse"/>
          <p:cNvSpPr/>
          <p:nvPr/>
        </p:nvSpPr>
        <p:spPr>
          <a:xfrm>
            <a:off x="6610513" y="2374830"/>
            <a:ext cx="704916" cy="4966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Elipse"/>
          <p:cNvSpPr/>
          <p:nvPr/>
        </p:nvSpPr>
        <p:spPr>
          <a:xfrm>
            <a:off x="6156176" y="1844824"/>
            <a:ext cx="605782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Elipse"/>
          <p:cNvSpPr/>
          <p:nvPr/>
        </p:nvSpPr>
        <p:spPr>
          <a:xfrm>
            <a:off x="6459067" y="1484784"/>
            <a:ext cx="302891" cy="3600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Elipse"/>
          <p:cNvSpPr/>
          <p:nvPr/>
        </p:nvSpPr>
        <p:spPr>
          <a:xfrm rot="881484">
            <a:off x="7524328" y="1844824"/>
            <a:ext cx="1080120" cy="5923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Elipse"/>
          <p:cNvSpPr/>
          <p:nvPr/>
        </p:nvSpPr>
        <p:spPr>
          <a:xfrm>
            <a:off x="5508104" y="2152598"/>
            <a:ext cx="602344" cy="3402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34" name="33 Conector recto de flecha"/>
          <p:cNvCxnSpPr/>
          <p:nvPr/>
        </p:nvCxnSpPr>
        <p:spPr>
          <a:xfrm flipV="1">
            <a:off x="5875562" y="2096852"/>
            <a:ext cx="555885" cy="225896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 flipH="1">
            <a:off x="6431447" y="1664804"/>
            <a:ext cx="179066" cy="432048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 flipH="1" flipV="1">
            <a:off x="6431275" y="2096852"/>
            <a:ext cx="1453093" cy="44135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48 CuadroTexto"/>
          <p:cNvSpPr txBox="1"/>
          <p:nvPr/>
        </p:nvSpPr>
        <p:spPr>
          <a:xfrm>
            <a:off x="3023690" y="5229200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Vasco (2013)</a:t>
            </a:r>
          </a:p>
          <a:p>
            <a:r>
              <a:rPr lang="es-ES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qPCR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* 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B. bovis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: 5%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* 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B. </a:t>
            </a:r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bigemina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: 8%</a:t>
            </a:r>
          </a:p>
        </p:txBody>
      </p:sp>
    </p:spTree>
    <p:extLst>
      <p:ext uri="{BB962C8B-B14F-4D97-AF65-F5344CB8AC3E}">
        <p14:creationId xmlns:p14="http://schemas.microsoft.com/office/powerpoint/2010/main" val="409246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1" grpId="0"/>
      <p:bldP spid="33" grpId="0" animBg="1"/>
      <p:bldP spid="37" grpId="0"/>
      <p:bldP spid="39" grpId="0"/>
      <p:bldP spid="40" grpId="0" animBg="1"/>
      <p:bldP spid="46" grpId="0"/>
      <p:bldP spid="47" grpId="0" animBg="1"/>
      <p:bldP spid="20" grpId="0"/>
      <p:bldP spid="23" grpId="0" animBg="1"/>
      <p:bldP spid="28" grpId="0" animBg="1"/>
      <p:bldP spid="29" grpId="0" animBg="1"/>
      <p:bldP spid="30" grpId="0" animBg="1"/>
      <p:bldP spid="32" grpId="0" animBg="1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OBJETIVO</a:t>
            </a:r>
            <a:endParaRPr lang="es-US" sz="2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1634" y="764704"/>
            <a:ext cx="8872854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GENERAL</a:t>
            </a:r>
          </a:p>
          <a:p>
            <a:pPr marL="800100" lvl="1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500" dirty="0" smtClean="0">
                <a:latin typeface="Times" panose="02020603050405020304" pitchFamily="18" charset="0"/>
                <a:cs typeface="Times" panose="02020603050405020304" pitchFamily="18" charset="0"/>
              </a:rPr>
              <a:t>Diagnosticar </a:t>
            </a:r>
            <a:r>
              <a:rPr lang="es-EC" sz="1500" dirty="0">
                <a:latin typeface="Times" panose="02020603050405020304" pitchFamily="18" charset="0"/>
                <a:cs typeface="Times" panose="02020603050405020304" pitchFamily="18" charset="0"/>
              </a:rPr>
              <a:t>los hemotrópicos </a:t>
            </a:r>
            <a:r>
              <a:rPr lang="es-EC" sz="1500" i="1" dirty="0">
                <a:latin typeface="Times" panose="02020603050405020304" pitchFamily="18" charset="0"/>
                <a:cs typeface="Times" panose="02020603050405020304" pitchFamily="18" charset="0"/>
              </a:rPr>
              <a:t>Anaplasma </a:t>
            </a:r>
            <a:r>
              <a:rPr lang="es-EC" sz="1500" i="1" dirty="0" err="1">
                <a:latin typeface="Times" panose="02020603050405020304" pitchFamily="18" charset="0"/>
                <a:cs typeface="Times" panose="02020603050405020304" pitchFamily="18" charset="0"/>
              </a:rPr>
              <a:t>marginale</a:t>
            </a:r>
            <a:r>
              <a:rPr lang="es-EC" sz="1500" i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s-EC" sz="1500" i="1" dirty="0" err="1">
                <a:latin typeface="Times" panose="02020603050405020304" pitchFamily="18" charset="0"/>
                <a:cs typeface="Times" panose="02020603050405020304" pitchFamily="18" charset="0"/>
              </a:rPr>
              <a:t>Trypanosoma</a:t>
            </a:r>
            <a:r>
              <a:rPr lang="es-EC" sz="1500" dirty="0">
                <a:latin typeface="Times" panose="02020603050405020304" pitchFamily="18" charset="0"/>
                <a:cs typeface="Times" panose="02020603050405020304" pitchFamily="18" charset="0"/>
              </a:rPr>
              <a:t> spp, y </a:t>
            </a:r>
            <a:r>
              <a:rPr lang="es-EC" sz="1500" i="1" dirty="0">
                <a:latin typeface="Times" panose="02020603050405020304" pitchFamily="18" charset="0"/>
                <a:cs typeface="Times" panose="02020603050405020304" pitchFamily="18" charset="0"/>
              </a:rPr>
              <a:t>Babesia</a:t>
            </a:r>
            <a:r>
              <a:rPr lang="es-EC" sz="1500" dirty="0">
                <a:latin typeface="Times" panose="02020603050405020304" pitchFamily="18" charset="0"/>
                <a:cs typeface="Times" panose="02020603050405020304" pitchFamily="18" charset="0"/>
              </a:rPr>
              <a:t> spp. mediante las técnicas </a:t>
            </a:r>
            <a:r>
              <a:rPr lang="es-EC" sz="1500" dirty="0" err="1">
                <a:latin typeface="Times" panose="02020603050405020304" pitchFamily="18" charset="0"/>
                <a:cs typeface="Times" panose="02020603050405020304" pitchFamily="18" charset="0"/>
              </a:rPr>
              <a:t>ELISAi</a:t>
            </a:r>
            <a:r>
              <a:rPr lang="es-EC" sz="1500" dirty="0">
                <a:latin typeface="Times" panose="02020603050405020304" pitchFamily="18" charset="0"/>
                <a:cs typeface="Times" panose="02020603050405020304" pitchFamily="18" charset="0"/>
              </a:rPr>
              <a:t> y PCR en tres fincas ganaderas de la provincia de Pastaza, Ecuador.</a:t>
            </a:r>
            <a:endParaRPr lang="es-ES" sz="15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ESPECÍFICOS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500" dirty="0" smtClean="0">
                <a:latin typeface="Times" panose="02020603050405020304" pitchFamily="18" charset="0"/>
                <a:cs typeface="Times" panose="02020603050405020304" pitchFamily="18" charset="0"/>
              </a:rPr>
              <a:t>Estimar la prevalencia de </a:t>
            </a:r>
            <a:r>
              <a:rPr lang="es-EC" sz="1500" i="1" dirty="0">
                <a:latin typeface="Times" panose="02020603050405020304" pitchFamily="18" charset="0"/>
                <a:cs typeface="Times" panose="02020603050405020304" pitchFamily="18" charset="0"/>
              </a:rPr>
              <a:t>Anaplasma </a:t>
            </a:r>
            <a:r>
              <a:rPr lang="es-EC" sz="1500" i="1" dirty="0" err="1">
                <a:latin typeface="Times" panose="02020603050405020304" pitchFamily="18" charset="0"/>
                <a:cs typeface="Times" panose="02020603050405020304" pitchFamily="18" charset="0"/>
              </a:rPr>
              <a:t>marginale</a:t>
            </a:r>
            <a:r>
              <a:rPr lang="es-EC" sz="1500" dirty="0">
                <a:latin typeface="Times" panose="02020603050405020304" pitchFamily="18" charset="0"/>
                <a:cs typeface="Times" panose="02020603050405020304" pitchFamily="18" charset="0"/>
              </a:rPr>
              <a:t> y </a:t>
            </a:r>
            <a:r>
              <a:rPr lang="es-EC" sz="1500" i="1" dirty="0" err="1">
                <a:latin typeface="Times" panose="02020603050405020304" pitchFamily="18" charset="0"/>
                <a:cs typeface="Times" panose="02020603050405020304" pitchFamily="18" charset="0"/>
              </a:rPr>
              <a:t>Trypanosoma</a:t>
            </a:r>
            <a:r>
              <a:rPr lang="es-EC" sz="1500" dirty="0">
                <a:latin typeface="Times" panose="02020603050405020304" pitchFamily="18" charset="0"/>
                <a:cs typeface="Times" panose="02020603050405020304" pitchFamily="18" charset="0"/>
              </a:rPr>
              <a:t> spp. mediante la técnica serológica </a:t>
            </a:r>
            <a:r>
              <a:rPr lang="es-EC" sz="1500" dirty="0" err="1">
                <a:latin typeface="Times" panose="02020603050405020304" pitchFamily="18" charset="0"/>
                <a:cs typeface="Times" panose="02020603050405020304" pitchFamily="18" charset="0"/>
              </a:rPr>
              <a:t>ELISAi</a:t>
            </a:r>
            <a:r>
              <a:rPr lang="es-EC" sz="1500" dirty="0">
                <a:latin typeface="Times" panose="02020603050405020304" pitchFamily="18" charset="0"/>
                <a:cs typeface="Times" panose="02020603050405020304" pitchFamily="18" charset="0"/>
              </a:rPr>
              <a:t> con el uso de sueros sanguíneos de bovinos de tres fincas de la Parroquia San José, Cantón Santa Clara, Provincia de </a:t>
            </a:r>
            <a:r>
              <a:rPr lang="es-EC" sz="1500" dirty="0" smtClean="0">
                <a:latin typeface="Times" panose="02020603050405020304" pitchFamily="18" charset="0"/>
                <a:cs typeface="Times" panose="02020603050405020304" pitchFamily="18" charset="0"/>
              </a:rPr>
              <a:t>Pastaza.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500" dirty="0" smtClean="0">
                <a:latin typeface="Times" panose="02020603050405020304" pitchFamily="18" charset="0"/>
                <a:cs typeface="Times" panose="02020603050405020304" pitchFamily="18" charset="0"/>
              </a:rPr>
              <a:t>Estimar la prevalencia de </a:t>
            </a:r>
            <a:r>
              <a:rPr lang="es-EC" sz="1500" i="1" dirty="0">
                <a:latin typeface="Times" panose="02020603050405020304" pitchFamily="18" charset="0"/>
                <a:cs typeface="Times" panose="02020603050405020304" pitchFamily="18" charset="0"/>
              </a:rPr>
              <a:t>Babesia </a:t>
            </a:r>
            <a:r>
              <a:rPr lang="es-EC" sz="1500" dirty="0">
                <a:latin typeface="Times" panose="02020603050405020304" pitchFamily="18" charset="0"/>
                <a:cs typeface="Times" panose="02020603050405020304" pitchFamily="18" charset="0"/>
              </a:rPr>
              <a:t>spp. mediante la técnica de PCR en muestras sanguíneas de bovinos de tres fincas pertenecientes a la Parroquia San José, Cantón Santa Clara, Provincia de </a:t>
            </a:r>
            <a:r>
              <a:rPr lang="es-EC" sz="1500" dirty="0" smtClean="0">
                <a:latin typeface="Times" panose="02020603050405020304" pitchFamily="18" charset="0"/>
                <a:cs typeface="Times" panose="02020603050405020304" pitchFamily="18" charset="0"/>
              </a:rPr>
              <a:t>Pastaza.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500" dirty="0" smtClean="0">
                <a:latin typeface="Times" panose="02020603050405020304" pitchFamily="18" charset="0"/>
                <a:cs typeface="Times" panose="02020603050405020304" pitchFamily="18" charset="0"/>
              </a:rPr>
              <a:t>Comparar </a:t>
            </a:r>
            <a:r>
              <a:rPr lang="es-EC" sz="1500" dirty="0">
                <a:latin typeface="Times" panose="02020603050405020304" pitchFamily="18" charset="0"/>
                <a:cs typeface="Times" panose="02020603050405020304" pitchFamily="18" charset="0"/>
              </a:rPr>
              <a:t>los valores de proteínas totales y hematocrito en los bovinos muestreados en relación a la presencia de </a:t>
            </a:r>
            <a:r>
              <a:rPr lang="es-EC" sz="1500" i="1" dirty="0">
                <a:latin typeface="Times" panose="02020603050405020304" pitchFamily="18" charset="0"/>
                <a:cs typeface="Times" panose="02020603050405020304" pitchFamily="18" charset="0"/>
              </a:rPr>
              <a:t>Anaplasma </a:t>
            </a:r>
            <a:r>
              <a:rPr lang="es-EC" sz="1500" i="1" dirty="0" err="1">
                <a:latin typeface="Times" panose="02020603050405020304" pitchFamily="18" charset="0"/>
                <a:cs typeface="Times" panose="02020603050405020304" pitchFamily="18" charset="0"/>
              </a:rPr>
              <a:t>marginale</a:t>
            </a:r>
            <a:r>
              <a:rPr lang="es-EC" sz="1500" i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s-EC" sz="1500" i="1" dirty="0" err="1">
                <a:latin typeface="Times" panose="02020603050405020304" pitchFamily="18" charset="0"/>
                <a:cs typeface="Times" panose="02020603050405020304" pitchFamily="18" charset="0"/>
              </a:rPr>
              <a:t>Trypanosoma</a:t>
            </a:r>
            <a:r>
              <a:rPr lang="es-EC" sz="1500" dirty="0">
                <a:latin typeface="Times" panose="02020603050405020304" pitchFamily="18" charset="0"/>
                <a:cs typeface="Times" panose="02020603050405020304" pitchFamily="18" charset="0"/>
              </a:rPr>
              <a:t> spp. y </a:t>
            </a:r>
            <a:r>
              <a:rPr lang="es-EC" sz="1500" i="1" dirty="0">
                <a:latin typeface="Times" panose="02020603050405020304" pitchFamily="18" charset="0"/>
                <a:cs typeface="Times" panose="02020603050405020304" pitchFamily="18" charset="0"/>
              </a:rPr>
              <a:t>Babesia</a:t>
            </a:r>
            <a:r>
              <a:rPr lang="es-EC" sz="1500" dirty="0">
                <a:latin typeface="Times" panose="02020603050405020304" pitchFamily="18" charset="0"/>
                <a:cs typeface="Times" panose="02020603050405020304" pitchFamily="18" charset="0"/>
              </a:rPr>
              <a:t> spp</a:t>
            </a:r>
            <a:r>
              <a:rPr lang="es-EC" sz="1500" i="1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es-ES" sz="15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8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MATERIALES Y MÉTODOS </a:t>
            </a:r>
            <a:endParaRPr lang="es-US" sz="2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7658" y="858198"/>
            <a:ext cx="1888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u="sng" dirty="0" smtClean="0">
                <a:latin typeface="Times" panose="02020603050405020304" pitchFamily="18" charset="0"/>
                <a:cs typeface="Times" panose="02020603050405020304" pitchFamily="18" charset="0"/>
              </a:rPr>
              <a:t>FASE DE CAMPO</a:t>
            </a:r>
            <a:endParaRPr lang="es-EC" sz="1600" b="1" u="sng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0" y="1303303"/>
            <a:ext cx="2176110" cy="234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71184"/>
            <a:ext cx="2947704" cy="180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19734"/>
            <a:ext cx="2342885" cy="211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lecha derecha"/>
          <p:cNvSpPr/>
          <p:nvPr/>
        </p:nvSpPr>
        <p:spPr>
          <a:xfrm>
            <a:off x="2699792" y="2276872"/>
            <a:ext cx="216024" cy="19881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lecha derecha"/>
          <p:cNvSpPr/>
          <p:nvPr/>
        </p:nvSpPr>
        <p:spPr>
          <a:xfrm>
            <a:off x="6228184" y="2276872"/>
            <a:ext cx="216024" cy="19881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6516216" y="1808820"/>
            <a:ext cx="1944216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791584" y="2223961"/>
            <a:ext cx="896074" cy="28009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45507" y="3648739"/>
            <a:ext cx="6430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Taller de capacitación sobre: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“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Enfermedades </a:t>
            </a:r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hemoparasitarias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en bovinos y ovinos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”</a:t>
            </a:r>
          </a:p>
          <a:p>
            <a:pPr algn="ctr"/>
            <a:endParaRPr lang="es-ES" sz="14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    </a:t>
            </a:r>
            <a:r>
              <a:rPr lang="es-ES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CIPCA-UEA; Agro calidad; Agropecuarios</a:t>
            </a: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239760191"/>
              </p:ext>
            </p:extLst>
          </p:nvPr>
        </p:nvGraphicFramePr>
        <p:xfrm>
          <a:off x="899592" y="4777930"/>
          <a:ext cx="7832703" cy="585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8 Rectángulo"/>
          <p:cNvSpPr/>
          <p:nvPr/>
        </p:nvSpPr>
        <p:spPr>
          <a:xfrm>
            <a:off x="3408481" y="5723964"/>
            <a:ext cx="237084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>
                <a:latin typeface="Times" panose="02020603050405020304" pitchFamily="18" charset="0"/>
                <a:cs typeface="Times" panose="02020603050405020304" pitchFamily="18" charset="0"/>
              </a:rPr>
              <a:t>Total:    58 </a:t>
            </a: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bovinos/181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6" name="15 Conector recto de flecha"/>
          <p:cNvCxnSpPr/>
          <p:nvPr/>
        </p:nvCxnSpPr>
        <p:spPr>
          <a:xfrm>
            <a:off x="2195736" y="5301208"/>
            <a:ext cx="180020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endCxn id="9" idx="0"/>
          </p:cNvCxnSpPr>
          <p:nvPr/>
        </p:nvCxnSpPr>
        <p:spPr>
          <a:xfrm>
            <a:off x="4593902" y="5363924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>
            <a:off x="5508104" y="5301208"/>
            <a:ext cx="1731517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 descr="C:\Users\Vivi\AppData\Local\Temp\Rar$DIa0.339\DSC0263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36" y="3553338"/>
            <a:ext cx="2177053" cy="1224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1" name="20 Elipse"/>
          <p:cNvSpPr/>
          <p:nvPr/>
        </p:nvSpPr>
        <p:spPr>
          <a:xfrm>
            <a:off x="3275856" y="1697000"/>
            <a:ext cx="504056" cy="46805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46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/>
      <p:bldGraphic spid="7" grpId="0">
        <p:bldAsOne/>
      </p:bldGraphic>
      <p:bldP spid="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MATERIALES Y MÉTODOS </a:t>
            </a:r>
            <a:endParaRPr lang="es-US" sz="2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07658" y="858198"/>
            <a:ext cx="1888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u="sng" dirty="0" smtClean="0">
                <a:latin typeface="Times" panose="02020603050405020304" pitchFamily="18" charset="0"/>
                <a:cs typeface="Times" panose="02020603050405020304" pitchFamily="18" charset="0"/>
              </a:rPr>
              <a:t>FASE DE CAMPO</a:t>
            </a:r>
            <a:endParaRPr lang="es-EC" sz="1600" b="1" u="sng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2290" name="Picture 2" descr="C:\Users\Vivi\AppData\Local\Temp\Rar$DIa0.103\DSC026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5605" r="5171"/>
          <a:stretch/>
        </p:blipFill>
        <p:spPr bwMode="auto">
          <a:xfrm>
            <a:off x="6348961" y="4055279"/>
            <a:ext cx="2046769" cy="1492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1" name="Picture 3" descr="C:\Users\Vivi\AppData\Local\Temp\Rar$DIa0.026\DSC02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3" y="3153202"/>
            <a:ext cx="3547886" cy="1995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8 CuadroTexto"/>
          <p:cNvSpPr txBox="1"/>
          <p:nvPr/>
        </p:nvSpPr>
        <p:spPr>
          <a:xfrm>
            <a:off x="6084168" y="3356992"/>
            <a:ext cx="2576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Aguja 21 mm; V= 5mL</a:t>
            </a:r>
          </a:p>
          <a:p>
            <a:pPr algn="ctr"/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Tubo con y sin anticoagulante</a:t>
            </a:r>
            <a:endParaRPr lang="es-E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2293" name="Picture 5" descr="C:\Users\Vivi\AppData\Local\Temp\Rar$DIa0.362\DSC026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21" y="1478716"/>
            <a:ext cx="3203848" cy="1802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1909901" cy="1078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26140392"/>
              </p:ext>
            </p:extLst>
          </p:nvPr>
        </p:nvGraphicFramePr>
        <p:xfrm>
          <a:off x="3419872" y="1609880"/>
          <a:ext cx="3096344" cy="3280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0085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03848" y="836712"/>
            <a:ext cx="3240360" cy="494928"/>
          </a:xfrm>
        </p:spPr>
        <p:txBody>
          <a:bodyPr/>
          <a:lstStyle/>
          <a:p>
            <a:r>
              <a:rPr lang="es-ES" sz="3200" dirty="0" smtClean="0"/>
              <a:t>Prueba de </a:t>
            </a:r>
            <a:r>
              <a:rPr lang="es-ES" sz="3200" dirty="0" err="1" smtClean="0"/>
              <a:t>Woo</a:t>
            </a:r>
            <a:r>
              <a:rPr lang="es-ES" sz="3200" dirty="0" smtClean="0"/>
              <a:t> 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3788" y="2852936"/>
            <a:ext cx="1400377" cy="604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1400" dirty="0" err="1" smtClean="0"/>
              <a:t>Microcapilares</a:t>
            </a:r>
            <a:endParaRPr lang="es-ES" sz="1400" dirty="0" smtClean="0"/>
          </a:p>
        </p:txBody>
      </p:sp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01" y="1484784"/>
            <a:ext cx="1368152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C:\Users\Vivi\AppData\Local\Temp\Rar$DIa0.690\DSC017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628" y="1315145"/>
            <a:ext cx="2733852" cy="1537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2559"/>
            <a:ext cx="261100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2169090" y="3754687"/>
            <a:ext cx="3096344" cy="792088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6552144" y="2886822"/>
            <a:ext cx="1880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Micro centrifugación 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1" name="Picture 4" descr="C:\Users\Usuario\Pictures\Mis imágenes\Fotos Tryp\Tripanosoma vivax. Foto A. Bretaña2005\T vivax LIEM(27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8628" y="3718683"/>
            <a:ext cx="2220420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11 Conector recto"/>
          <p:cNvCxnSpPr/>
          <p:nvPr/>
        </p:nvCxnSpPr>
        <p:spPr>
          <a:xfrm flipV="1">
            <a:off x="3851920" y="3718683"/>
            <a:ext cx="2563424" cy="4320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3844382" y="4303131"/>
            <a:ext cx="2563424" cy="10717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395536" y="5205590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Llenado hasta el 80%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6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es-ES" sz="2800" b="1" dirty="0" smtClean="0"/>
              <a:t>INTRODUCCIÓN</a:t>
            </a:r>
            <a:endParaRPr lang="es-ES" sz="2800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1236409"/>
              </p:ext>
            </p:extLst>
          </p:nvPr>
        </p:nvGraphicFramePr>
        <p:xfrm>
          <a:off x="890088" y="350060"/>
          <a:ext cx="8229600" cy="4663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Flecha derecha"/>
          <p:cNvSpPr/>
          <p:nvPr/>
        </p:nvSpPr>
        <p:spPr>
          <a:xfrm rot="10800000">
            <a:off x="6128366" y="4005064"/>
            <a:ext cx="387850" cy="157659"/>
          </a:xfrm>
          <a:prstGeom prst="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79512" y="6381328"/>
            <a:ext cx="14526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Reyna-Bello (2014) </a:t>
            </a:r>
            <a:endParaRPr lang="es-E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5" y="3284984"/>
            <a:ext cx="2492981" cy="175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Abrir llave"/>
          <p:cNvSpPr/>
          <p:nvPr/>
        </p:nvSpPr>
        <p:spPr>
          <a:xfrm>
            <a:off x="6588224" y="3118058"/>
            <a:ext cx="216024" cy="1967126"/>
          </a:xfrm>
          <a:prstGeom prst="leftBrac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01008"/>
            <a:ext cx="885783" cy="61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72" y="4469572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10 Conector recto de flecha"/>
          <p:cNvCxnSpPr/>
          <p:nvPr/>
        </p:nvCxnSpPr>
        <p:spPr>
          <a:xfrm flipH="1" flipV="1">
            <a:off x="2923435" y="3717032"/>
            <a:ext cx="496438" cy="480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H="1">
            <a:off x="2789228" y="4393276"/>
            <a:ext cx="630644" cy="57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 rot="16200000">
            <a:off x="2137178" y="4259901"/>
            <a:ext cx="2689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Disminución de la producción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00448" y="3565382"/>
            <a:ext cx="2081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Tripanosomosis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: 40%</a:t>
            </a:r>
          </a:p>
          <a:p>
            <a:r>
              <a:rPr lang="es-ES" sz="1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Anaplasmosis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: 20%</a:t>
            </a:r>
          </a:p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Babesiosis: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60%</a:t>
            </a:r>
            <a:endParaRPr lang="es-ES" sz="1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79511" y="4593887"/>
            <a:ext cx="22081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Tripanosomosis</a:t>
            </a:r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65%</a:t>
            </a:r>
          </a:p>
          <a:p>
            <a:r>
              <a:rPr lang="es-ES" sz="14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Anaplasmosis</a:t>
            </a:r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20%</a:t>
            </a:r>
          </a:p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Babesiosis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: 30%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3750" y="5857527"/>
            <a:ext cx="4567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Zapata 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et al. 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(2017); Herrera M. (2008); Solari M. (2003)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876256" y="2663331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>
                <a:latin typeface="Times" panose="02020603050405020304" pitchFamily="18" charset="0"/>
                <a:cs typeface="Times" panose="02020603050405020304" pitchFamily="18" charset="0"/>
              </a:rPr>
              <a:t>Radostits</a:t>
            </a:r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 (2006)</a:t>
            </a:r>
          </a:p>
        </p:txBody>
      </p:sp>
    </p:spTree>
    <p:extLst>
      <p:ext uri="{BB962C8B-B14F-4D97-AF65-F5344CB8AC3E}">
        <p14:creationId xmlns:p14="http://schemas.microsoft.com/office/powerpoint/2010/main" val="373962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  <p:bldP spid="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16956354"/>
              </p:ext>
            </p:extLst>
          </p:nvPr>
        </p:nvGraphicFramePr>
        <p:xfrm>
          <a:off x="2590761" y="1196752"/>
          <a:ext cx="6048673" cy="4284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MATERIALES Y MÉTODOS </a:t>
            </a:r>
            <a:endParaRPr lang="es-US" sz="2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07658" y="858198"/>
            <a:ext cx="2824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u="sng" dirty="0" smtClean="0">
                <a:latin typeface="Times" panose="02020603050405020304" pitchFamily="18" charset="0"/>
                <a:cs typeface="Times" panose="02020603050405020304" pitchFamily="18" charset="0"/>
              </a:rPr>
              <a:t>FASE DE LABORATORIO</a:t>
            </a:r>
            <a:endParaRPr lang="es-EC" sz="1600" b="1" u="sng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8" y="3907314"/>
            <a:ext cx="2093218" cy="2093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6" name="35 Rectángulo"/>
          <p:cNvSpPr/>
          <p:nvPr/>
        </p:nvSpPr>
        <p:spPr>
          <a:xfrm>
            <a:off x="179511" y="6381328"/>
            <a:ext cx="299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Reyna-Bello (2014); De </a:t>
            </a:r>
            <a:r>
              <a:rPr lang="es-ES" sz="1200" dirty="0">
                <a:latin typeface="Times" panose="02020603050405020304" pitchFamily="18" charset="0"/>
                <a:cs typeface="Times" panose="02020603050405020304" pitchFamily="18" charset="0"/>
              </a:rPr>
              <a:t>La Rosa</a:t>
            </a:r>
            <a:r>
              <a:rPr lang="es-ES" sz="1200" i="1" dirty="0"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  <a:r>
              <a:rPr lang="es-ES" sz="1200" dirty="0">
                <a:latin typeface="Times" panose="02020603050405020304" pitchFamily="18" charset="0"/>
                <a:cs typeface="Times" panose="02020603050405020304" pitchFamily="18" charset="0"/>
              </a:rPr>
              <a:t> (2013)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07504" y="6001543"/>
            <a:ext cx="2464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Refractómetro </a:t>
            </a:r>
            <a:endParaRPr lang="es-ES" sz="1400" dirty="0">
              <a:solidFill>
                <a:schemeClr val="bg1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73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398 Cilindro"/>
          <p:cNvSpPr/>
          <p:nvPr/>
        </p:nvSpPr>
        <p:spPr>
          <a:xfrm>
            <a:off x="2317027" y="1891571"/>
            <a:ext cx="3096344" cy="2533405"/>
          </a:xfrm>
          <a:prstGeom prst="can">
            <a:avLst>
              <a:gd name="adj" fmla="val 17458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1" name="180 Cilindro"/>
          <p:cNvSpPr/>
          <p:nvPr/>
        </p:nvSpPr>
        <p:spPr>
          <a:xfrm>
            <a:off x="2345237" y="1872014"/>
            <a:ext cx="3096344" cy="2533405"/>
          </a:xfrm>
          <a:prstGeom prst="can">
            <a:avLst>
              <a:gd name="adj" fmla="val 17458"/>
            </a:avLst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3 Cilindro"/>
          <p:cNvSpPr/>
          <p:nvPr/>
        </p:nvSpPr>
        <p:spPr>
          <a:xfrm>
            <a:off x="2317027" y="1027475"/>
            <a:ext cx="3096344" cy="3456384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1" name="10 Conector recto"/>
          <p:cNvCxnSpPr/>
          <p:nvPr/>
        </p:nvCxnSpPr>
        <p:spPr>
          <a:xfrm flipH="1">
            <a:off x="765649" y="4903323"/>
            <a:ext cx="113518" cy="154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886226" y="4903323"/>
            <a:ext cx="94409" cy="154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879167" y="4687299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19 Elipse"/>
          <p:cNvSpPr/>
          <p:nvPr/>
        </p:nvSpPr>
        <p:spPr>
          <a:xfrm>
            <a:off x="2317027" y="3763681"/>
            <a:ext cx="504056" cy="5040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" name="20 Elipse"/>
          <p:cNvSpPr/>
          <p:nvPr/>
        </p:nvSpPr>
        <p:spPr>
          <a:xfrm>
            <a:off x="3613171" y="3979803"/>
            <a:ext cx="504056" cy="5040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21 Elipse"/>
          <p:cNvSpPr/>
          <p:nvPr/>
        </p:nvSpPr>
        <p:spPr>
          <a:xfrm>
            <a:off x="4261243" y="3916081"/>
            <a:ext cx="504056" cy="5040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22 Elipse"/>
          <p:cNvSpPr/>
          <p:nvPr/>
        </p:nvSpPr>
        <p:spPr>
          <a:xfrm>
            <a:off x="4909315" y="3734173"/>
            <a:ext cx="504056" cy="5040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23 Elipse"/>
          <p:cNvSpPr/>
          <p:nvPr/>
        </p:nvSpPr>
        <p:spPr>
          <a:xfrm>
            <a:off x="2963280" y="3974861"/>
            <a:ext cx="504056" cy="5040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132460" y="1957345"/>
            <a:ext cx="14622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1. Sensibilización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25 Elipse"/>
          <p:cNvSpPr/>
          <p:nvPr/>
        </p:nvSpPr>
        <p:spPr>
          <a:xfrm>
            <a:off x="752760" y="4258191"/>
            <a:ext cx="252028" cy="2565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1051374" y="4258191"/>
            <a:ext cx="782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Antígeno</a:t>
            </a:r>
            <a:endParaRPr lang="es-E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140532" y="4795469"/>
            <a:ext cx="1587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Anticuerpo primario</a:t>
            </a:r>
            <a:endParaRPr lang="es-E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29" name="28 Conector recto"/>
          <p:cNvCxnSpPr/>
          <p:nvPr/>
        </p:nvCxnSpPr>
        <p:spPr>
          <a:xfrm flipH="1">
            <a:off x="3210348" y="3488837"/>
            <a:ext cx="79324" cy="18002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>
            <a:off x="3285818" y="3510741"/>
            <a:ext cx="108735" cy="13298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 flipH="1">
            <a:off x="3278704" y="3305606"/>
            <a:ext cx="115849" cy="207533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1140532" y="5382364"/>
            <a:ext cx="1715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Anticuerpo Secundario</a:t>
            </a:r>
            <a:endParaRPr lang="es-E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6" name="35 Elipse"/>
          <p:cNvSpPr/>
          <p:nvPr/>
        </p:nvSpPr>
        <p:spPr>
          <a:xfrm>
            <a:off x="2317027" y="3043699"/>
            <a:ext cx="504056" cy="5040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7" name="36 Elipse"/>
          <p:cNvSpPr/>
          <p:nvPr/>
        </p:nvSpPr>
        <p:spPr>
          <a:xfrm>
            <a:off x="2317027" y="2332881"/>
            <a:ext cx="504056" cy="5040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" name="37 Elipse"/>
          <p:cNvSpPr/>
          <p:nvPr/>
        </p:nvSpPr>
        <p:spPr>
          <a:xfrm>
            <a:off x="4912760" y="3043699"/>
            <a:ext cx="504056" cy="5040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9" name="38 Elipse"/>
          <p:cNvSpPr/>
          <p:nvPr/>
        </p:nvSpPr>
        <p:spPr>
          <a:xfrm>
            <a:off x="4909315" y="2332881"/>
            <a:ext cx="504056" cy="5040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296095" y="2250496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. Bloqueo 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5" name="44 Forma libre"/>
          <p:cNvSpPr/>
          <p:nvPr/>
        </p:nvSpPr>
        <p:spPr>
          <a:xfrm>
            <a:off x="2322210" y="2671798"/>
            <a:ext cx="348813" cy="477671"/>
          </a:xfrm>
          <a:custGeom>
            <a:avLst/>
            <a:gdLst>
              <a:gd name="connsiteX0" fmla="*/ 27311 w 348813"/>
              <a:gd name="connsiteY0" fmla="*/ 0 h 477671"/>
              <a:gd name="connsiteX1" fmla="*/ 81902 w 348813"/>
              <a:gd name="connsiteY1" fmla="*/ 122829 h 477671"/>
              <a:gd name="connsiteX2" fmla="*/ 177436 w 348813"/>
              <a:gd name="connsiteY2" fmla="*/ 163773 h 477671"/>
              <a:gd name="connsiteX3" fmla="*/ 286618 w 348813"/>
              <a:gd name="connsiteY3" fmla="*/ 191068 h 477671"/>
              <a:gd name="connsiteX4" fmla="*/ 341209 w 348813"/>
              <a:gd name="connsiteY4" fmla="*/ 218364 h 477671"/>
              <a:gd name="connsiteX5" fmla="*/ 286618 w 348813"/>
              <a:gd name="connsiteY5" fmla="*/ 354841 h 477671"/>
              <a:gd name="connsiteX6" fmla="*/ 218379 w 348813"/>
              <a:gd name="connsiteY6" fmla="*/ 368489 h 477671"/>
              <a:gd name="connsiteX7" fmla="*/ 150141 w 348813"/>
              <a:gd name="connsiteY7" fmla="*/ 354841 h 477671"/>
              <a:gd name="connsiteX8" fmla="*/ 109197 w 348813"/>
              <a:gd name="connsiteY8" fmla="*/ 341194 h 477671"/>
              <a:gd name="connsiteX9" fmla="*/ 81902 w 348813"/>
              <a:gd name="connsiteY9" fmla="*/ 382137 h 477671"/>
              <a:gd name="connsiteX10" fmla="*/ 15 w 348813"/>
              <a:gd name="connsiteY10" fmla="*/ 477671 h 47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813" h="477671">
                <a:moveTo>
                  <a:pt x="27311" y="0"/>
                </a:moveTo>
                <a:cubicBezTo>
                  <a:pt x="33818" y="16269"/>
                  <a:pt x="67188" y="105172"/>
                  <a:pt x="81902" y="122829"/>
                </a:cubicBezTo>
                <a:cubicBezTo>
                  <a:pt x="107873" y="153995"/>
                  <a:pt x="141900" y="153620"/>
                  <a:pt x="177436" y="163773"/>
                </a:cubicBezTo>
                <a:cubicBezTo>
                  <a:pt x="275352" y="191749"/>
                  <a:pt x="147890" y="163322"/>
                  <a:pt x="286618" y="191068"/>
                </a:cubicBezTo>
                <a:cubicBezTo>
                  <a:pt x="304815" y="200167"/>
                  <a:pt x="335363" y="198877"/>
                  <a:pt x="341209" y="218364"/>
                </a:cubicBezTo>
                <a:cubicBezTo>
                  <a:pt x="360887" y="283957"/>
                  <a:pt x="342265" y="333973"/>
                  <a:pt x="286618" y="354841"/>
                </a:cubicBezTo>
                <a:cubicBezTo>
                  <a:pt x="264898" y="362986"/>
                  <a:pt x="241125" y="363940"/>
                  <a:pt x="218379" y="368489"/>
                </a:cubicBezTo>
                <a:cubicBezTo>
                  <a:pt x="195633" y="363940"/>
                  <a:pt x="172645" y="360467"/>
                  <a:pt x="150141" y="354841"/>
                </a:cubicBezTo>
                <a:cubicBezTo>
                  <a:pt x="136184" y="351352"/>
                  <a:pt x="122554" y="335851"/>
                  <a:pt x="109197" y="341194"/>
                </a:cubicBezTo>
                <a:cubicBezTo>
                  <a:pt x="93968" y="347286"/>
                  <a:pt x="92799" y="369878"/>
                  <a:pt x="81902" y="382137"/>
                </a:cubicBezTo>
                <a:cubicBezTo>
                  <a:pt x="-3202" y="477878"/>
                  <a:pt x="15" y="424168"/>
                  <a:pt x="15" y="477671"/>
                </a:cubicBezTo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6" name="45 Forma libre"/>
          <p:cNvSpPr/>
          <p:nvPr/>
        </p:nvSpPr>
        <p:spPr>
          <a:xfrm>
            <a:off x="2294930" y="3408777"/>
            <a:ext cx="300343" cy="518806"/>
          </a:xfrm>
          <a:custGeom>
            <a:avLst/>
            <a:gdLst>
              <a:gd name="connsiteX0" fmla="*/ 27295 w 300343"/>
              <a:gd name="connsiteY0" fmla="*/ 0 h 518806"/>
              <a:gd name="connsiteX1" fmla="*/ 68238 w 300343"/>
              <a:gd name="connsiteY1" fmla="*/ 68238 h 518806"/>
              <a:gd name="connsiteX2" fmla="*/ 191068 w 300343"/>
              <a:gd name="connsiteY2" fmla="*/ 136477 h 518806"/>
              <a:gd name="connsiteX3" fmla="*/ 245659 w 300343"/>
              <a:gd name="connsiteY3" fmla="*/ 150125 h 518806"/>
              <a:gd name="connsiteX4" fmla="*/ 286603 w 300343"/>
              <a:gd name="connsiteY4" fmla="*/ 177421 h 518806"/>
              <a:gd name="connsiteX5" fmla="*/ 286603 w 300343"/>
              <a:gd name="connsiteY5" fmla="*/ 259307 h 518806"/>
              <a:gd name="connsiteX6" fmla="*/ 245659 w 300343"/>
              <a:gd name="connsiteY6" fmla="*/ 313898 h 518806"/>
              <a:gd name="connsiteX7" fmla="*/ 177421 w 300343"/>
              <a:gd name="connsiteY7" fmla="*/ 327546 h 518806"/>
              <a:gd name="connsiteX8" fmla="*/ 122830 w 300343"/>
              <a:gd name="connsiteY8" fmla="*/ 368489 h 518806"/>
              <a:gd name="connsiteX9" fmla="*/ 109182 w 300343"/>
              <a:gd name="connsiteY9" fmla="*/ 423080 h 518806"/>
              <a:gd name="connsiteX10" fmla="*/ 81886 w 300343"/>
              <a:gd name="connsiteY10" fmla="*/ 464023 h 518806"/>
              <a:gd name="connsiteX11" fmla="*/ 68238 w 300343"/>
              <a:gd name="connsiteY11" fmla="*/ 504967 h 518806"/>
              <a:gd name="connsiteX12" fmla="*/ 0 w 300343"/>
              <a:gd name="connsiteY12" fmla="*/ 518615 h 51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0343" h="518806">
                <a:moveTo>
                  <a:pt x="27295" y="0"/>
                </a:moveTo>
                <a:cubicBezTo>
                  <a:pt x="40943" y="22746"/>
                  <a:pt x="49481" y="49481"/>
                  <a:pt x="68238" y="68238"/>
                </a:cubicBezTo>
                <a:cubicBezTo>
                  <a:pt x="107338" y="107338"/>
                  <a:pt x="143015" y="122747"/>
                  <a:pt x="191068" y="136477"/>
                </a:cubicBezTo>
                <a:cubicBezTo>
                  <a:pt x="209103" y="141630"/>
                  <a:pt x="227462" y="145576"/>
                  <a:pt x="245659" y="150125"/>
                </a:cubicBezTo>
                <a:cubicBezTo>
                  <a:pt x="259307" y="159224"/>
                  <a:pt x="276356" y="164613"/>
                  <a:pt x="286603" y="177421"/>
                </a:cubicBezTo>
                <a:cubicBezTo>
                  <a:pt x="307832" y="203957"/>
                  <a:pt x="301766" y="232771"/>
                  <a:pt x="286603" y="259307"/>
                </a:cubicBezTo>
                <a:cubicBezTo>
                  <a:pt x="275318" y="279056"/>
                  <a:pt x="264948" y="301842"/>
                  <a:pt x="245659" y="313898"/>
                </a:cubicBezTo>
                <a:cubicBezTo>
                  <a:pt x="225988" y="326192"/>
                  <a:pt x="200167" y="322997"/>
                  <a:pt x="177421" y="327546"/>
                </a:cubicBezTo>
                <a:cubicBezTo>
                  <a:pt x="159224" y="341194"/>
                  <a:pt x="136051" y="349980"/>
                  <a:pt x="122830" y="368489"/>
                </a:cubicBezTo>
                <a:cubicBezTo>
                  <a:pt x="111928" y="383752"/>
                  <a:pt x="116571" y="405840"/>
                  <a:pt x="109182" y="423080"/>
                </a:cubicBezTo>
                <a:cubicBezTo>
                  <a:pt x="102721" y="438156"/>
                  <a:pt x="90985" y="450375"/>
                  <a:pt x="81886" y="464023"/>
                </a:cubicBezTo>
                <a:cubicBezTo>
                  <a:pt x="77337" y="477671"/>
                  <a:pt x="78411" y="494794"/>
                  <a:pt x="68238" y="504967"/>
                </a:cubicBezTo>
                <a:cubicBezTo>
                  <a:pt x="51713" y="521492"/>
                  <a:pt x="20779" y="518615"/>
                  <a:pt x="0" y="518615"/>
                </a:cubicBezTo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0" name="49 Forma libre"/>
          <p:cNvSpPr/>
          <p:nvPr/>
        </p:nvSpPr>
        <p:spPr>
          <a:xfrm>
            <a:off x="3953417" y="4110499"/>
            <a:ext cx="514350" cy="361950"/>
          </a:xfrm>
          <a:custGeom>
            <a:avLst/>
            <a:gdLst>
              <a:gd name="connsiteX0" fmla="*/ 0 w 514350"/>
              <a:gd name="connsiteY0" fmla="*/ 361950 h 361950"/>
              <a:gd name="connsiteX1" fmla="*/ 57150 w 514350"/>
              <a:gd name="connsiteY1" fmla="*/ 352425 h 361950"/>
              <a:gd name="connsiteX2" fmla="*/ 85725 w 514350"/>
              <a:gd name="connsiteY2" fmla="*/ 276225 h 361950"/>
              <a:gd name="connsiteX3" fmla="*/ 95250 w 514350"/>
              <a:gd name="connsiteY3" fmla="*/ 247650 h 361950"/>
              <a:gd name="connsiteX4" fmla="*/ 104775 w 514350"/>
              <a:gd name="connsiteY4" fmla="*/ 209550 h 361950"/>
              <a:gd name="connsiteX5" fmla="*/ 123825 w 514350"/>
              <a:gd name="connsiteY5" fmla="*/ 180975 h 361950"/>
              <a:gd name="connsiteX6" fmla="*/ 152400 w 514350"/>
              <a:gd name="connsiteY6" fmla="*/ 114300 h 361950"/>
              <a:gd name="connsiteX7" fmla="*/ 161925 w 514350"/>
              <a:gd name="connsiteY7" fmla="*/ 19050 h 361950"/>
              <a:gd name="connsiteX8" fmla="*/ 190500 w 514350"/>
              <a:gd name="connsiteY8" fmla="*/ 0 h 361950"/>
              <a:gd name="connsiteX9" fmla="*/ 295275 w 514350"/>
              <a:gd name="connsiteY9" fmla="*/ 19050 h 361950"/>
              <a:gd name="connsiteX10" fmla="*/ 323850 w 514350"/>
              <a:gd name="connsiteY10" fmla="*/ 76200 h 361950"/>
              <a:gd name="connsiteX11" fmla="*/ 342900 w 514350"/>
              <a:gd name="connsiteY11" fmla="*/ 171450 h 361950"/>
              <a:gd name="connsiteX12" fmla="*/ 371475 w 514350"/>
              <a:gd name="connsiteY12" fmla="*/ 228600 h 361950"/>
              <a:gd name="connsiteX13" fmla="*/ 390525 w 514350"/>
              <a:gd name="connsiteY13" fmla="*/ 266700 h 361950"/>
              <a:gd name="connsiteX14" fmla="*/ 400050 w 514350"/>
              <a:gd name="connsiteY14" fmla="*/ 295275 h 361950"/>
              <a:gd name="connsiteX15" fmla="*/ 457200 w 514350"/>
              <a:gd name="connsiteY15" fmla="*/ 314325 h 361950"/>
              <a:gd name="connsiteX16" fmla="*/ 485775 w 514350"/>
              <a:gd name="connsiteY16" fmla="*/ 333375 h 361950"/>
              <a:gd name="connsiteX17" fmla="*/ 514350 w 514350"/>
              <a:gd name="connsiteY17" fmla="*/ 34290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350" h="361950">
                <a:moveTo>
                  <a:pt x="0" y="361950"/>
                </a:moveTo>
                <a:cubicBezTo>
                  <a:pt x="19050" y="358775"/>
                  <a:pt x="39876" y="361062"/>
                  <a:pt x="57150" y="352425"/>
                </a:cubicBezTo>
                <a:cubicBezTo>
                  <a:pt x="79550" y="341225"/>
                  <a:pt x="81918" y="291453"/>
                  <a:pt x="85725" y="276225"/>
                </a:cubicBezTo>
                <a:cubicBezTo>
                  <a:pt x="88160" y="266485"/>
                  <a:pt x="92492" y="257304"/>
                  <a:pt x="95250" y="247650"/>
                </a:cubicBezTo>
                <a:cubicBezTo>
                  <a:pt x="98846" y="235063"/>
                  <a:pt x="99618" y="221582"/>
                  <a:pt x="104775" y="209550"/>
                </a:cubicBezTo>
                <a:cubicBezTo>
                  <a:pt x="109284" y="199028"/>
                  <a:pt x="118145" y="190914"/>
                  <a:pt x="123825" y="180975"/>
                </a:cubicBezTo>
                <a:cubicBezTo>
                  <a:pt x="142657" y="148019"/>
                  <a:pt x="141714" y="146358"/>
                  <a:pt x="152400" y="114300"/>
                </a:cubicBezTo>
                <a:cubicBezTo>
                  <a:pt x="155575" y="82550"/>
                  <a:pt x="151835" y="49321"/>
                  <a:pt x="161925" y="19050"/>
                </a:cubicBezTo>
                <a:cubicBezTo>
                  <a:pt x="165545" y="8190"/>
                  <a:pt x="179052" y="0"/>
                  <a:pt x="190500" y="0"/>
                </a:cubicBezTo>
                <a:cubicBezTo>
                  <a:pt x="225998" y="0"/>
                  <a:pt x="260350" y="12700"/>
                  <a:pt x="295275" y="19050"/>
                </a:cubicBezTo>
                <a:cubicBezTo>
                  <a:pt x="312841" y="45399"/>
                  <a:pt x="316891" y="46044"/>
                  <a:pt x="323850" y="76200"/>
                </a:cubicBezTo>
                <a:cubicBezTo>
                  <a:pt x="331131" y="107750"/>
                  <a:pt x="324939" y="144509"/>
                  <a:pt x="342900" y="171450"/>
                </a:cubicBezTo>
                <a:cubicBezTo>
                  <a:pt x="379509" y="226364"/>
                  <a:pt x="347814" y="173391"/>
                  <a:pt x="371475" y="228600"/>
                </a:cubicBezTo>
                <a:cubicBezTo>
                  <a:pt x="377068" y="241651"/>
                  <a:pt x="384932" y="253649"/>
                  <a:pt x="390525" y="266700"/>
                </a:cubicBezTo>
                <a:cubicBezTo>
                  <a:pt x="394480" y="275928"/>
                  <a:pt x="391880" y="289439"/>
                  <a:pt x="400050" y="295275"/>
                </a:cubicBezTo>
                <a:cubicBezTo>
                  <a:pt x="416390" y="306947"/>
                  <a:pt x="440492" y="303186"/>
                  <a:pt x="457200" y="314325"/>
                </a:cubicBezTo>
                <a:cubicBezTo>
                  <a:pt x="466725" y="320675"/>
                  <a:pt x="475536" y="328255"/>
                  <a:pt x="485775" y="333375"/>
                </a:cubicBezTo>
                <a:cubicBezTo>
                  <a:pt x="494755" y="337865"/>
                  <a:pt x="514350" y="342900"/>
                  <a:pt x="514350" y="342900"/>
                </a:cubicBezTo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2" name="51 Forma libre"/>
          <p:cNvSpPr/>
          <p:nvPr/>
        </p:nvSpPr>
        <p:spPr>
          <a:xfrm>
            <a:off x="4658267" y="3948574"/>
            <a:ext cx="638175" cy="428625"/>
          </a:xfrm>
          <a:custGeom>
            <a:avLst/>
            <a:gdLst>
              <a:gd name="connsiteX0" fmla="*/ 0 w 638175"/>
              <a:gd name="connsiteY0" fmla="*/ 428625 h 428625"/>
              <a:gd name="connsiteX1" fmla="*/ 47625 w 638175"/>
              <a:gd name="connsiteY1" fmla="*/ 390525 h 428625"/>
              <a:gd name="connsiteX2" fmla="*/ 76200 w 638175"/>
              <a:gd name="connsiteY2" fmla="*/ 323850 h 428625"/>
              <a:gd name="connsiteX3" fmla="*/ 95250 w 638175"/>
              <a:gd name="connsiteY3" fmla="*/ 247650 h 428625"/>
              <a:gd name="connsiteX4" fmla="*/ 85725 w 638175"/>
              <a:gd name="connsiteY4" fmla="*/ 114300 h 428625"/>
              <a:gd name="connsiteX5" fmla="*/ 76200 w 638175"/>
              <a:gd name="connsiteY5" fmla="*/ 47625 h 428625"/>
              <a:gd name="connsiteX6" fmla="*/ 95250 w 638175"/>
              <a:gd name="connsiteY6" fmla="*/ 0 h 428625"/>
              <a:gd name="connsiteX7" fmla="*/ 190500 w 638175"/>
              <a:gd name="connsiteY7" fmla="*/ 19050 h 428625"/>
              <a:gd name="connsiteX8" fmla="*/ 219075 w 638175"/>
              <a:gd name="connsiteY8" fmla="*/ 123825 h 428625"/>
              <a:gd name="connsiteX9" fmla="*/ 247650 w 638175"/>
              <a:gd name="connsiteY9" fmla="*/ 152400 h 428625"/>
              <a:gd name="connsiteX10" fmla="*/ 276225 w 638175"/>
              <a:gd name="connsiteY10" fmla="*/ 257175 h 428625"/>
              <a:gd name="connsiteX11" fmla="*/ 304800 w 638175"/>
              <a:gd name="connsiteY11" fmla="*/ 285750 h 428625"/>
              <a:gd name="connsiteX12" fmla="*/ 476250 w 638175"/>
              <a:gd name="connsiteY12" fmla="*/ 304800 h 428625"/>
              <a:gd name="connsiteX13" fmla="*/ 514350 w 638175"/>
              <a:gd name="connsiteY13" fmla="*/ 323850 h 428625"/>
              <a:gd name="connsiteX14" fmla="*/ 542925 w 638175"/>
              <a:gd name="connsiteY14" fmla="*/ 342900 h 428625"/>
              <a:gd name="connsiteX15" fmla="*/ 590550 w 638175"/>
              <a:gd name="connsiteY15" fmla="*/ 352425 h 428625"/>
              <a:gd name="connsiteX16" fmla="*/ 638175 w 638175"/>
              <a:gd name="connsiteY16" fmla="*/ 36195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8175" h="428625">
                <a:moveTo>
                  <a:pt x="0" y="428625"/>
                </a:moveTo>
                <a:cubicBezTo>
                  <a:pt x="15875" y="415925"/>
                  <a:pt x="33250" y="404900"/>
                  <a:pt x="47625" y="390525"/>
                </a:cubicBezTo>
                <a:cubicBezTo>
                  <a:pt x="68641" y="369509"/>
                  <a:pt x="69954" y="351956"/>
                  <a:pt x="76200" y="323850"/>
                </a:cubicBezTo>
                <a:cubicBezTo>
                  <a:pt x="91525" y="254886"/>
                  <a:pt x="78229" y="298712"/>
                  <a:pt x="95250" y="247650"/>
                </a:cubicBezTo>
                <a:cubicBezTo>
                  <a:pt x="92075" y="203200"/>
                  <a:pt x="89950" y="158663"/>
                  <a:pt x="85725" y="114300"/>
                </a:cubicBezTo>
                <a:cubicBezTo>
                  <a:pt x="83596" y="91950"/>
                  <a:pt x="74336" y="69998"/>
                  <a:pt x="76200" y="47625"/>
                </a:cubicBezTo>
                <a:cubicBezTo>
                  <a:pt x="77620" y="30586"/>
                  <a:pt x="88900" y="15875"/>
                  <a:pt x="95250" y="0"/>
                </a:cubicBezTo>
                <a:cubicBezTo>
                  <a:pt x="127000" y="6350"/>
                  <a:pt x="160612" y="6597"/>
                  <a:pt x="190500" y="19050"/>
                </a:cubicBezTo>
                <a:cubicBezTo>
                  <a:pt x="219325" y="31060"/>
                  <a:pt x="218022" y="120930"/>
                  <a:pt x="219075" y="123825"/>
                </a:cubicBezTo>
                <a:cubicBezTo>
                  <a:pt x="223678" y="136484"/>
                  <a:pt x="238125" y="142875"/>
                  <a:pt x="247650" y="152400"/>
                </a:cubicBezTo>
                <a:cubicBezTo>
                  <a:pt x="251370" y="171000"/>
                  <a:pt x="264140" y="245090"/>
                  <a:pt x="276225" y="257175"/>
                </a:cubicBezTo>
                <a:cubicBezTo>
                  <a:pt x="285750" y="266700"/>
                  <a:pt x="291696" y="282630"/>
                  <a:pt x="304800" y="285750"/>
                </a:cubicBezTo>
                <a:cubicBezTo>
                  <a:pt x="360738" y="299069"/>
                  <a:pt x="419100" y="298450"/>
                  <a:pt x="476250" y="304800"/>
                </a:cubicBezTo>
                <a:cubicBezTo>
                  <a:pt x="488950" y="311150"/>
                  <a:pt x="502022" y="316805"/>
                  <a:pt x="514350" y="323850"/>
                </a:cubicBezTo>
                <a:cubicBezTo>
                  <a:pt x="524289" y="329530"/>
                  <a:pt x="532206" y="338880"/>
                  <a:pt x="542925" y="342900"/>
                </a:cubicBezTo>
                <a:cubicBezTo>
                  <a:pt x="558084" y="348584"/>
                  <a:pt x="574844" y="348498"/>
                  <a:pt x="590550" y="352425"/>
                </a:cubicBezTo>
                <a:cubicBezTo>
                  <a:pt x="636682" y="363958"/>
                  <a:pt x="601791" y="361950"/>
                  <a:pt x="638175" y="361950"/>
                </a:cubicBezTo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3" name="52 Forma libre"/>
          <p:cNvSpPr/>
          <p:nvPr/>
        </p:nvSpPr>
        <p:spPr>
          <a:xfrm>
            <a:off x="5067842" y="3405649"/>
            <a:ext cx="352425" cy="400183"/>
          </a:xfrm>
          <a:custGeom>
            <a:avLst/>
            <a:gdLst>
              <a:gd name="connsiteX0" fmla="*/ 333375 w 352425"/>
              <a:gd name="connsiteY0" fmla="*/ 0 h 400183"/>
              <a:gd name="connsiteX1" fmla="*/ 285750 w 352425"/>
              <a:gd name="connsiteY1" fmla="*/ 9525 h 400183"/>
              <a:gd name="connsiteX2" fmla="*/ 266700 w 352425"/>
              <a:gd name="connsiteY2" fmla="*/ 38100 h 400183"/>
              <a:gd name="connsiteX3" fmla="*/ 238125 w 352425"/>
              <a:gd name="connsiteY3" fmla="*/ 95250 h 400183"/>
              <a:gd name="connsiteX4" fmla="*/ 152400 w 352425"/>
              <a:gd name="connsiteY4" fmla="*/ 133350 h 400183"/>
              <a:gd name="connsiteX5" fmla="*/ 66675 w 352425"/>
              <a:gd name="connsiteY5" fmla="*/ 152400 h 400183"/>
              <a:gd name="connsiteX6" fmla="*/ 38100 w 352425"/>
              <a:gd name="connsiteY6" fmla="*/ 171450 h 400183"/>
              <a:gd name="connsiteX7" fmla="*/ 9525 w 352425"/>
              <a:gd name="connsiteY7" fmla="*/ 180975 h 400183"/>
              <a:gd name="connsiteX8" fmla="*/ 0 w 352425"/>
              <a:gd name="connsiteY8" fmla="*/ 209550 h 400183"/>
              <a:gd name="connsiteX9" fmla="*/ 9525 w 352425"/>
              <a:gd name="connsiteY9" fmla="*/ 266700 h 400183"/>
              <a:gd name="connsiteX10" fmla="*/ 57150 w 352425"/>
              <a:gd name="connsiteY10" fmla="*/ 314325 h 400183"/>
              <a:gd name="connsiteX11" fmla="*/ 152400 w 352425"/>
              <a:gd name="connsiteY11" fmla="*/ 342900 h 400183"/>
              <a:gd name="connsiteX12" fmla="*/ 180975 w 352425"/>
              <a:gd name="connsiteY12" fmla="*/ 361950 h 400183"/>
              <a:gd name="connsiteX13" fmla="*/ 304800 w 352425"/>
              <a:gd name="connsiteY13" fmla="*/ 390525 h 400183"/>
              <a:gd name="connsiteX14" fmla="*/ 352425 w 352425"/>
              <a:gd name="connsiteY14" fmla="*/ 400050 h 400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2425" h="400183">
                <a:moveTo>
                  <a:pt x="333375" y="0"/>
                </a:moveTo>
                <a:cubicBezTo>
                  <a:pt x="317500" y="3175"/>
                  <a:pt x="299806" y="1493"/>
                  <a:pt x="285750" y="9525"/>
                </a:cubicBezTo>
                <a:cubicBezTo>
                  <a:pt x="275811" y="15205"/>
                  <a:pt x="271820" y="27861"/>
                  <a:pt x="266700" y="38100"/>
                </a:cubicBezTo>
                <a:cubicBezTo>
                  <a:pt x="251206" y="69088"/>
                  <a:pt x="265422" y="67953"/>
                  <a:pt x="238125" y="95250"/>
                </a:cubicBezTo>
                <a:cubicBezTo>
                  <a:pt x="215484" y="117891"/>
                  <a:pt x="180694" y="123919"/>
                  <a:pt x="152400" y="133350"/>
                </a:cubicBezTo>
                <a:cubicBezTo>
                  <a:pt x="105503" y="148982"/>
                  <a:pt x="133729" y="141224"/>
                  <a:pt x="66675" y="152400"/>
                </a:cubicBezTo>
                <a:cubicBezTo>
                  <a:pt x="57150" y="158750"/>
                  <a:pt x="48339" y="166330"/>
                  <a:pt x="38100" y="171450"/>
                </a:cubicBezTo>
                <a:cubicBezTo>
                  <a:pt x="29120" y="175940"/>
                  <a:pt x="16625" y="173875"/>
                  <a:pt x="9525" y="180975"/>
                </a:cubicBezTo>
                <a:cubicBezTo>
                  <a:pt x="2425" y="188075"/>
                  <a:pt x="3175" y="200025"/>
                  <a:pt x="0" y="209550"/>
                </a:cubicBezTo>
                <a:cubicBezTo>
                  <a:pt x="3175" y="228600"/>
                  <a:pt x="3418" y="248378"/>
                  <a:pt x="9525" y="266700"/>
                </a:cubicBezTo>
                <a:cubicBezTo>
                  <a:pt x="16703" y="288235"/>
                  <a:pt x="37272" y="305490"/>
                  <a:pt x="57150" y="314325"/>
                </a:cubicBezTo>
                <a:cubicBezTo>
                  <a:pt x="86965" y="327576"/>
                  <a:pt x="120735" y="334984"/>
                  <a:pt x="152400" y="342900"/>
                </a:cubicBezTo>
                <a:cubicBezTo>
                  <a:pt x="161925" y="349250"/>
                  <a:pt x="170217" y="358038"/>
                  <a:pt x="180975" y="361950"/>
                </a:cubicBezTo>
                <a:cubicBezTo>
                  <a:pt x="233132" y="380916"/>
                  <a:pt x="256080" y="378345"/>
                  <a:pt x="304800" y="390525"/>
                </a:cubicBezTo>
                <a:cubicBezTo>
                  <a:pt x="350932" y="402058"/>
                  <a:pt x="316041" y="400050"/>
                  <a:pt x="352425" y="400050"/>
                </a:cubicBezTo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4" name="53 Forma libre"/>
          <p:cNvSpPr/>
          <p:nvPr/>
        </p:nvSpPr>
        <p:spPr>
          <a:xfrm>
            <a:off x="5036877" y="2672224"/>
            <a:ext cx="402476" cy="523875"/>
          </a:xfrm>
          <a:custGeom>
            <a:avLst/>
            <a:gdLst>
              <a:gd name="connsiteX0" fmla="*/ 383390 w 402476"/>
              <a:gd name="connsiteY0" fmla="*/ 523875 h 523875"/>
              <a:gd name="connsiteX1" fmla="*/ 240515 w 402476"/>
              <a:gd name="connsiteY1" fmla="*/ 504825 h 523875"/>
              <a:gd name="connsiteX2" fmla="*/ 211940 w 402476"/>
              <a:gd name="connsiteY2" fmla="*/ 485775 h 523875"/>
              <a:gd name="connsiteX3" fmla="*/ 173840 w 402476"/>
              <a:gd name="connsiteY3" fmla="*/ 457200 h 523875"/>
              <a:gd name="connsiteX4" fmla="*/ 154790 w 402476"/>
              <a:gd name="connsiteY4" fmla="*/ 428625 h 523875"/>
              <a:gd name="connsiteX5" fmla="*/ 116690 w 402476"/>
              <a:gd name="connsiteY5" fmla="*/ 419100 h 523875"/>
              <a:gd name="connsiteX6" fmla="*/ 50015 w 402476"/>
              <a:gd name="connsiteY6" fmla="*/ 381000 h 523875"/>
              <a:gd name="connsiteX7" fmla="*/ 30965 w 402476"/>
              <a:gd name="connsiteY7" fmla="*/ 352425 h 523875"/>
              <a:gd name="connsiteX8" fmla="*/ 2390 w 402476"/>
              <a:gd name="connsiteY8" fmla="*/ 333375 h 523875"/>
              <a:gd name="connsiteX9" fmla="*/ 11915 w 402476"/>
              <a:gd name="connsiteY9" fmla="*/ 228600 h 523875"/>
              <a:gd name="connsiteX10" fmla="*/ 40490 w 402476"/>
              <a:gd name="connsiteY10" fmla="*/ 219075 h 523875"/>
              <a:gd name="connsiteX11" fmla="*/ 135740 w 402476"/>
              <a:gd name="connsiteY11" fmla="*/ 209550 h 523875"/>
              <a:gd name="connsiteX12" fmla="*/ 192890 w 402476"/>
              <a:gd name="connsiteY12" fmla="*/ 171450 h 523875"/>
              <a:gd name="connsiteX13" fmla="*/ 250040 w 402476"/>
              <a:gd name="connsiteY13" fmla="*/ 152400 h 523875"/>
              <a:gd name="connsiteX14" fmla="*/ 288140 w 402476"/>
              <a:gd name="connsiteY14" fmla="*/ 95250 h 523875"/>
              <a:gd name="connsiteX15" fmla="*/ 316715 w 402476"/>
              <a:gd name="connsiteY15" fmla="*/ 57150 h 523875"/>
              <a:gd name="connsiteX16" fmla="*/ 373865 w 402476"/>
              <a:gd name="connsiteY16" fmla="*/ 38100 h 523875"/>
              <a:gd name="connsiteX17" fmla="*/ 402440 w 402476"/>
              <a:gd name="connsiteY17" fmla="*/ 0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2476" h="523875">
                <a:moveTo>
                  <a:pt x="383390" y="523875"/>
                </a:moveTo>
                <a:cubicBezTo>
                  <a:pt x="335765" y="517525"/>
                  <a:pt x="287417" y="515248"/>
                  <a:pt x="240515" y="504825"/>
                </a:cubicBezTo>
                <a:cubicBezTo>
                  <a:pt x="229340" y="502342"/>
                  <a:pt x="221255" y="492429"/>
                  <a:pt x="211940" y="485775"/>
                </a:cubicBezTo>
                <a:cubicBezTo>
                  <a:pt x="199022" y="476548"/>
                  <a:pt x="185065" y="468425"/>
                  <a:pt x="173840" y="457200"/>
                </a:cubicBezTo>
                <a:cubicBezTo>
                  <a:pt x="165745" y="449105"/>
                  <a:pt x="164315" y="434975"/>
                  <a:pt x="154790" y="428625"/>
                </a:cubicBezTo>
                <a:cubicBezTo>
                  <a:pt x="143898" y="421363"/>
                  <a:pt x="128947" y="423697"/>
                  <a:pt x="116690" y="419100"/>
                </a:cubicBezTo>
                <a:cubicBezTo>
                  <a:pt x="89068" y="408742"/>
                  <a:pt x="73702" y="396791"/>
                  <a:pt x="50015" y="381000"/>
                </a:cubicBezTo>
                <a:cubicBezTo>
                  <a:pt x="43665" y="371475"/>
                  <a:pt x="39060" y="360520"/>
                  <a:pt x="30965" y="352425"/>
                </a:cubicBezTo>
                <a:cubicBezTo>
                  <a:pt x="22870" y="344330"/>
                  <a:pt x="4131" y="344690"/>
                  <a:pt x="2390" y="333375"/>
                </a:cubicBezTo>
                <a:cubicBezTo>
                  <a:pt x="-2942" y="298714"/>
                  <a:pt x="825" y="261869"/>
                  <a:pt x="11915" y="228600"/>
                </a:cubicBezTo>
                <a:cubicBezTo>
                  <a:pt x="15090" y="219075"/>
                  <a:pt x="30567" y="220602"/>
                  <a:pt x="40490" y="219075"/>
                </a:cubicBezTo>
                <a:cubicBezTo>
                  <a:pt x="72027" y="214223"/>
                  <a:pt x="103990" y="212725"/>
                  <a:pt x="135740" y="209550"/>
                </a:cubicBezTo>
                <a:cubicBezTo>
                  <a:pt x="154790" y="196850"/>
                  <a:pt x="171170" y="178690"/>
                  <a:pt x="192890" y="171450"/>
                </a:cubicBezTo>
                <a:lnTo>
                  <a:pt x="250040" y="152400"/>
                </a:lnTo>
                <a:cubicBezTo>
                  <a:pt x="262740" y="133350"/>
                  <a:pt x="274403" y="113566"/>
                  <a:pt x="288140" y="95250"/>
                </a:cubicBezTo>
                <a:cubicBezTo>
                  <a:pt x="297665" y="82550"/>
                  <a:pt x="303506" y="65956"/>
                  <a:pt x="316715" y="57150"/>
                </a:cubicBezTo>
                <a:cubicBezTo>
                  <a:pt x="333423" y="46011"/>
                  <a:pt x="373865" y="38100"/>
                  <a:pt x="373865" y="38100"/>
                </a:cubicBezTo>
                <a:cubicBezTo>
                  <a:pt x="404685" y="7280"/>
                  <a:pt x="402440" y="22995"/>
                  <a:pt x="402440" y="0"/>
                </a:cubicBezTo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5" name="54 Forma libre"/>
          <p:cNvSpPr/>
          <p:nvPr/>
        </p:nvSpPr>
        <p:spPr>
          <a:xfrm>
            <a:off x="2315117" y="2129299"/>
            <a:ext cx="230338" cy="304800"/>
          </a:xfrm>
          <a:custGeom>
            <a:avLst/>
            <a:gdLst>
              <a:gd name="connsiteX0" fmla="*/ 0 w 230338"/>
              <a:gd name="connsiteY0" fmla="*/ 0 h 304800"/>
              <a:gd name="connsiteX1" fmla="*/ 85725 w 230338"/>
              <a:gd name="connsiteY1" fmla="*/ 19050 h 304800"/>
              <a:gd name="connsiteX2" fmla="*/ 114300 w 230338"/>
              <a:gd name="connsiteY2" fmla="*/ 28575 h 304800"/>
              <a:gd name="connsiteX3" fmla="*/ 123825 w 230338"/>
              <a:gd name="connsiteY3" fmla="*/ 66675 h 304800"/>
              <a:gd name="connsiteX4" fmla="*/ 180975 w 230338"/>
              <a:gd name="connsiteY4" fmla="*/ 104775 h 304800"/>
              <a:gd name="connsiteX5" fmla="*/ 209550 w 230338"/>
              <a:gd name="connsiteY5" fmla="*/ 123825 h 304800"/>
              <a:gd name="connsiteX6" fmla="*/ 219075 w 230338"/>
              <a:gd name="connsiteY6" fmla="*/ 180975 h 304800"/>
              <a:gd name="connsiteX7" fmla="*/ 180975 w 230338"/>
              <a:gd name="connsiteY7" fmla="*/ 190500 h 304800"/>
              <a:gd name="connsiteX8" fmla="*/ 133350 w 230338"/>
              <a:gd name="connsiteY8" fmla="*/ 247650 h 304800"/>
              <a:gd name="connsiteX9" fmla="*/ 104775 w 230338"/>
              <a:gd name="connsiteY9" fmla="*/ 266700 h 304800"/>
              <a:gd name="connsiteX10" fmla="*/ 38100 w 230338"/>
              <a:gd name="connsiteY10" fmla="*/ 285750 h 304800"/>
              <a:gd name="connsiteX11" fmla="*/ 9525 w 230338"/>
              <a:gd name="connsiteY11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338" h="304800">
                <a:moveTo>
                  <a:pt x="0" y="0"/>
                </a:moveTo>
                <a:cubicBezTo>
                  <a:pt x="28575" y="6350"/>
                  <a:pt x="57327" y="11950"/>
                  <a:pt x="85725" y="19050"/>
                </a:cubicBezTo>
                <a:cubicBezTo>
                  <a:pt x="95465" y="21485"/>
                  <a:pt x="108028" y="20735"/>
                  <a:pt x="114300" y="28575"/>
                </a:cubicBezTo>
                <a:cubicBezTo>
                  <a:pt x="122478" y="38797"/>
                  <a:pt x="115205" y="56823"/>
                  <a:pt x="123825" y="66675"/>
                </a:cubicBezTo>
                <a:cubicBezTo>
                  <a:pt x="138902" y="83905"/>
                  <a:pt x="161925" y="92075"/>
                  <a:pt x="180975" y="104775"/>
                </a:cubicBezTo>
                <a:lnTo>
                  <a:pt x="209550" y="123825"/>
                </a:lnTo>
                <a:cubicBezTo>
                  <a:pt x="219833" y="139250"/>
                  <a:pt x="244794" y="160400"/>
                  <a:pt x="219075" y="180975"/>
                </a:cubicBezTo>
                <a:cubicBezTo>
                  <a:pt x="208853" y="189153"/>
                  <a:pt x="193675" y="187325"/>
                  <a:pt x="180975" y="190500"/>
                </a:cubicBezTo>
                <a:cubicBezTo>
                  <a:pt x="111357" y="236912"/>
                  <a:pt x="193774" y="175141"/>
                  <a:pt x="133350" y="247650"/>
                </a:cubicBezTo>
                <a:cubicBezTo>
                  <a:pt x="126021" y="256444"/>
                  <a:pt x="115014" y="261580"/>
                  <a:pt x="104775" y="266700"/>
                </a:cubicBezTo>
                <a:cubicBezTo>
                  <a:pt x="91110" y="273532"/>
                  <a:pt x="50307" y="282698"/>
                  <a:pt x="38100" y="285750"/>
                </a:cubicBezTo>
                <a:lnTo>
                  <a:pt x="9525" y="304800"/>
                </a:lnTo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6" name="55 Forma libre"/>
          <p:cNvSpPr/>
          <p:nvPr/>
        </p:nvSpPr>
        <p:spPr>
          <a:xfrm>
            <a:off x="5218964" y="2119774"/>
            <a:ext cx="220353" cy="400050"/>
          </a:xfrm>
          <a:custGeom>
            <a:avLst/>
            <a:gdLst>
              <a:gd name="connsiteX0" fmla="*/ 191778 w 220353"/>
              <a:gd name="connsiteY0" fmla="*/ 0 h 400050"/>
              <a:gd name="connsiteX1" fmla="*/ 153678 w 220353"/>
              <a:gd name="connsiteY1" fmla="*/ 57150 h 400050"/>
              <a:gd name="connsiteX2" fmla="*/ 125103 w 220353"/>
              <a:gd name="connsiteY2" fmla="*/ 76200 h 400050"/>
              <a:gd name="connsiteX3" fmla="*/ 106053 w 220353"/>
              <a:gd name="connsiteY3" fmla="*/ 104775 h 400050"/>
              <a:gd name="connsiteX4" fmla="*/ 77478 w 220353"/>
              <a:gd name="connsiteY4" fmla="*/ 114300 h 400050"/>
              <a:gd name="connsiteX5" fmla="*/ 20328 w 220353"/>
              <a:gd name="connsiteY5" fmla="*/ 152400 h 400050"/>
              <a:gd name="connsiteX6" fmla="*/ 1278 w 220353"/>
              <a:gd name="connsiteY6" fmla="*/ 209550 h 400050"/>
              <a:gd name="connsiteX7" fmla="*/ 10803 w 220353"/>
              <a:gd name="connsiteY7" fmla="*/ 238125 h 400050"/>
              <a:gd name="connsiteX8" fmla="*/ 87003 w 220353"/>
              <a:gd name="connsiteY8" fmla="*/ 266700 h 400050"/>
              <a:gd name="connsiteX9" fmla="*/ 144153 w 220353"/>
              <a:gd name="connsiteY9" fmla="*/ 276225 h 400050"/>
              <a:gd name="connsiteX10" fmla="*/ 163203 w 220353"/>
              <a:gd name="connsiteY10" fmla="*/ 304800 h 400050"/>
              <a:gd name="connsiteX11" fmla="*/ 191778 w 220353"/>
              <a:gd name="connsiteY11" fmla="*/ 371475 h 400050"/>
              <a:gd name="connsiteX12" fmla="*/ 220353 w 220353"/>
              <a:gd name="connsiteY12" fmla="*/ 4000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353" h="400050">
                <a:moveTo>
                  <a:pt x="191778" y="0"/>
                </a:moveTo>
                <a:cubicBezTo>
                  <a:pt x="179078" y="19050"/>
                  <a:pt x="168755" y="39920"/>
                  <a:pt x="153678" y="57150"/>
                </a:cubicBezTo>
                <a:cubicBezTo>
                  <a:pt x="146140" y="65765"/>
                  <a:pt x="133198" y="68105"/>
                  <a:pt x="125103" y="76200"/>
                </a:cubicBezTo>
                <a:cubicBezTo>
                  <a:pt x="117008" y="84295"/>
                  <a:pt x="114992" y="97624"/>
                  <a:pt x="106053" y="104775"/>
                </a:cubicBezTo>
                <a:cubicBezTo>
                  <a:pt x="98213" y="111047"/>
                  <a:pt x="86255" y="109424"/>
                  <a:pt x="77478" y="114300"/>
                </a:cubicBezTo>
                <a:cubicBezTo>
                  <a:pt x="57464" y="125419"/>
                  <a:pt x="20328" y="152400"/>
                  <a:pt x="20328" y="152400"/>
                </a:cubicBezTo>
                <a:cubicBezTo>
                  <a:pt x="13978" y="171450"/>
                  <a:pt x="-5072" y="190500"/>
                  <a:pt x="1278" y="209550"/>
                </a:cubicBezTo>
                <a:cubicBezTo>
                  <a:pt x="4453" y="219075"/>
                  <a:pt x="4531" y="230285"/>
                  <a:pt x="10803" y="238125"/>
                </a:cubicBezTo>
                <a:cubicBezTo>
                  <a:pt x="29179" y="261095"/>
                  <a:pt x="61626" y="262086"/>
                  <a:pt x="87003" y="266700"/>
                </a:cubicBezTo>
                <a:cubicBezTo>
                  <a:pt x="106004" y="270155"/>
                  <a:pt x="125103" y="273050"/>
                  <a:pt x="144153" y="276225"/>
                </a:cubicBezTo>
                <a:cubicBezTo>
                  <a:pt x="150503" y="285750"/>
                  <a:pt x="158694" y="294278"/>
                  <a:pt x="163203" y="304800"/>
                </a:cubicBezTo>
                <a:cubicBezTo>
                  <a:pt x="185630" y="357130"/>
                  <a:pt x="156612" y="329275"/>
                  <a:pt x="191778" y="371475"/>
                </a:cubicBezTo>
                <a:cubicBezTo>
                  <a:pt x="200402" y="381823"/>
                  <a:pt x="220353" y="400050"/>
                  <a:pt x="220353" y="400050"/>
                </a:cubicBezTo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7" name="56 Forma libre"/>
          <p:cNvSpPr/>
          <p:nvPr/>
        </p:nvSpPr>
        <p:spPr>
          <a:xfrm>
            <a:off x="2343692" y="4081924"/>
            <a:ext cx="733425" cy="361950"/>
          </a:xfrm>
          <a:custGeom>
            <a:avLst/>
            <a:gdLst>
              <a:gd name="connsiteX0" fmla="*/ 0 w 733425"/>
              <a:gd name="connsiteY0" fmla="*/ 123825 h 361950"/>
              <a:gd name="connsiteX1" fmla="*/ 238125 w 733425"/>
              <a:gd name="connsiteY1" fmla="*/ 133350 h 361950"/>
              <a:gd name="connsiteX2" fmla="*/ 266700 w 733425"/>
              <a:gd name="connsiteY2" fmla="*/ 142875 h 361950"/>
              <a:gd name="connsiteX3" fmla="*/ 428625 w 733425"/>
              <a:gd name="connsiteY3" fmla="*/ 123825 h 361950"/>
              <a:gd name="connsiteX4" fmla="*/ 457200 w 733425"/>
              <a:gd name="connsiteY4" fmla="*/ 104775 h 361950"/>
              <a:gd name="connsiteX5" fmla="*/ 514350 w 733425"/>
              <a:gd name="connsiteY5" fmla="*/ 9525 h 361950"/>
              <a:gd name="connsiteX6" fmla="*/ 542925 w 733425"/>
              <a:gd name="connsiteY6" fmla="*/ 0 h 361950"/>
              <a:gd name="connsiteX7" fmla="*/ 619125 w 733425"/>
              <a:gd name="connsiteY7" fmla="*/ 9525 h 361950"/>
              <a:gd name="connsiteX8" fmla="*/ 628650 w 733425"/>
              <a:gd name="connsiteY8" fmla="*/ 38100 h 361950"/>
              <a:gd name="connsiteX9" fmla="*/ 619125 w 733425"/>
              <a:gd name="connsiteY9" fmla="*/ 114300 h 361950"/>
              <a:gd name="connsiteX10" fmla="*/ 657225 w 733425"/>
              <a:gd name="connsiteY10" fmla="*/ 276225 h 361950"/>
              <a:gd name="connsiteX11" fmla="*/ 685800 w 733425"/>
              <a:gd name="connsiteY11" fmla="*/ 295275 h 361950"/>
              <a:gd name="connsiteX12" fmla="*/ 695325 w 733425"/>
              <a:gd name="connsiteY12" fmla="*/ 323850 h 361950"/>
              <a:gd name="connsiteX13" fmla="*/ 733425 w 733425"/>
              <a:gd name="connsiteY1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3425" h="361950">
                <a:moveTo>
                  <a:pt x="0" y="123825"/>
                </a:moveTo>
                <a:cubicBezTo>
                  <a:pt x="79375" y="127000"/>
                  <a:pt x="158888" y="127690"/>
                  <a:pt x="238125" y="133350"/>
                </a:cubicBezTo>
                <a:cubicBezTo>
                  <a:pt x="248140" y="134065"/>
                  <a:pt x="256672" y="143376"/>
                  <a:pt x="266700" y="142875"/>
                </a:cubicBezTo>
                <a:cubicBezTo>
                  <a:pt x="320979" y="140161"/>
                  <a:pt x="374650" y="130175"/>
                  <a:pt x="428625" y="123825"/>
                </a:cubicBezTo>
                <a:cubicBezTo>
                  <a:pt x="438150" y="117475"/>
                  <a:pt x="449871" y="113569"/>
                  <a:pt x="457200" y="104775"/>
                </a:cubicBezTo>
                <a:cubicBezTo>
                  <a:pt x="475142" y="83245"/>
                  <a:pt x="486671" y="18751"/>
                  <a:pt x="514350" y="9525"/>
                </a:cubicBezTo>
                <a:lnTo>
                  <a:pt x="542925" y="0"/>
                </a:lnTo>
                <a:cubicBezTo>
                  <a:pt x="568325" y="3175"/>
                  <a:pt x="595734" y="-871"/>
                  <a:pt x="619125" y="9525"/>
                </a:cubicBezTo>
                <a:cubicBezTo>
                  <a:pt x="628300" y="13603"/>
                  <a:pt x="628650" y="28060"/>
                  <a:pt x="628650" y="38100"/>
                </a:cubicBezTo>
                <a:cubicBezTo>
                  <a:pt x="628650" y="63698"/>
                  <a:pt x="622300" y="88900"/>
                  <a:pt x="619125" y="114300"/>
                </a:cubicBezTo>
                <a:cubicBezTo>
                  <a:pt x="627094" y="225860"/>
                  <a:pt x="597900" y="226787"/>
                  <a:pt x="657225" y="276225"/>
                </a:cubicBezTo>
                <a:cubicBezTo>
                  <a:pt x="666019" y="283554"/>
                  <a:pt x="676275" y="288925"/>
                  <a:pt x="685800" y="295275"/>
                </a:cubicBezTo>
                <a:cubicBezTo>
                  <a:pt x="688975" y="304800"/>
                  <a:pt x="689053" y="316010"/>
                  <a:pt x="695325" y="323850"/>
                </a:cubicBezTo>
                <a:cubicBezTo>
                  <a:pt x="756627" y="400477"/>
                  <a:pt x="702148" y="299395"/>
                  <a:pt x="733425" y="361950"/>
                </a:cubicBezTo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8" name="57 Forma libre"/>
          <p:cNvSpPr/>
          <p:nvPr/>
        </p:nvSpPr>
        <p:spPr>
          <a:xfrm>
            <a:off x="3334292" y="4120024"/>
            <a:ext cx="409575" cy="361950"/>
          </a:xfrm>
          <a:custGeom>
            <a:avLst/>
            <a:gdLst>
              <a:gd name="connsiteX0" fmla="*/ 0 w 409575"/>
              <a:gd name="connsiteY0" fmla="*/ 361950 h 361950"/>
              <a:gd name="connsiteX1" fmla="*/ 95250 w 409575"/>
              <a:gd name="connsiteY1" fmla="*/ 323850 h 361950"/>
              <a:gd name="connsiteX2" fmla="*/ 104775 w 409575"/>
              <a:gd name="connsiteY2" fmla="*/ 295275 h 361950"/>
              <a:gd name="connsiteX3" fmla="*/ 142875 w 409575"/>
              <a:gd name="connsiteY3" fmla="*/ 9525 h 361950"/>
              <a:gd name="connsiteX4" fmla="*/ 180975 w 409575"/>
              <a:gd name="connsiteY4" fmla="*/ 0 h 361950"/>
              <a:gd name="connsiteX5" fmla="*/ 219075 w 409575"/>
              <a:gd name="connsiteY5" fmla="*/ 9525 h 361950"/>
              <a:gd name="connsiteX6" fmla="*/ 238125 w 409575"/>
              <a:gd name="connsiteY6" fmla="*/ 66675 h 361950"/>
              <a:gd name="connsiteX7" fmla="*/ 266700 w 409575"/>
              <a:gd name="connsiteY7" fmla="*/ 95250 h 361950"/>
              <a:gd name="connsiteX8" fmla="*/ 276225 w 409575"/>
              <a:gd name="connsiteY8" fmla="*/ 123825 h 361950"/>
              <a:gd name="connsiteX9" fmla="*/ 295275 w 409575"/>
              <a:gd name="connsiteY9" fmla="*/ 209550 h 361950"/>
              <a:gd name="connsiteX10" fmla="*/ 371475 w 409575"/>
              <a:gd name="connsiteY10" fmla="*/ 295275 h 361950"/>
              <a:gd name="connsiteX11" fmla="*/ 381000 w 409575"/>
              <a:gd name="connsiteY11" fmla="*/ 323850 h 361950"/>
              <a:gd name="connsiteX12" fmla="*/ 409575 w 409575"/>
              <a:gd name="connsiteY12" fmla="*/ 352425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9575" h="361950">
                <a:moveTo>
                  <a:pt x="0" y="361950"/>
                </a:moveTo>
                <a:cubicBezTo>
                  <a:pt x="67733" y="353483"/>
                  <a:pt x="70867" y="372615"/>
                  <a:pt x="95250" y="323850"/>
                </a:cubicBezTo>
                <a:cubicBezTo>
                  <a:pt x="99740" y="314870"/>
                  <a:pt x="101600" y="304800"/>
                  <a:pt x="104775" y="295275"/>
                </a:cubicBezTo>
                <a:cubicBezTo>
                  <a:pt x="105583" y="273447"/>
                  <a:pt x="55089" y="59689"/>
                  <a:pt x="142875" y="9525"/>
                </a:cubicBezTo>
                <a:cubicBezTo>
                  <a:pt x="154241" y="3030"/>
                  <a:pt x="168275" y="3175"/>
                  <a:pt x="180975" y="0"/>
                </a:cubicBezTo>
                <a:cubicBezTo>
                  <a:pt x="193675" y="3175"/>
                  <a:pt x="210556" y="-414"/>
                  <a:pt x="219075" y="9525"/>
                </a:cubicBezTo>
                <a:cubicBezTo>
                  <a:pt x="232143" y="24771"/>
                  <a:pt x="223926" y="52476"/>
                  <a:pt x="238125" y="66675"/>
                </a:cubicBezTo>
                <a:lnTo>
                  <a:pt x="266700" y="95250"/>
                </a:lnTo>
                <a:cubicBezTo>
                  <a:pt x="269875" y="104775"/>
                  <a:pt x="273790" y="114085"/>
                  <a:pt x="276225" y="123825"/>
                </a:cubicBezTo>
                <a:cubicBezTo>
                  <a:pt x="283325" y="152223"/>
                  <a:pt x="284404" y="182372"/>
                  <a:pt x="295275" y="209550"/>
                </a:cubicBezTo>
                <a:cubicBezTo>
                  <a:pt x="315378" y="259806"/>
                  <a:pt x="333644" y="266901"/>
                  <a:pt x="371475" y="295275"/>
                </a:cubicBezTo>
                <a:cubicBezTo>
                  <a:pt x="374650" y="304800"/>
                  <a:pt x="375431" y="315496"/>
                  <a:pt x="381000" y="323850"/>
                </a:cubicBezTo>
                <a:cubicBezTo>
                  <a:pt x="388472" y="335058"/>
                  <a:pt x="409575" y="352425"/>
                  <a:pt x="409575" y="352425"/>
                </a:cubicBezTo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4" name="63 Rectángulo"/>
          <p:cNvSpPr/>
          <p:nvPr/>
        </p:nvSpPr>
        <p:spPr>
          <a:xfrm>
            <a:off x="453444" y="2538528"/>
            <a:ext cx="782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3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. Suero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90" name="89 Conector recto"/>
          <p:cNvCxnSpPr/>
          <p:nvPr/>
        </p:nvCxnSpPr>
        <p:spPr>
          <a:xfrm flipH="1">
            <a:off x="3094731" y="3860823"/>
            <a:ext cx="113518" cy="154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90 Conector recto"/>
          <p:cNvCxnSpPr/>
          <p:nvPr/>
        </p:nvCxnSpPr>
        <p:spPr>
          <a:xfrm>
            <a:off x="3215308" y="3860823"/>
            <a:ext cx="94409" cy="154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91 Conector recto"/>
          <p:cNvCxnSpPr/>
          <p:nvPr/>
        </p:nvCxnSpPr>
        <p:spPr>
          <a:xfrm>
            <a:off x="3208249" y="3644799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92 Conector recto"/>
          <p:cNvCxnSpPr/>
          <p:nvPr/>
        </p:nvCxnSpPr>
        <p:spPr>
          <a:xfrm flipH="1">
            <a:off x="3746426" y="3842185"/>
            <a:ext cx="113518" cy="154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93 Conector recto"/>
          <p:cNvCxnSpPr/>
          <p:nvPr/>
        </p:nvCxnSpPr>
        <p:spPr>
          <a:xfrm>
            <a:off x="3867003" y="3842185"/>
            <a:ext cx="94409" cy="154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94 Conector recto"/>
          <p:cNvCxnSpPr/>
          <p:nvPr/>
        </p:nvCxnSpPr>
        <p:spPr>
          <a:xfrm>
            <a:off x="3859944" y="3626161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95 Conector recto"/>
          <p:cNvCxnSpPr/>
          <p:nvPr/>
        </p:nvCxnSpPr>
        <p:spPr>
          <a:xfrm flipH="1">
            <a:off x="4354249" y="3790847"/>
            <a:ext cx="113518" cy="154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96 Conector recto"/>
          <p:cNvCxnSpPr/>
          <p:nvPr/>
        </p:nvCxnSpPr>
        <p:spPr>
          <a:xfrm>
            <a:off x="4474826" y="3790847"/>
            <a:ext cx="94409" cy="154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97 Conector recto"/>
          <p:cNvCxnSpPr/>
          <p:nvPr/>
        </p:nvCxnSpPr>
        <p:spPr>
          <a:xfrm>
            <a:off x="4467767" y="3574823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98 Conector recto"/>
          <p:cNvCxnSpPr/>
          <p:nvPr/>
        </p:nvCxnSpPr>
        <p:spPr>
          <a:xfrm>
            <a:off x="4878817" y="3784175"/>
            <a:ext cx="7059" cy="154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99 Conector recto"/>
          <p:cNvCxnSpPr/>
          <p:nvPr/>
        </p:nvCxnSpPr>
        <p:spPr>
          <a:xfrm>
            <a:off x="4885876" y="3784175"/>
            <a:ext cx="1657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100 Conector recto"/>
          <p:cNvCxnSpPr/>
          <p:nvPr/>
        </p:nvCxnSpPr>
        <p:spPr>
          <a:xfrm>
            <a:off x="4765299" y="3574823"/>
            <a:ext cx="113518" cy="2093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110 Conector recto"/>
          <p:cNvCxnSpPr/>
          <p:nvPr/>
        </p:nvCxnSpPr>
        <p:spPr>
          <a:xfrm flipH="1">
            <a:off x="4817343" y="3132974"/>
            <a:ext cx="113518" cy="154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111 Conector recto"/>
          <p:cNvCxnSpPr/>
          <p:nvPr/>
        </p:nvCxnSpPr>
        <p:spPr>
          <a:xfrm>
            <a:off x="4817343" y="3305606"/>
            <a:ext cx="186336" cy="1004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112 Conector recto"/>
          <p:cNvCxnSpPr/>
          <p:nvPr/>
        </p:nvCxnSpPr>
        <p:spPr>
          <a:xfrm>
            <a:off x="4628454" y="3210417"/>
            <a:ext cx="188889" cy="907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122 Conector recto"/>
          <p:cNvCxnSpPr/>
          <p:nvPr/>
        </p:nvCxnSpPr>
        <p:spPr>
          <a:xfrm flipH="1">
            <a:off x="4817343" y="2434711"/>
            <a:ext cx="113518" cy="154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123 Conector recto"/>
          <p:cNvCxnSpPr/>
          <p:nvPr/>
        </p:nvCxnSpPr>
        <p:spPr>
          <a:xfrm>
            <a:off x="4817343" y="2607343"/>
            <a:ext cx="186336" cy="1004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124 Conector recto"/>
          <p:cNvCxnSpPr/>
          <p:nvPr/>
        </p:nvCxnSpPr>
        <p:spPr>
          <a:xfrm flipV="1">
            <a:off x="4628454" y="2602930"/>
            <a:ext cx="188889" cy="44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129 Conector recto"/>
          <p:cNvCxnSpPr/>
          <p:nvPr/>
        </p:nvCxnSpPr>
        <p:spPr>
          <a:xfrm flipH="1">
            <a:off x="2564829" y="3821764"/>
            <a:ext cx="19087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130 Conector recto"/>
          <p:cNvCxnSpPr/>
          <p:nvPr/>
        </p:nvCxnSpPr>
        <p:spPr>
          <a:xfrm>
            <a:off x="2762758" y="3821764"/>
            <a:ext cx="0" cy="2251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131 Conector recto"/>
          <p:cNvCxnSpPr/>
          <p:nvPr/>
        </p:nvCxnSpPr>
        <p:spPr>
          <a:xfrm flipH="1">
            <a:off x="2755699" y="3605740"/>
            <a:ext cx="130768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144 Conector recto"/>
          <p:cNvCxnSpPr/>
          <p:nvPr/>
        </p:nvCxnSpPr>
        <p:spPr>
          <a:xfrm flipH="1" flipV="1">
            <a:off x="2627823" y="3125833"/>
            <a:ext cx="170901" cy="66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145 Conector recto"/>
          <p:cNvCxnSpPr/>
          <p:nvPr/>
        </p:nvCxnSpPr>
        <p:spPr>
          <a:xfrm flipH="1">
            <a:off x="2728177" y="3192341"/>
            <a:ext cx="77606" cy="2080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146 Conector recto"/>
          <p:cNvCxnSpPr/>
          <p:nvPr/>
        </p:nvCxnSpPr>
        <p:spPr>
          <a:xfrm flipH="1">
            <a:off x="2798724" y="3125833"/>
            <a:ext cx="205082" cy="66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165 Conector recto"/>
          <p:cNvCxnSpPr/>
          <p:nvPr/>
        </p:nvCxnSpPr>
        <p:spPr>
          <a:xfrm flipH="1" flipV="1">
            <a:off x="2638676" y="2418862"/>
            <a:ext cx="182408" cy="986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166 Conector recto"/>
          <p:cNvCxnSpPr/>
          <p:nvPr/>
        </p:nvCxnSpPr>
        <p:spPr>
          <a:xfrm flipH="1">
            <a:off x="2771158" y="2517547"/>
            <a:ext cx="56984" cy="1828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167 Conector recto"/>
          <p:cNvCxnSpPr/>
          <p:nvPr/>
        </p:nvCxnSpPr>
        <p:spPr>
          <a:xfrm flipH="1" flipV="1">
            <a:off x="2821083" y="2517547"/>
            <a:ext cx="256034" cy="22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4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MATERIALES Y MÉTODOS </a:t>
            </a:r>
            <a:endParaRPr lang="es-US" sz="2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281" name="280 Conector recto"/>
          <p:cNvCxnSpPr/>
          <p:nvPr/>
        </p:nvCxnSpPr>
        <p:spPr>
          <a:xfrm flipH="1">
            <a:off x="2958336" y="3533449"/>
            <a:ext cx="79324" cy="18002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2" name="281 Conector recto"/>
          <p:cNvCxnSpPr/>
          <p:nvPr/>
        </p:nvCxnSpPr>
        <p:spPr>
          <a:xfrm flipH="1">
            <a:off x="2771158" y="3555353"/>
            <a:ext cx="262648" cy="6649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3" name="282 Conector recto"/>
          <p:cNvCxnSpPr/>
          <p:nvPr/>
        </p:nvCxnSpPr>
        <p:spPr>
          <a:xfrm flipH="1">
            <a:off x="3026691" y="3367117"/>
            <a:ext cx="109324" cy="19063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84" name="283 Rectángulo"/>
          <p:cNvSpPr/>
          <p:nvPr/>
        </p:nvSpPr>
        <p:spPr>
          <a:xfrm>
            <a:off x="555019" y="2835852"/>
            <a:ext cx="1152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4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. Conjugado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288" name="287 Conector recto"/>
          <p:cNvCxnSpPr/>
          <p:nvPr/>
        </p:nvCxnSpPr>
        <p:spPr>
          <a:xfrm flipH="1">
            <a:off x="3680499" y="3465343"/>
            <a:ext cx="79324" cy="18002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9" name="288 Conector recto"/>
          <p:cNvCxnSpPr/>
          <p:nvPr/>
        </p:nvCxnSpPr>
        <p:spPr>
          <a:xfrm>
            <a:off x="3755969" y="3487247"/>
            <a:ext cx="108735" cy="13298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0" name="289 Conector recto"/>
          <p:cNvCxnSpPr/>
          <p:nvPr/>
        </p:nvCxnSpPr>
        <p:spPr>
          <a:xfrm flipH="1">
            <a:off x="3748854" y="3255805"/>
            <a:ext cx="7115" cy="23384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1" name="290 Conector recto"/>
          <p:cNvCxnSpPr/>
          <p:nvPr/>
        </p:nvCxnSpPr>
        <p:spPr>
          <a:xfrm flipH="1">
            <a:off x="4282336" y="3437704"/>
            <a:ext cx="79324" cy="18002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2" name="291 Conector recto"/>
          <p:cNvCxnSpPr/>
          <p:nvPr/>
        </p:nvCxnSpPr>
        <p:spPr>
          <a:xfrm>
            <a:off x="4357806" y="3459608"/>
            <a:ext cx="108735" cy="13298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3" name="292 Conector recto"/>
          <p:cNvCxnSpPr/>
          <p:nvPr/>
        </p:nvCxnSpPr>
        <p:spPr>
          <a:xfrm>
            <a:off x="4210592" y="3287860"/>
            <a:ext cx="140100" cy="174146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7" name="296 Conector recto"/>
          <p:cNvCxnSpPr/>
          <p:nvPr/>
        </p:nvCxnSpPr>
        <p:spPr>
          <a:xfrm flipV="1">
            <a:off x="4632252" y="3439709"/>
            <a:ext cx="104881" cy="3415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8" name="297 Conector recto"/>
          <p:cNvCxnSpPr/>
          <p:nvPr/>
        </p:nvCxnSpPr>
        <p:spPr>
          <a:xfrm>
            <a:off x="4628398" y="3495771"/>
            <a:ext cx="108735" cy="13298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9" name="298 Conector recto"/>
          <p:cNvCxnSpPr/>
          <p:nvPr/>
        </p:nvCxnSpPr>
        <p:spPr>
          <a:xfrm>
            <a:off x="4405259" y="3381249"/>
            <a:ext cx="216025" cy="11692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6" name="305 Conector recto"/>
          <p:cNvCxnSpPr/>
          <p:nvPr/>
        </p:nvCxnSpPr>
        <p:spPr>
          <a:xfrm flipV="1">
            <a:off x="4594252" y="3014860"/>
            <a:ext cx="112407" cy="9261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7" name="306 Conector recto"/>
          <p:cNvCxnSpPr/>
          <p:nvPr/>
        </p:nvCxnSpPr>
        <p:spPr>
          <a:xfrm>
            <a:off x="4590398" y="3129382"/>
            <a:ext cx="108735" cy="13298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8" name="307 Conector recto"/>
          <p:cNvCxnSpPr/>
          <p:nvPr/>
        </p:nvCxnSpPr>
        <p:spPr>
          <a:xfrm>
            <a:off x="4341801" y="3014860"/>
            <a:ext cx="241482" cy="11692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8" name="317 Conector recto"/>
          <p:cNvCxnSpPr/>
          <p:nvPr/>
        </p:nvCxnSpPr>
        <p:spPr>
          <a:xfrm>
            <a:off x="4416228" y="2604772"/>
            <a:ext cx="205055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9" name="318 Conector recto"/>
          <p:cNvCxnSpPr/>
          <p:nvPr/>
        </p:nvCxnSpPr>
        <p:spPr>
          <a:xfrm>
            <a:off x="4412374" y="2626676"/>
            <a:ext cx="108735" cy="13298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0" name="319 Conector recto"/>
          <p:cNvCxnSpPr/>
          <p:nvPr/>
        </p:nvCxnSpPr>
        <p:spPr>
          <a:xfrm>
            <a:off x="4210592" y="2584909"/>
            <a:ext cx="194667" cy="4416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6" name="335 Conector recto"/>
          <p:cNvCxnSpPr/>
          <p:nvPr/>
        </p:nvCxnSpPr>
        <p:spPr>
          <a:xfrm flipH="1">
            <a:off x="2968752" y="3089633"/>
            <a:ext cx="68354" cy="18002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7" name="336 Conector recto"/>
          <p:cNvCxnSpPr/>
          <p:nvPr/>
        </p:nvCxnSpPr>
        <p:spPr>
          <a:xfrm flipH="1" flipV="1">
            <a:off x="2821083" y="3035103"/>
            <a:ext cx="223138" cy="7643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8" name="337 Conector recto"/>
          <p:cNvCxnSpPr/>
          <p:nvPr/>
        </p:nvCxnSpPr>
        <p:spPr>
          <a:xfrm flipH="1">
            <a:off x="3037107" y="3019993"/>
            <a:ext cx="146425" cy="9394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7" name="356 Conector recto"/>
          <p:cNvCxnSpPr/>
          <p:nvPr/>
        </p:nvCxnSpPr>
        <p:spPr>
          <a:xfrm flipH="1">
            <a:off x="820583" y="5524508"/>
            <a:ext cx="79324" cy="18002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8" name="357 Conector recto"/>
          <p:cNvCxnSpPr/>
          <p:nvPr/>
        </p:nvCxnSpPr>
        <p:spPr>
          <a:xfrm>
            <a:off x="896053" y="5546412"/>
            <a:ext cx="108735" cy="13298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9" name="358 Conector recto"/>
          <p:cNvCxnSpPr/>
          <p:nvPr/>
        </p:nvCxnSpPr>
        <p:spPr>
          <a:xfrm flipH="1">
            <a:off x="888938" y="5314970"/>
            <a:ext cx="7115" cy="23384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0" name="359 Conector recto"/>
          <p:cNvCxnSpPr/>
          <p:nvPr/>
        </p:nvCxnSpPr>
        <p:spPr>
          <a:xfrm flipH="1">
            <a:off x="3146953" y="2495522"/>
            <a:ext cx="79324" cy="18002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1" name="360 Conector recto"/>
          <p:cNvCxnSpPr/>
          <p:nvPr/>
        </p:nvCxnSpPr>
        <p:spPr>
          <a:xfrm flipH="1" flipV="1">
            <a:off x="2999285" y="2495522"/>
            <a:ext cx="223138" cy="2190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2" name="361 Conector recto"/>
          <p:cNvCxnSpPr/>
          <p:nvPr/>
        </p:nvCxnSpPr>
        <p:spPr>
          <a:xfrm flipH="1">
            <a:off x="3215308" y="2519824"/>
            <a:ext cx="25202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72" name="371 Elipse"/>
          <p:cNvSpPr/>
          <p:nvPr/>
        </p:nvSpPr>
        <p:spPr>
          <a:xfrm>
            <a:off x="820583" y="5250783"/>
            <a:ext cx="75470" cy="641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73" name="372 Elipse"/>
          <p:cNvSpPr/>
          <p:nvPr/>
        </p:nvSpPr>
        <p:spPr>
          <a:xfrm>
            <a:off x="3386903" y="3273512"/>
            <a:ext cx="75470" cy="641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74" name="373 Elipse"/>
          <p:cNvSpPr/>
          <p:nvPr/>
        </p:nvSpPr>
        <p:spPr>
          <a:xfrm>
            <a:off x="3752411" y="3222009"/>
            <a:ext cx="75470" cy="641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75" name="374 Elipse"/>
          <p:cNvSpPr/>
          <p:nvPr/>
        </p:nvSpPr>
        <p:spPr>
          <a:xfrm>
            <a:off x="4128674" y="3252233"/>
            <a:ext cx="75470" cy="641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76" name="375 Elipse"/>
          <p:cNvSpPr/>
          <p:nvPr/>
        </p:nvSpPr>
        <p:spPr>
          <a:xfrm>
            <a:off x="4373273" y="3323004"/>
            <a:ext cx="75470" cy="641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77" name="376 Elipse"/>
          <p:cNvSpPr/>
          <p:nvPr/>
        </p:nvSpPr>
        <p:spPr>
          <a:xfrm>
            <a:off x="4320071" y="2982766"/>
            <a:ext cx="75470" cy="641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78" name="377 Elipse"/>
          <p:cNvSpPr/>
          <p:nvPr/>
        </p:nvSpPr>
        <p:spPr>
          <a:xfrm>
            <a:off x="3166368" y="2987899"/>
            <a:ext cx="75470" cy="641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79" name="378 Elipse"/>
          <p:cNvSpPr/>
          <p:nvPr/>
        </p:nvSpPr>
        <p:spPr>
          <a:xfrm>
            <a:off x="3083089" y="3372725"/>
            <a:ext cx="75470" cy="641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0" name="379 Elipse"/>
          <p:cNvSpPr/>
          <p:nvPr/>
        </p:nvSpPr>
        <p:spPr>
          <a:xfrm>
            <a:off x="3421016" y="2487730"/>
            <a:ext cx="75470" cy="641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1" name="380 Elipse"/>
          <p:cNvSpPr/>
          <p:nvPr/>
        </p:nvSpPr>
        <p:spPr>
          <a:xfrm>
            <a:off x="4185773" y="2544787"/>
            <a:ext cx="75470" cy="641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2" name="381 Circular"/>
          <p:cNvSpPr/>
          <p:nvPr/>
        </p:nvSpPr>
        <p:spPr>
          <a:xfrm rot="8788700">
            <a:off x="3186115" y="2870804"/>
            <a:ext cx="126003" cy="126712"/>
          </a:xfrm>
          <a:prstGeom prst="pi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3" name="382 Circular"/>
          <p:cNvSpPr/>
          <p:nvPr/>
        </p:nvSpPr>
        <p:spPr>
          <a:xfrm rot="8788700">
            <a:off x="3411639" y="2399293"/>
            <a:ext cx="126003" cy="126712"/>
          </a:xfrm>
          <a:prstGeom prst="pi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4" name="383 Circular"/>
          <p:cNvSpPr/>
          <p:nvPr/>
        </p:nvSpPr>
        <p:spPr>
          <a:xfrm rot="8788700">
            <a:off x="3753239" y="3116287"/>
            <a:ext cx="126003" cy="126712"/>
          </a:xfrm>
          <a:prstGeom prst="pi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5" name="384 Circular"/>
          <p:cNvSpPr/>
          <p:nvPr/>
        </p:nvSpPr>
        <p:spPr>
          <a:xfrm rot="8788700">
            <a:off x="3088095" y="3274343"/>
            <a:ext cx="126003" cy="126712"/>
          </a:xfrm>
          <a:prstGeom prst="pi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6" name="385 Circular"/>
          <p:cNvSpPr/>
          <p:nvPr/>
        </p:nvSpPr>
        <p:spPr>
          <a:xfrm rot="8788700">
            <a:off x="3377696" y="3165453"/>
            <a:ext cx="126003" cy="126712"/>
          </a:xfrm>
          <a:prstGeom prst="pi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7" name="386 Circular"/>
          <p:cNvSpPr/>
          <p:nvPr/>
        </p:nvSpPr>
        <p:spPr>
          <a:xfrm rot="8788700">
            <a:off x="4122772" y="3156036"/>
            <a:ext cx="126003" cy="126712"/>
          </a:xfrm>
          <a:prstGeom prst="pi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8" name="387 Circular"/>
          <p:cNvSpPr/>
          <p:nvPr/>
        </p:nvSpPr>
        <p:spPr>
          <a:xfrm rot="8788700">
            <a:off x="4366311" y="3229000"/>
            <a:ext cx="126003" cy="126712"/>
          </a:xfrm>
          <a:prstGeom prst="pi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90" name="389 Rectángulo"/>
          <p:cNvSpPr/>
          <p:nvPr/>
        </p:nvSpPr>
        <p:spPr>
          <a:xfrm>
            <a:off x="766107" y="3123884"/>
            <a:ext cx="1212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5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. Cromógeno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91" name="390 Circular"/>
          <p:cNvSpPr/>
          <p:nvPr/>
        </p:nvSpPr>
        <p:spPr>
          <a:xfrm rot="8788700">
            <a:off x="4314204" y="2884136"/>
            <a:ext cx="126003" cy="126712"/>
          </a:xfrm>
          <a:prstGeom prst="pi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92" name="391 Circular"/>
          <p:cNvSpPr/>
          <p:nvPr/>
        </p:nvSpPr>
        <p:spPr>
          <a:xfrm rot="8788700">
            <a:off x="4160506" y="2452254"/>
            <a:ext cx="126003" cy="126712"/>
          </a:xfrm>
          <a:prstGeom prst="pi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00" name="399 Rectángulo"/>
          <p:cNvSpPr/>
          <p:nvPr/>
        </p:nvSpPr>
        <p:spPr>
          <a:xfrm>
            <a:off x="939739" y="3402624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6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. Parada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01" name="400 Rectángulo"/>
          <p:cNvSpPr/>
          <p:nvPr/>
        </p:nvSpPr>
        <p:spPr>
          <a:xfrm>
            <a:off x="1150827" y="3690656"/>
            <a:ext cx="912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7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. Lectura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03" name="402 Circular"/>
          <p:cNvSpPr/>
          <p:nvPr/>
        </p:nvSpPr>
        <p:spPr>
          <a:xfrm rot="8788700">
            <a:off x="841615" y="5932224"/>
            <a:ext cx="126003" cy="126712"/>
          </a:xfrm>
          <a:prstGeom prst="pi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04" name="403 CuadroTexto"/>
          <p:cNvSpPr txBox="1"/>
          <p:nvPr/>
        </p:nvSpPr>
        <p:spPr>
          <a:xfrm>
            <a:off x="1045446" y="5960313"/>
            <a:ext cx="1715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Cromógeno</a:t>
            </a:r>
            <a:endParaRPr lang="es-E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01808" y="1363714"/>
            <a:ext cx="218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Times" panose="02020603050405020304" pitchFamily="18" charset="0"/>
                <a:cs typeface="Times" panose="02020603050405020304" pitchFamily="18" charset="0"/>
              </a:rPr>
              <a:t>ELISA indirecto</a:t>
            </a:r>
            <a:endParaRPr lang="es-ES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146929"/>
              </p:ext>
            </p:extLst>
          </p:nvPr>
        </p:nvGraphicFramePr>
        <p:xfrm>
          <a:off x="2821083" y="4687298"/>
          <a:ext cx="4320000" cy="15026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440000"/>
                <a:gridCol w="1440000"/>
                <a:gridCol w="1440000"/>
              </a:tblGrid>
              <a:tr h="417117">
                <a:tc>
                  <a:txBody>
                    <a:bodyPr/>
                    <a:lstStyle/>
                    <a:p>
                      <a:pPr algn="ctr"/>
                      <a:endParaRPr lang="es-ES" sz="1100" i="1" dirty="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i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Trypanosoma</a:t>
                      </a:r>
                      <a:r>
                        <a:rPr lang="es-ES" sz="1100" i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s-ES" sz="1100" i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spp.</a:t>
                      </a:r>
                      <a:endParaRPr lang="es-ES" sz="1100" i="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i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Anaplasma</a:t>
                      </a:r>
                      <a:r>
                        <a:rPr lang="es-ES" sz="1100" i="1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s-ES" sz="1100" i="1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marginale</a:t>
                      </a:r>
                      <a:endParaRPr lang="es-ES" sz="1100" i="1" dirty="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26899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Dilución Suero</a:t>
                      </a:r>
                      <a:endParaRPr lang="es-ES" sz="11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1:100</a:t>
                      </a:r>
                      <a:endParaRPr lang="es-ES" sz="11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1:200</a:t>
                      </a:r>
                      <a:endParaRPr lang="es-ES" sz="11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26899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Dilución conjugado</a:t>
                      </a:r>
                      <a:endParaRPr lang="es-ES" sz="11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1:15000</a:t>
                      </a:r>
                      <a:endParaRPr lang="es-ES" sz="11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1:40000</a:t>
                      </a:r>
                      <a:endParaRPr lang="es-ES" sz="11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26899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Cromogeno</a:t>
                      </a:r>
                      <a:endParaRPr lang="es-ES" sz="11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100µL ABTS</a:t>
                      </a:r>
                      <a:endParaRPr lang="es-ES" sz="1100" dirty="0" smtClean="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50µL TMB</a:t>
                      </a:r>
                      <a:endParaRPr lang="es-ES" sz="11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26899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Lectura </a:t>
                      </a:r>
                      <a:endParaRPr lang="es-ES" sz="11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405 </a:t>
                      </a:r>
                      <a:r>
                        <a:rPr lang="es-ES" sz="11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nm</a:t>
                      </a:r>
                      <a:endParaRPr lang="es-ES" sz="11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450-630 </a:t>
                      </a:r>
                      <a:r>
                        <a:rPr lang="es-ES" sz="11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nm</a:t>
                      </a:r>
                      <a:endParaRPr lang="es-ES" sz="1100" dirty="0">
                        <a:solidFill>
                          <a:schemeClr val="tx1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3" name="132 CuadroTexto"/>
          <p:cNvSpPr txBox="1"/>
          <p:nvPr/>
        </p:nvSpPr>
        <p:spPr>
          <a:xfrm>
            <a:off x="307658" y="858198"/>
            <a:ext cx="2824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u="sng" dirty="0" smtClean="0">
                <a:latin typeface="Times" panose="02020603050405020304" pitchFamily="18" charset="0"/>
                <a:cs typeface="Times" panose="02020603050405020304" pitchFamily="18" charset="0"/>
              </a:rPr>
              <a:t>FASE DE LABORATORIO</a:t>
            </a:r>
            <a:endParaRPr lang="es-EC" sz="1600" b="1" u="sng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07656" y="6446495"/>
            <a:ext cx="6829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Navarrete (2016); González (2016); </a:t>
            </a:r>
            <a:r>
              <a:rPr lang="fr-FR" sz="1400" dirty="0" err="1">
                <a:latin typeface="Times" panose="02020603050405020304" pitchFamily="18" charset="0"/>
                <a:cs typeface="Times" panose="02020603050405020304" pitchFamily="18" charset="0"/>
              </a:rPr>
              <a:t>Reyna</a:t>
            </a:r>
            <a:r>
              <a:rPr lang="fr-FR" sz="1400" dirty="0">
                <a:latin typeface="Times" panose="02020603050405020304" pitchFamily="18" charset="0"/>
                <a:cs typeface="Times" panose="02020603050405020304" pitchFamily="18" charset="0"/>
              </a:rPr>
              <a:t>-Bello </a:t>
            </a:r>
            <a:r>
              <a:rPr lang="fr-FR" sz="1400" i="1" dirty="0">
                <a:latin typeface="Times" panose="02020603050405020304" pitchFamily="18" charset="0"/>
                <a:cs typeface="Times" panose="02020603050405020304" pitchFamily="18" charset="0"/>
              </a:rPr>
              <a:t>et al</a:t>
            </a:r>
            <a:r>
              <a:rPr lang="fr-FR" sz="1400" dirty="0">
                <a:latin typeface="Times" panose="02020603050405020304" pitchFamily="18" charset="0"/>
                <a:cs typeface="Times" panose="02020603050405020304" pitchFamily="18" charset="0"/>
              </a:rPr>
              <a:t>. (1998); </a:t>
            </a:r>
            <a:r>
              <a:rPr lang="fr-FR" sz="1400" dirty="0" err="1">
                <a:latin typeface="Times" panose="02020603050405020304" pitchFamily="18" charset="0"/>
                <a:cs typeface="Times" panose="02020603050405020304" pitchFamily="18" charset="0"/>
              </a:rPr>
              <a:t>Bethancourt</a:t>
            </a:r>
            <a:r>
              <a:rPr lang="fr-FR" sz="1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fr-FR" sz="1400" i="1" dirty="0">
                <a:latin typeface="Times" panose="02020603050405020304" pitchFamily="18" charset="0"/>
                <a:cs typeface="Times" panose="02020603050405020304" pitchFamily="18" charset="0"/>
              </a:rPr>
              <a:t>et al</a:t>
            </a:r>
            <a:r>
              <a:rPr lang="fr-FR" sz="1400" dirty="0">
                <a:latin typeface="Times" panose="02020603050405020304" pitchFamily="18" charset="0"/>
                <a:cs typeface="Times" panose="02020603050405020304" pitchFamily="18" charset="0"/>
              </a:rPr>
              <a:t>. (2013)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826" y="1918145"/>
            <a:ext cx="2751887" cy="190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" name="205 Rectángulo"/>
          <p:cNvSpPr/>
          <p:nvPr/>
        </p:nvSpPr>
        <p:spPr>
          <a:xfrm>
            <a:off x="7884739" y="2138616"/>
            <a:ext cx="216024" cy="42760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7" name="206 CuadroTexto"/>
          <p:cNvSpPr txBox="1"/>
          <p:nvPr/>
        </p:nvSpPr>
        <p:spPr>
          <a:xfrm>
            <a:off x="8100763" y="2135330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Sueros de verificación </a:t>
            </a:r>
            <a:endParaRPr lang="es-ES" sz="11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208" name="207 Conector recto"/>
          <p:cNvCxnSpPr/>
          <p:nvPr/>
        </p:nvCxnSpPr>
        <p:spPr>
          <a:xfrm>
            <a:off x="7884739" y="2138616"/>
            <a:ext cx="0" cy="148085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9" name="208 Conector recto"/>
          <p:cNvCxnSpPr/>
          <p:nvPr/>
        </p:nvCxnSpPr>
        <p:spPr>
          <a:xfrm>
            <a:off x="7380103" y="3646337"/>
            <a:ext cx="50463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0" name="209 CuadroTexto"/>
          <p:cNvSpPr txBox="1"/>
          <p:nvPr/>
        </p:nvSpPr>
        <p:spPr>
          <a:xfrm rot="16200000">
            <a:off x="6817761" y="3083995"/>
            <a:ext cx="909240" cy="21544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sz="800" dirty="0" smtClean="0">
                <a:latin typeface="Times" panose="02020603050405020304" pitchFamily="18" charset="0"/>
                <a:cs typeface="Times" panose="02020603050405020304" pitchFamily="18" charset="0"/>
              </a:rPr>
              <a:t>Sueros negativos</a:t>
            </a:r>
            <a:endParaRPr lang="es-ES" sz="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211" name="210 Conector recto"/>
          <p:cNvCxnSpPr/>
          <p:nvPr/>
        </p:nvCxnSpPr>
        <p:spPr>
          <a:xfrm flipV="1">
            <a:off x="7524699" y="2135330"/>
            <a:ext cx="360040" cy="328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2" name="211 CuadroTexto"/>
          <p:cNvSpPr txBox="1"/>
          <p:nvPr/>
        </p:nvSpPr>
        <p:spPr>
          <a:xfrm rot="16200000">
            <a:off x="7132281" y="2266935"/>
            <a:ext cx="601766" cy="3385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sz="800" dirty="0" smtClean="0">
                <a:latin typeface="Times" panose="02020603050405020304" pitchFamily="18" charset="0"/>
                <a:cs typeface="Times" panose="02020603050405020304" pitchFamily="18" charset="0"/>
              </a:rPr>
              <a:t>Sueros positivos</a:t>
            </a:r>
            <a:endParaRPr lang="es-ES" sz="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213" name="212 Conector recto"/>
          <p:cNvCxnSpPr/>
          <p:nvPr/>
        </p:nvCxnSpPr>
        <p:spPr>
          <a:xfrm>
            <a:off x="5801153" y="2142189"/>
            <a:ext cx="144854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4" name="213 Conector recto"/>
          <p:cNvCxnSpPr/>
          <p:nvPr/>
        </p:nvCxnSpPr>
        <p:spPr>
          <a:xfrm>
            <a:off x="5801153" y="2142189"/>
            <a:ext cx="0" cy="150414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5" name="214 Conector recto"/>
          <p:cNvCxnSpPr/>
          <p:nvPr/>
        </p:nvCxnSpPr>
        <p:spPr>
          <a:xfrm>
            <a:off x="5801153" y="3646337"/>
            <a:ext cx="1368152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6" name="215 CuadroTexto"/>
          <p:cNvSpPr txBox="1"/>
          <p:nvPr/>
        </p:nvSpPr>
        <p:spPr>
          <a:xfrm>
            <a:off x="5863130" y="2559689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Sueros de prueba</a:t>
            </a:r>
            <a:endParaRPr lang="es-ES" sz="11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7" name="216 CuadroTexto"/>
          <p:cNvSpPr txBox="1"/>
          <p:nvPr/>
        </p:nvSpPr>
        <p:spPr>
          <a:xfrm rot="16200000">
            <a:off x="6814511" y="2695134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latin typeface="Times" panose="02020603050405020304" pitchFamily="18" charset="0"/>
                <a:cs typeface="Times" panose="02020603050405020304" pitchFamily="18" charset="0"/>
              </a:rPr>
              <a:t>Controles negativos IASA 1</a:t>
            </a:r>
            <a:endParaRPr lang="es-ES" sz="1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8" name="217 CuadroTexto"/>
          <p:cNvSpPr txBox="1"/>
          <p:nvPr/>
        </p:nvSpPr>
        <p:spPr>
          <a:xfrm>
            <a:off x="5615826" y="1456047"/>
            <a:ext cx="3343354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20 sueros negativos IASA I (PCR)</a:t>
            </a:r>
            <a:endParaRPr lang="es-E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18" name="117 Conector recto de flecha"/>
          <p:cNvCxnSpPr>
            <a:stCxn id="218" idx="2"/>
          </p:cNvCxnSpPr>
          <p:nvPr/>
        </p:nvCxnSpPr>
        <p:spPr>
          <a:xfrm>
            <a:off x="7287503" y="1733046"/>
            <a:ext cx="303997" cy="121444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222 CuadroTexto"/>
          <p:cNvSpPr txBox="1"/>
          <p:nvPr/>
        </p:nvSpPr>
        <p:spPr>
          <a:xfrm>
            <a:off x="5952542" y="4047455"/>
            <a:ext cx="236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Fórmula:</a:t>
            </a:r>
          </a:p>
          <a:p>
            <a:endParaRPr lang="es-E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4" name="223 CuadroTexto"/>
              <p:cNvSpPr txBox="1"/>
              <p:nvPr/>
            </p:nvSpPr>
            <p:spPr>
              <a:xfrm>
                <a:off x="6358669" y="4206252"/>
                <a:ext cx="13400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/>
                        </a:rPr>
                        <m:t>𝑃</m:t>
                      </m:r>
                      <m:r>
                        <a:rPr lang="es-ES" sz="1400" b="0" i="1" smtClean="0">
                          <a:latin typeface="Cambria Math"/>
                        </a:rPr>
                        <m:t>.</m:t>
                      </m:r>
                      <m:r>
                        <a:rPr lang="es-ES" sz="1400" b="0" i="1" smtClean="0">
                          <a:latin typeface="Cambria Math"/>
                        </a:rPr>
                        <m:t>𝐶</m:t>
                      </m:r>
                      <m:r>
                        <a:rPr lang="es-ES" sz="1400" b="0" i="1" smtClean="0">
                          <a:latin typeface="Cambria Math"/>
                        </a:rPr>
                        <m:t>= </m:t>
                      </m:r>
                      <m:acc>
                        <m:accPr>
                          <m:chr m:val="̅"/>
                          <m:ctrlPr>
                            <a:rPr lang="es-ES" sz="1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s-ES" sz="1400" b="0" i="1" smtClean="0">
                              <a:latin typeface="Cambria Math"/>
                            </a:rPr>
                            <m:t>𝑋</m:t>
                          </m:r>
                        </m:e>
                      </m:acc>
                      <m:r>
                        <a:rPr lang="es-ES" sz="1400" b="0" i="1" smtClean="0">
                          <a:latin typeface="Cambria Math"/>
                        </a:rPr>
                        <m:t>+3</m:t>
                      </m:r>
                      <m:r>
                        <a:rPr lang="es-ES" sz="1400" b="0" i="1" smtClean="0">
                          <a:latin typeface="Cambria Math"/>
                          <a:ea typeface="Cambria Math"/>
                        </a:rPr>
                        <m:t>𝜎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224" name="22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669" y="4206252"/>
                <a:ext cx="1340046" cy="3077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" name="224 CuadroTexto"/>
          <p:cNvSpPr txBox="1"/>
          <p:nvPr/>
        </p:nvSpPr>
        <p:spPr>
          <a:xfrm>
            <a:off x="4716016" y="3806391"/>
            <a:ext cx="45725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Distribución de sueros en la placa de ELISA</a:t>
            </a:r>
            <a:endParaRPr lang="es-ES" sz="11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6" name="1 Título"/>
          <p:cNvSpPr>
            <a:spLocks noGrp="1"/>
          </p:cNvSpPr>
          <p:nvPr>
            <p:ph type="title"/>
          </p:nvPr>
        </p:nvSpPr>
        <p:spPr>
          <a:xfrm>
            <a:off x="6525425" y="947145"/>
            <a:ext cx="1584176" cy="390163"/>
          </a:xfrm>
        </p:spPr>
        <p:txBody>
          <a:bodyPr/>
          <a:lstStyle/>
          <a:p>
            <a:r>
              <a:rPr lang="es-ES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Punto de corte</a:t>
            </a:r>
            <a:endParaRPr lang="es-ES" sz="1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0" name="139 Rectángulo"/>
          <p:cNvSpPr/>
          <p:nvPr/>
        </p:nvSpPr>
        <p:spPr>
          <a:xfrm>
            <a:off x="7512357" y="4633972"/>
            <a:ext cx="1308115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indent="-342900">
              <a:buAutoNum type="alphaUcPeriod"/>
            </a:pPr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marginale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DO= 0,267)</a:t>
            </a:r>
          </a:p>
        </p:txBody>
      </p:sp>
      <p:sp>
        <p:nvSpPr>
          <p:cNvPr id="141" name="140 Rectángulo"/>
          <p:cNvSpPr/>
          <p:nvPr/>
        </p:nvSpPr>
        <p:spPr>
          <a:xfrm>
            <a:off x="7433164" y="5229200"/>
            <a:ext cx="1548565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400" i="1" dirty="0" err="1">
                <a:latin typeface="Times" panose="02020603050405020304" pitchFamily="18" charset="0"/>
                <a:cs typeface="Times" panose="02020603050405020304" pitchFamily="18" charset="0"/>
              </a:rPr>
              <a:t>Trypanosoma</a:t>
            </a:r>
            <a:r>
              <a:rPr lang="es-ES" sz="14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spp.</a:t>
            </a:r>
            <a:r>
              <a:rPr lang="es-ES" sz="14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s-ES" sz="1400" i="1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DO= 0,245)</a:t>
            </a:r>
          </a:p>
        </p:txBody>
      </p:sp>
    </p:spTree>
    <p:extLst>
      <p:ext uri="{BB962C8B-B14F-4D97-AF65-F5344CB8AC3E}">
        <p14:creationId xmlns:p14="http://schemas.microsoft.com/office/powerpoint/2010/main" val="247396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/>
      <p:bldP spid="28" grpId="0"/>
      <p:bldP spid="35" grpId="0"/>
      <p:bldP spid="36" grpId="0" animBg="1"/>
      <p:bldP spid="37" grpId="0" animBg="1"/>
      <p:bldP spid="38" grpId="0" animBg="1"/>
      <p:bldP spid="39" grpId="0" animBg="1"/>
      <p:bldP spid="43" grpId="0"/>
      <p:bldP spid="45" grpId="0" animBg="1"/>
      <p:bldP spid="46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4" grpId="0"/>
      <p:bldP spid="284" grpId="0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90" grpId="0"/>
      <p:bldP spid="391" grpId="0" animBg="1"/>
      <p:bldP spid="392" grpId="0" animBg="1"/>
      <p:bldP spid="400" grpId="0"/>
      <p:bldP spid="401" grpId="0"/>
      <p:bldP spid="403" grpId="0" animBg="1"/>
      <p:bldP spid="404" grpId="0"/>
      <p:bldP spid="3" grpId="0"/>
      <p:bldP spid="206" grpId="0" animBg="1"/>
      <p:bldP spid="207" grpId="0"/>
      <p:bldP spid="210" grpId="0" animBg="1"/>
      <p:bldP spid="212" grpId="0" animBg="1"/>
      <p:bldP spid="216" grpId="0"/>
      <p:bldP spid="217" grpId="0"/>
      <p:bldP spid="218" grpId="0" animBg="1"/>
      <p:bldP spid="223" grpId="0"/>
      <p:bldP spid="224" grpId="0"/>
      <p:bldP spid="225" grpId="0"/>
      <p:bldP spid="226" grpId="0"/>
      <p:bldP spid="140" grpId="0" animBg="1"/>
      <p:bldP spid="1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07704" y="1196752"/>
            <a:ext cx="6264696" cy="5040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2400" dirty="0" smtClean="0"/>
              <a:t>Clonación del gen 18S rRNA (PIRO A/PIRO B)</a:t>
            </a:r>
            <a:endParaRPr lang="es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307658" y="858198"/>
            <a:ext cx="2824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u="sng" dirty="0" smtClean="0">
                <a:latin typeface="Times" panose="02020603050405020304" pitchFamily="18" charset="0"/>
                <a:cs typeface="Times" panose="02020603050405020304" pitchFamily="18" charset="0"/>
              </a:rPr>
              <a:t>FASE DE LABORATORIO</a:t>
            </a:r>
            <a:endParaRPr lang="es-EC" sz="1600" b="1" u="sng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Picture 2" descr="C:\Users\Usuario\Pictures\Mis imágenes\I003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1835696" y="3933056"/>
            <a:ext cx="3312368" cy="2236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7 Rectángulo"/>
          <p:cNvSpPr/>
          <p:nvPr/>
        </p:nvSpPr>
        <p:spPr>
          <a:xfrm>
            <a:off x="3059832" y="1700808"/>
            <a:ext cx="579602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Dra</a:t>
            </a:r>
            <a:r>
              <a:rPr lang="es-ES" dirty="0">
                <a:latin typeface="Times" panose="02020603050405020304" pitchFamily="18" charset="0"/>
                <a:cs typeface="Times" panose="02020603050405020304" pitchFamily="18" charset="0"/>
              </a:rPr>
              <a:t>. María Isabel </a:t>
            </a:r>
            <a:r>
              <a:rPr lang="es-ES" dirty="0" err="1">
                <a:latin typeface="Times" panose="02020603050405020304" pitchFamily="18" charset="0"/>
                <a:cs typeface="Times" panose="02020603050405020304" pitchFamily="18" charset="0"/>
              </a:rPr>
              <a:t>Gonzatti</a:t>
            </a:r>
            <a:r>
              <a:rPr lang="es-ES" dirty="0">
                <a:latin typeface="Times" panose="02020603050405020304" pitchFamily="18" charset="0"/>
                <a:cs typeface="Times" panose="02020603050405020304" pitchFamily="18" charset="0"/>
              </a:rPr>
              <a:t> de la Universidad Simón Bolívar de Venezuela.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39551" y="1835532"/>
            <a:ext cx="202491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>
                <a:latin typeface="Times" panose="02020603050405020304" pitchFamily="18" charset="0"/>
                <a:cs typeface="Times" panose="02020603050405020304" pitchFamily="18" charset="0"/>
              </a:rPr>
              <a:t>ADN de </a:t>
            </a:r>
            <a:r>
              <a:rPr lang="es-ES" i="1" dirty="0">
                <a:latin typeface="Times" panose="02020603050405020304" pitchFamily="18" charset="0"/>
                <a:cs typeface="Times" panose="02020603050405020304" pitchFamily="18" charset="0"/>
              </a:rPr>
              <a:t>Babesia</a:t>
            </a:r>
            <a:r>
              <a:rPr lang="es-ES" dirty="0">
                <a:latin typeface="Times" panose="02020603050405020304" pitchFamily="18" charset="0"/>
                <a:cs typeface="Times" panose="02020603050405020304" pitchFamily="18" charset="0"/>
              </a:rPr>
              <a:t> sp</a:t>
            </a:r>
          </a:p>
        </p:txBody>
      </p:sp>
      <p:cxnSp>
        <p:nvCxnSpPr>
          <p:cNvPr id="11" name="10 Conector recto de flecha"/>
          <p:cNvCxnSpPr>
            <a:stCxn id="9" idx="3"/>
            <a:endCxn id="8" idx="1"/>
          </p:cNvCxnSpPr>
          <p:nvPr/>
        </p:nvCxnSpPr>
        <p:spPr>
          <a:xfrm>
            <a:off x="2564464" y="2020198"/>
            <a:ext cx="495368" cy="37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16 Diagrama"/>
          <p:cNvGraphicFramePr/>
          <p:nvPr>
            <p:extLst>
              <p:ext uri="{D42A27DB-BD31-4B8C-83A1-F6EECF244321}">
                <p14:modId xmlns:p14="http://schemas.microsoft.com/office/powerpoint/2010/main" val="24375254"/>
              </p:ext>
            </p:extLst>
          </p:nvPr>
        </p:nvGraphicFramePr>
        <p:xfrm>
          <a:off x="2267744" y="2492896"/>
          <a:ext cx="6390400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2 Marcador de contenido"/>
          <p:cNvSpPr txBox="1">
            <a:spLocks/>
          </p:cNvSpPr>
          <p:nvPr/>
        </p:nvSpPr>
        <p:spPr>
          <a:xfrm>
            <a:off x="307658" y="4869160"/>
            <a:ext cx="1728192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ES" sz="1600" dirty="0" err="1" smtClean="0"/>
              <a:t>Colony</a:t>
            </a:r>
            <a:r>
              <a:rPr lang="es-ES" sz="1600" dirty="0" smtClean="0"/>
              <a:t>-PCR</a:t>
            </a:r>
            <a:endParaRPr lang="es-ES" sz="1600" dirty="0"/>
          </a:p>
        </p:txBody>
      </p:sp>
      <p:sp>
        <p:nvSpPr>
          <p:cNvPr id="20" name="19 Flecha abajo"/>
          <p:cNvSpPr/>
          <p:nvPr/>
        </p:nvSpPr>
        <p:spPr>
          <a:xfrm rot="5400000">
            <a:off x="1929726" y="4797153"/>
            <a:ext cx="288033" cy="432047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376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Graphic spid="17" grpId="0">
        <p:bldAsOne/>
      </p:bldGraphic>
      <p:bldP spid="19" grpId="0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5" y="1412776"/>
            <a:ext cx="2842454" cy="378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MATERIALES Y MÉTODOS </a:t>
            </a:r>
            <a:endParaRPr lang="es-US" sz="2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331639" y="1190161"/>
            <a:ext cx="180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PCR-Babesia</a:t>
            </a:r>
            <a:endParaRPr lang="es-EC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685289"/>
              </p:ext>
            </p:extLst>
          </p:nvPr>
        </p:nvGraphicFramePr>
        <p:xfrm>
          <a:off x="4283969" y="1052736"/>
          <a:ext cx="4032447" cy="217600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50892"/>
                <a:gridCol w="903467"/>
                <a:gridCol w="1678088"/>
              </a:tblGrid>
              <a:tr h="265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C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Reactivo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C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Stock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C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Concentración final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C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H2O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C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N/A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C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Buffer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C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10x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C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1x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C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MgCl2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C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50 </a:t>
                      </a:r>
                      <a:r>
                        <a:rPr lang="es-EC" sz="1200" dirty="0" err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mM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C" sz="12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1,5mM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C" sz="12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Piro A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C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10 µM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C" sz="12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0,25 </a:t>
                      </a:r>
                      <a:r>
                        <a:rPr lang="es-EC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µ</a:t>
                      </a:r>
                      <a:r>
                        <a:rPr lang="en-US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n-US" sz="1200" dirty="0" err="1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Piro</a:t>
                      </a:r>
                      <a:r>
                        <a:rPr lang="en-US" sz="1200" baseline="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B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n-US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10 µM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n-US" sz="12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0,25 </a:t>
                      </a:r>
                      <a:r>
                        <a:rPr lang="en-US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µM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n-US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dNTP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n-US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40 </a:t>
                      </a:r>
                      <a:r>
                        <a:rPr lang="en-US" sz="12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µM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905000" algn="l"/>
                        </a:tabLst>
                        <a:defRPr/>
                      </a:pPr>
                      <a:r>
                        <a:rPr lang="en-US" sz="12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0,8 µM</a:t>
                      </a:r>
                      <a:endParaRPr lang="es-ES" sz="1200" dirty="0" smtClean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n-US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Taq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n-US" sz="12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 </a:t>
                      </a:r>
                      <a:r>
                        <a:rPr lang="en-US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U/µL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n-US" sz="12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0,5  </a:t>
                      </a:r>
                      <a:r>
                        <a:rPr lang="en-US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U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n-US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ADN</a:t>
                      </a:r>
                      <a:endParaRPr lang="es-ES" sz="1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100 </a:t>
                      </a:r>
                      <a:r>
                        <a:rPr lang="es-ES" sz="1200" dirty="0" err="1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ng</a:t>
                      </a:r>
                      <a:endParaRPr lang="es-ES" sz="1200" dirty="0" smtClean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4206434" y="350100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100" b="1" dirty="0">
                <a:latin typeface="Times New Roman" panose="02020603050405020304" pitchFamily="18" charset="0"/>
                <a:ea typeface="Calibri" panose="020F0502020204030204" pitchFamily="34" charset="0"/>
              </a:rPr>
              <a:t>Tabla </a:t>
            </a:r>
            <a:r>
              <a:rPr lang="es-ES" sz="11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es-ES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Condiciones </a:t>
            </a:r>
            <a:r>
              <a:rPr lang="es-ES" sz="1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de </a:t>
            </a:r>
            <a:r>
              <a:rPr lang="es-ES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PCR </a:t>
            </a:r>
            <a:r>
              <a:rPr lang="es-ES" sz="1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para </a:t>
            </a:r>
            <a:r>
              <a:rPr lang="es-ES" sz="11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Babesia</a:t>
            </a:r>
            <a:r>
              <a:rPr lang="es-ES" sz="1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spp. (Figueroa</a:t>
            </a:r>
            <a:r>
              <a:rPr lang="es-ES" sz="11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et al.</a:t>
            </a:r>
            <a:r>
              <a:rPr lang="es-ES" sz="1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2014).</a:t>
            </a:r>
            <a:endParaRPr lang="es-ES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/>
            <a:r>
              <a:rPr lang="es-ES" sz="11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s-ES" sz="11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17" name="1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140237"/>
              </p:ext>
            </p:extLst>
          </p:nvPr>
        </p:nvGraphicFramePr>
        <p:xfrm>
          <a:off x="3563888" y="3992977"/>
          <a:ext cx="5286375" cy="168249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069714"/>
                <a:gridCol w="1150123"/>
                <a:gridCol w="1076454"/>
                <a:gridCol w="990084"/>
              </a:tblGrid>
              <a:tr h="1644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Proceso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Temperatura </a:t>
                      </a:r>
                      <a:endParaRPr lang="es-ES_tradnl" sz="1200" kern="1200" dirty="0" smtClean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</a:t>
                      </a:r>
                      <a:r>
                        <a:rPr lang="es-ES_tradnl" sz="1200" kern="1200" dirty="0" err="1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ºC</a:t>
                      </a:r>
                      <a:r>
                        <a:rPr lang="es-ES_tradnl" sz="1200" kern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)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Tiempo (min)</a:t>
                      </a:r>
                      <a:endParaRPr lang="es-ES" sz="1200" kern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Ciclos</a:t>
                      </a:r>
                      <a:endParaRPr lang="es-ES" sz="1200" kern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19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Desnaturalización inicial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94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</a:t>
                      </a:r>
                      <a:endParaRPr lang="es-ES" sz="1200" kern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</a:t>
                      </a:r>
                      <a:endParaRPr lang="es-ES" sz="1200" kern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19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Desnaturalización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94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</a:t>
                      </a:r>
                      <a:endParaRPr lang="es-ES" sz="1200" kern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35</a:t>
                      </a:r>
                      <a:endParaRPr lang="es-ES" sz="1200" kern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19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Hibridación</a:t>
                      </a:r>
                      <a:endParaRPr lang="es-ES" sz="1200" kern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55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35</a:t>
                      </a:r>
                      <a:endParaRPr lang="es-ES" sz="1200" kern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19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Extensión</a:t>
                      </a:r>
                      <a:endParaRPr lang="es-ES" sz="1200" kern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72</a:t>
                      </a:r>
                      <a:endParaRPr lang="es-ES" sz="1200" kern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35</a:t>
                      </a:r>
                      <a:endParaRPr lang="es-ES" sz="1200" kern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19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Extensión final</a:t>
                      </a:r>
                      <a:endParaRPr lang="es-ES" sz="1200" kern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72</a:t>
                      </a:r>
                      <a:endParaRPr lang="es-ES" sz="1200" kern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</a:t>
                      </a:r>
                      <a:endParaRPr lang="es-ES" sz="1200" kern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19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Mantenimiento</a:t>
                      </a:r>
                      <a:endParaRPr lang="es-ES" sz="1200" kern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</a:t>
                      </a:r>
                      <a:endParaRPr lang="es-ES" sz="1200" kern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∞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05000" algn="l"/>
                        </a:tabLst>
                      </a:pPr>
                      <a:r>
                        <a:rPr lang="es-ES_tradnl" sz="1200" kern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200" kern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8" name="Rectángulo 1"/>
          <p:cNvSpPr/>
          <p:nvPr/>
        </p:nvSpPr>
        <p:spPr>
          <a:xfrm>
            <a:off x="3563888" y="5721366"/>
            <a:ext cx="5302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>
                <a:latin typeface="Times New Roman" panose="02020603050405020304" pitchFamily="18" charset="0"/>
                <a:ea typeface="Calibri" panose="020F0502020204030204" pitchFamily="34" charset="0"/>
              </a:rPr>
              <a:t>Tabla </a:t>
            </a:r>
            <a:r>
              <a:rPr lang="es-ES" sz="11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  </a:t>
            </a:r>
            <a:r>
              <a:rPr lang="es-ES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Condiciones </a:t>
            </a:r>
            <a:r>
              <a:rPr lang="es-ES" sz="1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de amplificación por </a:t>
            </a:r>
            <a:r>
              <a:rPr lang="es-ES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PCR </a:t>
            </a:r>
            <a:r>
              <a:rPr lang="es-ES" sz="1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para</a:t>
            </a:r>
            <a:r>
              <a:rPr lang="es-ES" sz="11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Babesia </a:t>
            </a:r>
            <a:r>
              <a:rPr lang="es-ES" sz="1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spp. (Figueroa</a:t>
            </a:r>
            <a:r>
              <a:rPr lang="es-ES" sz="11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et al.</a:t>
            </a:r>
            <a:r>
              <a:rPr lang="es-ES" sz="1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2014).</a:t>
            </a:r>
            <a:endParaRPr lang="es-ES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/>
            <a:r>
              <a:rPr lang="es-ES" sz="11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s-ES" sz="11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91634" y="6381328"/>
            <a:ext cx="14061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Carret</a:t>
            </a:r>
            <a:r>
              <a:rPr lang="es-ES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et al.</a:t>
            </a:r>
            <a:r>
              <a:rPr lang="es-E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(1999)</a:t>
            </a:r>
            <a:endParaRPr lang="es-E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51520" y="4869160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latin typeface="Times" panose="02020603050405020304" pitchFamily="18" charset="0"/>
                <a:cs typeface="Times" panose="02020603050405020304" pitchFamily="18" charset="0"/>
              </a:rPr>
              <a:t>PIRO A </a:t>
            </a:r>
            <a:endParaRPr lang="es-ES" sz="1400" b="1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5’-AATACCCAATCCTGACACAGGG-3’) </a:t>
            </a:r>
          </a:p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PIRO </a:t>
            </a:r>
            <a:r>
              <a:rPr lang="es-ES" sz="1400" b="1" dirty="0">
                <a:latin typeface="Times" panose="02020603050405020304" pitchFamily="18" charset="0"/>
                <a:cs typeface="Times" panose="02020603050405020304" pitchFamily="18" charset="0"/>
              </a:rPr>
              <a:t>B </a:t>
            </a:r>
            <a:endParaRPr lang="es-ES" sz="1400" b="1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5’-TTAAATACGAATGCCCCCAAC-3’)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07658" y="858198"/>
            <a:ext cx="2824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u="sng" dirty="0" smtClean="0">
                <a:latin typeface="Times" panose="02020603050405020304" pitchFamily="18" charset="0"/>
                <a:cs typeface="Times" panose="02020603050405020304" pitchFamily="18" charset="0"/>
              </a:rPr>
              <a:t>FASE DE LABORATORIO</a:t>
            </a:r>
            <a:endParaRPr lang="es-EC" sz="1600" b="1" u="sng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8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RESULTADOS Y DISCUSIÓN</a:t>
            </a:r>
            <a:endParaRPr lang="es-US" sz="2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36540" y="1473169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graphicFrame>
        <p:nvGraphicFramePr>
          <p:cNvPr id="15" name="14 Diagrama"/>
          <p:cNvGraphicFramePr/>
          <p:nvPr>
            <p:extLst>
              <p:ext uri="{D42A27DB-BD31-4B8C-83A1-F6EECF244321}">
                <p14:modId xmlns:p14="http://schemas.microsoft.com/office/powerpoint/2010/main" val="2318725817"/>
              </p:ext>
            </p:extLst>
          </p:nvPr>
        </p:nvGraphicFramePr>
        <p:xfrm>
          <a:off x="436539" y="1700808"/>
          <a:ext cx="8742883" cy="922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15 CuadroTexto"/>
          <p:cNvSpPr txBox="1"/>
          <p:nvPr/>
        </p:nvSpPr>
        <p:spPr>
          <a:xfrm>
            <a:off x="270117" y="86992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imes" panose="02020603050405020304" pitchFamily="18" charset="0"/>
                <a:cs typeface="Times" panose="02020603050405020304" pitchFamily="18" charset="0"/>
              </a:rPr>
              <a:t>Muestreo</a:t>
            </a:r>
            <a:endParaRPr lang="es-ES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270118" y="1331476"/>
            <a:ext cx="496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Total de animales en las tres </a:t>
            </a:r>
            <a:r>
              <a:rPr lang="es-E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UPAs</a:t>
            </a: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: 181 animales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459672" y="3162172"/>
            <a:ext cx="1553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Animales </a:t>
            </a:r>
          </a:p>
          <a:p>
            <a:pPr algn="ctr"/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muestreados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 flipH="1" flipV="1">
            <a:off x="7236296" y="2687780"/>
            <a:ext cx="1" cy="3804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7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92" y="2736651"/>
            <a:ext cx="5200040" cy="3428653"/>
          </a:xfrm>
          <a:prstGeom prst="rect">
            <a:avLst/>
          </a:prstGeom>
        </p:spPr>
      </p:pic>
      <p:sp>
        <p:nvSpPr>
          <p:cNvPr id="23" name="22 Elipse"/>
          <p:cNvSpPr/>
          <p:nvPr/>
        </p:nvSpPr>
        <p:spPr>
          <a:xfrm>
            <a:off x="3150437" y="3094519"/>
            <a:ext cx="688903" cy="3600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110</a:t>
            </a:r>
            <a:endParaRPr lang="es-ES" sz="1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7" name="26 Elipse"/>
          <p:cNvSpPr/>
          <p:nvPr/>
        </p:nvSpPr>
        <p:spPr>
          <a:xfrm>
            <a:off x="3705091" y="4201159"/>
            <a:ext cx="501343" cy="3600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46</a:t>
            </a:r>
            <a:endParaRPr lang="es-ES" sz="11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4572000" y="4201159"/>
            <a:ext cx="576851" cy="3600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25</a:t>
            </a:r>
            <a:endParaRPr lang="es-ES" sz="11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5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03848" y="1124744"/>
            <a:ext cx="3312368" cy="3600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Punto de corte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RESULTADOS Y DISCUSIÓN</a:t>
            </a:r>
            <a:endParaRPr lang="es-US" sz="2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1520" y="760946"/>
            <a:ext cx="1944216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ELISAi</a:t>
            </a:r>
            <a:endParaRPr lang="es-ES" sz="2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38" y="1736388"/>
            <a:ext cx="3521886" cy="277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6" y="1772816"/>
            <a:ext cx="3438147" cy="272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411760" y="5085184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Punto de corte</a:t>
            </a:r>
          </a:p>
          <a:p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Anaplasma </a:t>
            </a:r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marginale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		DO</a:t>
            </a:r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= 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0,267</a:t>
            </a:r>
          </a:p>
          <a:p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Trypanosoma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spp.		DO= 0,245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92686" y="4497529"/>
            <a:ext cx="387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latin typeface="Times" panose="02020603050405020304" pitchFamily="18" charset="0"/>
                <a:cs typeface="Times" panose="02020603050405020304" pitchFamily="18" charset="0"/>
              </a:rPr>
              <a:t>Grafico 1</a:t>
            </a:r>
            <a:r>
              <a:rPr lang="es-ES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. Resultados del </a:t>
            </a:r>
            <a:r>
              <a:rPr lang="es-ES" sz="11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ELISAi</a:t>
            </a:r>
            <a:r>
              <a:rPr lang="es-ES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 para </a:t>
            </a:r>
            <a:r>
              <a:rPr lang="es-ES" sz="1100" i="1" dirty="0" smtClean="0">
                <a:latin typeface="Times" panose="02020603050405020304" pitchFamily="18" charset="0"/>
                <a:cs typeface="Times" panose="02020603050405020304" pitchFamily="18" charset="0"/>
              </a:rPr>
              <a:t>Anaplasma </a:t>
            </a:r>
            <a:r>
              <a:rPr lang="es-ES" sz="11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marginale</a:t>
            </a:r>
            <a:endParaRPr lang="es-ES" sz="11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866538" y="4509120"/>
            <a:ext cx="387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smtClean="0">
                <a:latin typeface="Times" panose="02020603050405020304" pitchFamily="18" charset="0"/>
                <a:cs typeface="Times" panose="02020603050405020304" pitchFamily="18" charset="0"/>
              </a:rPr>
              <a:t>Grafico 2</a:t>
            </a:r>
            <a:r>
              <a:rPr lang="es-ES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. Resultados del </a:t>
            </a:r>
            <a:r>
              <a:rPr lang="es-ES" sz="11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ELISAi</a:t>
            </a:r>
            <a:r>
              <a:rPr lang="es-ES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 para </a:t>
            </a:r>
            <a:r>
              <a:rPr lang="es-ES" sz="11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Trypanosoma</a:t>
            </a:r>
            <a:r>
              <a:rPr lang="es-ES" sz="11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spp.</a:t>
            </a:r>
            <a:endParaRPr lang="es-ES" sz="11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187624" y="327569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>
                <a:solidFill>
                  <a:schemeClr val="bg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Punto de corte</a:t>
            </a:r>
            <a:endParaRPr lang="es-ES" sz="900" dirty="0">
              <a:solidFill>
                <a:schemeClr val="bg1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364088" y="292494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>
                <a:solidFill>
                  <a:schemeClr val="bg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Punto de corte</a:t>
            </a:r>
            <a:endParaRPr lang="es-ES" sz="900" dirty="0">
              <a:solidFill>
                <a:schemeClr val="bg1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975646"/>
              </p:ext>
            </p:extLst>
          </p:nvPr>
        </p:nvGraphicFramePr>
        <p:xfrm>
          <a:off x="645584" y="1448122"/>
          <a:ext cx="7382799" cy="2027068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478144"/>
                <a:gridCol w="1475910"/>
                <a:gridCol w="1477027"/>
                <a:gridCol w="1475859"/>
                <a:gridCol w="1475859"/>
              </a:tblGrid>
              <a:tr h="13465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Finca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i="1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Anaplasma </a:t>
                      </a:r>
                      <a:r>
                        <a:rPr lang="es-ES_tradnl" sz="1200" i="1" dirty="0" err="1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marginale</a:t>
                      </a:r>
                      <a:endParaRPr lang="es-ES" sz="1200" i="1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Total de animales analizados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Población de animales por UPA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 anchor="ctr"/>
                </a:tc>
              </a:tr>
              <a:tr h="3166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Positivo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Negativo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7811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UPA-1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11 (57,89 %)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8 (42,10 %)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19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46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</a:tr>
              <a:tr h="37811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UPA-2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10 (71,43 %)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 (28,57 %)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14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25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</a:tr>
              <a:tr h="21435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UPA-3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17 (68 %)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8 (32 %)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25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110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</a:tr>
              <a:tr h="37811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TOTAL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38 (65,51 %)</a:t>
                      </a:r>
                      <a:endParaRPr lang="es-ES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20 (34,48 %)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58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181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</a:tr>
            </a:tbl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RESULTADOS Y DISCUSIÓN</a:t>
            </a:r>
            <a:endParaRPr lang="es-US" sz="2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33282" y="3635732"/>
            <a:ext cx="84871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Tabla 3.</a:t>
            </a:r>
            <a:r>
              <a:rPr kumimoji="0" lang="es-ES_tradnl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 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Resultados de la detección de anticuerpos anti </a:t>
            </a:r>
            <a:r>
              <a:rPr lang="es-ES" altLang="es-ES" sz="1200" i="1" dirty="0"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A</a:t>
            </a:r>
            <a:r>
              <a:rPr kumimoji="0" lang="es-ES" altLang="es-E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naplasma </a:t>
            </a:r>
            <a:r>
              <a:rPr kumimoji="0" lang="es-ES" altLang="es-E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marginale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 por </a:t>
            </a:r>
            <a:r>
              <a:rPr kumimoji="0" lang="es-ES" alt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ELISAi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 en tres fincas de la Provincia de </a:t>
            </a:r>
            <a:r>
              <a:rPr lang="es-ES" altLang="es-ES" sz="1200" dirty="0"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P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astaza.</a:t>
            </a:r>
            <a:endParaRPr kumimoji="0" lang="es-ES" alt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66144" y="5988567"/>
            <a:ext cx="52200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>
                <a:latin typeface="Times" panose="02020603050405020304" pitchFamily="18" charset="0"/>
                <a:cs typeface="Times" panose="02020603050405020304" pitchFamily="18" charset="0"/>
              </a:rPr>
              <a:t>UPA: Unidad de Producción </a:t>
            </a:r>
            <a:r>
              <a:rPr lang="es-ES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Agrícola</a:t>
            </a:r>
            <a:endParaRPr lang="es-ES" sz="11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7 Elipse"/>
          <p:cNvSpPr/>
          <p:nvPr/>
        </p:nvSpPr>
        <p:spPr>
          <a:xfrm>
            <a:off x="2277821" y="3094402"/>
            <a:ext cx="1083703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145600" y="760946"/>
            <a:ext cx="7090696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ELISAi</a:t>
            </a:r>
            <a:r>
              <a:rPr lang="es-E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para </a:t>
            </a:r>
            <a:r>
              <a:rPr lang="es-ES" sz="2800" i="1" dirty="0" smtClean="0">
                <a:latin typeface="Times" panose="02020603050405020304" pitchFamily="18" charset="0"/>
                <a:cs typeface="Times" panose="02020603050405020304" pitchFamily="18" charset="0"/>
              </a:rPr>
              <a:t>Anaplasma </a:t>
            </a:r>
            <a:r>
              <a:rPr lang="es-ES" sz="28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marginale</a:t>
            </a:r>
            <a:endParaRPr lang="es-ES" sz="28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540001" y="4829873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Muñoz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 (2014)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3455875" y="5009442"/>
            <a:ext cx="360040" cy="15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3970338" y="4841505"/>
            <a:ext cx="2106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68% frotis sanguíneo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74970" y="4242574"/>
            <a:ext cx="2106187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Anaplasma </a:t>
            </a:r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marginale</a:t>
            </a:r>
            <a:endParaRPr lang="es-ES" sz="16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540001" y="5055609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Escobar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 (2015)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>
            <a:off x="3493701" y="5224886"/>
            <a:ext cx="34210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3970338" y="5061808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85,48% PCR anidado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300192" y="506180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Gen MSP4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540001" y="5292497"/>
            <a:ext cx="1311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Soto (2010)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916265" y="5292497"/>
            <a:ext cx="2780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91,7% PCR</a:t>
            </a:r>
          </a:p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91,1%  </a:t>
            </a:r>
            <a:r>
              <a:rPr lang="es-ES" sz="16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ELISAc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31" name="30 Conector recto de flecha"/>
          <p:cNvCxnSpPr>
            <a:stCxn id="26" idx="3"/>
          </p:cNvCxnSpPr>
          <p:nvPr/>
        </p:nvCxnSpPr>
        <p:spPr>
          <a:xfrm>
            <a:off x="2851212" y="5461774"/>
            <a:ext cx="98459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>
            <a:off x="5860481" y="5231085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79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4" grpId="0"/>
      <p:bldP spid="16" grpId="0"/>
      <p:bldP spid="19" grpId="0"/>
      <p:bldP spid="20" grpId="0"/>
      <p:bldP spid="26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9884372"/>
              </p:ext>
            </p:extLst>
          </p:nvPr>
        </p:nvGraphicFramePr>
        <p:xfrm>
          <a:off x="233461" y="1376772"/>
          <a:ext cx="352839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RESULTADOS Y DISCUSIÓN</a:t>
            </a:r>
            <a:endParaRPr lang="es-US" sz="2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9699" name="Picture 3" descr="C:\Users\Vivi\AppData\Local\Temp\Rar$DIa0.929\DSC026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685" y="4437112"/>
            <a:ext cx="3005497" cy="169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8 Rectángulo redondeado"/>
          <p:cNvSpPr/>
          <p:nvPr/>
        </p:nvSpPr>
        <p:spPr>
          <a:xfrm>
            <a:off x="3563888" y="4437112"/>
            <a:ext cx="1008112" cy="16905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10 Conector recto"/>
          <p:cNvCxnSpPr/>
          <p:nvPr/>
        </p:nvCxnSpPr>
        <p:spPr>
          <a:xfrm flipH="1" flipV="1">
            <a:off x="2267744" y="3562387"/>
            <a:ext cx="1800200" cy="864096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H="1" flipV="1">
            <a:off x="2150829" y="5650763"/>
            <a:ext cx="1701092" cy="47694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r="21829"/>
          <a:stretch/>
        </p:blipFill>
        <p:spPr bwMode="auto">
          <a:xfrm>
            <a:off x="684976" y="3511702"/>
            <a:ext cx="1818011" cy="1492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465577" y="5004432"/>
            <a:ext cx="1985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Riphicephalus</a:t>
            </a:r>
            <a:r>
              <a:rPr lang="es-ES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microplus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5868144" y="3599510"/>
            <a:ext cx="3096344" cy="263780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639" y="3645063"/>
            <a:ext cx="1336738" cy="174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69667" y="6381327"/>
            <a:ext cx="4718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Coronado (2001); </a:t>
            </a:r>
            <a:r>
              <a:rPr lang="es-ES" sz="12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Guglielmone</a:t>
            </a:r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 (1995); Oliveira</a:t>
            </a:r>
            <a:r>
              <a:rPr lang="es-ES" sz="12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 (2011)</a:t>
            </a:r>
            <a:endParaRPr lang="es-E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222" y="4896868"/>
            <a:ext cx="1741572" cy="133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683568" y="858198"/>
            <a:ext cx="288472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i="1" dirty="0" smtClean="0">
                <a:latin typeface="Times" panose="02020603050405020304" pitchFamily="18" charset="0"/>
                <a:cs typeface="Times" panose="02020603050405020304" pitchFamily="18" charset="0"/>
              </a:rPr>
              <a:t>Anaplasma </a:t>
            </a:r>
            <a:r>
              <a:rPr lang="es-E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marginale</a:t>
            </a:r>
            <a:endParaRPr lang="es-ES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764704"/>
            <a:ext cx="4197803" cy="2767826"/>
          </a:xfrm>
          <a:prstGeom prst="rect">
            <a:avLst/>
          </a:prstGeom>
        </p:spPr>
      </p:pic>
      <p:sp>
        <p:nvSpPr>
          <p:cNvPr id="6" name="5 Elipse"/>
          <p:cNvSpPr/>
          <p:nvPr/>
        </p:nvSpPr>
        <p:spPr>
          <a:xfrm>
            <a:off x="5709182" y="858198"/>
            <a:ext cx="1008112" cy="64807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605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 animBg="1"/>
      <p:bldP spid="17" grpId="0"/>
      <p:bldP spid="18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348174"/>
              </p:ext>
            </p:extLst>
          </p:nvPr>
        </p:nvGraphicFramePr>
        <p:xfrm>
          <a:off x="645584" y="1498370"/>
          <a:ext cx="7454809" cy="1991207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427855"/>
                <a:gridCol w="1586750"/>
                <a:gridCol w="1586750"/>
                <a:gridCol w="1426727"/>
                <a:gridCol w="1426727"/>
              </a:tblGrid>
              <a:tr h="14101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Finca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i="1" dirty="0" err="1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Trypanosoma</a:t>
                      </a:r>
                      <a:r>
                        <a:rPr lang="es-ES_tradnl" sz="12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spp.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Total de animales analizados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Población de animales por UPA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 anchor="ctr"/>
                </a:tc>
              </a:tr>
              <a:tr h="30884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Positivo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Negativo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6876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UPA-1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6 (31,58 %)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13(68,42 %)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19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46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</a:tr>
              <a:tr h="36876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UPA-2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6 (42,86 %)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8 (57,14 %)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14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25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</a:tr>
              <a:tr h="24385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UPA-3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6 (24 %)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19 (76 %)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25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110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</a:tr>
              <a:tr h="36876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TOTAL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18 (31,03 %)</a:t>
                      </a:r>
                      <a:endParaRPr lang="es-ES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40 (68,96 %)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58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181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8680" marR="8680" marT="0" marB="0"/>
                </a:tc>
              </a:tr>
            </a:tbl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RESULTADOS Y DISCUSIÓN</a:t>
            </a:r>
            <a:endParaRPr lang="es-US" sz="2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73170" y="3665349"/>
            <a:ext cx="81592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Tabla 3.</a:t>
            </a:r>
            <a:r>
              <a:rPr kumimoji="0" lang="es-ES_tradnl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 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Resultados de la detección de anticuerpos anti </a:t>
            </a:r>
            <a:r>
              <a:rPr lang="es-ES" altLang="es-ES" sz="1200" i="1" dirty="0" err="1" smtClean="0"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T</a:t>
            </a:r>
            <a:r>
              <a:rPr kumimoji="0" lang="es-ES" altLang="es-E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rypanosom</a:t>
            </a:r>
            <a:r>
              <a:rPr kumimoji="0" lang="es-ES" alt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a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 spp. por </a:t>
            </a:r>
            <a:r>
              <a:rPr kumimoji="0" lang="es-ES" alt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ELISAi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 en tres fincas de la Provincia de </a:t>
            </a:r>
            <a:r>
              <a:rPr lang="es-ES" altLang="es-ES" sz="1200" dirty="0"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P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astaza.</a:t>
            </a:r>
            <a:endParaRPr kumimoji="0" lang="es-ES" alt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92252" y="6021288"/>
            <a:ext cx="52200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>
                <a:latin typeface="Times" panose="02020603050405020304" pitchFamily="18" charset="0"/>
                <a:cs typeface="Times" panose="02020603050405020304" pitchFamily="18" charset="0"/>
              </a:rPr>
              <a:t>UPA: Unidad de Producción </a:t>
            </a:r>
            <a:r>
              <a:rPr lang="es-ES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Agrícola.</a:t>
            </a:r>
            <a:endParaRPr lang="es-ES" sz="11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8 Elipse"/>
          <p:cNvSpPr/>
          <p:nvPr/>
        </p:nvSpPr>
        <p:spPr>
          <a:xfrm>
            <a:off x="2336169" y="3140968"/>
            <a:ext cx="1083703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145600" y="760946"/>
            <a:ext cx="7244836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ELISAi</a:t>
            </a:r>
            <a:r>
              <a:rPr lang="es-E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para </a:t>
            </a:r>
            <a:r>
              <a:rPr lang="es-ES" sz="28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Trypanosoma</a:t>
            </a:r>
            <a:r>
              <a:rPr lang="es-E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spp.</a:t>
            </a:r>
            <a:endParaRPr lang="es-ES" sz="2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14575" y="5029347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Ortega-Montalvo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 (2014)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3222537" y="5208916"/>
            <a:ext cx="360040" cy="15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3737000" y="5322694"/>
            <a:ext cx="2106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48% y 75% </a:t>
            </a:r>
            <a:r>
              <a:rPr lang="es-ES" sz="16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ELISAi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12030" y="4299082"/>
            <a:ext cx="221575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Trypanosoma</a:t>
            </a:r>
            <a:r>
              <a:rPr lang="es-ES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spp.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14575" y="5275947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González (2016)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31" name="30 Conector recto de flecha"/>
          <p:cNvCxnSpPr/>
          <p:nvPr/>
        </p:nvCxnSpPr>
        <p:spPr>
          <a:xfrm>
            <a:off x="2089816" y="5445224"/>
            <a:ext cx="152768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6220491" y="4029434"/>
            <a:ext cx="244827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Torcoroma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 (2014)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444627" y="4438879"/>
            <a:ext cx="145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23% 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T. </a:t>
            </a:r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vivax</a:t>
            </a:r>
            <a:endParaRPr lang="es-ES" sz="1600" i="1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11% 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T. </a:t>
            </a:r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evansi</a:t>
            </a:r>
            <a:endParaRPr lang="es-ES" sz="1600" i="1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11% 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T. </a:t>
            </a:r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theileri</a:t>
            </a:r>
            <a:endParaRPr lang="es-ES" sz="16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24" name="23 Conector recto de flecha"/>
          <p:cNvCxnSpPr/>
          <p:nvPr/>
        </p:nvCxnSpPr>
        <p:spPr>
          <a:xfrm>
            <a:off x="6774422" y="4791776"/>
            <a:ext cx="46845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6" name="35 Abrir llave"/>
          <p:cNvSpPr/>
          <p:nvPr/>
        </p:nvSpPr>
        <p:spPr>
          <a:xfrm>
            <a:off x="7242877" y="4562946"/>
            <a:ext cx="201750" cy="580959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5865907" y="4639849"/>
            <a:ext cx="1078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PCR-RFLP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784006" y="5034662"/>
            <a:ext cx="9989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Times" panose="02020603050405020304" pitchFamily="18" charset="0"/>
                <a:cs typeface="Times" panose="02020603050405020304" pitchFamily="18" charset="0"/>
              </a:rPr>
              <a:t>30% PCR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6018741" y="5363102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Suarez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 (2009)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411941" y="5703998"/>
            <a:ext cx="2106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33% ELISA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9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/>
      <p:bldP spid="26" grpId="0"/>
      <p:bldP spid="21" grpId="0" animBg="1"/>
      <p:bldP spid="22" grpId="0"/>
      <p:bldP spid="36" grpId="0" animBg="1"/>
      <p:bldP spid="37" grpId="0"/>
      <p:bldP spid="3" grpId="0"/>
      <p:bldP spid="20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4382164"/>
              </p:ext>
            </p:extLst>
          </p:nvPr>
        </p:nvGraphicFramePr>
        <p:xfrm>
          <a:off x="395536" y="2690134"/>
          <a:ext cx="4690864" cy="4051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RESULTADOS Y DISCUSIÓN</a:t>
            </a:r>
            <a:endParaRPr lang="es-US" sz="2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45599" y="760946"/>
            <a:ext cx="5171301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PCR para </a:t>
            </a:r>
            <a:r>
              <a:rPr lang="es-ES" sz="2800" i="1" dirty="0" smtClean="0">
                <a:latin typeface="Times" panose="02020603050405020304" pitchFamily="18" charset="0"/>
                <a:cs typeface="Times" panose="02020603050405020304" pitchFamily="18" charset="0"/>
              </a:rPr>
              <a:t>Babesia</a:t>
            </a:r>
            <a:r>
              <a:rPr lang="es-E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spp.</a:t>
            </a:r>
            <a:endParaRPr lang="es-ES" sz="2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r="21829"/>
          <a:stretch/>
        </p:blipFill>
        <p:spPr bwMode="auto">
          <a:xfrm>
            <a:off x="7112824" y="3897151"/>
            <a:ext cx="1512168" cy="1241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7043361" y="5261374"/>
            <a:ext cx="1651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Riphicephalus</a:t>
            </a:r>
            <a:r>
              <a:rPr lang="es-ES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microplus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923" y="3903939"/>
            <a:ext cx="1954932" cy="1466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588261" y="5399874"/>
            <a:ext cx="230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Axonopus</a:t>
            </a:r>
            <a:r>
              <a:rPr lang="es-ES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scoparius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0723" name="Imagen 5" descr="UVP09559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48830"/>
          <a:stretch>
            <a:fillRect/>
          </a:stretch>
        </p:blipFill>
        <p:spPr bwMode="auto">
          <a:xfrm>
            <a:off x="1310871" y="1325754"/>
            <a:ext cx="6904103" cy="177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21584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526134" y="3152001"/>
            <a:ext cx="4091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es-ES" sz="1200" b="1" dirty="0" err="1" smtClean="0"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Fig</a:t>
            </a:r>
            <a:r>
              <a:rPr lang="es-ES_tradnl" altLang="es-ES" sz="1200" b="1" dirty="0" smtClean="0"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 1</a:t>
            </a:r>
            <a:r>
              <a:rPr kumimoji="0" lang="es-ES_tradnl" alt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.</a:t>
            </a:r>
            <a:r>
              <a:rPr kumimoji="0" lang="es-ES_tradnl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 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Resultados de la detección de </a:t>
            </a:r>
            <a:r>
              <a:rPr kumimoji="0" lang="es-ES" altLang="es-E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Babesia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 spp. por PCR</a:t>
            </a:r>
            <a:endParaRPr kumimoji="0" lang="es-ES" alt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449517" y="3356992"/>
            <a:ext cx="203859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0% </a:t>
            </a:r>
            <a:r>
              <a:rPr lang="es-ES" i="1" dirty="0" smtClean="0">
                <a:latin typeface="Times" panose="02020603050405020304" pitchFamily="18" charset="0"/>
                <a:cs typeface="Times" panose="02020603050405020304" pitchFamily="18" charset="0"/>
              </a:rPr>
              <a:t>Babesia</a:t>
            </a: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 spp.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45600" y="6453336"/>
            <a:ext cx="3880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González</a:t>
            </a:r>
            <a:r>
              <a:rPr lang="es-ES" sz="12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 (1991); Ali</a:t>
            </a:r>
            <a:r>
              <a:rPr lang="es-ES" sz="12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et al.</a:t>
            </a:r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 (2016)</a:t>
            </a:r>
            <a:endParaRPr lang="es-E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63688" y="1325754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M                   CP                CN</a:t>
            </a:r>
            <a:endParaRPr lang="es-ES" sz="1200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84731" y="3097144"/>
            <a:ext cx="148994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sz="1050" dirty="0" smtClean="0"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M</a:t>
            </a:r>
            <a:r>
              <a:rPr lang="es-ES" altLang="es-ES" sz="1050" dirty="0"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: marcador </a:t>
            </a:r>
            <a:r>
              <a:rPr lang="es-ES" altLang="es-ES" sz="1050" dirty="0" smtClean="0"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molecular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sz="1050" dirty="0" smtClean="0"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CP</a:t>
            </a:r>
            <a:r>
              <a:rPr lang="es-ES" altLang="es-ES" sz="1050" dirty="0"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: control </a:t>
            </a:r>
            <a:r>
              <a:rPr lang="es-ES" altLang="es-ES" sz="1050" dirty="0" smtClean="0"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positivo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sz="1050" dirty="0" smtClean="0"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CN</a:t>
            </a:r>
            <a:r>
              <a:rPr lang="es-ES" altLang="es-ES" sz="1050" dirty="0"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: control </a:t>
            </a:r>
            <a:r>
              <a:rPr lang="es-ES" altLang="es-ES" sz="1050" dirty="0" smtClean="0"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negativo</a:t>
            </a:r>
            <a:endParaRPr lang="es-ES" altLang="es-ES" sz="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923928" y="1325753"/>
            <a:ext cx="4291046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</a:rPr>
              <a:t>P1       P2        P3        P4       P5       P6        P7       P8      P9       P10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262347" y="2447310"/>
            <a:ext cx="869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437pb</a:t>
            </a:r>
            <a:endParaRPr lang="es-ES" sz="1100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79512" y="3645024"/>
            <a:ext cx="3312382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Concentración de ADN genómico: 165,714 </a:t>
            </a:r>
            <a:r>
              <a:rPr lang="es-ES" sz="1200" dirty="0" err="1">
                <a:latin typeface="Times" panose="02020603050405020304" pitchFamily="18" charset="0"/>
                <a:cs typeface="Times" panose="02020603050405020304" pitchFamily="18" charset="0"/>
              </a:rPr>
              <a:t>ng</a:t>
            </a:r>
            <a:r>
              <a:rPr lang="es-ES" sz="1200" dirty="0">
                <a:latin typeface="Times" panose="02020603050405020304" pitchFamily="18" charset="0"/>
                <a:cs typeface="Times" panose="02020603050405020304" pitchFamily="18" charset="0"/>
              </a:rPr>
              <a:t>/µL </a:t>
            </a:r>
          </a:p>
        </p:txBody>
      </p:sp>
    </p:spTree>
    <p:extLst>
      <p:ext uri="{BB962C8B-B14F-4D97-AF65-F5344CB8AC3E}">
        <p14:creationId xmlns:p14="http://schemas.microsoft.com/office/powerpoint/2010/main" val="142503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130622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defRPr>
            </a:lvl1pPr>
          </a:lstStyle>
          <a:p>
            <a:pPr algn="l"/>
            <a:r>
              <a:rPr lang="es-ES" sz="2800" b="1" dirty="0" smtClean="0"/>
              <a:t>IMPORTANCIA</a:t>
            </a:r>
            <a:endParaRPr lang="es-ES" sz="28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611560" y="1268760"/>
            <a:ext cx="100811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Ganaderos 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242481" y="1267468"/>
            <a:ext cx="1753455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Pérdidas económicas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750527" y="1267468"/>
            <a:ext cx="1584176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Muerte del animal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528440" y="941880"/>
            <a:ext cx="9361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Causa: 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815956" y="1772816"/>
            <a:ext cx="122054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Infestación de ectoparásitos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4" name="13 Conector recto de flecha"/>
          <p:cNvCxnSpPr>
            <a:stCxn id="7" idx="3"/>
            <a:endCxn id="8" idx="1"/>
          </p:cNvCxnSpPr>
          <p:nvPr/>
        </p:nvCxnSpPr>
        <p:spPr>
          <a:xfrm>
            <a:off x="3995936" y="1421357"/>
            <a:ext cx="75459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15 Conector angular"/>
          <p:cNvCxnSpPr>
            <a:stCxn id="8" idx="3"/>
            <a:endCxn id="9" idx="1"/>
          </p:cNvCxnSpPr>
          <p:nvPr/>
        </p:nvCxnSpPr>
        <p:spPr>
          <a:xfrm flipV="1">
            <a:off x="6334703" y="1095769"/>
            <a:ext cx="1193737" cy="32558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21 Conector angular"/>
          <p:cNvCxnSpPr>
            <a:stCxn id="9" idx="2"/>
            <a:endCxn id="10" idx="0"/>
          </p:cNvCxnSpPr>
          <p:nvPr/>
        </p:nvCxnSpPr>
        <p:spPr>
          <a:xfrm rot="16200000" flipH="1">
            <a:off x="7949780" y="1296369"/>
            <a:ext cx="523159" cy="4297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6398215" y="2472925"/>
            <a:ext cx="141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desconocimiento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30" name="29 Conector angular"/>
          <p:cNvCxnSpPr/>
          <p:nvPr/>
        </p:nvCxnSpPr>
        <p:spPr>
          <a:xfrm rot="5400000">
            <a:off x="6691079" y="1524190"/>
            <a:ext cx="1223268" cy="69817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33 Conector angular"/>
          <p:cNvCxnSpPr>
            <a:stCxn id="28" idx="1"/>
            <a:endCxn id="8" idx="2"/>
          </p:cNvCxnSpPr>
          <p:nvPr/>
        </p:nvCxnSpPr>
        <p:spPr>
          <a:xfrm rot="10800000">
            <a:off x="5542615" y="1575246"/>
            <a:ext cx="855600" cy="105156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>
            <a:stCxn id="6" idx="3"/>
            <a:endCxn id="7" idx="1"/>
          </p:cNvCxnSpPr>
          <p:nvPr/>
        </p:nvCxnSpPr>
        <p:spPr>
          <a:xfrm flipV="1">
            <a:off x="1619672" y="1421357"/>
            <a:ext cx="622809" cy="1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787" y="1958036"/>
            <a:ext cx="2034301" cy="1361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67 CuadroTexto"/>
          <p:cNvSpPr txBox="1"/>
          <p:nvPr/>
        </p:nvSpPr>
        <p:spPr>
          <a:xfrm>
            <a:off x="126275" y="2165148"/>
            <a:ext cx="2986793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Almada A (2015)</a:t>
            </a:r>
          </a:p>
          <a:p>
            <a:pPr algn="ctr"/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PÉRDIDAS ECONÓMICAS: $22,79 BILLONES 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8" name="Picture 2" descr="C:\Users\Armando Reyna\Desktop\fotos presentacion\IMG_67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244" y="2979183"/>
            <a:ext cx="2291235" cy="30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H:\PC. Of\Mis imágenes\San Casimiro-Aragua 2009\Imagen 4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829332"/>
            <a:ext cx="2987179" cy="199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73" y="3829332"/>
            <a:ext cx="2671930" cy="184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65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8" grpId="0"/>
      <p:bldP spid="6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707075"/>
              </p:ext>
            </p:extLst>
          </p:nvPr>
        </p:nvGraphicFramePr>
        <p:xfrm>
          <a:off x="323528" y="993713"/>
          <a:ext cx="5200651" cy="448056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18922"/>
                <a:gridCol w="990207"/>
                <a:gridCol w="1170591"/>
                <a:gridCol w="1350340"/>
                <a:gridCol w="1170591"/>
              </a:tblGrid>
              <a:tr h="5283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UPA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Babesia</a:t>
                      </a: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spp.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 u="non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Anaplasma </a:t>
                      </a:r>
                      <a:r>
                        <a:rPr lang="es-EC" sz="1400" i="1" u="none" dirty="0" err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marginale</a:t>
                      </a:r>
                      <a:endParaRPr lang="es-ES" sz="1400" i="1" u="non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i="1" dirty="0" err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Trypanosoma</a:t>
                      </a: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spp.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Frecuencia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4682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ea typeface="Times New Roman"/>
                          <a:cs typeface="Times" panose="02020603050405020304" pitchFamily="18" charset="0"/>
                        </a:rPr>
                        <a:t>1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4682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44682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</a:tr>
              <a:tr h="244682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682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4682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44682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</a:tr>
              <a:tr h="244682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4682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6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4682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7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44682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</a:tr>
              <a:tr h="244682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714733" y="5517232"/>
            <a:ext cx="74233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Tabla 4</a:t>
            </a:r>
            <a:r>
              <a:rPr kumimoji="0" lang="es-ES_tradnl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Times New Roman" pitchFamily="18" charset="0"/>
                <a:cs typeface="Times" panose="02020603050405020304" pitchFamily="18" charset="0"/>
              </a:rPr>
              <a:t>. Distribución de hemotrópicos por UPA</a:t>
            </a:r>
            <a:endParaRPr kumimoji="0" lang="es-ES" alt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8646" y="6010255"/>
            <a:ext cx="85878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altLang="es-ES" sz="1200" dirty="0">
                <a:latin typeface="Times New Roman" pitchFamily="18" charset="0"/>
                <a:cs typeface="Times New Roman" pitchFamily="18" charset="0"/>
              </a:rPr>
              <a:t>UPA: unidad de producción </a:t>
            </a:r>
            <a:r>
              <a:rPr lang="es-ES_tradnl" altLang="es-ES" sz="1200" dirty="0" smtClean="0">
                <a:latin typeface="Times New Roman" pitchFamily="18" charset="0"/>
                <a:cs typeface="Times New Roman" pitchFamily="18" charset="0"/>
              </a:rPr>
              <a:t>agrícola</a:t>
            </a:r>
            <a:endParaRPr lang="es-ES_tradnl" altLang="es-E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RESULTADOS Y DISCUSIÓN</a:t>
            </a:r>
            <a:endParaRPr lang="es-US" sz="2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892707" y="5220787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12%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151539" y="2236222"/>
            <a:ext cx="1471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Coinfección</a:t>
            </a: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248109" y="3179038"/>
            <a:ext cx="168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Completamente independiente uno de otro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1 Flecha derecha"/>
          <p:cNvSpPr/>
          <p:nvPr/>
        </p:nvSpPr>
        <p:spPr>
          <a:xfrm>
            <a:off x="6930711" y="3424542"/>
            <a:ext cx="288031" cy="25409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Flecha derecha"/>
          <p:cNvSpPr/>
          <p:nvPr/>
        </p:nvSpPr>
        <p:spPr>
          <a:xfrm rot="10800000">
            <a:off x="5652120" y="2636912"/>
            <a:ext cx="216024" cy="20757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lecha derecha"/>
          <p:cNvSpPr/>
          <p:nvPr/>
        </p:nvSpPr>
        <p:spPr>
          <a:xfrm rot="10800000">
            <a:off x="5652121" y="3869501"/>
            <a:ext cx="216024" cy="20757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Flecha derecha"/>
          <p:cNvSpPr/>
          <p:nvPr/>
        </p:nvSpPr>
        <p:spPr>
          <a:xfrm rot="10800000">
            <a:off x="5652121" y="5229200"/>
            <a:ext cx="216024" cy="20757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errar llave"/>
          <p:cNvSpPr/>
          <p:nvPr/>
        </p:nvSpPr>
        <p:spPr>
          <a:xfrm>
            <a:off x="6708589" y="1585946"/>
            <a:ext cx="191845" cy="3931287"/>
          </a:xfrm>
          <a:prstGeom prst="rightBrac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Rectángulo"/>
          <p:cNvSpPr/>
          <p:nvPr/>
        </p:nvSpPr>
        <p:spPr>
          <a:xfrm>
            <a:off x="5928124" y="2556031"/>
            <a:ext cx="6126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Times" panose="02020603050405020304" pitchFamily="18" charset="0"/>
                <a:cs typeface="Times" panose="02020603050405020304" pitchFamily="18" charset="0"/>
              </a:rPr>
              <a:t>21 %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5928124" y="3788620"/>
            <a:ext cx="5613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Times" panose="02020603050405020304" pitchFamily="18" charset="0"/>
                <a:cs typeface="Times" panose="02020603050405020304" pitchFamily="18" charset="0"/>
              </a:rPr>
              <a:t>35%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1835696" y="2605554"/>
            <a:ext cx="3672408" cy="289031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Rectángulo redondeado"/>
          <p:cNvSpPr/>
          <p:nvPr/>
        </p:nvSpPr>
        <p:spPr>
          <a:xfrm>
            <a:off x="1835696" y="5188470"/>
            <a:ext cx="3672408" cy="289031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 redondeado"/>
          <p:cNvSpPr/>
          <p:nvPr/>
        </p:nvSpPr>
        <p:spPr>
          <a:xfrm>
            <a:off x="1835696" y="3869500"/>
            <a:ext cx="3672408" cy="351588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244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2" grpId="0" animBg="1"/>
      <p:bldP spid="3" grpId="0" animBg="1"/>
      <p:bldP spid="14" grpId="0" animBg="1"/>
      <p:bldP spid="15" grpId="0" animBg="1"/>
      <p:bldP spid="16" grpId="0" animBg="1"/>
      <p:bldP spid="17" grpId="0"/>
      <p:bldP spid="18" grpId="0"/>
      <p:bldP spid="10" grpId="0" animBg="1"/>
      <p:bldP spid="2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6436852"/>
              </p:ext>
            </p:extLst>
          </p:nvPr>
        </p:nvGraphicFramePr>
        <p:xfrm>
          <a:off x="1313312" y="2153310"/>
          <a:ext cx="6561210" cy="256032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312242"/>
                <a:gridCol w="1312242"/>
                <a:gridCol w="1312242"/>
                <a:gridCol w="1312242"/>
                <a:gridCol w="1312242"/>
              </a:tblGrid>
              <a:tr h="221242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Total de muestras analizadas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PRUEBA DE DIAGNÓSTICO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Porcentaje de animales ( %)</a:t>
                      </a:r>
                      <a:endParaRPr lang="es-ES" sz="2000" b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2124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PCR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 err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ELISAi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725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Babesia</a:t>
                      </a: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spp.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Anaplasma </a:t>
                      </a:r>
                      <a:r>
                        <a:rPr lang="es-ES_tradnl" sz="1400" i="1" dirty="0" err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marginale</a:t>
                      </a:r>
                      <a:endParaRPr lang="es-ES" sz="2000" b="0" i="1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i="1" dirty="0" err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Trypanosoma</a:t>
                      </a:r>
                      <a:r>
                        <a:rPr lang="es-ES_tradnl" sz="140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spp.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12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14</a:t>
                      </a:r>
                      <a:endParaRPr lang="es-ES" sz="2000" b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24,13</a:t>
                      </a:r>
                      <a:endParaRPr lang="es-ES" sz="2000" b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2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26</a:t>
                      </a:r>
                      <a:endParaRPr lang="es-ES" sz="2000" b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44,82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212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6</a:t>
                      </a:r>
                      <a:endParaRPr lang="es-ES" sz="2000" b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10,34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12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12</a:t>
                      </a:r>
                      <a:endParaRPr lang="es-ES" sz="2000" b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es-ES" sz="2000" b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20,69</a:t>
                      </a:r>
                      <a:endParaRPr lang="es-ES" sz="20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RESULTADOS Y DISCUSIÓN</a:t>
            </a:r>
            <a:endParaRPr lang="es-US" sz="2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-252536" y="5882788"/>
            <a:ext cx="95062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altLang="es-ES" sz="1200" dirty="0">
                <a:latin typeface="Times New Roman" pitchFamily="18" charset="0"/>
                <a:cs typeface="Times New Roman" pitchFamily="18" charset="0"/>
              </a:rPr>
              <a:t>PCR: </a:t>
            </a:r>
            <a:r>
              <a:rPr lang="es-ES_tradnl" altLang="es-ES" sz="1200" dirty="0" smtClean="0">
                <a:latin typeface="Times New Roman" pitchFamily="18" charset="0"/>
                <a:cs typeface="Times New Roman" pitchFamily="18" charset="0"/>
              </a:rPr>
              <a:t>Reacción </a:t>
            </a:r>
            <a:r>
              <a:rPr lang="es-ES_tradnl" altLang="es-ES" sz="1200" dirty="0"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es-ES_tradnl" altLang="es-ES" sz="1200" dirty="0" smtClean="0">
                <a:latin typeface="Times New Roman" pitchFamily="18" charset="0"/>
                <a:cs typeface="Times New Roman" pitchFamily="18" charset="0"/>
              </a:rPr>
              <a:t>Cadena </a:t>
            </a:r>
            <a:r>
              <a:rPr lang="es-ES_tradnl" altLang="es-ES" sz="1200" dirty="0">
                <a:latin typeface="Times New Roman" pitchFamily="18" charset="0"/>
                <a:cs typeface="Times New Roman" pitchFamily="18" charset="0"/>
              </a:rPr>
              <a:t>de la </a:t>
            </a:r>
            <a:r>
              <a:rPr lang="es-ES_tradnl" altLang="es-ES" sz="1200" dirty="0" smtClean="0">
                <a:latin typeface="Times New Roman" pitchFamily="18" charset="0"/>
                <a:cs typeface="Times New Roman" pitchFamily="18" charset="0"/>
              </a:rPr>
              <a:t>Polimerasa</a:t>
            </a:r>
            <a:r>
              <a:rPr lang="es-ES_tradnl" altLang="es-ES" sz="1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s-ES_tradnl" altLang="es-ES" sz="1200" dirty="0" err="1">
                <a:latin typeface="Times New Roman" pitchFamily="18" charset="0"/>
                <a:cs typeface="Times New Roman" pitchFamily="18" charset="0"/>
              </a:rPr>
              <a:t>ELISAi</a:t>
            </a:r>
            <a:r>
              <a:rPr lang="es-ES_tradnl" altLang="es-ES" sz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_tradnl" altLang="es-ES" sz="1200" dirty="0" smtClean="0">
                <a:latin typeface="Times New Roman" pitchFamily="18" charset="0"/>
                <a:cs typeface="Times New Roman" pitchFamily="18" charset="0"/>
              </a:rPr>
              <a:t>Ensayo </a:t>
            </a:r>
            <a:r>
              <a:rPr lang="es-ES_tradnl" altLang="es-ES" sz="12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s-ES_tradnl" altLang="es-ES" sz="1200" dirty="0" err="1" smtClean="0">
                <a:latin typeface="Times New Roman" pitchFamily="18" charset="0"/>
                <a:cs typeface="Times New Roman" pitchFamily="18" charset="0"/>
              </a:rPr>
              <a:t>nmunoenzimático</a:t>
            </a:r>
            <a:r>
              <a:rPr lang="es-ES_tradnl" altLang="es-ES" sz="1200" dirty="0" smtClean="0">
                <a:latin typeface="Times New Roman" pitchFamily="18" charset="0"/>
                <a:cs typeface="Times New Roman" pitchFamily="18" charset="0"/>
              </a:rPr>
              <a:t> Indirecto.</a:t>
            </a:r>
            <a:endParaRPr lang="es-ES_tradnl" altLang="es-E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4188106" y="4365104"/>
            <a:ext cx="2237774" cy="3600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 redondeado"/>
          <p:cNvSpPr/>
          <p:nvPr/>
        </p:nvSpPr>
        <p:spPr>
          <a:xfrm>
            <a:off x="2739824" y="2976498"/>
            <a:ext cx="1112096" cy="174864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437784" y="1052735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Tabla 5. Resultados de las pruebas de </a:t>
            </a:r>
            <a:r>
              <a:rPr lang="es-E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ELISAi</a:t>
            </a: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 para </a:t>
            </a:r>
            <a:r>
              <a:rPr lang="es-ES" i="1" dirty="0" smtClean="0">
                <a:latin typeface="Times" panose="02020603050405020304" pitchFamily="18" charset="0"/>
                <a:cs typeface="Times" panose="02020603050405020304" pitchFamily="18" charset="0"/>
              </a:rPr>
              <a:t>Anaplasma </a:t>
            </a:r>
            <a:r>
              <a:rPr lang="es-E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marginale</a:t>
            </a: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 y </a:t>
            </a:r>
            <a:r>
              <a:rPr lang="es-E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Trypanosoma</a:t>
            </a: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 spp. y PCR para </a:t>
            </a:r>
            <a:r>
              <a:rPr lang="es-ES" i="1" dirty="0" smtClean="0">
                <a:latin typeface="Times" panose="02020603050405020304" pitchFamily="18" charset="0"/>
                <a:cs typeface="Times" panose="02020603050405020304" pitchFamily="18" charset="0"/>
              </a:rPr>
              <a:t>Babesia</a:t>
            </a: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 spp.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3" name="2 Conector recto de flecha"/>
          <p:cNvCxnSpPr/>
          <p:nvPr/>
        </p:nvCxnSpPr>
        <p:spPr>
          <a:xfrm flipH="1">
            <a:off x="7956376" y="3933056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H="1">
            <a:off x="7956376" y="4221088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H="1">
            <a:off x="7956376" y="4581128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81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6387635"/>
              </p:ext>
            </p:extLst>
          </p:nvPr>
        </p:nvGraphicFramePr>
        <p:xfrm>
          <a:off x="2538599" y="792784"/>
          <a:ext cx="3977617" cy="192024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982998"/>
                <a:gridCol w="667518"/>
                <a:gridCol w="732973"/>
                <a:gridCol w="93980"/>
                <a:gridCol w="750074"/>
                <a:gridCol w="750074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Parámetro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Anaplasma </a:t>
                      </a:r>
                      <a:r>
                        <a:rPr lang="es-EC" sz="1050" i="1" dirty="0" err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marginale</a:t>
                      </a:r>
                      <a:endParaRPr lang="es-ES" sz="1400" i="1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i="1" dirty="0" err="1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Trypanosoma</a:t>
                      </a:r>
                      <a:r>
                        <a:rPr lang="es-EC" sz="105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s-EC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spp.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604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Negativo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Positivo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Negativo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Positivo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</a:tr>
              <a:tr h="0">
                <a:tc gridSpan="6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Hematocrito (</a:t>
                      </a:r>
                      <a:r>
                        <a:rPr lang="es-EC" sz="1050" dirty="0" err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Hto</a:t>
                      </a:r>
                      <a:r>
                        <a:rPr lang="es-EC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)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Promedio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31,65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31,42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31,5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31,5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Std Dev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5,5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3,8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4,81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3,63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99"/>
                    </a:solidFill>
                  </a:tcPr>
                </a:tc>
              </a:tr>
              <a:tr h="23050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P-valor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 b="1" i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0,6663</a:t>
                      </a:r>
                      <a:endParaRPr lang="es-ES" sz="1400" b="1" i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 b="1" i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0,4544</a:t>
                      </a:r>
                      <a:endParaRPr lang="es-ES" sz="1400" b="1" i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1720" y="2782089"/>
            <a:ext cx="440851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Tabla</a:t>
            </a:r>
            <a:r>
              <a:rPr kumimoji="0" lang="es-ES_tradnl" altLang="es-ES" sz="11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6.</a:t>
            </a:r>
            <a:r>
              <a:rPr kumimoji="0" lang="es-ES_tradnl" altLang="es-ES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s-ES_tradnl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Resultados de hematocrito y proteínas totales por resultados de hemotrópicos</a:t>
            </a:r>
            <a:endParaRPr kumimoji="0" lang="es-ES" altLang="es-E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RESULTADOS Y DISCUSIÓN</a:t>
            </a:r>
            <a:endParaRPr lang="es-US" sz="2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3563888" y="2420888"/>
            <a:ext cx="2880320" cy="33971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41052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11996"/>
            <a:ext cx="4045381" cy="270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44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2437820"/>
              </p:ext>
            </p:extLst>
          </p:nvPr>
        </p:nvGraphicFramePr>
        <p:xfrm>
          <a:off x="2581637" y="824127"/>
          <a:ext cx="3977617" cy="192024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982998"/>
                <a:gridCol w="667518"/>
                <a:gridCol w="826953"/>
                <a:gridCol w="750074"/>
                <a:gridCol w="750074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Parámetro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Anaplasma </a:t>
                      </a:r>
                      <a:r>
                        <a:rPr lang="es-EC" sz="1050" i="1" dirty="0" err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marginale</a:t>
                      </a:r>
                      <a:endParaRPr lang="es-ES" sz="1400" i="1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i="1" dirty="0" err="1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Trypanosoma</a:t>
                      </a:r>
                      <a:r>
                        <a:rPr lang="es-EC" sz="1050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s-EC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spp.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604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Negativo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Positivo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Negativo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Positivo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Proteínas totales (PT) (g/100mL)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Promedio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6,3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7,06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6,72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6,97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Std Dev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1,46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0,98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1,25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1,14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C" sz="105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P-valor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 b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0,5054</a:t>
                      </a:r>
                      <a:endParaRPr lang="es-ES" sz="1400" b="1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1050" b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0,8162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7 Rectángulo redondeado"/>
          <p:cNvSpPr/>
          <p:nvPr/>
        </p:nvSpPr>
        <p:spPr>
          <a:xfrm>
            <a:off x="3563495" y="2420367"/>
            <a:ext cx="2880320" cy="33971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167464" y="2762940"/>
            <a:ext cx="505619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Tabla</a:t>
            </a:r>
            <a:r>
              <a:rPr kumimoji="0" lang="es-ES_tradnl" altLang="es-ES" sz="11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6.</a:t>
            </a:r>
            <a:r>
              <a:rPr kumimoji="0" lang="es-ES_tradnl" altLang="es-ES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s-ES_tradnl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Resultados de hematocrito y proteínas totales por resultados de hemotrópicos</a:t>
            </a:r>
            <a:endParaRPr kumimoji="0" lang="es-ES" altLang="es-E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4113892" cy="273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7" y="3288053"/>
            <a:ext cx="4027935" cy="265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RESULTADOS Y DISCUSIÓN</a:t>
            </a:r>
            <a:endParaRPr lang="es-US" sz="26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6547120"/>
              </p:ext>
            </p:extLst>
          </p:nvPr>
        </p:nvGraphicFramePr>
        <p:xfrm>
          <a:off x="91634" y="9087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CONCLUSIONES</a:t>
            </a:r>
          </a:p>
        </p:txBody>
      </p:sp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165137"/>
              </p:ext>
            </p:extLst>
          </p:nvPr>
        </p:nvGraphicFramePr>
        <p:xfrm>
          <a:off x="4572000" y="812208"/>
          <a:ext cx="4572000" cy="281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5489002" y="3589325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Independientes uno de otro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51520" y="3908663"/>
            <a:ext cx="878497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500" dirty="0">
                <a:latin typeface="Times" panose="02020603050405020304" pitchFamily="18" charset="0"/>
                <a:cs typeface="Times" panose="02020603050405020304" pitchFamily="18" charset="0"/>
              </a:rPr>
              <a:t>Al  analizar la zona de muestreo, se pudo concluir que la presencia o ausencia de </a:t>
            </a:r>
            <a:r>
              <a:rPr lang="es-ES" sz="1500" dirty="0" smtClean="0">
                <a:latin typeface="Times" panose="02020603050405020304" pitchFamily="18" charset="0"/>
                <a:cs typeface="Times" panose="02020603050405020304" pitchFamily="18" charset="0"/>
              </a:rPr>
              <a:t>la garrapata </a:t>
            </a:r>
            <a:r>
              <a:rPr lang="es-ES" sz="1500" dirty="0">
                <a:latin typeface="Times" panose="02020603050405020304" pitchFamily="18" charset="0"/>
                <a:cs typeface="Times" panose="02020603050405020304" pitchFamily="18" charset="0"/>
              </a:rPr>
              <a:t>no difiere de la presencia de animales positivos a </a:t>
            </a:r>
            <a:r>
              <a:rPr lang="es-ES" sz="1500" i="1" dirty="0" err="1">
                <a:latin typeface="Times" panose="02020603050405020304" pitchFamily="18" charset="0"/>
                <a:cs typeface="Times" panose="02020603050405020304" pitchFamily="18" charset="0"/>
              </a:rPr>
              <a:t>A</a:t>
            </a:r>
            <a:r>
              <a:rPr lang="es-ES" sz="1500" i="1" dirty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s-ES" sz="1500" i="1" dirty="0" err="1">
                <a:latin typeface="Times" panose="02020603050405020304" pitchFamily="18" charset="0"/>
                <a:cs typeface="Times" panose="02020603050405020304" pitchFamily="18" charset="0"/>
              </a:rPr>
              <a:t>marginale</a:t>
            </a:r>
            <a:r>
              <a:rPr lang="es-ES" sz="1500" dirty="0">
                <a:latin typeface="Times" panose="02020603050405020304" pitchFamily="18" charset="0"/>
                <a:cs typeface="Times" panose="02020603050405020304" pitchFamily="18" charset="0"/>
              </a:rPr>
              <a:t>, por lo que se puede asimilar que el verdadero transmisor de </a:t>
            </a:r>
            <a:r>
              <a:rPr lang="es-ES" sz="1500" dirty="0" err="1">
                <a:latin typeface="Times" panose="02020603050405020304" pitchFamily="18" charset="0"/>
                <a:cs typeface="Times" panose="02020603050405020304" pitchFamily="18" charset="0"/>
              </a:rPr>
              <a:t>Anaplasmosis</a:t>
            </a:r>
            <a:r>
              <a:rPr lang="es-ES" sz="1500" dirty="0">
                <a:latin typeface="Times" panose="02020603050405020304" pitchFamily="18" charset="0"/>
                <a:cs typeface="Times" panose="02020603050405020304" pitchFamily="18" charset="0"/>
              </a:rPr>
              <a:t> bovina no es la garrapata (</a:t>
            </a:r>
            <a:r>
              <a:rPr lang="es-ES" sz="1500" i="1" dirty="0">
                <a:latin typeface="Times" panose="02020603050405020304" pitchFamily="18" charset="0"/>
                <a:cs typeface="Times" panose="02020603050405020304" pitchFamily="18" charset="0"/>
              </a:rPr>
              <a:t>R. </a:t>
            </a:r>
            <a:r>
              <a:rPr lang="es-ES" sz="1500" i="1" dirty="0" err="1">
                <a:latin typeface="Times" panose="02020603050405020304" pitchFamily="18" charset="0"/>
                <a:cs typeface="Times" panose="02020603050405020304" pitchFamily="18" charset="0"/>
              </a:rPr>
              <a:t>microplus</a:t>
            </a:r>
            <a:r>
              <a:rPr lang="es-ES" sz="1500" dirty="0">
                <a:latin typeface="Times" panose="02020603050405020304" pitchFamily="18" charset="0"/>
                <a:cs typeface="Times" panose="02020603050405020304" pitchFamily="18" charset="0"/>
              </a:rPr>
              <a:t>) sino </a:t>
            </a:r>
            <a:r>
              <a:rPr lang="es-ES" sz="1500" dirty="0" smtClean="0">
                <a:latin typeface="Times" panose="02020603050405020304" pitchFamily="18" charset="0"/>
                <a:cs typeface="Times" panose="02020603050405020304" pitchFamily="18" charset="0"/>
              </a:rPr>
              <a:t>las moscas hematófagas.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5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500" dirty="0" smtClean="0">
                <a:latin typeface="Times" panose="02020603050405020304" pitchFamily="18" charset="0"/>
                <a:cs typeface="Times" panose="02020603050405020304" pitchFamily="18" charset="0"/>
              </a:rPr>
              <a:t>En </a:t>
            </a:r>
            <a:r>
              <a:rPr lang="es-ES" sz="1500" dirty="0">
                <a:latin typeface="Times" panose="02020603050405020304" pitchFamily="18" charset="0"/>
                <a:cs typeface="Times" panose="02020603050405020304" pitchFamily="18" charset="0"/>
              </a:rPr>
              <a:t>relación a hematocrito y proteínas totales de animales positivos y negativos, resultó que no existe diferencia significativa</a:t>
            </a:r>
            <a:r>
              <a:rPr lang="es-ES" sz="1500" dirty="0" smtClean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5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500" dirty="0">
                <a:latin typeface="Times" panose="02020603050405020304" pitchFamily="18" charset="0"/>
                <a:cs typeface="Times" panose="02020603050405020304" pitchFamily="18" charset="0"/>
              </a:rPr>
              <a:t>Este estudio es el p</a:t>
            </a:r>
            <a:r>
              <a:rPr lang="es-EC" sz="1500" dirty="0" err="1">
                <a:latin typeface="Times" panose="02020603050405020304" pitchFamily="18" charset="0"/>
                <a:cs typeface="Times" panose="02020603050405020304" pitchFamily="18" charset="0"/>
              </a:rPr>
              <a:t>rimer</a:t>
            </a:r>
            <a:r>
              <a:rPr lang="es-EC" sz="1500" dirty="0">
                <a:latin typeface="Times" panose="02020603050405020304" pitchFamily="18" charset="0"/>
                <a:cs typeface="Times" panose="02020603050405020304" pitchFamily="18" charset="0"/>
              </a:rPr>
              <a:t> reporte que evidencia la presencia de  anticuerpos contra </a:t>
            </a:r>
            <a:r>
              <a:rPr lang="es-EC" sz="1500" i="1" dirty="0">
                <a:latin typeface="Times" panose="02020603050405020304" pitchFamily="18" charset="0"/>
                <a:cs typeface="Times" panose="02020603050405020304" pitchFamily="18" charset="0"/>
              </a:rPr>
              <a:t>Anaplasma </a:t>
            </a:r>
            <a:r>
              <a:rPr lang="es-EC" sz="15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marginale</a:t>
            </a:r>
            <a:r>
              <a:rPr lang="es-EC" sz="1500" i="1" dirty="0" smtClean="0"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  <a:r>
              <a:rPr lang="es-EC" sz="15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C" sz="1500" i="1" dirty="0" err="1">
                <a:latin typeface="Times" panose="02020603050405020304" pitchFamily="18" charset="0"/>
                <a:cs typeface="Times" panose="02020603050405020304" pitchFamily="18" charset="0"/>
              </a:rPr>
              <a:t>Trypanosoma</a:t>
            </a:r>
            <a:r>
              <a:rPr lang="es-EC" sz="1500" dirty="0">
                <a:latin typeface="Times" panose="02020603050405020304" pitchFamily="18" charset="0"/>
                <a:cs typeface="Times" panose="02020603050405020304" pitchFamily="18" charset="0"/>
              </a:rPr>
              <a:t> spp. </a:t>
            </a:r>
            <a:r>
              <a:rPr lang="es-EC" sz="1500" dirty="0" smtClean="0">
                <a:latin typeface="Times" panose="02020603050405020304" pitchFamily="18" charset="0"/>
                <a:cs typeface="Times" panose="02020603050405020304" pitchFamily="18" charset="0"/>
              </a:rPr>
              <a:t>y ausencia de </a:t>
            </a:r>
            <a:r>
              <a:rPr lang="es-EC" sz="1500" i="1" dirty="0" smtClean="0">
                <a:latin typeface="Times" panose="02020603050405020304" pitchFamily="18" charset="0"/>
                <a:cs typeface="Times" panose="02020603050405020304" pitchFamily="18" charset="0"/>
              </a:rPr>
              <a:t>Babesia </a:t>
            </a:r>
            <a:r>
              <a:rPr lang="es-EC" sz="1500" dirty="0" smtClean="0">
                <a:latin typeface="Times" panose="02020603050405020304" pitchFamily="18" charset="0"/>
                <a:cs typeface="Times" panose="02020603050405020304" pitchFamily="18" charset="0"/>
              </a:rPr>
              <a:t>spp. en </a:t>
            </a:r>
            <a:r>
              <a:rPr lang="es-EC" sz="1500" dirty="0">
                <a:latin typeface="Times" panose="02020603050405020304" pitchFamily="18" charset="0"/>
                <a:cs typeface="Times" panose="02020603050405020304" pitchFamily="18" charset="0"/>
              </a:rPr>
              <a:t>la Amazonía </a:t>
            </a:r>
            <a:r>
              <a:rPr lang="es-EC" sz="1500" dirty="0" smtClean="0">
                <a:latin typeface="Times" panose="02020603050405020304" pitchFamily="18" charset="0"/>
                <a:cs typeface="Times" panose="02020603050405020304" pitchFamily="18" charset="0"/>
              </a:rPr>
              <a:t>ecuatoriana.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5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82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904962"/>
            <a:ext cx="8229600" cy="5692390"/>
          </a:xfrm>
        </p:spPr>
        <p:txBody>
          <a:bodyPr>
            <a:normAutofit/>
          </a:bodyPr>
          <a:lstStyle/>
          <a:p>
            <a:pPr lvl="0" algn="just"/>
            <a:r>
              <a:rPr lang="es-ES" sz="1500" dirty="0" smtClean="0"/>
              <a:t>Se recomienda en estudios posteriores utilizar antígenos específicos para discriminar a </a:t>
            </a:r>
            <a:r>
              <a:rPr lang="es-ES" sz="1500" i="1" dirty="0" smtClean="0"/>
              <a:t>T. </a:t>
            </a:r>
            <a:r>
              <a:rPr lang="es-ES" sz="1500" i="1" dirty="0" err="1" smtClean="0"/>
              <a:t>vivax</a:t>
            </a:r>
            <a:r>
              <a:rPr lang="es-ES" sz="1500" i="1" dirty="0" smtClean="0"/>
              <a:t>, T. </a:t>
            </a:r>
            <a:r>
              <a:rPr lang="es-ES" sz="1500" i="1" dirty="0" err="1" smtClean="0"/>
              <a:t>theileri</a:t>
            </a:r>
            <a:r>
              <a:rPr lang="es-ES" sz="1500" dirty="0" smtClean="0"/>
              <a:t> y </a:t>
            </a:r>
            <a:r>
              <a:rPr lang="es-ES" sz="1500" i="1" dirty="0" smtClean="0"/>
              <a:t>T. </a:t>
            </a:r>
            <a:r>
              <a:rPr lang="es-ES" sz="1500" i="1" dirty="0" err="1" smtClean="0"/>
              <a:t>evansi</a:t>
            </a:r>
            <a:r>
              <a:rPr lang="es-ES" sz="1500" dirty="0" smtClean="0"/>
              <a:t>, ya que la técnica serológica </a:t>
            </a:r>
            <a:r>
              <a:rPr lang="es-ES" sz="1500" dirty="0" err="1" smtClean="0"/>
              <a:t>ELISAi</a:t>
            </a:r>
            <a:r>
              <a:rPr lang="es-ES" sz="1500" dirty="0" smtClean="0"/>
              <a:t> no los diferencia. </a:t>
            </a:r>
          </a:p>
          <a:p>
            <a:pPr lvl="0" algn="just"/>
            <a:endParaRPr lang="es-ES" sz="1500" dirty="0" smtClean="0"/>
          </a:p>
          <a:p>
            <a:pPr algn="just"/>
            <a:r>
              <a:rPr lang="es-EC" sz="1500" dirty="0"/>
              <a:t>Existe una alta prevalencia de </a:t>
            </a:r>
            <a:r>
              <a:rPr lang="es-EC" sz="1500" i="1" dirty="0"/>
              <a:t>Anaplasma </a:t>
            </a:r>
            <a:r>
              <a:rPr lang="es-EC" sz="1500" i="1" dirty="0" err="1"/>
              <a:t>marginale</a:t>
            </a:r>
            <a:r>
              <a:rPr lang="es-EC" sz="1500" i="1" dirty="0"/>
              <a:t>,</a:t>
            </a:r>
            <a:r>
              <a:rPr lang="es-EC" sz="1500" dirty="0"/>
              <a:t> </a:t>
            </a:r>
            <a:r>
              <a:rPr lang="es-EC" sz="1500" i="1" dirty="0" err="1"/>
              <a:t>Trypanosoma</a:t>
            </a:r>
            <a:r>
              <a:rPr lang="es-EC" sz="1500" dirty="0"/>
              <a:t> spp. </a:t>
            </a:r>
            <a:r>
              <a:rPr lang="es-EC" sz="1500" dirty="0" smtClean="0"/>
              <a:t>por lo que debe ponerse en alerta a autoridades para el establecimiento de medidas de control.</a:t>
            </a:r>
          </a:p>
          <a:p>
            <a:pPr algn="just"/>
            <a:endParaRPr lang="es-ES" sz="1500" dirty="0" smtClean="0"/>
          </a:p>
          <a:p>
            <a:pPr lvl="0" algn="just"/>
            <a:r>
              <a:rPr lang="es-ES" sz="1500" dirty="0" smtClean="0"/>
              <a:t>Se debería evaluar </a:t>
            </a:r>
            <a:r>
              <a:rPr lang="es-ES" sz="1500" dirty="0"/>
              <a:t>continuamente la presencia de </a:t>
            </a:r>
            <a:r>
              <a:rPr lang="es-ES" sz="1500" dirty="0" smtClean="0"/>
              <a:t>vectores transmisores en la zona, ya que podría afectar a otros animales de manera que se lograría </a:t>
            </a:r>
            <a:r>
              <a:rPr lang="es-ES" sz="1500" dirty="0"/>
              <a:t>evitar la disipación de la enfermedad</a:t>
            </a:r>
            <a:r>
              <a:rPr lang="es-ES" sz="1500" dirty="0" smtClean="0"/>
              <a:t>.</a:t>
            </a:r>
          </a:p>
          <a:p>
            <a:pPr lvl="0" algn="just"/>
            <a:endParaRPr lang="es-ES" sz="1500" dirty="0"/>
          </a:p>
          <a:p>
            <a:pPr lvl="0" algn="just"/>
            <a:r>
              <a:rPr lang="es-ES" sz="1500" dirty="0" smtClean="0"/>
              <a:t>Se recomienda realizar estudios </a:t>
            </a:r>
            <a:r>
              <a:rPr lang="es-ES" sz="1500" dirty="0"/>
              <a:t>epidemiológicos que permitan determinar la situación de </a:t>
            </a:r>
            <a:r>
              <a:rPr lang="es-ES" sz="1500" dirty="0" err="1" smtClean="0"/>
              <a:t>hemoparasitosis</a:t>
            </a:r>
            <a:r>
              <a:rPr lang="es-ES" sz="1500" dirty="0" smtClean="0"/>
              <a:t> </a:t>
            </a:r>
            <a:r>
              <a:rPr lang="es-ES" sz="1500" dirty="0"/>
              <a:t>bovina en zonas de la costa y oriente</a:t>
            </a:r>
            <a:r>
              <a:rPr lang="es-ES" sz="1500" dirty="0" smtClean="0"/>
              <a:t>.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91634" y="54855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244441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663" y="-39817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US" sz="2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AGRADECIMIENTOS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202226" y="875903"/>
            <a:ext cx="3385998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50" b="1" dirty="0" smtClean="0">
                <a:latin typeface="Times" panose="02020603050405020304" pitchFamily="18" charset="0"/>
                <a:cs typeface="Times" panose="02020603050405020304" pitchFamily="18" charset="0"/>
              </a:rPr>
              <a:t>Colaboradores científicos</a:t>
            </a:r>
            <a:r>
              <a:rPr lang="es-EC" sz="1450" dirty="0" smtClean="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</a:p>
          <a:p>
            <a:pPr algn="ctr"/>
            <a:endParaRPr lang="es-EC" sz="145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Armando Reyna, PhD. </a:t>
            </a:r>
          </a:p>
          <a:p>
            <a:pPr algn="ctr"/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Universidad de las Fuerzas Armadas ESPE</a:t>
            </a:r>
          </a:p>
          <a:p>
            <a:pPr algn="ctr"/>
            <a:endParaRPr lang="es-EC" sz="145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Dra. María Isabel </a:t>
            </a:r>
            <a:r>
              <a:rPr lang="es-EC" sz="1450" dirty="0" err="1">
                <a:latin typeface="Times" panose="02020603050405020304" pitchFamily="18" charset="0"/>
                <a:cs typeface="Times" panose="02020603050405020304" pitchFamily="18" charset="0"/>
              </a:rPr>
              <a:t>Gonzatti</a:t>
            </a:r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</a:p>
          <a:p>
            <a:pPr algn="ctr"/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Universidad Simón </a:t>
            </a:r>
            <a:r>
              <a:rPr lang="es-EC" sz="1450" dirty="0" smtClean="0">
                <a:latin typeface="Times" panose="02020603050405020304" pitchFamily="18" charset="0"/>
                <a:cs typeface="Times" panose="02020603050405020304" pitchFamily="18" charset="0"/>
              </a:rPr>
              <a:t>Bolívar-Venezuela</a:t>
            </a:r>
          </a:p>
          <a:p>
            <a:pPr algn="ctr"/>
            <a:endParaRPr lang="es-EC" sz="145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Dra. L</a:t>
            </a:r>
            <a:r>
              <a:rPr lang="es-ES_tradnl" sz="1450" dirty="0" err="1">
                <a:latin typeface="Times" panose="02020603050405020304" pitchFamily="18" charset="0"/>
                <a:cs typeface="Times" panose="02020603050405020304" pitchFamily="18" charset="0"/>
              </a:rPr>
              <a:t>ucinda</a:t>
            </a:r>
            <a:r>
              <a:rPr lang="es-ES_tradnl" sz="1450" dirty="0">
                <a:latin typeface="Times" panose="02020603050405020304" pitchFamily="18" charset="0"/>
                <a:cs typeface="Times" panose="02020603050405020304" pitchFamily="18" charset="0"/>
              </a:rPr>
              <a:t> Tavares-Marques</a:t>
            </a:r>
          </a:p>
          <a:p>
            <a:pPr algn="ctr"/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Universidad Simón </a:t>
            </a:r>
            <a:r>
              <a:rPr lang="es-EC" sz="1450" dirty="0" smtClean="0">
                <a:latin typeface="Times" panose="02020603050405020304" pitchFamily="18" charset="0"/>
                <a:cs typeface="Times" panose="02020603050405020304" pitchFamily="18" charset="0"/>
              </a:rPr>
              <a:t>Rodríguez-Venezuela</a:t>
            </a:r>
            <a:endParaRPr lang="es-EC" sz="145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s-ES_tradnl" sz="145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S_tradnl" sz="1450" dirty="0">
                <a:latin typeface="Times" panose="02020603050405020304" pitchFamily="18" charset="0"/>
                <a:cs typeface="Times" panose="02020603050405020304" pitchFamily="18" charset="0"/>
              </a:rPr>
              <a:t> Dra. Ana María Campos</a:t>
            </a:r>
          </a:p>
          <a:p>
            <a:pPr algn="ctr"/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Universidad Simón </a:t>
            </a:r>
            <a:r>
              <a:rPr lang="es-EC" sz="1450" dirty="0" smtClean="0">
                <a:latin typeface="Times" panose="02020603050405020304" pitchFamily="18" charset="0"/>
                <a:cs typeface="Times" panose="02020603050405020304" pitchFamily="18" charset="0"/>
              </a:rPr>
              <a:t>Rodríguez-Venezuela</a:t>
            </a:r>
            <a:endParaRPr lang="es-EC" sz="145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s-EC" sz="145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María Agusta Chávez, M.Sc. </a:t>
            </a:r>
            <a:endParaRPr lang="es-EC" sz="145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C" sz="1450" dirty="0" smtClean="0">
                <a:latin typeface="Times" panose="02020603050405020304" pitchFamily="18" charset="0"/>
                <a:cs typeface="Times" panose="02020603050405020304" pitchFamily="18" charset="0"/>
              </a:rPr>
              <a:t>Universidad </a:t>
            </a:r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de las Fuerzas Armadas ESPE</a:t>
            </a:r>
          </a:p>
          <a:p>
            <a:pPr algn="ctr"/>
            <a:endParaRPr lang="es-EC" sz="145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Jorge Ron, M.Sc.</a:t>
            </a:r>
          </a:p>
          <a:p>
            <a:pPr algn="ctr"/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Universidad de las Fuerzas Armadas ESPE </a:t>
            </a:r>
          </a:p>
          <a:p>
            <a:pPr algn="ctr"/>
            <a:endParaRPr lang="es-EC" sz="145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C" sz="1450" dirty="0" smtClean="0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Dr</a:t>
            </a:r>
            <a:r>
              <a:rPr lang="es-EC" sz="1450" dirty="0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s-EC" sz="1450" dirty="0" smtClean="0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Juan Carlos Moyano</a:t>
            </a:r>
          </a:p>
          <a:p>
            <a:pPr algn="ctr"/>
            <a:r>
              <a:rPr lang="es-EC" sz="1450" dirty="0" smtClean="0">
                <a:latin typeface="Times" panose="02020603050405020304" pitchFamily="18" charset="0"/>
                <a:cs typeface="Times" panose="02020603050405020304" pitchFamily="18" charset="0"/>
              </a:rPr>
              <a:t>Universidad Estatal Amazónica-Pastaza</a:t>
            </a:r>
          </a:p>
        </p:txBody>
      </p:sp>
      <p:pic>
        <p:nvPicPr>
          <p:cNvPr id="6" name="Picture 6" descr="http://ugi.espe.edu.ec/ugi/wp-content/uploads/2014/06/Logo-RP-UFA-ESP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" y="2018906"/>
            <a:ext cx="2921180" cy="7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7 Grupo"/>
          <p:cNvGrpSpPr/>
          <p:nvPr/>
        </p:nvGrpSpPr>
        <p:grpSpPr>
          <a:xfrm>
            <a:off x="332784" y="2847099"/>
            <a:ext cx="2725426" cy="1639115"/>
            <a:chOff x="890276" y="4611144"/>
            <a:chExt cx="2725426" cy="1885337"/>
          </a:xfrm>
        </p:grpSpPr>
        <p:pic>
          <p:nvPicPr>
            <p:cNvPr id="8" name="Picture 8" descr="http://decv.espe.edu.ec/wp-content/uploads/2015/01/sello-biotec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4611144"/>
              <a:ext cx="1366530" cy="1410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uadroTexto 8"/>
            <p:cNvSpPr txBox="1"/>
            <p:nvPr/>
          </p:nvSpPr>
          <p:spPr>
            <a:xfrm>
              <a:off x="890276" y="6004038"/>
              <a:ext cx="272542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300" b="1" dirty="0" smtClean="0">
                  <a:latin typeface="+mn-lt"/>
                </a:rPr>
                <a:t>Laboratorio de Biotecnología Animal</a:t>
              </a:r>
              <a:endParaRPr lang="es-EC" sz="1300" dirty="0">
                <a:latin typeface="+mn-lt"/>
              </a:endParaRPr>
            </a:p>
            <a:p>
              <a:endParaRPr lang="en-US" sz="1300" b="1" dirty="0">
                <a:latin typeface="+mn-lt"/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5904014" y="1382717"/>
            <a:ext cx="3060474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430" algn="ctr">
              <a:spcAft>
                <a:spcPts val="0"/>
              </a:spcAft>
              <a:tabLst>
                <a:tab pos="270510" algn="l"/>
              </a:tabLst>
            </a:pPr>
            <a:endParaRPr lang="es-ES" sz="1600" dirty="0">
              <a:latin typeface="Times" panose="02020603050405020304" pitchFamily="18" charset="0"/>
              <a:ea typeface="Times" panose="02020603050405020304" pitchFamily="18" charset="0"/>
              <a:cs typeface="Times" panose="02020603050405020304" pitchFamily="18" charset="0"/>
            </a:endParaRPr>
          </a:p>
          <a:p>
            <a:pPr marL="900430" algn="ctr">
              <a:spcAft>
                <a:spcPts val="0"/>
              </a:spcAft>
              <a:tabLst>
                <a:tab pos="270510" algn="l"/>
              </a:tabLst>
            </a:pPr>
            <a:endParaRPr lang="es-EC" sz="145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900430" algn="ctr">
              <a:spcAft>
                <a:spcPts val="0"/>
              </a:spcAft>
              <a:tabLst>
                <a:tab pos="270510" algn="l"/>
              </a:tabLst>
            </a:pPr>
            <a:r>
              <a:rPr lang="es-EC" sz="1450" dirty="0" smtClean="0">
                <a:latin typeface="Times" panose="02020603050405020304" pitchFamily="18" charset="0"/>
                <a:cs typeface="Times" panose="02020603050405020304" pitchFamily="18" charset="0"/>
              </a:rPr>
              <a:t>A </a:t>
            </a:r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las </a:t>
            </a:r>
            <a:r>
              <a:rPr lang="es-EC" sz="1450" dirty="0" err="1">
                <a:latin typeface="Times" panose="02020603050405020304" pitchFamily="18" charset="0"/>
                <a:cs typeface="Times" panose="02020603050405020304" pitchFamily="18" charset="0"/>
              </a:rPr>
              <a:t>tesistas</a:t>
            </a:r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  </a:t>
            </a:r>
          </a:p>
          <a:p>
            <a:pPr marL="900430" algn="ctr">
              <a:spcAft>
                <a:spcPts val="0"/>
              </a:spcAft>
              <a:tabLst>
                <a:tab pos="270510" algn="l"/>
              </a:tabLst>
            </a:pPr>
            <a:r>
              <a:rPr lang="es-EC" sz="1450" dirty="0" err="1">
                <a:latin typeface="Times" panose="02020603050405020304" pitchFamily="18" charset="0"/>
                <a:cs typeface="Times" panose="02020603050405020304" pitchFamily="18" charset="0"/>
              </a:rPr>
              <a:t>Estefani</a:t>
            </a:r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C" sz="1450" dirty="0" err="1">
                <a:latin typeface="Times" panose="02020603050405020304" pitchFamily="18" charset="0"/>
                <a:cs typeface="Times" panose="02020603050405020304" pitchFamily="18" charset="0"/>
              </a:rPr>
              <a:t>Jarrín</a:t>
            </a:r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, Dayana Sandoval, Cristina </a:t>
            </a:r>
            <a:r>
              <a:rPr lang="es-EC" sz="1450" dirty="0" err="1">
                <a:latin typeface="Times" panose="02020603050405020304" pitchFamily="18" charset="0"/>
                <a:cs typeface="Times" panose="02020603050405020304" pitchFamily="18" charset="0"/>
              </a:rPr>
              <a:t>Cholota</a:t>
            </a:r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 y la Ing.</a:t>
            </a:r>
          </a:p>
          <a:p>
            <a:pPr marL="900430" algn="ctr">
              <a:spcAft>
                <a:spcPts val="0"/>
              </a:spcAft>
              <a:tabLst>
                <a:tab pos="270510" algn="l"/>
              </a:tabLst>
            </a:pPr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Gabriela </a:t>
            </a:r>
            <a:r>
              <a:rPr lang="es-EC" sz="1450" dirty="0" smtClean="0">
                <a:latin typeface="Times" panose="02020603050405020304" pitchFamily="18" charset="0"/>
                <a:cs typeface="Times" panose="02020603050405020304" pitchFamily="18" charset="0"/>
              </a:rPr>
              <a:t>Sevillano por </a:t>
            </a:r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su especial ayuda en mi proyecto.</a:t>
            </a:r>
          </a:p>
          <a:p>
            <a:pPr marL="900430" algn="ctr">
              <a:spcAft>
                <a:spcPts val="0"/>
              </a:spcAft>
              <a:tabLst>
                <a:tab pos="270510" algn="l"/>
              </a:tabLst>
            </a:pPr>
            <a:endParaRPr lang="es-EC" sz="145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900430" algn="ctr">
              <a:spcAft>
                <a:spcPts val="0"/>
              </a:spcAft>
              <a:tabLst>
                <a:tab pos="270510" algn="l"/>
              </a:tabLst>
            </a:pPr>
            <a:endParaRPr lang="es-EC" sz="145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900430" algn="ctr">
              <a:spcAft>
                <a:spcPts val="0"/>
              </a:spcAft>
              <a:tabLst>
                <a:tab pos="270510" algn="l"/>
              </a:tabLst>
            </a:pPr>
            <a:r>
              <a:rPr lang="es-EC" sz="1450" dirty="0" smtClean="0">
                <a:latin typeface="Times" panose="02020603050405020304" pitchFamily="18" charset="0"/>
                <a:cs typeface="Times" panose="02020603050405020304" pitchFamily="18" charset="0"/>
              </a:rPr>
              <a:t>A los laboratorios </a:t>
            </a:r>
            <a:r>
              <a:rPr lang="es-EC" sz="1450" dirty="0">
                <a:latin typeface="Times" panose="02020603050405020304" pitchFamily="18" charset="0"/>
                <a:cs typeface="Times" panose="02020603050405020304" pitchFamily="18" charset="0"/>
              </a:rPr>
              <a:t>de </a:t>
            </a:r>
            <a:r>
              <a:rPr lang="es-EC" sz="1450" dirty="0" smtClean="0">
                <a:latin typeface="Times" panose="02020603050405020304" pitchFamily="18" charset="0"/>
                <a:cs typeface="Times" panose="02020603050405020304" pitchFamily="18" charset="0"/>
              </a:rPr>
              <a:t>Virología/Inmunología y Humana.</a:t>
            </a:r>
            <a:endParaRPr lang="es-EC" sz="145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900430" algn="ctr">
              <a:spcAft>
                <a:spcPts val="0"/>
              </a:spcAft>
              <a:tabLst>
                <a:tab pos="270510" algn="l"/>
              </a:tabLst>
            </a:pPr>
            <a:endParaRPr lang="es-EC" sz="145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900430" algn="ctr">
              <a:spcAft>
                <a:spcPts val="0"/>
              </a:spcAft>
              <a:tabLst>
                <a:tab pos="270510" algn="l"/>
              </a:tabLst>
            </a:pPr>
            <a:r>
              <a:rPr lang="es-EC" sz="1600" dirty="0" smtClean="0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marL="900430" algn="ctr">
              <a:spcAft>
                <a:spcPts val="0"/>
              </a:spcAft>
              <a:tabLst>
                <a:tab pos="270510" algn="l"/>
              </a:tabLst>
            </a:pPr>
            <a:r>
              <a:rPr lang="es-EC" sz="1600" dirty="0" smtClean="0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33" y="4500563"/>
            <a:ext cx="1431603" cy="143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4400"/>
            <a:ext cx="2654218" cy="94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0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/>
          <a:stretch/>
        </p:blipFill>
        <p:spPr bwMode="auto">
          <a:xfrm>
            <a:off x="179513" y="1005641"/>
            <a:ext cx="3888432" cy="141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/>
          <a:stretch/>
        </p:blipFill>
        <p:spPr bwMode="auto">
          <a:xfrm>
            <a:off x="179512" y="2420888"/>
            <a:ext cx="388843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1795184"/>
            <a:ext cx="5057819" cy="249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47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946648" y="908720"/>
            <a:ext cx="3250704" cy="43204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Tripanosomosis</a:t>
            </a: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57200" y="130622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defRPr>
            </a:lvl1pPr>
          </a:lstStyle>
          <a:p>
            <a:pPr algn="l"/>
            <a:r>
              <a:rPr lang="es-ES" sz="2800" b="1" dirty="0" smtClean="0"/>
              <a:t>INTRODUCCIÓN- TRIPANOSOMOSIS</a:t>
            </a:r>
            <a:endParaRPr lang="es-ES" sz="2800" b="1" dirty="0"/>
          </a:p>
        </p:txBody>
      </p:sp>
      <p:graphicFrame>
        <p:nvGraphicFramePr>
          <p:cNvPr id="18" name="17 Diagrama"/>
          <p:cNvGraphicFramePr/>
          <p:nvPr>
            <p:extLst>
              <p:ext uri="{D42A27DB-BD31-4B8C-83A1-F6EECF244321}">
                <p14:modId xmlns:p14="http://schemas.microsoft.com/office/powerpoint/2010/main" val="3668778274"/>
              </p:ext>
            </p:extLst>
          </p:nvPr>
        </p:nvGraphicFramePr>
        <p:xfrm>
          <a:off x="1487996" y="3305861"/>
          <a:ext cx="7260468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52" y="4725145"/>
            <a:ext cx="129164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485675" y="5445224"/>
            <a:ext cx="133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Bos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taurus</a:t>
            </a:r>
            <a:endParaRPr lang="es-ES" sz="14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75" y="4725143"/>
            <a:ext cx="1287073" cy="7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2016224" y="5497487"/>
            <a:ext cx="133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Bos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indicus</a:t>
            </a:r>
            <a:endParaRPr lang="es-ES" sz="14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22 Flecha abajo"/>
          <p:cNvSpPr/>
          <p:nvPr/>
        </p:nvSpPr>
        <p:spPr>
          <a:xfrm>
            <a:off x="4427984" y="1412776"/>
            <a:ext cx="180020" cy="288032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25144"/>
            <a:ext cx="1044117" cy="78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3563888" y="5497487"/>
            <a:ext cx="133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Ovis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aries</a:t>
            </a:r>
            <a:endParaRPr lang="es-ES" sz="14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53136"/>
            <a:ext cx="935245" cy="78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29 CuadroTexto"/>
          <p:cNvSpPr txBox="1"/>
          <p:nvPr/>
        </p:nvSpPr>
        <p:spPr>
          <a:xfrm>
            <a:off x="5364088" y="5445224"/>
            <a:ext cx="147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Capra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hircus</a:t>
            </a:r>
            <a:endParaRPr lang="es-ES" sz="14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7"/>
          <a:stretch/>
        </p:blipFill>
        <p:spPr bwMode="auto">
          <a:xfrm>
            <a:off x="7380312" y="4723001"/>
            <a:ext cx="1145426" cy="77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7135243" y="5497487"/>
            <a:ext cx="1685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Bubalus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bubalis</a:t>
            </a:r>
            <a:endParaRPr lang="es-ES" sz="14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41513" y="1939308"/>
            <a:ext cx="62795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Trypanosoma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vivax</a:t>
            </a:r>
            <a:endParaRPr lang="es-ES" sz="1600" i="1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		</a:t>
            </a:r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Trypanosoma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evansi</a:t>
            </a:r>
            <a:endParaRPr lang="es-ES" sz="1600" i="1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				</a:t>
            </a:r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Trypanosoma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theileri</a:t>
            </a:r>
            <a:endParaRPr lang="es-ES" sz="16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64525" y="1939308"/>
            <a:ext cx="252028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Trypanosoma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vivax</a:t>
            </a:r>
            <a:endParaRPr lang="es-ES" sz="16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73222" y="6381328"/>
            <a:ext cx="224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Gonzatti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et al 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(2014)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38163" y="2996952"/>
            <a:ext cx="3314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Dávila &amp; Silva (2000)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73222" y="1502609"/>
            <a:ext cx="2536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Desquesnes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(2004)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516216" y="2874422"/>
            <a:ext cx="248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Parásito flagelado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19106" y="589806"/>
            <a:ext cx="202646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83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Graphic spid="18" grpId="0">
        <p:bldAsOne/>
      </p:bldGraphic>
      <p:bldP spid="19" grpId="0"/>
      <p:bldP spid="22" grpId="0"/>
      <p:bldP spid="23" grpId="0" animBg="1"/>
      <p:bldP spid="27" grpId="0"/>
      <p:bldP spid="30" grpId="0"/>
      <p:bldP spid="32" grpId="0"/>
      <p:bldP spid="2" grpId="0"/>
      <p:bldP spid="7" grpId="0" animBg="1"/>
      <p:bldP spid="28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0" y="692696"/>
            <a:ext cx="4572000" cy="56323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250360" y="868070"/>
            <a:ext cx="237543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Transmisión mecánica</a:t>
            </a:r>
            <a:endParaRPr lang="es-E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0360" y="2708920"/>
            <a:ext cx="223340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Transmisión biológica</a:t>
            </a:r>
            <a:endParaRPr lang="es-E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1520" y="4437112"/>
            <a:ext cx="259228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Transmisión iatrogénica</a:t>
            </a:r>
            <a:endParaRPr lang="es-E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>
            <a:off x="4572000" y="692696"/>
            <a:ext cx="0" cy="554461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1 Título"/>
          <p:cNvSpPr txBox="1">
            <a:spLocks/>
          </p:cNvSpPr>
          <p:nvPr/>
        </p:nvSpPr>
        <p:spPr>
          <a:xfrm>
            <a:off x="457200" y="130622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defRPr>
            </a:lvl1pPr>
          </a:lstStyle>
          <a:p>
            <a:pPr algn="l"/>
            <a:r>
              <a:rPr lang="es-ES" sz="2800" b="1" dirty="0" smtClean="0"/>
              <a:t>TRANSMISIÓN Y PATOGENIA</a:t>
            </a:r>
            <a:endParaRPr lang="es-ES" sz="2800" b="1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91" y="1459891"/>
            <a:ext cx="936104" cy="692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57200" y="2268893"/>
            <a:ext cx="1557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Tabanus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spp.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089028" y="2268893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Stomoxis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calcitrans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625798" y="1459891"/>
            <a:ext cx="1086700" cy="692937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2501437"/>
              <a:satOff val="-2237"/>
              <a:lumOff val="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91" y="2924944"/>
            <a:ext cx="2254466" cy="174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1331640" y="4026550"/>
            <a:ext cx="1809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Glossina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spp.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" name="Picture 2" descr="Resultado de imagen de castracion bovino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6"/>
          <a:stretch/>
        </p:blipFill>
        <p:spPr bwMode="auto">
          <a:xfrm>
            <a:off x="426384" y="5008776"/>
            <a:ext cx="1614134" cy="101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1" name="20 CuadroTexto"/>
          <p:cNvSpPr txBox="1"/>
          <p:nvPr/>
        </p:nvSpPr>
        <p:spPr>
          <a:xfrm>
            <a:off x="45319" y="6021288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Instrumentos de castración 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70" y="5052565"/>
            <a:ext cx="1454066" cy="968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2123728" y="601723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Vacunación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46525" y="6381328"/>
            <a:ext cx="3165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Aguilar (1996), </a:t>
            </a:r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Gómez-</a:t>
            </a:r>
            <a:r>
              <a:rPr lang="es-ES" sz="1400" dirty="0" err="1">
                <a:latin typeface="Times" panose="02020603050405020304" pitchFamily="18" charset="0"/>
                <a:cs typeface="Times" panose="02020603050405020304" pitchFamily="18" charset="0"/>
              </a:rPr>
              <a:t>Piñeres</a:t>
            </a:r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 (2014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084168" y="835388"/>
            <a:ext cx="172819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Patogenia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6" name="Imagen 6" descr="adhesion5"/>
          <p:cNvPicPr/>
          <p:nvPr/>
        </p:nvPicPr>
        <p:blipFill>
          <a:blip r:embed="rId7" cstate="print">
            <a:lum bright="4000" contrast="6000"/>
          </a:blip>
          <a:srcRect/>
          <a:stretch>
            <a:fillRect/>
          </a:stretch>
        </p:blipFill>
        <p:spPr bwMode="auto">
          <a:xfrm>
            <a:off x="7028596" y="2060848"/>
            <a:ext cx="1935892" cy="1486316"/>
          </a:xfrm>
          <a:prstGeom prst="rect">
            <a:avLst/>
          </a:prstGeom>
          <a:noFill/>
        </p:spPr>
      </p:pic>
      <p:pic>
        <p:nvPicPr>
          <p:cNvPr id="27" name="Imagen 24" descr="tripa2"/>
          <p:cNvPicPr/>
          <p:nvPr/>
        </p:nvPicPr>
        <p:blipFill>
          <a:blip r:embed="rId8" cstate="print">
            <a:lum bright="-10000"/>
          </a:blip>
          <a:srcRect/>
          <a:stretch>
            <a:fillRect/>
          </a:stretch>
        </p:blipFill>
        <p:spPr bwMode="auto">
          <a:xfrm>
            <a:off x="4686995" y="3004845"/>
            <a:ext cx="2283491" cy="1582495"/>
          </a:xfrm>
          <a:prstGeom prst="rect">
            <a:avLst/>
          </a:prstGeom>
          <a:noFill/>
        </p:spPr>
      </p:pic>
      <p:pic>
        <p:nvPicPr>
          <p:cNvPr id="28" name="Imagen 11" descr="mebtv4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7" y="4365104"/>
            <a:ext cx="2594110" cy="1837662"/>
          </a:xfrm>
          <a:prstGeom prst="rect">
            <a:avLst/>
          </a:prstGeom>
          <a:noFill/>
        </p:spPr>
      </p:pic>
      <p:pic>
        <p:nvPicPr>
          <p:cNvPr id="29" name="Imagen 10" descr="adhesion2"/>
          <p:cNvPicPr/>
          <p:nvPr/>
        </p:nvPicPr>
        <p:blipFill>
          <a:blip r:embed="rId10" cstate="print">
            <a:lum bright="4000" contrast="2000"/>
          </a:blip>
          <a:srcRect/>
          <a:stretch>
            <a:fillRect/>
          </a:stretch>
        </p:blipFill>
        <p:spPr bwMode="auto">
          <a:xfrm>
            <a:off x="4796783" y="1291849"/>
            <a:ext cx="2063913" cy="1592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209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/>
      <p:bldP spid="13" grpId="0"/>
      <p:bldP spid="19" grpId="0"/>
      <p:bldP spid="21" grpId="0"/>
      <p:bldP spid="23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T vivax LIEM(33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718576"/>
            <a:ext cx="9180512" cy="553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457200" y="130622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defRPr>
            </a:lvl1pPr>
          </a:lstStyle>
          <a:p>
            <a:pPr algn="l"/>
            <a:r>
              <a:rPr lang="es-ES" sz="2800" b="1" dirty="0" smtClean="0"/>
              <a:t>CLÍNICA Y TRATAMIENTO</a:t>
            </a:r>
            <a:endParaRPr lang="es-ES" sz="28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146525" y="6309320"/>
            <a:ext cx="2136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Osorio A (2008)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223620" y="1049814"/>
            <a:ext cx="289066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Parasitemia</a:t>
            </a: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dirty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ersistente 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447441" y="1644628"/>
            <a:ext cx="144533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Fiebre 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714617" y="1628800"/>
            <a:ext cx="241693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Anemia pronunciada 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47403" y="2239617"/>
            <a:ext cx="240925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Hemorragia visceral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038016" y="4988027"/>
            <a:ext cx="201622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Aborto espontáneo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62108" y="2924944"/>
            <a:ext cx="256513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Insuficiencia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cardiaca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698908" y="5517232"/>
            <a:ext cx="144533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Muerte 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4" name="Picture 2" descr="010_1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8578" y="2204864"/>
            <a:ext cx="3111614" cy="2066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14 CuadroTexto"/>
          <p:cNvSpPr txBox="1"/>
          <p:nvPr/>
        </p:nvSpPr>
        <p:spPr>
          <a:xfrm>
            <a:off x="362108" y="3518810"/>
            <a:ext cx="255682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Disminución en la producción de leche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47403" y="4440623"/>
            <a:ext cx="278122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Perdida de la función física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782018" y="2239617"/>
            <a:ext cx="202656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Tripanosidas</a:t>
            </a: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6382876" y="2849721"/>
            <a:ext cx="2672526" cy="5539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Diaceturato</a:t>
            </a: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 de </a:t>
            </a:r>
            <a:r>
              <a:rPr lang="es-E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diminazeno</a:t>
            </a:r>
            <a:endParaRPr lang="es-ES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(3,5-8 mg/Kg)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6538142" y="3841975"/>
            <a:ext cx="2492990" cy="5539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Cloruro de </a:t>
            </a:r>
            <a:r>
              <a:rPr lang="es-E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isometamidio</a:t>
            </a:r>
            <a:endParaRPr lang="es-ES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s-ES" sz="1200" dirty="0" smtClean="0">
                <a:latin typeface="Times" panose="02020603050405020304" pitchFamily="18" charset="0"/>
                <a:cs typeface="Times" panose="02020603050405020304" pitchFamily="18" charset="0"/>
              </a:rPr>
              <a:t>(0,25mg/Kg)</a:t>
            </a:r>
            <a:endParaRPr lang="es-E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25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7" r="9888"/>
          <a:stretch/>
        </p:blipFill>
        <p:spPr bwMode="auto">
          <a:xfrm>
            <a:off x="2599827" y="1433497"/>
            <a:ext cx="4262389" cy="434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26028" y="812662"/>
            <a:ext cx="5170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En Ecuador, no se ha reportado en la OIE.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1520" y="6381328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OIE, 2017</a:t>
            </a:r>
            <a:endParaRPr lang="es-ES" sz="1100" dirty="0"/>
          </a:p>
        </p:txBody>
      </p:sp>
      <p:sp>
        <p:nvSpPr>
          <p:cNvPr id="4" name="3 CuadroTexto"/>
          <p:cNvSpPr txBox="1"/>
          <p:nvPr/>
        </p:nvSpPr>
        <p:spPr>
          <a:xfrm>
            <a:off x="539552" y="2564904"/>
            <a:ext cx="204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Ortega, 2014 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* PCR: 30,26% (46/152)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14472" y="3789040"/>
            <a:ext cx="2046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Cárdenas &amp; Viera (2005) 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181 </a:t>
            </a:r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Tabanus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spp.</a:t>
            </a:r>
          </a:p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Variedad de vectores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4725144"/>
            <a:ext cx="887747" cy="657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514472" y="1520909"/>
            <a:ext cx="1643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 sz="1400" b="1"/>
            </a:lvl1pPr>
          </a:lstStyle>
          <a:p>
            <a:r>
              <a:rPr lang="es-US" dirty="0">
                <a:latin typeface="Times" panose="02020603050405020304" pitchFamily="18" charset="0"/>
                <a:cs typeface="Times" panose="02020603050405020304" pitchFamily="18" charset="0"/>
              </a:rPr>
              <a:t>Wells </a:t>
            </a:r>
            <a:r>
              <a:rPr lang="es-US" i="1" dirty="0">
                <a:latin typeface="Times" panose="02020603050405020304" pitchFamily="18" charset="0"/>
                <a:cs typeface="Times" panose="02020603050405020304" pitchFamily="18" charset="0"/>
              </a:rPr>
              <a:t>et al</a:t>
            </a:r>
            <a:r>
              <a:rPr lang="es-US" dirty="0">
                <a:latin typeface="Times" panose="02020603050405020304" pitchFamily="18" charset="0"/>
                <a:cs typeface="Times" panose="02020603050405020304" pitchFamily="18" charset="0"/>
              </a:rPr>
              <a:t>. (1977)</a:t>
            </a:r>
          </a:p>
          <a:p>
            <a:r>
              <a:rPr lang="es-US" b="0" dirty="0" smtClean="0">
                <a:latin typeface="Times" panose="02020603050405020304" pitchFamily="18" charset="0"/>
                <a:cs typeface="Times" panose="02020603050405020304" pitchFamily="18" charset="0"/>
              </a:rPr>
              <a:t>* IFI</a:t>
            </a:r>
            <a:r>
              <a:rPr lang="es-US" b="0" dirty="0">
                <a:latin typeface="Times" panose="02020603050405020304" pitchFamily="18" charset="0"/>
                <a:cs typeface="Times" panose="02020603050405020304" pitchFamily="18" charset="0"/>
              </a:rPr>
              <a:t>: 23%</a:t>
            </a:r>
            <a:endParaRPr lang="es-ES" b="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6960464" y="2194991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González Z</a:t>
            </a:r>
            <a:r>
              <a:rPr lang="es-ES" sz="1400" b="1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(2016)</a:t>
            </a:r>
            <a:endParaRPr lang="es-ES" sz="1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6960464" y="2826514"/>
            <a:ext cx="1712067" cy="11521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58%</a:t>
            </a:r>
          </a:p>
          <a:p>
            <a:pPr algn="ctr"/>
            <a:endParaRPr lang="es-ES" sz="1400" dirty="0" smtClean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s-ES" sz="14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CFQ: </a:t>
            </a:r>
            <a:r>
              <a:rPr lang="es-ES" sz="14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48%</a:t>
            </a:r>
          </a:p>
          <a:p>
            <a:pPr algn="just"/>
            <a:r>
              <a:rPr lang="es-ES" sz="14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H. </a:t>
            </a:r>
            <a:r>
              <a:rPr lang="es-ES" sz="14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Lechera 1: </a:t>
            </a:r>
            <a:r>
              <a:rPr lang="es-ES" sz="14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41%</a:t>
            </a:r>
          </a:p>
          <a:p>
            <a:pPr algn="just"/>
            <a:r>
              <a:rPr lang="es-ES" sz="14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H. </a:t>
            </a:r>
            <a:r>
              <a:rPr lang="es-ES" sz="14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Lechera 2: </a:t>
            </a:r>
            <a:r>
              <a:rPr lang="es-ES" sz="14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75%</a:t>
            </a:r>
            <a:endParaRPr lang="es-ES" sz="14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27" name="26 Conector recto de flecha"/>
          <p:cNvCxnSpPr/>
          <p:nvPr/>
        </p:nvCxnSpPr>
        <p:spPr>
          <a:xfrm>
            <a:off x="7742423" y="2502768"/>
            <a:ext cx="0" cy="2842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Elipse"/>
          <p:cNvSpPr/>
          <p:nvPr/>
        </p:nvSpPr>
        <p:spPr>
          <a:xfrm>
            <a:off x="4669899" y="2348880"/>
            <a:ext cx="550173" cy="47734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1" grpId="0"/>
      <p:bldP spid="25" grpId="0"/>
      <p:bldP spid="2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1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2801965"/>
              </p:ext>
            </p:extLst>
          </p:nvPr>
        </p:nvGraphicFramePr>
        <p:xfrm>
          <a:off x="2555776" y="2204864"/>
          <a:ext cx="5904656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946648" y="836713"/>
            <a:ext cx="3250704" cy="43204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dirty="0" err="1" smtClean="0">
                <a:latin typeface="Times" panose="02020603050405020304" pitchFamily="18" charset="0"/>
                <a:cs typeface="Times" panose="02020603050405020304" pitchFamily="18" charset="0"/>
              </a:rPr>
              <a:t>Anaplasmosis</a:t>
            </a:r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 bovina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57200" y="130622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defRPr>
            </a:lvl1pPr>
          </a:lstStyle>
          <a:p>
            <a:pPr algn="l"/>
            <a:r>
              <a:rPr lang="es-ES" sz="2800" b="1" dirty="0" smtClean="0"/>
              <a:t>INTRODUCCIÓN- ANAPLASMOSIS</a:t>
            </a:r>
            <a:endParaRPr lang="es-ES" sz="28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059832" y="1556792"/>
            <a:ext cx="309634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i="1" dirty="0" smtClean="0">
                <a:latin typeface="Times" panose="02020603050405020304" pitchFamily="18" charset="0"/>
                <a:cs typeface="Times" panose="02020603050405020304" pitchFamily="18" charset="0"/>
              </a:rPr>
              <a:t>Anaplasma </a:t>
            </a:r>
            <a:r>
              <a:rPr lang="es-ES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marginale</a:t>
            </a:r>
            <a:endParaRPr lang="es-ES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858550" y="2699628"/>
            <a:ext cx="193766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Parásito obligado</a:t>
            </a:r>
          </a:p>
        </p:txBody>
      </p:sp>
      <p:graphicFrame>
        <p:nvGraphicFramePr>
          <p:cNvPr id="18" name="17 Diagrama"/>
          <p:cNvGraphicFramePr/>
          <p:nvPr>
            <p:extLst>
              <p:ext uri="{D42A27DB-BD31-4B8C-83A1-F6EECF244321}">
                <p14:modId xmlns:p14="http://schemas.microsoft.com/office/powerpoint/2010/main" val="214218244"/>
              </p:ext>
            </p:extLst>
          </p:nvPr>
        </p:nvGraphicFramePr>
        <p:xfrm>
          <a:off x="1781037" y="3414995"/>
          <a:ext cx="7543035" cy="11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90157"/>
            <a:ext cx="1492248" cy="915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1512168" y="5733256"/>
            <a:ext cx="133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Bos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taurus</a:t>
            </a:r>
            <a:endParaRPr lang="es-ES" sz="14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600" y="4880944"/>
            <a:ext cx="1523424" cy="852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3312368" y="5713511"/>
            <a:ext cx="133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Bos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indicus</a:t>
            </a:r>
            <a:endParaRPr lang="es-ES" sz="14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22 Flecha abajo"/>
          <p:cNvSpPr/>
          <p:nvPr/>
        </p:nvSpPr>
        <p:spPr>
          <a:xfrm>
            <a:off x="4427984" y="1268760"/>
            <a:ext cx="180020" cy="288032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655" y="4797152"/>
            <a:ext cx="1022529" cy="769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5056975" y="5517232"/>
            <a:ext cx="133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Ovis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aries</a:t>
            </a:r>
            <a:endParaRPr lang="es-ES" sz="14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97152"/>
            <a:ext cx="905111" cy="761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29 CuadroTexto"/>
          <p:cNvSpPr txBox="1"/>
          <p:nvPr/>
        </p:nvSpPr>
        <p:spPr>
          <a:xfrm>
            <a:off x="6732240" y="5517232"/>
            <a:ext cx="147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Capra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hircus</a:t>
            </a:r>
            <a:endParaRPr lang="es-ES" sz="14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33772" y="1556792"/>
            <a:ext cx="23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Bacteria Gram negativa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0" name="9 Conector recto de flecha"/>
          <p:cNvCxnSpPr>
            <a:stCxn id="5" idx="1"/>
            <a:endCxn id="2" idx="3"/>
          </p:cNvCxnSpPr>
          <p:nvPr/>
        </p:nvCxnSpPr>
        <p:spPr>
          <a:xfrm flipH="1" flipV="1">
            <a:off x="2648372" y="1726069"/>
            <a:ext cx="411460" cy="15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r="5642" b="11021"/>
          <a:stretch/>
        </p:blipFill>
        <p:spPr bwMode="auto">
          <a:xfrm>
            <a:off x="6494712" y="840304"/>
            <a:ext cx="2397768" cy="165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63" y="1926125"/>
            <a:ext cx="1170340" cy="866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CuadroTexto"/>
          <p:cNvSpPr txBox="1"/>
          <p:nvPr/>
        </p:nvSpPr>
        <p:spPr>
          <a:xfrm>
            <a:off x="179512" y="2780928"/>
            <a:ext cx="1313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Tabanus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spp.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037" y="2097557"/>
            <a:ext cx="1220341" cy="1204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28 CuadroTexto"/>
          <p:cNvSpPr txBox="1"/>
          <p:nvPr/>
        </p:nvSpPr>
        <p:spPr>
          <a:xfrm>
            <a:off x="1478009" y="3301699"/>
            <a:ext cx="1985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Dermacentor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spp.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r="21829"/>
          <a:stretch/>
        </p:blipFill>
        <p:spPr bwMode="auto">
          <a:xfrm>
            <a:off x="382295" y="3415630"/>
            <a:ext cx="1180183" cy="969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66685" y="4417367"/>
            <a:ext cx="1985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Riphicephalus</a:t>
            </a:r>
            <a:r>
              <a:rPr lang="es-ES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microplus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22093" y="2041103"/>
            <a:ext cx="3726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Coronado (2001); Suarez &amp; </a:t>
            </a:r>
            <a:r>
              <a:rPr lang="es-ES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Noh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(2011)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79512" y="6361583"/>
            <a:ext cx="4133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Guglielmone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(1995); </a:t>
            </a:r>
            <a:r>
              <a:rPr lang="es-ES" sz="14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Baldacchino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(2013)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1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P spid="3" grpId="0" build="p" animBg="1"/>
      <p:bldP spid="5" grpId="0" animBg="1"/>
      <p:bldP spid="17" grpId="0" animBg="1"/>
      <p:bldGraphic spid="18" grpId="0">
        <p:bldAsOne/>
      </p:bldGraphic>
      <p:bldP spid="19" grpId="0"/>
      <p:bldP spid="22" grpId="0"/>
      <p:bldP spid="23" grpId="0" animBg="1"/>
      <p:bldP spid="27" grpId="0"/>
      <p:bldP spid="30" grpId="0"/>
      <p:bldP spid="2" grpId="0"/>
      <p:bldP spid="26" grpId="0"/>
      <p:bldP spid="29" grpId="0"/>
      <p:bldP spid="3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0" y="692696"/>
            <a:ext cx="4572000" cy="56323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250360" y="868070"/>
            <a:ext cx="237543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Transmisión mecánica</a:t>
            </a:r>
            <a:endParaRPr lang="es-E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0360" y="2708920"/>
            <a:ext cx="223340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Transmisión biológica</a:t>
            </a:r>
            <a:endParaRPr lang="es-E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1520" y="4437112"/>
            <a:ext cx="259228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Transmisión iatrogénica</a:t>
            </a:r>
            <a:endParaRPr lang="es-E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>
            <a:off x="4572000" y="692696"/>
            <a:ext cx="0" cy="554461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1 Título"/>
          <p:cNvSpPr txBox="1">
            <a:spLocks/>
          </p:cNvSpPr>
          <p:nvPr/>
        </p:nvSpPr>
        <p:spPr>
          <a:xfrm>
            <a:off x="457200" y="130622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defRPr>
            </a:lvl1pPr>
          </a:lstStyle>
          <a:p>
            <a:pPr algn="l"/>
            <a:r>
              <a:rPr lang="es-ES" sz="2800" b="1" dirty="0" smtClean="0"/>
              <a:t>TRANSMISIÓN Y PATOGENIA</a:t>
            </a:r>
            <a:endParaRPr lang="es-ES" sz="2800" b="1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91" y="1459891"/>
            <a:ext cx="936104" cy="692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57200" y="2268893"/>
            <a:ext cx="1557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Tabanus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spp.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089028" y="2268893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Stomoxis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calcitrans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625798" y="1459891"/>
            <a:ext cx="1086700" cy="692937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2501437"/>
              <a:satOff val="-2237"/>
              <a:lumOff val="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" name="Picture 2" descr="Resultado de imagen de castracion bovino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6"/>
          <a:stretch/>
        </p:blipFill>
        <p:spPr bwMode="auto">
          <a:xfrm>
            <a:off x="426384" y="5008776"/>
            <a:ext cx="1614134" cy="101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1" name="20 CuadroTexto"/>
          <p:cNvSpPr txBox="1"/>
          <p:nvPr/>
        </p:nvSpPr>
        <p:spPr>
          <a:xfrm>
            <a:off x="45319" y="6021288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Instrumentos de castración 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70" y="5052565"/>
            <a:ext cx="1454066" cy="968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2123728" y="601723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Vacunación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46525" y="6381328"/>
            <a:ext cx="3165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latin typeface="Times" panose="02020603050405020304" pitchFamily="18" charset="0"/>
                <a:cs typeface="Times" panose="02020603050405020304" pitchFamily="18" charset="0"/>
              </a:rPr>
              <a:t>Kocan</a:t>
            </a:r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400" i="1" dirty="0">
                <a:latin typeface="Times" panose="02020603050405020304" pitchFamily="18" charset="0"/>
                <a:cs typeface="Times" panose="02020603050405020304" pitchFamily="18" charset="0"/>
              </a:rPr>
              <a:t>et al.</a:t>
            </a:r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 (2003)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6084168" y="835388"/>
            <a:ext cx="172819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imes" panose="02020603050405020304" pitchFamily="18" charset="0"/>
                <a:cs typeface="Times" panose="02020603050405020304" pitchFamily="18" charset="0"/>
              </a:rPr>
              <a:t>Patogenia</a:t>
            </a:r>
            <a:endParaRPr lang="es-E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30" y="3261454"/>
            <a:ext cx="1078362" cy="806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CuadroTexto"/>
          <p:cNvSpPr txBox="1"/>
          <p:nvPr/>
        </p:nvSpPr>
        <p:spPr>
          <a:xfrm>
            <a:off x="35496" y="4077072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R. </a:t>
            </a:r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microplus</a:t>
            </a:r>
            <a:endParaRPr lang="es-ES" sz="16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387" y="3150444"/>
            <a:ext cx="929717" cy="917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32 CuadroTexto"/>
          <p:cNvSpPr txBox="1"/>
          <p:nvPr/>
        </p:nvSpPr>
        <p:spPr>
          <a:xfrm>
            <a:off x="2264233" y="4077072"/>
            <a:ext cx="1985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Dermacentor</a:t>
            </a:r>
            <a:r>
              <a:rPr lang="es-ES" sz="16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S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spp.</a:t>
            </a:r>
            <a:endParaRPr lang="es-E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932040" y="145989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ntraeritrocíticos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8" t="43865" r="52241" b="33316"/>
          <a:stretch/>
        </p:blipFill>
        <p:spPr bwMode="auto">
          <a:xfrm>
            <a:off x="7596336" y="1342228"/>
            <a:ext cx="864096" cy="928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6 Conector recto de flecha"/>
          <p:cNvCxnSpPr>
            <a:stCxn id="2" idx="3"/>
          </p:cNvCxnSpPr>
          <p:nvPr/>
        </p:nvCxnSpPr>
        <p:spPr>
          <a:xfrm flipV="1">
            <a:off x="6732240" y="1613779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5015480" y="2464486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Penetra por endocitosis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716016" y="3201074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Capacidad: Entrar y salir del GR sin destruirlo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4665971" y="5052565"/>
            <a:ext cx="291632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Sistema inmune destruye masivamente a los GR como extraños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7485456" y="5651956"/>
            <a:ext cx="144016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Anemia hemolítica</a:t>
            </a:r>
            <a:endParaRPr lang="es-E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38" name="37 Conector recto de flecha"/>
          <p:cNvCxnSpPr>
            <a:stCxn id="15" idx="2"/>
          </p:cNvCxnSpPr>
          <p:nvPr/>
        </p:nvCxnSpPr>
        <p:spPr>
          <a:xfrm>
            <a:off x="6635660" y="2772263"/>
            <a:ext cx="0" cy="4288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87415"/>
            <a:ext cx="1931757" cy="152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39 Conector angular"/>
          <p:cNvCxnSpPr>
            <a:stCxn id="34" idx="2"/>
            <a:endCxn id="35" idx="1"/>
          </p:cNvCxnSpPr>
          <p:nvPr/>
        </p:nvCxnSpPr>
        <p:spPr>
          <a:xfrm rot="16200000" flipH="1">
            <a:off x="6635904" y="5064013"/>
            <a:ext cx="337781" cy="136132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64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/>
      <p:bldP spid="13" grpId="0"/>
      <p:bldP spid="21" grpId="0"/>
      <p:bldP spid="23" grpId="0"/>
      <p:bldP spid="22" grpId="0" animBg="1"/>
      <p:bldP spid="31" grpId="0"/>
      <p:bldP spid="33" grpId="0"/>
      <p:bldP spid="2" grpId="0"/>
      <p:bldP spid="15" grpId="0"/>
      <p:bldP spid="16" grpId="0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3690</TotalTime>
  <Words>2621</Words>
  <Application>Microsoft Office PowerPoint</Application>
  <PresentationFormat>Presentación en pantalla (4:3)</PresentationFormat>
  <Paragraphs>788</Paragraphs>
  <Slides>37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Tema de Office</vt:lpstr>
      <vt:lpstr>Presentación de PowerPoint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Prueba de Woo </vt:lpstr>
      <vt:lpstr>Presentación de PowerPoint</vt:lpstr>
      <vt:lpstr>Punto de corte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Vivi</dc:creator>
  <cp:lastModifiedBy>Vivi</cp:lastModifiedBy>
  <cp:revision>254</cp:revision>
  <dcterms:modified xsi:type="dcterms:W3CDTF">2017-07-07T02:40:47Z</dcterms:modified>
</cp:coreProperties>
</file>