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Lst>
  <p:notesMasterIdLst>
    <p:notesMasterId r:id="rId27"/>
  </p:notesMasterIdLst>
  <p:sldIdLst>
    <p:sldId id="256" r:id="rId2"/>
    <p:sldId id="293" r:id="rId3"/>
    <p:sldId id="274" r:id="rId4"/>
    <p:sldId id="275" r:id="rId5"/>
    <p:sldId id="262" r:id="rId6"/>
    <p:sldId id="277" r:id="rId7"/>
    <p:sldId id="292" r:id="rId8"/>
    <p:sldId id="278" r:id="rId9"/>
    <p:sldId id="260" r:id="rId10"/>
    <p:sldId id="259" r:id="rId11"/>
    <p:sldId id="279" r:id="rId12"/>
    <p:sldId id="281" r:id="rId13"/>
    <p:sldId id="283" r:id="rId14"/>
    <p:sldId id="280" r:id="rId15"/>
    <p:sldId id="284" r:id="rId16"/>
    <p:sldId id="285" r:id="rId17"/>
    <p:sldId id="286" r:id="rId18"/>
    <p:sldId id="295" r:id="rId19"/>
    <p:sldId id="261" r:id="rId20"/>
    <p:sldId id="289" r:id="rId21"/>
    <p:sldId id="288" r:id="rId22"/>
    <p:sldId id="290" r:id="rId23"/>
    <p:sldId id="296" r:id="rId24"/>
    <p:sldId id="291" r:id="rId25"/>
    <p:sldId id="27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FFFF00"/>
    <a:srgbClr val="003399"/>
    <a:srgbClr val="FFFF66"/>
    <a:srgbClr val="0000CC"/>
    <a:srgbClr val="0033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72" autoAdjust="0"/>
    <p:restoredTop sz="94660"/>
  </p:normalViewPr>
  <p:slideViewPr>
    <p:cSldViewPr snapToGrid="0">
      <p:cViewPr varScale="1">
        <p:scale>
          <a:sx n="74" d="100"/>
          <a:sy n="74" d="100"/>
        </p:scale>
        <p:origin x="67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DC46E3-A1BB-49C3-99EC-90153F6D7CC7}" type="doc">
      <dgm:prSet loTypeId="urn:microsoft.com/office/officeart/2005/8/layout/radial5" loCatId="cycle" qsTypeId="urn:microsoft.com/office/officeart/2005/8/quickstyle/simple1" qsCatId="simple" csTypeId="urn:microsoft.com/office/officeart/2005/8/colors/accent1_1" csCatId="accent1" phldr="1"/>
      <dgm:spPr/>
      <dgm:t>
        <a:bodyPr/>
        <a:lstStyle/>
        <a:p>
          <a:endParaRPr lang="es-EC"/>
        </a:p>
      </dgm:t>
    </dgm:pt>
    <dgm:pt modelId="{48C9D586-7E99-44A3-A5FC-181A1DD68E2B}">
      <dgm:prSet phldrT="[Texto]" custT="1"/>
      <dgm:spPr>
        <a:solidFill>
          <a:schemeClr val="accent2">
            <a:lumMod val="50000"/>
          </a:schemeClr>
        </a:solidFill>
        <a:ln w="25400"/>
      </dgm:spPr>
      <dgm:t>
        <a:bodyPr/>
        <a:lstStyle/>
        <a:p>
          <a:r>
            <a:rPr lang="es-EC" sz="1800" b="1" dirty="0" smtClean="0">
              <a:solidFill>
                <a:schemeClr val="bg1">
                  <a:lumMod val="95000"/>
                </a:schemeClr>
              </a:solidFill>
              <a:latin typeface="Arial Black" pitchFamily="34" charset="0"/>
              <a:cs typeface="Aharoni" pitchFamily="2" charset="-79"/>
            </a:rPr>
            <a:t>GLOBALIZACIÓN=&gt;NACIONES BUSCAN INSERTARSE EN EL COMERCIO MUNDIAL. </a:t>
          </a:r>
          <a:endParaRPr lang="es-EC" sz="1800" b="1" dirty="0">
            <a:solidFill>
              <a:schemeClr val="bg1">
                <a:lumMod val="95000"/>
              </a:schemeClr>
            </a:solidFill>
            <a:latin typeface="Arial Black" pitchFamily="34" charset="0"/>
            <a:cs typeface="Aharoni" pitchFamily="2" charset="-79"/>
          </a:endParaRPr>
        </a:p>
      </dgm:t>
    </dgm:pt>
    <dgm:pt modelId="{4AF9389C-29E8-419C-BE00-A1073D8BEA75}" type="parTrans" cxnId="{C546305F-C6A6-4A02-BC61-DF990012F935}">
      <dgm:prSet/>
      <dgm:spPr/>
      <dgm:t>
        <a:bodyPr/>
        <a:lstStyle/>
        <a:p>
          <a:endParaRPr lang="es-EC" sz="2000" b="1">
            <a:latin typeface="Arial Black" pitchFamily="34" charset="0"/>
            <a:cs typeface="Aharoni" pitchFamily="2" charset="-79"/>
          </a:endParaRPr>
        </a:p>
      </dgm:t>
    </dgm:pt>
    <dgm:pt modelId="{27E4C3B9-ACA3-4B75-9DE4-959E5D982C45}" type="sibTrans" cxnId="{C546305F-C6A6-4A02-BC61-DF990012F935}">
      <dgm:prSet/>
      <dgm:spPr/>
      <dgm:t>
        <a:bodyPr/>
        <a:lstStyle/>
        <a:p>
          <a:endParaRPr lang="es-EC" sz="2000" b="1">
            <a:latin typeface="Arial Black" pitchFamily="34" charset="0"/>
            <a:cs typeface="Aharoni" pitchFamily="2" charset="-79"/>
          </a:endParaRPr>
        </a:p>
      </dgm:t>
    </dgm:pt>
    <dgm:pt modelId="{97272280-5863-4F66-8FE6-1710AEA4CADF}">
      <dgm:prSet phldrT="[Texto]" custT="1"/>
      <dgm:spPr>
        <a:solidFill>
          <a:schemeClr val="bg1">
            <a:lumMod val="85000"/>
          </a:schemeClr>
        </a:solidFill>
        <a:ln w="25400"/>
      </dgm:spPr>
      <dgm:t>
        <a:bodyPr/>
        <a:lstStyle/>
        <a:p>
          <a:r>
            <a:rPr lang="es-EC" sz="2000" dirty="0" smtClean="0">
              <a:effectLst>
                <a:outerShdw blurRad="38100" dist="38100" dir="2700000" algn="tl">
                  <a:srgbClr val="000000">
                    <a:alpha val="43137"/>
                  </a:srgbClr>
                </a:outerShdw>
              </a:effectLst>
              <a:latin typeface="Arial Black" pitchFamily="34" charset="0"/>
              <a:cs typeface="Aharoni" pitchFamily="2" charset="-79"/>
            </a:rPr>
            <a:t>COMERCIO INTERNACIONAL = FACTOR DE PROGRESO Y DESARROLLO</a:t>
          </a:r>
          <a:endParaRPr lang="es-EC" sz="2000" b="1" dirty="0">
            <a:effectLst>
              <a:outerShdw blurRad="38100" dist="38100" dir="2700000" algn="tl">
                <a:srgbClr val="000000">
                  <a:alpha val="43137"/>
                </a:srgbClr>
              </a:outerShdw>
            </a:effectLst>
            <a:latin typeface="Arial Black" pitchFamily="34" charset="0"/>
            <a:cs typeface="Aharoni" pitchFamily="2" charset="-79"/>
          </a:endParaRPr>
        </a:p>
      </dgm:t>
    </dgm:pt>
    <dgm:pt modelId="{D22C0E14-6DFC-49BD-915D-DFE55A909581}" type="parTrans" cxnId="{BBC82941-E8A8-424C-B9D9-AE20C983EEC4}">
      <dgm:prSet custT="1"/>
      <dgm:spPr>
        <a:solidFill>
          <a:schemeClr val="tx2">
            <a:lumMod val="50000"/>
          </a:schemeClr>
        </a:solidFill>
      </dgm:spPr>
      <dgm:t>
        <a:bodyPr/>
        <a:lstStyle/>
        <a:p>
          <a:endParaRPr lang="es-EC" sz="2000" b="1" dirty="0">
            <a:latin typeface="Arial Black" pitchFamily="34" charset="0"/>
            <a:cs typeface="Aharoni" pitchFamily="2" charset="-79"/>
          </a:endParaRPr>
        </a:p>
      </dgm:t>
    </dgm:pt>
    <dgm:pt modelId="{D75B2A45-7D6E-4E6A-B42E-B88BCEC3D561}" type="sibTrans" cxnId="{BBC82941-E8A8-424C-B9D9-AE20C983EEC4}">
      <dgm:prSet/>
      <dgm:spPr/>
      <dgm:t>
        <a:bodyPr/>
        <a:lstStyle/>
        <a:p>
          <a:endParaRPr lang="es-EC" sz="2000" b="1">
            <a:latin typeface="Arial Black" pitchFamily="34" charset="0"/>
            <a:cs typeface="Aharoni" pitchFamily="2" charset="-79"/>
          </a:endParaRPr>
        </a:p>
      </dgm:t>
    </dgm:pt>
    <dgm:pt modelId="{37E0DFBF-CB61-4F2E-B2A2-908F0903B68E}">
      <dgm:prSet phldrT="[Texto]" custT="1"/>
      <dgm:spPr>
        <a:solidFill>
          <a:schemeClr val="accent3">
            <a:lumMod val="40000"/>
            <a:lumOff val="60000"/>
          </a:schemeClr>
        </a:solidFill>
        <a:ln w="25400"/>
      </dgm:spPr>
      <dgm:t>
        <a:bodyPr/>
        <a:lstStyle/>
        <a:p>
          <a:r>
            <a:rPr lang="es-EC" sz="2000" dirty="0" smtClean="0">
              <a:effectLst>
                <a:outerShdw blurRad="38100" dist="38100" dir="2700000" algn="tl">
                  <a:srgbClr val="000000">
                    <a:alpha val="43137"/>
                  </a:srgbClr>
                </a:outerShdw>
              </a:effectLst>
              <a:latin typeface="Arial Black" pitchFamily="34" charset="0"/>
              <a:cs typeface="Aharoni" pitchFamily="2" charset="-79"/>
            </a:rPr>
            <a:t>UNIÓN EUROPEA (UE) = 2do. SOCIO COMERCIAL DEL ECUADOR. </a:t>
          </a:r>
          <a:endParaRPr lang="es-EC" sz="2000" b="1" dirty="0">
            <a:effectLst>
              <a:outerShdw blurRad="38100" dist="38100" dir="2700000" algn="tl">
                <a:srgbClr val="000000">
                  <a:alpha val="43137"/>
                </a:srgbClr>
              </a:outerShdw>
            </a:effectLst>
            <a:latin typeface="Arial Black" pitchFamily="34" charset="0"/>
            <a:cs typeface="Aharoni" pitchFamily="2" charset="-79"/>
          </a:endParaRPr>
        </a:p>
      </dgm:t>
    </dgm:pt>
    <dgm:pt modelId="{935AA6CF-C121-4E74-B096-D138D086F2E1}" type="parTrans" cxnId="{3B15F7F6-FBA6-4622-8450-F419A43314BD}">
      <dgm:prSet custT="1"/>
      <dgm:spPr>
        <a:solidFill>
          <a:schemeClr val="tx2">
            <a:lumMod val="50000"/>
          </a:schemeClr>
        </a:solidFill>
      </dgm:spPr>
      <dgm:t>
        <a:bodyPr/>
        <a:lstStyle/>
        <a:p>
          <a:endParaRPr lang="es-EC" sz="2000" b="1" dirty="0">
            <a:latin typeface="Arial Black" pitchFamily="34" charset="0"/>
            <a:cs typeface="Aharoni" pitchFamily="2" charset="-79"/>
          </a:endParaRPr>
        </a:p>
      </dgm:t>
    </dgm:pt>
    <dgm:pt modelId="{076DCED8-B329-4F42-9024-ED2000714BCD}" type="sibTrans" cxnId="{3B15F7F6-FBA6-4622-8450-F419A43314BD}">
      <dgm:prSet/>
      <dgm:spPr/>
      <dgm:t>
        <a:bodyPr/>
        <a:lstStyle/>
        <a:p>
          <a:endParaRPr lang="es-EC" sz="2000" b="1">
            <a:latin typeface="Arial Black" pitchFamily="34" charset="0"/>
            <a:cs typeface="Aharoni" pitchFamily="2" charset="-79"/>
          </a:endParaRPr>
        </a:p>
      </dgm:t>
    </dgm:pt>
    <dgm:pt modelId="{C44EF8A8-04FA-404B-B742-DD3EF48B4B92}">
      <dgm:prSet phldrT="[Texto]" custT="1"/>
      <dgm:spPr>
        <a:solidFill>
          <a:schemeClr val="accent4">
            <a:lumMod val="40000"/>
            <a:lumOff val="60000"/>
          </a:schemeClr>
        </a:solidFill>
        <a:ln w="25400"/>
      </dgm:spPr>
      <dgm:t>
        <a:bodyPr/>
        <a:lstStyle/>
        <a:p>
          <a:r>
            <a:rPr lang="es-EC" sz="2000" dirty="0" smtClean="0">
              <a:effectLst>
                <a:outerShdw blurRad="38100" dist="38100" dir="2700000" algn="tl">
                  <a:srgbClr val="000000">
                    <a:alpha val="43137"/>
                  </a:srgbClr>
                </a:outerShdw>
              </a:effectLst>
              <a:latin typeface="Arial Black" pitchFamily="34" charset="0"/>
              <a:cs typeface="Aharoni" pitchFamily="2" charset="-79"/>
            </a:rPr>
            <a:t>JULIO 17 2014  BRUSELAS =&gt; ACUERDO COMERCIAL MULTIPARTES. </a:t>
          </a:r>
          <a:endParaRPr lang="es-EC" sz="2000" b="1" dirty="0">
            <a:effectLst>
              <a:outerShdw blurRad="38100" dist="38100" dir="2700000" algn="tl">
                <a:srgbClr val="000000">
                  <a:alpha val="43137"/>
                </a:srgbClr>
              </a:outerShdw>
            </a:effectLst>
            <a:latin typeface="Arial Black" pitchFamily="34" charset="0"/>
            <a:cs typeface="Aharoni" pitchFamily="2" charset="-79"/>
          </a:endParaRPr>
        </a:p>
      </dgm:t>
    </dgm:pt>
    <dgm:pt modelId="{323B20B4-CFC6-44D6-9890-4718410BA47F}" type="parTrans" cxnId="{8B0ED6AD-9999-4CCD-B88F-EE1E20C2C0C6}">
      <dgm:prSet custT="1"/>
      <dgm:spPr>
        <a:solidFill>
          <a:schemeClr val="tx2">
            <a:lumMod val="50000"/>
          </a:schemeClr>
        </a:solidFill>
      </dgm:spPr>
      <dgm:t>
        <a:bodyPr/>
        <a:lstStyle/>
        <a:p>
          <a:endParaRPr lang="es-EC" sz="2000" b="1" dirty="0">
            <a:latin typeface="Arial Black" pitchFamily="34" charset="0"/>
            <a:cs typeface="Aharoni" pitchFamily="2" charset="-79"/>
          </a:endParaRPr>
        </a:p>
      </dgm:t>
    </dgm:pt>
    <dgm:pt modelId="{8F697994-2AC0-43B4-90A3-4606A5FF0A55}" type="sibTrans" cxnId="{8B0ED6AD-9999-4CCD-B88F-EE1E20C2C0C6}">
      <dgm:prSet/>
      <dgm:spPr/>
      <dgm:t>
        <a:bodyPr/>
        <a:lstStyle/>
        <a:p>
          <a:endParaRPr lang="es-EC" sz="2000" b="1">
            <a:latin typeface="Arial Black" pitchFamily="34" charset="0"/>
            <a:cs typeface="Aharoni" pitchFamily="2" charset="-79"/>
          </a:endParaRPr>
        </a:p>
      </dgm:t>
    </dgm:pt>
    <dgm:pt modelId="{1F5551A5-AE80-4D0D-8C84-50FA38ED3D59}">
      <dgm:prSet phldrT="[Texto]" custT="1"/>
      <dgm:spPr>
        <a:solidFill>
          <a:schemeClr val="bg1">
            <a:lumMod val="85000"/>
          </a:schemeClr>
        </a:solidFill>
        <a:ln w="25400"/>
      </dgm:spPr>
      <dgm:t>
        <a:bodyPr/>
        <a:lstStyle/>
        <a:p>
          <a:r>
            <a:rPr lang="es-EC" sz="2000" b="1" dirty="0" smtClean="0">
              <a:effectLst>
                <a:outerShdw blurRad="38100" dist="38100" dir="2700000" algn="tl">
                  <a:srgbClr val="000000">
                    <a:alpha val="43137"/>
                  </a:srgbClr>
                </a:outerShdw>
              </a:effectLst>
              <a:latin typeface="Arial Black" pitchFamily="34" charset="0"/>
              <a:cs typeface="Aharoni" pitchFamily="2" charset="-79"/>
            </a:rPr>
            <a:t>¿ CÓMO APROVECHAR LAS OPORTUNIDADES QUE SE CREAN PARA LOS DIVERSOS SECTORES ECONÓMICOS DEL ECUADOR?</a:t>
          </a:r>
          <a:endParaRPr lang="es-EC" sz="2000" b="1" dirty="0">
            <a:effectLst>
              <a:outerShdw blurRad="38100" dist="38100" dir="2700000" algn="tl">
                <a:srgbClr val="000000">
                  <a:alpha val="43137"/>
                </a:srgbClr>
              </a:outerShdw>
            </a:effectLst>
            <a:latin typeface="Arial Black" pitchFamily="34" charset="0"/>
            <a:cs typeface="Aharoni" pitchFamily="2" charset="-79"/>
          </a:endParaRPr>
        </a:p>
      </dgm:t>
    </dgm:pt>
    <dgm:pt modelId="{ECFFCD59-6F5F-4B06-BF84-793780382AE9}" type="sibTrans" cxnId="{83E48EF7-28C0-430C-86E3-FF4C48272932}">
      <dgm:prSet/>
      <dgm:spPr/>
      <dgm:t>
        <a:bodyPr/>
        <a:lstStyle/>
        <a:p>
          <a:endParaRPr lang="es-EC" sz="2000" b="1">
            <a:latin typeface="Arial Black" pitchFamily="34" charset="0"/>
            <a:cs typeface="Aharoni" pitchFamily="2" charset="-79"/>
          </a:endParaRPr>
        </a:p>
      </dgm:t>
    </dgm:pt>
    <dgm:pt modelId="{5E3E9EBB-B4AF-4B36-81B8-F73DBB9D5955}" type="parTrans" cxnId="{83E48EF7-28C0-430C-86E3-FF4C48272932}">
      <dgm:prSet custT="1"/>
      <dgm:spPr>
        <a:solidFill>
          <a:schemeClr val="tx2">
            <a:lumMod val="50000"/>
          </a:schemeClr>
        </a:solidFill>
      </dgm:spPr>
      <dgm:t>
        <a:bodyPr/>
        <a:lstStyle/>
        <a:p>
          <a:endParaRPr lang="es-EC" sz="2000" b="1" dirty="0">
            <a:latin typeface="Arial Black" pitchFamily="34" charset="0"/>
            <a:cs typeface="Aharoni" pitchFamily="2" charset="-79"/>
          </a:endParaRPr>
        </a:p>
      </dgm:t>
    </dgm:pt>
    <dgm:pt modelId="{FDE3F438-F369-45AE-8BFB-2371D00C3885}" type="pres">
      <dgm:prSet presAssocID="{B6DC46E3-A1BB-49C3-99EC-90153F6D7CC7}" presName="Name0" presStyleCnt="0">
        <dgm:presLayoutVars>
          <dgm:chMax val="1"/>
          <dgm:dir/>
          <dgm:animLvl val="ctr"/>
          <dgm:resizeHandles val="exact"/>
        </dgm:presLayoutVars>
      </dgm:prSet>
      <dgm:spPr/>
      <dgm:t>
        <a:bodyPr/>
        <a:lstStyle/>
        <a:p>
          <a:endParaRPr lang="es-EC"/>
        </a:p>
      </dgm:t>
    </dgm:pt>
    <dgm:pt modelId="{64A7C9BE-692E-456E-911F-5B25EBD50912}" type="pres">
      <dgm:prSet presAssocID="{48C9D586-7E99-44A3-A5FC-181A1DD68E2B}" presName="centerShape" presStyleLbl="node0" presStyleIdx="0" presStyleCnt="1" custScaleX="245778" custScaleY="140266" custLinFactNeighborY="0"/>
      <dgm:spPr/>
      <dgm:t>
        <a:bodyPr/>
        <a:lstStyle/>
        <a:p>
          <a:endParaRPr lang="es-EC"/>
        </a:p>
      </dgm:t>
    </dgm:pt>
    <dgm:pt modelId="{7FA0C5B1-E386-4A97-B338-406C95366ACE}" type="pres">
      <dgm:prSet presAssocID="{D22C0E14-6DFC-49BD-915D-DFE55A909581}" presName="parTrans" presStyleLbl="sibTrans2D1" presStyleIdx="0" presStyleCnt="4" custScaleX="176368" custLinFactNeighborX="27872" custLinFactNeighborY="-6461"/>
      <dgm:spPr/>
      <dgm:t>
        <a:bodyPr/>
        <a:lstStyle/>
        <a:p>
          <a:endParaRPr lang="es-EC"/>
        </a:p>
      </dgm:t>
    </dgm:pt>
    <dgm:pt modelId="{44ECE08F-389D-48C8-B95D-6389A278C827}" type="pres">
      <dgm:prSet presAssocID="{D22C0E14-6DFC-49BD-915D-DFE55A909581}" presName="connectorText" presStyleLbl="sibTrans2D1" presStyleIdx="0" presStyleCnt="4"/>
      <dgm:spPr/>
      <dgm:t>
        <a:bodyPr/>
        <a:lstStyle/>
        <a:p>
          <a:endParaRPr lang="es-EC"/>
        </a:p>
      </dgm:t>
    </dgm:pt>
    <dgm:pt modelId="{0EE12B15-D6DC-4FFC-963E-EBB96F0D7CAE}" type="pres">
      <dgm:prSet presAssocID="{97272280-5863-4F66-8FE6-1710AEA4CADF}" presName="node" presStyleLbl="node1" presStyleIdx="0" presStyleCnt="4" custScaleX="496612">
        <dgm:presLayoutVars>
          <dgm:bulletEnabled val="1"/>
        </dgm:presLayoutVars>
      </dgm:prSet>
      <dgm:spPr/>
      <dgm:t>
        <a:bodyPr/>
        <a:lstStyle/>
        <a:p>
          <a:endParaRPr lang="es-EC"/>
        </a:p>
      </dgm:t>
    </dgm:pt>
    <dgm:pt modelId="{D4AD551F-402E-4DAF-9BFF-B384F06734D4}" type="pres">
      <dgm:prSet presAssocID="{935AA6CF-C121-4E74-B096-D138D086F2E1}" presName="parTrans" presStyleLbl="sibTrans2D1" presStyleIdx="1" presStyleCnt="4" custLinFactNeighborX="-3832" custLinFactNeighborY="2154" custRadScaleRad="59766"/>
      <dgm:spPr/>
      <dgm:t>
        <a:bodyPr/>
        <a:lstStyle/>
        <a:p>
          <a:endParaRPr lang="es-EC"/>
        </a:p>
      </dgm:t>
    </dgm:pt>
    <dgm:pt modelId="{013B3FED-7AE5-4F2D-82BE-6535B5445712}" type="pres">
      <dgm:prSet presAssocID="{935AA6CF-C121-4E74-B096-D138D086F2E1}" presName="connectorText" presStyleLbl="sibTrans2D1" presStyleIdx="1" presStyleCnt="4"/>
      <dgm:spPr/>
      <dgm:t>
        <a:bodyPr/>
        <a:lstStyle/>
        <a:p>
          <a:endParaRPr lang="es-EC"/>
        </a:p>
      </dgm:t>
    </dgm:pt>
    <dgm:pt modelId="{6E33F44A-B57B-4942-A108-08B866AF7AF1}" type="pres">
      <dgm:prSet presAssocID="{37E0DFBF-CB61-4F2E-B2A2-908F0903B68E}" presName="node" presStyleLbl="node1" presStyleIdx="1" presStyleCnt="4" custScaleX="236836" custScaleY="190912" custRadScaleRad="192041" custRadScaleInc="1076">
        <dgm:presLayoutVars>
          <dgm:bulletEnabled val="1"/>
        </dgm:presLayoutVars>
      </dgm:prSet>
      <dgm:spPr/>
      <dgm:t>
        <a:bodyPr/>
        <a:lstStyle/>
        <a:p>
          <a:endParaRPr lang="es-EC"/>
        </a:p>
      </dgm:t>
    </dgm:pt>
    <dgm:pt modelId="{C6ABFDA4-A986-4C0A-BDFF-95542219E44F}" type="pres">
      <dgm:prSet presAssocID="{5E3E9EBB-B4AF-4B36-81B8-F73DBB9D5955}" presName="parTrans" presStyleLbl="sibTrans2D1" presStyleIdx="2" presStyleCnt="4" custScaleX="178986" custLinFactNeighborX="17526" custLinFactNeighborY="0" custRadScaleRad="51759" custRadScaleInc="-2147483648"/>
      <dgm:spPr/>
      <dgm:t>
        <a:bodyPr/>
        <a:lstStyle/>
        <a:p>
          <a:endParaRPr lang="es-EC"/>
        </a:p>
      </dgm:t>
    </dgm:pt>
    <dgm:pt modelId="{68FE1E12-5902-43F5-9E0F-5FEE40E65A6B}" type="pres">
      <dgm:prSet presAssocID="{5E3E9EBB-B4AF-4B36-81B8-F73DBB9D5955}" presName="connectorText" presStyleLbl="sibTrans2D1" presStyleIdx="2" presStyleCnt="4"/>
      <dgm:spPr/>
      <dgm:t>
        <a:bodyPr/>
        <a:lstStyle/>
        <a:p>
          <a:endParaRPr lang="es-EC"/>
        </a:p>
      </dgm:t>
    </dgm:pt>
    <dgm:pt modelId="{028378F3-6DF1-4160-B980-C43F96CA2770}" type="pres">
      <dgm:prSet presAssocID="{1F5551A5-AE80-4D0D-8C84-50FA38ED3D59}" presName="node" presStyleLbl="node1" presStyleIdx="2" presStyleCnt="4" custScaleX="525712">
        <dgm:presLayoutVars>
          <dgm:bulletEnabled val="1"/>
        </dgm:presLayoutVars>
      </dgm:prSet>
      <dgm:spPr/>
      <dgm:t>
        <a:bodyPr/>
        <a:lstStyle/>
        <a:p>
          <a:endParaRPr lang="es-EC"/>
        </a:p>
      </dgm:t>
    </dgm:pt>
    <dgm:pt modelId="{87240184-C8DB-49D9-A858-8991C8ED3A34}" type="pres">
      <dgm:prSet presAssocID="{323B20B4-CFC6-44D6-9890-4718410BA47F}" presName="parTrans" presStyleLbl="sibTrans2D1" presStyleIdx="3" presStyleCnt="4" custScaleX="127607" custLinFactNeighborX="4416"/>
      <dgm:spPr/>
      <dgm:t>
        <a:bodyPr/>
        <a:lstStyle/>
        <a:p>
          <a:endParaRPr lang="es-EC"/>
        </a:p>
      </dgm:t>
    </dgm:pt>
    <dgm:pt modelId="{46657B96-1472-4BE5-A33E-E11FFA005CA8}" type="pres">
      <dgm:prSet presAssocID="{323B20B4-CFC6-44D6-9890-4718410BA47F}" presName="connectorText" presStyleLbl="sibTrans2D1" presStyleIdx="3" presStyleCnt="4"/>
      <dgm:spPr/>
      <dgm:t>
        <a:bodyPr/>
        <a:lstStyle/>
        <a:p>
          <a:endParaRPr lang="es-EC"/>
        </a:p>
      </dgm:t>
    </dgm:pt>
    <dgm:pt modelId="{0E549247-5422-4FC8-ACCB-3DB0D31AD8E8}" type="pres">
      <dgm:prSet presAssocID="{C44EF8A8-04FA-404B-B742-DD3EF48B4B92}" presName="node" presStyleLbl="node1" presStyleIdx="3" presStyleCnt="4" custScaleX="243115" custScaleY="194888" custRadScaleRad="188159" custRadScaleInc="2817">
        <dgm:presLayoutVars>
          <dgm:bulletEnabled val="1"/>
        </dgm:presLayoutVars>
      </dgm:prSet>
      <dgm:spPr/>
      <dgm:t>
        <a:bodyPr/>
        <a:lstStyle/>
        <a:p>
          <a:endParaRPr lang="es-EC"/>
        </a:p>
      </dgm:t>
    </dgm:pt>
  </dgm:ptLst>
  <dgm:cxnLst>
    <dgm:cxn modelId="{FBF7CB08-DBC4-44FF-9B99-290457ECFD32}" type="presOf" srcId="{D22C0E14-6DFC-49BD-915D-DFE55A909581}" destId="{44ECE08F-389D-48C8-B95D-6389A278C827}" srcOrd="1" destOrd="0" presId="urn:microsoft.com/office/officeart/2005/8/layout/radial5"/>
    <dgm:cxn modelId="{7E520E9C-E52F-46E5-B8E5-22CF7D46D88E}" type="presOf" srcId="{48C9D586-7E99-44A3-A5FC-181A1DD68E2B}" destId="{64A7C9BE-692E-456E-911F-5B25EBD50912}" srcOrd="0" destOrd="0" presId="urn:microsoft.com/office/officeart/2005/8/layout/radial5"/>
    <dgm:cxn modelId="{E7D2C9D7-8A9C-496B-884D-0DD486B4DA9A}" type="presOf" srcId="{323B20B4-CFC6-44D6-9890-4718410BA47F}" destId="{46657B96-1472-4BE5-A33E-E11FFA005CA8}" srcOrd="1" destOrd="0" presId="urn:microsoft.com/office/officeart/2005/8/layout/radial5"/>
    <dgm:cxn modelId="{3B15F7F6-FBA6-4622-8450-F419A43314BD}" srcId="{48C9D586-7E99-44A3-A5FC-181A1DD68E2B}" destId="{37E0DFBF-CB61-4F2E-B2A2-908F0903B68E}" srcOrd="1" destOrd="0" parTransId="{935AA6CF-C121-4E74-B096-D138D086F2E1}" sibTransId="{076DCED8-B329-4F42-9024-ED2000714BCD}"/>
    <dgm:cxn modelId="{B2F0850A-A1D3-4B1C-A3A3-4C94B133A25B}" type="presOf" srcId="{323B20B4-CFC6-44D6-9890-4718410BA47F}" destId="{87240184-C8DB-49D9-A858-8991C8ED3A34}" srcOrd="0" destOrd="0" presId="urn:microsoft.com/office/officeart/2005/8/layout/radial5"/>
    <dgm:cxn modelId="{C0374C12-E522-4F1C-B6F9-6B56E65AB5BD}" type="presOf" srcId="{37E0DFBF-CB61-4F2E-B2A2-908F0903B68E}" destId="{6E33F44A-B57B-4942-A108-08B866AF7AF1}" srcOrd="0" destOrd="0" presId="urn:microsoft.com/office/officeart/2005/8/layout/radial5"/>
    <dgm:cxn modelId="{16DE96CD-2E94-478F-907D-E2D7F28EBCA8}" type="presOf" srcId="{C44EF8A8-04FA-404B-B742-DD3EF48B4B92}" destId="{0E549247-5422-4FC8-ACCB-3DB0D31AD8E8}" srcOrd="0" destOrd="0" presId="urn:microsoft.com/office/officeart/2005/8/layout/radial5"/>
    <dgm:cxn modelId="{1F501299-E1E4-40DB-AA45-B12D6D7625A7}" type="presOf" srcId="{5E3E9EBB-B4AF-4B36-81B8-F73DBB9D5955}" destId="{C6ABFDA4-A986-4C0A-BDFF-95542219E44F}" srcOrd="0" destOrd="0" presId="urn:microsoft.com/office/officeart/2005/8/layout/radial5"/>
    <dgm:cxn modelId="{BBC82941-E8A8-424C-B9D9-AE20C983EEC4}" srcId="{48C9D586-7E99-44A3-A5FC-181A1DD68E2B}" destId="{97272280-5863-4F66-8FE6-1710AEA4CADF}" srcOrd="0" destOrd="0" parTransId="{D22C0E14-6DFC-49BD-915D-DFE55A909581}" sibTransId="{D75B2A45-7D6E-4E6A-B42E-B88BCEC3D561}"/>
    <dgm:cxn modelId="{23D43040-12DF-4084-B5A3-3BAF7AB9573C}" type="presOf" srcId="{D22C0E14-6DFC-49BD-915D-DFE55A909581}" destId="{7FA0C5B1-E386-4A97-B338-406C95366ACE}" srcOrd="0" destOrd="0" presId="urn:microsoft.com/office/officeart/2005/8/layout/radial5"/>
    <dgm:cxn modelId="{8B0ED6AD-9999-4CCD-B88F-EE1E20C2C0C6}" srcId="{48C9D586-7E99-44A3-A5FC-181A1DD68E2B}" destId="{C44EF8A8-04FA-404B-B742-DD3EF48B4B92}" srcOrd="3" destOrd="0" parTransId="{323B20B4-CFC6-44D6-9890-4718410BA47F}" sibTransId="{8F697994-2AC0-43B4-90A3-4606A5FF0A55}"/>
    <dgm:cxn modelId="{C0260C38-0175-43EC-88CB-558E2CC49331}" type="presOf" srcId="{5E3E9EBB-B4AF-4B36-81B8-F73DBB9D5955}" destId="{68FE1E12-5902-43F5-9E0F-5FEE40E65A6B}" srcOrd="1" destOrd="0" presId="urn:microsoft.com/office/officeart/2005/8/layout/radial5"/>
    <dgm:cxn modelId="{9CED1B50-8853-4BEF-9471-00B19F44F13A}" type="presOf" srcId="{935AA6CF-C121-4E74-B096-D138D086F2E1}" destId="{D4AD551F-402E-4DAF-9BFF-B384F06734D4}" srcOrd="0" destOrd="0" presId="urn:microsoft.com/office/officeart/2005/8/layout/radial5"/>
    <dgm:cxn modelId="{30BFF306-0358-4367-85B1-3CFCD86DEED0}" type="presOf" srcId="{1F5551A5-AE80-4D0D-8C84-50FA38ED3D59}" destId="{028378F3-6DF1-4160-B980-C43F96CA2770}" srcOrd="0" destOrd="0" presId="urn:microsoft.com/office/officeart/2005/8/layout/radial5"/>
    <dgm:cxn modelId="{C546305F-C6A6-4A02-BC61-DF990012F935}" srcId="{B6DC46E3-A1BB-49C3-99EC-90153F6D7CC7}" destId="{48C9D586-7E99-44A3-A5FC-181A1DD68E2B}" srcOrd="0" destOrd="0" parTransId="{4AF9389C-29E8-419C-BE00-A1073D8BEA75}" sibTransId="{27E4C3B9-ACA3-4B75-9DE4-959E5D982C45}"/>
    <dgm:cxn modelId="{060A79F3-2CE6-41F6-848D-67EF0C34DED1}" type="presOf" srcId="{97272280-5863-4F66-8FE6-1710AEA4CADF}" destId="{0EE12B15-D6DC-4FFC-963E-EBB96F0D7CAE}" srcOrd="0" destOrd="0" presId="urn:microsoft.com/office/officeart/2005/8/layout/radial5"/>
    <dgm:cxn modelId="{DF6ED1D1-61F3-443E-876C-B12853FEC584}" type="presOf" srcId="{935AA6CF-C121-4E74-B096-D138D086F2E1}" destId="{013B3FED-7AE5-4F2D-82BE-6535B5445712}" srcOrd="1" destOrd="0" presId="urn:microsoft.com/office/officeart/2005/8/layout/radial5"/>
    <dgm:cxn modelId="{E52B1EA8-D121-4C21-B833-69174EF1CB0A}" type="presOf" srcId="{B6DC46E3-A1BB-49C3-99EC-90153F6D7CC7}" destId="{FDE3F438-F369-45AE-8BFB-2371D00C3885}" srcOrd="0" destOrd="0" presId="urn:microsoft.com/office/officeart/2005/8/layout/radial5"/>
    <dgm:cxn modelId="{83E48EF7-28C0-430C-86E3-FF4C48272932}" srcId="{48C9D586-7E99-44A3-A5FC-181A1DD68E2B}" destId="{1F5551A5-AE80-4D0D-8C84-50FA38ED3D59}" srcOrd="2" destOrd="0" parTransId="{5E3E9EBB-B4AF-4B36-81B8-F73DBB9D5955}" sibTransId="{ECFFCD59-6F5F-4B06-BF84-793780382AE9}"/>
    <dgm:cxn modelId="{DB5D04A6-F78D-4F9A-B90D-595B4AD24C9E}" type="presParOf" srcId="{FDE3F438-F369-45AE-8BFB-2371D00C3885}" destId="{64A7C9BE-692E-456E-911F-5B25EBD50912}" srcOrd="0" destOrd="0" presId="urn:microsoft.com/office/officeart/2005/8/layout/radial5"/>
    <dgm:cxn modelId="{DB684381-9289-42F9-8C33-3135BFE200DD}" type="presParOf" srcId="{FDE3F438-F369-45AE-8BFB-2371D00C3885}" destId="{7FA0C5B1-E386-4A97-B338-406C95366ACE}" srcOrd="1" destOrd="0" presId="urn:microsoft.com/office/officeart/2005/8/layout/radial5"/>
    <dgm:cxn modelId="{7C42CCF4-CCFB-4550-ABAF-39329613CF0F}" type="presParOf" srcId="{7FA0C5B1-E386-4A97-B338-406C95366ACE}" destId="{44ECE08F-389D-48C8-B95D-6389A278C827}" srcOrd="0" destOrd="0" presId="urn:microsoft.com/office/officeart/2005/8/layout/radial5"/>
    <dgm:cxn modelId="{A5AA29F8-696F-4EF5-AFF2-0650D6B1E3F3}" type="presParOf" srcId="{FDE3F438-F369-45AE-8BFB-2371D00C3885}" destId="{0EE12B15-D6DC-4FFC-963E-EBB96F0D7CAE}" srcOrd="2" destOrd="0" presId="urn:microsoft.com/office/officeart/2005/8/layout/radial5"/>
    <dgm:cxn modelId="{55C31188-11C7-4036-AC86-694F67A28B61}" type="presParOf" srcId="{FDE3F438-F369-45AE-8BFB-2371D00C3885}" destId="{D4AD551F-402E-4DAF-9BFF-B384F06734D4}" srcOrd="3" destOrd="0" presId="urn:microsoft.com/office/officeart/2005/8/layout/radial5"/>
    <dgm:cxn modelId="{4334BE39-BB48-4A8F-A3FE-3DEFE0534E4F}" type="presParOf" srcId="{D4AD551F-402E-4DAF-9BFF-B384F06734D4}" destId="{013B3FED-7AE5-4F2D-82BE-6535B5445712}" srcOrd="0" destOrd="0" presId="urn:microsoft.com/office/officeart/2005/8/layout/radial5"/>
    <dgm:cxn modelId="{DF121421-33AC-4232-A080-EE7DA737853F}" type="presParOf" srcId="{FDE3F438-F369-45AE-8BFB-2371D00C3885}" destId="{6E33F44A-B57B-4942-A108-08B866AF7AF1}" srcOrd="4" destOrd="0" presId="urn:microsoft.com/office/officeart/2005/8/layout/radial5"/>
    <dgm:cxn modelId="{E08591CE-E5C8-474A-8718-B9BFEA3CF764}" type="presParOf" srcId="{FDE3F438-F369-45AE-8BFB-2371D00C3885}" destId="{C6ABFDA4-A986-4C0A-BDFF-95542219E44F}" srcOrd="5" destOrd="0" presId="urn:microsoft.com/office/officeart/2005/8/layout/radial5"/>
    <dgm:cxn modelId="{72E8E373-77CA-40A9-83F6-658EBE55C2F8}" type="presParOf" srcId="{C6ABFDA4-A986-4C0A-BDFF-95542219E44F}" destId="{68FE1E12-5902-43F5-9E0F-5FEE40E65A6B}" srcOrd="0" destOrd="0" presId="urn:microsoft.com/office/officeart/2005/8/layout/radial5"/>
    <dgm:cxn modelId="{ADCEBC5F-00E1-465D-B0AA-F810DDDB9637}" type="presParOf" srcId="{FDE3F438-F369-45AE-8BFB-2371D00C3885}" destId="{028378F3-6DF1-4160-B980-C43F96CA2770}" srcOrd="6" destOrd="0" presId="urn:microsoft.com/office/officeart/2005/8/layout/radial5"/>
    <dgm:cxn modelId="{55007181-DAA6-41EC-A971-998BC42BDB28}" type="presParOf" srcId="{FDE3F438-F369-45AE-8BFB-2371D00C3885}" destId="{87240184-C8DB-49D9-A858-8991C8ED3A34}" srcOrd="7" destOrd="0" presId="urn:microsoft.com/office/officeart/2005/8/layout/radial5"/>
    <dgm:cxn modelId="{5FDF150A-2CB8-4424-AA40-360497223A25}" type="presParOf" srcId="{87240184-C8DB-49D9-A858-8991C8ED3A34}" destId="{46657B96-1472-4BE5-A33E-E11FFA005CA8}" srcOrd="0" destOrd="0" presId="urn:microsoft.com/office/officeart/2005/8/layout/radial5"/>
    <dgm:cxn modelId="{0BB98475-9516-4041-8211-71A6E4C8F79E}" type="presParOf" srcId="{FDE3F438-F369-45AE-8BFB-2371D00C3885}" destId="{0E549247-5422-4FC8-ACCB-3DB0D31AD8E8}"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F62507-41EA-41F6-BE4C-8CCAC49D32C0}" type="doc">
      <dgm:prSet loTypeId="urn:microsoft.com/office/officeart/2005/8/layout/default#1" loCatId="list" qsTypeId="urn:microsoft.com/office/officeart/2005/8/quickstyle/simple1" qsCatId="simple" csTypeId="urn:microsoft.com/office/officeart/2005/8/colors/accent1_4" csCatId="accent1" phldr="1"/>
      <dgm:spPr/>
      <dgm:t>
        <a:bodyPr/>
        <a:lstStyle/>
        <a:p>
          <a:endParaRPr lang="es-MX"/>
        </a:p>
      </dgm:t>
    </dgm:pt>
    <dgm:pt modelId="{199A7AAD-15F5-4F04-8C19-221D89C301BF}">
      <dgm:prSet phldrT="[Texto]"/>
      <dgm:spPr/>
      <dgm:t>
        <a:bodyPr/>
        <a:lstStyle/>
        <a:p>
          <a:r>
            <a:rPr lang="es-MX" b="1" dirty="0" smtClean="0">
              <a:latin typeface="Aharoni" pitchFamily="2" charset="-79"/>
              <a:cs typeface="Aharoni" pitchFamily="2" charset="-79"/>
            </a:rPr>
            <a:t>Uso de ventajas comparativas</a:t>
          </a:r>
          <a:endParaRPr lang="es-MX" b="1" dirty="0">
            <a:latin typeface="Aharoni" pitchFamily="2" charset="-79"/>
            <a:cs typeface="Aharoni" pitchFamily="2" charset="-79"/>
          </a:endParaRPr>
        </a:p>
      </dgm:t>
    </dgm:pt>
    <dgm:pt modelId="{455CB23C-AF62-4554-9DAD-FFE7A5DAFBC3}" type="parTrans" cxnId="{20296FFB-E8DC-4074-9A7C-0EFD31E10002}">
      <dgm:prSet/>
      <dgm:spPr/>
      <dgm:t>
        <a:bodyPr/>
        <a:lstStyle/>
        <a:p>
          <a:endParaRPr lang="es-MX">
            <a:latin typeface="Aharoni" pitchFamily="2" charset="-79"/>
            <a:cs typeface="Aharoni" pitchFamily="2" charset="-79"/>
          </a:endParaRPr>
        </a:p>
      </dgm:t>
    </dgm:pt>
    <dgm:pt modelId="{B91489B9-DE9F-47F3-8511-C4FE7D35EF01}" type="sibTrans" cxnId="{20296FFB-E8DC-4074-9A7C-0EFD31E10002}">
      <dgm:prSet/>
      <dgm:spPr/>
      <dgm:t>
        <a:bodyPr/>
        <a:lstStyle/>
        <a:p>
          <a:endParaRPr lang="es-MX">
            <a:latin typeface="Aharoni" pitchFamily="2" charset="-79"/>
            <a:cs typeface="Aharoni" pitchFamily="2" charset="-79"/>
          </a:endParaRPr>
        </a:p>
      </dgm:t>
    </dgm:pt>
    <dgm:pt modelId="{CBA0EA76-02CB-4BD9-9A4C-32080B68BC4A}">
      <dgm:prSet phldrT="[Texto]"/>
      <dgm:spPr/>
      <dgm:t>
        <a:bodyPr/>
        <a:lstStyle/>
        <a:p>
          <a:r>
            <a:rPr lang="es-MX" b="1" smtClean="0">
              <a:latin typeface="Aharoni" pitchFamily="2" charset="-79"/>
              <a:cs typeface="Aharoni" pitchFamily="2" charset="-79"/>
            </a:rPr>
            <a:t>Uso eficiente de recursos</a:t>
          </a:r>
          <a:endParaRPr lang="es-MX" b="1" dirty="0">
            <a:latin typeface="Aharoni" pitchFamily="2" charset="-79"/>
            <a:cs typeface="Aharoni" pitchFamily="2" charset="-79"/>
          </a:endParaRPr>
        </a:p>
      </dgm:t>
    </dgm:pt>
    <dgm:pt modelId="{6FA9A388-337C-4B44-860F-C26325BBDA28}" type="parTrans" cxnId="{35CE0F0F-D495-463B-96F5-6042BCD6B239}">
      <dgm:prSet/>
      <dgm:spPr/>
      <dgm:t>
        <a:bodyPr/>
        <a:lstStyle/>
        <a:p>
          <a:endParaRPr lang="es-MX">
            <a:latin typeface="Aharoni" pitchFamily="2" charset="-79"/>
            <a:cs typeface="Aharoni" pitchFamily="2" charset="-79"/>
          </a:endParaRPr>
        </a:p>
      </dgm:t>
    </dgm:pt>
    <dgm:pt modelId="{08FBD41F-B0AA-4E8D-92CC-EA8303F7CD4F}" type="sibTrans" cxnId="{35CE0F0F-D495-463B-96F5-6042BCD6B239}">
      <dgm:prSet/>
      <dgm:spPr/>
      <dgm:t>
        <a:bodyPr/>
        <a:lstStyle/>
        <a:p>
          <a:endParaRPr lang="es-MX">
            <a:latin typeface="Aharoni" pitchFamily="2" charset="-79"/>
            <a:cs typeface="Aharoni" pitchFamily="2" charset="-79"/>
          </a:endParaRPr>
        </a:p>
      </dgm:t>
    </dgm:pt>
    <dgm:pt modelId="{3865852F-8B3E-4F5E-81C3-17BB9DA5D1F4}">
      <dgm:prSet phldrT="[Texto]"/>
      <dgm:spPr/>
      <dgm:t>
        <a:bodyPr/>
        <a:lstStyle/>
        <a:p>
          <a:r>
            <a:rPr lang="es-MX" b="1" smtClean="0">
              <a:latin typeface="Aharoni" pitchFamily="2" charset="-79"/>
              <a:cs typeface="Aharoni" pitchFamily="2" charset="-79"/>
            </a:rPr>
            <a:t>Atracción de IED</a:t>
          </a:r>
          <a:endParaRPr lang="es-MX" b="1" dirty="0">
            <a:latin typeface="Aharoni" pitchFamily="2" charset="-79"/>
            <a:cs typeface="Aharoni" pitchFamily="2" charset="-79"/>
          </a:endParaRPr>
        </a:p>
      </dgm:t>
    </dgm:pt>
    <dgm:pt modelId="{ECE1E498-FB42-46E1-995C-03941142C5C3}" type="parTrans" cxnId="{C871B9F7-0F79-4340-92BF-149425ED159F}">
      <dgm:prSet/>
      <dgm:spPr/>
      <dgm:t>
        <a:bodyPr/>
        <a:lstStyle/>
        <a:p>
          <a:endParaRPr lang="es-MX">
            <a:latin typeface="Aharoni" pitchFamily="2" charset="-79"/>
            <a:cs typeface="Aharoni" pitchFamily="2" charset="-79"/>
          </a:endParaRPr>
        </a:p>
      </dgm:t>
    </dgm:pt>
    <dgm:pt modelId="{CB6151BF-75A7-4987-A37B-DBEBBF86462F}" type="sibTrans" cxnId="{C871B9F7-0F79-4340-92BF-149425ED159F}">
      <dgm:prSet/>
      <dgm:spPr/>
      <dgm:t>
        <a:bodyPr/>
        <a:lstStyle/>
        <a:p>
          <a:endParaRPr lang="es-MX">
            <a:latin typeface="Aharoni" pitchFamily="2" charset="-79"/>
            <a:cs typeface="Aharoni" pitchFamily="2" charset="-79"/>
          </a:endParaRPr>
        </a:p>
      </dgm:t>
    </dgm:pt>
    <dgm:pt modelId="{D1A03DC6-FEF8-4818-AAE0-0E55C4D176C8}">
      <dgm:prSet phldrT="[Texto]" custT="1"/>
      <dgm:spPr/>
      <dgm:t>
        <a:bodyPr/>
        <a:lstStyle/>
        <a:p>
          <a:r>
            <a:rPr lang="es-MX" sz="2400" b="1" noProof="0" dirty="0" smtClean="0">
              <a:solidFill>
                <a:srgbClr val="002060"/>
              </a:solidFill>
              <a:latin typeface="Aharoni" pitchFamily="2" charset="-79"/>
              <a:cs typeface="Aharoni" pitchFamily="2" charset="-79"/>
            </a:rPr>
            <a:t>Diseminación de conocimiento y tecnología</a:t>
          </a:r>
          <a:endParaRPr lang="es-MX" sz="2400" b="1" noProof="0" dirty="0">
            <a:solidFill>
              <a:srgbClr val="002060"/>
            </a:solidFill>
            <a:latin typeface="Aharoni" pitchFamily="2" charset="-79"/>
            <a:cs typeface="Aharoni" pitchFamily="2" charset="-79"/>
          </a:endParaRPr>
        </a:p>
      </dgm:t>
    </dgm:pt>
    <dgm:pt modelId="{AE960196-68E2-409F-914B-4B5AEA0305AA}" type="sibTrans" cxnId="{9B207F34-7BA2-49C9-9D11-06E70FEA4FB3}">
      <dgm:prSet/>
      <dgm:spPr/>
      <dgm:t>
        <a:bodyPr/>
        <a:lstStyle/>
        <a:p>
          <a:endParaRPr lang="es-MX">
            <a:latin typeface="Aharoni" pitchFamily="2" charset="-79"/>
            <a:cs typeface="Aharoni" pitchFamily="2" charset="-79"/>
          </a:endParaRPr>
        </a:p>
      </dgm:t>
    </dgm:pt>
    <dgm:pt modelId="{0E6D0D83-AE0C-4163-9BE0-96F1B06D954D}" type="parTrans" cxnId="{9B207F34-7BA2-49C9-9D11-06E70FEA4FB3}">
      <dgm:prSet/>
      <dgm:spPr/>
      <dgm:t>
        <a:bodyPr/>
        <a:lstStyle/>
        <a:p>
          <a:endParaRPr lang="es-MX">
            <a:latin typeface="Aharoni" pitchFamily="2" charset="-79"/>
            <a:cs typeface="Aharoni" pitchFamily="2" charset="-79"/>
          </a:endParaRPr>
        </a:p>
      </dgm:t>
    </dgm:pt>
    <dgm:pt modelId="{F34DC419-2B68-4015-9C93-29B5582674FE}" type="pres">
      <dgm:prSet presAssocID="{12F62507-41EA-41F6-BE4C-8CCAC49D32C0}" presName="diagram" presStyleCnt="0">
        <dgm:presLayoutVars>
          <dgm:dir/>
          <dgm:resizeHandles val="exact"/>
        </dgm:presLayoutVars>
      </dgm:prSet>
      <dgm:spPr/>
      <dgm:t>
        <a:bodyPr/>
        <a:lstStyle/>
        <a:p>
          <a:endParaRPr lang="es-MX"/>
        </a:p>
      </dgm:t>
    </dgm:pt>
    <dgm:pt modelId="{984E4DD5-17F3-4237-9AC8-85E41C544D05}" type="pres">
      <dgm:prSet presAssocID="{199A7AAD-15F5-4F04-8C19-221D89C301BF}" presName="node" presStyleLbl="node1" presStyleIdx="0" presStyleCnt="4" custLinFactNeighborX="9020" custLinFactNeighborY="-33078">
        <dgm:presLayoutVars>
          <dgm:bulletEnabled val="1"/>
        </dgm:presLayoutVars>
      </dgm:prSet>
      <dgm:spPr/>
      <dgm:t>
        <a:bodyPr/>
        <a:lstStyle/>
        <a:p>
          <a:endParaRPr lang="es-MX"/>
        </a:p>
      </dgm:t>
    </dgm:pt>
    <dgm:pt modelId="{9A16B649-24AB-44AE-959D-32129ACC4806}" type="pres">
      <dgm:prSet presAssocID="{B91489B9-DE9F-47F3-8511-C4FE7D35EF01}" presName="sibTrans" presStyleCnt="0"/>
      <dgm:spPr/>
      <dgm:t>
        <a:bodyPr/>
        <a:lstStyle/>
        <a:p>
          <a:endParaRPr lang="es-EC"/>
        </a:p>
      </dgm:t>
    </dgm:pt>
    <dgm:pt modelId="{676CEA25-C869-4400-9726-2D65EEAD44FF}" type="pres">
      <dgm:prSet presAssocID="{CBA0EA76-02CB-4BD9-9A4C-32080B68BC4A}" presName="node" presStyleLbl="node1" presStyleIdx="1" presStyleCnt="4" custLinFactNeighborX="-3457" custLinFactNeighborY="-33078">
        <dgm:presLayoutVars>
          <dgm:bulletEnabled val="1"/>
        </dgm:presLayoutVars>
      </dgm:prSet>
      <dgm:spPr/>
      <dgm:t>
        <a:bodyPr/>
        <a:lstStyle/>
        <a:p>
          <a:endParaRPr lang="es-MX"/>
        </a:p>
      </dgm:t>
    </dgm:pt>
    <dgm:pt modelId="{AC4A40E5-AE5A-4DA0-9B5A-27287633A105}" type="pres">
      <dgm:prSet presAssocID="{08FBD41F-B0AA-4E8D-92CC-EA8303F7CD4F}" presName="sibTrans" presStyleCnt="0"/>
      <dgm:spPr/>
      <dgm:t>
        <a:bodyPr/>
        <a:lstStyle/>
        <a:p>
          <a:endParaRPr lang="es-EC"/>
        </a:p>
      </dgm:t>
    </dgm:pt>
    <dgm:pt modelId="{AC50DC11-B107-469D-9988-2D64E2F82CB5}" type="pres">
      <dgm:prSet presAssocID="{D1A03DC6-FEF8-4818-AAE0-0E55C4D176C8}" presName="node" presStyleLbl="node1" presStyleIdx="2" presStyleCnt="4" custLinFactNeighborX="-14524" custLinFactNeighborY="-33078">
        <dgm:presLayoutVars>
          <dgm:bulletEnabled val="1"/>
        </dgm:presLayoutVars>
      </dgm:prSet>
      <dgm:spPr/>
      <dgm:t>
        <a:bodyPr/>
        <a:lstStyle/>
        <a:p>
          <a:endParaRPr lang="es-MX"/>
        </a:p>
      </dgm:t>
    </dgm:pt>
    <dgm:pt modelId="{17D12F01-57D2-437F-B9B9-1E36290A3272}" type="pres">
      <dgm:prSet presAssocID="{AE960196-68E2-409F-914B-4B5AEA0305AA}" presName="sibTrans" presStyleCnt="0"/>
      <dgm:spPr/>
      <dgm:t>
        <a:bodyPr/>
        <a:lstStyle/>
        <a:p>
          <a:endParaRPr lang="es-EC"/>
        </a:p>
      </dgm:t>
    </dgm:pt>
    <dgm:pt modelId="{C84CDF82-9573-48B9-AC82-8F72CCF48081}" type="pres">
      <dgm:prSet presAssocID="{3865852F-8B3E-4F5E-81C3-17BB9DA5D1F4}" presName="node" presStyleLbl="node1" presStyleIdx="3" presStyleCnt="4" custLinFactNeighborX="-27705" custLinFactNeighborY="-33078">
        <dgm:presLayoutVars>
          <dgm:bulletEnabled val="1"/>
        </dgm:presLayoutVars>
      </dgm:prSet>
      <dgm:spPr/>
      <dgm:t>
        <a:bodyPr/>
        <a:lstStyle/>
        <a:p>
          <a:endParaRPr lang="es-MX"/>
        </a:p>
      </dgm:t>
    </dgm:pt>
  </dgm:ptLst>
  <dgm:cxnLst>
    <dgm:cxn modelId="{93883F42-F519-442A-AEAB-753B48BEF4CA}" type="presOf" srcId="{3865852F-8B3E-4F5E-81C3-17BB9DA5D1F4}" destId="{C84CDF82-9573-48B9-AC82-8F72CCF48081}" srcOrd="0" destOrd="0" presId="urn:microsoft.com/office/officeart/2005/8/layout/default#1"/>
    <dgm:cxn modelId="{35CE0F0F-D495-463B-96F5-6042BCD6B239}" srcId="{12F62507-41EA-41F6-BE4C-8CCAC49D32C0}" destId="{CBA0EA76-02CB-4BD9-9A4C-32080B68BC4A}" srcOrd="1" destOrd="0" parTransId="{6FA9A388-337C-4B44-860F-C26325BBDA28}" sibTransId="{08FBD41F-B0AA-4E8D-92CC-EA8303F7CD4F}"/>
    <dgm:cxn modelId="{8322F708-7F4A-4D93-B46C-B0E8977935E7}" type="presOf" srcId="{D1A03DC6-FEF8-4818-AAE0-0E55C4D176C8}" destId="{AC50DC11-B107-469D-9988-2D64E2F82CB5}" srcOrd="0" destOrd="0" presId="urn:microsoft.com/office/officeart/2005/8/layout/default#1"/>
    <dgm:cxn modelId="{9B207F34-7BA2-49C9-9D11-06E70FEA4FB3}" srcId="{12F62507-41EA-41F6-BE4C-8CCAC49D32C0}" destId="{D1A03DC6-FEF8-4818-AAE0-0E55C4D176C8}" srcOrd="2" destOrd="0" parTransId="{0E6D0D83-AE0C-4163-9BE0-96F1B06D954D}" sibTransId="{AE960196-68E2-409F-914B-4B5AEA0305AA}"/>
    <dgm:cxn modelId="{3810985D-8C4D-4B6D-8C06-12092098DAC5}" type="presOf" srcId="{12F62507-41EA-41F6-BE4C-8CCAC49D32C0}" destId="{F34DC419-2B68-4015-9C93-29B5582674FE}" srcOrd="0" destOrd="0" presId="urn:microsoft.com/office/officeart/2005/8/layout/default#1"/>
    <dgm:cxn modelId="{848CA41F-783B-4BD2-9F78-FB3BC1A272AE}" type="presOf" srcId="{CBA0EA76-02CB-4BD9-9A4C-32080B68BC4A}" destId="{676CEA25-C869-4400-9726-2D65EEAD44FF}" srcOrd="0" destOrd="0" presId="urn:microsoft.com/office/officeart/2005/8/layout/default#1"/>
    <dgm:cxn modelId="{E11B9ACA-11FA-4053-AB1D-A5AABCF03A03}" type="presOf" srcId="{199A7AAD-15F5-4F04-8C19-221D89C301BF}" destId="{984E4DD5-17F3-4237-9AC8-85E41C544D05}" srcOrd="0" destOrd="0" presId="urn:microsoft.com/office/officeart/2005/8/layout/default#1"/>
    <dgm:cxn modelId="{20296FFB-E8DC-4074-9A7C-0EFD31E10002}" srcId="{12F62507-41EA-41F6-BE4C-8CCAC49D32C0}" destId="{199A7AAD-15F5-4F04-8C19-221D89C301BF}" srcOrd="0" destOrd="0" parTransId="{455CB23C-AF62-4554-9DAD-FFE7A5DAFBC3}" sibTransId="{B91489B9-DE9F-47F3-8511-C4FE7D35EF01}"/>
    <dgm:cxn modelId="{C871B9F7-0F79-4340-92BF-149425ED159F}" srcId="{12F62507-41EA-41F6-BE4C-8CCAC49D32C0}" destId="{3865852F-8B3E-4F5E-81C3-17BB9DA5D1F4}" srcOrd="3" destOrd="0" parTransId="{ECE1E498-FB42-46E1-995C-03941142C5C3}" sibTransId="{CB6151BF-75A7-4987-A37B-DBEBBF86462F}"/>
    <dgm:cxn modelId="{857A299F-5486-4D8F-91BC-42FB4FBDE781}" type="presParOf" srcId="{F34DC419-2B68-4015-9C93-29B5582674FE}" destId="{984E4DD5-17F3-4237-9AC8-85E41C544D05}" srcOrd="0" destOrd="0" presId="urn:microsoft.com/office/officeart/2005/8/layout/default#1"/>
    <dgm:cxn modelId="{73806C32-321E-4487-846D-4E43ADF4FCA0}" type="presParOf" srcId="{F34DC419-2B68-4015-9C93-29B5582674FE}" destId="{9A16B649-24AB-44AE-959D-32129ACC4806}" srcOrd="1" destOrd="0" presId="urn:microsoft.com/office/officeart/2005/8/layout/default#1"/>
    <dgm:cxn modelId="{BF26CFC4-670E-4977-BCCE-D68A7386EA9C}" type="presParOf" srcId="{F34DC419-2B68-4015-9C93-29B5582674FE}" destId="{676CEA25-C869-4400-9726-2D65EEAD44FF}" srcOrd="2" destOrd="0" presId="urn:microsoft.com/office/officeart/2005/8/layout/default#1"/>
    <dgm:cxn modelId="{83AF0297-37C5-4FD7-AFFC-64EA4AF51B66}" type="presParOf" srcId="{F34DC419-2B68-4015-9C93-29B5582674FE}" destId="{AC4A40E5-AE5A-4DA0-9B5A-27287633A105}" srcOrd="3" destOrd="0" presId="urn:microsoft.com/office/officeart/2005/8/layout/default#1"/>
    <dgm:cxn modelId="{6D52A4DA-2BB7-4A22-A091-15002D5C8B80}" type="presParOf" srcId="{F34DC419-2B68-4015-9C93-29B5582674FE}" destId="{AC50DC11-B107-469D-9988-2D64E2F82CB5}" srcOrd="4" destOrd="0" presId="urn:microsoft.com/office/officeart/2005/8/layout/default#1"/>
    <dgm:cxn modelId="{88B65586-60F6-40CF-AA26-6F3590696FED}" type="presParOf" srcId="{F34DC419-2B68-4015-9C93-29B5582674FE}" destId="{17D12F01-57D2-437F-B9B9-1E36290A3272}" srcOrd="5" destOrd="0" presId="urn:microsoft.com/office/officeart/2005/8/layout/default#1"/>
    <dgm:cxn modelId="{162F90AC-9CD2-4C37-898B-E3C492EE3D6A}" type="presParOf" srcId="{F34DC419-2B68-4015-9C93-29B5582674FE}" destId="{C84CDF82-9573-48B9-AC82-8F72CCF48081}"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EEEAB2-14F9-5641-BE53-98A3C5A8E0CF}" type="doc">
      <dgm:prSet loTypeId="urn:microsoft.com/office/officeart/2005/8/layout/vList3#1" loCatId="" qsTypeId="urn:microsoft.com/office/officeart/2005/8/quickstyle/simple4" qsCatId="simple" csTypeId="urn:microsoft.com/office/officeart/2005/8/colors/accent0_3" csCatId="mainScheme" phldr="1"/>
      <dgm:spPr/>
      <dgm:t>
        <a:bodyPr/>
        <a:lstStyle/>
        <a:p>
          <a:endParaRPr lang="es-ES"/>
        </a:p>
      </dgm:t>
    </dgm:pt>
    <dgm:pt modelId="{5EC3D38B-6394-F14B-AB1D-F94A38CAEA07}">
      <dgm:prSet custT="1"/>
      <dgm:spPr/>
      <dgm:t>
        <a:bodyPr/>
        <a:lstStyle/>
        <a:p>
          <a:pPr algn="l" rtl="0"/>
          <a:r>
            <a:rPr lang="es-ES_tradnl" sz="2100" b="1" smtClean="0">
              <a:solidFill>
                <a:srgbClr val="FFFF66"/>
              </a:solidFill>
              <a:effectLst>
                <a:outerShdw blurRad="38100" dist="38100" dir="2700000" algn="tl">
                  <a:srgbClr val="000000">
                    <a:alpha val="43137"/>
                  </a:srgbClr>
                </a:outerShdw>
              </a:effectLst>
              <a:latin typeface="Arial Black" pitchFamily="34" charset="0"/>
              <a:cs typeface="Aharoni" pitchFamily="2" charset="-79"/>
            </a:rPr>
            <a:t>Incrementar las exportaciones</a:t>
          </a:r>
          <a:endParaRPr lang="es-ES_tradnl" sz="2100" b="1" dirty="0">
            <a:solidFill>
              <a:srgbClr val="FFFF66"/>
            </a:solidFill>
            <a:effectLst>
              <a:outerShdw blurRad="38100" dist="38100" dir="2700000" algn="tl">
                <a:srgbClr val="000000">
                  <a:alpha val="43137"/>
                </a:srgbClr>
              </a:outerShdw>
            </a:effectLst>
            <a:latin typeface="Arial Black" pitchFamily="34" charset="0"/>
            <a:cs typeface="Aharoni" pitchFamily="2" charset="-79"/>
          </a:endParaRPr>
        </a:p>
      </dgm:t>
    </dgm:pt>
    <dgm:pt modelId="{0A58E1A2-48E1-024D-8A0C-09C9901A4F07}" type="parTrans" cxnId="{A58891FA-68BD-804B-A003-95D0AE2A2EF7}">
      <dgm:prSet/>
      <dgm:spPr/>
      <dgm:t>
        <a:bodyPr/>
        <a:lstStyle/>
        <a:p>
          <a:pPr algn="l"/>
          <a:endParaRPr lang="es-ES" sz="2100" b="1">
            <a:solidFill>
              <a:srgbClr val="FFFF66"/>
            </a:solidFill>
            <a:effectLst>
              <a:outerShdw blurRad="38100" dist="38100" dir="2700000" algn="tl">
                <a:srgbClr val="000000">
                  <a:alpha val="43137"/>
                </a:srgbClr>
              </a:outerShdw>
            </a:effectLst>
            <a:latin typeface="Arial Black" pitchFamily="34" charset="0"/>
            <a:cs typeface="Aharoni" pitchFamily="2" charset="-79"/>
          </a:endParaRPr>
        </a:p>
      </dgm:t>
    </dgm:pt>
    <dgm:pt modelId="{02EC85CC-C089-5842-A8F5-AB5A78CEFB41}" type="sibTrans" cxnId="{A58891FA-68BD-804B-A003-95D0AE2A2EF7}">
      <dgm:prSet/>
      <dgm:spPr/>
      <dgm:t>
        <a:bodyPr/>
        <a:lstStyle/>
        <a:p>
          <a:pPr algn="l"/>
          <a:endParaRPr lang="es-ES" sz="2100" b="1">
            <a:solidFill>
              <a:srgbClr val="FFFF66"/>
            </a:solidFill>
            <a:effectLst>
              <a:outerShdw blurRad="38100" dist="38100" dir="2700000" algn="tl">
                <a:srgbClr val="000000">
                  <a:alpha val="43137"/>
                </a:srgbClr>
              </a:outerShdw>
            </a:effectLst>
            <a:latin typeface="Arial Black" pitchFamily="34" charset="0"/>
            <a:cs typeface="Aharoni" pitchFamily="2" charset="-79"/>
          </a:endParaRPr>
        </a:p>
      </dgm:t>
    </dgm:pt>
    <dgm:pt modelId="{11A45BA2-79A0-4F4D-938B-580807680195}">
      <dgm:prSet custT="1"/>
      <dgm:spPr/>
      <dgm:t>
        <a:bodyPr/>
        <a:lstStyle/>
        <a:p>
          <a:pPr algn="l" rtl="0"/>
          <a:r>
            <a:rPr lang="es-ES_tradnl" sz="2100" b="1" smtClean="0">
              <a:solidFill>
                <a:srgbClr val="FFFF66"/>
              </a:solidFill>
              <a:effectLst>
                <a:outerShdw blurRad="38100" dist="38100" dir="2700000" algn="tl">
                  <a:srgbClr val="000000">
                    <a:alpha val="43137"/>
                  </a:srgbClr>
                </a:outerShdw>
              </a:effectLst>
              <a:latin typeface="Arial Black" pitchFamily="34" charset="0"/>
              <a:cs typeface="Aharoni" pitchFamily="2" charset="-79"/>
            </a:rPr>
            <a:t>Diversificar la oferta exportable</a:t>
          </a:r>
          <a:endParaRPr lang="es-ES_tradnl" sz="2100" b="1" dirty="0">
            <a:solidFill>
              <a:srgbClr val="FFFF66"/>
            </a:solidFill>
            <a:effectLst>
              <a:outerShdw blurRad="38100" dist="38100" dir="2700000" algn="tl">
                <a:srgbClr val="000000">
                  <a:alpha val="43137"/>
                </a:srgbClr>
              </a:outerShdw>
            </a:effectLst>
            <a:latin typeface="Arial Black" pitchFamily="34" charset="0"/>
            <a:cs typeface="Aharoni" pitchFamily="2" charset="-79"/>
          </a:endParaRPr>
        </a:p>
      </dgm:t>
    </dgm:pt>
    <dgm:pt modelId="{6E766D33-6DAF-584B-87B9-CD2191164D43}" type="parTrans" cxnId="{35E805D6-7E5A-2F4F-9F91-07AFA3E3ED44}">
      <dgm:prSet/>
      <dgm:spPr/>
      <dgm:t>
        <a:bodyPr/>
        <a:lstStyle/>
        <a:p>
          <a:pPr algn="l"/>
          <a:endParaRPr lang="es-ES" sz="2100" b="1">
            <a:solidFill>
              <a:srgbClr val="FFFF66"/>
            </a:solidFill>
            <a:effectLst>
              <a:outerShdw blurRad="38100" dist="38100" dir="2700000" algn="tl">
                <a:srgbClr val="000000">
                  <a:alpha val="43137"/>
                </a:srgbClr>
              </a:outerShdw>
            </a:effectLst>
            <a:latin typeface="Arial Black" pitchFamily="34" charset="0"/>
            <a:cs typeface="Aharoni" pitchFamily="2" charset="-79"/>
          </a:endParaRPr>
        </a:p>
      </dgm:t>
    </dgm:pt>
    <dgm:pt modelId="{799535F6-DAE3-8740-8ADF-A91585C2B72B}" type="sibTrans" cxnId="{35E805D6-7E5A-2F4F-9F91-07AFA3E3ED44}">
      <dgm:prSet/>
      <dgm:spPr/>
      <dgm:t>
        <a:bodyPr/>
        <a:lstStyle/>
        <a:p>
          <a:pPr algn="l"/>
          <a:endParaRPr lang="es-ES" sz="2100" b="1">
            <a:solidFill>
              <a:srgbClr val="FFFF66"/>
            </a:solidFill>
            <a:effectLst>
              <a:outerShdw blurRad="38100" dist="38100" dir="2700000" algn="tl">
                <a:srgbClr val="000000">
                  <a:alpha val="43137"/>
                </a:srgbClr>
              </a:outerShdw>
            </a:effectLst>
            <a:latin typeface="Arial Black" pitchFamily="34" charset="0"/>
            <a:cs typeface="Aharoni" pitchFamily="2" charset="-79"/>
          </a:endParaRPr>
        </a:p>
      </dgm:t>
    </dgm:pt>
    <dgm:pt modelId="{3F1B9CD4-BB06-FA49-A128-2D39BE2260E7}">
      <dgm:prSet custT="1"/>
      <dgm:spPr/>
      <dgm:t>
        <a:bodyPr/>
        <a:lstStyle/>
        <a:p>
          <a:pPr algn="l" rtl="0"/>
          <a:r>
            <a:rPr lang="es-ES_tradnl" sz="2100" b="1" smtClean="0">
              <a:solidFill>
                <a:srgbClr val="FFFF66"/>
              </a:solidFill>
              <a:effectLst>
                <a:outerShdw blurRad="38100" dist="38100" dir="2700000" algn="tl">
                  <a:srgbClr val="000000">
                    <a:alpha val="43137"/>
                  </a:srgbClr>
                </a:outerShdw>
              </a:effectLst>
              <a:latin typeface="Arial Black" pitchFamily="34" charset="0"/>
              <a:cs typeface="Aharoni" pitchFamily="2" charset="-79"/>
            </a:rPr>
            <a:t>Ampliar los mercados de destino </a:t>
          </a:r>
          <a:endParaRPr lang="es-ES_tradnl" sz="2100" b="1" dirty="0">
            <a:solidFill>
              <a:srgbClr val="FFFF66"/>
            </a:solidFill>
            <a:effectLst>
              <a:outerShdw blurRad="38100" dist="38100" dir="2700000" algn="tl">
                <a:srgbClr val="000000">
                  <a:alpha val="43137"/>
                </a:srgbClr>
              </a:outerShdw>
            </a:effectLst>
            <a:latin typeface="Arial Black" pitchFamily="34" charset="0"/>
            <a:cs typeface="Aharoni" pitchFamily="2" charset="-79"/>
          </a:endParaRPr>
        </a:p>
      </dgm:t>
    </dgm:pt>
    <dgm:pt modelId="{C97F4F5B-63CB-2741-A4D3-3710E57A4A6F}" type="parTrans" cxnId="{408C8206-2F93-E244-9D95-84146DD70BC1}">
      <dgm:prSet/>
      <dgm:spPr/>
      <dgm:t>
        <a:bodyPr/>
        <a:lstStyle/>
        <a:p>
          <a:pPr algn="l"/>
          <a:endParaRPr lang="es-ES" sz="2100" b="1">
            <a:solidFill>
              <a:srgbClr val="FFFF66"/>
            </a:solidFill>
            <a:effectLst>
              <a:outerShdw blurRad="38100" dist="38100" dir="2700000" algn="tl">
                <a:srgbClr val="000000">
                  <a:alpha val="43137"/>
                </a:srgbClr>
              </a:outerShdw>
            </a:effectLst>
            <a:latin typeface="Arial Black" pitchFamily="34" charset="0"/>
            <a:cs typeface="Aharoni" pitchFamily="2" charset="-79"/>
          </a:endParaRPr>
        </a:p>
      </dgm:t>
    </dgm:pt>
    <dgm:pt modelId="{9B694DD6-75DD-584E-9917-835DFC160687}" type="sibTrans" cxnId="{408C8206-2F93-E244-9D95-84146DD70BC1}">
      <dgm:prSet/>
      <dgm:spPr/>
      <dgm:t>
        <a:bodyPr/>
        <a:lstStyle/>
        <a:p>
          <a:pPr algn="l"/>
          <a:endParaRPr lang="es-ES" sz="2100" b="1">
            <a:solidFill>
              <a:srgbClr val="FFFF66"/>
            </a:solidFill>
            <a:effectLst>
              <a:outerShdw blurRad="38100" dist="38100" dir="2700000" algn="tl">
                <a:srgbClr val="000000">
                  <a:alpha val="43137"/>
                </a:srgbClr>
              </a:outerShdw>
            </a:effectLst>
            <a:latin typeface="Arial Black" pitchFamily="34" charset="0"/>
            <a:cs typeface="Aharoni" pitchFamily="2" charset="-79"/>
          </a:endParaRPr>
        </a:p>
      </dgm:t>
    </dgm:pt>
    <dgm:pt modelId="{C8852F2B-EC1B-F547-B37D-3DA0344035CD}">
      <dgm:prSet custT="1"/>
      <dgm:spPr/>
      <dgm:t>
        <a:bodyPr/>
        <a:lstStyle/>
        <a:p>
          <a:pPr algn="l" rtl="0"/>
          <a:r>
            <a:rPr lang="es-ES_tradnl" sz="2100" b="1" smtClean="0">
              <a:solidFill>
                <a:srgbClr val="FFFF66"/>
              </a:solidFill>
              <a:effectLst>
                <a:outerShdw blurRad="38100" dist="38100" dir="2700000" algn="tl">
                  <a:srgbClr val="000000">
                    <a:alpha val="43137"/>
                  </a:srgbClr>
                </a:outerShdw>
              </a:effectLst>
              <a:latin typeface="Arial Black" pitchFamily="34" charset="0"/>
              <a:cs typeface="Aharoni" pitchFamily="2" charset="-79"/>
            </a:rPr>
            <a:t>Incrementar el número de exportadores </a:t>
          </a:r>
          <a:endParaRPr lang="es-ES_tradnl" sz="2100" b="1" dirty="0">
            <a:solidFill>
              <a:srgbClr val="FFFF66"/>
            </a:solidFill>
            <a:effectLst>
              <a:outerShdw blurRad="38100" dist="38100" dir="2700000" algn="tl">
                <a:srgbClr val="000000">
                  <a:alpha val="43137"/>
                </a:srgbClr>
              </a:outerShdw>
            </a:effectLst>
            <a:latin typeface="Arial Black" pitchFamily="34" charset="0"/>
            <a:cs typeface="Aharoni" pitchFamily="2" charset="-79"/>
          </a:endParaRPr>
        </a:p>
      </dgm:t>
    </dgm:pt>
    <dgm:pt modelId="{056C16A1-FECC-F147-8870-4046A94E3324}" type="parTrans" cxnId="{0C8FCE94-0F2B-744A-A4D1-8A1AF5417638}">
      <dgm:prSet/>
      <dgm:spPr/>
      <dgm:t>
        <a:bodyPr/>
        <a:lstStyle/>
        <a:p>
          <a:pPr algn="l"/>
          <a:endParaRPr lang="es-ES" sz="2100" b="1">
            <a:solidFill>
              <a:srgbClr val="FFFF66"/>
            </a:solidFill>
            <a:effectLst>
              <a:outerShdw blurRad="38100" dist="38100" dir="2700000" algn="tl">
                <a:srgbClr val="000000">
                  <a:alpha val="43137"/>
                </a:srgbClr>
              </a:outerShdw>
            </a:effectLst>
            <a:latin typeface="Arial Black" pitchFamily="34" charset="0"/>
            <a:cs typeface="Aharoni" pitchFamily="2" charset="-79"/>
          </a:endParaRPr>
        </a:p>
      </dgm:t>
    </dgm:pt>
    <dgm:pt modelId="{B878BB14-65D4-3F45-83D4-035F0EE4965B}" type="sibTrans" cxnId="{0C8FCE94-0F2B-744A-A4D1-8A1AF5417638}">
      <dgm:prSet/>
      <dgm:spPr/>
      <dgm:t>
        <a:bodyPr/>
        <a:lstStyle/>
        <a:p>
          <a:pPr algn="l"/>
          <a:endParaRPr lang="es-ES" sz="2100" b="1">
            <a:solidFill>
              <a:srgbClr val="FFFF66"/>
            </a:solidFill>
            <a:effectLst>
              <a:outerShdw blurRad="38100" dist="38100" dir="2700000" algn="tl">
                <a:srgbClr val="000000">
                  <a:alpha val="43137"/>
                </a:srgbClr>
              </a:outerShdw>
            </a:effectLst>
            <a:latin typeface="Arial Black" pitchFamily="34" charset="0"/>
            <a:cs typeface="Aharoni" pitchFamily="2" charset="-79"/>
          </a:endParaRPr>
        </a:p>
      </dgm:t>
    </dgm:pt>
    <dgm:pt modelId="{D7E78DFD-B94E-E74D-B761-F69098725CEA}">
      <dgm:prSet custT="1"/>
      <dgm:spPr/>
      <dgm:t>
        <a:bodyPr/>
        <a:lstStyle/>
        <a:p>
          <a:pPr algn="just" rtl="0"/>
          <a:r>
            <a:rPr lang="es-ES_tradnl" sz="2100" b="1" smtClean="0">
              <a:solidFill>
                <a:srgbClr val="FFFF66"/>
              </a:solidFill>
              <a:effectLst>
                <a:outerShdw blurRad="38100" dist="38100" dir="2700000" algn="tl">
                  <a:srgbClr val="000000">
                    <a:alpha val="43137"/>
                  </a:srgbClr>
                </a:outerShdw>
              </a:effectLst>
              <a:latin typeface="Arial Black" pitchFamily="34" charset="0"/>
              <a:cs typeface="Aharoni" pitchFamily="2" charset="-79"/>
            </a:rPr>
            <a:t>Incorporar valor agregado a las exportaciones</a:t>
          </a:r>
          <a:endParaRPr lang="es-ES_tradnl" sz="2100" b="1" dirty="0">
            <a:solidFill>
              <a:srgbClr val="FFFF66"/>
            </a:solidFill>
            <a:effectLst>
              <a:outerShdw blurRad="38100" dist="38100" dir="2700000" algn="tl">
                <a:srgbClr val="000000">
                  <a:alpha val="43137"/>
                </a:srgbClr>
              </a:outerShdw>
            </a:effectLst>
            <a:latin typeface="Arial Black" pitchFamily="34" charset="0"/>
            <a:cs typeface="Aharoni" pitchFamily="2" charset="-79"/>
          </a:endParaRPr>
        </a:p>
      </dgm:t>
    </dgm:pt>
    <dgm:pt modelId="{2DA79414-5867-C846-97D9-3D2C8567E1A2}" type="parTrans" cxnId="{0D609FFA-4FD1-864B-8EB2-EB1BBB11283B}">
      <dgm:prSet/>
      <dgm:spPr/>
      <dgm:t>
        <a:bodyPr/>
        <a:lstStyle/>
        <a:p>
          <a:pPr algn="l"/>
          <a:endParaRPr lang="es-ES" sz="2100" b="1">
            <a:solidFill>
              <a:srgbClr val="FFFF66"/>
            </a:solidFill>
            <a:effectLst>
              <a:outerShdw blurRad="38100" dist="38100" dir="2700000" algn="tl">
                <a:srgbClr val="000000">
                  <a:alpha val="43137"/>
                </a:srgbClr>
              </a:outerShdw>
            </a:effectLst>
            <a:latin typeface="Arial Black" pitchFamily="34" charset="0"/>
            <a:cs typeface="Aharoni" pitchFamily="2" charset="-79"/>
          </a:endParaRPr>
        </a:p>
      </dgm:t>
    </dgm:pt>
    <dgm:pt modelId="{B56BC695-522D-A141-8254-0321A1448932}" type="sibTrans" cxnId="{0D609FFA-4FD1-864B-8EB2-EB1BBB11283B}">
      <dgm:prSet/>
      <dgm:spPr/>
      <dgm:t>
        <a:bodyPr/>
        <a:lstStyle/>
        <a:p>
          <a:pPr algn="l"/>
          <a:endParaRPr lang="es-ES" sz="2100" b="1">
            <a:solidFill>
              <a:srgbClr val="FFFF66"/>
            </a:solidFill>
            <a:effectLst>
              <a:outerShdw blurRad="38100" dist="38100" dir="2700000" algn="tl">
                <a:srgbClr val="000000">
                  <a:alpha val="43137"/>
                </a:srgbClr>
              </a:outerShdw>
            </a:effectLst>
            <a:latin typeface="Arial Black" pitchFamily="34" charset="0"/>
            <a:cs typeface="Aharoni" pitchFamily="2" charset="-79"/>
          </a:endParaRPr>
        </a:p>
      </dgm:t>
    </dgm:pt>
    <dgm:pt modelId="{323A0DF0-C7A2-8948-8712-B73E6A6D9D2E}">
      <dgm:prSet custT="1"/>
      <dgm:spPr/>
      <dgm:t>
        <a:bodyPr/>
        <a:lstStyle/>
        <a:p>
          <a:pPr algn="just" rtl="0"/>
          <a:r>
            <a:rPr lang="es-ES_tradnl" sz="2100" b="1" smtClean="0">
              <a:solidFill>
                <a:srgbClr val="FFFF66"/>
              </a:solidFill>
              <a:effectLst>
                <a:outerShdw blurRad="38100" dist="38100" dir="2700000" algn="tl">
                  <a:srgbClr val="000000">
                    <a:alpha val="43137"/>
                  </a:srgbClr>
                </a:outerShdw>
              </a:effectLst>
              <a:latin typeface="Arial Black" pitchFamily="34" charset="0"/>
              <a:cs typeface="Aharoni" pitchFamily="2" charset="-79"/>
            </a:rPr>
            <a:t>Incluir a pequeños productores en actividad exportadora</a:t>
          </a:r>
          <a:endParaRPr lang="es-ES_tradnl" sz="2100" b="1" dirty="0">
            <a:solidFill>
              <a:srgbClr val="FFFF66"/>
            </a:solidFill>
            <a:effectLst>
              <a:outerShdw blurRad="38100" dist="38100" dir="2700000" algn="tl">
                <a:srgbClr val="000000">
                  <a:alpha val="43137"/>
                </a:srgbClr>
              </a:outerShdw>
            </a:effectLst>
            <a:latin typeface="Arial Black" pitchFamily="34" charset="0"/>
            <a:cs typeface="Aharoni" pitchFamily="2" charset="-79"/>
          </a:endParaRPr>
        </a:p>
      </dgm:t>
    </dgm:pt>
    <dgm:pt modelId="{51AD238D-54CA-2D49-A665-4AF33E376F45}" type="parTrans" cxnId="{4638F0D5-3ECB-3843-9D72-517FB649A0EF}">
      <dgm:prSet/>
      <dgm:spPr/>
      <dgm:t>
        <a:bodyPr/>
        <a:lstStyle/>
        <a:p>
          <a:pPr algn="l"/>
          <a:endParaRPr lang="es-ES" sz="2100" b="1">
            <a:solidFill>
              <a:srgbClr val="FFFF66"/>
            </a:solidFill>
            <a:effectLst>
              <a:outerShdw blurRad="38100" dist="38100" dir="2700000" algn="tl">
                <a:srgbClr val="000000">
                  <a:alpha val="43137"/>
                </a:srgbClr>
              </a:outerShdw>
            </a:effectLst>
            <a:latin typeface="Arial Black" pitchFamily="34" charset="0"/>
            <a:cs typeface="Aharoni" pitchFamily="2" charset="-79"/>
          </a:endParaRPr>
        </a:p>
      </dgm:t>
    </dgm:pt>
    <dgm:pt modelId="{1C9C4BEE-2874-5041-BF66-F68834D9524B}" type="sibTrans" cxnId="{4638F0D5-3ECB-3843-9D72-517FB649A0EF}">
      <dgm:prSet/>
      <dgm:spPr/>
      <dgm:t>
        <a:bodyPr/>
        <a:lstStyle/>
        <a:p>
          <a:pPr algn="l"/>
          <a:endParaRPr lang="es-ES" sz="2100" b="1">
            <a:solidFill>
              <a:srgbClr val="FFFF66"/>
            </a:solidFill>
            <a:effectLst>
              <a:outerShdw blurRad="38100" dist="38100" dir="2700000" algn="tl">
                <a:srgbClr val="000000">
                  <a:alpha val="43137"/>
                </a:srgbClr>
              </a:outerShdw>
            </a:effectLst>
            <a:latin typeface="Arial Black" pitchFamily="34" charset="0"/>
            <a:cs typeface="Aharoni" pitchFamily="2" charset="-79"/>
          </a:endParaRPr>
        </a:p>
      </dgm:t>
    </dgm:pt>
    <dgm:pt modelId="{DE80CD9C-6101-C34B-943A-8394486FD83A}" type="pres">
      <dgm:prSet presAssocID="{E5EEEAB2-14F9-5641-BE53-98A3C5A8E0CF}" presName="linearFlow" presStyleCnt="0">
        <dgm:presLayoutVars>
          <dgm:dir/>
          <dgm:resizeHandles val="exact"/>
        </dgm:presLayoutVars>
      </dgm:prSet>
      <dgm:spPr/>
      <dgm:t>
        <a:bodyPr/>
        <a:lstStyle/>
        <a:p>
          <a:endParaRPr lang="en-US"/>
        </a:p>
      </dgm:t>
    </dgm:pt>
    <dgm:pt modelId="{8D697985-C89C-8644-A9CD-5E7A9A549F27}" type="pres">
      <dgm:prSet presAssocID="{5EC3D38B-6394-F14B-AB1D-F94A38CAEA07}" presName="composite" presStyleCnt="0"/>
      <dgm:spPr/>
      <dgm:t>
        <a:bodyPr/>
        <a:lstStyle/>
        <a:p>
          <a:endParaRPr lang="es-EC"/>
        </a:p>
      </dgm:t>
    </dgm:pt>
    <dgm:pt modelId="{A392B3E9-403D-0249-96C7-1142C013FC0B}" type="pres">
      <dgm:prSet presAssocID="{5EC3D38B-6394-F14B-AB1D-F94A38CAEA07}" presName="imgShp"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dgm:spPr>
      <dgm:t>
        <a:bodyPr/>
        <a:lstStyle/>
        <a:p>
          <a:endParaRPr lang="es-EC"/>
        </a:p>
      </dgm:t>
    </dgm:pt>
    <dgm:pt modelId="{52DE4E92-FA9C-0849-AEDE-9F69B47A41BE}" type="pres">
      <dgm:prSet presAssocID="{5EC3D38B-6394-F14B-AB1D-F94A38CAEA07}" presName="txShp" presStyleLbl="node1" presStyleIdx="0" presStyleCnt="6">
        <dgm:presLayoutVars>
          <dgm:bulletEnabled val="1"/>
        </dgm:presLayoutVars>
      </dgm:prSet>
      <dgm:spPr/>
      <dgm:t>
        <a:bodyPr/>
        <a:lstStyle/>
        <a:p>
          <a:endParaRPr lang="en-US"/>
        </a:p>
      </dgm:t>
    </dgm:pt>
    <dgm:pt modelId="{7AFCF6BC-A8C3-FD4C-B5AB-B8E1C1BE2525}" type="pres">
      <dgm:prSet presAssocID="{02EC85CC-C089-5842-A8F5-AB5A78CEFB41}" presName="spacing" presStyleCnt="0"/>
      <dgm:spPr/>
      <dgm:t>
        <a:bodyPr/>
        <a:lstStyle/>
        <a:p>
          <a:endParaRPr lang="es-EC"/>
        </a:p>
      </dgm:t>
    </dgm:pt>
    <dgm:pt modelId="{AFC78A9C-1D43-B647-AC6B-5B0EAD51F9DF}" type="pres">
      <dgm:prSet presAssocID="{11A45BA2-79A0-4F4D-938B-580807680195}" presName="composite" presStyleCnt="0"/>
      <dgm:spPr/>
      <dgm:t>
        <a:bodyPr/>
        <a:lstStyle/>
        <a:p>
          <a:endParaRPr lang="es-EC"/>
        </a:p>
      </dgm:t>
    </dgm:pt>
    <dgm:pt modelId="{D4E6FB1F-D435-CA4F-9227-CC8FBDA8C316}" type="pres">
      <dgm:prSet presAssocID="{11A45BA2-79A0-4F4D-938B-580807680195}" presName="imgShp"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dgm:spPr>
      <dgm:t>
        <a:bodyPr/>
        <a:lstStyle/>
        <a:p>
          <a:endParaRPr lang="es-EC"/>
        </a:p>
      </dgm:t>
    </dgm:pt>
    <dgm:pt modelId="{74DA31E2-452D-A240-9AF9-11C69E32D833}" type="pres">
      <dgm:prSet presAssocID="{11A45BA2-79A0-4F4D-938B-580807680195}" presName="txShp" presStyleLbl="node1" presStyleIdx="1" presStyleCnt="6">
        <dgm:presLayoutVars>
          <dgm:bulletEnabled val="1"/>
        </dgm:presLayoutVars>
      </dgm:prSet>
      <dgm:spPr/>
      <dgm:t>
        <a:bodyPr/>
        <a:lstStyle/>
        <a:p>
          <a:endParaRPr lang="en-US"/>
        </a:p>
      </dgm:t>
    </dgm:pt>
    <dgm:pt modelId="{F5FA9223-CB61-1B41-AA08-79590F0D6A2E}" type="pres">
      <dgm:prSet presAssocID="{799535F6-DAE3-8740-8ADF-A91585C2B72B}" presName="spacing" presStyleCnt="0"/>
      <dgm:spPr/>
      <dgm:t>
        <a:bodyPr/>
        <a:lstStyle/>
        <a:p>
          <a:endParaRPr lang="es-EC"/>
        </a:p>
      </dgm:t>
    </dgm:pt>
    <dgm:pt modelId="{A9459C83-E094-8C4F-8BBC-EF01E9BA3BC7}" type="pres">
      <dgm:prSet presAssocID="{3F1B9CD4-BB06-FA49-A128-2D39BE2260E7}" presName="composite" presStyleCnt="0"/>
      <dgm:spPr/>
      <dgm:t>
        <a:bodyPr/>
        <a:lstStyle/>
        <a:p>
          <a:endParaRPr lang="es-EC"/>
        </a:p>
      </dgm:t>
    </dgm:pt>
    <dgm:pt modelId="{D7DA7D32-ABFB-EC4D-BA25-2CAFBBCCF730}" type="pres">
      <dgm:prSet presAssocID="{3F1B9CD4-BB06-FA49-A128-2D39BE2260E7}" presName="imgShp"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dgm:spPr>
      <dgm:t>
        <a:bodyPr/>
        <a:lstStyle/>
        <a:p>
          <a:endParaRPr lang="es-EC"/>
        </a:p>
      </dgm:t>
    </dgm:pt>
    <dgm:pt modelId="{25914AA4-7B4E-C146-96E2-1C2C7FBF21D0}" type="pres">
      <dgm:prSet presAssocID="{3F1B9CD4-BB06-FA49-A128-2D39BE2260E7}" presName="txShp" presStyleLbl="node1" presStyleIdx="2" presStyleCnt="6">
        <dgm:presLayoutVars>
          <dgm:bulletEnabled val="1"/>
        </dgm:presLayoutVars>
      </dgm:prSet>
      <dgm:spPr/>
      <dgm:t>
        <a:bodyPr/>
        <a:lstStyle/>
        <a:p>
          <a:endParaRPr lang="en-US"/>
        </a:p>
      </dgm:t>
    </dgm:pt>
    <dgm:pt modelId="{804C3111-AE8E-9744-87FA-B91AE9D33BAC}" type="pres">
      <dgm:prSet presAssocID="{9B694DD6-75DD-584E-9917-835DFC160687}" presName="spacing" presStyleCnt="0"/>
      <dgm:spPr/>
      <dgm:t>
        <a:bodyPr/>
        <a:lstStyle/>
        <a:p>
          <a:endParaRPr lang="es-EC"/>
        </a:p>
      </dgm:t>
    </dgm:pt>
    <dgm:pt modelId="{FA7C7D02-45A9-FD47-B3F7-90C5574A7A8F}" type="pres">
      <dgm:prSet presAssocID="{C8852F2B-EC1B-F547-B37D-3DA0344035CD}" presName="composite" presStyleCnt="0"/>
      <dgm:spPr/>
      <dgm:t>
        <a:bodyPr/>
        <a:lstStyle/>
        <a:p>
          <a:endParaRPr lang="es-EC"/>
        </a:p>
      </dgm:t>
    </dgm:pt>
    <dgm:pt modelId="{2D431F7B-6F85-FF4E-AD5B-60077C59CC20}" type="pres">
      <dgm:prSet presAssocID="{C8852F2B-EC1B-F547-B37D-3DA0344035CD}" presName="imgShp"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t>
        <a:bodyPr/>
        <a:lstStyle/>
        <a:p>
          <a:endParaRPr lang="es-EC"/>
        </a:p>
      </dgm:t>
    </dgm:pt>
    <dgm:pt modelId="{96DFA01B-356D-4940-9C16-AD61C9B8DC97}" type="pres">
      <dgm:prSet presAssocID="{C8852F2B-EC1B-F547-B37D-3DA0344035CD}" presName="txShp" presStyleLbl="node1" presStyleIdx="3" presStyleCnt="6">
        <dgm:presLayoutVars>
          <dgm:bulletEnabled val="1"/>
        </dgm:presLayoutVars>
      </dgm:prSet>
      <dgm:spPr/>
      <dgm:t>
        <a:bodyPr/>
        <a:lstStyle/>
        <a:p>
          <a:endParaRPr lang="en-US"/>
        </a:p>
      </dgm:t>
    </dgm:pt>
    <dgm:pt modelId="{F2926193-24E8-3E45-8B32-9DDEA4519709}" type="pres">
      <dgm:prSet presAssocID="{B878BB14-65D4-3F45-83D4-035F0EE4965B}" presName="spacing" presStyleCnt="0"/>
      <dgm:spPr/>
      <dgm:t>
        <a:bodyPr/>
        <a:lstStyle/>
        <a:p>
          <a:endParaRPr lang="es-EC"/>
        </a:p>
      </dgm:t>
    </dgm:pt>
    <dgm:pt modelId="{62308529-3167-BA44-8AD8-062C5BE4C4CC}" type="pres">
      <dgm:prSet presAssocID="{D7E78DFD-B94E-E74D-B761-F69098725CEA}" presName="composite" presStyleCnt="0"/>
      <dgm:spPr/>
      <dgm:t>
        <a:bodyPr/>
        <a:lstStyle/>
        <a:p>
          <a:endParaRPr lang="es-EC"/>
        </a:p>
      </dgm:t>
    </dgm:pt>
    <dgm:pt modelId="{53EFCFF9-0ED4-DA43-AC5F-0D5E00DFFA4D}" type="pres">
      <dgm:prSet presAssocID="{D7E78DFD-B94E-E74D-B761-F69098725CEA}" presName="imgShp"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75000" r="-75000"/>
          </a:stretch>
        </a:blipFill>
      </dgm:spPr>
      <dgm:t>
        <a:bodyPr/>
        <a:lstStyle/>
        <a:p>
          <a:endParaRPr lang="es-EC"/>
        </a:p>
      </dgm:t>
    </dgm:pt>
    <dgm:pt modelId="{00826DAC-7D51-BB49-AD99-BB85AF7710F3}" type="pres">
      <dgm:prSet presAssocID="{D7E78DFD-B94E-E74D-B761-F69098725CEA}" presName="txShp" presStyleLbl="node1" presStyleIdx="4" presStyleCnt="6">
        <dgm:presLayoutVars>
          <dgm:bulletEnabled val="1"/>
        </dgm:presLayoutVars>
      </dgm:prSet>
      <dgm:spPr/>
      <dgm:t>
        <a:bodyPr/>
        <a:lstStyle/>
        <a:p>
          <a:endParaRPr lang="en-US"/>
        </a:p>
      </dgm:t>
    </dgm:pt>
    <dgm:pt modelId="{9C60685A-5B0E-AA44-9967-2AE54D1AA345}" type="pres">
      <dgm:prSet presAssocID="{B56BC695-522D-A141-8254-0321A1448932}" presName="spacing" presStyleCnt="0"/>
      <dgm:spPr/>
      <dgm:t>
        <a:bodyPr/>
        <a:lstStyle/>
        <a:p>
          <a:endParaRPr lang="es-EC"/>
        </a:p>
      </dgm:t>
    </dgm:pt>
    <dgm:pt modelId="{65C3C680-4835-9941-982C-BA4440F018A8}" type="pres">
      <dgm:prSet presAssocID="{323A0DF0-C7A2-8948-8712-B73E6A6D9D2E}" presName="composite" presStyleCnt="0"/>
      <dgm:spPr/>
      <dgm:t>
        <a:bodyPr/>
        <a:lstStyle/>
        <a:p>
          <a:endParaRPr lang="es-EC"/>
        </a:p>
      </dgm:t>
    </dgm:pt>
    <dgm:pt modelId="{758199B2-82F6-0B46-A30F-AC42B573C71D}" type="pres">
      <dgm:prSet presAssocID="{323A0DF0-C7A2-8948-8712-B73E6A6D9D2E}" presName="imgShp"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39000" r="-39000"/>
          </a:stretch>
        </a:blipFill>
      </dgm:spPr>
      <dgm:t>
        <a:bodyPr/>
        <a:lstStyle/>
        <a:p>
          <a:endParaRPr lang="es-EC"/>
        </a:p>
      </dgm:t>
    </dgm:pt>
    <dgm:pt modelId="{1E7E169F-18F4-F24B-8375-7173908F43E7}" type="pres">
      <dgm:prSet presAssocID="{323A0DF0-C7A2-8948-8712-B73E6A6D9D2E}" presName="txShp" presStyleLbl="node1" presStyleIdx="5" presStyleCnt="6">
        <dgm:presLayoutVars>
          <dgm:bulletEnabled val="1"/>
        </dgm:presLayoutVars>
      </dgm:prSet>
      <dgm:spPr/>
      <dgm:t>
        <a:bodyPr/>
        <a:lstStyle/>
        <a:p>
          <a:endParaRPr lang="en-US"/>
        </a:p>
      </dgm:t>
    </dgm:pt>
  </dgm:ptLst>
  <dgm:cxnLst>
    <dgm:cxn modelId="{A58891FA-68BD-804B-A003-95D0AE2A2EF7}" srcId="{E5EEEAB2-14F9-5641-BE53-98A3C5A8E0CF}" destId="{5EC3D38B-6394-F14B-AB1D-F94A38CAEA07}" srcOrd="0" destOrd="0" parTransId="{0A58E1A2-48E1-024D-8A0C-09C9901A4F07}" sibTransId="{02EC85CC-C089-5842-A8F5-AB5A78CEFB41}"/>
    <dgm:cxn modelId="{C365ABAD-2DC2-4A93-A7CF-D79A49303F58}" type="presOf" srcId="{D7E78DFD-B94E-E74D-B761-F69098725CEA}" destId="{00826DAC-7D51-BB49-AD99-BB85AF7710F3}" srcOrd="0" destOrd="0" presId="urn:microsoft.com/office/officeart/2005/8/layout/vList3#1"/>
    <dgm:cxn modelId="{408C8206-2F93-E244-9D95-84146DD70BC1}" srcId="{E5EEEAB2-14F9-5641-BE53-98A3C5A8E0CF}" destId="{3F1B9CD4-BB06-FA49-A128-2D39BE2260E7}" srcOrd="2" destOrd="0" parTransId="{C97F4F5B-63CB-2741-A4D3-3710E57A4A6F}" sibTransId="{9B694DD6-75DD-584E-9917-835DFC160687}"/>
    <dgm:cxn modelId="{C01C7D09-2F82-4BB0-96CE-4964DEADA03B}" type="presOf" srcId="{C8852F2B-EC1B-F547-B37D-3DA0344035CD}" destId="{96DFA01B-356D-4940-9C16-AD61C9B8DC97}" srcOrd="0" destOrd="0" presId="urn:microsoft.com/office/officeart/2005/8/layout/vList3#1"/>
    <dgm:cxn modelId="{FA57E109-CF3F-4AED-84AB-88228038D6C4}" type="presOf" srcId="{323A0DF0-C7A2-8948-8712-B73E6A6D9D2E}" destId="{1E7E169F-18F4-F24B-8375-7173908F43E7}" srcOrd="0" destOrd="0" presId="urn:microsoft.com/office/officeart/2005/8/layout/vList3#1"/>
    <dgm:cxn modelId="{EEEAA84C-585A-4E93-B901-3295DF57344D}" type="presOf" srcId="{5EC3D38B-6394-F14B-AB1D-F94A38CAEA07}" destId="{52DE4E92-FA9C-0849-AEDE-9F69B47A41BE}" srcOrd="0" destOrd="0" presId="urn:microsoft.com/office/officeart/2005/8/layout/vList3#1"/>
    <dgm:cxn modelId="{37A9FAF0-F078-4D53-A040-077CE97EF77E}" type="presOf" srcId="{E5EEEAB2-14F9-5641-BE53-98A3C5A8E0CF}" destId="{DE80CD9C-6101-C34B-943A-8394486FD83A}" srcOrd="0" destOrd="0" presId="urn:microsoft.com/office/officeart/2005/8/layout/vList3#1"/>
    <dgm:cxn modelId="{35E805D6-7E5A-2F4F-9F91-07AFA3E3ED44}" srcId="{E5EEEAB2-14F9-5641-BE53-98A3C5A8E0CF}" destId="{11A45BA2-79A0-4F4D-938B-580807680195}" srcOrd="1" destOrd="0" parTransId="{6E766D33-6DAF-584B-87B9-CD2191164D43}" sibTransId="{799535F6-DAE3-8740-8ADF-A91585C2B72B}"/>
    <dgm:cxn modelId="{E9C0AB0D-7875-4D30-9065-D8F006C71577}" type="presOf" srcId="{3F1B9CD4-BB06-FA49-A128-2D39BE2260E7}" destId="{25914AA4-7B4E-C146-96E2-1C2C7FBF21D0}" srcOrd="0" destOrd="0" presId="urn:microsoft.com/office/officeart/2005/8/layout/vList3#1"/>
    <dgm:cxn modelId="{484BAEE7-5207-4172-A095-C8139056A493}" type="presOf" srcId="{11A45BA2-79A0-4F4D-938B-580807680195}" destId="{74DA31E2-452D-A240-9AF9-11C69E32D833}" srcOrd="0" destOrd="0" presId="urn:microsoft.com/office/officeart/2005/8/layout/vList3#1"/>
    <dgm:cxn modelId="{0C8FCE94-0F2B-744A-A4D1-8A1AF5417638}" srcId="{E5EEEAB2-14F9-5641-BE53-98A3C5A8E0CF}" destId="{C8852F2B-EC1B-F547-B37D-3DA0344035CD}" srcOrd="3" destOrd="0" parTransId="{056C16A1-FECC-F147-8870-4046A94E3324}" sibTransId="{B878BB14-65D4-3F45-83D4-035F0EE4965B}"/>
    <dgm:cxn modelId="{0D609FFA-4FD1-864B-8EB2-EB1BBB11283B}" srcId="{E5EEEAB2-14F9-5641-BE53-98A3C5A8E0CF}" destId="{D7E78DFD-B94E-E74D-B761-F69098725CEA}" srcOrd="4" destOrd="0" parTransId="{2DA79414-5867-C846-97D9-3D2C8567E1A2}" sibTransId="{B56BC695-522D-A141-8254-0321A1448932}"/>
    <dgm:cxn modelId="{4638F0D5-3ECB-3843-9D72-517FB649A0EF}" srcId="{E5EEEAB2-14F9-5641-BE53-98A3C5A8E0CF}" destId="{323A0DF0-C7A2-8948-8712-B73E6A6D9D2E}" srcOrd="5" destOrd="0" parTransId="{51AD238D-54CA-2D49-A665-4AF33E376F45}" sibTransId="{1C9C4BEE-2874-5041-BF66-F68834D9524B}"/>
    <dgm:cxn modelId="{4522E53D-635C-4A43-968B-FD6A4938769C}" type="presParOf" srcId="{DE80CD9C-6101-C34B-943A-8394486FD83A}" destId="{8D697985-C89C-8644-A9CD-5E7A9A549F27}" srcOrd="0" destOrd="0" presId="urn:microsoft.com/office/officeart/2005/8/layout/vList3#1"/>
    <dgm:cxn modelId="{19D4526F-C450-437A-8D0D-EC783D6ED5E4}" type="presParOf" srcId="{8D697985-C89C-8644-A9CD-5E7A9A549F27}" destId="{A392B3E9-403D-0249-96C7-1142C013FC0B}" srcOrd="0" destOrd="0" presId="urn:microsoft.com/office/officeart/2005/8/layout/vList3#1"/>
    <dgm:cxn modelId="{C9BEF3A0-3097-45E0-A465-2AD2E0AE3630}" type="presParOf" srcId="{8D697985-C89C-8644-A9CD-5E7A9A549F27}" destId="{52DE4E92-FA9C-0849-AEDE-9F69B47A41BE}" srcOrd="1" destOrd="0" presId="urn:microsoft.com/office/officeart/2005/8/layout/vList3#1"/>
    <dgm:cxn modelId="{ADE60513-D412-4039-A291-D144E1578C16}" type="presParOf" srcId="{DE80CD9C-6101-C34B-943A-8394486FD83A}" destId="{7AFCF6BC-A8C3-FD4C-B5AB-B8E1C1BE2525}" srcOrd="1" destOrd="0" presId="urn:microsoft.com/office/officeart/2005/8/layout/vList3#1"/>
    <dgm:cxn modelId="{3364E579-7AC1-4AA0-98AB-8E8C1EF8E9FD}" type="presParOf" srcId="{DE80CD9C-6101-C34B-943A-8394486FD83A}" destId="{AFC78A9C-1D43-B647-AC6B-5B0EAD51F9DF}" srcOrd="2" destOrd="0" presId="urn:microsoft.com/office/officeart/2005/8/layout/vList3#1"/>
    <dgm:cxn modelId="{A8F881C1-E395-41DE-908D-24DB1F268C59}" type="presParOf" srcId="{AFC78A9C-1D43-B647-AC6B-5B0EAD51F9DF}" destId="{D4E6FB1F-D435-CA4F-9227-CC8FBDA8C316}" srcOrd="0" destOrd="0" presId="urn:microsoft.com/office/officeart/2005/8/layout/vList3#1"/>
    <dgm:cxn modelId="{372AC039-1E88-40CB-8811-B37B044C83AC}" type="presParOf" srcId="{AFC78A9C-1D43-B647-AC6B-5B0EAD51F9DF}" destId="{74DA31E2-452D-A240-9AF9-11C69E32D833}" srcOrd="1" destOrd="0" presId="urn:microsoft.com/office/officeart/2005/8/layout/vList3#1"/>
    <dgm:cxn modelId="{B5A3646B-B3A2-4703-9626-BFB01853F1DE}" type="presParOf" srcId="{DE80CD9C-6101-C34B-943A-8394486FD83A}" destId="{F5FA9223-CB61-1B41-AA08-79590F0D6A2E}" srcOrd="3" destOrd="0" presId="urn:microsoft.com/office/officeart/2005/8/layout/vList3#1"/>
    <dgm:cxn modelId="{AA6C891B-BE07-4AC0-BDD9-CFAB4E5A334C}" type="presParOf" srcId="{DE80CD9C-6101-C34B-943A-8394486FD83A}" destId="{A9459C83-E094-8C4F-8BBC-EF01E9BA3BC7}" srcOrd="4" destOrd="0" presId="urn:microsoft.com/office/officeart/2005/8/layout/vList3#1"/>
    <dgm:cxn modelId="{5DCE7FE9-C5A8-4A87-8D47-7118F87F4F24}" type="presParOf" srcId="{A9459C83-E094-8C4F-8BBC-EF01E9BA3BC7}" destId="{D7DA7D32-ABFB-EC4D-BA25-2CAFBBCCF730}" srcOrd="0" destOrd="0" presId="urn:microsoft.com/office/officeart/2005/8/layout/vList3#1"/>
    <dgm:cxn modelId="{490103A8-C622-4D71-916F-F27C499D0710}" type="presParOf" srcId="{A9459C83-E094-8C4F-8BBC-EF01E9BA3BC7}" destId="{25914AA4-7B4E-C146-96E2-1C2C7FBF21D0}" srcOrd="1" destOrd="0" presId="urn:microsoft.com/office/officeart/2005/8/layout/vList3#1"/>
    <dgm:cxn modelId="{9D276345-A2A5-4E95-B9FA-8626F25CCDC8}" type="presParOf" srcId="{DE80CD9C-6101-C34B-943A-8394486FD83A}" destId="{804C3111-AE8E-9744-87FA-B91AE9D33BAC}" srcOrd="5" destOrd="0" presId="urn:microsoft.com/office/officeart/2005/8/layout/vList3#1"/>
    <dgm:cxn modelId="{00EA5D07-F02B-4FAA-9D4D-F243D888D275}" type="presParOf" srcId="{DE80CD9C-6101-C34B-943A-8394486FD83A}" destId="{FA7C7D02-45A9-FD47-B3F7-90C5574A7A8F}" srcOrd="6" destOrd="0" presId="urn:microsoft.com/office/officeart/2005/8/layout/vList3#1"/>
    <dgm:cxn modelId="{591E825A-DC0B-4A77-B680-B18769A6FD3A}" type="presParOf" srcId="{FA7C7D02-45A9-FD47-B3F7-90C5574A7A8F}" destId="{2D431F7B-6F85-FF4E-AD5B-60077C59CC20}" srcOrd="0" destOrd="0" presId="urn:microsoft.com/office/officeart/2005/8/layout/vList3#1"/>
    <dgm:cxn modelId="{B2C4C49D-89EF-43F9-8744-9CEF97E6ADB8}" type="presParOf" srcId="{FA7C7D02-45A9-FD47-B3F7-90C5574A7A8F}" destId="{96DFA01B-356D-4940-9C16-AD61C9B8DC97}" srcOrd="1" destOrd="0" presId="urn:microsoft.com/office/officeart/2005/8/layout/vList3#1"/>
    <dgm:cxn modelId="{EC6AD5BF-C5DB-417B-9F0C-88B503F2D1B1}" type="presParOf" srcId="{DE80CD9C-6101-C34B-943A-8394486FD83A}" destId="{F2926193-24E8-3E45-8B32-9DDEA4519709}" srcOrd="7" destOrd="0" presId="urn:microsoft.com/office/officeart/2005/8/layout/vList3#1"/>
    <dgm:cxn modelId="{1947BCA8-2447-421D-BB31-E1DA757F0C99}" type="presParOf" srcId="{DE80CD9C-6101-C34B-943A-8394486FD83A}" destId="{62308529-3167-BA44-8AD8-062C5BE4C4CC}" srcOrd="8" destOrd="0" presId="urn:microsoft.com/office/officeart/2005/8/layout/vList3#1"/>
    <dgm:cxn modelId="{A2E28651-673C-4275-897D-0630282F5F48}" type="presParOf" srcId="{62308529-3167-BA44-8AD8-062C5BE4C4CC}" destId="{53EFCFF9-0ED4-DA43-AC5F-0D5E00DFFA4D}" srcOrd="0" destOrd="0" presId="urn:microsoft.com/office/officeart/2005/8/layout/vList3#1"/>
    <dgm:cxn modelId="{458180EC-73EC-4C9C-8B90-DA72252CD0A7}" type="presParOf" srcId="{62308529-3167-BA44-8AD8-062C5BE4C4CC}" destId="{00826DAC-7D51-BB49-AD99-BB85AF7710F3}" srcOrd="1" destOrd="0" presId="urn:microsoft.com/office/officeart/2005/8/layout/vList3#1"/>
    <dgm:cxn modelId="{7CF18279-54F8-4AB9-9B55-0F46B1A4A93D}" type="presParOf" srcId="{DE80CD9C-6101-C34B-943A-8394486FD83A}" destId="{9C60685A-5B0E-AA44-9967-2AE54D1AA345}" srcOrd="9" destOrd="0" presId="urn:microsoft.com/office/officeart/2005/8/layout/vList3#1"/>
    <dgm:cxn modelId="{DF58040F-0A88-497B-AA47-C056512E9062}" type="presParOf" srcId="{DE80CD9C-6101-C34B-943A-8394486FD83A}" destId="{65C3C680-4835-9941-982C-BA4440F018A8}" srcOrd="10" destOrd="0" presId="urn:microsoft.com/office/officeart/2005/8/layout/vList3#1"/>
    <dgm:cxn modelId="{8B7C57C2-0510-444F-8EEF-26DC289CA357}" type="presParOf" srcId="{65C3C680-4835-9941-982C-BA4440F018A8}" destId="{758199B2-82F6-0B46-A30F-AC42B573C71D}" srcOrd="0" destOrd="0" presId="urn:microsoft.com/office/officeart/2005/8/layout/vList3#1"/>
    <dgm:cxn modelId="{86359792-E731-4D1D-B013-27BF59208F24}" type="presParOf" srcId="{65C3C680-4835-9941-982C-BA4440F018A8}" destId="{1E7E169F-18F4-F24B-8375-7173908F43E7}" srcOrd="1" destOrd="0" presId="urn:microsoft.com/office/officeart/2005/8/layout/vList3#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A7810B-F13F-4529-8417-884B863960DE}"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s-EC"/>
        </a:p>
      </dgm:t>
    </dgm:pt>
    <dgm:pt modelId="{B0DBD219-B4D8-4E20-9E6C-65370E16D039}">
      <dgm:prSet phldrT="[Texto]" custT="1"/>
      <dgm:spPr>
        <a:solidFill>
          <a:schemeClr val="bg2">
            <a:lumMod val="75000"/>
          </a:schemeClr>
        </a:solidFill>
        <a:ln w="25400"/>
      </dgm:spPr>
      <dgm:t>
        <a:bodyPr/>
        <a:lstStyle/>
        <a:p>
          <a:r>
            <a:rPr lang="es-EC" sz="1600" b="1" dirty="0" smtClean="0">
              <a:solidFill>
                <a:schemeClr val="tx1"/>
              </a:solidFill>
              <a:effectLst>
                <a:outerShdw blurRad="38100" dist="38100" dir="2700000" algn="tl">
                  <a:srgbClr val="000000">
                    <a:alpha val="43137"/>
                  </a:srgbClr>
                </a:outerShdw>
              </a:effectLst>
              <a:latin typeface="Arial Black" pitchFamily="34" charset="0"/>
            </a:rPr>
            <a:t>Cuantitativo</a:t>
          </a:r>
          <a:endParaRPr lang="es-EC" sz="1600" b="1" dirty="0">
            <a:solidFill>
              <a:schemeClr val="tx1"/>
            </a:solidFill>
            <a:effectLst>
              <a:outerShdw blurRad="38100" dist="38100" dir="2700000" algn="tl">
                <a:srgbClr val="000000">
                  <a:alpha val="43137"/>
                </a:srgbClr>
              </a:outerShdw>
            </a:effectLst>
            <a:latin typeface="Arial Black" pitchFamily="34" charset="0"/>
          </a:endParaRPr>
        </a:p>
      </dgm:t>
    </dgm:pt>
    <dgm:pt modelId="{E38F6169-BF19-4B4D-9E05-BECB83601A17}" type="parTrans" cxnId="{0C695682-578B-4064-B58A-264819CB452A}">
      <dgm:prSet/>
      <dgm:spPr/>
      <dgm:t>
        <a:bodyPr/>
        <a:lstStyle/>
        <a:p>
          <a:endParaRPr lang="es-EC" sz="1600">
            <a:latin typeface="Arial Black" pitchFamily="34" charset="0"/>
          </a:endParaRPr>
        </a:p>
      </dgm:t>
    </dgm:pt>
    <dgm:pt modelId="{2211D94E-E276-482D-8731-34B15823A350}" type="sibTrans" cxnId="{0C695682-578B-4064-B58A-264819CB452A}">
      <dgm:prSet/>
      <dgm:spPr/>
      <dgm:t>
        <a:bodyPr/>
        <a:lstStyle/>
        <a:p>
          <a:endParaRPr lang="es-EC" sz="1600">
            <a:latin typeface="Arial Black" pitchFamily="34" charset="0"/>
          </a:endParaRPr>
        </a:p>
      </dgm:t>
    </dgm:pt>
    <dgm:pt modelId="{32A4BC63-9DD0-461F-814C-BD8183B6ABCE}">
      <dgm:prSet phldrT="[Texto]" custT="1"/>
      <dgm:spPr>
        <a:solidFill>
          <a:schemeClr val="accent1">
            <a:lumMod val="50000"/>
          </a:schemeClr>
        </a:solidFill>
      </dgm:spPr>
      <dgm:t>
        <a:bodyPr/>
        <a:lstStyle/>
        <a:p>
          <a:r>
            <a:rPr lang="es-EC" sz="1600" dirty="0" smtClean="0">
              <a:solidFill>
                <a:schemeClr val="bg1"/>
              </a:solidFill>
              <a:latin typeface="Arial Black" pitchFamily="34" charset="0"/>
              <a:cs typeface="Aharoni" pitchFamily="2" charset="-79"/>
            </a:rPr>
            <a:t>240 encuestas; 150 </a:t>
          </a:r>
          <a:r>
            <a:rPr lang="es-EC" sz="1600" dirty="0" err="1" smtClean="0">
              <a:solidFill>
                <a:schemeClr val="bg1"/>
              </a:solidFill>
              <a:latin typeface="Arial Black" pitchFamily="34" charset="0"/>
              <a:cs typeface="Aharoni" pitchFamily="2" charset="-79"/>
            </a:rPr>
            <a:t>Peguche</a:t>
          </a:r>
          <a:r>
            <a:rPr lang="es-EC" sz="1600" dirty="0" smtClean="0">
              <a:solidFill>
                <a:schemeClr val="bg1"/>
              </a:solidFill>
              <a:latin typeface="Arial Black" pitchFamily="34" charset="0"/>
              <a:cs typeface="Aharoni" pitchFamily="2" charset="-79"/>
            </a:rPr>
            <a:t>; en </a:t>
          </a:r>
          <a:r>
            <a:rPr lang="es-EC" sz="1600" dirty="0" err="1" smtClean="0">
              <a:solidFill>
                <a:schemeClr val="bg1"/>
              </a:solidFill>
              <a:latin typeface="Arial Black" pitchFamily="34" charset="0"/>
              <a:cs typeface="Aharoni" pitchFamily="2" charset="-79"/>
            </a:rPr>
            <a:t>Carabuela</a:t>
          </a:r>
          <a:r>
            <a:rPr lang="es-EC" sz="1600" dirty="0" smtClean="0">
              <a:solidFill>
                <a:schemeClr val="bg1"/>
              </a:solidFill>
              <a:latin typeface="Arial Black" pitchFamily="34" charset="0"/>
              <a:cs typeface="Aharoni" pitchFamily="2" charset="-79"/>
            </a:rPr>
            <a:t>, </a:t>
          </a:r>
          <a:r>
            <a:rPr lang="es-EC" sz="1600" dirty="0" err="1" smtClean="0">
              <a:solidFill>
                <a:schemeClr val="bg1"/>
              </a:solidFill>
              <a:latin typeface="Arial Black" pitchFamily="34" charset="0"/>
              <a:cs typeface="Aharoni" pitchFamily="2" charset="-79"/>
            </a:rPr>
            <a:t>Quinchuqui</a:t>
          </a:r>
          <a:r>
            <a:rPr lang="es-EC" sz="1600" dirty="0" smtClean="0">
              <a:solidFill>
                <a:schemeClr val="bg1"/>
              </a:solidFill>
              <a:latin typeface="Arial Black" pitchFamily="34" charset="0"/>
              <a:cs typeface="Aharoni" pitchFamily="2" charset="-79"/>
            </a:rPr>
            <a:t> y San Juan 30 en cada una.</a:t>
          </a:r>
          <a:endParaRPr lang="es-EC" sz="1600" dirty="0">
            <a:solidFill>
              <a:schemeClr val="bg1"/>
            </a:solidFill>
            <a:latin typeface="Arial Black" pitchFamily="34" charset="0"/>
            <a:cs typeface="Aharoni" pitchFamily="2" charset="-79"/>
          </a:endParaRPr>
        </a:p>
      </dgm:t>
    </dgm:pt>
    <dgm:pt modelId="{40ED7250-D11A-4F4F-8E0A-C1F24FB0579D}" type="parTrans" cxnId="{019C23F3-A4BB-452A-946F-317136209778}">
      <dgm:prSet custT="1"/>
      <dgm:spPr/>
      <dgm:t>
        <a:bodyPr/>
        <a:lstStyle/>
        <a:p>
          <a:endParaRPr lang="es-EC" sz="1600">
            <a:latin typeface="Arial Black" pitchFamily="34" charset="0"/>
          </a:endParaRPr>
        </a:p>
      </dgm:t>
    </dgm:pt>
    <dgm:pt modelId="{227F3B89-B9BD-4FCC-81A3-2DB77E55ACF9}" type="sibTrans" cxnId="{019C23F3-A4BB-452A-946F-317136209778}">
      <dgm:prSet/>
      <dgm:spPr/>
      <dgm:t>
        <a:bodyPr/>
        <a:lstStyle/>
        <a:p>
          <a:endParaRPr lang="es-EC" sz="1600">
            <a:latin typeface="Arial Black" pitchFamily="34" charset="0"/>
          </a:endParaRPr>
        </a:p>
      </dgm:t>
    </dgm:pt>
    <dgm:pt modelId="{9F956B3D-7264-4DCF-A1D7-76DCEE776206}">
      <dgm:prSet custT="1"/>
      <dgm:spPr>
        <a:solidFill>
          <a:schemeClr val="accent2">
            <a:lumMod val="60000"/>
            <a:lumOff val="40000"/>
          </a:schemeClr>
        </a:solidFill>
        <a:ln w="25400"/>
      </dgm:spPr>
      <dgm:t>
        <a:bodyPr/>
        <a:lstStyle/>
        <a:p>
          <a:r>
            <a:rPr lang="es-EC" sz="1600" dirty="0" smtClean="0">
              <a:solidFill>
                <a:schemeClr val="tx1"/>
              </a:solidFill>
              <a:effectLst>
                <a:outerShdw blurRad="38100" dist="38100" dir="2700000" algn="tl">
                  <a:srgbClr val="000000">
                    <a:alpha val="43137"/>
                  </a:srgbClr>
                </a:outerShdw>
              </a:effectLst>
              <a:latin typeface="Arial Black" pitchFamily="34" charset="0"/>
              <a:cs typeface="Aharoni" pitchFamily="2" charset="-79"/>
            </a:rPr>
            <a:t>Información estadística, </a:t>
          </a:r>
          <a:r>
            <a:rPr lang="es-EC" sz="1600" dirty="0" err="1" smtClean="0">
              <a:solidFill>
                <a:schemeClr val="tx1"/>
              </a:solidFill>
              <a:effectLst>
                <a:outerShdw blurRad="38100" dist="38100" dir="2700000" algn="tl">
                  <a:srgbClr val="000000">
                    <a:alpha val="43137"/>
                  </a:srgbClr>
                </a:outerShdw>
              </a:effectLst>
              <a:latin typeface="Arial Black" pitchFamily="34" charset="0"/>
              <a:cs typeface="Aharoni" pitchFamily="2" charset="-79"/>
            </a:rPr>
            <a:t>Trade</a:t>
          </a:r>
          <a:r>
            <a:rPr lang="es-EC" sz="1600" dirty="0" smtClean="0">
              <a:solidFill>
                <a:schemeClr val="tx1"/>
              </a:solidFill>
              <a:effectLst>
                <a:outerShdw blurRad="38100" dist="38100" dir="2700000" algn="tl">
                  <a:srgbClr val="000000">
                    <a:alpha val="43137"/>
                  </a:srgbClr>
                </a:outerShdw>
              </a:effectLst>
              <a:latin typeface="Arial Black" pitchFamily="34" charset="0"/>
              <a:cs typeface="Aharoni" pitchFamily="2" charset="-79"/>
            </a:rPr>
            <a:t> </a:t>
          </a:r>
          <a:r>
            <a:rPr lang="es-EC" sz="1600" dirty="0" err="1" smtClean="0">
              <a:solidFill>
                <a:schemeClr val="tx1"/>
              </a:solidFill>
              <a:effectLst>
                <a:outerShdw blurRad="38100" dist="38100" dir="2700000" algn="tl">
                  <a:srgbClr val="000000">
                    <a:alpha val="43137"/>
                  </a:srgbClr>
                </a:outerShdw>
              </a:effectLst>
              <a:latin typeface="Arial Black" pitchFamily="34" charset="0"/>
              <a:cs typeface="Aharoni" pitchFamily="2" charset="-79"/>
            </a:rPr>
            <a:t>Map</a:t>
          </a:r>
          <a:r>
            <a:rPr lang="es-EC" sz="1600" dirty="0" smtClean="0">
              <a:solidFill>
                <a:schemeClr val="tx1"/>
              </a:solidFill>
              <a:effectLst>
                <a:outerShdw blurRad="38100" dist="38100" dir="2700000" algn="tl">
                  <a:srgbClr val="000000">
                    <a:alpha val="43137"/>
                  </a:srgbClr>
                </a:outerShdw>
              </a:effectLst>
              <a:latin typeface="Arial Black" pitchFamily="34" charset="0"/>
              <a:cs typeface="Aharoni" pitchFamily="2" charset="-79"/>
            </a:rPr>
            <a:t>, Come </a:t>
          </a:r>
          <a:r>
            <a:rPr lang="es-EC" sz="1600" dirty="0" err="1" smtClean="0">
              <a:solidFill>
                <a:schemeClr val="tx1"/>
              </a:solidFill>
              <a:effectLst>
                <a:outerShdw blurRad="38100" dist="38100" dir="2700000" algn="tl">
                  <a:srgbClr val="000000">
                    <a:alpha val="43137"/>
                  </a:srgbClr>
                </a:outerShdw>
              </a:effectLst>
              <a:latin typeface="Arial Black" pitchFamily="34" charset="0"/>
              <a:cs typeface="Aharoni" pitchFamily="2" charset="-79"/>
            </a:rPr>
            <a:t>Trade</a:t>
          </a:r>
          <a:endParaRPr lang="es-EC" sz="1600" dirty="0">
            <a:solidFill>
              <a:schemeClr val="tx1"/>
            </a:solidFill>
            <a:effectLst>
              <a:outerShdw blurRad="38100" dist="38100" dir="2700000" algn="tl">
                <a:srgbClr val="000000">
                  <a:alpha val="43137"/>
                </a:srgbClr>
              </a:outerShdw>
            </a:effectLst>
            <a:latin typeface="Arial Black" pitchFamily="34" charset="0"/>
            <a:cs typeface="Aharoni" pitchFamily="2" charset="-79"/>
          </a:endParaRPr>
        </a:p>
      </dgm:t>
    </dgm:pt>
    <dgm:pt modelId="{36C6661F-257A-43A1-BA99-211ACAB00857}" type="parTrans" cxnId="{3FDC9B23-D2F7-45C5-A5AC-267B553097CF}">
      <dgm:prSet custT="1"/>
      <dgm:spPr/>
      <dgm:t>
        <a:bodyPr/>
        <a:lstStyle/>
        <a:p>
          <a:endParaRPr lang="es-EC" sz="1600">
            <a:latin typeface="Arial Black" pitchFamily="34" charset="0"/>
          </a:endParaRPr>
        </a:p>
      </dgm:t>
    </dgm:pt>
    <dgm:pt modelId="{93F10FFA-F61F-45DB-B9FA-0B01050C6A76}" type="sibTrans" cxnId="{3FDC9B23-D2F7-45C5-A5AC-267B553097CF}">
      <dgm:prSet/>
      <dgm:spPr/>
      <dgm:t>
        <a:bodyPr/>
        <a:lstStyle/>
        <a:p>
          <a:endParaRPr lang="es-EC" sz="1600">
            <a:latin typeface="Arial Black" pitchFamily="34" charset="0"/>
          </a:endParaRPr>
        </a:p>
      </dgm:t>
    </dgm:pt>
    <dgm:pt modelId="{81B37E48-2319-4179-B89D-1E16EC2CA52F}">
      <dgm:prSet/>
      <dgm:spPr/>
      <dgm:t>
        <a:bodyPr/>
        <a:lstStyle/>
        <a:p>
          <a:endParaRPr lang="es-EC" sz="1600">
            <a:latin typeface="Arial Black" pitchFamily="34" charset="0"/>
          </a:endParaRPr>
        </a:p>
      </dgm:t>
    </dgm:pt>
    <dgm:pt modelId="{E87639BF-3011-4A37-AEA9-D2795C300CA6}" type="parTrans" cxnId="{8D202C01-5326-4891-B09F-4B61BA622F51}">
      <dgm:prSet/>
      <dgm:spPr/>
      <dgm:t>
        <a:bodyPr/>
        <a:lstStyle/>
        <a:p>
          <a:endParaRPr lang="es-EC" sz="1600">
            <a:latin typeface="Arial Black" pitchFamily="34" charset="0"/>
          </a:endParaRPr>
        </a:p>
      </dgm:t>
    </dgm:pt>
    <dgm:pt modelId="{16E66328-4C07-4E42-9202-CD72408F62A3}" type="sibTrans" cxnId="{8D202C01-5326-4891-B09F-4B61BA622F51}">
      <dgm:prSet/>
      <dgm:spPr/>
      <dgm:t>
        <a:bodyPr/>
        <a:lstStyle/>
        <a:p>
          <a:endParaRPr lang="es-EC" sz="1600">
            <a:latin typeface="Arial Black" pitchFamily="34" charset="0"/>
          </a:endParaRPr>
        </a:p>
      </dgm:t>
    </dgm:pt>
    <dgm:pt modelId="{D9D5A002-080D-4128-9D07-AF11E7C0BF7E}" type="pres">
      <dgm:prSet presAssocID="{DBA7810B-F13F-4529-8417-884B863960DE}" presName="Name0" presStyleCnt="0">
        <dgm:presLayoutVars>
          <dgm:chMax val="1"/>
          <dgm:dir/>
          <dgm:animLvl val="ctr"/>
          <dgm:resizeHandles val="exact"/>
        </dgm:presLayoutVars>
      </dgm:prSet>
      <dgm:spPr/>
      <dgm:t>
        <a:bodyPr/>
        <a:lstStyle/>
        <a:p>
          <a:endParaRPr lang="es-EC"/>
        </a:p>
      </dgm:t>
    </dgm:pt>
    <dgm:pt modelId="{90CD4683-F9DB-44AC-B0E9-27C4108F797E}" type="pres">
      <dgm:prSet presAssocID="{B0DBD219-B4D8-4E20-9E6C-65370E16D039}" presName="centerShape" presStyleLbl="node0" presStyleIdx="0" presStyleCnt="1" custScaleX="149936"/>
      <dgm:spPr/>
      <dgm:t>
        <a:bodyPr/>
        <a:lstStyle/>
        <a:p>
          <a:endParaRPr lang="es-EC"/>
        </a:p>
      </dgm:t>
    </dgm:pt>
    <dgm:pt modelId="{46A8FD28-80BB-44C0-BCD4-22604782CC0F}" type="pres">
      <dgm:prSet presAssocID="{40ED7250-D11A-4F4F-8E0A-C1F24FB0579D}" presName="parTrans" presStyleLbl="sibTrans2D1" presStyleIdx="0" presStyleCnt="2"/>
      <dgm:spPr/>
      <dgm:t>
        <a:bodyPr/>
        <a:lstStyle/>
        <a:p>
          <a:endParaRPr lang="es-EC"/>
        </a:p>
      </dgm:t>
    </dgm:pt>
    <dgm:pt modelId="{FD8DE372-E714-4582-B18D-67F66944A755}" type="pres">
      <dgm:prSet presAssocID="{40ED7250-D11A-4F4F-8E0A-C1F24FB0579D}" presName="connectorText" presStyleLbl="sibTrans2D1" presStyleIdx="0" presStyleCnt="2"/>
      <dgm:spPr/>
      <dgm:t>
        <a:bodyPr/>
        <a:lstStyle/>
        <a:p>
          <a:endParaRPr lang="es-EC"/>
        </a:p>
      </dgm:t>
    </dgm:pt>
    <dgm:pt modelId="{E14D36C4-6923-4BAE-A988-58C58F899BDA}" type="pres">
      <dgm:prSet presAssocID="{32A4BC63-9DD0-461F-814C-BD8183B6ABCE}" presName="node" presStyleLbl="node1" presStyleIdx="0" presStyleCnt="2" custScaleX="295929">
        <dgm:presLayoutVars>
          <dgm:bulletEnabled val="1"/>
        </dgm:presLayoutVars>
      </dgm:prSet>
      <dgm:spPr/>
      <dgm:t>
        <a:bodyPr/>
        <a:lstStyle/>
        <a:p>
          <a:endParaRPr lang="es-EC"/>
        </a:p>
      </dgm:t>
    </dgm:pt>
    <dgm:pt modelId="{361D9D7E-274C-42DF-A34A-2F1C09509038}" type="pres">
      <dgm:prSet presAssocID="{36C6661F-257A-43A1-BA99-211ACAB00857}" presName="parTrans" presStyleLbl="sibTrans2D1" presStyleIdx="1" presStyleCnt="2" custAng="0"/>
      <dgm:spPr/>
      <dgm:t>
        <a:bodyPr/>
        <a:lstStyle/>
        <a:p>
          <a:endParaRPr lang="es-EC"/>
        </a:p>
      </dgm:t>
    </dgm:pt>
    <dgm:pt modelId="{B4FA0265-3AAE-42A2-929B-B19378D3F2BF}" type="pres">
      <dgm:prSet presAssocID="{36C6661F-257A-43A1-BA99-211ACAB00857}" presName="connectorText" presStyleLbl="sibTrans2D1" presStyleIdx="1" presStyleCnt="2"/>
      <dgm:spPr/>
      <dgm:t>
        <a:bodyPr/>
        <a:lstStyle/>
        <a:p>
          <a:endParaRPr lang="es-EC"/>
        </a:p>
      </dgm:t>
    </dgm:pt>
    <dgm:pt modelId="{5E20B8CA-F088-4CBD-BCA0-A4A0A29994EE}" type="pres">
      <dgm:prSet presAssocID="{9F956B3D-7264-4DCF-A1D7-76DCEE776206}" presName="node" presStyleLbl="node1" presStyleIdx="1" presStyleCnt="2" custScaleX="252302">
        <dgm:presLayoutVars>
          <dgm:bulletEnabled val="1"/>
        </dgm:presLayoutVars>
      </dgm:prSet>
      <dgm:spPr/>
      <dgm:t>
        <a:bodyPr/>
        <a:lstStyle/>
        <a:p>
          <a:endParaRPr lang="es-EC"/>
        </a:p>
      </dgm:t>
    </dgm:pt>
  </dgm:ptLst>
  <dgm:cxnLst>
    <dgm:cxn modelId="{22093809-C56E-4BBB-84C7-13CC26DD0C55}" type="presOf" srcId="{40ED7250-D11A-4F4F-8E0A-C1F24FB0579D}" destId="{46A8FD28-80BB-44C0-BCD4-22604782CC0F}" srcOrd="0" destOrd="0" presId="urn:microsoft.com/office/officeart/2005/8/layout/radial5"/>
    <dgm:cxn modelId="{84EB2B56-37F2-4C41-B24F-48ED3668AC7D}" type="presOf" srcId="{B0DBD219-B4D8-4E20-9E6C-65370E16D039}" destId="{90CD4683-F9DB-44AC-B0E9-27C4108F797E}" srcOrd="0" destOrd="0" presId="urn:microsoft.com/office/officeart/2005/8/layout/radial5"/>
    <dgm:cxn modelId="{8542AF84-5843-4E36-81E2-E05F76C988B0}" type="presOf" srcId="{36C6661F-257A-43A1-BA99-211ACAB00857}" destId="{361D9D7E-274C-42DF-A34A-2F1C09509038}" srcOrd="0" destOrd="0" presId="urn:microsoft.com/office/officeart/2005/8/layout/radial5"/>
    <dgm:cxn modelId="{019C23F3-A4BB-452A-946F-317136209778}" srcId="{B0DBD219-B4D8-4E20-9E6C-65370E16D039}" destId="{32A4BC63-9DD0-461F-814C-BD8183B6ABCE}" srcOrd="0" destOrd="0" parTransId="{40ED7250-D11A-4F4F-8E0A-C1F24FB0579D}" sibTransId="{227F3B89-B9BD-4FCC-81A3-2DB77E55ACF9}"/>
    <dgm:cxn modelId="{3FDC9B23-D2F7-45C5-A5AC-267B553097CF}" srcId="{B0DBD219-B4D8-4E20-9E6C-65370E16D039}" destId="{9F956B3D-7264-4DCF-A1D7-76DCEE776206}" srcOrd="1" destOrd="0" parTransId="{36C6661F-257A-43A1-BA99-211ACAB00857}" sibTransId="{93F10FFA-F61F-45DB-B9FA-0B01050C6A76}"/>
    <dgm:cxn modelId="{5F7D9234-7CA1-404F-9514-ECA76B35C121}" type="presOf" srcId="{DBA7810B-F13F-4529-8417-884B863960DE}" destId="{D9D5A002-080D-4128-9D07-AF11E7C0BF7E}" srcOrd="0" destOrd="0" presId="urn:microsoft.com/office/officeart/2005/8/layout/radial5"/>
    <dgm:cxn modelId="{0C695682-578B-4064-B58A-264819CB452A}" srcId="{DBA7810B-F13F-4529-8417-884B863960DE}" destId="{B0DBD219-B4D8-4E20-9E6C-65370E16D039}" srcOrd="0" destOrd="0" parTransId="{E38F6169-BF19-4B4D-9E05-BECB83601A17}" sibTransId="{2211D94E-E276-482D-8731-34B15823A350}"/>
    <dgm:cxn modelId="{6B650338-428A-4852-9817-FCCE5CB5FE96}" type="presOf" srcId="{40ED7250-D11A-4F4F-8E0A-C1F24FB0579D}" destId="{FD8DE372-E714-4582-B18D-67F66944A755}" srcOrd="1" destOrd="0" presId="urn:microsoft.com/office/officeart/2005/8/layout/radial5"/>
    <dgm:cxn modelId="{7DA107E2-303B-43ED-BBE5-D4278991A08D}" type="presOf" srcId="{9F956B3D-7264-4DCF-A1D7-76DCEE776206}" destId="{5E20B8CA-F088-4CBD-BCA0-A4A0A29994EE}" srcOrd="0" destOrd="0" presId="urn:microsoft.com/office/officeart/2005/8/layout/radial5"/>
    <dgm:cxn modelId="{3C80ED80-5775-4270-BADB-572132FC0B75}" type="presOf" srcId="{36C6661F-257A-43A1-BA99-211ACAB00857}" destId="{B4FA0265-3AAE-42A2-929B-B19378D3F2BF}" srcOrd="1" destOrd="0" presId="urn:microsoft.com/office/officeart/2005/8/layout/radial5"/>
    <dgm:cxn modelId="{8D202C01-5326-4891-B09F-4B61BA622F51}" srcId="{DBA7810B-F13F-4529-8417-884B863960DE}" destId="{81B37E48-2319-4179-B89D-1E16EC2CA52F}" srcOrd="1" destOrd="0" parTransId="{E87639BF-3011-4A37-AEA9-D2795C300CA6}" sibTransId="{16E66328-4C07-4E42-9202-CD72408F62A3}"/>
    <dgm:cxn modelId="{114357D2-F0A5-4840-B897-20B84FB34D16}" type="presOf" srcId="{32A4BC63-9DD0-461F-814C-BD8183B6ABCE}" destId="{E14D36C4-6923-4BAE-A988-58C58F899BDA}" srcOrd="0" destOrd="0" presId="urn:microsoft.com/office/officeart/2005/8/layout/radial5"/>
    <dgm:cxn modelId="{8D41E834-B3FC-4007-9D19-6EF721F70F7A}" type="presParOf" srcId="{D9D5A002-080D-4128-9D07-AF11E7C0BF7E}" destId="{90CD4683-F9DB-44AC-B0E9-27C4108F797E}" srcOrd="0" destOrd="0" presId="urn:microsoft.com/office/officeart/2005/8/layout/radial5"/>
    <dgm:cxn modelId="{174504C1-8847-498C-8D91-1A9C39747BAD}" type="presParOf" srcId="{D9D5A002-080D-4128-9D07-AF11E7C0BF7E}" destId="{46A8FD28-80BB-44C0-BCD4-22604782CC0F}" srcOrd="1" destOrd="0" presId="urn:microsoft.com/office/officeart/2005/8/layout/radial5"/>
    <dgm:cxn modelId="{CCDCE751-DB23-4B53-A6A0-2EC6268D4DB2}" type="presParOf" srcId="{46A8FD28-80BB-44C0-BCD4-22604782CC0F}" destId="{FD8DE372-E714-4582-B18D-67F66944A755}" srcOrd="0" destOrd="0" presId="urn:microsoft.com/office/officeart/2005/8/layout/radial5"/>
    <dgm:cxn modelId="{C3EC6C20-AC58-457B-9742-2B37212DBA10}" type="presParOf" srcId="{D9D5A002-080D-4128-9D07-AF11E7C0BF7E}" destId="{E14D36C4-6923-4BAE-A988-58C58F899BDA}" srcOrd="2" destOrd="0" presId="urn:microsoft.com/office/officeart/2005/8/layout/radial5"/>
    <dgm:cxn modelId="{7C169CF9-C55D-4D1E-8747-C11D5CBF124F}" type="presParOf" srcId="{D9D5A002-080D-4128-9D07-AF11E7C0BF7E}" destId="{361D9D7E-274C-42DF-A34A-2F1C09509038}" srcOrd="3" destOrd="0" presId="urn:microsoft.com/office/officeart/2005/8/layout/radial5"/>
    <dgm:cxn modelId="{B2990FA4-0CB9-41A0-9AC6-2C1D3FBC186B}" type="presParOf" srcId="{361D9D7E-274C-42DF-A34A-2F1C09509038}" destId="{B4FA0265-3AAE-42A2-929B-B19378D3F2BF}" srcOrd="0" destOrd="0" presId="urn:microsoft.com/office/officeart/2005/8/layout/radial5"/>
    <dgm:cxn modelId="{E3D5787F-5FE1-4EEE-8097-384A01E0FB93}" type="presParOf" srcId="{D9D5A002-080D-4128-9D07-AF11E7C0BF7E}" destId="{5E20B8CA-F088-4CBD-BCA0-A4A0A29994EE}" srcOrd="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A7810B-F13F-4529-8417-884B863960DE}" type="doc">
      <dgm:prSet loTypeId="urn:microsoft.com/office/officeart/2005/8/layout/radial5" loCatId="cycle" qsTypeId="urn:microsoft.com/office/officeart/2005/8/quickstyle/simple1" qsCatId="simple" csTypeId="urn:microsoft.com/office/officeart/2005/8/colors/accent1_1" csCatId="accent1" phldr="1"/>
      <dgm:spPr/>
      <dgm:t>
        <a:bodyPr/>
        <a:lstStyle/>
        <a:p>
          <a:endParaRPr lang="es-EC"/>
        </a:p>
      </dgm:t>
    </dgm:pt>
    <dgm:pt modelId="{B0DBD219-B4D8-4E20-9E6C-65370E16D039}">
      <dgm:prSet phldrT="[Texto]" custT="1"/>
      <dgm:spPr>
        <a:solidFill>
          <a:schemeClr val="accent3">
            <a:lumMod val="60000"/>
            <a:lumOff val="40000"/>
          </a:schemeClr>
        </a:solidFill>
        <a:ln w="19050"/>
      </dgm:spPr>
      <dgm:t>
        <a:bodyPr/>
        <a:lstStyle/>
        <a:p>
          <a:r>
            <a:rPr lang="es-EC" sz="1600" b="1" dirty="0" smtClean="0">
              <a:solidFill>
                <a:schemeClr val="tx1"/>
              </a:solidFill>
              <a:effectLst>
                <a:outerShdw blurRad="38100" dist="38100" dir="2700000" algn="tl">
                  <a:srgbClr val="000000">
                    <a:alpha val="43137"/>
                  </a:srgbClr>
                </a:outerShdw>
              </a:effectLst>
              <a:latin typeface="Arial Black" pitchFamily="34" charset="0"/>
              <a:cs typeface="Aharoni" pitchFamily="2" charset="-79"/>
            </a:rPr>
            <a:t>Cualitativo</a:t>
          </a:r>
          <a:endParaRPr lang="es-EC" sz="1600" b="1" dirty="0">
            <a:solidFill>
              <a:schemeClr val="tx1"/>
            </a:solidFill>
            <a:effectLst>
              <a:outerShdw blurRad="38100" dist="38100" dir="2700000" algn="tl">
                <a:srgbClr val="000000">
                  <a:alpha val="43137"/>
                </a:srgbClr>
              </a:outerShdw>
            </a:effectLst>
            <a:latin typeface="Arial Black" pitchFamily="34" charset="0"/>
            <a:cs typeface="Aharoni" pitchFamily="2" charset="-79"/>
          </a:endParaRPr>
        </a:p>
      </dgm:t>
    </dgm:pt>
    <dgm:pt modelId="{E38F6169-BF19-4B4D-9E05-BECB83601A17}" type="parTrans" cxnId="{0C695682-578B-4064-B58A-264819CB452A}">
      <dgm:prSet/>
      <dgm:spPr/>
      <dgm:t>
        <a:bodyPr/>
        <a:lstStyle/>
        <a:p>
          <a:endParaRPr lang="es-EC" sz="1600">
            <a:solidFill>
              <a:schemeClr val="tx1"/>
            </a:solidFill>
            <a:latin typeface="Arial Black" pitchFamily="34" charset="0"/>
          </a:endParaRPr>
        </a:p>
      </dgm:t>
    </dgm:pt>
    <dgm:pt modelId="{2211D94E-E276-482D-8731-34B15823A350}" type="sibTrans" cxnId="{0C695682-578B-4064-B58A-264819CB452A}">
      <dgm:prSet/>
      <dgm:spPr/>
      <dgm:t>
        <a:bodyPr/>
        <a:lstStyle/>
        <a:p>
          <a:endParaRPr lang="es-EC" sz="1600">
            <a:solidFill>
              <a:schemeClr val="tx1"/>
            </a:solidFill>
            <a:latin typeface="Arial Black" pitchFamily="34" charset="0"/>
          </a:endParaRPr>
        </a:p>
      </dgm:t>
    </dgm:pt>
    <dgm:pt modelId="{32A4BC63-9DD0-461F-814C-BD8183B6ABCE}">
      <dgm:prSet phldrT="[Texto]" custT="1"/>
      <dgm:spPr>
        <a:solidFill>
          <a:schemeClr val="tx2">
            <a:lumMod val="75000"/>
          </a:schemeClr>
        </a:solidFill>
      </dgm:spPr>
      <dgm:t>
        <a:bodyPr/>
        <a:lstStyle/>
        <a:p>
          <a:r>
            <a:rPr lang="es-EC" sz="1600" dirty="0" smtClean="0">
              <a:solidFill>
                <a:schemeClr val="bg1"/>
              </a:solidFill>
              <a:latin typeface="Arial Black" pitchFamily="34" charset="0"/>
              <a:cs typeface="Aharoni" pitchFamily="2" charset="-79"/>
            </a:rPr>
            <a:t>Entrevistas a personas relevantes relacionadas al sector artesanal textil de Otavalo.</a:t>
          </a:r>
          <a:endParaRPr lang="es-EC" sz="1600" dirty="0">
            <a:solidFill>
              <a:schemeClr val="bg1"/>
            </a:solidFill>
            <a:latin typeface="Arial Black" pitchFamily="34" charset="0"/>
            <a:cs typeface="Aharoni" pitchFamily="2" charset="-79"/>
          </a:endParaRPr>
        </a:p>
      </dgm:t>
    </dgm:pt>
    <dgm:pt modelId="{40ED7250-D11A-4F4F-8E0A-C1F24FB0579D}" type="parTrans" cxnId="{019C23F3-A4BB-452A-946F-317136209778}">
      <dgm:prSet custT="1"/>
      <dgm:spPr/>
      <dgm:t>
        <a:bodyPr/>
        <a:lstStyle/>
        <a:p>
          <a:endParaRPr lang="es-EC" sz="1600">
            <a:solidFill>
              <a:schemeClr val="tx1"/>
            </a:solidFill>
            <a:latin typeface="Arial Black" pitchFamily="34" charset="0"/>
          </a:endParaRPr>
        </a:p>
      </dgm:t>
    </dgm:pt>
    <dgm:pt modelId="{227F3B89-B9BD-4FCC-81A3-2DB77E55ACF9}" type="sibTrans" cxnId="{019C23F3-A4BB-452A-946F-317136209778}">
      <dgm:prSet/>
      <dgm:spPr/>
      <dgm:t>
        <a:bodyPr/>
        <a:lstStyle/>
        <a:p>
          <a:endParaRPr lang="es-EC" sz="1600">
            <a:solidFill>
              <a:schemeClr val="tx1"/>
            </a:solidFill>
            <a:latin typeface="Arial Black" pitchFamily="34" charset="0"/>
          </a:endParaRPr>
        </a:p>
      </dgm:t>
    </dgm:pt>
    <dgm:pt modelId="{AB0DF095-E3BC-4965-A758-C5E7DD4A9921}">
      <dgm:prSet phldrT="[Texto]" custT="1"/>
      <dgm:spPr>
        <a:solidFill>
          <a:schemeClr val="bg1">
            <a:lumMod val="75000"/>
          </a:schemeClr>
        </a:solidFill>
        <a:ln w="19050"/>
      </dgm:spPr>
      <dgm:t>
        <a:bodyPr/>
        <a:lstStyle/>
        <a:p>
          <a:r>
            <a:rPr lang="es-EC" sz="1600" b="1" dirty="0" smtClean="0">
              <a:solidFill>
                <a:schemeClr val="tx1"/>
              </a:solidFill>
              <a:effectLst>
                <a:outerShdw blurRad="38100" dist="38100" dir="2700000" algn="tl">
                  <a:srgbClr val="000000">
                    <a:alpha val="43137"/>
                  </a:srgbClr>
                </a:outerShdw>
              </a:effectLst>
              <a:latin typeface="Arial Black" pitchFamily="34" charset="0"/>
              <a:cs typeface="Aharoni" pitchFamily="2" charset="-79"/>
            </a:rPr>
            <a:t>Información secundaria del sector artesanal textil de Otavalo.</a:t>
          </a:r>
          <a:endParaRPr lang="es-EC" sz="1600" b="1" dirty="0">
            <a:solidFill>
              <a:schemeClr val="tx1"/>
            </a:solidFill>
            <a:effectLst>
              <a:outerShdw blurRad="38100" dist="38100" dir="2700000" algn="tl">
                <a:srgbClr val="000000">
                  <a:alpha val="43137"/>
                </a:srgbClr>
              </a:outerShdw>
            </a:effectLst>
            <a:latin typeface="Arial Black" pitchFamily="34" charset="0"/>
          </a:endParaRPr>
        </a:p>
      </dgm:t>
    </dgm:pt>
    <dgm:pt modelId="{8D9AB03A-D611-4E08-BD62-8108ECB2892C}" type="parTrans" cxnId="{20012076-DF0F-4069-818F-4FC196693538}">
      <dgm:prSet custT="1"/>
      <dgm:spPr/>
      <dgm:t>
        <a:bodyPr/>
        <a:lstStyle/>
        <a:p>
          <a:endParaRPr lang="es-EC" sz="1600" dirty="0">
            <a:solidFill>
              <a:schemeClr val="tx1"/>
            </a:solidFill>
            <a:latin typeface="Arial Black" pitchFamily="34" charset="0"/>
          </a:endParaRPr>
        </a:p>
      </dgm:t>
    </dgm:pt>
    <dgm:pt modelId="{7B192694-9722-4CFB-86A2-37FB96ED5CB9}" type="sibTrans" cxnId="{20012076-DF0F-4069-818F-4FC196693538}">
      <dgm:prSet/>
      <dgm:spPr/>
      <dgm:t>
        <a:bodyPr/>
        <a:lstStyle/>
        <a:p>
          <a:endParaRPr lang="es-EC" sz="1600">
            <a:solidFill>
              <a:schemeClr val="tx1"/>
            </a:solidFill>
            <a:latin typeface="Arial Black" pitchFamily="34" charset="0"/>
          </a:endParaRPr>
        </a:p>
      </dgm:t>
    </dgm:pt>
    <dgm:pt modelId="{2FAFE801-A2EE-4E2F-A41C-437EB91EA269}">
      <dgm:prSet phldrT="[Texto]" custT="1"/>
      <dgm:spPr>
        <a:solidFill>
          <a:srgbClr val="FFC000"/>
        </a:solidFill>
        <a:ln w="25400"/>
      </dgm:spPr>
      <dgm:t>
        <a:bodyPr/>
        <a:lstStyle/>
        <a:p>
          <a:r>
            <a:rPr lang="es-EC" sz="1600" b="1" dirty="0" smtClean="0">
              <a:solidFill>
                <a:schemeClr val="tx1"/>
              </a:solidFill>
              <a:effectLst>
                <a:outerShdw blurRad="38100" dist="38100" dir="2700000" algn="tl">
                  <a:srgbClr val="000000">
                    <a:alpha val="43137"/>
                  </a:srgbClr>
                </a:outerShdw>
              </a:effectLst>
              <a:latin typeface="Arial Black" pitchFamily="34" charset="0"/>
              <a:cs typeface="Aharoni" pitchFamily="2" charset="-79"/>
            </a:rPr>
            <a:t>Metodología</a:t>
          </a:r>
          <a:endParaRPr lang="es-EC" sz="1600" b="1" dirty="0">
            <a:solidFill>
              <a:schemeClr val="tx1"/>
            </a:solidFill>
            <a:effectLst>
              <a:outerShdw blurRad="38100" dist="38100" dir="2700000" algn="tl">
                <a:srgbClr val="000000">
                  <a:alpha val="43137"/>
                </a:srgbClr>
              </a:outerShdw>
            </a:effectLst>
            <a:latin typeface="Arial Black" pitchFamily="34" charset="0"/>
            <a:cs typeface="Aharoni" pitchFamily="2" charset="-79"/>
          </a:endParaRPr>
        </a:p>
      </dgm:t>
    </dgm:pt>
    <dgm:pt modelId="{9F469E81-B538-4E04-97BF-DC9CED0D015A}" type="parTrans" cxnId="{FCC4C7FC-E7B5-45A5-84C8-509330B7C507}">
      <dgm:prSet custT="1"/>
      <dgm:spPr/>
      <dgm:t>
        <a:bodyPr/>
        <a:lstStyle/>
        <a:p>
          <a:endParaRPr lang="es-EC" sz="1600" dirty="0">
            <a:solidFill>
              <a:schemeClr val="tx1"/>
            </a:solidFill>
            <a:latin typeface="Arial Black" pitchFamily="34" charset="0"/>
          </a:endParaRPr>
        </a:p>
      </dgm:t>
    </dgm:pt>
    <dgm:pt modelId="{2A0144EE-73B6-4C72-A8EB-A6B94B2E8F8D}" type="sibTrans" cxnId="{FCC4C7FC-E7B5-45A5-84C8-509330B7C507}">
      <dgm:prSet/>
      <dgm:spPr/>
      <dgm:t>
        <a:bodyPr/>
        <a:lstStyle/>
        <a:p>
          <a:endParaRPr lang="es-EC" sz="1600">
            <a:solidFill>
              <a:schemeClr val="tx1"/>
            </a:solidFill>
            <a:latin typeface="Arial Black" pitchFamily="34" charset="0"/>
          </a:endParaRPr>
        </a:p>
      </dgm:t>
    </dgm:pt>
    <dgm:pt modelId="{9F956B3D-7264-4DCF-A1D7-76DCEE776206}">
      <dgm:prSet custT="1"/>
      <dgm:spPr>
        <a:solidFill>
          <a:schemeClr val="accent4">
            <a:lumMod val="40000"/>
            <a:lumOff val="60000"/>
          </a:schemeClr>
        </a:solidFill>
        <a:ln w="19050"/>
      </dgm:spPr>
      <dgm:t>
        <a:bodyPr/>
        <a:lstStyle/>
        <a:p>
          <a:r>
            <a:rPr lang="es-EC" sz="1600" b="1" dirty="0" smtClean="0">
              <a:solidFill>
                <a:schemeClr val="tx1"/>
              </a:solidFill>
              <a:effectLst>
                <a:outerShdw blurRad="38100" dist="38100" dir="2700000" algn="tl">
                  <a:srgbClr val="000000">
                    <a:alpha val="43137"/>
                  </a:srgbClr>
                </a:outerShdw>
              </a:effectLst>
              <a:latin typeface="Arial Black" pitchFamily="34" charset="0"/>
              <a:cs typeface="Aharoni" pitchFamily="2" charset="-79"/>
            </a:rPr>
            <a:t>Matriz Acción Reacción</a:t>
          </a:r>
          <a:endParaRPr lang="es-EC" sz="1600" b="1" dirty="0">
            <a:solidFill>
              <a:schemeClr val="tx1"/>
            </a:solidFill>
            <a:effectLst>
              <a:outerShdw blurRad="38100" dist="38100" dir="2700000" algn="tl">
                <a:srgbClr val="000000">
                  <a:alpha val="43137"/>
                </a:srgbClr>
              </a:outerShdw>
            </a:effectLst>
            <a:latin typeface="Arial Black" pitchFamily="34" charset="0"/>
            <a:cs typeface="Aharoni" pitchFamily="2" charset="-79"/>
          </a:endParaRPr>
        </a:p>
      </dgm:t>
    </dgm:pt>
    <dgm:pt modelId="{36C6661F-257A-43A1-BA99-211ACAB00857}" type="parTrans" cxnId="{3FDC9B23-D2F7-45C5-A5AC-267B553097CF}">
      <dgm:prSet custT="1"/>
      <dgm:spPr/>
      <dgm:t>
        <a:bodyPr/>
        <a:lstStyle/>
        <a:p>
          <a:endParaRPr lang="es-EC" sz="1600" dirty="0">
            <a:solidFill>
              <a:schemeClr val="tx1"/>
            </a:solidFill>
            <a:latin typeface="Arial Black" pitchFamily="34" charset="0"/>
          </a:endParaRPr>
        </a:p>
      </dgm:t>
    </dgm:pt>
    <dgm:pt modelId="{93F10FFA-F61F-45DB-B9FA-0B01050C6A76}" type="sibTrans" cxnId="{3FDC9B23-D2F7-45C5-A5AC-267B553097CF}">
      <dgm:prSet/>
      <dgm:spPr/>
      <dgm:t>
        <a:bodyPr/>
        <a:lstStyle/>
        <a:p>
          <a:endParaRPr lang="es-EC" sz="1600">
            <a:solidFill>
              <a:schemeClr val="tx1"/>
            </a:solidFill>
            <a:latin typeface="Arial Black" pitchFamily="34" charset="0"/>
          </a:endParaRPr>
        </a:p>
      </dgm:t>
    </dgm:pt>
    <dgm:pt modelId="{D9D5A002-080D-4128-9D07-AF11E7C0BF7E}" type="pres">
      <dgm:prSet presAssocID="{DBA7810B-F13F-4529-8417-884B863960DE}" presName="Name0" presStyleCnt="0">
        <dgm:presLayoutVars>
          <dgm:chMax val="1"/>
          <dgm:dir/>
          <dgm:animLvl val="ctr"/>
          <dgm:resizeHandles val="exact"/>
        </dgm:presLayoutVars>
      </dgm:prSet>
      <dgm:spPr/>
      <dgm:t>
        <a:bodyPr/>
        <a:lstStyle/>
        <a:p>
          <a:endParaRPr lang="es-EC"/>
        </a:p>
      </dgm:t>
    </dgm:pt>
    <dgm:pt modelId="{90CD4683-F9DB-44AC-B0E9-27C4108F797E}" type="pres">
      <dgm:prSet presAssocID="{B0DBD219-B4D8-4E20-9E6C-65370E16D039}" presName="centerShape" presStyleLbl="node0" presStyleIdx="0" presStyleCnt="1" custScaleX="126198" custLinFactNeighborX="1349"/>
      <dgm:spPr/>
      <dgm:t>
        <a:bodyPr/>
        <a:lstStyle/>
        <a:p>
          <a:endParaRPr lang="es-EC"/>
        </a:p>
      </dgm:t>
    </dgm:pt>
    <dgm:pt modelId="{46A8FD28-80BB-44C0-BCD4-22604782CC0F}" type="pres">
      <dgm:prSet presAssocID="{40ED7250-D11A-4F4F-8E0A-C1F24FB0579D}" presName="parTrans" presStyleLbl="sibTrans2D1" presStyleIdx="0" presStyleCnt="4"/>
      <dgm:spPr/>
      <dgm:t>
        <a:bodyPr/>
        <a:lstStyle/>
        <a:p>
          <a:endParaRPr lang="es-EC"/>
        </a:p>
      </dgm:t>
    </dgm:pt>
    <dgm:pt modelId="{FD8DE372-E714-4582-B18D-67F66944A755}" type="pres">
      <dgm:prSet presAssocID="{40ED7250-D11A-4F4F-8E0A-C1F24FB0579D}" presName="connectorText" presStyleLbl="sibTrans2D1" presStyleIdx="0" presStyleCnt="4"/>
      <dgm:spPr/>
      <dgm:t>
        <a:bodyPr/>
        <a:lstStyle/>
        <a:p>
          <a:endParaRPr lang="es-EC"/>
        </a:p>
      </dgm:t>
    </dgm:pt>
    <dgm:pt modelId="{E14D36C4-6923-4BAE-A988-58C58F899BDA}" type="pres">
      <dgm:prSet presAssocID="{32A4BC63-9DD0-461F-814C-BD8183B6ABCE}" presName="node" presStyleLbl="node1" presStyleIdx="0" presStyleCnt="4" custScaleX="361734">
        <dgm:presLayoutVars>
          <dgm:bulletEnabled val="1"/>
        </dgm:presLayoutVars>
      </dgm:prSet>
      <dgm:spPr/>
      <dgm:t>
        <a:bodyPr/>
        <a:lstStyle/>
        <a:p>
          <a:endParaRPr lang="es-EC"/>
        </a:p>
      </dgm:t>
    </dgm:pt>
    <dgm:pt modelId="{E2695305-7084-4B91-98E6-6C07A29FF6F2}" type="pres">
      <dgm:prSet presAssocID="{8D9AB03A-D611-4E08-BD62-8108ECB2892C}" presName="parTrans" presStyleLbl="sibTrans2D1" presStyleIdx="1" presStyleCnt="4"/>
      <dgm:spPr/>
      <dgm:t>
        <a:bodyPr/>
        <a:lstStyle/>
        <a:p>
          <a:endParaRPr lang="es-EC"/>
        </a:p>
      </dgm:t>
    </dgm:pt>
    <dgm:pt modelId="{53638998-2C89-4340-9D17-1C2C1CD3690C}" type="pres">
      <dgm:prSet presAssocID="{8D9AB03A-D611-4E08-BD62-8108ECB2892C}" presName="connectorText" presStyleLbl="sibTrans2D1" presStyleIdx="1" presStyleCnt="4"/>
      <dgm:spPr/>
      <dgm:t>
        <a:bodyPr/>
        <a:lstStyle/>
        <a:p>
          <a:endParaRPr lang="es-EC"/>
        </a:p>
      </dgm:t>
    </dgm:pt>
    <dgm:pt modelId="{1E8E696E-34AC-403B-AC44-87DF08327F55}" type="pres">
      <dgm:prSet presAssocID="{AB0DF095-E3BC-4965-A758-C5E7DD4A9921}" presName="node" presStyleLbl="node1" presStyleIdx="1" presStyleCnt="4" custScaleX="147127" custScaleY="141616" custRadScaleRad="116723" custRadScaleInc="199">
        <dgm:presLayoutVars>
          <dgm:bulletEnabled val="1"/>
        </dgm:presLayoutVars>
      </dgm:prSet>
      <dgm:spPr/>
      <dgm:t>
        <a:bodyPr/>
        <a:lstStyle/>
        <a:p>
          <a:endParaRPr lang="es-EC"/>
        </a:p>
      </dgm:t>
    </dgm:pt>
    <dgm:pt modelId="{361D9D7E-274C-42DF-A34A-2F1C09509038}" type="pres">
      <dgm:prSet presAssocID="{36C6661F-257A-43A1-BA99-211ACAB00857}" presName="parTrans" presStyleLbl="sibTrans2D1" presStyleIdx="2" presStyleCnt="4"/>
      <dgm:spPr/>
      <dgm:t>
        <a:bodyPr/>
        <a:lstStyle/>
        <a:p>
          <a:endParaRPr lang="es-EC"/>
        </a:p>
      </dgm:t>
    </dgm:pt>
    <dgm:pt modelId="{B4FA0265-3AAE-42A2-929B-B19378D3F2BF}" type="pres">
      <dgm:prSet presAssocID="{36C6661F-257A-43A1-BA99-211ACAB00857}" presName="connectorText" presStyleLbl="sibTrans2D1" presStyleIdx="2" presStyleCnt="4"/>
      <dgm:spPr/>
      <dgm:t>
        <a:bodyPr/>
        <a:lstStyle/>
        <a:p>
          <a:endParaRPr lang="es-EC"/>
        </a:p>
      </dgm:t>
    </dgm:pt>
    <dgm:pt modelId="{5E20B8CA-F088-4CBD-BCA0-A4A0A29994EE}" type="pres">
      <dgm:prSet presAssocID="{9F956B3D-7264-4DCF-A1D7-76DCEE776206}" presName="node" presStyleLbl="node1" presStyleIdx="2" presStyleCnt="4" custScaleX="213691">
        <dgm:presLayoutVars>
          <dgm:bulletEnabled val="1"/>
        </dgm:presLayoutVars>
      </dgm:prSet>
      <dgm:spPr/>
      <dgm:t>
        <a:bodyPr/>
        <a:lstStyle/>
        <a:p>
          <a:endParaRPr lang="es-EC"/>
        </a:p>
      </dgm:t>
    </dgm:pt>
    <dgm:pt modelId="{1CC728BD-219C-4561-8C16-860B12594A91}" type="pres">
      <dgm:prSet presAssocID="{9F469E81-B538-4E04-97BF-DC9CED0D015A}" presName="parTrans" presStyleLbl="sibTrans2D1" presStyleIdx="3" presStyleCnt="4" custAng="10800000" custScaleX="136793"/>
      <dgm:spPr/>
      <dgm:t>
        <a:bodyPr/>
        <a:lstStyle/>
        <a:p>
          <a:endParaRPr lang="es-EC"/>
        </a:p>
      </dgm:t>
    </dgm:pt>
    <dgm:pt modelId="{5CDDCF06-5E09-47A7-93C2-C65AA0A73C61}" type="pres">
      <dgm:prSet presAssocID="{9F469E81-B538-4E04-97BF-DC9CED0D015A}" presName="connectorText" presStyleLbl="sibTrans2D1" presStyleIdx="3" presStyleCnt="4"/>
      <dgm:spPr/>
      <dgm:t>
        <a:bodyPr/>
        <a:lstStyle/>
        <a:p>
          <a:endParaRPr lang="es-EC"/>
        </a:p>
      </dgm:t>
    </dgm:pt>
    <dgm:pt modelId="{3CB2C3FC-BAD9-4EFF-B491-CB155E8E44E3}" type="pres">
      <dgm:prSet presAssocID="{2FAFE801-A2EE-4E2F-A41C-437EB91EA269}" presName="node" presStyleLbl="node1" presStyleIdx="3" presStyleCnt="4" custScaleX="156321" custScaleY="94044" custRadScaleRad="117799" custRadScaleInc="-197">
        <dgm:presLayoutVars>
          <dgm:bulletEnabled val="1"/>
        </dgm:presLayoutVars>
      </dgm:prSet>
      <dgm:spPr/>
      <dgm:t>
        <a:bodyPr/>
        <a:lstStyle/>
        <a:p>
          <a:endParaRPr lang="es-EC"/>
        </a:p>
      </dgm:t>
    </dgm:pt>
  </dgm:ptLst>
  <dgm:cxnLst>
    <dgm:cxn modelId="{6BB01B23-895E-485E-9392-48050FF4FAB5}" type="presOf" srcId="{9F469E81-B538-4E04-97BF-DC9CED0D015A}" destId="{5CDDCF06-5E09-47A7-93C2-C65AA0A73C61}" srcOrd="1" destOrd="0" presId="urn:microsoft.com/office/officeart/2005/8/layout/radial5"/>
    <dgm:cxn modelId="{F6B9B78B-187E-4590-B3B5-E82A6A6385B9}" type="presOf" srcId="{32A4BC63-9DD0-461F-814C-BD8183B6ABCE}" destId="{E14D36C4-6923-4BAE-A988-58C58F899BDA}" srcOrd="0" destOrd="0" presId="urn:microsoft.com/office/officeart/2005/8/layout/radial5"/>
    <dgm:cxn modelId="{F9BDE5F0-71EB-43C8-A4B5-934D021D4009}" type="presOf" srcId="{AB0DF095-E3BC-4965-A758-C5E7DD4A9921}" destId="{1E8E696E-34AC-403B-AC44-87DF08327F55}" srcOrd="0" destOrd="0" presId="urn:microsoft.com/office/officeart/2005/8/layout/radial5"/>
    <dgm:cxn modelId="{E7DDF685-6FFA-4C85-8C77-ED4D64392ACE}" type="presOf" srcId="{9F956B3D-7264-4DCF-A1D7-76DCEE776206}" destId="{5E20B8CA-F088-4CBD-BCA0-A4A0A29994EE}" srcOrd="0" destOrd="0" presId="urn:microsoft.com/office/officeart/2005/8/layout/radial5"/>
    <dgm:cxn modelId="{40E4DB34-F98F-4AAC-9212-0A82C45CA8F8}" type="presOf" srcId="{8D9AB03A-D611-4E08-BD62-8108ECB2892C}" destId="{53638998-2C89-4340-9D17-1C2C1CD3690C}" srcOrd="1" destOrd="0" presId="urn:microsoft.com/office/officeart/2005/8/layout/radial5"/>
    <dgm:cxn modelId="{019C23F3-A4BB-452A-946F-317136209778}" srcId="{B0DBD219-B4D8-4E20-9E6C-65370E16D039}" destId="{32A4BC63-9DD0-461F-814C-BD8183B6ABCE}" srcOrd="0" destOrd="0" parTransId="{40ED7250-D11A-4F4F-8E0A-C1F24FB0579D}" sibTransId="{227F3B89-B9BD-4FCC-81A3-2DB77E55ACF9}"/>
    <dgm:cxn modelId="{3FDC9B23-D2F7-45C5-A5AC-267B553097CF}" srcId="{B0DBD219-B4D8-4E20-9E6C-65370E16D039}" destId="{9F956B3D-7264-4DCF-A1D7-76DCEE776206}" srcOrd="2" destOrd="0" parTransId="{36C6661F-257A-43A1-BA99-211ACAB00857}" sibTransId="{93F10FFA-F61F-45DB-B9FA-0B01050C6A76}"/>
    <dgm:cxn modelId="{20012076-DF0F-4069-818F-4FC196693538}" srcId="{B0DBD219-B4D8-4E20-9E6C-65370E16D039}" destId="{AB0DF095-E3BC-4965-A758-C5E7DD4A9921}" srcOrd="1" destOrd="0" parTransId="{8D9AB03A-D611-4E08-BD62-8108ECB2892C}" sibTransId="{7B192694-9722-4CFB-86A2-37FB96ED5CB9}"/>
    <dgm:cxn modelId="{65D035BB-86FD-438D-8941-37380EB15663}" type="presOf" srcId="{B0DBD219-B4D8-4E20-9E6C-65370E16D039}" destId="{90CD4683-F9DB-44AC-B0E9-27C4108F797E}" srcOrd="0" destOrd="0" presId="urn:microsoft.com/office/officeart/2005/8/layout/radial5"/>
    <dgm:cxn modelId="{0C695682-578B-4064-B58A-264819CB452A}" srcId="{DBA7810B-F13F-4529-8417-884B863960DE}" destId="{B0DBD219-B4D8-4E20-9E6C-65370E16D039}" srcOrd="0" destOrd="0" parTransId="{E38F6169-BF19-4B4D-9E05-BECB83601A17}" sibTransId="{2211D94E-E276-482D-8731-34B15823A350}"/>
    <dgm:cxn modelId="{9FFB167A-CE27-4E1E-BBA8-2C635A5B4B31}" type="presOf" srcId="{DBA7810B-F13F-4529-8417-884B863960DE}" destId="{D9D5A002-080D-4128-9D07-AF11E7C0BF7E}" srcOrd="0" destOrd="0" presId="urn:microsoft.com/office/officeart/2005/8/layout/radial5"/>
    <dgm:cxn modelId="{0DF7B719-D9F6-44E9-8CB9-EE83AF3BC284}" type="presOf" srcId="{40ED7250-D11A-4F4F-8E0A-C1F24FB0579D}" destId="{FD8DE372-E714-4582-B18D-67F66944A755}" srcOrd="1" destOrd="0" presId="urn:microsoft.com/office/officeart/2005/8/layout/radial5"/>
    <dgm:cxn modelId="{4E429554-4226-4C4A-9303-6A7254AA6F4C}" type="presOf" srcId="{40ED7250-D11A-4F4F-8E0A-C1F24FB0579D}" destId="{46A8FD28-80BB-44C0-BCD4-22604782CC0F}" srcOrd="0" destOrd="0" presId="urn:microsoft.com/office/officeart/2005/8/layout/radial5"/>
    <dgm:cxn modelId="{00B8C49E-864F-473F-A320-ADE2CE423F68}" type="presOf" srcId="{9F469E81-B538-4E04-97BF-DC9CED0D015A}" destId="{1CC728BD-219C-4561-8C16-860B12594A91}" srcOrd="0" destOrd="0" presId="urn:microsoft.com/office/officeart/2005/8/layout/radial5"/>
    <dgm:cxn modelId="{C7B96230-FAD7-49A2-A774-F726416A675B}" type="presOf" srcId="{2FAFE801-A2EE-4E2F-A41C-437EB91EA269}" destId="{3CB2C3FC-BAD9-4EFF-B491-CB155E8E44E3}" srcOrd="0" destOrd="0" presId="urn:microsoft.com/office/officeart/2005/8/layout/radial5"/>
    <dgm:cxn modelId="{8FFAA8FF-A48C-4A8D-9F2A-9F9B76D0AD72}" type="presOf" srcId="{36C6661F-257A-43A1-BA99-211ACAB00857}" destId="{B4FA0265-3AAE-42A2-929B-B19378D3F2BF}" srcOrd="1" destOrd="0" presId="urn:microsoft.com/office/officeart/2005/8/layout/radial5"/>
    <dgm:cxn modelId="{BF1005B0-DE4B-4362-B3EA-C1BB042205E7}" type="presOf" srcId="{36C6661F-257A-43A1-BA99-211ACAB00857}" destId="{361D9D7E-274C-42DF-A34A-2F1C09509038}" srcOrd="0" destOrd="0" presId="urn:microsoft.com/office/officeart/2005/8/layout/radial5"/>
    <dgm:cxn modelId="{69FD2444-52C8-4620-B375-64BAD7D89B69}" type="presOf" srcId="{8D9AB03A-D611-4E08-BD62-8108ECB2892C}" destId="{E2695305-7084-4B91-98E6-6C07A29FF6F2}" srcOrd="0" destOrd="0" presId="urn:microsoft.com/office/officeart/2005/8/layout/radial5"/>
    <dgm:cxn modelId="{FCC4C7FC-E7B5-45A5-84C8-509330B7C507}" srcId="{B0DBD219-B4D8-4E20-9E6C-65370E16D039}" destId="{2FAFE801-A2EE-4E2F-A41C-437EB91EA269}" srcOrd="3" destOrd="0" parTransId="{9F469E81-B538-4E04-97BF-DC9CED0D015A}" sibTransId="{2A0144EE-73B6-4C72-A8EB-A6B94B2E8F8D}"/>
    <dgm:cxn modelId="{184254A2-E4BD-4FBD-A416-6EB3F62EB927}" type="presParOf" srcId="{D9D5A002-080D-4128-9D07-AF11E7C0BF7E}" destId="{90CD4683-F9DB-44AC-B0E9-27C4108F797E}" srcOrd="0" destOrd="0" presId="urn:microsoft.com/office/officeart/2005/8/layout/radial5"/>
    <dgm:cxn modelId="{1DE252C5-24D5-4386-B2ED-C33B73CE3E72}" type="presParOf" srcId="{D9D5A002-080D-4128-9D07-AF11E7C0BF7E}" destId="{46A8FD28-80BB-44C0-BCD4-22604782CC0F}" srcOrd="1" destOrd="0" presId="urn:microsoft.com/office/officeart/2005/8/layout/radial5"/>
    <dgm:cxn modelId="{59EE1F47-FB24-4466-8A24-563B7FA5F491}" type="presParOf" srcId="{46A8FD28-80BB-44C0-BCD4-22604782CC0F}" destId="{FD8DE372-E714-4582-B18D-67F66944A755}" srcOrd="0" destOrd="0" presId="urn:microsoft.com/office/officeart/2005/8/layout/radial5"/>
    <dgm:cxn modelId="{A6F2D649-FA22-4CFF-B944-F649BBB21B90}" type="presParOf" srcId="{D9D5A002-080D-4128-9D07-AF11E7C0BF7E}" destId="{E14D36C4-6923-4BAE-A988-58C58F899BDA}" srcOrd="2" destOrd="0" presId="urn:microsoft.com/office/officeart/2005/8/layout/radial5"/>
    <dgm:cxn modelId="{5146A525-15B2-4413-8E41-128239E14D32}" type="presParOf" srcId="{D9D5A002-080D-4128-9D07-AF11E7C0BF7E}" destId="{E2695305-7084-4B91-98E6-6C07A29FF6F2}" srcOrd="3" destOrd="0" presId="urn:microsoft.com/office/officeart/2005/8/layout/radial5"/>
    <dgm:cxn modelId="{15CEBDBB-B633-4D0C-A25D-1812AE7C8F33}" type="presParOf" srcId="{E2695305-7084-4B91-98E6-6C07A29FF6F2}" destId="{53638998-2C89-4340-9D17-1C2C1CD3690C}" srcOrd="0" destOrd="0" presId="urn:microsoft.com/office/officeart/2005/8/layout/radial5"/>
    <dgm:cxn modelId="{1F4E5830-B3F7-4781-9A34-7C9F3FDA1325}" type="presParOf" srcId="{D9D5A002-080D-4128-9D07-AF11E7C0BF7E}" destId="{1E8E696E-34AC-403B-AC44-87DF08327F55}" srcOrd="4" destOrd="0" presId="urn:microsoft.com/office/officeart/2005/8/layout/radial5"/>
    <dgm:cxn modelId="{64D13DB9-2A60-411F-87D2-33C06034919F}" type="presParOf" srcId="{D9D5A002-080D-4128-9D07-AF11E7C0BF7E}" destId="{361D9D7E-274C-42DF-A34A-2F1C09509038}" srcOrd="5" destOrd="0" presId="urn:microsoft.com/office/officeart/2005/8/layout/radial5"/>
    <dgm:cxn modelId="{A738A378-89D6-41BC-98DC-C2E375852060}" type="presParOf" srcId="{361D9D7E-274C-42DF-A34A-2F1C09509038}" destId="{B4FA0265-3AAE-42A2-929B-B19378D3F2BF}" srcOrd="0" destOrd="0" presId="urn:microsoft.com/office/officeart/2005/8/layout/radial5"/>
    <dgm:cxn modelId="{6A141722-D7A3-484B-8E40-B203B805D809}" type="presParOf" srcId="{D9D5A002-080D-4128-9D07-AF11E7C0BF7E}" destId="{5E20B8CA-F088-4CBD-BCA0-A4A0A29994EE}" srcOrd="6" destOrd="0" presId="urn:microsoft.com/office/officeart/2005/8/layout/radial5"/>
    <dgm:cxn modelId="{2C3C261C-AE41-4407-B91D-B2F4C4CE3A57}" type="presParOf" srcId="{D9D5A002-080D-4128-9D07-AF11E7C0BF7E}" destId="{1CC728BD-219C-4561-8C16-860B12594A91}" srcOrd="7" destOrd="0" presId="urn:microsoft.com/office/officeart/2005/8/layout/radial5"/>
    <dgm:cxn modelId="{24BC03EF-547B-4C3F-8116-B0275C8CAB2A}" type="presParOf" srcId="{1CC728BD-219C-4561-8C16-860B12594A91}" destId="{5CDDCF06-5E09-47A7-93C2-C65AA0A73C61}" srcOrd="0" destOrd="0" presId="urn:microsoft.com/office/officeart/2005/8/layout/radial5"/>
    <dgm:cxn modelId="{17B31554-1BBC-43FC-8226-EA56D5FE7059}" type="presParOf" srcId="{D9D5A002-080D-4128-9D07-AF11E7C0BF7E}" destId="{3CB2C3FC-BAD9-4EFF-B491-CB155E8E44E3}" srcOrd="8" destOrd="0" presId="urn:microsoft.com/office/officeart/2005/8/layout/radial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F29F4D-7463-4088-9588-E8CF130DFBF6}" type="doc">
      <dgm:prSet loTypeId="urn:microsoft.com/office/officeart/2005/8/layout/radial1" loCatId="cycle" qsTypeId="urn:microsoft.com/office/officeart/2005/8/quickstyle/simple1" qsCatId="simple" csTypeId="urn:microsoft.com/office/officeart/2005/8/colors/accent2_5" csCatId="accent2" phldr="1"/>
      <dgm:spPr/>
      <dgm:t>
        <a:bodyPr/>
        <a:lstStyle/>
        <a:p>
          <a:endParaRPr lang="es-EC"/>
        </a:p>
      </dgm:t>
    </dgm:pt>
    <dgm:pt modelId="{0CBBAA92-CC08-4F66-9A05-F0E471D32D55}">
      <dgm:prSet phldrT="[Texto]" custT="1"/>
      <dgm:spPr>
        <a:solidFill>
          <a:srgbClr val="002060"/>
        </a:solidFill>
      </dgm:spPr>
      <dgm:t>
        <a:bodyPr/>
        <a:lstStyle/>
        <a:p>
          <a:r>
            <a:rPr lang="es-EC" sz="2200" b="1" dirty="0" smtClean="0">
              <a:solidFill>
                <a:srgbClr val="FFFF00"/>
              </a:solidFill>
              <a:effectLst>
                <a:outerShdw blurRad="38100" dist="38100" dir="2700000" algn="tl">
                  <a:srgbClr val="000000">
                    <a:alpha val="43137"/>
                  </a:srgbClr>
                </a:outerShdw>
              </a:effectLst>
              <a:latin typeface="Arial Black" pitchFamily="34" charset="0"/>
              <a:cs typeface="Aharoni" pitchFamily="2" charset="-79"/>
            </a:rPr>
            <a:t>ENTREVISTAS</a:t>
          </a:r>
          <a:endParaRPr lang="es-EC" sz="2200" dirty="0">
            <a:solidFill>
              <a:srgbClr val="FFFF00"/>
            </a:solidFill>
            <a:effectLst>
              <a:outerShdw blurRad="38100" dist="38100" dir="2700000" algn="tl">
                <a:srgbClr val="000000">
                  <a:alpha val="43137"/>
                </a:srgbClr>
              </a:outerShdw>
            </a:effectLst>
            <a:latin typeface="Arial Black" pitchFamily="34" charset="0"/>
            <a:cs typeface="Aharoni" pitchFamily="2" charset="-79"/>
          </a:endParaRPr>
        </a:p>
      </dgm:t>
    </dgm:pt>
    <dgm:pt modelId="{7C486E01-4CEC-47AC-8D0D-2B18EA03F479}" type="parTrans" cxnId="{4915C73C-285B-46A8-A9D5-2A2FFAA990CF}">
      <dgm:prSet/>
      <dgm:spPr/>
      <dgm:t>
        <a:bodyPr/>
        <a:lstStyle/>
        <a:p>
          <a:endParaRPr lang="es-EC" sz="2100">
            <a:latin typeface="Arial Black" pitchFamily="34" charset="0"/>
            <a:cs typeface="Aharoni" pitchFamily="2" charset="-79"/>
          </a:endParaRPr>
        </a:p>
      </dgm:t>
    </dgm:pt>
    <dgm:pt modelId="{013172C8-52C0-483F-BDFD-0138AE9B3765}" type="sibTrans" cxnId="{4915C73C-285B-46A8-A9D5-2A2FFAA990CF}">
      <dgm:prSet/>
      <dgm:spPr/>
      <dgm:t>
        <a:bodyPr/>
        <a:lstStyle/>
        <a:p>
          <a:endParaRPr lang="es-EC" sz="2100">
            <a:latin typeface="Arial Black" pitchFamily="34" charset="0"/>
            <a:cs typeface="Aharoni" pitchFamily="2" charset="-79"/>
          </a:endParaRPr>
        </a:p>
      </dgm:t>
    </dgm:pt>
    <dgm:pt modelId="{E765EF1C-A1B0-4A6E-B8F5-D464A084284B}">
      <dgm:prSet phldrT="[Texto]" custT="1"/>
      <dgm:spPr>
        <a:solidFill>
          <a:schemeClr val="accent2">
            <a:hueOff val="0"/>
            <a:satOff val="0"/>
            <a:lumOff val="0"/>
            <a:alpha val="50000"/>
          </a:schemeClr>
        </a:solidFill>
      </dgm:spPr>
      <dgm:t>
        <a:bodyPr/>
        <a:lstStyle/>
        <a:p>
          <a:r>
            <a:rPr lang="es-EC" sz="2100" b="1" dirty="0" smtClean="0">
              <a:solidFill>
                <a:schemeClr val="tx1"/>
              </a:solidFill>
              <a:effectLst>
                <a:outerShdw blurRad="38100" dist="38100" dir="2700000" algn="tl">
                  <a:srgbClr val="000000">
                    <a:alpha val="43137"/>
                  </a:srgbClr>
                </a:outerShdw>
              </a:effectLst>
              <a:latin typeface="Arial Black" pitchFamily="34" charset="0"/>
              <a:cs typeface="Aharoni" pitchFamily="2" charset="-79"/>
            </a:rPr>
            <a:t>CALIDAD, COLORIDO Y VARIEDAD</a:t>
          </a:r>
          <a:endParaRPr lang="es-EC" sz="2100" dirty="0">
            <a:solidFill>
              <a:schemeClr val="tx1"/>
            </a:solidFill>
            <a:effectLst>
              <a:outerShdw blurRad="38100" dist="38100" dir="2700000" algn="tl">
                <a:srgbClr val="000000">
                  <a:alpha val="43137"/>
                </a:srgbClr>
              </a:outerShdw>
            </a:effectLst>
            <a:latin typeface="Arial Black" pitchFamily="34" charset="0"/>
            <a:cs typeface="Aharoni" pitchFamily="2" charset="-79"/>
          </a:endParaRPr>
        </a:p>
      </dgm:t>
    </dgm:pt>
    <dgm:pt modelId="{8E15F110-9595-4084-8774-C26033212384}" type="parTrans" cxnId="{0C977E6B-5762-4BB2-B7B5-C469E33297EB}">
      <dgm:prSet custT="1"/>
      <dgm:spPr/>
      <dgm:t>
        <a:bodyPr/>
        <a:lstStyle/>
        <a:p>
          <a:endParaRPr lang="es-EC" sz="2100" dirty="0">
            <a:latin typeface="Arial Black" pitchFamily="34" charset="0"/>
            <a:cs typeface="Aharoni" pitchFamily="2" charset="-79"/>
          </a:endParaRPr>
        </a:p>
      </dgm:t>
    </dgm:pt>
    <dgm:pt modelId="{39438777-34C0-496D-90F3-E6D85F0416C3}" type="sibTrans" cxnId="{0C977E6B-5762-4BB2-B7B5-C469E33297EB}">
      <dgm:prSet/>
      <dgm:spPr/>
      <dgm:t>
        <a:bodyPr/>
        <a:lstStyle/>
        <a:p>
          <a:endParaRPr lang="es-EC" sz="2100">
            <a:latin typeface="Arial Black" pitchFamily="34" charset="0"/>
            <a:cs typeface="Aharoni" pitchFamily="2" charset="-79"/>
          </a:endParaRPr>
        </a:p>
      </dgm:t>
    </dgm:pt>
    <dgm:pt modelId="{7B8A8C01-F59F-4BE7-A69A-F3089AEF477D}">
      <dgm:prSet phldrT="[Texto]" custT="1"/>
      <dgm:spPr>
        <a:solidFill>
          <a:schemeClr val="tx2">
            <a:lumMod val="40000"/>
            <a:lumOff val="60000"/>
          </a:schemeClr>
        </a:solidFill>
      </dgm:spPr>
      <dgm:t>
        <a:bodyPr/>
        <a:lstStyle/>
        <a:p>
          <a:r>
            <a:rPr lang="es-EC" sz="2100" b="1" dirty="0" smtClean="0">
              <a:solidFill>
                <a:schemeClr val="bg2">
                  <a:lumMod val="10000"/>
                </a:schemeClr>
              </a:solidFill>
              <a:effectLst>
                <a:outerShdw blurRad="38100" dist="38100" dir="2700000" algn="tl">
                  <a:srgbClr val="000000">
                    <a:alpha val="43137"/>
                  </a:srgbClr>
                </a:outerShdw>
              </a:effectLst>
              <a:latin typeface="Arial Black" pitchFamily="34" charset="0"/>
              <a:cs typeface="Aharoni" pitchFamily="2" charset="-79"/>
            </a:rPr>
            <a:t>DEBE HABER ESTANDARIZACIÓN Y CUMPLIMIENTO DE NORMAS</a:t>
          </a:r>
          <a:endParaRPr lang="es-EC" sz="2100" dirty="0">
            <a:solidFill>
              <a:schemeClr val="bg2">
                <a:lumMod val="10000"/>
              </a:schemeClr>
            </a:solidFill>
            <a:effectLst>
              <a:outerShdw blurRad="38100" dist="38100" dir="2700000" algn="tl">
                <a:srgbClr val="000000">
                  <a:alpha val="43137"/>
                </a:srgbClr>
              </a:outerShdw>
            </a:effectLst>
            <a:latin typeface="Arial Black" pitchFamily="34" charset="0"/>
            <a:cs typeface="Aharoni" pitchFamily="2" charset="-79"/>
          </a:endParaRPr>
        </a:p>
      </dgm:t>
    </dgm:pt>
    <dgm:pt modelId="{A04BCF4B-E7C2-4FAC-B4EB-A0E9CCA6B7F8}" type="parTrans" cxnId="{9AE6B5E1-F720-4B7F-B47B-8F141B93FCB4}">
      <dgm:prSet custT="1"/>
      <dgm:spPr/>
      <dgm:t>
        <a:bodyPr/>
        <a:lstStyle/>
        <a:p>
          <a:endParaRPr lang="es-EC" sz="2100" dirty="0">
            <a:latin typeface="Arial Black" pitchFamily="34" charset="0"/>
            <a:cs typeface="Aharoni" pitchFamily="2" charset="-79"/>
          </a:endParaRPr>
        </a:p>
      </dgm:t>
    </dgm:pt>
    <dgm:pt modelId="{0B28D8D6-D107-4F82-8F85-45B4568D505D}" type="sibTrans" cxnId="{9AE6B5E1-F720-4B7F-B47B-8F141B93FCB4}">
      <dgm:prSet/>
      <dgm:spPr/>
      <dgm:t>
        <a:bodyPr/>
        <a:lstStyle/>
        <a:p>
          <a:endParaRPr lang="es-EC" sz="2100">
            <a:latin typeface="Arial Black" pitchFamily="34" charset="0"/>
            <a:cs typeface="Aharoni" pitchFamily="2" charset="-79"/>
          </a:endParaRPr>
        </a:p>
      </dgm:t>
    </dgm:pt>
    <dgm:pt modelId="{39A77865-FDC7-4BB8-B42C-82C61AA723F3}">
      <dgm:prSet phldrT="[Texto]" custT="1"/>
      <dgm:spPr>
        <a:solidFill>
          <a:schemeClr val="bg1">
            <a:lumMod val="75000"/>
          </a:schemeClr>
        </a:solidFill>
      </dgm:spPr>
      <dgm:t>
        <a:bodyPr/>
        <a:lstStyle/>
        <a:p>
          <a:r>
            <a:rPr lang="es-EC" sz="2100" b="1" dirty="0" smtClean="0">
              <a:solidFill>
                <a:schemeClr val="bg2">
                  <a:lumMod val="10000"/>
                </a:schemeClr>
              </a:solidFill>
              <a:effectLst>
                <a:outerShdw blurRad="38100" dist="38100" dir="2700000" algn="tl">
                  <a:srgbClr val="000000">
                    <a:alpha val="43137"/>
                  </a:srgbClr>
                </a:outerShdw>
              </a:effectLst>
              <a:latin typeface="Arial Black" pitchFamily="34" charset="0"/>
              <a:cs typeface="Aharoni" pitchFamily="2" charset="-79"/>
            </a:rPr>
            <a:t>SE REQUIERE INNOVACIÓN Y DISEÑO</a:t>
          </a:r>
          <a:endParaRPr lang="es-EC" sz="2100" dirty="0">
            <a:solidFill>
              <a:schemeClr val="bg2">
                <a:lumMod val="10000"/>
              </a:schemeClr>
            </a:solidFill>
            <a:effectLst>
              <a:outerShdw blurRad="38100" dist="38100" dir="2700000" algn="tl">
                <a:srgbClr val="000000">
                  <a:alpha val="43137"/>
                </a:srgbClr>
              </a:outerShdw>
            </a:effectLst>
            <a:latin typeface="Arial Black" pitchFamily="34" charset="0"/>
            <a:cs typeface="Aharoni" pitchFamily="2" charset="-79"/>
          </a:endParaRPr>
        </a:p>
      </dgm:t>
    </dgm:pt>
    <dgm:pt modelId="{740367FD-2DDB-4756-8086-E47C0EA4B59E}" type="parTrans" cxnId="{FA2379F0-097C-4037-BCC5-EC011B697AAC}">
      <dgm:prSet custT="1"/>
      <dgm:spPr/>
      <dgm:t>
        <a:bodyPr/>
        <a:lstStyle/>
        <a:p>
          <a:endParaRPr lang="es-EC" sz="2100" dirty="0">
            <a:latin typeface="Arial Black" pitchFamily="34" charset="0"/>
            <a:cs typeface="Aharoni" pitchFamily="2" charset="-79"/>
          </a:endParaRPr>
        </a:p>
      </dgm:t>
    </dgm:pt>
    <dgm:pt modelId="{92931FBE-553E-4D4B-BD50-B92FB03B171A}" type="sibTrans" cxnId="{FA2379F0-097C-4037-BCC5-EC011B697AAC}">
      <dgm:prSet/>
      <dgm:spPr/>
      <dgm:t>
        <a:bodyPr/>
        <a:lstStyle/>
        <a:p>
          <a:endParaRPr lang="es-EC" sz="2100">
            <a:latin typeface="Arial Black" pitchFamily="34" charset="0"/>
            <a:cs typeface="Aharoni" pitchFamily="2" charset="-79"/>
          </a:endParaRPr>
        </a:p>
      </dgm:t>
    </dgm:pt>
    <dgm:pt modelId="{121010B6-5807-40F1-86E3-B3013D009BF2}">
      <dgm:prSet phldrT="[Texto]" custT="1"/>
      <dgm:spPr/>
      <dgm:t>
        <a:bodyPr/>
        <a:lstStyle/>
        <a:p>
          <a:r>
            <a:rPr lang="es-EC" sz="2100" b="1" dirty="0" smtClean="0">
              <a:solidFill>
                <a:schemeClr val="bg2">
                  <a:lumMod val="10000"/>
                </a:schemeClr>
              </a:solidFill>
              <a:effectLst>
                <a:outerShdw blurRad="38100" dist="38100" dir="2700000" algn="tl">
                  <a:srgbClr val="000000">
                    <a:alpha val="43137"/>
                  </a:srgbClr>
                </a:outerShdw>
              </a:effectLst>
              <a:latin typeface="Arial Black" pitchFamily="34" charset="0"/>
              <a:cs typeface="Aharoni" pitchFamily="2" charset="-79"/>
            </a:rPr>
            <a:t>CAPACITACIÓN</a:t>
          </a:r>
          <a:endParaRPr lang="es-EC" sz="2100" dirty="0">
            <a:solidFill>
              <a:schemeClr val="bg2">
                <a:lumMod val="10000"/>
              </a:schemeClr>
            </a:solidFill>
            <a:effectLst>
              <a:outerShdw blurRad="38100" dist="38100" dir="2700000" algn="tl">
                <a:srgbClr val="000000">
                  <a:alpha val="43137"/>
                </a:srgbClr>
              </a:outerShdw>
            </a:effectLst>
            <a:latin typeface="Arial Black" pitchFamily="34" charset="0"/>
            <a:cs typeface="Aharoni" pitchFamily="2" charset="-79"/>
          </a:endParaRPr>
        </a:p>
      </dgm:t>
    </dgm:pt>
    <dgm:pt modelId="{DC4D30BC-E9F6-4BC6-8DA2-4223012E45DB}" type="parTrans" cxnId="{7408C3D4-4810-4D69-AA88-BDDEDF64C645}">
      <dgm:prSet custT="1"/>
      <dgm:spPr/>
      <dgm:t>
        <a:bodyPr/>
        <a:lstStyle/>
        <a:p>
          <a:endParaRPr lang="es-EC" sz="2100" dirty="0">
            <a:latin typeface="Arial Black" pitchFamily="34" charset="0"/>
            <a:cs typeface="Aharoni" pitchFamily="2" charset="-79"/>
          </a:endParaRPr>
        </a:p>
      </dgm:t>
    </dgm:pt>
    <dgm:pt modelId="{1D7D57E9-43FA-4EE9-AE52-D6E4CD552240}" type="sibTrans" cxnId="{7408C3D4-4810-4D69-AA88-BDDEDF64C645}">
      <dgm:prSet/>
      <dgm:spPr/>
      <dgm:t>
        <a:bodyPr/>
        <a:lstStyle/>
        <a:p>
          <a:endParaRPr lang="es-EC" sz="2100">
            <a:latin typeface="Arial Black" pitchFamily="34" charset="0"/>
            <a:cs typeface="Aharoni" pitchFamily="2" charset="-79"/>
          </a:endParaRPr>
        </a:p>
      </dgm:t>
    </dgm:pt>
    <dgm:pt modelId="{78EE0F8F-D8FD-400C-87E1-79AB60D899F5}">
      <dgm:prSet custT="1"/>
      <dgm:spPr>
        <a:solidFill>
          <a:schemeClr val="tx2">
            <a:lumMod val="75000"/>
          </a:schemeClr>
        </a:solidFill>
      </dgm:spPr>
      <dgm:t>
        <a:bodyPr/>
        <a:lstStyle/>
        <a:p>
          <a:r>
            <a:rPr lang="es-EC" sz="2100" b="1" dirty="0" smtClean="0">
              <a:solidFill>
                <a:schemeClr val="bg1"/>
              </a:solidFill>
              <a:effectLst>
                <a:outerShdw blurRad="38100" dist="38100" dir="2700000" algn="tl">
                  <a:srgbClr val="000000">
                    <a:alpha val="43137"/>
                  </a:srgbClr>
                </a:outerShdw>
              </a:effectLst>
              <a:latin typeface="Arial Black" pitchFamily="34" charset="0"/>
              <a:cs typeface="Aharoni" pitchFamily="2" charset="-79"/>
            </a:rPr>
            <a:t>FALTA TRABAJO COLABORATIVO</a:t>
          </a:r>
          <a:endParaRPr lang="es-EC" sz="2100" dirty="0">
            <a:solidFill>
              <a:schemeClr val="bg1"/>
            </a:solidFill>
            <a:effectLst>
              <a:outerShdw blurRad="38100" dist="38100" dir="2700000" algn="tl">
                <a:srgbClr val="000000">
                  <a:alpha val="43137"/>
                </a:srgbClr>
              </a:outerShdw>
            </a:effectLst>
            <a:latin typeface="Arial Black" pitchFamily="34" charset="0"/>
            <a:cs typeface="Aharoni" pitchFamily="2" charset="-79"/>
          </a:endParaRPr>
        </a:p>
      </dgm:t>
    </dgm:pt>
    <dgm:pt modelId="{E6A0A93F-F54D-4294-B787-76E81B91ED06}" type="parTrans" cxnId="{9456A6C7-3CEA-417C-848A-99A4725CA579}">
      <dgm:prSet custT="1"/>
      <dgm:spPr/>
      <dgm:t>
        <a:bodyPr/>
        <a:lstStyle/>
        <a:p>
          <a:endParaRPr lang="es-EC" sz="2100" dirty="0">
            <a:latin typeface="Arial Black" pitchFamily="34" charset="0"/>
            <a:cs typeface="Aharoni" pitchFamily="2" charset="-79"/>
          </a:endParaRPr>
        </a:p>
      </dgm:t>
    </dgm:pt>
    <dgm:pt modelId="{C5CFDBB0-018E-4FBA-A5C1-0CA204A1BDEC}" type="sibTrans" cxnId="{9456A6C7-3CEA-417C-848A-99A4725CA579}">
      <dgm:prSet/>
      <dgm:spPr/>
      <dgm:t>
        <a:bodyPr/>
        <a:lstStyle/>
        <a:p>
          <a:endParaRPr lang="es-EC" sz="2100">
            <a:latin typeface="Arial Black" pitchFamily="34" charset="0"/>
            <a:cs typeface="Aharoni" pitchFamily="2" charset="-79"/>
          </a:endParaRPr>
        </a:p>
      </dgm:t>
    </dgm:pt>
    <dgm:pt modelId="{0AFA425F-09F9-468F-87E7-1DF81310ED95}">
      <dgm:prSet custT="1"/>
      <dgm:spPr>
        <a:solidFill>
          <a:srgbClr val="0000CC"/>
        </a:solidFill>
      </dgm:spPr>
      <dgm:t>
        <a:bodyPr/>
        <a:lstStyle/>
        <a:p>
          <a:r>
            <a:rPr lang="es-EC" sz="2100" b="1" dirty="0" smtClean="0">
              <a:solidFill>
                <a:schemeClr val="bg1"/>
              </a:solidFill>
              <a:effectLst>
                <a:outerShdw blurRad="38100" dist="38100" dir="2700000" algn="tl">
                  <a:srgbClr val="000000">
                    <a:alpha val="43137"/>
                  </a:srgbClr>
                </a:outerShdw>
              </a:effectLst>
              <a:latin typeface="Arial Black" pitchFamily="34" charset="0"/>
              <a:cs typeface="Aharoni" pitchFamily="2" charset="-79"/>
            </a:rPr>
            <a:t>NO EXISTEN CERTIFICADOS DE ORIGEN Y MARCAS</a:t>
          </a:r>
          <a:endParaRPr lang="es-EC" sz="2100" dirty="0">
            <a:solidFill>
              <a:schemeClr val="bg1"/>
            </a:solidFill>
            <a:effectLst>
              <a:outerShdw blurRad="38100" dist="38100" dir="2700000" algn="tl">
                <a:srgbClr val="000000">
                  <a:alpha val="43137"/>
                </a:srgbClr>
              </a:outerShdw>
            </a:effectLst>
            <a:latin typeface="Arial Black" pitchFamily="34" charset="0"/>
            <a:cs typeface="Aharoni" pitchFamily="2" charset="-79"/>
          </a:endParaRPr>
        </a:p>
      </dgm:t>
    </dgm:pt>
    <dgm:pt modelId="{1426A036-47D3-4C5F-B976-D6059D6F0B00}" type="parTrans" cxnId="{3D99FC6B-8B7C-4879-8735-AD6841190FFB}">
      <dgm:prSet custT="1"/>
      <dgm:spPr/>
      <dgm:t>
        <a:bodyPr/>
        <a:lstStyle/>
        <a:p>
          <a:endParaRPr lang="es-EC" sz="2100" dirty="0">
            <a:latin typeface="Arial Black" pitchFamily="34" charset="0"/>
            <a:cs typeface="Aharoni" pitchFamily="2" charset="-79"/>
          </a:endParaRPr>
        </a:p>
      </dgm:t>
    </dgm:pt>
    <dgm:pt modelId="{EE9D36D7-24F0-45A3-A9F4-EA2844B84E33}" type="sibTrans" cxnId="{3D99FC6B-8B7C-4879-8735-AD6841190FFB}">
      <dgm:prSet/>
      <dgm:spPr/>
      <dgm:t>
        <a:bodyPr/>
        <a:lstStyle/>
        <a:p>
          <a:endParaRPr lang="es-EC" sz="2100">
            <a:latin typeface="Arial Black" pitchFamily="34" charset="0"/>
            <a:cs typeface="Aharoni" pitchFamily="2" charset="-79"/>
          </a:endParaRPr>
        </a:p>
      </dgm:t>
    </dgm:pt>
    <dgm:pt modelId="{4416A868-36DF-497C-9925-FF28C8EF43B9}">
      <dgm:prSet custT="1"/>
      <dgm:spPr>
        <a:solidFill>
          <a:srgbClr val="0033CC"/>
        </a:solidFill>
        <a:ln w="31750">
          <a:solidFill>
            <a:schemeClr val="bg1"/>
          </a:solidFill>
        </a:ln>
      </dgm:spPr>
      <dgm:t>
        <a:bodyPr/>
        <a:lstStyle/>
        <a:p>
          <a:r>
            <a:rPr lang="es-EC" sz="2100" b="1" dirty="0" smtClean="0">
              <a:solidFill>
                <a:schemeClr val="bg1"/>
              </a:solidFill>
              <a:effectLst>
                <a:outerShdw blurRad="38100" dist="38100" dir="2700000" algn="tl">
                  <a:srgbClr val="000000">
                    <a:alpha val="43137"/>
                  </a:srgbClr>
                </a:outerShdw>
              </a:effectLst>
              <a:latin typeface="Arial Black" pitchFamily="34" charset="0"/>
              <a:cs typeface="Aharoni" pitchFamily="2" charset="-79"/>
            </a:rPr>
            <a:t>INFORMALIDAD</a:t>
          </a:r>
          <a:endParaRPr lang="es-EC" sz="2100" dirty="0">
            <a:solidFill>
              <a:schemeClr val="bg1"/>
            </a:solidFill>
            <a:effectLst>
              <a:outerShdw blurRad="38100" dist="38100" dir="2700000" algn="tl">
                <a:srgbClr val="000000">
                  <a:alpha val="43137"/>
                </a:srgbClr>
              </a:outerShdw>
            </a:effectLst>
            <a:latin typeface="Arial Black" pitchFamily="34" charset="0"/>
            <a:cs typeface="Aharoni" pitchFamily="2" charset="-79"/>
          </a:endParaRPr>
        </a:p>
      </dgm:t>
    </dgm:pt>
    <dgm:pt modelId="{5808C5F6-6B26-41B2-ABB8-9768397534ED}" type="parTrans" cxnId="{C8B5E4AA-9725-4E6B-8607-352E6326104B}">
      <dgm:prSet custT="1"/>
      <dgm:spPr/>
      <dgm:t>
        <a:bodyPr/>
        <a:lstStyle/>
        <a:p>
          <a:endParaRPr lang="es-EC" sz="2100" dirty="0">
            <a:latin typeface="Arial Black" pitchFamily="34" charset="0"/>
          </a:endParaRPr>
        </a:p>
      </dgm:t>
    </dgm:pt>
    <dgm:pt modelId="{27532E27-240B-49BC-8140-728992DB28A3}" type="sibTrans" cxnId="{C8B5E4AA-9725-4E6B-8607-352E6326104B}">
      <dgm:prSet/>
      <dgm:spPr/>
      <dgm:t>
        <a:bodyPr/>
        <a:lstStyle/>
        <a:p>
          <a:endParaRPr lang="es-EC" sz="2100">
            <a:latin typeface="Arial Black" pitchFamily="34" charset="0"/>
          </a:endParaRPr>
        </a:p>
      </dgm:t>
    </dgm:pt>
    <dgm:pt modelId="{699F26F3-CB17-459D-9AA9-B083125BDDD7}" type="pres">
      <dgm:prSet presAssocID="{94F29F4D-7463-4088-9588-E8CF130DFBF6}" presName="cycle" presStyleCnt="0">
        <dgm:presLayoutVars>
          <dgm:chMax val="1"/>
          <dgm:dir/>
          <dgm:animLvl val="ctr"/>
          <dgm:resizeHandles val="exact"/>
        </dgm:presLayoutVars>
      </dgm:prSet>
      <dgm:spPr/>
      <dgm:t>
        <a:bodyPr/>
        <a:lstStyle/>
        <a:p>
          <a:endParaRPr lang="es-EC"/>
        </a:p>
      </dgm:t>
    </dgm:pt>
    <dgm:pt modelId="{0B20199C-4131-4B3D-A23B-D12B623A2FB4}" type="pres">
      <dgm:prSet presAssocID="{0CBBAA92-CC08-4F66-9A05-F0E471D32D55}" presName="centerShape" presStyleLbl="node0" presStyleIdx="0" presStyleCnt="1" custScaleX="200738" custScaleY="117096" custLinFactNeighborX="-2914"/>
      <dgm:spPr/>
      <dgm:t>
        <a:bodyPr/>
        <a:lstStyle/>
        <a:p>
          <a:endParaRPr lang="es-EC"/>
        </a:p>
      </dgm:t>
    </dgm:pt>
    <dgm:pt modelId="{D779FC59-8608-4D1B-98AA-8E4294AF20A3}" type="pres">
      <dgm:prSet presAssocID="{8E15F110-9595-4084-8774-C26033212384}" presName="Name9" presStyleLbl="parChTrans1D2" presStyleIdx="0" presStyleCnt="7"/>
      <dgm:spPr/>
      <dgm:t>
        <a:bodyPr/>
        <a:lstStyle/>
        <a:p>
          <a:endParaRPr lang="es-EC"/>
        </a:p>
      </dgm:t>
    </dgm:pt>
    <dgm:pt modelId="{FCFE6C4B-B00F-4C8E-AA8B-EA839A750020}" type="pres">
      <dgm:prSet presAssocID="{8E15F110-9595-4084-8774-C26033212384}" presName="connTx" presStyleLbl="parChTrans1D2" presStyleIdx="0" presStyleCnt="7"/>
      <dgm:spPr/>
      <dgm:t>
        <a:bodyPr/>
        <a:lstStyle/>
        <a:p>
          <a:endParaRPr lang="es-EC"/>
        </a:p>
      </dgm:t>
    </dgm:pt>
    <dgm:pt modelId="{4FB347E7-6FC3-4C40-B552-B0814465AFC5}" type="pres">
      <dgm:prSet presAssocID="{E765EF1C-A1B0-4A6E-B8F5-D464A084284B}" presName="node" presStyleLbl="node1" presStyleIdx="0" presStyleCnt="7" custScaleX="212818" custRadScaleRad="101347" custRadScaleInc="13111">
        <dgm:presLayoutVars>
          <dgm:bulletEnabled val="1"/>
        </dgm:presLayoutVars>
      </dgm:prSet>
      <dgm:spPr/>
      <dgm:t>
        <a:bodyPr/>
        <a:lstStyle/>
        <a:p>
          <a:endParaRPr lang="es-EC"/>
        </a:p>
      </dgm:t>
    </dgm:pt>
    <dgm:pt modelId="{282CE10D-3E09-4D5F-BEE5-BA48FEF4B33A}" type="pres">
      <dgm:prSet presAssocID="{E6A0A93F-F54D-4294-B787-76E81B91ED06}" presName="Name9" presStyleLbl="parChTrans1D2" presStyleIdx="1" presStyleCnt="7"/>
      <dgm:spPr/>
      <dgm:t>
        <a:bodyPr/>
        <a:lstStyle/>
        <a:p>
          <a:endParaRPr lang="es-EC"/>
        </a:p>
      </dgm:t>
    </dgm:pt>
    <dgm:pt modelId="{2C52A0D7-0C37-4F0B-B72A-52964405FC5C}" type="pres">
      <dgm:prSet presAssocID="{E6A0A93F-F54D-4294-B787-76E81B91ED06}" presName="connTx" presStyleLbl="parChTrans1D2" presStyleIdx="1" presStyleCnt="7"/>
      <dgm:spPr/>
      <dgm:t>
        <a:bodyPr/>
        <a:lstStyle/>
        <a:p>
          <a:endParaRPr lang="es-EC"/>
        </a:p>
      </dgm:t>
    </dgm:pt>
    <dgm:pt modelId="{CE9096C8-A00D-457C-A4CE-FCCE7D728462}" type="pres">
      <dgm:prSet presAssocID="{78EE0F8F-D8FD-400C-87E1-79AB60D899F5}" presName="node" presStyleLbl="node1" presStyleIdx="1" presStyleCnt="7" custScaleX="208594" custScaleY="105059" custRadScaleRad="165080" custRadScaleInc="46902">
        <dgm:presLayoutVars>
          <dgm:bulletEnabled val="1"/>
        </dgm:presLayoutVars>
      </dgm:prSet>
      <dgm:spPr/>
      <dgm:t>
        <a:bodyPr/>
        <a:lstStyle/>
        <a:p>
          <a:endParaRPr lang="es-EC"/>
        </a:p>
      </dgm:t>
    </dgm:pt>
    <dgm:pt modelId="{BF568BB2-8C74-416B-A379-D5428340F221}" type="pres">
      <dgm:prSet presAssocID="{1426A036-47D3-4C5F-B976-D6059D6F0B00}" presName="Name9" presStyleLbl="parChTrans1D2" presStyleIdx="2" presStyleCnt="7"/>
      <dgm:spPr/>
      <dgm:t>
        <a:bodyPr/>
        <a:lstStyle/>
        <a:p>
          <a:endParaRPr lang="es-EC"/>
        </a:p>
      </dgm:t>
    </dgm:pt>
    <dgm:pt modelId="{25F44E22-0AB6-4972-91C0-F94DF50CF895}" type="pres">
      <dgm:prSet presAssocID="{1426A036-47D3-4C5F-B976-D6059D6F0B00}" presName="connTx" presStyleLbl="parChTrans1D2" presStyleIdx="2" presStyleCnt="7"/>
      <dgm:spPr/>
      <dgm:t>
        <a:bodyPr/>
        <a:lstStyle/>
        <a:p>
          <a:endParaRPr lang="es-EC"/>
        </a:p>
      </dgm:t>
    </dgm:pt>
    <dgm:pt modelId="{78577C01-7149-4C77-B4AB-2A5237F7533C}" type="pres">
      <dgm:prSet presAssocID="{0AFA425F-09F9-468F-87E7-1DF81310ED95}" presName="node" presStyleLbl="node1" presStyleIdx="2" presStyleCnt="7" custScaleX="210290" custScaleY="116236" custRadScaleRad="146444" custRadScaleInc="-35167">
        <dgm:presLayoutVars>
          <dgm:bulletEnabled val="1"/>
        </dgm:presLayoutVars>
      </dgm:prSet>
      <dgm:spPr/>
      <dgm:t>
        <a:bodyPr/>
        <a:lstStyle/>
        <a:p>
          <a:endParaRPr lang="es-EC"/>
        </a:p>
      </dgm:t>
    </dgm:pt>
    <dgm:pt modelId="{1C1F685D-684A-4D5B-95C6-2D87A7E4D746}" type="pres">
      <dgm:prSet presAssocID="{A04BCF4B-E7C2-4FAC-B4EB-A0E9CCA6B7F8}" presName="Name9" presStyleLbl="parChTrans1D2" presStyleIdx="3" presStyleCnt="7"/>
      <dgm:spPr/>
      <dgm:t>
        <a:bodyPr/>
        <a:lstStyle/>
        <a:p>
          <a:endParaRPr lang="es-EC"/>
        </a:p>
      </dgm:t>
    </dgm:pt>
    <dgm:pt modelId="{60843EE3-AF93-422C-95C9-3DDCA0E80A74}" type="pres">
      <dgm:prSet presAssocID="{A04BCF4B-E7C2-4FAC-B4EB-A0E9CCA6B7F8}" presName="connTx" presStyleLbl="parChTrans1D2" presStyleIdx="3" presStyleCnt="7"/>
      <dgm:spPr/>
      <dgm:t>
        <a:bodyPr/>
        <a:lstStyle/>
        <a:p>
          <a:endParaRPr lang="es-EC"/>
        </a:p>
      </dgm:t>
    </dgm:pt>
    <dgm:pt modelId="{5D287E4C-0319-4901-BDB6-F96A35CF84E9}" type="pres">
      <dgm:prSet presAssocID="{7B8A8C01-F59F-4BE7-A69A-F3089AEF477D}" presName="node" presStyleLbl="node1" presStyleIdx="3" presStyleCnt="7" custScaleX="334514" custScaleY="110522" custRadScaleRad="127660" custRadScaleInc="-71971">
        <dgm:presLayoutVars>
          <dgm:bulletEnabled val="1"/>
        </dgm:presLayoutVars>
      </dgm:prSet>
      <dgm:spPr/>
      <dgm:t>
        <a:bodyPr/>
        <a:lstStyle/>
        <a:p>
          <a:endParaRPr lang="es-EC"/>
        </a:p>
      </dgm:t>
    </dgm:pt>
    <dgm:pt modelId="{37F0331F-0A19-4A2C-819E-A609382097D0}" type="pres">
      <dgm:prSet presAssocID="{740367FD-2DDB-4756-8086-E47C0EA4B59E}" presName="Name9" presStyleLbl="parChTrans1D2" presStyleIdx="4" presStyleCnt="7"/>
      <dgm:spPr/>
      <dgm:t>
        <a:bodyPr/>
        <a:lstStyle/>
        <a:p>
          <a:endParaRPr lang="es-EC"/>
        </a:p>
      </dgm:t>
    </dgm:pt>
    <dgm:pt modelId="{38451AFF-2718-4A87-901E-2F68A1B94772}" type="pres">
      <dgm:prSet presAssocID="{740367FD-2DDB-4756-8086-E47C0EA4B59E}" presName="connTx" presStyleLbl="parChTrans1D2" presStyleIdx="4" presStyleCnt="7"/>
      <dgm:spPr/>
      <dgm:t>
        <a:bodyPr/>
        <a:lstStyle/>
        <a:p>
          <a:endParaRPr lang="es-EC"/>
        </a:p>
      </dgm:t>
    </dgm:pt>
    <dgm:pt modelId="{D7161A23-29AE-4FB8-BC9D-2D08070AF29D}" type="pres">
      <dgm:prSet presAssocID="{39A77865-FDC7-4BB8-B42C-82C61AA723F3}" presName="node" presStyleLbl="node1" presStyleIdx="4" presStyleCnt="7" custScaleX="244594" custScaleY="115681" custRadScaleRad="149422" custRadScaleInc="122562">
        <dgm:presLayoutVars>
          <dgm:bulletEnabled val="1"/>
        </dgm:presLayoutVars>
      </dgm:prSet>
      <dgm:spPr/>
      <dgm:t>
        <a:bodyPr/>
        <a:lstStyle/>
        <a:p>
          <a:endParaRPr lang="es-EC"/>
        </a:p>
      </dgm:t>
    </dgm:pt>
    <dgm:pt modelId="{2CB3CF0E-4DC9-420A-BA02-B4308EC9BC73}" type="pres">
      <dgm:prSet presAssocID="{DC4D30BC-E9F6-4BC6-8DA2-4223012E45DB}" presName="Name9" presStyleLbl="parChTrans1D2" presStyleIdx="5" presStyleCnt="7"/>
      <dgm:spPr/>
      <dgm:t>
        <a:bodyPr/>
        <a:lstStyle/>
        <a:p>
          <a:endParaRPr lang="es-EC"/>
        </a:p>
      </dgm:t>
    </dgm:pt>
    <dgm:pt modelId="{C4932A6E-69F4-452D-B794-F048C5094ADD}" type="pres">
      <dgm:prSet presAssocID="{DC4D30BC-E9F6-4BC6-8DA2-4223012E45DB}" presName="connTx" presStyleLbl="parChTrans1D2" presStyleIdx="5" presStyleCnt="7"/>
      <dgm:spPr/>
      <dgm:t>
        <a:bodyPr/>
        <a:lstStyle/>
        <a:p>
          <a:endParaRPr lang="es-EC"/>
        </a:p>
      </dgm:t>
    </dgm:pt>
    <dgm:pt modelId="{50D7F5E3-9B39-469F-BED6-72B087BB39F9}" type="pres">
      <dgm:prSet presAssocID="{121010B6-5807-40F1-86E3-B3013D009BF2}" presName="node" presStyleLbl="node1" presStyleIdx="5" presStyleCnt="7" custScaleX="214421" custScaleY="93055" custRadScaleRad="145789" custRadScaleInc="48613">
        <dgm:presLayoutVars>
          <dgm:bulletEnabled val="1"/>
        </dgm:presLayoutVars>
      </dgm:prSet>
      <dgm:spPr/>
      <dgm:t>
        <a:bodyPr/>
        <a:lstStyle/>
        <a:p>
          <a:endParaRPr lang="es-EC"/>
        </a:p>
      </dgm:t>
    </dgm:pt>
    <dgm:pt modelId="{20A026F1-C1D8-44FB-ABD2-7EE28D57C534}" type="pres">
      <dgm:prSet presAssocID="{5808C5F6-6B26-41B2-ABB8-9768397534ED}" presName="Name9" presStyleLbl="parChTrans1D2" presStyleIdx="6" presStyleCnt="7"/>
      <dgm:spPr/>
      <dgm:t>
        <a:bodyPr/>
        <a:lstStyle/>
        <a:p>
          <a:endParaRPr lang="es-EC"/>
        </a:p>
      </dgm:t>
    </dgm:pt>
    <dgm:pt modelId="{F6B41849-DC7D-47E6-9F30-30483C50329F}" type="pres">
      <dgm:prSet presAssocID="{5808C5F6-6B26-41B2-ABB8-9768397534ED}" presName="connTx" presStyleLbl="parChTrans1D2" presStyleIdx="6" presStyleCnt="7"/>
      <dgm:spPr/>
      <dgm:t>
        <a:bodyPr/>
        <a:lstStyle/>
        <a:p>
          <a:endParaRPr lang="es-EC"/>
        </a:p>
      </dgm:t>
    </dgm:pt>
    <dgm:pt modelId="{FE0DC387-6D75-4249-8C90-84BB500BD203}" type="pres">
      <dgm:prSet presAssocID="{4416A868-36DF-497C-9925-FF28C8EF43B9}" presName="node" presStyleLbl="node1" presStyleIdx="6" presStyleCnt="7" custScaleX="205100" custScaleY="126877" custRadScaleRad="162563" custRadScaleInc="-34775">
        <dgm:presLayoutVars>
          <dgm:bulletEnabled val="1"/>
        </dgm:presLayoutVars>
      </dgm:prSet>
      <dgm:spPr/>
      <dgm:t>
        <a:bodyPr/>
        <a:lstStyle/>
        <a:p>
          <a:endParaRPr lang="es-EC"/>
        </a:p>
      </dgm:t>
    </dgm:pt>
  </dgm:ptLst>
  <dgm:cxnLst>
    <dgm:cxn modelId="{0C977E6B-5762-4BB2-B7B5-C469E33297EB}" srcId="{0CBBAA92-CC08-4F66-9A05-F0E471D32D55}" destId="{E765EF1C-A1B0-4A6E-B8F5-D464A084284B}" srcOrd="0" destOrd="0" parTransId="{8E15F110-9595-4084-8774-C26033212384}" sibTransId="{39438777-34C0-496D-90F3-E6D85F0416C3}"/>
    <dgm:cxn modelId="{62AEEDE4-93E9-4EB0-A59D-AE16408EBAE4}" type="presOf" srcId="{740367FD-2DDB-4756-8086-E47C0EA4B59E}" destId="{38451AFF-2718-4A87-901E-2F68A1B94772}" srcOrd="1" destOrd="0" presId="urn:microsoft.com/office/officeart/2005/8/layout/radial1"/>
    <dgm:cxn modelId="{45609B3D-A13B-4BA2-B3DD-60A9A6928201}" type="presOf" srcId="{7B8A8C01-F59F-4BE7-A69A-F3089AEF477D}" destId="{5D287E4C-0319-4901-BDB6-F96A35CF84E9}" srcOrd="0" destOrd="0" presId="urn:microsoft.com/office/officeart/2005/8/layout/radial1"/>
    <dgm:cxn modelId="{7408C3D4-4810-4D69-AA88-BDDEDF64C645}" srcId="{0CBBAA92-CC08-4F66-9A05-F0E471D32D55}" destId="{121010B6-5807-40F1-86E3-B3013D009BF2}" srcOrd="5" destOrd="0" parTransId="{DC4D30BC-E9F6-4BC6-8DA2-4223012E45DB}" sibTransId="{1D7D57E9-43FA-4EE9-AE52-D6E4CD552240}"/>
    <dgm:cxn modelId="{65C92538-54E0-4329-B505-E32025C42C92}" type="presOf" srcId="{5808C5F6-6B26-41B2-ABB8-9768397534ED}" destId="{F6B41849-DC7D-47E6-9F30-30483C50329F}" srcOrd="1" destOrd="0" presId="urn:microsoft.com/office/officeart/2005/8/layout/radial1"/>
    <dgm:cxn modelId="{C3730972-E970-491B-9DFB-68BAEF828461}" type="presOf" srcId="{DC4D30BC-E9F6-4BC6-8DA2-4223012E45DB}" destId="{C4932A6E-69F4-452D-B794-F048C5094ADD}" srcOrd="1" destOrd="0" presId="urn:microsoft.com/office/officeart/2005/8/layout/radial1"/>
    <dgm:cxn modelId="{610EAFF4-9ED1-4E5A-9545-CCA4752C611F}" type="presOf" srcId="{A04BCF4B-E7C2-4FAC-B4EB-A0E9CCA6B7F8}" destId="{1C1F685D-684A-4D5B-95C6-2D87A7E4D746}" srcOrd="0" destOrd="0" presId="urn:microsoft.com/office/officeart/2005/8/layout/radial1"/>
    <dgm:cxn modelId="{9AE6B5E1-F720-4B7F-B47B-8F141B93FCB4}" srcId="{0CBBAA92-CC08-4F66-9A05-F0E471D32D55}" destId="{7B8A8C01-F59F-4BE7-A69A-F3089AEF477D}" srcOrd="3" destOrd="0" parTransId="{A04BCF4B-E7C2-4FAC-B4EB-A0E9CCA6B7F8}" sibTransId="{0B28D8D6-D107-4F82-8F85-45B4568D505D}"/>
    <dgm:cxn modelId="{BFABC5C4-BC9D-45C5-A314-16897276502C}" type="presOf" srcId="{DC4D30BC-E9F6-4BC6-8DA2-4223012E45DB}" destId="{2CB3CF0E-4DC9-420A-BA02-B4308EC9BC73}" srcOrd="0" destOrd="0" presId="urn:microsoft.com/office/officeart/2005/8/layout/radial1"/>
    <dgm:cxn modelId="{FA2379F0-097C-4037-BCC5-EC011B697AAC}" srcId="{0CBBAA92-CC08-4F66-9A05-F0E471D32D55}" destId="{39A77865-FDC7-4BB8-B42C-82C61AA723F3}" srcOrd="4" destOrd="0" parTransId="{740367FD-2DDB-4756-8086-E47C0EA4B59E}" sibTransId="{92931FBE-553E-4D4B-BD50-B92FB03B171A}"/>
    <dgm:cxn modelId="{3F5C4675-B0C4-4A31-82B6-79836BA030DE}" type="presOf" srcId="{8E15F110-9595-4084-8774-C26033212384}" destId="{FCFE6C4B-B00F-4C8E-AA8B-EA839A750020}" srcOrd="1" destOrd="0" presId="urn:microsoft.com/office/officeart/2005/8/layout/radial1"/>
    <dgm:cxn modelId="{3D99FC6B-8B7C-4879-8735-AD6841190FFB}" srcId="{0CBBAA92-CC08-4F66-9A05-F0E471D32D55}" destId="{0AFA425F-09F9-468F-87E7-1DF81310ED95}" srcOrd="2" destOrd="0" parTransId="{1426A036-47D3-4C5F-B976-D6059D6F0B00}" sibTransId="{EE9D36D7-24F0-45A3-A9F4-EA2844B84E33}"/>
    <dgm:cxn modelId="{90FFC7F9-7484-46B9-891C-35ECD9800028}" type="presOf" srcId="{78EE0F8F-D8FD-400C-87E1-79AB60D899F5}" destId="{CE9096C8-A00D-457C-A4CE-FCCE7D728462}" srcOrd="0" destOrd="0" presId="urn:microsoft.com/office/officeart/2005/8/layout/radial1"/>
    <dgm:cxn modelId="{6A305180-7779-4F8D-B047-B2133D207911}" type="presOf" srcId="{0AFA425F-09F9-468F-87E7-1DF81310ED95}" destId="{78577C01-7149-4C77-B4AB-2A5237F7533C}" srcOrd="0" destOrd="0" presId="urn:microsoft.com/office/officeart/2005/8/layout/radial1"/>
    <dgm:cxn modelId="{C8B5E4AA-9725-4E6B-8607-352E6326104B}" srcId="{0CBBAA92-CC08-4F66-9A05-F0E471D32D55}" destId="{4416A868-36DF-497C-9925-FF28C8EF43B9}" srcOrd="6" destOrd="0" parTransId="{5808C5F6-6B26-41B2-ABB8-9768397534ED}" sibTransId="{27532E27-240B-49BC-8140-728992DB28A3}"/>
    <dgm:cxn modelId="{A983D30B-F3E5-44F2-9FB7-BC17134EEF67}" type="presOf" srcId="{740367FD-2DDB-4756-8086-E47C0EA4B59E}" destId="{37F0331F-0A19-4A2C-819E-A609382097D0}" srcOrd="0" destOrd="0" presId="urn:microsoft.com/office/officeart/2005/8/layout/radial1"/>
    <dgm:cxn modelId="{9F86C64C-5E59-47A1-AB92-A0768568820E}" type="presOf" srcId="{E6A0A93F-F54D-4294-B787-76E81B91ED06}" destId="{282CE10D-3E09-4D5F-BEE5-BA48FEF4B33A}" srcOrd="0" destOrd="0" presId="urn:microsoft.com/office/officeart/2005/8/layout/radial1"/>
    <dgm:cxn modelId="{99864DEA-C977-4385-84D9-7257BA3DFCB1}" type="presOf" srcId="{121010B6-5807-40F1-86E3-B3013D009BF2}" destId="{50D7F5E3-9B39-469F-BED6-72B087BB39F9}" srcOrd="0" destOrd="0" presId="urn:microsoft.com/office/officeart/2005/8/layout/radial1"/>
    <dgm:cxn modelId="{E4AE960A-5A9A-4F8A-BA28-2C06615F84CB}" type="presOf" srcId="{E765EF1C-A1B0-4A6E-B8F5-D464A084284B}" destId="{4FB347E7-6FC3-4C40-B552-B0814465AFC5}" srcOrd="0" destOrd="0" presId="urn:microsoft.com/office/officeart/2005/8/layout/radial1"/>
    <dgm:cxn modelId="{EADC9F3E-EB93-4C9B-887E-5E1F4F085213}" type="presOf" srcId="{A04BCF4B-E7C2-4FAC-B4EB-A0E9CCA6B7F8}" destId="{60843EE3-AF93-422C-95C9-3DDCA0E80A74}" srcOrd="1" destOrd="0" presId="urn:microsoft.com/office/officeart/2005/8/layout/radial1"/>
    <dgm:cxn modelId="{2F81FE8C-9C03-44D1-A655-989153D1412C}" type="presOf" srcId="{8E15F110-9595-4084-8774-C26033212384}" destId="{D779FC59-8608-4D1B-98AA-8E4294AF20A3}" srcOrd="0" destOrd="0" presId="urn:microsoft.com/office/officeart/2005/8/layout/radial1"/>
    <dgm:cxn modelId="{0D8CDB6A-5F9F-42B4-83A3-47EA6212DEC7}" type="presOf" srcId="{94F29F4D-7463-4088-9588-E8CF130DFBF6}" destId="{699F26F3-CB17-459D-9AA9-B083125BDDD7}" srcOrd="0" destOrd="0" presId="urn:microsoft.com/office/officeart/2005/8/layout/radial1"/>
    <dgm:cxn modelId="{BDD3546B-C0D7-48A8-941D-D6D731BB99FB}" type="presOf" srcId="{1426A036-47D3-4C5F-B976-D6059D6F0B00}" destId="{25F44E22-0AB6-4972-91C0-F94DF50CF895}" srcOrd="1" destOrd="0" presId="urn:microsoft.com/office/officeart/2005/8/layout/radial1"/>
    <dgm:cxn modelId="{3230898E-0FC8-47AA-9BD1-0EDFAC9479A4}" type="presOf" srcId="{0CBBAA92-CC08-4F66-9A05-F0E471D32D55}" destId="{0B20199C-4131-4B3D-A23B-D12B623A2FB4}" srcOrd="0" destOrd="0" presId="urn:microsoft.com/office/officeart/2005/8/layout/radial1"/>
    <dgm:cxn modelId="{0D4A5192-2861-4E40-A5DB-9AC812C6BC77}" type="presOf" srcId="{4416A868-36DF-497C-9925-FF28C8EF43B9}" destId="{FE0DC387-6D75-4249-8C90-84BB500BD203}" srcOrd="0" destOrd="0" presId="urn:microsoft.com/office/officeart/2005/8/layout/radial1"/>
    <dgm:cxn modelId="{9456A6C7-3CEA-417C-848A-99A4725CA579}" srcId="{0CBBAA92-CC08-4F66-9A05-F0E471D32D55}" destId="{78EE0F8F-D8FD-400C-87E1-79AB60D899F5}" srcOrd="1" destOrd="0" parTransId="{E6A0A93F-F54D-4294-B787-76E81B91ED06}" sibTransId="{C5CFDBB0-018E-4FBA-A5C1-0CA204A1BDEC}"/>
    <dgm:cxn modelId="{4915C73C-285B-46A8-A9D5-2A2FFAA990CF}" srcId="{94F29F4D-7463-4088-9588-E8CF130DFBF6}" destId="{0CBBAA92-CC08-4F66-9A05-F0E471D32D55}" srcOrd="0" destOrd="0" parTransId="{7C486E01-4CEC-47AC-8D0D-2B18EA03F479}" sibTransId="{013172C8-52C0-483F-BDFD-0138AE9B3765}"/>
    <dgm:cxn modelId="{9CBF8B0E-F2CC-4F05-A654-C550EA44287A}" type="presOf" srcId="{1426A036-47D3-4C5F-B976-D6059D6F0B00}" destId="{BF568BB2-8C74-416B-A379-D5428340F221}" srcOrd="0" destOrd="0" presId="urn:microsoft.com/office/officeart/2005/8/layout/radial1"/>
    <dgm:cxn modelId="{5DC20150-A4A5-47A8-AD06-69D17D5719C7}" type="presOf" srcId="{E6A0A93F-F54D-4294-B787-76E81B91ED06}" destId="{2C52A0D7-0C37-4F0B-B72A-52964405FC5C}" srcOrd="1" destOrd="0" presId="urn:microsoft.com/office/officeart/2005/8/layout/radial1"/>
    <dgm:cxn modelId="{D8F17565-213D-4B71-9E17-2AB9B3D8B4D7}" type="presOf" srcId="{5808C5F6-6B26-41B2-ABB8-9768397534ED}" destId="{20A026F1-C1D8-44FB-ABD2-7EE28D57C534}" srcOrd="0" destOrd="0" presId="urn:microsoft.com/office/officeart/2005/8/layout/radial1"/>
    <dgm:cxn modelId="{3AD8A686-A9D7-4454-8AA2-1576E0FA43D5}" type="presOf" srcId="{39A77865-FDC7-4BB8-B42C-82C61AA723F3}" destId="{D7161A23-29AE-4FB8-BC9D-2D08070AF29D}" srcOrd="0" destOrd="0" presId="urn:microsoft.com/office/officeart/2005/8/layout/radial1"/>
    <dgm:cxn modelId="{C013B161-9840-4AC3-B4D6-151FAC5312E3}" type="presParOf" srcId="{699F26F3-CB17-459D-9AA9-B083125BDDD7}" destId="{0B20199C-4131-4B3D-A23B-D12B623A2FB4}" srcOrd="0" destOrd="0" presId="urn:microsoft.com/office/officeart/2005/8/layout/radial1"/>
    <dgm:cxn modelId="{5B746A05-388F-470D-832C-42F4F5A48D55}" type="presParOf" srcId="{699F26F3-CB17-459D-9AA9-B083125BDDD7}" destId="{D779FC59-8608-4D1B-98AA-8E4294AF20A3}" srcOrd="1" destOrd="0" presId="urn:microsoft.com/office/officeart/2005/8/layout/radial1"/>
    <dgm:cxn modelId="{1B1824B5-D9C3-4CEA-B868-BB1D7674C3E7}" type="presParOf" srcId="{D779FC59-8608-4D1B-98AA-8E4294AF20A3}" destId="{FCFE6C4B-B00F-4C8E-AA8B-EA839A750020}" srcOrd="0" destOrd="0" presId="urn:microsoft.com/office/officeart/2005/8/layout/radial1"/>
    <dgm:cxn modelId="{2392F4F4-D858-4A83-BDAA-EBA17CF13B81}" type="presParOf" srcId="{699F26F3-CB17-459D-9AA9-B083125BDDD7}" destId="{4FB347E7-6FC3-4C40-B552-B0814465AFC5}" srcOrd="2" destOrd="0" presId="urn:microsoft.com/office/officeart/2005/8/layout/radial1"/>
    <dgm:cxn modelId="{F6A85C16-132F-428E-86FA-4A98D77A9937}" type="presParOf" srcId="{699F26F3-CB17-459D-9AA9-B083125BDDD7}" destId="{282CE10D-3E09-4D5F-BEE5-BA48FEF4B33A}" srcOrd="3" destOrd="0" presId="urn:microsoft.com/office/officeart/2005/8/layout/radial1"/>
    <dgm:cxn modelId="{9C013790-1F7B-46D3-BE45-8AFA91D1D5AA}" type="presParOf" srcId="{282CE10D-3E09-4D5F-BEE5-BA48FEF4B33A}" destId="{2C52A0D7-0C37-4F0B-B72A-52964405FC5C}" srcOrd="0" destOrd="0" presId="urn:microsoft.com/office/officeart/2005/8/layout/radial1"/>
    <dgm:cxn modelId="{4DDA5FDC-A2A3-473B-8EB1-60814A2A4985}" type="presParOf" srcId="{699F26F3-CB17-459D-9AA9-B083125BDDD7}" destId="{CE9096C8-A00D-457C-A4CE-FCCE7D728462}" srcOrd="4" destOrd="0" presId="urn:microsoft.com/office/officeart/2005/8/layout/radial1"/>
    <dgm:cxn modelId="{151F2E6E-8DEE-49F8-9C32-AC2DA8C10817}" type="presParOf" srcId="{699F26F3-CB17-459D-9AA9-B083125BDDD7}" destId="{BF568BB2-8C74-416B-A379-D5428340F221}" srcOrd="5" destOrd="0" presId="urn:microsoft.com/office/officeart/2005/8/layout/radial1"/>
    <dgm:cxn modelId="{EC74CF9D-0702-47E6-954D-8D4FDDD7B380}" type="presParOf" srcId="{BF568BB2-8C74-416B-A379-D5428340F221}" destId="{25F44E22-0AB6-4972-91C0-F94DF50CF895}" srcOrd="0" destOrd="0" presId="urn:microsoft.com/office/officeart/2005/8/layout/radial1"/>
    <dgm:cxn modelId="{2E0697E2-F379-42F0-8B04-AB3FF4C5D497}" type="presParOf" srcId="{699F26F3-CB17-459D-9AA9-B083125BDDD7}" destId="{78577C01-7149-4C77-B4AB-2A5237F7533C}" srcOrd="6" destOrd="0" presId="urn:microsoft.com/office/officeart/2005/8/layout/radial1"/>
    <dgm:cxn modelId="{2A7420D0-A22D-403A-9D29-EFE2F2C81EC3}" type="presParOf" srcId="{699F26F3-CB17-459D-9AA9-B083125BDDD7}" destId="{1C1F685D-684A-4D5B-95C6-2D87A7E4D746}" srcOrd="7" destOrd="0" presId="urn:microsoft.com/office/officeart/2005/8/layout/radial1"/>
    <dgm:cxn modelId="{ED08FD64-14D1-4646-BACB-EC938894E961}" type="presParOf" srcId="{1C1F685D-684A-4D5B-95C6-2D87A7E4D746}" destId="{60843EE3-AF93-422C-95C9-3DDCA0E80A74}" srcOrd="0" destOrd="0" presId="urn:microsoft.com/office/officeart/2005/8/layout/radial1"/>
    <dgm:cxn modelId="{A2A1B596-A1F6-4B90-8D51-ED0778F12D49}" type="presParOf" srcId="{699F26F3-CB17-459D-9AA9-B083125BDDD7}" destId="{5D287E4C-0319-4901-BDB6-F96A35CF84E9}" srcOrd="8" destOrd="0" presId="urn:microsoft.com/office/officeart/2005/8/layout/radial1"/>
    <dgm:cxn modelId="{66160A17-9ED8-4C99-BC3E-81F97EE42218}" type="presParOf" srcId="{699F26F3-CB17-459D-9AA9-B083125BDDD7}" destId="{37F0331F-0A19-4A2C-819E-A609382097D0}" srcOrd="9" destOrd="0" presId="urn:microsoft.com/office/officeart/2005/8/layout/radial1"/>
    <dgm:cxn modelId="{AF9C3B2C-F05E-4A1C-A422-A451571664EA}" type="presParOf" srcId="{37F0331F-0A19-4A2C-819E-A609382097D0}" destId="{38451AFF-2718-4A87-901E-2F68A1B94772}" srcOrd="0" destOrd="0" presId="urn:microsoft.com/office/officeart/2005/8/layout/radial1"/>
    <dgm:cxn modelId="{E7423A27-EF3D-4065-8480-D227D04EFAEA}" type="presParOf" srcId="{699F26F3-CB17-459D-9AA9-B083125BDDD7}" destId="{D7161A23-29AE-4FB8-BC9D-2D08070AF29D}" srcOrd="10" destOrd="0" presId="urn:microsoft.com/office/officeart/2005/8/layout/radial1"/>
    <dgm:cxn modelId="{CAE04174-7D25-42EF-8E47-260B3E8150D1}" type="presParOf" srcId="{699F26F3-CB17-459D-9AA9-B083125BDDD7}" destId="{2CB3CF0E-4DC9-420A-BA02-B4308EC9BC73}" srcOrd="11" destOrd="0" presId="urn:microsoft.com/office/officeart/2005/8/layout/radial1"/>
    <dgm:cxn modelId="{D5E71B2B-CCA6-4291-887C-5E7F5719B3A0}" type="presParOf" srcId="{2CB3CF0E-4DC9-420A-BA02-B4308EC9BC73}" destId="{C4932A6E-69F4-452D-B794-F048C5094ADD}" srcOrd="0" destOrd="0" presId="urn:microsoft.com/office/officeart/2005/8/layout/radial1"/>
    <dgm:cxn modelId="{7442751F-9CC3-4870-8110-47F7D861270B}" type="presParOf" srcId="{699F26F3-CB17-459D-9AA9-B083125BDDD7}" destId="{50D7F5E3-9B39-469F-BED6-72B087BB39F9}" srcOrd="12" destOrd="0" presId="urn:microsoft.com/office/officeart/2005/8/layout/radial1"/>
    <dgm:cxn modelId="{F1E01908-5B3B-416E-BFA7-90F56E048880}" type="presParOf" srcId="{699F26F3-CB17-459D-9AA9-B083125BDDD7}" destId="{20A026F1-C1D8-44FB-ABD2-7EE28D57C534}" srcOrd="13" destOrd="0" presId="urn:microsoft.com/office/officeart/2005/8/layout/radial1"/>
    <dgm:cxn modelId="{3B86184F-866E-43CA-AAEA-829343BC0C97}" type="presParOf" srcId="{20A026F1-C1D8-44FB-ABD2-7EE28D57C534}" destId="{F6B41849-DC7D-47E6-9F30-30483C50329F}" srcOrd="0" destOrd="0" presId="urn:microsoft.com/office/officeart/2005/8/layout/radial1"/>
    <dgm:cxn modelId="{40DEA676-BA09-4A5E-9C95-E8891E93948F}" type="presParOf" srcId="{699F26F3-CB17-459D-9AA9-B083125BDDD7}" destId="{FE0DC387-6D75-4249-8C90-84BB500BD203}"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33D99B-4DEC-4B06-81B1-EC9637FF6ACA}" type="doc">
      <dgm:prSet loTypeId="urn:microsoft.com/office/officeart/2005/8/layout/hProcess9" loCatId="process" qsTypeId="urn:microsoft.com/office/officeart/2005/8/quickstyle/simple1" qsCatId="simple" csTypeId="urn:microsoft.com/office/officeart/2005/8/colors/accent1_1" csCatId="accent1" phldr="1"/>
      <dgm:spPr/>
    </dgm:pt>
    <dgm:pt modelId="{7B45E8FB-7B8C-4C92-BBC7-A64659BD52D7}">
      <dgm:prSet phldrT="[Texto]" custT="1"/>
      <dgm:spPr>
        <a:solidFill>
          <a:schemeClr val="accent3">
            <a:lumMod val="40000"/>
            <a:lumOff val="60000"/>
          </a:schemeClr>
        </a:solidFill>
      </dgm:spPr>
      <dgm:t>
        <a:bodyPr/>
        <a:lstStyle/>
        <a:p>
          <a:r>
            <a:rPr lang="es-EC" sz="2200" smtClean="0">
              <a:solidFill>
                <a:schemeClr val="tx1"/>
              </a:solidFill>
              <a:latin typeface="Arial Black" pitchFamily="34" charset="0"/>
              <a:cs typeface="Aharoni" pitchFamily="2" charset="-79"/>
            </a:rPr>
            <a:t>Sub dimensión del sistema</a:t>
          </a:r>
          <a:endParaRPr lang="es-EC" sz="2200" dirty="0">
            <a:solidFill>
              <a:schemeClr val="tx1"/>
            </a:solidFill>
            <a:latin typeface="Arial Black" pitchFamily="34" charset="0"/>
            <a:cs typeface="Aharoni" pitchFamily="2" charset="-79"/>
          </a:endParaRPr>
        </a:p>
      </dgm:t>
    </dgm:pt>
    <dgm:pt modelId="{FCCF4366-EDF0-4F7B-B24B-CCD71DBDB200}" type="parTrans" cxnId="{A7CE279F-163F-4BB8-9C9B-0C37F3CBAF09}">
      <dgm:prSet/>
      <dgm:spPr/>
      <dgm:t>
        <a:bodyPr/>
        <a:lstStyle/>
        <a:p>
          <a:endParaRPr lang="es-EC" sz="2200">
            <a:solidFill>
              <a:schemeClr val="tx1"/>
            </a:solidFill>
            <a:latin typeface="Arial Black" pitchFamily="34" charset="0"/>
            <a:cs typeface="Aharoni" pitchFamily="2" charset="-79"/>
          </a:endParaRPr>
        </a:p>
      </dgm:t>
    </dgm:pt>
    <dgm:pt modelId="{1133DCDC-E455-41EA-AE4E-10393E48A25C}" type="sibTrans" cxnId="{A7CE279F-163F-4BB8-9C9B-0C37F3CBAF09}">
      <dgm:prSet/>
      <dgm:spPr/>
      <dgm:t>
        <a:bodyPr/>
        <a:lstStyle/>
        <a:p>
          <a:endParaRPr lang="es-EC" sz="2200">
            <a:solidFill>
              <a:schemeClr val="tx1"/>
            </a:solidFill>
            <a:latin typeface="Arial Black" pitchFamily="34" charset="0"/>
            <a:cs typeface="Aharoni" pitchFamily="2" charset="-79"/>
          </a:endParaRPr>
        </a:p>
      </dgm:t>
    </dgm:pt>
    <dgm:pt modelId="{AF4F4B20-F7AD-4696-816D-9B6141383A7F}">
      <dgm:prSet phldrT="[Texto]" custT="1"/>
      <dgm:spPr>
        <a:solidFill>
          <a:schemeClr val="accent3">
            <a:lumMod val="40000"/>
            <a:lumOff val="60000"/>
          </a:schemeClr>
        </a:solidFill>
      </dgm:spPr>
      <dgm:t>
        <a:bodyPr/>
        <a:lstStyle/>
        <a:p>
          <a:r>
            <a:rPr lang="es-EC" sz="2200" smtClean="0">
              <a:solidFill>
                <a:schemeClr val="tx1"/>
              </a:solidFill>
              <a:latin typeface="Arial Black" pitchFamily="34" charset="0"/>
              <a:cs typeface="Aharoni" pitchFamily="2" charset="-79"/>
            </a:rPr>
            <a:t>Factores</a:t>
          </a:r>
          <a:endParaRPr lang="es-EC" sz="2200" dirty="0">
            <a:solidFill>
              <a:schemeClr val="tx1"/>
            </a:solidFill>
            <a:latin typeface="Arial Black" pitchFamily="34" charset="0"/>
            <a:cs typeface="Aharoni" pitchFamily="2" charset="-79"/>
          </a:endParaRPr>
        </a:p>
      </dgm:t>
    </dgm:pt>
    <dgm:pt modelId="{5CEEAD6F-51EB-40F9-9D1C-BC20D8F9DEF4}" type="parTrans" cxnId="{AF86EF91-C965-4507-9C8C-328EA162FC1A}">
      <dgm:prSet/>
      <dgm:spPr/>
      <dgm:t>
        <a:bodyPr/>
        <a:lstStyle/>
        <a:p>
          <a:endParaRPr lang="es-EC" sz="2200">
            <a:solidFill>
              <a:schemeClr val="tx1"/>
            </a:solidFill>
            <a:latin typeface="Arial Black" pitchFamily="34" charset="0"/>
            <a:cs typeface="Aharoni" pitchFamily="2" charset="-79"/>
          </a:endParaRPr>
        </a:p>
      </dgm:t>
    </dgm:pt>
    <dgm:pt modelId="{E47B1B3B-307E-4868-A3A5-28F43A9F425E}" type="sibTrans" cxnId="{AF86EF91-C965-4507-9C8C-328EA162FC1A}">
      <dgm:prSet/>
      <dgm:spPr/>
      <dgm:t>
        <a:bodyPr/>
        <a:lstStyle/>
        <a:p>
          <a:endParaRPr lang="es-EC" sz="2200">
            <a:solidFill>
              <a:schemeClr val="tx1"/>
            </a:solidFill>
            <a:latin typeface="Arial Black" pitchFamily="34" charset="0"/>
            <a:cs typeface="Aharoni" pitchFamily="2" charset="-79"/>
          </a:endParaRPr>
        </a:p>
      </dgm:t>
    </dgm:pt>
    <dgm:pt modelId="{297AF0C5-72DA-42FE-AB1D-AE961DB46973}">
      <dgm:prSet phldrT="[Texto]" custT="1"/>
      <dgm:spPr>
        <a:solidFill>
          <a:schemeClr val="accent3">
            <a:lumMod val="40000"/>
            <a:lumOff val="60000"/>
          </a:schemeClr>
        </a:solidFill>
      </dgm:spPr>
      <dgm:t>
        <a:bodyPr/>
        <a:lstStyle/>
        <a:p>
          <a:r>
            <a:rPr lang="es-EC" sz="2200" smtClean="0">
              <a:solidFill>
                <a:schemeClr val="tx1"/>
              </a:solidFill>
              <a:latin typeface="Arial Black" pitchFamily="34" charset="0"/>
              <a:cs typeface="Aharoni" pitchFamily="2" charset="-79"/>
            </a:rPr>
            <a:t>Valoración según la escala</a:t>
          </a:r>
          <a:endParaRPr lang="es-EC" sz="2200" dirty="0">
            <a:solidFill>
              <a:schemeClr val="tx1"/>
            </a:solidFill>
            <a:latin typeface="Arial Black" pitchFamily="34" charset="0"/>
            <a:cs typeface="Aharoni" pitchFamily="2" charset="-79"/>
          </a:endParaRPr>
        </a:p>
      </dgm:t>
    </dgm:pt>
    <dgm:pt modelId="{5630703A-8689-4D11-8B37-8D1463D0AB96}" type="parTrans" cxnId="{4FB37816-7BC2-4016-9FB4-5D1F534D486D}">
      <dgm:prSet/>
      <dgm:spPr/>
      <dgm:t>
        <a:bodyPr/>
        <a:lstStyle/>
        <a:p>
          <a:endParaRPr lang="es-EC" sz="2200">
            <a:solidFill>
              <a:schemeClr val="tx1"/>
            </a:solidFill>
            <a:latin typeface="Arial Black" pitchFamily="34" charset="0"/>
            <a:cs typeface="Aharoni" pitchFamily="2" charset="-79"/>
          </a:endParaRPr>
        </a:p>
      </dgm:t>
    </dgm:pt>
    <dgm:pt modelId="{F0A8EF8C-E216-407C-B978-E531AA7D7691}" type="sibTrans" cxnId="{4FB37816-7BC2-4016-9FB4-5D1F534D486D}">
      <dgm:prSet/>
      <dgm:spPr/>
      <dgm:t>
        <a:bodyPr/>
        <a:lstStyle/>
        <a:p>
          <a:endParaRPr lang="es-EC" sz="2200">
            <a:solidFill>
              <a:schemeClr val="tx1"/>
            </a:solidFill>
            <a:latin typeface="Arial Black" pitchFamily="34" charset="0"/>
            <a:cs typeface="Aharoni" pitchFamily="2" charset="-79"/>
          </a:endParaRPr>
        </a:p>
      </dgm:t>
    </dgm:pt>
    <dgm:pt modelId="{70440A75-D04E-4DA1-9040-207A1C01EABA}" type="pres">
      <dgm:prSet presAssocID="{9633D99B-4DEC-4B06-81B1-EC9637FF6ACA}" presName="CompostProcess" presStyleCnt="0">
        <dgm:presLayoutVars>
          <dgm:dir/>
          <dgm:resizeHandles val="exact"/>
        </dgm:presLayoutVars>
      </dgm:prSet>
      <dgm:spPr/>
    </dgm:pt>
    <dgm:pt modelId="{F33CBCEA-2635-478B-90B7-A1CEE57377A6}" type="pres">
      <dgm:prSet presAssocID="{9633D99B-4DEC-4B06-81B1-EC9637FF6ACA}" presName="arrow" presStyleLbl="bgShp" presStyleIdx="0" presStyleCnt="1"/>
      <dgm:spPr/>
    </dgm:pt>
    <dgm:pt modelId="{2BAE8168-D68A-45AA-83BC-8F45E1945E61}" type="pres">
      <dgm:prSet presAssocID="{9633D99B-4DEC-4B06-81B1-EC9637FF6ACA}" presName="linearProcess" presStyleCnt="0"/>
      <dgm:spPr/>
    </dgm:pt>
    <dgm:pt modelId="{6FCA6176-CF45-44E5-A737-DBD5306D7B01}" type="pres">
      <dgm:prSet presAssocID="{7B45E8FB-7B8C-4C92-BBC7-A64659BD52D7}" presName="textNode" presStyleLbl="node1" presStyleIdx="0" presStyleCnt="3">
        <dgm:presLayoutVars>
          <dgm:bulletEnabled val="1"/>
        </dgm:presLayoutVars>
      </dgm:prSet>
      <dgm:spPr/>
      <dgm:t>
        <a:bodyPr/>
        <a:lstStyle/>
        <a:p>
          <a:endParaRPr lang="es-EC"/>
        </a:p>
      </dgm:t>
    </dgm:pt>
    <dgm:pt modelId="{F043742D-EED2-48ED-9CA7-0CE486B54FFA}" type="pres">
      <dgm:prSet presAssocID="{1133DCDC-E455-41EA-AE4E-10393E48A25C}" presName="sibTrans" presStyleCnt="0"/>
      <dgm:spPr/>
    </dgm:pt>
    <dgm:pt modelId="{0229A600-5150-4184-82A6-C23E7D7ADA69}" type="pres">
      <dgm:prSet presAssocID="{AF4F4B20-F7AD-4696-816D-9B6141383A7F}" presName="textNode" presStyleLbl="node1" presStyleIdx="1" presStyleCnt="3">
        <dgm:presLayoutVars>
          <dgm:bulletEnabled val="1"/>
        </dgm:presLayoutVars>
      </dgm:prSet>
      <dgm:spPr/>
      <dgm:t>
        <a:bodyPr/>
        <a:lstStyle/>
        <a:p>
          <a:endParaRPr lang="en-US"/>
        </a:p>
      </dgm:t>
    </dgm:pt>
    <dgm:pt modelId="{1AD81688-DE69-4328-82C0-FEAFBF108DEC}" type="pres">
      <dgm:prSet presAssocID="{E47B1B3B-307E-4868-A3A5-28F43A9F425E}" presName="sibTrans" presStyleCnt="0"/>
      <dgm:spPr/>
    </dgm:pt>
    <dgm:pt modelId="{2914B3C4-9F43-4B6D-9A2D-4D1EC8C776D9}" type="pres">
      <dgm:prSet presAssocID="{297AF0C5-72DA-42FE-AB1D-AE961DB46973}" presName="textNode" presStyleLbl="node1" presStyleIdx="2" presStyleCnt="3">
        <dgm:presLayoutVars>
          <dgm:bulletEnabled val="1"/>
        </dgm:presLayoutVars>
      </dgm:prSet>
      <dgm:spPr/>
      <dgm:t>
        <a:bodyPr/>
        <a:lstStyle/>
        <a:p>
          <a:endParaRPr lang="es-EC"/>
        </a:p>
      </dgm:t>
    </dgm:pt>
  </dgm:ptLst>
  <dgm:cxnLst>
    <dgm:cxn modelId="{AF86EF91-C965-4507-9C8C-328EA162FC1A}" srcId="{9633D99B-4DEC-4B06-81B1-EC9637FF6ACA}" destId="{AF4F4B20-F7AD-4696-816D-9B6141383A7F}" srcOrd="1" destOrd="0" parTransId="{5CEEAD6F-51EB-40F9-9D1C-BC20D8F9DEF4}" sibTransId="{E47B1B3B-307E-4868-A3A5-28F43A9F425E}"/>
    <dgm:cxn modelId="{BBCD5BB3-5ABC-4E60-98C4-39BDBC73AC03}" type="presOf" srcId="{297AF0C5-72DA-42FE-AB1D-AE961DB46973}" destId="{2914B3C4-9F43-4B6D-9A2D-4D1EC8C776D9}" srcOrd="0" destOrd="0" presId="urn:microsoft.com/office/officeart/2005/8/layout/hProcess9"/>
    <dgm:cxn modelId="{A2F183D7-9B1C-4C27-9CD8-A9D4BFF570D0}" type="presOf" srcId="{AF4F4B20-F7AD-4696-816D-9B6141383A7F}" destId="{0229A600-5150-4184-82A6-C23E7D7ADA69}" srcOrd="0" destOrd="0" presId="urn:microsoft.com/office/officeart/2005/8/layout/hProcess9"/>
    <dgm:cxn modelId="{4D3700E3-3667-4B27-944E-C3EEDC478F04}" type="presOf" srcId="{9633D99B-4DEC-4B06-81B1-EC9637FF6ACA}" destId="{70440A75-D04E-4DA1-9040-207A1C01EABA}" srcOrd="0" destOrd="0" presId="urn:microsoft.com/office/officeart/2005/8/layout/hProcess9"/>
    <dgm:cxn modelId="{A7CE279F-163F-4BB8-9C9B-0C37F3CBAF09}" srcId="{9633D99B-4DEC-4B06-81B1-EC9637FF6ACA}" destId="{7B45E8FB-7B8C-4C92-BBC7-A64659BD52D7}" srcOrd="0" destOrd="0" parTransId="{FCCF4366-EDF0-4F7B-B24B-CCD71DBDB200}" sibTransId="{1133DCDC-E455-41EA-AE4E-10393E48A25C}"/>
    <dgm:cxn modelId="{185409D1-DC15-43E3-A13E-2B713EBEA90B}" type="presOf" srcId="{7B45E8FB-7B8C-4C92-BBC7-A64659BD52D7}" destId="{6FCA6176-CF45-44E5-A737-DBD5306D7B01}" srcOrd="0" destOrd="0" presId="urn:microsoft.com/office/officeart/2005/8/layout/hProcess9"/>
    <dgm:cxn modelId="{4FB37816-7BC2-4016-9FB4-5D1F534D486D}" srcId="{9633D99B-4DEC-4B06-81B1-EC9637FF6ACA}" destId="{297AF0C5-72DA-42FE-AB1D-AE961DB46973}" srcOrd="2" destOrd="0" parTransId="{5630703A-8689-4D11-8B37-8D1463D0AB96}" sibTransId="{F0A8EF8C-E216-407C-B978-E531AA7D7691}"/>
    <dgm:cxn modelId="{B478FB00-A4C0-4AA5-BBA2-CD189ED07802}" type="presParOf" srcId="{70440A75-D04E-4DA1-9040-207A1C01EABA}" destId="{F33CBCEA-2635-478B-90B7-A1CEE57377A6}" srcOrd="0" destOrd="0" presId="urn:microsoft.com/office/officeart/2005/8/layout/hProcess9"/>
    <dgm:cxn modelId="{B2CB4CEA-C605-4361-B116-6B6235FB3ADC}" type="presParOf" srcId="{70440A75-D04E-4DA1-9040-207A1C01EABA}" destId="{2BAE8168-D68A-45AA-83BC-8F45E1945E61}" srcOrd="1" destOrd="0" presId="urn:microsoft.com/office/officeart/2005/8/layout/hProcess9"/>
    <dgm:cxn modelId="{E23790BD-C597-438B-AACB-55128B2ECB8E}" type="presParOf" srcId="{2BAE8168-D68A-45AA-83BC-8F45E1945E61}" destId="{6FCA6176-CF45-44E5-A737-DBD5306D7B01}" srcOrd="0" destOrd="0" presId="urn:microsoft.com/office/officeart/2005/8/layout/hProcess9"/>
    <dgm:cxn modelId="{0811ACC9-0EEA-487B-BC25-5117C1E6B1A8}" type="presParOf" srcId="{2BAE8168-D68A-45AA-83BC-8F45E1945E61}" destId="{F043742D-EED2-48ED-9CA7-0CE486B54FFA}" srcOrd="1" destOrd="0" presId="urn:microsoft.com/office/officeart/2005/8/layout/hProcess9"/>
    <dgm:cxn modelId="{1BB253B7-177C-4D4C-9AED-BF4F303C9433}" type="presParOf" srcId="{2BAE8168-D68A-45AA-83BC-8F45E1945E61}" destId="{0229A600-5150-4184-82A6-C23E7D7ADA69}" srcOrd="2" destOrd="0" presId="urn:microsoft.com/office/officeart/2005/8/layout/hProcess9"/>
    <dgm:cxn modelId="{C610B94E-8DBE-46DD-B284-E824502B7AC7}" type="presParOf" srcId="{2BAE8168-D68A-45AA-83BC-8F45E1945E61}" destId="{1AD81688-DE69-4328-82C0-FEAFBF108DEC}" srcOrd="3" destOrd="0" presId="urn:microsoft.com/office/officeart/2005/8/layout/hProcess9"/>
    <dgm:cxn modelId="{28C6ED4F-959B-44ED-AC08-F0FD03A98C2B}" type="presParOf" srcId="{2BAE8168-D68A-45AA-83BC-8F45E1945E61}" destId="{2914B3C4-9F43-4B6D-9A2D-4D1EC8C776D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CF094E5-4E1F-4E6F-9AA5-89A681BDDB71}" type="doc">
      <dgm:prSet loTypeId="urn:microsoft.com/office/officeart/2005/8/layout/hierarchy5" loCatId="hierarchy" qsTypeId="urn:microsoft.com/office/officeart/2005/8/quickstyle/simple1" qsCatId="simple" csTypeId="urn:microsoft.com/office/officeart/2005/8/colors/accent1_1" csCatId="accent1" phldr="1"/>
      <dgm:spPr/>
      <dgm:t>
        <a:bodyPr/>
        <a:lstStyle/>
        <a:p>
          <a:endParaRPr lang="es-EC"/>
        </a:p>
      </dgm:t>
    </dgm:pt>
    <dgm:pt modelId="{E5BC6A45-95D0-468E-94C9-0B58FC8F9569}">
      <dgm:prSet phldrT="[Texto]" custT="1"/>
      <dgm:spPr>
        <a:solidFill>
          <a:srgbClr val="003399"/>
        </a:solidFill>
        <a:ln w="38100">
          <a:solidFill>
            <a:srgbClr val="FFFF66"/>
          </a:solidFill>
        </a:ln>
      </dgm:spPr>
      <dgm:t>
        <a:bodyPr/>
        <a:lstStyle/>
        <a:p>
          <a:r>
            <a:rPr lang="es-EC" sz="1700" dirty="0" smtClean="0">
              <a:solidFill>
                <a:srgbClr val="FFFF00"/>
              </a:solidFill>
              <a:latin typeface="Arial Black" pitchFamily="34" charset="0"/>
              <a:cs typeface="Aharoni" pitchFamily="2" charset="-79"/>
            </a:rPr>
            <a:t>RECOMENDACIONES</a:t>
          </a:r>
          <a:endParaRPr lang="es-EC" sz="1700" dirty="0">
            <a:solidFill>
              <a:srgbClr val="FFFF00"/>
            </a:solidFill>
            <a:latin typeface="Arial Black" pitchFamily="34" charset="0"/>
            <a:cs typeface="Aharoni" pitchFamily="2" charset="-79"/>
          </a:endParaRPr>
        </a:p>
      </dgm:t>
    </dgm:pt>
    <dgm:pt modelId="{C356EA4E-6E33-49B7-8F9D-25866682CC86}" type="parTrans" cxnId="{19646A9D-7A62-496A-A664-8E47FA307301}">
      <dgm:prSet/>
      <dgm:spPr/>
      <dgm:t>
        <a:bodyPr/>
        <a:lstStyle/>
        <a:p>
          <a:endParaRPr lang="es-EC" sz="1800">
            <a:latin typeface="Arial Black" pitchFamily="34" charset="0"/>
            <a:cs typeface="Aharoni" pitchFamily="2" charset="-79"/>
          </a:endParaRPr>
        </a:p>
      </dgm:t>
    </dgm:pt>
    <dgm:pt modelId="{53F44EEA-6FD4-4087-9D30-8BA24EB7CB65}" type="sibTrans" cxnId="{19646A9D-7A62-496A-A664-8E47FA307301}">
      <dgm:prSet/>
      <dgm:spPr/>
      <dgm:t>
        <a:bodyPr/>
        <a:lstStyle/>
        <a:p>
          <a:endParaRPr lang="es-EC" sz="1800">
            <a:latin typeface="Arial Black" pitchFamily="34" charset="0"/>
            <a:cs typeface="Aharoni" pitchFamily="2" charset="-79"/>
          </a:endParaRPr>
        </a:p>
      </dgm:t>
    </dgm:pt>
    <dgm:pt modelId="{B77935DA-2830-403A-868A-0796879175DF}">
      <dgm:prSet phldrT="[Texto]" custT="1"/>
      <dgm:spPr>
        <a:solidFill>
          <a:schemeClr val="accent3">
            <a:lumMod val="40000"/>
            <a:lumOff val="60000"/>
          </a:schemeClr>
        </a:solidFill>
        <a:ln w="19050"/>
      </dgm:spPr>
      <dgm:t>
        <a:bodyPr/>
        <a:lstStyle/>
        <a:p>
          <a:r>
            <a:rPr lang="es-EC" sz="1800" b="1" dirty="0" smtClean="0">
              <a:solidFill>
                <a:schemeClr val="tx1"/>
              </a:solidFill>
              <a:latin typeface="Arial Black" pitchFamily="34" charset="0"/>
              <a:cs typeface="Aharoni" pitchFamily="2" charset="-79"/>
            </a:rPr>
            <a:t>Desarrollar reputación</a:t>
          </a:r>
          <a:endParaRPr lang="es-EC" sz="1800" dirty="0">
            <a:solidFill>
              <a:schemeClr val="tx1"/>
            </a:solidFill>
            <a:latin typeface="Arial Black" pitchFamily="34" charset="0"/>
            <a:cs typeface="Aharoni" pitchFamily="2" charset="-79"/>
          </a:endParaRPr>
        </a:p>
      </dgm:t>
    </dgm:pt>
    <dgm:pt modelId="{E35774A9-380B-4B62-ABC0-CFE4BDD7889D}" type="parTrans" cxnId="{892227CB-8707-432A-88C2-D174D2AC8198}">
      <dgm:prSet custT="1"/>
      <dgm:spPr>
        <a:ln>
          <a:solidFill>
            <a:schemeClr val="tx1"/>
          </a:solidFill>
        </a:ln>
      </dgm:spPr>
      <dgm:t>
        <a:bodyPr/>
        <a:lstStyle/>
        <a:p>
          <a:endParaRPr lang="es-EC" sz="1800">
            <a:latin typeface="Arial Black" pitchFamily="34" charset="0"/>
            <a:cs typeface="Aharoni" pitchFamily="2" charset="-79"/>
          </a:endParaRPr>
        </a:p>
      </dgm:t>
    </dgm:pt>
    <dgm:pt modelId="{0B4ADD66-AA2B-4A59-A276-FCAFCF345EB9}" type="sibTrans" cxnId="{892227CB-8707-432A-88C2-D174D2AC8198}">
      <dgm:prSet/>
      <dgm:spPr/>
      <dgm:t>
        <a:bodyPr/>
        <a:lstStyle/>
        <a:p>
          <a:endParaRPr lang="es-EC" sz="1800">
            <a:latin typeface="Arial Black" pitchFamily="34" charset="0"/>
            <a:cs typeface="Aharoni" pitchFamily="2" charset="-79"/>
          </a:endParaRPr>
        </a:p>
      </dgm:t>
    </dgm:pt>
    <dgm:pt modelId="{8C2BD6BF-2CEA-410E-84BC-C6D0DC9D122D}">
      <dgm:prSet phldrT="[Texto]" custT="1"/>
      <dgm:spPr>
        <a:solidFill>
          <a:schemeClr val="accent3">
            <a:lumMod val="40000"/>
            <a:lumOff val="60000"/>
          </a:schemeClr>
        </a:solidFill>
        <a:ln w="19050"/>
      </dgm:spPr>
      <dgm:t>
        <a:bodyPr/>
        <a:lstStyle/>
        <a:p>
          <a:r>
            <a:rPr lang="es-EC" sz="1800" b="1" dirty="0" smtClean="0">
              <a:solidFill>
                <a:schemeClr val="tx1"/>
              </a:solidFill>
              <a:latin typeface="Arial Black" pitchFamily="34" charset="0"/>
              <a:cs typeface="Aharoni" pitchFamily="2" charset="-79"/>
            </a:rPr>
            <a:t>Diseñar marcas y empaques atractivos</a:t>
          </a:r>
          <a:endParaRPr lang="es-EC" sz="1800" dirty="0">
            <a:solidFill>
              <a:schemeClr val="tx1"/>
            </a:solidFill>
            <a:latin typeface="Arial Black" pitchFamily="34" charset="0"/>
            <a:cs typeface="Aharoni" pitchFamily="2" charset="-79"/>
          </a:endParaRPr>
        </a:p>
      </dgm:t>
    </dgm:pt>
    <dgm:pt modelId="{8649B958-F646-425E-9CE8-94CD4731418C}" type="parTrans" cxnId="{DBF0CCDB-603C-4BF1-8706-0013C43882AF}">
      <dgm:prSet custT="1"/>
      <dgm:spPr>
        <a:ln>
          <a:solidFill>
            <a:schemeClr val="tx1"/>
          </a:solidFill>
        </a:ln>
      </dgm:spPr>
      <dgm:t>
        <a:bodyPr/>
        <a:lstStyle/>
        <a:p>
          <a:endParaRPr lang="es-EC" sz="1800">
            <a:latin typeface="Arial Black" pitchFamily="34" charset="0"/>
            <a:cs typeface="Aharoni" pitchFamily="2" charset="-79"/>
          </a:endParaRPr>
        </a:p>
      </dgm:t>
    </dgm:pt>
    <dgm:pt modelId="{99484B67-10A9-4605-90F9-C500758ECF27}" type="sibTrans" cxnId="{DBF0CCDB-603C-4BF1-8706-0013C43882AF}">
      <dgm:prSet/>
      <dgm:spPr/>
      <dgm:t>
        <a:bodyPr/>
        <a:lstStyle/>
        <a:p>
          <a:endParaRPr lang="es-EC" sz="1800">
            <a:latin typeface="Arial Black" pitchFamily="34" charset="0"/>
            <a:cs typeface="Aharoni" pitchFamily="2" charset="-79"/>
          </a:endParaRPr>
        </a:p>
      </dgm:t>
    </dgm:pt>
    <dgm:pt modelId="{1B7C3EBA-578D-4C1E-9A76-64051EB1E0AF}">
      <dgm:prSet phldrT="[Texto]" custT="1"/>
      <dgm:spPr>
        <a:solidFill>
          <a:schemeClr val="bg1">
            <a:lumMod val="95000"/>
          </a:schemeClr>
        </a:solidFill>
        <a:ln w="19050"/>
      </dgm:spPr>
      <dgm:t>
        <a:bodyPr/>
        <a:lstStyle/>
        <a:p>
          <a:pPr algn="just"/>
          <a:r>
            <a:rPr lang="es-ES_tradnl" sz="1800" dirty="0" smtClean="0">
              <a:latin typeface="Arial Black" pitchFamily="34" charset="0"/>
              <a:cs typeface="Aharoni" pitchFamily="2" charset="-79"/>
            </a:rPr>
            <a:t>Realizar eventos expertos, promover acuerdos de colaboración, contratar diseñadores gráficos y técnicos publicitarios, mejorar la gestión, acuerdos de servicios especializados.</a:t>
          </a:r>
          <a:endParaRPr lang="es-EC" sz="1800" dirty="0">
            <a:latin typeface="Arial Black" pitchFamily="34" charset="0"/>
            <a:cs typeface="Aharoni" pitchFamily="2" charset="-79"/>
          </a:endParaRPr>
        </a:p>
      </dgm:t>
    </dgm:pt>
    <dgm:pt modelId="{7090DE78-360B-4D0B-9F76-921AC2EFE306}" type="parTrans" cxnId="{470DCAFB-F6A9-40DF-9CE9-8FD0F8F252BD}">
      <dgm:prSet custT="1"/>
      <dgm:spPr>
        <a:ln>
          <a:solidFill>
            <a:schemeClr val="tx1"/>
          </a:solidFill>
        </a:ln>
      </dgm:spPr>
      <dgm:t>
        <a:bodyPr/>
        <a:lstStyle/>
        <a:p>
          <a:endParaRPr lang="es-EC" sz="1800">
            <a:latin typeface="Arial Black" pitchFamily="34" charset="0"/>
            <a:cs typeface="Aharoni" pitchFamily="2" charset="-79"/>
          </a:endParaRPr>
        </a:p>
      </dgm:t>
    </dgm:pt>
    <dgm:pt modelId="{0171B63E-2573-4ECE-B937-9EC624E04DD2}" type="sibTrans" cxnId="{470DCAFB-F6A9-40DF-9CE9-8FD0F8F252BD}">
      <dgm:prSet/>
      <dgm:spPr/>
      <dgm:t>
        <a:bodyPr/>
        <a:lstStyle/>
        <a:p>
          <a:endParaRPr lang="es-EC" sz="1800">
            <a:latin typeface="Arial Black" pitchFamily="34" charset="0"/>
            <a:cs typeface="Aharoni" pitchFamily="2" charset="-79"/>
          </a:endParaRPr>
        </a:p>
      </dgm:t>
    </dgm:pt>
    <dgm:pt modelId="{51DBAD9E-AC89-4384-9370-101F9715F093}">
      <dgm:prSet custT="1"/>
      <dgm:spPr>
        <a:ln w="19050"/>
      </dgm:spPr>
      <dgm:t>
        <a:bodyPr/>
        <a:lstStyle/>
        <a:p>
          <a:r>
            <a:rPr lang="es-EC" sz="1800" b="1" dirty="0" smtClean="0">
              <a:solidFill>
                <a:schemeClr val="tx1"/>
              </a:solidFill>
              <a:latin typeface="Arial Black" pitchFamily="34" charset="0"/>
              <a:cs typeface="Aharoni" pitchFamily="2" charset="-79"/>
            </a:rPr>
            <a:t>Fomentar la cooperación e intercambios</a:t>
          </a:r>
          <a:endParaRPr lang="es-EC" sz="1800" dirty="0">
            <a:solidFill>
              <a:schemeClr val="tx1"/>
            </a:solidFill>
            <a:latin typeface="Arial Black" pitchFamily="34" charset="0"/>
            <a:cs typeface="Aharoni" pitchFamily="2" charset="-79"/>
          </a:endParaRPr>
        </a:p>
      </dgm:t>
    </dgm:pt>
    <dgm:pt modelId="{63868F93-8BAF-404B-AD2D-564E98668689}" type="parTrans" cxnId="{0144995F-EE35-42E5-A392-0CF327B18551}">
      <dgm:prSet custT="1"/>
      <dgm:spPr>
        <a:ln>
          <a:solidFill>
            <a:schemeClr val="tx1"/>
          </a:solidFill>
        </a:ln>
      </dgm:spPr>
      <dgm:t>
        <a:bodyPr/>
        <a:lstStyle/>
        <a:p>
          <a:endParaRPr lang="es-EC" sz="1800">
            <a:latin typeface="Arial Black" pitchFamily="34" charset="0"/>
            <a:cs typeface="Aharoni" pitchFamily="2" charset="-79"/>
          </a:endParaRPr>
        </a:p>
      </dgm:t>
    </dgm:pt>
    <dgm:pt modelId="{612A50CF-1557-4349-AD3A-92CDE31A478F}" type="sibTrans" cxnId="{0144995F-EE35-42E5-A392-0CF327B18551}">
      <dgm:prSet/>
      <dgm:spPr/>
      <dgm:t>
        <a:bodyPr/>
        <a:lstStyle/>
        <a:p>
          <a:endParaRPr lang="es-EC" sz="1800">
            <a:latin typeface="Arial Black" pitchFamily="34" charset="0"/>
            <a:cs typeface="Aharoni" pitchFamily="2" charset="-79"/>
          </a:endParaRPr>
        </a:p>
      </dgm:t>
    </dgm:pt>
    <dgm:pt modelId="{E91EE876-B388-45A7-AD20-2F6088C47261}">
      <dgm:prSet custT="1"/>
      <dgm:spPr>
        <a:ln w="19050"/>
      </dgm:spPr>
      <dgm:t>
        <a:bodyPr/>
        <a:lstStyle/>
        <a:p>
          <a:r>
            <a:rPr lang="es-EC" sz="1800" b="1" dirty="0" smtClean="0">
              <a:solidFill>
                <a:schemeClr val="tx1"/>
              </a:solidFill>
              <a:latin typeface="Arial Black" pitchFamily="34" charset="0"/>
              <a:cs typeface="Aharoni" pitchFamily="2" charset="-79"/>
            </a:rPr>
            <a:t>Mejorar los diseños</a:t>
          </a:r>
          <a:endParaRPr lang="es-EC" sz="1800" dirty="0">
            <a:solidFill>
              <a:schemeClr val="tx1"/>
            </a:solidFill>
            <a:latin typeface="Arial Black" pitchFamily="34" charset="0"/>
            <a:cs typeface="Aharoni" pitchFamily="2" charset="-79"/>
          </a:endParaRPr>
        </a:p>
      </dgm:t>
    </dgm:pt>
    <dgm:pt modelId="{F7901A96-D947-4F4B-9CE9-9FE65A4EC26A}" type="parTrans" cxnId="{349A004D-1CEE-4E82-9E0F-4B9C9A3DFCBE}">
      <dgm:prSet custT="1"/>
      <dgm:spPr>
        <a:ln>
          <a:solidFill>
            <a:schemeClr val="tx1"/>
          </a:solidFill>
        </a:ln>
      </dgm:spPr>
      <dgm:t>
        <a:bodyPr/>
        <a:lstStyle/>
        <a:p>
          <a:endParaRPr lang="es-EC" sz="1800">
            <a:latin typeface="Arial Black" pitchFamily="34" charset="0"/>
            <a:cs typeface="Aharoni" pitchFamily="2" charset="-79"/>
          </a:endParaRPr>
        </a:p>
      </dgm:t>
    </dgm:pt>
    <dgm:pt modelId="{AA518DBE-86D5-41E5-AA22-08187DE9730D}" type="sibTrans" cxnId="{349A004D-1CEE-4E82-9E0F-4B9C9A3DFCBE}">
      <dgm:prSet/>
      <dgm:spPr/>
      <dgm:t>
        <a:bodyPr/>
        <a:lstStyle/>
        <a:p>
          <a:endParaRPr lang="es-EC" sz="1800">
            <a:latin typeface="Arial Black" pitchFamily="34" charset="0"/>
            <a:cs typeface="Aharoni" pitchFamily="2" charset="-79"/>
          </a:endParaRPr>
        </a:p>
      </dgm:t>
    </dgm:pt>
    <dgm:pt modelId="{838C6988-9783-4216-8E0A-541F19CD0A6F}">
      <dgm:prSet custT="1"/>
      <dgm:spPr>
        <a:solidFill>
          <a:schemeClr val="accent3">
            <a:lumMod val="40000"/>
            <a:lumOff val="60000"/>
          </a:schemeClr>
        </a:solidFill>
        <a:ln w="19050"/>
      </dgm:spPr>
      <dgm:t>
        <a:bodyPr/>
        <a:lstStyle/>
        <a:p>
          <a:r>
            <a:rPr lang="es-EC" sz="1800" b="1" dirty="0" smtClean="0">
              <a:latin typeface="Arial Black" pitchFamily="34" charset="0"/>
              <a:cs typeface="Aharoni" pitchFamily="2" charset="-79"/>
            </a:rPr>
            <a:t>Difundir buenas prácticas en artesanía,</a:t>
          </a:r>
          <a:endParaRPr lang="es-EC" sz="1800" dirty="0">
            <a:latin typeface="Arial Black" pitchFamily="34" charset="0"/>
            <a:cs typeface="Aharoni" pitchFamily="2" charset="-79"/>
          </a:endParaRPr>
        </a:p>
      </dgm:t>
    </dgm:pt>
    <dgm:pt modelId="{C26D9275-CD53-4D54-9162-FEB3E95A2D8F}" type="parTrans" cxnId="{391C6BC1-B603-4161-A7EF-4A824391548E}">
      <dgm:prSet custT="1"/>
      <dgm:spPr>
        <a:ln>
          <a:solidFill>
            <a:schemeClr val="tx1"/>
          </a:solidFill>
        </a:ln>
      </dgm:spPr>
      <dgm:t>
        <a:bodyPr/>
        <a:lstStyle/>
        <a:p>
          <a:endParaRPr lang="es-EC" sz="1800">
            <a:latin typeface="Arial Black" pitchFamily="34" charset="0"/>
            <a:cs typeface="Aharoni" pitchFamily="2" charset="-79"/>
          </a:endParaRPr>
        </a:p>
      </dgm:t>
    </dgm:pt>
    <dgm:pt modelId="{4325B22E-1492-41B2-AF0E-E94A2F2C176C}" type="sibTrans" cxnId="{391C6BC1-B603-4161-A7EF-4A824391548E}">
      <dgm:prSet/>
      <dgm:spPr/>
      <dgm:t>
        <a:bodyPr/>
        <a:lstStyle/>
        <a:p>
          <a:endParaRPr lang="es-EC" sz="1800">
            <a:latin typeface="Arial Black" pitchFamily="34" charset="0"/>
            <a:cs typeface="Aharoni" pitchFamily="2" charset="-79"/>
          </a:endParaRPr>
        </a:p>
      </dgm:t>
    </dgm:pt>
    <dgm:pt modelId="{7DD0558A-5F86-4C38-990B-1303015951FD}">
      <dgm:prSet custT="1"/>
      <dgm:spPr>
        <a:solidFill>
          <a:schemeClr val="bg1">
            <a:lumMod val="95000"/>
          </a:schemeClr>
        </a:solidFill>
        <a:ln w="19050"/>
      </dgm:spPr>
      <dgm:t>
        <a:bodyPr/>
        <a:lstStyle/>
        <a:p>
          <a:pPr algn="just"/>
          <a:r>
            <a:rPr lang="es-ES_tradnl" sz="1800" dirty="0" smtClean="0">
              <a:latin typeface="Arial Black" pitchFamily="34" charset="0"/>
              <a:cs typeface="Aharoni" pitchFamily="2" charset="-79"/>
            </a:rPr>
            <a:t>Implementar campaña a nivel internacional, Desarrollar exposiciones de alto nivel.</a:t>
          </a:r>
          <a:endParaRPr lang="es-EC" sz="1800" dirty="0">
            <a:latin typeface="Arial Black" pitchFamily="34" charset="0"/>
            <a:cs typeface="Aharoni" pitchFamily="2" charset="-79"/>
          </a:endParaRPr>
        </a:p>
      </dgm:t>
    </dgm:pt>
    <dgm:pt modelId="{5E548815-C68B-4F5A-9856-9E673B71F87D}" type="parTrans" cxnId="{91768EF4-DD99-4E12-BAAF-34D1910A6575}">
      <dgm:prSet custT="1"/>
      <dgm:spPr>
        <a:ln>
          <a:solidFill>
            <a:schemeClr val="tx1"/>
          </a:solidFill>
        </a:ln>
      </dgm:spPr>
      <dgm:t>
        <a:bodyPr/>
        <a:lstStyle/>
        <a:p>
          <a:endParaRPr lang="es-EC" sz="1800">
            <a:latin typeface="Arial Black" pitchFamily="34" charset="0"/>
            <a:cs typeface="Aharoni" pitchFamily="2" charset="-79"/>
          </a:endParaRPr>
        </a:p>
      </dgm:t>
    </dgm:pt>
    <dgm:pt modelId="{B943EBB6-AECB-4E91-8EFA-3EE88A9490F2}" type="sibTrans" cxnId="{91768EF4-DD99-4E12-BAAF-34D1910A6575}">
      <dgm:prSet/>
      <dgm:spPr/>
      <dgm:t>
        <a:bodyPr/>
        <a:lstStyle/>
        <a:p>
          <a:endParaRPr lang="es-EC" sz="1800">
            <a:latin typeface="Arial Black" pitchFamily="34" charset="0"/>
            <a:cs typeface="Aharoni" pitchFamily="2" charset="-79"/>
          </a:endParaRPr>
        </a:p>
      </dgm:t>
    </dgm:pt>
    <dgm:pt modelId="{D7037401-20B0-4E9D-9C37-3AA0F593B9E8}">
      <dgm:prSet custT="1"/>
      <dgm:spPr>
        <a:solidFill>
          <a:schemeClr val="bg1">
            <a:lumMod val="85000"/>
          </a:schemeClr>
        </a:solidFill>
        <a:ln w="19050"/>
      </dgm:spPr>
      <dgm:t>
        <a:bodyPr/>
        <a:lstStyle/>
        <a:p>
          <a:pPr algn="just"/>
          <a:r>
            <a:rPr lang="es-ES_tradnl" sz="1800" dirty="0" smtClean="0">
              <a:latin typeface="Arial Black" pitchFamily="34" charset="0"/>
              <a:cs typeface="Aharoni" pitchFamily="2" charset="-79"/>
            </a:rPr>
            <a:t>Generar y reforzar la estructura asociativa de Otavalo, </a:t>
          </a:r>
          <a:endParaRPr lang="es-EC" sz="1800" dirty="0">
            <a:latin typeface="Arial Black" pitchFamily="34" charset="0"/>
            <a:cs typeface="Aharoni" pitchFamily="2" charset="-79"/>
          </a:endParaRPr>
        </a:p>
      </dgm:t>
    </dgm:pt>
    <dgm:pt modelId="{1F9CE796-1BE4-46CD-9CBF-D4B890825F52}" type="parTrans" cxnId="{B19D74D5-6589-4F1D-A6ED-4306BD905A2F}">
      <dgm:prSet custT="1"/>
      <dgm:spPr>
        <a:ln>
          <a:solidFill>
            <a:schemeClr val="tx1"/>
          </a:solidFill>
        </a:ln>
      </dgm:spPr>
      <dgm:t>
        <a:bodyPr/>
        <a:lstStyle/>
        <a:p>
          <a:endParaRPr lang="es-EC" sz="1800">
            <a:latin typeface="Arial Black" pitchFamily="34" charset="0"/>
            <a:cs typeface="Aharoni" pitchFamily="2" charset="-79"/>
          </a:endParaRPr>
        </a:p>
      </dgm:t>
    </dgm:pt>
    <dgm:pt modelId="{EA300D7B-82BA-4F78-9DA2-E7ADFB9EDD32}" type="sibTrans" cxnId="{B19D74D5-6589-4F1D-A6ED-4306BD905A2F}">
      <dgm:prSet/>
      <dgm:spPr/>
      <dgm:t>
        <a:bodyPr/>
        <a:lstStyle/>
        <a:p>
          <a:endParaRPr lang="es-EC" sz="1800">
            <a:latin typeface="Arial Black" pitchFamily="34" charset="0"/>
            <a:cs typeface="Aharoni" pitchFamily="2" charset="-79"/>
          </a:endParaRPr>
        </a:p>
      </dgm:t>
    </dgm:pt>
    <dgm:pt modelId="{1093A0CF-1538-4E07-AE17-49FB2D31FB28}">
      <dgm:prSet custT="1"/>
      <dgm:spPr>
        <a:solidFill>
          <a:schemeClr val="bg1">
            <a:lumMod val="95000"/>
          </a:schemeClr>
        </a:solidFill>
        <a:ln w="19050"/>
      </dgm:spPr>
      <dgm:t>
        <a:bodyPr/>
        <a:lstStyle/>
        <a:p>
          <a:pPr algn="just"/>
          <a:r>
            <a:rPr lang="es-ES_tradnl" sz="1800" dirty="0" smtClean="0">
              <a:latin typeface="Arial Black" pitchFamily="34" charset="0"/>
              <a:cs typeface="Aharoni" pitchFamily="2" charset="-79"/>
            </a:rPr>
            <a:t>Celebrar eventos; editar publicación; diseñar página web; crear reconocimientos públicos (premios). </a:t>
          </a:r>
          <a:endParaRPr lang="es-EC" sz="1800" dirty="0">
            <a:latin typeface="Arial Black" pitchFamily="34" charset="0"/>
            <a:cs typeface="Aharoni" pitchFamily="2" charset="-79"/>
          </a:endParaRPr>
        </a:p>
      </dgm:t>
    </dgm:pt>
    <dgm:pt modelId="{C1F42C39-7C4A-4409-BB03-F6EA5A0D5AF3}" type="parTrans" cxnId="{FEEBC658-3304-4514-A817-9CE8322CBF61}">
      <dgm:prSet custT="1"/>
      <dgm:spPr>
        <a:ln>
          <a:solidFill>
            <a:schemeClr val="tx1"/>
          </a:solidFill>
        </a:ln>
      </dgm:spPr>
      <dgm:t>
        <a:bodyPr/>
        <a:lstStyle/>
        <a:p>
          <a:endParaRPr lang="es-EC" sz="1800">
            <a:latin typeface="Arial Black" pitchFamily="34" charset="0"/>
            <a:cs typeface="Aharoni" pitchFamily="2" charset="-79"/>
          </a:endParaRPr>
        </a:p>
      </dgm:t>
    </dgm:pt>
    <dgm:pt modelId="{002A8B12-F351-4FDD-98A2-83FD8E4FB949}" type="sibTrans" cxnId="{FEEBC658-3304-4514-A817-9CE8322CBF61}">
      <dgm:prSet/>
      <dgm:spPr/>
      <dgm:t>
        <a:bodyPr/>
        <a:lstStyle/>
        <a:p>
          <a:endParaRPr lang="es-EC" sz="1800">
            <a:latin typeface="Arial Black" pitchFamily="34" charset="0"/>
            <a:cs typeface="Aharoni" pitchFamily="2" charset="-79"/>
          </a:endParaRPr>
        </a:p>
      </dgm:t>
    </dgm:pt>
    <dgm:pt modelId="{0670555E-562C-427C-A1C7-B90D44F347E3}">
      <dgm:prSet custT="1"/>
      <dgm:spPr>
        <a:solidFill>
          <a:schemeClr val="bg1">
            <a:lumMod val="85000"/>
          </a:schemeClr>
        </a:solidFill>
        <a:ln w="19050"/>
      </dgm:spPr>
      <dgm:t>
        <a:bodyPr/>
        <a:lstStyle/>
        <a:p>
          <a:pPr algn="just"/>
          <a:r>
            <a:rPr lang="es-ES_tradnl" sz="1800" dirty="0" smtClean="0">
              <a:latin typeface="Arial Black" pitchFamily="34" charset="0"/>
              <a:cs typeface="Aharoni" pitchFamily="2" charset="-79"/>
            </a:rPr>
            <a:t>Organizar eventos, publicar informativo respecto al diseño y moda europea, “Moda artesanal”, exposiciones.</a:t>
          </a:r>
          <a:endParaRPr lang="es-EC" sz="1800" dirty="0">
            <a:latin typeface="Arial Black" pitchFamily="34" charset="0"/>
            <a:cs typeface="Aharoni" pitchFamily="2" charset="-79"/>
          </a:endParaRPr>
        </a:p>
      </dgm:t>
    </dgm:pt>
    <dgm:pt modelId="{D7E1CA9E-F8ED-4D9A-9950-00A618563244}" type="parTrans" cxnId="{EDE9F5C0-EBD0-45D7-BEB6-AA5848B35251}">
      <dgm:prSet custT="1"/>
      <dgm:spPr>
        <a:ln>
          <a:solidFill>
            <a:schemeClr val="tx1"/>
          </a:solidFill>
        </a:ln>
      </dgm:spPr>
      <dgm:t>
        <a:bodyPr/>
        <a:lstStyle/>
        <a:p>
          <a:endParaRPr lang="es-EC" sz="1800">
            <a:latin typeface="Arial Black" pitchFamily="34" charset="0"/>
            <a:cs typeface="Aharoni" pitchFamily="2" charset="-79"/>
          </a:endParaRPr>
        </a:p>
      </dgm:t>
    </dgm:pt>
    <dgm:pt modelId="{0D4C82BA-DD62-48D4-B33D-31590A61F659}" type="sibTrans" cxnId="{EDE9F5C0-EBD0-45D7-BEB6-AA5848B35251}">
      <dgm:prSet/>
      <dgm:spPr/>
      <dgm:t>
        <a:bodyPr/>
        <a:lstStyle/>
        <a:p>
          <a:endParaRPr lang="es-EC" sz="1800">
            <a:latin typeface="Arial Black" pitchFamily="34" charset="0"/>
            <a:cs typeface="Aharoni" pitchFamily="2" charset="-79"/>
          </a:endParaRPr>
        </a:p>
      </dgm:t>
    </dgm:pt>
    <dgm:pt modelId="{CCF756F1-A408-4179-A28A-A179061610FE}" type="pres">
      <dgm:prSet presAssocID="{0CF094E5-4E1F-4E6F-9AA5-89A681BDDB71}" presName="mainComposite" presStyleCnt="0">
        <dgm:presLayoutVars>
          <dgm:chPref val="1"/>
          <dgm:dir/>
          <dgm:animOne val="branch"/>
          <dgm:animLvl val="lvl"/>
          <dgm:resizeHandles val="exact"/>
        </dgm:presLayoutVars>
      </dgm:prSet>
      <dgm:spPr/>
      <dgm:t>
        <a:bodyPr/>
        <a:lstStyle/>
        <a:p>
          <a:endParaRPr lang="es-EC"/>
        </a:p>
      </dgm:t>
    </dgm:pt>
    <dgm:pt modelId="{6DC3592D-9B02-4712-BC19-23D1A53F0361}" type="pres">
      <dgm:prSet presAssocID="{0CF094E5-4E1F-4E6F-9AA5-89A681BDDB71}" presName="hierFlow" presStyleCnt="0"/>
      <dgm:spPr/>
    </dgm:pt>
    <dgm:pt modelId="{9CC08887-A456-48C4-988B-12A0C1261652}" type="pres">
      <dgm:prSet presAssocID="{0CF094E5-4E1F-4E6F-9AA5-89A681BDDB71}" presName="hierChild1" presStyleCnt="0">
        <dgm:presLayoutVars>
          <dgm:chPref val="1"/>
          <dgm:animOne val="branch"/>
          <dgm:animLvl val="lvl"/>
        </dgm:presLayoutVars>
      </dgm:prSet>
      <dgm:spPr/>
    </dgm:pt>
    <dgm:pt modelId="{68449FA7-9213-489B-9121-75A1068ED5ED}" type="pres">
      <dgm:prSet presAssocID="{E5BC6A45-95D0-468E-94C9-0B58FC8F9569}" presName="Name17" presStyleCnt="0"/>
      <dgm:spPr/>
    </dgm:pt>
    <dgm:pt modelId="{C82A134E-A116-4C31-8145-FE389A9BE94B}" type="pres">
      <dgm:prSet presAssocID="{E5BC6A45-95D0-468E-94C9-0B58FC8F9569}" presName="level1Shape" presStyleLbl="node0" presStyleIdx="0" presStyleCnt="1" custScaleX="149824" custLinFactNeighborX="-146" custLinFactNeighborY="7585">
        <dgm:presLayoutVars>
          <dgm:chPref val="3"/>
        </dgm:presLayoutVars>
      </dgm:prSet>
      <dgm:spPr/>
      <dgm:t>
        <a:bodyPr/>
        <a:lstStyle/>
        <a:p>
          <a:endParaRPr lang="es-EC"/>
        </a:p>
      </dgm:t>
    </dgm:pt>
    <dgm:pt modelId="{5F0EE591-A51B-4A69-8440-70C3AD90AF93}" type="pres">
      <dgm:prSet presAssocID="{E5BC6A45-95D0-468E-94C9-0B58FC8F9569}" presName="hierChild2" presStyleCnt="0"/>
      <dgm:spPr/>
    </dgm:pt>
    <dgm:pt modelId="{F0C379D5-FC0C-4CAD-AD80-FB4FEEE5D4FC}" type="pres">
      <dgm:prSet presAssocID="{E35774A9-380B-4B62-ABC0-CFE4BDD7889D}" presName="Name25" presStyleLbl="parChTrans1D2" presStyleIdx="0" presStyleCnt="5"/>
      <dgm:spPr/>
      <dgm:t>
        <a:bodyPr/>
        <a:lstStyle/>
        <a:p>
          <a:endParaRPr lang="es-EC"/>
        </a:p>
      </dgm:t>
    </dgm:pt>
    <dgm:pt modelId="{C5D198A9-AEB1-4DAD-AD50-28BA0EE38DCF}" type="pres">
      <dgm:prSet presAssocID="{E35774A9-380B-4B62-ABC0-CFE4BDD7889D}" presName="connTx" presStyleLbl="parChTrans1D2" presStyleIdx="0" presStyleCnt="5"/>
      <dgm:spPr/>
      <dgm:t>
        <a:bodyPr/>
        <a:lstStyle/>
        <a:p>
          <a:endParaRPr lang="es-EC"/>
        </a:p>
      </dgm:t>
    </dgm:pt>
    <dgm:pt modelId="{B51269EB-49EB-4B4D-8D83-A9CB5F4A3899}" type="pres">
      <dgm:prSet presAssocID="{B77935DA-2830-403A-868A-0796879175DF}" presName="Name30" presStyleCnt="0"/>
      <dgm:spPr/>
    </dgm:pt>
    <dgm:pt modelId="{2C91ECFF-421F-4156-9C9F-25ED1633B587}" type="pres">
      <dgm:prSet presAssocID="{B77935DA-2830-403A-868A-0796879175DF}" presName="level2Shape" presStyleLbl="node2" presStyleIdx="0" presStyleCnt="5" custScaleX="118277" custLinFactNeighborX="603" custLinFactNeighborY="-27"/>
      <dgm:spPr/>
      <dgm:t>
        <a:bodyPr/>
        <a:lstStyle/>
        <a:p>
          <a:endParaRPr lang="es-EC"/>
        </a:p>
      </dgm:t>
    </dgm:pt>
    <dgm:pt modelId="{33D06345-3141-4257-979B-913E4EAEDE12}" type="pres">
      <dgm:prSet presAssocID="{B77935DA-2830-403A-868A-0796879175DF}" presName="hierChild3" presStyleCnt="0"/>
      <dgm:spPr/>
    </dgm:pt>
    <dgm:pt modelId="{4CB38D70-8618-4857-B1CA-166C537598D7}" type="pres">
      <dgm:prSet presAssocID="{5E548815-C68B-4F5A-9856-9E673B71F87D}" presName="Name25" presStyleLbl="parChTrans1D3" presStyleIdx="0" presStyleCnt="5"/>
      <dgm:spPr/>
      <dgm:t>
        <a:bodyPr/>
        <a:lstStyle/>
        <a:p>
          <a:endParaRPr lang="es-EC"/>
        </a:p>
      </dgm:t>
    </dgm:pt>
    <dgm:pt modelId="{4973E1FD-BB2E-4D65-9859-BD3BDA3DA132}" type="pres">
      <dgm:prSet presAssocID="{5E548815-C68B-4F5A-9856-9E673B71F87D}" presName="connTx" presStyleLbl="parChTrans1D3" presStyleIdx="0" presStyleCnt="5"/>
      <dgm:spPr/>
      <dgm:t>
        <a:bodyPr/>
        <a:lstStyle/>
        <a:p>
          <a:endParaRPr lang="es-EC"/>
        </a:p>
      </dgm:t>
    </dgm:pt>
    <dgm:pt modelId="{A1FCFA2A-D7F6-423D-8E16-DAFC6C4CE974}" type="pres">
      <dgm:prSet presAssocID="{7DD0558A-5F86-4C38-990B-1303015951FD}" presName="Name30" presStyleCnt="0"/>
      <dgm:spPr/>
    </dgm:pt>
    <dgm:pt modelId="{724AA723-318D-4256-AE09-BB7E429711C3}" type="pres">
      <dgm:prSet presAssocID="{7DD0558A-5F86-4C38-990B-1303015951FD}" presName="level2Shape" presStyleLbl="node3" presStyleIdx="0" presStyleCnt="5" custScaleX="296660" custScaleY="133609" custLinFactNeighborX="-628" custLinFactNeighborY="-2901"/>
      <dgm:spPr/>
      <dgm:t>
        <a:bodyPr/>
        <a:lstStyle/>
        <a:p>
          <a:endParaRPr lang="es-EC"/>
        </a:p>
      </dgm:t>
    </dgm:pt>
    <dgm:pt modelId="{011AD256-8253-44A5-8565-240C53374FE5}" type="pres">
      <dgm:prSet presAssocID="{7DD0558A-5F86-4C38-990B-1303015951FD}" presName="hierChild3" presStyleCnt="0"/>
      <dgm:spPr/>
    </dgm:pt>
    <dgm:pt modelId="{44959AC9-655F-4059-A388-B5573F714F9C}" type="pres">
      <dgm:prSet presAssocID="{63868F93-8BAF-404B-AD2D-564E98668689}" presName="Name25" presStyleLbl="parChTrans1D2" presStyleIdx="1" presStyleCnt="5"/>
      <dgm:spPr/>
      <dgm:t>
        <a:bodyPr/>
        <a:lstStyle/>
        <a:p>
          <a:endParaRPr lang="es-EC"/>
        </a:p>
      </dgm:t>
    </dgm:pt>
    <dgm:pt modelId="{E658D366-CB4F-4BA7-92D3-59636014FB0F}" type="pres">
      <dgm:prSet presAssocID="{63868F93-8BAF-404B-AD2D-564E98668689}" presName="connTx" presStyleLbl="parChTrans1D2" presStyleIdx="1" presStyleCnt="5"/>
      <dgm:spPr/>
      <dgm:t>
        <a:bodyPr/>
        <a:lstStyle/>
        <a:p>
          <a:endParaRPr lang="es-EC"/>
        </a:p>
      </dgm:t>
    </dgm:pt>
    <dgm:pt modelId="{92DB9667-7EDA-495C-AA52-5FE5959F3CF7}" type="pres">
      <dgm:prSet presAssocID="{51DBAD9E-AC89-4384-9370-101F9715F093}" presName="Name30" presStyleCnt="0"/>
      <dgm:spPr/>
    </dgm:pt>
    <dgm:pt modelId="{FED569C0-E97A-4172-96D4-9ED6F56E3881}" type="pres">
      <dgm:prSet presAssocID="{51DBAD9E-AC89-4384-9370-101F9715F093}" presName="level2Shape" presStyleLbl="node2" presStyleIdx="1" presStyleCnt="5" custScaleX="118541" custLinFactNeighborX="-1231" custLinFactNeighborY="-2147"/>
      <dgm:spPr/>
      <dgm:t>
        <a:bodyPr/>
        <a:lstStyle/>
        <a:p>
          <a:endParaRPr lang="es-EC"/>
        </a:p>
      </dgm:t>
    </dgm:pt>
    <dgm:pt modelId="{BAC397D5-A2C0-4ACC-9694-C5AF547287A3}" type="pres">
      <dgm:prSet presAssocID="{51DBAD9E-AC89-4384-9370-101F9715F093}" presName="hierChild3" presStyleCnt="0"/>
      <dgm:spPr/>
    </dgm:pt>
    <dgm:pt modelId="{7A8096BB-43EA-412E-AC9B-309A52CDDEB2}" type="pres">
      <dgm:prSet presAssocID="{1F9CE796-1BE4-46CD-9CBF-D4B890825F52}" presName="Name25" presStyleLbl="parChTrans1D3" presStyleIdx="1" presStyleCnt="5"/>
      <dgm:spPr/>
      <dgm:t>
        <a:bodyPr/>
        <a:lstStyle/>
        <a:p>
          <a:endParaRPr lang="es-EC"/>
        </a:p>
      </dgm:t>
    </dgm:pt>
    <dgm:pt modelId="{B595820C-2D0B-4923-99A9-1AAF6836A954}" type="pres">
      <dgm:prSet presAssocID="{1F9CE796-1BE4-46CD-9CBF-D4B890825F52}" presName="connTx" presStyleLbl="parChTrans1D3" presStyleIdx="1" presStyleCnt="5"/>
      <dgm:spPr/>
      <dgm:t>
        <a:bodyPr/>
        <a:lstStyle/>
        <a:p>
          <a:endParaRPr lang="es-EC"/>
        </a:p>
      </dgm:t>
    </dgm:pt>
    <dgm:pt modelId="{98CAD974-A193-418B-BDC5-B5FAD0BF71FB}" type="pres">
      <dgm:prSet presAssocID="{D7037401-20B0-4E9D-9C37-3AA0F593B9E8}" presName="Name30" presStyleCnt="0"/>
      <dgm:spPr/>
    </dgm:pt>
    <dgm:pt modelId="{A3F6E15A-FB5B-4967-B449-466E6BE39869}" type="pres">
      <dgm:prSet presAssocID="{D7037401-20B0-4E9D-9C37-3AA0F593B9E8}" presName="level2Shape" presStyleLbl="node3" presStyleIdx="1" presStyleCnt="5" custScaleX="297558" custScaleY="112924" custLinFactNeighborY="-2171"/>
      <dgm:spPr/>
      <dgm:t>
        <a:bodyPr/>
        <a:lstStyle/>
        <a:p>
          <a:endParaRPr lang="es-EC"/>
        </a:p>
      </dgm:t>
    </dgm:pt>
    <dgm:pt modelId="{4AD42E23-C9E9-4BA1-81DB-8825FCA7CE40}" type="pres">
      <dgm:prSet presAssocID="{D7037401-20B0-4E9D-9C37-3AA0F593B9E8}" presName="hierChild3" presStyleCnt="0"/>
      <dgm:spPr/>
    </dgm:pt>
    <dgm:pt modelId="{EA94BE2E-20A4-4D59-A5EE-E10E168E72A0}" type="pres">
      <dgm:prSet presAssocID="{C26D9275-CD53-4D54-9162-FEB3E95A2D8F}" presName="Name25" presStyleLbl="parChTrans1D2" presStyleIdx="2" presStyleCnt="5"/>
      <dgm:spPr/>
      <dgm:t>
        <a:bodyPr/>
        <a:lstStyle/>
        <a:p>
          <a:endParaRPr lang="es-EC"/>
        </a:p>
      </dgm:t>
    </dgm:pt>
    <dgm:pt modelId="{0AF98995-E3BB-4463-B084-B950D58B9865}" type="pres">
      <dgm:prSet presAssocID="{C26D9275-CD53-4D54-9162-FEB3E95A2D8F}" presName="connTx" presStyleLbl="parChTrans1D2" presStyleIdx="2" presStyleCnt="5"/>
      <dgm:spPr/>
      <dgm:t>
        <a:bodyPr/>
        <a:lstStyle/>
        <a:p>
          <a:endParaRPr lang="es-EC"/>
        </a:p>
      </dgm:t>
    </dgm:pt>
    <dgm:pt modelId="{D0EBEBEE-6C98-421A-A9A1-0136170F8D39}" type="pres">
      <dgm:prSet presAssocID="{838C6988-9783-4216-8E0A-541F19CD0A6F}" presName="Name30" presStyleCnt="0"/>
      <dgm:spPr/>
    </dgm:pt>
    <dgm:pt modelId="{8A00944A-CD63-4B63-A4D8-4EE143DFC6C2}" type="pres">
      <dgm:prSet presAssocID="{838C6988-9783-4216-8E0A-541F19CD0A6F}" presName="level2Shape" presStyleLbl="node2" presStyleIdx="2" presStyleCnt="5" custScaleX="118611"/>
      <dgm:spPr/>
      <dgm:t>
        <a:bodyPr/>
        <a:lstStyle/>
        <a:p>
          <a:endParaRPr lang="es-EC"/>
        </a:p>
      </dgm:t>
    </dgm:pt>
    <dgm:pt modelId="{E0DD4CCC-C9E0-4AD3-8E87-C43E65A7582B}" type="pres">
      <dgm:prSet presAssocID="{838C6988-9783-4216-8E0A-541F19CD0A6F}" presName="hierChild3" presStyleCnt="0"/>
      <dgm:spPr/>
    </dgm:pt>
    <dgm:pt modelId="{4D22BAF8-E6F2-4700-B423-C5FCE21BE4B1}" type="pres">
      <dgm:prSet presAssocID="{C1F42C39-7C4A-4409-BB03-F6EA5A0D5AF3}" presName="Name25" presStyleLbl="parChTrans1D3" presStyleIdx="2" presStyleCnt="5"/>
      <dgm:spPr/>
      <dgm:t>
        <a:bodyPr/>
        <a:lstStyle/>
        <a:p>
          <a:endParaRPr lang="es-EC"/>
        </a:p>
      </dgm:t>
    </dgm:pt>
    <dgm:pt modelId="{01D46DA0-741C-4245-9745-903AEFF4D0B5}" type="pres">
      <dgm:prSet presAssocID="{C1F42C39-7C4A-4409-BB03-F6EA5A0D5AF3}" presName="connTx" presStyleLbl="parChTrans1D3" presStyleIdx="2" presStyleCnt="5"/>
      <dgm:spPr/>
      <dgm:t>
        <a:bodyPr/>
        <a:lstStyle/>
        <a:p>
          <a:endParaRPr lang="es-EC"/>
        </a:p>
      </dgm:t>
    </dgm:pt>
    <dgm:pt modelId="{A56A2025-8D55-411A-9914-151E6AB14F68}" type="pres">
      <dgm:prSet presAssocID="{1093A0CF-1538-4E07-AE17-49FB2D31FB28}" presName="Name30" presStyleCnt="0"/>
      <dgm:spPr/>
    </dgm:pt>
    <dgm:pt modelId="{43946C81-5D2F-4EA7-9428-1A2B34A389FC}" type="pres">
      <dgm:prSet presAssocID="{1093A0CF-1538-4E07-AE17-49FB2D31FB28}" presName="level2Shape" presStyleLbl="node3" presStyleIdx="2" presStyleCnt="5" custScaleX="296682" custScaleY="124921"/>
      <dgm:spPr/>
      <dgm:t>
        <a:bodyPr/>
        <a:lstStyle/>
        <a:p>
          <a:endParaRPr lang="es-EC"/>
        </a:p>
      </dgm:t>
    </dgm:pt>
    <dgm:pt modelId="{2A362402-F2C0-41E7-9EF5-D7F8C04BEAC4}" type="pres">
      <dgm:prSet presAssocID="{1093A0CF-1538-4E07-AE17-49FB2D31FB28}" presName="hierChild3" presStyleCnt="0"/>
      <dgm:spPr/>
    </dgm:pt>
    <dgm:pt modelId="{E5901688-1D04-4E47-A0B9-85812BD5954E}" type="pres">
      <dgm:prSet presAssocID="{F7901A96-D947-4F4B-9CE9-9FE65A4EC26A}" presName="Name25" presStyleLbl="parChTrans1D2" presStyleIdx="3" presStyleCnt="5"/>
      <dgm:spPr/>
      <dgm:t>
        <a:bodyPr/>
        <a:lstStyle/>
        <a:p>
          <a:endParaRPr lang="es-EC"/>
        </a:p>
      </dgm:t>
    </dgm:pt>
    <dgm:pt modelId="{CEDC440E-782F-469D-A0B9-7DFFDC3629CF}" type="pres">
      <dgm:prSet presAssocID="{F7901A96-D947-4F4B-9CE9-9FE65A4EC26A}" presName="connTx" presStyleLbl="parChTrans1D2" presStyleIdx="3" presStyleCnt="5"/>
      <dgm:spPr/>
      <dgm:t>
        <a:bodyPr/>
        <a:lstStyle/>
        <a:p>
          <a:endParaRPr lang="es-EC"/>
        </a:p>
      </dgm:t>
    </dgm:pt>
    <dgm:pt modelId="{554B0C37-3493-462B-A2D0-C2BE920F7B1E}" type="pres">
      <dgm:prSet presAssocID="{E91EE876-B388-45A7-AD20-2F6088C47261}" presName="Name30" presStyleCnt="0"/>
      <dgm:spPr/>
    </dgm:pt>
    <dgm:pt modelId="{D904CCE1-306C-48F1-A0F8-E800601E7BCA}" type="pres">
      <dgm:prSet presAssocID="{E91EE876-B388-45A7-AD20-2F6088C47261}" presName="level2Shape" presStyleLbl="node2" presStyleIdx="3" presStyleCnt="5" custScaleX="117537" custLinFactNeighborX="615" custLinFactNeighborY="7882"/>
      <dgm:spPr/>
      <dgm:t>
        <a:bodyPr/>
        <a:lstStyle/>
        <a:p>
          <a:endParaRPr lang="es-EC"/>
        </a:p>
      </dgm:t>
    </dgm:pt>
    <dgm:pt modelId="{4CBC842D-CF5E-4EF6-A68C-E2B6A63F72CC}" type="pres">
      <dgm:prSet presAssocID="{E91EE876-B388-45A7-AD20-2F6088C47261}" presName="hierChild3" presStyleCnt="0"/>
      <dgm:spPr/>
    </dgm:pt>
    <dgm:pt modelId="{281EBEB2-3981-4208-A186-ED1CDA7C3EA2}" type="pres">
      <dgm:prSet presAssocID="{D7E1CA9E-F8ED-4D9A-9950-00A618563244}" presName="Name25" presStyleLbl="parChTrans1D3" presStyleIdx="3" presStyleCnt="5"/>
      <dgm:spPr/>
      <dgm:t>
        <a:bodyPr/>
        <a:lstStyle/>
        <a:p>
          <a:endParaRPr lang="es-EC"/>
        </a:p>
      </dgm:t>
    </dgm:pt>
    <dgm:pt modelId="{B8CAF9F6-399D-4B0E-AEE8-C174CFE4182D}" type="pres">
      <dgm:prSet presAssocID="{D7E1CA9E-F8ED-4D9A-9950-00A618563244}" presName="connTx" presStyleLbl="parChTrans1D3" presStyleIdx="3" presStyleCnt="5"/>
      <dgm:spPr/>
      <dgm:t>
        <a:bodyPr/>
        <a:lstStyle/>
        <a:p>
          <a:endParaRPr lang="es-EC"/>
        </a:p>
      </dgm:t>
    </dgm:pt>
    <dgm:pt modelId="{5567398A-EE2B-4A7C-8B02-07862E3DB845}" type="pres">
      <dgm:prSet presAssocID="{0670555E-562C-427C-A1C7-B90D44F347E3}" presName="Name30" presStyleCnt="0"/>
      <dgm:spPr/>
    </dgm:pt>
    <dgm:pt modelId="{D51F6878-6295-4D3F-A14F-149D814E8F7A}" type="pres">
      <dgm:prSet presAssocID="{0670555E-562C-427C-A1C7-B90D44F347E3}" presName="level2Shape" presStyleLbl="node3" presStyleIdx="3" presStyleCnt="5" custScaleX="297358" custScaleY="128413" custLinFactNeighborX="628" custLinFactNeighborY="7881"/>
      <dgm:spPr/>
      <dgm:t>
        <a:bodyPr/>
        <a:lstStyle/>
        <a:p>
          <a:endParaRPr lang="es-EC"/>
        </a:p>
      </dgm:t>
    </dgm:pt>
    <dgm:pt modelId="{F201CA68-6861-45B3-913E-49EE1AE8C17A}" type="pres">
      <dgm:prSet presAssocID="{0670555E-562C-427C-A1C7-B90D44F347E3}" presName="hierChild3" presStyleCnt="0"/>
      <dgm:spPr/>
    </dgm:pt>
    <dgm:pt modelId="{4F635B95-913E-42B8-8DDD-51D992A7BD6E}" type="pres">
      <dgm:prSet presAssocID="{8649B958-F646-425E-9CE8-94CD4731418C}" presName="Name25" presStyleLbl="parChTrans1D2" presStyleIdx="4" presStyleCnt="5"/>
      <dgm:spPr/>
      <dgm:t>
        <a:bodyPr/>
        <a:lstStyle/>
        <a:p>
          <a:endParaRPr lang="es-EC"/>
        </a:p>
      </dgm:t>
    </dgm:pt>
    <dgm:pt modelId="{960C250D-573B-4EE7-BA42-DEAFFD02A21A}" type="pres">
      <dgm:prSet presAssocID="{8649B958-F646-425E-9CE8-94CD4731418C}" presName="connTx" presStyleLbl="parChTrans1D2" presStyleIdx="4" presStyleCnt="5"/>
      <dgm:spPr/>
      <dgm:t>
        <a:bodyPr/>
        <a:lstStyle/>
        <a:p>
          <a:endParaRPr lang="es-EC"/>
        </a:p>
      </dgm:t>
    </dgm:pt>
    <dgm:pt modelId="{E54FB26C-862E-4103-BA1A-D4F881B25512}" type="pres">
      <dgm:prSet presAssocID="{8C2BD6BF-2CEA-410E-84BC-C6D0DC9D122D}" presName="Name30" presStyleCnt="0"/>
      <dgm:spPr/>
    </dgm:pt>
    <dgm:pt modelId="{ED008FD3-3486-4938-98B2-35D3DE3267EF}" type="pres">
      <dgm:prSet presAssocID="{8C2BD6BF-2CEA-410E-84BC-C6D0DC9D122D}" presName="level2Shape" presStyleLbl="node2" presStyleIdx="4" presStyleCnt="5" custScaleX="118790" custLinFactNeighborX="-1218" custLinFactNeighborY="-810"/>
      <dgm:spPr/>
      <dgm:t>
        <a:bodyPr/>
        <a:lstStyle/>
        <a:p>
          <a:endParaRPr lang="es-EC"/>
        </a:p>
      </dgm:t>
    </dgm:pt>
    <dgm:pt modelId="{1A6AFADF-EE7A-4A5A-B07E-9C7F843411BE}" type="pres">
      <dgm:prSet presAssocID="{8C2BD6BF-2CEA-410E-84BC-C6D0DC9D122D}" presName="hierChild3" presStyleCnt="0"/>
      <dgm:spPr/>
    </dgm:pt>
    <dgm:pt modelId="{2AE4AF7D-B8C7-49D2-90FC-3A01F67E3B93}" type="pres">
      <dgm:prSet presAssocID="{7090DE78-360B-4D0B-9F76-921AC2EFE306}" presName="Name25" presStyleLbl="parChTrans1D3" presStyleIdx="4" presStyleCnt="5"/>
      <dgm:spPr/>
      <dgm:t>
        <a:bodyPr/>
        <a:lstStyle/>
        <a:p>
          <a:endParaRPr lang="es-EC"/>
        </a:p>
      </dgm:t>
    </dgm:pt>
    <dgm:pt modelId="{38CA5E14-3D2D-4599-88FD-132CD4A11B91}" type="pres">
      <dgm:prSet presAssocID="{7090DE78-360B-4D0B-9F76-921AC2EFE306}" presName="connTx" presStyleLbl="parChTrans1D3" presStyleIdx="4" presStyleCnt="5"/>
      <dgm:spPr/>
      <dgm:t>
        <a:bodyPr/>
        <a:lstStyle/>
        <a:p>
          <a:endParaRPr lang="es-EC"/>
        </a:p>
      </dgm:t>
    </dgm:pt>
    <dgm:pt modelId="{B8FC8108-AE74-4379-9205-3D95C939AB80}" type="pres">
      <dgm:prSet presAssocID="{1B7C3EBA-578D-4C1E-9A76-64051EB1E0AF}" presName="Name30" presStyleCnt="0"/>
      <dgm:spPr/>
    </dgm:pt>
    <dgm:pt modelId="{3CE97DFF-7EFB-4D9F-ADFF-A250BF8DCB11}" type="pres">
      <dgm:prSet presAssocID="{1B7C3EBA-578D-4C1E-9A76-64051EB1E0AF}" presName="level2Shape" presStyleLbl="node3" presStyleIdx="4" presStyleCnt="5" custScaleX="294183" custScaleY="200970" custLinFactNeighborX="4898" custLinFactNeighborY="5890"/>
      <dgm:spPr/>
      <dgm:t>
        <a:bodyPr/>
        <a:lstStyle/>
        <a:p>
          <a:endParaRPr lang="es-EC"/>
        </a:p>
      </dgm:t>
    </dgm:pt>
    <dgm:pt modelId="{33D0251D-1D44-45A5-A5E8-602E7944537A}" type="pres">
      <dgm:prSet presAssocID="{1B7C3EBA-578D-4C1E-9A76-64051EB1E0AF}" presName="hierChild3" presStyleCnt="0"/>
      <dgm:spPr/>
    </dgm:pt>
    <dgm:pt modelId="{DB60BBC2-D5DC-486A-8A50-BB37D2DE4B97}" type="pres">
      <dgm:prSet presAssocID="{0CF094E5-4E1F-4E6F-9AA5-89A681BDDB71}" presName="bgShapesFlow" presStyleCnt="0"/>
      <dgm:spPr/>
    </dgm:pt>
  </dgm:ptLst>
  <dgm:cxnLst>
    <dgm:cxn modelId="{2F46CE48-DBDC-4328-BA21-D3DBB882ADAF}" type="presOf" srcId="{D7E1CA9E-F8ED-4D9A-9950-00A618563244}" destId="{281EBEB2-3981-4208-A186-ED1CDA7C3EA2}" srcOrd="0" destOrd="0" presId="urn:microsoft.com/office/officeart/2005/8/layout/hierarchy5"/>
    <dgm:cxn modelId="{A16AEA01-77A3-4717-BD2C-86D85C8CDE25}" type="presOf" srcId="{1F9CE796-1BE4-46CD-9CBF-D4B890825F52}" destId="{B595820C-2D0B-4923-99A9-1AAF6836A954}" srcOrd="1" destOrd="0" presId="urn:microsoft.com/office/officeart/2005/8/layout/hierarchy5"/>
    <dgm:cxn modelId="{470DCAFB-F6A9-40DF-9CE9-8FD0F8F252BD}" srcId="{8C2BD6BF-2CEA-410E-84BC-C6D0DC9D122D}" destId="{1B7C3EBA-578D-4C1E-9A76-64051EB1E0AF}" srcOrd="0" destOrd="0" parTransId="{7090DE78-360B-4D0B-9F76-921AC2EFE306}" sibTransId="{0171B63E-2573-4ECE-B937-9EC624E04DD2}"/>
    <dgm:cxn modelId="{DBF0CCDB-603C-4BF1-8706-0013C43882AF}" srcId="{E5BC6A45-95D0-468E-94C9-0B58FC8F9569}" destId="{8C2BD6BF-2CEA-410E-84BC-C6D0DC9D122D}" srcOrd="4" destOrd="0" parTransId="{8649B958-F646-425E-9CE8-94CD4731418C}" sibTransId="{99484B67-10A9-4605-90F9-C500758ECF27}"/>
    <dgm:cxn modelId="{5451D59E-4EE9-4079-BF1A-AE434DEB84C1}" type="presOf" srcId="{63868F93-8BAF-404B-AD2D-564E98668689}" destId="{E658D366-CB4F-4BA7-92D3-59636014FB0F}" srcOrd="1" destOrd="0" presId="urn:microsoft.com/office/officeart/2005/8/layout/hierarchy5"/>
    <dgm:cxn modelId="{8BED682D-4350-4055-9A7A-9139356117EC}" type="presOf" srcId="{0CF094E5-4E1F-4E6F-9AA5-89A681BDDB71}" destId="{CCF756F1-A408-4179-A28A-A179061610FE}" srcOrd="0" destOrd="0" presId="urn:microsoft.com/office/officeart/2005/8/layout/hierarchy5"/>
    <dgm:cxn modelId="{3267F3B9-887B-4441-806D-EE140C20C90A}" type="presOf" srcId="{E91EE876-B388-45A7-AD20-2F6088C47261}" destId="{D904CCE1-306C-48F1-A0F8-E800601E7BCA}" srcOrd="0" destOrd="0" presId="urn:microsoft.com/office/officeart/2005/8/layout/hierarchy5"/>
    <dgm:cxn modelId="{68E1D53D-F335-4C6E-8D4A-2710F2ECF75C}" type="presOf" srcId="{51DBAD9E-AC89-4384-9370-101F9715F093}" destId="{FED569C0-E97A-4172-96D4-9ED6F56E3881}" srcOrd="0" destOrd="0" presId="urn:microsoft.com/office/officeart/2005/8/layout/hierarchy5"/>
    <dgm:cxn modelId="{2198A96D-01F4-487E-A969-37AAD10C0D9B}" type="presOf" srcId="{5E548815-C68B-4F5A-9856-9E673B71F87D}" destId="{4973E1FD-BB2E-4D65-9859-BD3BDA3DA132}" srcOrd="1" destOrd="0" presId="urn:microsoft.com/office/officeart/2005/8/layout/hierarchy5"/>
    <dgm:cxn modelId="{25DB43BB-C637-407D-8A0E-71211FC83DC5}" type="presOf" srcId="{1093A0CF-1538-4E07-AE17-49FB2D31FB28}" destId="{43946C81-5D2F-4EA7-9428-1A2B34A389FC}" srcOrd="0" destOrd="0" presId="urn:microsoft.com/office/officeart/2005/8/layout/hierarchy5"/>
    <dgm:cxn modelId="{7C134550-63A7-43A1-97A8-3254ACC446CF}" type="presOf" srcId="{7090DE78-360B-4D0B-9F76-921AC2EFE306}" destId="{2AE4AF7D-B8C7-49D2-90FC-3A01F67E3B93}" srcOrd="0" destOrd="0" presId="urn:microsoft.com/office/officeart/2005/8/layout/hierarchy5"/>
    <dgm:cxn modelId="{152286D4-A979-436D-ADAF-BF57209C7AB9}" type="presOf" srcId="{C26D9275-CD53-4D54-9162-FEB3E95A2D8F}" destId="{0AF98995-E3BB-4463-B084-B950D58B9865}" srcOrd="1" destOrd="0" presId="urn:microsoft.com/office/officeart/2005/8/layout/hierarchy5"/>
    <dgm:cxn modelId="{6334FEBD-2BFD-47FC-8A61-6EE0A3D9FAA8}" type="presOf" srcId="{8C2BD6BF-2CEA-410E-84BC-C6D0DC9D122D}" destId="{ED008FD3-3486-4938-98B2-35D3DE3267EF}" srcOrd="0" destOrd="0" presId="urn:microsoft.com/office/officeart/2005/8/layout/hierarchy5"/>
    <dgm:cxn modelId="{F35F154B-FE9E-4FE1-9676-CC85DC819DD3}" type="presOf" srcId="{F7901A96-D947-4F4B-9CE9-9FE65A4EC26A}" destId="{E5901688-1D04-4E47-A0B9-85812BD5954E}" srcOrd="0" destOrd="0" presId="urn:microsoft.com/office/officeart/2005/8/layout/hierarchy5"/>
    <dgm:cxn modelId="{0144995F-EE35-42E5-A392-0CF327B18551}" srcId="{E5BC6A45-95D0-468E-94C9-0B58FC8F9569}" destId="{51DBAD9E-AC89-4384-9370-101F9715F093}" srcOrd="1" destOrd="0" parTransId="{63868F93-8BAF-404B-AD2D-564E98668689}" sibTransId="{612A50CF-1557-4349-AD3A-92CDE31A478F}"/>
    <dgm:cxn modelId="{B19D74D5-6589-4F1D-A6ED-4306BD905A2F}" srcId="{51DBAD9E-AC89-4384-9370-101F9715F093}" destId="{D7037401-20B0-4E9D-9C37-3AA0F593B9E8}" srcOrd="0" destOrd="0" parTransId="{1F9CE796-1BE4-46CD-9CBF-D4B890825F52}" sibTransId="{EA300D7B-82BA-4F78-9DA2-E7ADFB9EDD32}"/>
    <dgm:cxn modelId="{EDE9F5C0-EBD0-45D7-BEB6-AA5848B35251}" srcId="{E91EE876-B388-45A7-AD20-2F6088C47261}" destId="{0670555E-562C-427C-A1C7-B90D44F347E3}" srcOrd="0" destOrd="0" parTransId="{D7E1CA9E-F8ED-4D9A-9950-00A618563244}" sibTransId="{0D4C82BA-DD62-48D4-B33D-31590A61F659}"/>
    <dgm:cxn modelId="{391C6BC1-B603-4161-A7EF-4A824391548E}" srcId="{E5BC6A45-95D0-468E-94C9-0B58FC8F9569}" destId="{838C6988-9783-4216-8E0A-541F19CD0A6F}" srcOrd="2" destOrd="0" parTransId="{C26D9275-CD53-4D54-9162-FEB3E95A2D8F}" sibTransId="{4325B22E-1492-41B2-AF0E-E94A2F2C176C}"/>
    <dgm:cxn modelId="{25F96534-F128-4741-BAB2-020602257132}" type="presOf" srcId="{5E548815-C68B-4F5A-9856-9E673B71F87D}" destId="{4CB38D70-8618-4857-B1CA-166C537598D7}" srcOrd="0" destOrd="0" presId="urn:microsoft.com/office/officeart/2005/8/layout/hierarchy5"/>
    <dgm:cxn modelId="{F0ADC8B5-6B12-4943-9D9F-579EE02AB0D2}" type="presOf" srcId="{B77935DA-2830-403A-868A-0796879175DF}" destId="{2C91ECFF-421F-4156-9C9F-25ED1633B587}" srcOrd="0" destOrd="0" presId="urn:microsoft.com/office/officeart/2005/8/layout/hierarchy5"/>
    <dgm:cxn modelId="{F5467CDE-9750-4C18-871D-C37CDA7F6768}" type="presOf" srcId="{C26D9275-CD53-4D54-9162-FEB3E95A2D8F}" destId="{EA94BE2E-20A4-4D59-A5EE-E10E168E72A0}" srcOrd="0" destOrd="0" presId="urn:microsoft.com/office/officeart/2005/8/layout/hierarchy5"/>
    <dgm:cxn modelId="{260B0AD8-FE5C-4C02-A09F-6ACBDDF30A13}" type="presOf" srcId="{C1F42C39-7C4A-4409-BB03-F6EA5A0D5AF3}" destId="{4D22BAF8-E6F2-4700-B423-C5FCE21BE4B1}" srcOrd="0" destOrd="0" presId="urn:microsoft.com/office/officeart/2005/8/layout/hierarchy5"/>
    <dgm:cxn modelId="{601B0A56-0DF6-4C9B-ACAB-7AA4257F68E2}" type="presOf" srcId="{63868F93-8BAF-404B-AD2D-564E98668689}" destId="{44959AC9-655F-4059-A388-B5573F714F9C}" srcOrd="0" destOrd="0" presId="urn:microsoft.com/office/officeart/2005/8/layout/hierarchy5"/>
    <dgm:cxn modelId="{D4339657-CB9C-4838-A4E1-EDC553EEA758}" type="presOf" srcId="{C1F42C39-7C4A-4409-BB03-F6EA5A0D5AF3}" destId="{01D46DA0-741C-4245-9745-903AEFF4D0B5}" srcOrd="1" destOrd="0" presId="urn:microsoft.com/office/officeart/2005/8/layout/hierarchy5"/>
    <dgm:cxn modelId="{892227CB-8707-432A-88C2-D174D2AC8198}" srcId="{E5BC6A45-95D0-468E-94C9-0B58FC8F9569}" destId="{B77935DA-2830-403A-868A-0796879175DF}" srcOrd="0" destOrd="0" parTransId="{E35774A9-380B-4B62-ABC0-CFE4BDD7889D}" sibTransId="{0B4ADD66-AA2B-4A59-A276-FCAFCF345EB9}"/>
    <dgm:cxn modelId="{8FBA5E71-71AF-415F-8A38-2B6A82B1D167}" type="presOf" srcId="{838C6988-9783-4216-8E0A-541F19CD0A6F}" destId="{8A00944A-CD63-4B63-A4D8-4EE143DFC6C2}" srcOrd="0" destOrd="0" presId="urn:microsoft.com/office/officeart/2005/8/layout/hierarchy5"/>
    <dgm:cxn modelId="{9603CB64-50BA-4B46-854E-E5E5CFEBC21E}" type="presOf" srcId="{E35774A9-380B-4B62-ABC0-CFE4BDD7889D}" destId="{C5D198A9-AEB1-4DAD-AD50-28BA0EE38DCF}" srcOrd="1" destOrd="0" presId="urn:microsoft.com/office/officeart/2005/8/layout/hierarchy5"/>
    <dgm:cxn modelId="{26A76F28-A69B-4D9D-90BB-48D9DB61CEE0}" type="presOf" srcId="{F7901A96-D947-4F4B-9CE9-9FE65A4EC26A}" destId="{CEDC440E-782F-469D-A0B9-7DFFDC3629CF}" srcOrd="1" destOrd="0" presId="urn:microsoft.com/office/officeart/2005/8/layout/hierarchy5"/>
    <dgm:cxn modelId="{0A161EDC-8E4E-434E-94C0-44482A0B7C00}" type="presOf" srcId="{E35774A9-380B-4B62-ABC0-CFE4BDD7889D}" destId="{F0C379D5-FC0C-4CAD-AD80-FB4FEEE5D4FC}" srcOrd="0" destOrd="0" presId="urn:microsoft.com/office/officeart/2005/8/layout/hierarchy5"/>
    <dgm:cxn modelId="{91768EF4-DD99-4E12-BAAF-34D1910A6575}" srcId="{B77935DA-2830-403A-868A-0796879175DF}" destId="{7DD0558A-5F86-4C38-990B-1303015951FD}" srcOrd="0" destOrd="0" parTransId="{5E548815-C68B-4F5A-9856-9E673B71F87D}" sibTransId="{B943EBB6-AECB-4E91-8EFA-3EE88A9490F2}"/>
    <dgm:cxn modelId="{AEBFDA48-8529-453C-B137-0E8CED4BBED4}" type="presOf" srcId="{D7E1CA9E-F8ED-4D9A-9950-00A618563244}" destId="{B8CAF9F6-399D-4B0E-AEE8-C174CFE4182D}" srcOrd="1" destOrd="0" presId="urn:microsoft.com/office/officeart/2005/8/layout/hierarchy5"/>
    <dgm:cxn modelId="{FEEBC658-3304-4514-A817-9CE8322CBF61}" srcId="{838C6988-9783-4216-8E0A-541F19CD0A6F}" destId="{1093A0CF-1538-4E07-AE17-49FB2D31FB28}" srcOrd="0" destOrd="0" parTransId="{C1F42C39-7C4A-4409-BB03-F6EA5A0D5AF3}" sibTransId="{002A8B12-F351-4FDD-98A2-83FD8E4FB949}"/>
    <dgm:cxn modelId="{EE79D03F-A9D6-4E7F-8F4F-32C05C5F1B71}" type="presOf" srcId="{8649B958-F646-425E-9CE8-94CD4731418C}" destId="{960C250D-573B-4EE7-BA42-DEAFFD02A21A}" srcOrd="1" destOrd="0" presId="urn:microsoft.com/office/officeart/2005/8/layout/hierarchy5"/>
    <dgm:cxn modelId="{086DF3AF-77A9-45B4-AF29-91FFEC6ECBE4}" type="presOf" srcId="{1B7C3EBA-578D-4C1E-9A76-64051EB1E0AF}" destId="{3CE97DFF-7EFB-4D9F-ADFF-A250BF8DCB11}" srcOrd="0" destOrd="0" presId="urn:microsoft.com/office/officeart/2005/8/layout/hierarchy5"/>
    <dgm:cxn modelId="{7FA60E16-47B5-47A1-864D-23419B22C22C}" type="presOf" srcId="{E5BC6A45-95D0-468E-94C9-0B58FC8F9569}" destId="{C82A134E-A116-4C31-8145-FE389A9BE94B}" srcOrd="0" destOrd="0" presId="urn:microsoft.com/office/officeart/2005/8/layout/hierarchy5"/>
    <dgm:cxn modelId="{84CA9A38-8F67-407D-A03D-C6489AC0869D}" type="presOf" srcId="{0670555E-562C-427C-A1C7-B90D44F347E3}" destId="{D51F6878-6295-4D3F-A14F-149D814E8F7A}" srcOrd="0" destOrd="0" presId="urn:microsoft.com/office/officeart/2005/8/layout/hierarchy5"/>
    <dgm:cxn modelId="{9E7A160B-C164-4EEC-BDA8-1D87FA52B21F}" type="presOf" srcId="{7090DE78-360B-4D0B-9F76-921AC2EFE306}" destId="{38CA5E14-3D2D-4599-88FD-132CD4A11B91}" srcOrd="1" destOrd="0" presId="urn:microsoft.com/office/officeart/2005/8/layout/hierarchy5"/>
    <dgm:cxn modelId="{B806B881-A901-4D8C-997E-C4162167F99E}" type="presOf" srcId="{7DD0558A-5F86-4C38-990B-1303015951FD}" destId="{724AA723-318D-4256-AE09-BB7E429711C3}" srcOrd="0" destOrd="0" presId="urn:microsoft.com/office/officeart/2005/8/layout/hierarchy5"/>
    <dgm:cxn modelId="{BE596CC1-2CAC-49FB-B6FA-D8DF221724A0}" type="presOf" srcId="{D7037401-20B0-4E9D-9C37-3AA0F593B9E8}" destId="{A3F6E15A-FB5B-4967-B449-466E6BE39869}" srcOrd="0" destOrd="0" presId="urn:microsoft.com/office/officeart/2005/8/layout/hierarchy5"/>
    <dgm:cxn modelId="{19646A9D-7A62-496A-A664-8E47FA307301}" srcId="{0CF094E5-4E1F-4E6F-9AA5-89A681BDDB71}" destId="{E5BC6A45-95D0-468E-94C9-0B58FC8F9569}" srcOrd="0" destOrd="0" parTransId="{C356EA4E-6E33-49B7-8F9D-25866682CC86}" sibTransId="{53F44EEA-6FD4-4087-9D30-8BA24EB7CB65}"/>
    <dgm:cxn modelId="{349A004D-1CEE-4E82-9E0F-4B9C9A3DFCBE}" srcId="{E5BC6A45-95D0-468E-94C9-0B58FC8F9569}" destId="{E91EE876-B388-45A7-AD20-2F6088C47261}" srcOrd="3" destOrd="0" parTransId="{F7901A96-D947-4F4B-9CE9-9FE65A4EC26A}" sibTransId="{AA518DBE-86D5-41E5-AA22-08187DE9730D}"/>
    <dgm:cxn modelId="{5790E869-38E6-447D-80BF-F820443A26E1}" type="presOf" srcId="{1F9CE796-1BE4-46CD-9CBF-D4B890825F52}" destId="{7A8096BB-43EA-412E-AC9B-309A52CDDEB2}" srcOrd="0" destOrd="0" presId="urn:microsoft.com/office/officeart/2005/8/layout/hierarchy5"/>
    <dgm:cxn modelId="{B5D1AD16-B42E-4E25-8355-98FE163F2661}" type="presOf" srcId="{8649B958-F646-425E-9CE8-94CD4731418C}" destId="{4F635B95-913E-42B8-8DDD-51D992A7BD6E}" srcOrd="0" destOrd="0" presId="urn:microsoft.com/office/officeart/2005/8/layout/hierarchy5"/>
    <dgm:cxn modelId="{E99A1BE3-EB13-42EC-8858-833726B806E0}" type="presParOf" srcId="{CCF756F1-A408-4179-A28A-A179061610FE}" destId="{6DC3592D-9B02-4712-BC19-23D1A53F0361}" srcOrd="0" destOrd="0" presId="urn:microsoft.com/office/officeart/2005/8/layout/hierarchy5"/>
    <dgm:cxn modelId="{DF93E712-1DEA-4D32-9E02-09BB4539E829}" type="presParOf" srcId="{6DC3592D-9B02-4712-BC19-23D1A53F0361}" destId="{9CC08887-A456-48C4-988B-12A0C1261652}" srcOrd="0" destOrd="0" presId="urn:microsoft.com/office/officeart/2005/8/layout/hierarchy5"/>
    <dgm:cxn modelId="{4176FE3E-BBFD-4D80-9E14-F86D62E8B3EA}" type="presParOf" srcId="{9CC08887-A456-48C4-988B-12A0C1261652}" destId="{68449FA7-9213-489B-9121-75A1068ED5ED}" srcOrd="0" destOrd="0" presId="urn:microsoft.com/office/officeart/2005/8/layout/hierarchy5"/>
    <dgm:cxn modelId="{C2F4F857-962E-4C3E-BE99-5B852217AC61}" type="presParOf" srcId="{68449FA7-9213-489B-9121-75A1068ED5ED}" destId="{C82A134E-A116-4C31-8145-FE389A9BE94B}" srcOrd="0" destOrd="0" presId="urn:microsoft.com/office/officeart/2005/8/layout/hierarchy5"/>
    <dgm:cxn modelId="{F499BA8B-C1FB-460F-9689-8453977852DF}" type="presParOf" srcId="{68449FA7-9213-489B-9121-75A1068ED5ED}" destId="{5F0EE591-A51B-4A69-8440-70C3AD90AF93}" srcOrd="1" destOrd="0" presId="urn:microsoft.com/office/officeart/2005/8/layout/hierarchy5"/>
    <dgm:cxn modelId="{6AB7B434-F8D8-455F-85AA-1BAE743B284F}" type="presParOf" srcId="{5F0EE591-A51B-4A69-8440-70C3AD90AF93}" destId="{F0C379D5-FC0C-4CAD-AD80-FB4FEEE5D4FC}" srcOrd="0" destOrd="0" presId="urn:microsoft.com/office/officeart/2005/8/layout/hierarchy5"/>
    <dgm:cxn modelId="{23C60F98-5E56-4325-9F2A-C4734A37C54E}" type="presParOf" srcId="{F0C379D5-FC0C-4CAD-AD80-FB4FEEE5D4FC}" destId="{C5D198A9-AEB1-4DAD-AD50-28BA0EE38DCF}" srcOrd="0" destOrd="0" presId="urn:microsoft.com/office/officeart/2005/8/layout/hierarchy5"/>
    <dgm:cxn modelId="{B459DD31-8199-424F-AE26-ABC6B9327E64}" type="presParOf" srcId="{5F0EE591-A51B-4A69-8440-70C3AD90AF93}" destId="{B51269EB-49EB-4B4D-8D83-A9CB5F4A3899}" srcOrd="1" destOrd="0" presId="urn:microsoft.com/office/officeart/2005/8/layout/hierarchy5"/>
    <dgm:cxn modelId="{BA94ED90-D7E5-4763-9A15-DDE310B24240}" type="presParOf" srcId="{B51269EB-49EB-4B4D-8D83-A9CB5F4A3899}" destId="{2C91ECFF-421F-4156-9C9F-25ED1633B587}" srcOrd="0" destOrd="0" presId="urn:microsoft.com/office/officeart/2005/8/layout/hierarchy5"/>
    <dgm:cxn modelId="{6B884BE4-4EFB-4D04-B9DB-34674329101B}" type="presParOf" srcId="{B51269EB-49EB-4B4D-8D83-A9CB5F4A3899}" destId="{33D06345-3141-4257-979B-913E4EAEDE12}" srcOrd="1" destOrd="0" presId="urn:microsoft.com/office/officeart/2005/8/layout/hierarchy5"/>
    <dgm:cxn modelId="{29F8D63D-A242-484E-BAD9-C7635C4AECCC}" type="presParOf" srcId="{33D06345-3141-4257-979B-913E4EAEDE12}" destId="{4CB38D70-8618-4857-B1CA-166C537598D7}" srcOrd="0" destOrd="0" presId="urn:microsoft.com/office/officeart/2005/8/layout/hierarchy5"/>
    <dgm:cxn modelId="{CC76C8F9-6C49-4F67-9F7E-092278293F55}" type="presParOf" srcId="{4CB38D70-8618-4857-B1CA-166C537598D7}" destId="{4973E1FD-BB2E-4D65-9859-BD3BDA3DA132}" srcOrd="0" destOrd="0" presId="urn:microsoft.com/office/officeart/2005/8/layout/hierarchy5"/>
    <dgm:cxn modelId="{4D601373-1439-4CC0-A0F6-60250FCF1A6E}" type="presParOf" srcId="{33D06345-3141-4257-979B-913E4EAEDE12}" destId="{A1FCFA2A-D7F6-423D-8E16-DAFC6C4CE974}" srcOrd="1" destOrd="0" presId="urn:microsoft.com/office/officeart/2005/8/layout/hierarchy5"/>
    <dgm:cxn modelId="{A94720E4-69D9-4A2D-B71D-93D80E40DE76}" type="presParOf" srcId="{A1FCFA2A-D7F6-423D-8E16-DAFC6C4CE974}" destId="{724AA723-318D-4256-AE09-BB7E429711C3}" srcOrd="0" destOrd="0" presId="urn:microsoft.com/office/officeart/2005/8/layout/hierarchy5"/>
    <dgm:cxn modelId="{C5899574-83B9-40B6-A955-B75648581238}" type="presParOf" srcId="{A1FCFA2A-D7F6-423D-8E16-DAFC6C4CE974}" destId="{011AD256-8253-44A5-8565-240C53374FE5}" srcOrd="1" destOrd="0" presId="urn:microsoft.com/office/officeart/2005/8/layout/hierarchy5"/>
    <dgm:cxn modelId="{90EB8CD1-7342-4090-81D8-17E3DF0C5430}" type="presParOf" srcId="{5F0EE591-A51B-4A69-8440-70C3AD90AF93}" destId="{44959AC9-655F-4059-A388-B5573F714F9C}" srcOrd="2" destOrd="0" presId="urn:microsoft.com/office/officeart/2005/8/layout/hierarchy5"/>
    <dgm:cxn modelId="{7C53DE6C-0463-410A-B0AE-16107CF854AE}" type="presParOf" srcId="{44959AC9-655F-4059-A388-B5573F714F9C}" destId="{E658D366-CB4F-4BA7-92D3-59636014FB0F}" srcOrd="0" destOrd="0" presId="urn:microsoft.com/office/officeart/2005/8/layout/hierarchy5"/>
    <dgm:cxn modelId="{33DE7B75-A80A-4A2D-88F2-D70C37165498}" type="presParOf" srcId="{5F0EE591-A51B-4A69-8440-70C3AD90AF93}" destId="{92DB9667-7EDA-495C-AA52-5FE5959F3CF7}" srcOrd="3" destOrd="0" presId="urn:microsoft.com/office/officeart/2005/8/layout/hierarchy5"/>
    <dgm:cxn modelId="{1733CD4C-36F2-4D85-98D7-BBFBC040CDF9}" type="presParOf" srcId="{92DB9667-7EDA-495C-AA52-5FE5959F3CF7}" destId="{FED569C0-E97A-4172-96D4-9ED6F56E3881}" srcOrd="0" destOrd="0" presId="urn:microsoft.com/office/officeart/2005/8/layout/hierarchy5"/>
    <dgm:cxn modelId="{8FF517C0-3F64-4E36-85D5-BE859C4ED7CA}" type="presParOf" srcId="{92DB9667-7EDA-495C-AA52-5FE5959F3CF7}" destId="{BAC397D5-A2C0-4ACC-9694-C5AF547287A3}" srcOrd="1" destOrd="0" presId="urn:microsoft.com/office/officeart/2005/8/layout/hierarchy5"/>
    <dgm:cxn modelId="{ECBD4475-4710-4C34-81DC-0D23C2115DAE}" type="presParOf" srcId="{BAC397D5-A2C0-4ACC-9694-C5AF547287A3}" destId="{7A8096BB-43EA-412E-AC9B-309A52CDDEB2}" srcOrd="0" destOrd="0" presId="urn:microsoft.com/office/officeart/2005/8/layout/hierarchy5"/>
    <dgm:cxn modelId="{DA127610-7C70-4D29-95A9-F197BD01BCFB}" type="presParOf" srcId="{7A8096BB-43EA-412E-AC9B-309A52CDDEB2}" destId="{B595820C-2D0B-4923-99A9-1AAF6836A954}" srcOrd="0" destOrd="0" presId="urn:microsoft.com/office/officeart/2005/8/layout/hierarchy5"/>
    <dgm:cxn modelId="{CBC47280-7E34-484C-9486-B54D09DB5994}" type="presParOf" srcId="{BAC397D5-A2C0-4ACC-9694-C5AF547287A3}" destId="{98CAD974-A193-418B-BDC5-B5FAD0BF71FB}" srcOrd="1" destOrd="0" presId="urn:microsoft.com/office/officeart/2005/8/layout/hierarchy5"/>
    <dgm:cxn modelId="{22953891-B209-41FB-A95E-E93BD5CA4EA7}" type="presParOf" srcId="{98CAD974-A193-418B-BDC5-B5FAD0BF71FB}" destId="{A3F6E15A-FB5B-4967-B449-466E6BE39869}" srcOrd="0" destOrd="0" presId="urn:microsoft.com/office/officeart/2005/8/layout/hierarchy5"/>
    <dgm:cxn modelId="{4555BA0B-B631-4369-9C04-ECFC627292A7}" type="presParOf" srcId="{98CAD974-A193-418B-BDC5-B5FAD0BF71FB}" destId="{4AD42E23-C9E9-4BA1-81DB-8825FCA7CE40}" srcOrd="1" destOrd="0" presId="urn:microsoft.com/office/officeart/2005/8/layout/hierarchy5"/>
    <dgm:cxn modelId="{89B5EAD1-EF10-4646-93FB-F721782F0ED4}" type="presParOf" srcId="{5F0EE591-A51B-4A69-8440-70C3AD90AF93}" destId="{EA94BE2E-20A4-4D59-A5EE-E10E168E72A0}" srcOrd="4" destOrd="0" presId="urn:microsoft.com/office/officeart/2005/8/layout/hierarchy5"/>
    <dgm:cxn modelId="{01491125-57AA-4AD3-BB7C-CED4F8CAF239}" type="presParOf" srcId="{EA94BE2E-20A4-4D59-A5EE-E10E168E72A0}" destId="{0AF98995-E3BB-4463-B084-B950D58B9865}" srcOrd="0" destOrd="0" presId="urn:microsoft.com/office/officeart/2005/8/layout/hierarchy5"/>
    <dgm:cxn modelId="{444DACBB-4327-4725-B872-0B1307A8DA9A}" type="presParOf" srcId="{5F0EE591-A51B-4A69-8440-70C3AD90AF93}" destId="{D0EBEBEE-6C98-421A-A9A1-0136170F8D39}" srcOrd="5" destOrd="0" presId="urn:microsoft.com/office/officeart/2005/8/layout/hierarchy5"/>
    <dgm:cxn modelId="{30CF1C48-FEAE-407A-8CBA-9EE63FBE8953}" type="presParOf" srcId="{D0EBEBEE-6C98-421A-A9A1-0136170F8D39}" destId="{8A00944A-CD63-4B63-A4D8-4EE143DFC6C2}" srcOrd="0" destOrd="0" presId="urn:microsoft.com/office/officeart/2005/8/layout/hierarchy5"/>
    <dgm:cxn modelId="{5B1A2BDB-B42B-4C50-B534-E2033AAA1967}" type="presParOf" srcId="{D0EBEBEE-6C98-421A-A9A1-0136170F8D39}" destId="{E0DD4CCC-C9E0-4AD3-8E87-C43E65A7582B}" srcOrd="1" destOrd="0" presId="urn:microsoft.com/office/officeart/2005/8/layout/hierarchy5"/>
    <dgm:cxn modelId="{A3498472-102C-4328-905B-83E52398C974}" type="presParOf" srcId="{E0DD4CCC-C9E0-4AD3-8E87-C43E65A7582B}" destId="{4D22BAF8-E6F2-4700-B423-C5FCE21BE4B1}" srcOrd="0" destOrd="0" presId="urn:microsoft.com/office/officeart/2005/8/layout/hierarchy5"/>
    <dgm:cxn modelId="{59B0D647-C095-4834-95D3-C69349C23013}" type="presParOf" srcId="{4D22BAF8-E6F2-4700-B423-C5FCE21BE4B1}" destId="{01D46DA0-741C-4245-9745-903AEFF4D0B5}" srcOrd="0" destOrd="0" presId="urn:microsoft.com/office/officeart/2005/8/layout/hierarchy5"/>
    <dgm:cxn modelId="{76F6D998-9A30-4BCD-B134-3EA97AD0B33E}" type="presParOf" srcId="{E0DD4CCC-C9E0-4AD3-8E87-C43E65A7582B}" destId="{A56A2025-8D55-411A-9914-151E6AB14F68}" srcOrd="1" destOrd="0" presId="urn:microsoft.com/office/officeart/2005/8/layout/hierarchy5"/>
    <dgm:cxn modelId="{F5370A83-302B-474F-A039-C6140A25F7FE}" type="presParOf" srcId="{A56A2025-8D55-411A-9914-151E6AB14F68}" destId="{43946C81-5D2F-4EA7-9428-1A2B34A389FC}" srcOrd="0" destOrd="0" presId="urn:microsoft.com/office/officeart/2005/8/layout/hierarchy5"/>
    <dgm:cxn modelId="{1F610339-9DA4-49C9-986B-C113C0A02465}" type="presParOf" srcId="{A56A2025-8D55-411A-9914-151E6AB14F68}" destId="{2A362402-F2C0-41E7-9EF5-D7F8C04BEAC4}" srcOrd="1" destOrd="0" presId="urn:microsoft.com/office/officeart/2005/8/layout/hierarchy5"/>
    <dgm:cxn modelId="{5FE34A22-C581-4E84-B667-860BF8737777}" type="presParOf" srcId="{5F0EE591-A51B-4A69-8440-70C3AD90AF93}" destId="{E5901688-1D04-4E47-A0B9-85812BD5954E}" srcOrd="6" destOrd="0" presId="urn:microsoft.com/office/officeart/2005/8/layout/hierarchy5"/>
    <dgm:cxn modelId="{47D12193-6155-4E3F-93C3-01731BC55A0C}" type="presParOf" srcId="{E5901688-1D04-4E47-A0B9-85812BD5954E}" destId="{CEDC440E-782F-469D-A0B9-7DFFDC3629CF}" srcOrd="0" destOrd="0" presId="urn:microsoft.com/office/officeart/2005/8/layout/hierarchy5"/>
    <dgm:cxn modelId="{AB8AC830-7F52-4231-8846-6C1C3DE2B9F9}" type="presParOf" srcId="{5F0EE591-A51B-4A69-8440-70C3AD90AF93}" destId="{554B0C37-3493-462B-A2D0-C2BE920F7B1E}" srcOrd="7" destOrd="0" presId="urn:microsoft.com/office/officeart/2005/8/layout/hierarchy5"/>
    <dgm:cxn modelId="{8286923F-9A76-4628-865B-2973092A5031}" type="presParOf" srcId="{554B0C37-3493-462B-A2D0-C2BE920F7B1E}" destId="{D904CCE1-306C-48F1-A0F8-E800601E7BCA}" srcOrd="0" destOrd="0" presId="urn:microsoft.com/office/officeart/2005/8/layout/hierarchy5"/>
    <dgm:cxn modelId="{DFFA9EAD-5AE7-442A-A5F9-534DAB04AD8B}" type="presParOf" srcId="{554B0C37-3493-462B-A2D0-C2BE920F7B1E}" destId="{4CBC842D-CF5E-4EF6-A68C-E2B6A63F72CC}" srcOrd="1" destOrd="0" presId="urn:microsoft.com/office/officeart/2005/8/layout/hierarchy5"/>
    <dgm:cxn modelId="{95BCFCA9-7035-4C90-9C00-CDA14D8CFCF0}" type="presParOf" srcId="{4CBC842D-CF5E-4EF6-A68C-E2B6A63F72CC}" destId="{281EBEB2-3981-4208-A186-ED1CDA7C3EA2}" srcOrd="0" destOrd="0" presId="urn:microsoft.com/office/officeart/2005/8/layout/hierarchy5"/>
    <dgm:cxn modelId="{6597C419-4E2D-427B-BF59-642266A71F7E}" type="presParOf" srcId="{281EBEB2-3981-4208-A186-ED1CDA7C3EA2}" destId="{B8CAF9F6-399D-4B0E-AEE8-C174CFE4182D}" srcOrd="0" destOrd="0" presId="urn:microsoft.com/office/officeart/2005/8/layout/hierarchy5"/>
    <dgm:cxn modelId="{E397D7F9-08C9-49B5-936E-12635A136B25}" type="presParOf" srcId="{4CBC842D-CF5E-4EF6-A68C-E2B6A63F72CC}" destId="{5567398A-EE2B-4A7C-8B02-07862E3DB845}" srcOrd="1" destOrd="0" presId="urn:microsoft.com/office/officeart/2005/8/layout/hierarchy5"/>
    <dgm:cxn modelId="{8E69B51F-3F63-4A61-89C2-F4115096E0A9}" type="presParOf" srcId="{5567398A-EE2B-4A7C-8B02-07862E3DB845}" destId="{D51F6878-6295-4D3F-A14F-149D814E8F7A}" srcOrd="0" destOrd="0" presId="urn:microsoft.com/office/officeart/2005/8/layout/hierarchy5"/>
    <dgm:cxn modelId="{75EC468F-2E6C-41ED-9ECA-01E80DFE9267}" type="presParOf" srcId="{5567398A-EE2B-4A7C-8B02-07862E3DB845}" destId="{F201CA68-6861-45B3-913E-49EE1AE8C17A}" srcOrd="1" destOrd="0" presId="urn:microsoft.com/office/officeart/2005/8/layout/hierarchy5"/>
    <dgm:cxn modelId="{75C1FC19-52BA-4CA0-9305-DBA98FB9D410}" type="presParOf" srcId="{5F0EE591-A51B-4A69-8440-70C3AD90AF93}" destId="{4F635B95-913E-42B8-8DDD-51D992A7BD6E}" srcOrd="8" destOrd="0" presId="urn:microsoft.com/office/officeart/2005/8/layout/hierarchy5"/>
    <dgm:cxn modelId="{B8095B74-F568-49A9-A4E6-2525074193FE}" type="presParOf" srcId="{4F635B95-913E-42B8-8DDD-51D992A7BD6E}" destId="{960C250D-573B-4EE7-BA42-DEAFFD02A21A}" srcOrd="0" destOrd="0" presId="urn:microsoft.com/office/officeart/2005/8/layout/hierarchy5"/>
    <dgm:cxn modelId="{A4D2ED30-E5D4-4D12-A5AE-331B1964B1AE}" type="presParOf" srcId="{5F0EE591-A51B-4A69-8440-70C3AD90AF93}" destId="{E54FB26C-862E-4103-BA1A-D4F881B25512}" srcOrd="9" destOrd="0" presId="urn:microsoft.com/office/officeart/2005/8/layout/hierarchy5"/>
    <dgm:cxn modelId="{A48C2549-D06A-4668-BC3A-5A1846D601C4}" type="presParOf" srcId="{E54FB26C-862E-4103-BA1A-D4F881B25512}" destId="{ED008FD3-3486-4938-98B2-35D3DE3267EF}" srcOrd="0" destOrd="0" presId="urn:microsoft.com/office/officeart/2005/8/layout/hierarchy5"/>
    <dgm:cxn modelId="{A30E4DEA-17DC-4A7E-9180-2CACD1968247}" type="presParOf" srcId="{E54FB26C-862E-4103-BA1A-D4F881B25512}" destId="{1A6AFADF-EE7A-4A5A-B07E-9C7F843411BE}" srcOrd="1" destOrd="0" presId="urn:microsoft.com/office/officeart/2005/8/layout/hierarchy5"/>
    <dgm:cxn modelId="{E3C21BB9-D4B9-44AA-A700-1E3B0A5C2A81}" type="presParOf" srcId="{1A6AFADF-EE7A-4A5A-B07E-9C7F843411BE}" destId="{2AE4AF7D-B8C7-49D2-90FC-3A01F67E3B93}" srcOrd="0" destOrd="0" presId="urn:microsoft.com/office/officeart/2005/8/layout/hierarchy5"/>
    <dgm:cxn modelId="{D316C256-8706-494C-9475-91ABC2321058}" type="presParOf" srcId="{2AE4AF7D-B8C7-49D2-90FC-3A01F67E3B93}" destId="{38CA5E14-3D2D-4599-88FD-132CD4A11B91}" srcOrd="0" destOrd="0" presId="urn:microsoft.com/office/officeart/2005/8/layout/hierarchy5"/>
    <dgm:cxn modelId="{2E71AD78-AE00-4D76-B8AC-6F785BB2E948}" type="presParOf" srcId="{1A6AFADF-EE7A-4A5A-B07E-9C7F843411BE}" destId="{B8FC8108-AE74-4379-9205-3D95C939AB80}" srcOrd="1" destOrd="0" presId="urn:microsoft.com/office/officeart/2005/8/layout/hierarchy5"/>
    <dgm:cxn modelId="{FC22373E-6ED3-4194-A0A1-581A59DC8FDC}" type="presParOf" srcId="{B8FC8108-AE74-4379-9205-3D95C939AB80}" destId="{3CE97DFF-7EFB-4D9F-ADFF-A250BF8DCB11}" srcOrd="0" destOrd="0" presId="urn:microsoft.com/office/officeart/2005/8/layout/hierarchy5"/>
    <dgm:cxn modelId="{EF4650EA-05D7-41DB-9846-329B3E6A6346}" type="presParOf" srcId="{B8FC8108-AE74-4379-9205-3D95C939AB80}" destId="{33D0251D-1D44-45A5-A5E8-602E7944537A}" srcOrd="1" destOrd="0" presId="urn:microsoft.com/office/officeart/2005/8/layout/hierarchy5"/>
    <dgm:cxn modelId="{A22E50EE-9830-456B-9823-B9D41174157C}" type="presParOf" srcId="{CCF756F1-A408-4179-A28A-A179061610FE}" destId="{DB60BBC2-D5DC-486A-8A50-BB37D2DE4B97}"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7C9BE-692E-456E-911F-5B25EBD50912}">
      <dsp:nvSpPr>
        <dsp:cNvPr id="0" name=""/>
        <dsp:cNvSpPr/>
      </dsp:nvSpPr>
      <dsp:spPr>
        <a:xfrm>
          <a:off x="3943348" y="1765165"/>
          <a:ext cx="3606979" cy="2058510"/>
        </a:xfrm>
        <a:prstGeom prst="ellipse">
          <a:avLst/>
        </a:prstGeom>
        <a:solidFill>
          <a:schemeClr val="accent2">
            <a:lumMod val="50000"/>
          </a:schemeClr>
        </a:solidFill>
        <a:ln w="25400" cap="rnd"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bg1">
                  <a:lumMod val="95000"/>
                </a:schemeClr>
              </a:solidFill>
              <a:latin typeface="Arial Black" pitchFamily="34" charset="0"/>
              <a:cs typeface="Aharoni" pitchFamily="2" charset="-79"/>
            </a:rPr>
            <a:t>GLOBALIZACIÓN=&gt;NACIONES BUSCAN INSERTARSE EN EL COMERCIO MUNDIAL. </a:t>
          </a:r>
          <a:endParaRPr lang="es-EC" sz="1800" b="1" kern="1200" dirty="0">
            <a:solidFill>
              <a:schemeClr val="bg1">
                <a:lumMod val="95000"/>
              </a:schemeClr>
            </a:solidFill>
            <a:latin typeface="Arial Black" pitchFamily="34" charset="0"/>
            <a:cs typeface="Aharoni" pitchFamily="2" charset="-79"/>
          </a:endParaRPr>
        </a:p>
      </dsp:txBody>
      <dsp:txXfrm>
        <a:off x="4471578" y="2066627"/>
        <a:ext cx="2550519" cy="1455586"/>
      </dsp:txXfrm>
    </dsp:sp>
    <dsp:sp modelId="{7FA0C5B1-E386-4A97-B338-406C95366ACE}">
      <dsp:nvSpPr>
        <dsp:cNvPr id="0" name=""/>
        <dsp:cNvSpPr/>
      </dsp:nvSpPr>
      <dsp:spPr>
        <a:xfrm rot="16200000">
          <a:off x="5652612" y="1340473"/>
          <a:ext cx="275539" cy="498975"/>
        </a:xfrm>
        <a:prstGeom prst="rightArrow">
          <a:avLst>
            <a:gd name="adj1" fmla="val 60000"/>
            <a:gd name="adj2" fmla="val 50000"/>
          </a:avLst>
        </a:prstGeom>
        <a:solidFill>
          <a:schemeClr val="tx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b="1" kern="1200" dirty="0">
            <a:latin typeface="Arial Black" pitchFamily="34" charset="0"/>
            <a:cs typeface="Aharoni" pitchFamily="2" charset="-79"/>
          </a:endParaRPr>
        </a:p>
      </dsp:txBody>
      <dsp:txXfrm>
        <a:off x="5693943" y="1481599"/>
        <a:ext cx="192877" cy="299385"/>
      </dsp:txXfrm>
    </dsp:sp>
    <dsp:sp modelId="{0EE12B15-D6DC-4FFC-963E-EBB96F0D7CAE}">
      <dsp:nvSpPr>
        <dsp:cNvPr id="0" name=""/>
        <dsp:cNvSpPr/>
      </dsp:nvSpPr>
      <dsp:spPr>
        <a:xfrm>
          <a:off x="2102757" y="2815"/>
          <a:ext cx="7288160" cy="1467576"/>
        </a:xfrm>
        <a:prstGeom prst="ellipse">
          <a:avLst/>
        </a:prstGeom>
        <a:solidFill>
          <a:schemeClr val="bg1">
            <a:lumMod val="85000"/>
          </a:schemeClr>
        </a:solidFill>
        <a:ln w="25400" cap="rnd"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smtClean="0">
              <a:effectLst>
                <a:outerShdw blurRad="38100" dist="38100" dir="2700000" algn="tl">
                  <a:srgbClr val="000000">
                    <a:alpha val="43137"/>
                  </a:srgbClr>
                </a:outerShdw>
              </a:effectLst>
              <a:latin typeface="Arial Black" pitchFamily="34" charset="0"/>
              <a:cs typeface="Aharoni" pitchFamily="2" charset="-79"/>
            </a:rPr>
            <a:t>COMERCIO INTERNACIONAL = FACTOR DE PROGRESO Y DESARROLLO</a:t>
          </a:r>
          <a:endParaRPr lang="es-EC" sz="2000" b="1" kern="1200" dirty="0">
            <a:effectLst>
              <a:outerShdw blurRad="38100" dist="38100" dir="2700000" algn="tl">
                <a:srgbClr val="000000">
                  <a:alpha val="43137"/>
                </a:srgbClr>
              </a:outerShdw>
            </a:effectLst>
            <a:latin typeface="Arial Black" pitchFamily="34" charset="0"/>
            <a:cs typeface="Aharoni" pitchFamily="2" charset="-79"/>
          </a:endParaRPr>
        </a:p>
      </dsp:txBody>
      <dsp:txXfrm>
        <a:off x="3170083" y="217737"/>
        <a:ext cx="5153508" cy="1037732"/>
      </dsp:txXfrm>
    </dsp:sp>
    <dsp:sp modelId="{D4AD551F-402E-4DAF-9BFF-B384F06734D4}">
      <dsp:nvSpPr>
        <dsp:cNvPr id="0" name=""/>
        <dsp:cNvSpPr/>
      </dsp:nvSpPr>
      <dsp:spPr>
        <a:xfrm rot="29052">
          <a:off x="7632126" y="2572603"/>
          <a:ext cx="217646" cy="498975"/>
        </a:xfrm>
        <a:prstGeom prst="rightArrow">
          <a:avLst>
            <a:gd name="adj1" fmla="val 60000"/>
            <a:gd name="adj2" fmla="val 50000"/>
          </a:avLst>
        </a:prstGeom>
        <a:solidFill>
          <a:schemeClr val="tx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b="1" kern="1200" dirty="0">
            <a:latin typeface="Arial Black" pitchFamily="34" charset="0"/>
            <a:cs typeface="Aharoni" pitchFamily="2" charset="-79"/>
          </a:endParaRPr>
        </a:p>
      </dsp:txBody>
      <dsp:txXfrm>
        <a:off x="7632127" y="2672122"/>
        <a:ext cx="152352" cy="299385"/>
      </dsp:txXfrm>
    </dsp:sp>
    <dsp:sp modelId="{6E33F44A-B57B-4942-A108-08B866AF7AF1}">
      <dsp:nvSpPr>
        <dsp:cNvPr id="0" name=""/>
        <dsp:cNvSpPr/>
      </dsp:nvSpPr>
      <dsp:spPr>
        <a:xfrm>
          <a:off x="7960674" y="1426927"/>
          <a:ext cx="3475749" cy="2801779"/>
        </a:xfrm>
        <a:prstGeom prst="ellipse">
          <a:avLst/>
        </a:prstGeom>
        <a:solidFill>
          <a:schemeClr val="accent3">
            <a:lumMod val="40000"/>
            <a:lumOff val="60000"/>
          </a:schemeClr>
        </a:solidFill>
        <a:ln w="25400" cap="rnd"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smtClean="0">
              <a:effectLst>
                <a:outerShdw blurRad="38100" dist="38100" dir="2700000" algn="tl">
                  <a:srgbClr val="000000">
                    <a:alpha val="43137"/>
                  </a:srgbClr>
                </a:outerShdw>
              </a:effectLst>
              <a:latin typeface="Arial Black" pitchFamily="34" charset="0"/>
              <a:cs typeface="Aharoni" pitchFamily="2" charset="-79"/>
            </a:rPr>
            <a:t>UNIÓN EUROPEA (UE) = 2do. SOCIO COMERCIAL DEL ECUADOR. </a:t>
          </a:r>
          <a:endParaRPr lang="es-EC" sz="2000" b="1" kern="1200" dirty="0">
            <a:effectLst>
              <a:outerShdw blurRad="38100" dist="38100" dir="2700000" algn="tl">
                <a:srgbClr val="000000">
                  <a:alpha val="43137"/>
                </a:srgbClr>
              </a:outerShdw>
            </a:effectLst>
            <a:latin typeface="Arial Black" pitchFamily="34" charset="0"/>
            <a:cs typeface="Aharoni" pitchFamily="2" charset="-79"/>
          </a:endParaRPr>
        </a:p>
      </dsp:txBody>
      <dsp:txXfrm>
        <a:off x="8469686" y="1837238"/>
        <a:ext cx="2457725" cy="1981157"/>
      </dsp:txXfrm>
    </dsp:sp>
    <dsp:sp modelId="{C6ABFDA4-A986-4C0A-BDFF-95542219E44F}">
      <dsp:nvSpPr>
        <dsp:cNvPr id="0" name=""/>
        <dsp:cNvSpPr/>
      </dsp:nvSpPr>
      <dsp:spPr>
        <a:xfrm rot="5400000">
          <a:off x="5634404" y="3717153"/>
          <a:ext cx="279629" cy="498975"/>
        </a:xfrm>
        <a:prstGeom prst="rightArrow">
          <a:avLst>
            <a:gd name="adj1" fmla="val 60000"/>
            <a:gd name="adj2" fmla="val 50000"/>
          </a:avLst>
        </a:prstGeom>
        <a:solidFill>
          <a:schemeClr val="tx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b="1" kern="1200" dirty="0">
            <a:latin typeface="Arial Black" pitchFamily="34" charset="0"/>
            <a:cs typeface="Aharoni" pitchFamily="2" charset="-79"/>
          </a:endParaRPr>
        </a:p>
      </dsp:txBody>
      <dsp:txXfrm>
        <a:off x="5676349" y="3775004"/>
        <a:ext cx="195740" cy="299385"/>
      </dsp:txXfrm>
    </dsp:sp>
    <dsp:sp modelId="{028378F3-6DF1-4160-B980-C43F96CA2770}">
      <dsp:nvSpPr>
        <dsp:cNvPr id="0" name=""/>
        <dsp:cNvSpPr/>
      </dsp:nvSpPr>
      <dsp:spPr>
        <a:xfrm>
          <a:off x="1889225" y="4118449"/>
          <a:ext cx="7715224" cy="1467576"/>
        </a:xfrm>
        <a:prstGeom prst="ellipse">
          <a:avLst/>
        </a:prstGeom>
        <a:solidFill>
          <a:schemeClr val="bg1">
            <a:lumMod val="85000"/>
          </a:schemeClr>
        </a:solidFill>
        <a:ln w="25400" cap="rnd"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b="1" kern="1200" dirty="0" smtClean="0">
              <a:effectLst>
                <a:outerShdw blurRad="38100" dist="38100" dir="2700000" algn="tl">
                  <a:srgbClr val="000000">
                    <a:alpha val="43137"/>
                  </a:srgbClr>
                </a:outerShdw>
              </a:effectLst>
              <a:latin typeface="Arial Black" pitchFamily="34" charset="0"/>
              <a:cs typeface="Aharoni" pitchFamily="2" charset="-79"/>
            </a:rPr>
            <a:t>¿ CÓMO APROVECHAR LAS OPORTUNIDADES QUE SE CREAN PARA LOS DIVERSOS SECTORES ECONÓMICOS DEL ECUADOR?</a:t>
          </a:r>
          <a:endParaRPr lang="es-EC" sz="2000" b="1" kern="1200" dirty="0">
            <a:effectLst>
              <a:outerShdw blurRad="38100" dist="38100" dir="2700000" algn="tl">
                <a:srgbClr val="000000">
                  <a:alpha val="43137"/>
                </a:srgbClr>
              </a:outerShdw>
            </a:effectLst>
            <a:latin typeface="Arial Black" pitchFamily="34" charset="0"/>
            <a:cs typeface="Aharoni" pitchFamily="2" charset="-79"/>
          </a:endParaRPr>
        </a:p>
      </dsp:txBody>
      <dsp:txXfrm>
        <a:off x="3019093" y="4333371"/>
        <a:ext cx="5455488" cy="1037732"/>
      </dsp:txXfrm>
    </dsp:sp>
    <dsp:sp modelId="{87240184-C8DB-49D9-A858-8991C8ED3A34}">
      <dsp:nvSpPr>
        <dsp:cNvPr id="0" name=""/>
        <dsp:cNvSpPr/>
      </dsp:nvSpPr>
      <dsp:spPr>
        <a:xfrm rot="10876059">
          <a:off x="3716258" y="2501989"/>
          <a:ext cx="193213" cy="498975"/>
        </a:xfrm>
        <a:prstGeom prst="rightArrow">
          <a:avLst>
            <a:gd name="adj1" fmla="val 60000"/>
            <a:gd name="adj2" fmla="val 50000"/>
          </a:avLst>
        </a:prstGeom>
        <a:solidFill>
          <a:schemeClr val="tx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b="1" kern="1200" dirty="0">
            <a:latin typeface="Arial Black" pitchFamily="34" charset="0"/>
            <a:cs typeface="Aharoni" pitchFamily="2" charset="-79"/>
          </a:endParaRPr>
        </a:p>
      </dsp:txBody>
      <dsp:txXfrm rot="10800000">
        <a:off x="3774215" y="2602425"/>
        <a:ext cx="135249" cy="299385"/>
      </dsp:txXfrm>
    </dsp:sp>
    <dsp:sp modelId="{0E549247-5422-4FC8-ACCB-3DB0D31AD8E8}">
      <dsp:nvSpPr>
        <dsp:cNvPr id="0" name=""/>
        <dsp:cNvSpPr/>
      </dsp:nvSpPr>
      <dsp:spPr>
        <a:xfrm>
          <a:off x="91868" y="1278696"/>
          <a:ext cx="3567898" cy="2860130"/>
        </a:xfrm>
        <a:prstGeom prst="ellipse">
          <a:avLst/>
        </a:prstGeom>
        <a:solidFill>
          <a:schemeClr val="accent4">
            <a:lumMod val="40000"/>
            <a:lumOff val="60000"/>
          </a:schemeClr>
        </a:solidFill>
        <a:ln w="25400" cap="rnd"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smtClean="0">
              <a:effectLst>
                <a:outerShdw blurRad="38100" dist="38100" dir="2700000" algn="tl">
                  <a:srgbClr val="000000">
                    <a:alpha val="43137"/>
                  </a:srgbClr>
                </a:outerShdw>
              </a:effectLst>
              <a:latin typeface="Arial Black" pitchFamily="34" charset="0"/>
              <a:cs typeface="Aharoni" pitchFamily="2" charset="-79"/>
            </a:rPr>
            <a:t>JULIO 17 2014  BRUSELAS =&gt; ACUERDO COMERCIAL MULTIPARTES. </a:t>
          </a:r>
          <a:endParaRPr lang="es-EC" sz="2000" b="1" kern="1200" dirty="0">
            <a:effectLst>
              <a:outerShdw blurRad="38100" dist="38100" dir="2700000" algn="tl">
                <a:srgbClr val="000000">
                  <a:alpha val="43137"/>
                </a:srgbClr>
              </a:outerShdw>
            </a:effectLst>
            <a:latin typeface="Arial Black" pitchFamily="34" charset="0"/>
            <a:cs typeface="Aharoni" pitchFamily="2" charset="-79"/>
          </a:endParaRPr>
        </a:p>
      </dsp:txBody>
      <dsp:txXfrm>
        <a:off x="614375" y="1697552"/>
        <a:ext cx="2522884" cy="20224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E4DD5-17F3-4237-9AC8-85E41C544D05}">
      <dsp:nvSpPr>
        <dsp:cNvPr id="0" name=""/>
        <dsp:cNvSpPr/>
      </dsp:nvSpPr>
      <dsp:spPr>
        <a:xfrm>
          <a:off x="251480" y="0"/>
          <a:ext cx="2749611" cy="1649766"/>
        </a:xfrm>
        <a:prstGeom prst="rect">
          <a:avLst/>
        </a:prstGeom>
        <a:solidFill>
          <a:schemeClr val="accent1">
            <a:shade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MX" sz="3000" b="1" kern="1200" dirty="0" smtClean="0">
              <a:latin typeface="Aharoni" pitchFamily="2" charset="-79"/>
              <a:cs typeface="Aharoni" pitchFamily="2" charset="-79"/>
            </a:rPr>
            <a:t>Uso de ventajas comparativas</a:t>
          </a:r>
          <a:endParaRPr lang="es-MX" sz="3000" b="1" kern="1200" dirty="0">
            <a:latin typeface="Aharoni" pitchFamily="2" charset="-79"/>
            <a:cs typeface="Aharoni" pitchFamily="2" charset="-79"/>
          </a:endParaRPr>
        </a:p>
      </dsp:txBody>
      <dsp:txXfrm>
        <a:off x="251480" y="0"/>
        <a:ext cx="2749611" cy="1649766"/>
      </dsp:txXfrm>
    </dsp:sp>
    <dsp:sp modelId="{676CEA25-C869-4400-9726-2D65EEAD44FF}">
      <dsp:nvSpPr>
        <dsp:cNvPr id="0" name=""/>
        <dsp:cNvSpPr/>
      </dsp:nvSpPr>
      <dsp:spPr>
        <a:xfrm>
          <a:off x="2932984" y="0"/>
          <a:ext cx="2749611" cy="1649766"/>
        </a:xfrm>
        <a:prstGeom prst="rect">
          <a:avLst/>
        </a:prstGeom>
        <a:solidFill>
          <a:schemeClr val="accent1">
            <a:shade val="50000"/>
            <a:hueOff val="390263"/>
            <a:satOff val="-22543"/>
            <a:lumOff val="2477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MX" sz="3000" b="1" kern="1200" smtClean="0">
              <a:latin typeface="Aharoni" pitchFamily="2" charset="-79"/>
              <a:cs typeface="Aharoni" pitchFamily="2" charset="-79"/>
            </a:rPr>
            <a:t>Uso eficiente de recursos</a:t>
          </a:r>
          <a:endParaRPr lang="es-MX" sz="3000" b="1" kern="1200" dirty="0">
            <a:latin typeface="Aharoni" pitchFamily="2" charset="-79"/>
            <a:cs typeface="Aharoni" pitchFamily="2" charset="-79"/>
          </a:endParaRPr>
        </a:p>
      </dsp:txBody>
      <dsp:txXfrm>
        <a:off x="2932984" y="0"/>
        <a:ext cx="2749611" cy="1649766"/>
      </dsp:txXfrm>
    </dsp:sp>
    <dsp:sp modelId="{AC50DC11-B107-469D-9988-2D64E2F82CB5}">
      <dsp:nvSpPr>
        <dsp:cNvPr id="0" name=""/>
        <dsp:cNvSpPr/>
      </dsp:nvSpPr>
      <dsp:spPr>
        <a:xfrm>
          <a:off x="5653257" y="0"/>
          <a:ext cx="2749611" cy="1649766"/>
        </a:xfrm>
        <a:prstGeom prst="rect">
          <a:avLst/>
        </a:prstGeom>
        <a:solidFill>
          <a:schemeClr val="accent1">
            <a:shade val="50000"/>
            <a:hueOff val="780526"/>
            <a:satOff val="-45086"/>
            <a:lumOff val="4953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noProof="0" dirty="0" smtClean="0">
              <a:solidFill>
                <a:srgbClr val="002060"/>
              </a:solidFill>
              <a:latin typeface="Aharoni" pitchFamily="2" charset="-79"/>
              <a:cs typeface="Aharoni" pitchFamily="2" charset="-79"/>
            </a:rPr>
            <a:t>Diseminación de conocimiento y tecnología</a:t>
          </a:r>
          <a:endParaRPr lang="es-MX" sz="2400" b="1" kern="1200" noProof="0" dirty="0">
            <a:solidFill>
              <a:srgbClr val="002060"/>
            </a:solidFill>
            <a:latin typeface="Aharoni" pitchFamily="2" charset="-79"/>
            <a:cs typeface="Aharoni" pitchFamily="2" charset="-79"/>
          </a:endParaRPr>
        </a:p>
      </dsp:txBody>
      <dsp:txXfrm>
        <a:off x="5653257" y="0"/>
        <a:ext cx="2749611" cy="1649766"/>
      </dsp:txXfrm>
    </dsp:sp>
    <dsp:sp modelId="{C84CDF82-9573-48B9-AC82-8F72CCF48081}">
      <dsp:nvSpPr>
        <dsp:cNvPr id="0" name=""/>
        <dsp:cNvSpPr/>
      </dsp:nvSpPr>
      <dsp:spPr>
        <a:xfrm>
          <a:off x="8315403" y="0"/>
          <a:ext cx="2749611" cy="1649766"/>
        </a:xfrm>
        <a:prstGeom prst="rect">
          <a:avLst/>
        </a:prstGeom>
        <a:solidFill>
          <a:schemeClr val="accent1">
            <a:shade val="50000"/>
            <a:hueOff val="390263"/>
            <a:satOff val="-22543"/>
            <a:lumOff val="2477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MX" sz="3000" b="1" kern="1200" smtClean="0">
              <a:latin typeface="Aharoni" pitchFamily="2" charset="-79"/>
              <a:cs typeface="Aharoni" pitchFamily="2" charset="-79"/>
            </a:rPr>
            <a:t>Atracción de IED</a:t>
          </a:r>
          <a:endParaRPr lang="es-MX" sz="3000" b="1" kern="1200" dirty="0">
            <a:latin typeface="Aharoni" pitchFamily="2" charset="-79"/>
            <a:cs typeface="Aharoni" pitchFamily="2" charset="-79"/>
          </a:endParaRPr>
        </a:p>
      </dsp:txBody>
      <dsp:txXfrm>
        <a:off x="8315403" y="0"/>
        <a:ext cx="2749611" cy="16497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E4E92-FA9C-0849-AEDE-9F69B47A41BE}">
      <dsp:nvSpPr>
        <dsp:cNvPr id="0" name=""/>
        <dsp:cNvSpPr/>
      </dsp:nvSpPr>
      <dsp:spPr>
        <a:xfrm rot="10800000">
          <a:off x="2113603" y="2124"/>
          <a:ext cx="7644764" cy="752172"/>
        </a:xfrm>
        <a:prstGeom prst="homePlate">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1687" tIns="80010" rIns="149352" bIns="80010" numCol="1" spcCol="1270" anchor="ctr" anchorCtr="0">
          <a:noAutofit/>
        </a:bodyPr>
        <a:lstStyle/>
        <a:p>
          <a:pPr lvl="0" algn="l" defTabSz="933450" rtl="0">
            <a:lnSpc>
              <a:spcPct val="90000"/>
            </a:lnSpc>
            <a:spcBef>
              <a:spcPct val="0"/>
            </a:spcBef>
            <a:spcAft>
              <a:spcPct val="35000"/>
            </a:spcAft>
          </a:pPr>
          <a:r>
            <a:rPr lang="es-ES_tradnl" sz="2100" b="1" kern="1200" smtClean="0">
              <a:solidFill>
                <a:srgbClr val="FFFF66"/>
              </a:solidFill>
              <a:effectLst>
                <a:outerShdw blurRad="38100" dist="38100" dir="2700000" algn="tl">
                  <a:srgbClr val="000000">
                    <a:alpha val="43137"/>
                  </a:srgbClr>
                </a:outerShdw>
              </a:effectLst>
              <a:latin typeface="Arial Black" pitchFamily="34" charset="0"/>
              <a:cs typeface="Aharoni" pitchFamily="2" charset="-79"/>
            </a:rPr>
            <a:t>Incrementar las exportaciones</a:t>
          </a:r>
          <a:endParaRPr lang="es-ES_tradnl" sz="2100" b="1" kern="1200" dirty="0">
            <a:solidFill>
              <a:srgbClr val="FFFF66"/>
            </a:solidFill>
            <a:effectLst>
              <a:outerShdw blurRad="38100" dist="38100" dir="2700000" algn="tl">
                <a:srgbClr val="000000">
                  <a:alpha val="43137"/>
                </a:srgbClr>
              </a:outerShdw>
            </a:effectLst>
            <a:latin typeface="Arial Black" pitchFamily="34" charset="0"/>
            <a:cs typeface="Aharoni" pitchFamily="2" charset="-79"/>
          </a:endParaRPr>
        </a:p>
      </dsp:txBody>
      <dsp:txXfrm rot="10800000">
        <a:off x="2301646" y="2124"/>
        <a:ext cx="7456721" cy="752172"/>
      </dsp:txXfrm>
    </dsp:sp>
    <dsp:sp modelId="{A392B3E9-403D-0249-96C7-1142C013FC0B}">
      <dsp:nvSpPr>
        <dsp:cNvPr id="0" name=""/>
        <dsp:cNvSpPr/>
      </dsp:nvSpPr>
      <dsp:spPr>
        <a:xfrm>
          <a:off x="1737517" y="2124"/>
          <a:ext cx="752172" cy="75217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sp>
    <dsp:sp modelId="{74DA31E2-452D-A240-9AF9-11C69E32D833}">
      <dsp:nvSpPr>
        <dsp:cNvPr id="0" name=""/>
        <dsp:cNvSpPr/>
      </dsp:nvSpPr>
      <dsp:spPr>
        <a:xfrm rot="10800000">
          <a:off x="2113603" y="978825"/>
          <a:ext cx="7644764" cy="752172"/>
        </a:xfrm>
        <a:prstGeom prst="homePlate">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1687" tIns="80010" rIns="149352" bIns="80010" numCol="1" spcCol="1270" anchor="ctr" anchorCtr="0">
          <a:noAutofit/>
        </a:bodyPr>
        <a:lstStyle/>
        <a:p>
          <a:pPr lvl="0" algn="l" defTabSz="933450" rtl="0">
            <a:lnSpc>
              <a:spcPct val="90000"/>
            </a:lnSpc>
            <a:spcBef>
              <a:spcPct val="0"/>
            </a:spcBef>
            <a:spcAft>
              <a:spcPct val="35000"/>
            </a:spcAft>
          </a:pPr>
          <a:r>
            <a:rPr lang="es-ES_tradnl" sz="2100" b="1" kern="1200" smtClean="0">
              <a:solidFill>
                <a:srgbClr val="FFFF66"/>
              </a:solidFill>
              <a:effectLst>
                <a:outerShdw blurRad="38100" dist="38100" dir="2700000" algn="tl">
                  <a:srgbClr val="000000">
                    <a:alpha val="43137"/>
                  </a:srgbClr>
                </a:outerShdw>
              </a:effectLst>
              <a:latin typeface="Arial Black" pitchFamily="34" charset="0"/>
              <a:cs typeface="Aharoni" pitchFamily="2" charset="-79"/>
            </a:rPr>
            <a:t>Diversificar la oferta exportable</a:t>
          </a:r>
          <a:endParaRPr lang="es-ES_tradnl" sz="2100" b="1" kern="1200" dirty="0">
            <a:solidFill>
              <a:srgbClr val="FFFF66"/>
            </a:solidFill>
            <a:effectLst>
              <a:outerShdw blurRad="38100" dist="38100" dir="2700000" algn="tl">
                <a:srgbClr val="000000">
                  <a:alpha val="43137"/>
                </a:srgbClr>
              </a:outerShdw>
            </a:effectLst>
            <a:latin typeface="Arial Black" pitchFamily="34" charset="0"/>
            <a:cs typeface="Aharoni" pitchFamily="2" charset="-79"/>
          </a:endParaRPr>
        </a:p>
      </dsp:txBody>
      <dsp:txXfrm rot="10800000">
        <a:off x="2301646" y="978825"/>
        <a:ext cx="7456721" cy="752172"/>
      </dsp:txXfrm>
    </dsp:sp>
    <dsp:sp modelId="{D4E6FB1F-D435-CA4F-9227-CC8FBDA8C316}">
      <dsp:nvSpPr>
        <dsp:cNvPr id="0" name=""/>
        <dsp:cNvSpPr/>
      </dsp:nvSpPr>
      <dsp:spPr>
        <a:xfrm>
          <a:off x="1737517" y="978825"/>
          <a:ext cx="752172" cy="75217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sp>
    <dsp:sp modelId="{25914AA4-7B4E-C146-96E2-1C2C7FBF21D0}">
      <dsp:nvSpPr>
        <dsp:cNvPr id="0" name=""/>
        <dsp:cNvSpPr/>
      </dsp:nvSpPr>
      <dsp:spPr>
        <a:xfrm rot="10800000">
          <a:off x="2113603" y="1955526"/>
          <a:ext cx="7644764" cy="752172"/>
        </a:xfrm>
        <a:prstGeom prst="homePlate">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1687" tIns="80010" rIns="149352" bIns="80010" numCol="1" spcCol="1270" anchor="ctr" anchorCtr="0">
          <a:noAutofit/>
        </a:bodyPr>
        <a:lstStyle/>
        <a:p>
          <a:pPr lvl="0" algn="l" defTabSz="933450" rtl="0">
            <a:lnSpc>
              <a:spcPct val="90000"/>
            </a:lnSpc>
            <a:spcBef>
              <a:spcPct val="0"/>
            </a:spcBef>
            <a:spcAft>
              <a:spcPct val="35000"/>
            </a:spcAft>
          </a:pPr>
          <a:r>
            <a:rPr lang="es-ES_tradnl" sz="2100" b="1" kern="1200" smtClean="0">
              <a:solidFill>
                <a:srgbClr val="FFFF66"/>
              </a:solidFill>
              <a:effectLst>
                <a:outerShdw blurRad="38100" dist="38100" dir="2700000" algn="tl">
                  <a:srgbClr val="000000">
                    <a:alpha val="43137"/>
                  </a:srgbClr>
                </a:outerShdw>
              </a:effectLst>
              <a:latin typeface="Arial Black" pitchFamily="34" charset="0"/>
              <a:cs typeface="Aharoni" pitchFamily="2" charset="-79"/>
            </a:rPr>
            <a:t>Ampliar los mercados de destino </a:t>
          </a:r>
          <a:endParaRPr lang="es-ES_tradnl" sz="2100" b="1" kern="1200" dirty="0">
            <a:solidFill>
              <a:srgbClr val="FFFF66"/>
            </a:solidFill>
            <a:effectLst>
              <a:outerShdw blurRad="38100" dist="38100" dir="2700000" algn="tl">
                <a:srgbClr val="000000">
                  <a:alpha val="43137"/>
                </a:srgbClr>
              </a:outerShdw>
            </a:effectLst>
            <a:latin typeface="Arial Black" pitchFamily="34" charset="0"/>
            <a:cs typeface="Aharoni" pitchFamily="2" charset="-79"/>
          </a:endParaRPr>
        </a:p>
      </dsp:txBody>
      <dsp:txXfrm rot="10800000">
        <a:off x="2301646" y="1955526"/>
        <a:ext cx="7456721" cy="752172"/>
      </dsp:txXfrm>
    </dsp:sp>
    <dsp:sp modelId="{D7DA7D32-ABFB-EC4D-BA25-2CAFBBCCF730}">
      <dsp:nvSpPr>
        <dsp:cNvPr id="0" name=""/>
        <dsp:cNvSpPr/>
      </dsp:nvSpPr>
      <dsp:spPr>
        <a:xfrm>
          <a:off x="1737517" y="1955526"/>
          <a:ext cx="752172" cy="75217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sp>
    <dsp:sp modelId="{96DFA01B-356D-4940-9C16-AD61C9B8DC97}">
      <dsp:nvSpPr>
        <dsp:cNvPr id="0" name=""/>
        <dsp:cNvSpPr/>
      </dsp:nvSpPr>
      <dsp:spPr>
        <a:xfrm rot="10800000">
          <a:off x="2113603" y="2932228"/>
          <a:ext cx="7644764" cy="752172"/>
        </a:xfrm>
        <a:prstGeom prst="homePlate">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1687" tIns="80010" rIns="149352" bIns="80010" numCol="1" spcCol="1270" anchor="ctr" anchorCtr="0">
          <a:noAutofit/>
        </a:bodyPr>
        <a:lstStyle/>
        <a:p>
          <a:pPr lvl="0" algn="l" defTabSz="933450" rtl="0">
            <a:lnSpc>
              <a:spcPct val="90000"/>
            </a:lnSpc>
            <a:spcBef>
              <a:spcPct val="0"/>
            </a:spcBef>
            <a:spcAft>
              <a:spcPct val="35000"/>
            </a:spcAft>
          </a:pPr>
          <a:r>
            <a:rPr lang="es-ES_tradnl" sz="2100" b="1" kern="1200" smtClean="0">
              <a:solidFill>
                <a:srgbClr val="FFFF66"/>
              </a:solidFill>
              <a:effectLst>
                <a:outerShdw blurRad="38100" dist="38100" dir="2700000" algn="tl">
                  <a:srgbClr val="000000">
                    <a:alpha val="43137"/>
                  </a:srgbClr>
                </a:outerShdw>
              </a:effectLst>
              <a:latin typeface="Arial Black" pitchFamily="34" charset="0"/>
              <a:cs typeface="Aharoni" pitchFamily="2" charset="-79"/>
            </a:rPr>
            <a:t>Incrementar el número de exportadores </a:t>
          </a:r>
          <a:endParaRPr lang="es-ES_tradnl" sz="2100" b="1" kern="1200" dirty="0">
            <a:solidFill>
              <a:srgbClr val="FFFF66"/>
            </a:solidFill>
            <a:effectLst>
              <a:outerShdw blurRad="38100" dist="38100" dir="2700000" algn="tl">
                <a:srgbClr val="000000">
                  <a:alpha val="43137"/>
                </a:srgbClr>
              </a:outerShdw>
            </a:effectLst>
            <a:latin typeface="Arial Black" pitchFamily="34" charset="0"/>
            <a:cs typeface="Aharoni" pitchFamily="2" charset="-79"/>
          </a:endParaRPr>
        </a:p>
      </dsp:txBody>
      <dsp:txXfrm rot="10800000">
        <a:off x="2301646" y="2932228"/>
        <a:ext cx="7456721" cy="752172"/>
      </dsp:txXfrm>
    </dsp:sp>
    <dsp:sp modelId="{2D431F7B-6F85-FF4E-AD5B-60077C59CC20}">
      <dsp:nvSpPr>
        <dsp:cNvPr id="0" name=""/>
        <dsp:cNvSpPr/>
      </dsp:nvSpPr>
      <dsp:spPr>
        <a:xfrm>
          <a:off x="1737517" y="2932228"/>
          <a:ext cx="752172" cy="752172"/>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sp>
    <dsp:sp modelId="{00826DAC-7D51-BB49-AD99-BB85AF7710F3}">
      <dsp:nvSpPr>
        <dsp:cNvPr id="0" name=""/>
        <dsp:cNvSpPr/>
      </dsp:nvSpPr>
      <dsp:spPr>
        <a:xfrm rot="10800000">
          <a:off x="2113603" y="3908929"/>
          <a:ext cx="7644764" cy="752172"/>
        </a:xfrm>
        <a:prstGeom prst="homePlate">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1687" tIns="80010" rIns="149352" bIns="80010" numCol="1" spcCol="1270" anchor="ctr" anchorCtr="0">
          <a:noAutofit/>
        </a:bodyPr>
        <a:lstStyle/>
        <a:p>
          <a:pPr lvl="0" algn="just" defTabSz="933450" rtl="0">
            <a:lnSpc>
              <a:spcPct val="90000"/>
            </a:lnSpc>
            <a:spcBef>
              <a:spcPct val="0"/>
            </a:spcBef>
            <a:spcAft>
              <a:spcPct val="35000"/>
            </a:spcAft>
          </a:pPr>
          <a:r>
            <a:rPr lang="es-ES_tradnl" sz="2100" b="1" kern="1200" smtClean="0">
              <a:solidFill>
                <a:srgbClr val="FFFF66"/>
              </a:solidFill>
              <a:effectLst>
                <a:outerShdw blurRad="38100" dist="38100" dir="2700000" algn="tl">
                  <a:srgbClr val="000000">
                    <a:alpha val="43137"/>
                  </a:srgbClr>
                </a:outerShdw>
              </a:effectLst>
              <a:latin typeface="Arial Black" pitchFamily="34" charset="0"/>
              <a:cs typeface="Aharoni" pitchFamily="2" charset="-79"/>
            </a:rPr>
            <a:t>Incorporar valor agregado a las exportaciones</a:t>
          </a:r>
          <a:endParaRPr lang="es-ES_tradnl" sz="2100" b="1" kern="1200" dirty="0">
            <a:solidFill>
              <a:srgbClr val="FFFF66"/>
            </a:solidFill>
            <a:effectLst>
              <a:outerShdw blurRad="38100" dist="38100" dir="2700000" algn="tl">
                <a:srgbClr val="000000">
                  <a:alpha val="43137"/>
                </a:srgbClr>
              </a:outerShdw>
            </a:effectLst>
            <a:latin typeface="Arial Black" pitchFamily="34" charset="0"/>
            <a:cs typeface="Aharoni" pitchFamily="2" charset="-79"/>
          </a:endParaRPr>
        </a:p>
      </dsp:txBody>
      <dsp:txXfrm rot="10800000">
        <a:off x="2301646" y="3908929"/>
        <a:ext cx="7456721" cy="752172"/>
      </dsp:txXfrm>
    </dsp:sp>
    <dsp:sp modelId="{53EFCFF9-0ED4-DA43-AC5F-0D5E00DFFA4D}">
      <dsp:nvSpPr>
        <dsp:cNvPr id="0" name=""/>
        <dsp:cNvSpPr/>
      </dsp:nvSpPr>
      <dsp:spPr>
        <a:xfrm>
          <a:off x="1737517" y="3908929"/>
          <a:ext cx="752172" cy="752172"/>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75000" r="-75000"/>
          </a:stretch>
        </a:blip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sp>
    <dsp:sp modelId="{1E7E169F-18F4-F24B-8375-7173908F43E7}">
      <dsp:nvSpPr>
        <dsp:cNvPr id="0" name=""/>
        <dsp:cNvSpPr/>
      </dsp:nvSpPr>
      <dsp:spPr>
        <a:xfrm rot="10800000">
          <a:off x="2113603" y="4885630"/>
          <a:ext cx="7644764" cy="752172"/>
        </a:xfrm>
        <a:prstGeom prst="homePlate">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1687" tIns="80010" rIns="149352" bIns="80010" numCol="1" spcCol="1270" anchor="ctr" anchorCtr="0">
          <a:noAutofit/>
        </a:bodyPr>
        <a:lstStyle/>
        <a:p>
          <a:pPr lvl="0" algn="just" defTabSz="933450" rtl="0">
            <a:lnSpc>
              <a:spcPct val="90000"/>
            </a:lnSpc>
            <a:spcBef>
              <a:spcPct val="0"/>
            </a:spcBef>
            <a:spcAft>
              <a:spcPct val="35000"/>
            </a:spcAft>
          </a:pPr>
          <a:r>
            <a:rPr lang="es-ES_tradnl" sz="2100" b="1" kern="1200" smtClean="0">
              <a:solidFill>
                <a:srgbClr val="FFFF66"/>
              </a:solidFill>
              <a:effectLst>
                <a:outerShdw blurRad="38100" dist="38100" dir="2700000" algn="tl">
                  <a:srgbClr val="000000">
                    <a:alpha val="43137"/>
                  </a:srgbClr>
                </a:outerShdw>
              </a:effectLst>
              <a:latin typeface="Arial Black" pitchFamily="34" charset="0"/>
              <a:cs typeface="Aharoni" pitchFamily="2" charset="-79"/>
            </a:rPr>
            <a:t>Incluir a pequeños productores en actividad exportadora</a:t>
          </a:r>
          <a:endParaRPr lang="es-ES_tradnl" sz="2100" b="1" kern="1200" dirty="0">
            <a:solidFill>
              <a:srgbClr val="FFFF66"/>
            </a:solidFill>
            <a:effectLst>
              <a:outerShdw blurRad="38100" dist="38100" dir="2700000" algn="tl">
                <a:srgbClr val="000000">
                  <a:alpha val="43137"/>
                </a:srgbClr>
              </a:outerShdw>
            </a:effectLst>
            <a:latin typeface="Arial Black" pitchFamily="34" charset="0"/>
            <a:cs typeface="Aharoni" pitchFamily="2" charset="-79"/>
          </a:endParaRPr>
        </a:p>
      </dsp:txBody>
      <dsp:txXfrm rot="10800000">
        <a:off x="2301646" y="4885630"/>
        <a:ext cx="7456721" cy="752172"/>
      </dsp:txXfrm>
    </dsp:sp>
    <dsp:sp modelId="{758199B2-82F6-0B46-A30F-AC42B573C71D}">
      <dsp:nvSpPr>
        <dsp:cNvPr id="0" name=""/>
        <dsp:cNvSpPr/>
      </dsp:nvSpPr>
      <dsp:spPr>
        <a:xfrm>
          <a:off x="1737517" y="4885630"/>
          <a:ext cx="752172" cy="752172"/>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39000" r="-39000"/>
          </a:stretch>
        </a:blip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D4683-F9DB-44AC-B0E9-27C4108F797E}">
      <dsp:nvSpPr>
        <dsp:cNvPr id="0" name=""/>
        <dsp:cNvSpPr/>
      </dsp:nvSpPr>
      <dsp:spPr>
        <a:xfrm>
          <a:off x="1826418" y="1997038"/>
          <a:ext cx="2135973" cy="1424589"/>
        </a:xfrm>
        <a:prstGeom prst="ellipse">
          <a:avLst/>
        </a:prstGeom>
        <a:solidFill>
          <a:schemeClr val="bg2">
            <a:lumMod val="75000"/>
          </a:schemeClr>
        </a:solidFill>
        <a:ln w="25400" cap="rnd"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effectLst>
                <a:outerShdw blurRad="38100" dist="38100" dir="2700000" algn="tl">
                  <a:srgbClr val="000000">
                    <a:alpha val="43137"/>
                  </a:srgbClr>
                </a:outerShdw>
              </a:effectLst>
              <a:latin typeface="Arial Black" pitchFamily="34" charset="0"/>
            </a:rPr>
            <a:t>Cuantitativo</a:t>
          </a:r>
          <a:endParaRPr lang="es-EC" sz="1600" b="1" kern="1200" dirty="0">
            <a:solidFill>
              <a:schemeClr val="tx1"/>
            </a:solidFill>
            <a:effectLst>
              <a:outerShdw blurRad="38100" dist="38100" dir="2700000" algn="tl">
                <a:srgbClr val="000000">
                  <a:alpha val="43137"/>
                </a:srgbClr>
              </a:outerShdw>
            </a:effectLst>
            <a:latin typeface="Arial Black" pitchFamily="34" charset="0"/>
          </a:endParaRPr>
        </a:p>
      </dsp:txBody>
      <dsp:txXfrm>
        <a:off x="2139224" y="2205664"/>
        <a:ext cx="1510361" cy="1007337"/>
      </dsp:txXfrm>
    </dsp:sp>
    <dsp:sp modelId="{46A8FD28-80BB-44C0-BCD4-22604782CC0F}">
      <dsp:nvSpPr>
        <dsp:cNvPr id="0" name=""/>
        <dsp:cNvSpPr/>
      </dsp:nvSpPr>
      <dsp:spPr>
        <a:xfrm rot="16200000">
          <a:off x="2743251" y="1478218"/>
          <a:ext cx="302307" cy="4843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latin typeface="Arial Black" pitchFamily="34" charset="0"/>
          </a:endParaRPr>
        </a:p>
      </dsp:txBody>
      <dsp:txXfrm>
        <a:off x="2788597" y="1620436"/>
        <a:ext cx="211615" cy="290616"/>
      </dsp:txXfrm>
    </dsp:sp>
    <dsp:sp modelId="{E14D36C4-6923-4BAE-A988-58C58F899BDA}">
      <dsp:nvSpPr>
        <dsp:cNvPr id="0" name=""/>
        <dsp:cNvSpPr/>
      </dsp:nvSpPr>
      <dsp:spPr>
        <a:xfrm>
          <a:off x="786517" y="2056"/>
          <a:ext cx="4215774" cy="1424589"/>
        </a:xfrm>
        <a:prstGeom prst="ellipse">
          <a:avLst/>
        </a:prstGeom>
        <a:solidFill>
          <a:schemeClr val="accent1">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bg1"/>
              </a:solidFill>
              <a:latin typeface="Arial Black" pitchFamily="34" charset="0"/>
              <a:cs typeface="Aharoni" pitchFamily="2" charset="-79"/>
            </a:rPr>
            <a:t>240 encuestas; 150 </a:t>
          </a:r>
          <a:r>
            <a:rPr lang="es-EC" sz="1600" kern="1200" dirty="0" err="1" smtClean="0">
              <a:solidFill>
                <a:schemeClr val="bg1"/>
              </a:solidFill>
              <a:latin typeface="Arial Black" pitchFamily="34" charset="0"/>
              <a:cs typeface="Aharoni" pitchFamily="2" charset="-79"/>
            </a:rPr>
            <a:t>Peguche</a:t>
          </a:r>
          <a:r>
            <a:rPr lang="es-EC" sz="1600" kern="1200" dirty="0" smtClean="0">
              <a:solidFill>
                <a:schemeClr val="bg1"/>
              </a:solidFill>
              <a:latin typeface="Arial Black" pitchFamily="34" charset="0"/>
              <a:cs typeface="Aharoni" pitchFamily="2" charset="-79"/>
            </a:rPr>
            <a:t>; en </a:t>
          </a:r>
          <a:r>
            <a:rPr lang="es-EC" sz="1600" kern="1200" dirty="0" err="1" smtClean="0">
              <a:solidFill>
                <a:schemeClr val="bg1"/>
              </a:solidFill>
              <a:latin typeface="Arial Black" pitchFamily="34" charset="0"/>
              <a:cs typeface="Aharoni" pitchFamily="2" charset="-79"/>
            </a:rPr>
            <a:t>Carabuela</a:t>
          </a:r>
          <a:r>
            <a:rPr lang="es-EC" sz="1600" kern="1200" dirty="0" smtClean="0">
              <a:solidFill>
                <a:schemeClr val="bg1"/>
              </a:solidFill>
              <a:latin typeface="Arial Black" pitchFamily="34" charset="0"/>
              <a:cs typeface="Aharoni" pitchFamily="2" charset="-79"/>
            </a:rPr>
            <a:t>, </a:t>
          </a:r>
          <a:r>
            <a:rPr lang="es-EC" sz="1600" kern="1200" dirty="0" err="1" smtClean="0">
              <a:solidFill>
                <a:schemeClr val="bg1"/>
              </a:solidFill>
              <a:latin typeface="Arial Black" pitchFamily="34" charset="0"/>
              <a:cs typeface="Aharoni" pitchFamily="2" charset="-79"/>
            </a:rPr>
            <a:t>Quinchuqui</a:t>
          </a:r>
          <a:r>
            <a:rPr lang="es-EC" sz="1600" kern="1200" dirty="0" smtClean="0">
              <a:solidFill>
                <a:schemeClr val="bg1"/>
              </a:solidFill>
              <a:latin typeface="Arial Black" pitchFamily="34" charset="0"/>
              <a:cs typeface="Aharoni" pitchFamily="2" charset="-79"/>
            </a:rPr>
            <a:t> y San Juan 30 en cada una.</a:t>
          </a:r>
          <a:endParaRPr lang="es-EC" sz="1600" kern="1200" dirty="0">
            <a:solidFill>
              <a:schemeClr val="bg1"/>
            </a:solidFill>
            <a:latin typeface="Arial Black" pitchFamily="34" charset="0"/>
            <a:cs typeface="Aharoni" pitchFamily="2" charset="-79"/>
          </a:endParaRPr>
        </a:p>
      </dsp:txBody>
      <dsp:txXfrm>
        <a:off x="1403903" y="210682"/>
        <a:ext cx="2981002" cy="1007337"/>
      </dsp:txXfrm>
    </dsp:sp>
    <dsp:sp modelId="{361D9D7E-274C-42DF-A34A-2F1C09509038}">
      <dsp:nvSpPr>
        <dsp:cNvPr id="0" name=""/>
        <dsp:cNvSpPr/>
      </dsp:nvSpPr>
      <dsp:spPr>
        <a:xfrm rot="5400000">
          <a:off x="2743251" y="3456088"/>
          <a:ext cx="302307" cy="4843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latin typeface="Arial Black" pitchFamily="34" charset="0"/>
          </a:endParaRPr>
        </a:p>
      </dsp:txBody>
      <dsp:txXfrm>
        <a:off x="2788597" y="3507614"/>
        <a:ext cx="211615" cy="290616"/>
      </dsp:txXfrm>
    </dsp:sp>
    <dsp:sp modelId="{5E20B8CA-F088-4CBD-BCA0-A4A0A29994EE}">
      <dsp:nvSpPr>
        <dsp:cNvPr id="0" name=""/>
        <dsp:cNvSpPr/>
      </dsp:nvSpPr>
      <dsp:spPr>
        <a:xfrm>
          <a:off x="1097270" y="3992020"/>
          <a:ext cx="3594268" cy="1424589"/>
        </a:xfrm>
        <a:prstGeom prst="ellipse">
          <a:avLst/>
        </a:prstGeom>
        <a:solidFill>
          <a:schemeClr val="accent2">
            <a:lumMod val="60000"/>
            <a:lumOff val="40000"/>
          </a:schemeClr>
        </a:solidFill>
        <a:ln w="25400" cap="rnd"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effectLst>
                <a:outerShdw blurRad="38100" dist="38100" dir="2700000" algn="tl">
                  <a:srgbClr val="000000">
                    <a:alpha val="43137"/>
                  </a:srgbClr>
                </a:outerShdw>
              </a:effectLst>
              <a:latin typeface="Arial Black" pitchFamily="34" charset="0"/>
              <a:cs typeface="Aharoni" pitchFamily="2" charset="-79"/>
            </a:rPr>
            <a:t>Información estadística, </a:t>
          </a:r>
          <a:r>
            <a:rPr lang="es-EC" sz="1600" kern="1200" dirty="0" err="1" smtClean="0">
              <a:solidFill>
                <a:schemeClr val="tx1"/>
              </a:solidFill>
              <a:effectLst>
                <a:outerShdw blurRad="38100" dist="38100" dir="2700000" algn="tl">
                  <a:srgbClr val="000000">
                    <a:alpha val="43137"/>
                  </a:srgbClr>
                </a:outerShdw>
              </a:effectLst>
              <a:latin typeface="Arial Black" pitchFamily="34" charset="0"/>
              <a:cs typeface="Aharoni" pitchFamily="2" charset="-79"/>
            </a:rPr>
            <a:t>Trade</a:t>
          </a:r>
          <a:r>
            <a:rPr lang="es-EC" sz="1600" kern="1200" dirty="0" smtClean="0">
              <a:solidFill>
                <a:schemeClr val="tx1"/>
              </a:solidFill>
              <a:effectLst>
                <a:outerShdw blurRad="38100" dist="38100" dir="2700000" algn="tl">
                  <a:srgbClr val="000000">
                    <a:alpha val="43137"/>
                  </a:srgbClr>
                </a:outerShdw>
              </a:effectLst>
              <a:latin typeface="Arial Black" pitchFamily="34" charset="0"/>
              <a:cs typeface="Aharoni" pitchFamily="2" charset="-79"/>
            </a:rPr>
            <a:t> </a:t>
          </a:r>
          <a:r>
            <a:rPr lang="es-EC" sz="1600" kern="1200" dirty="0" err="1" smtClean="0">
              <a:solidFill>
                <a:schemeClr val="tx1"/>
              </a:solidFill>
              <a:effectLst>
                <a:outerShdw blurRad="38100" dist="38100" dir="2700000" algn="tl">
                  <a:srgbClr val="000000">
                    <a:alpha val="43137"/>
                  </a:srgbClr>
                </a:outerShdw>
              </a:effectLst>
              <a:latin typeface="Arial Black" pitchFamily="34" charset="0"/>
              <a:cs typeface="Aharoni" pitchFamily="2" charset="-79"/>
            </a:rPr>
            <a:t>Map</a:t>
          </a:r>
          <a:r>
            <a:rPr lang="es-EC" sz="1600" kern="1200" dirty="0" smtClean="0">
              <a:solidFill>
                <a:schemeClr val="tx1"/>
              </a:solidFill>
              <a:effectLst>
                <a:outerShdw blurRad="38100" dist="38100" dir="2700000" algn="tl">
                  <a:srgbClr val="000000">
                    <a:alpha val="43137"/>
                  </a:srgbClr>
                </a:outerShdw>
              </a:effectLst>
              <a:latin typeface="Arial Black" pitchFamily="34" charset="0"/>
              <a:cs typeface="Aharoni" pitchFamily="2" charset="-79"/>
            </a:rPr>
            <a:t>, Come </a:t>
          </a:r>
          <a:r>
            <a:rPr lang="es-EC" sz="1600" kern="1200" dirty="0" err="1" smtClean="0">
              <a:solidFill>
                <a:schemeClr val="tx1"/>
              </a:solidFill>
              <a:effectLst>
                <a:outerShdw blurRad="38100" dist="38100" dir="2700000" algn="tl">
                  <a:srgbClr val="000000">
                    <a:alpha val="43137"/>
                  </a:srgbClr>
                </a:outerShdw>
              </a:effectLst>
              <a:latin typeface="Arial Black" pitchFamily="34" charset="0"/>
              <a:cs typeface="Aharoni" pitchFamily="2" charset="-79"/>
            </a:rPr>
            <a:t>Trade</a:t>
          </a:r>
          <a:endParaRPr lang="es-EC" sz="1600" kern="1200" dirty="0">
            <a:solidFill>
              <a:schemeClr val="tx1"/>
            </a:solidFill>
            <a:effectLst>
              <a:outerShdw blurRad="38100" dist="38100" dir="2700000" algn="tl">
                <a:srgbClr val="000000">
                  <a:alpha val="43137"/>
                </a:srgbClr>
              </a:outerShdw>
            </a:effectLst>
            <a:latin typeface="Arial Black" pitchFamily="34" charset="0"/>
            <a:cs typeface="Aharoni" pitchFamily="2" charset="-79"/>
          </a:endParaRPr>
        </a:p>
      </dsp:txBody>
      <dsp:txXfrm>
        <a:off x="1623638" y="4200646"/>
        <a:ext cx="2541532" cy="10073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D4683-F9DB-44AC-B0E9-27C4108F797E}">
      <dsp:nvSpPr>
        <dsp:cNvPr id="0" name=""/>
        <dsp:cNvSpPr/>
      </dsp:nvSpPr>
      <dsp:spPr>
        <a:xfrm>
          <a:off x="2600095" y="1997001"/>
          <a:ext cx="1797896" cy="1424663"/>
        </a:xfrm>
        <a:prstGeom prst="ellipse">
          <a:avLst/>
        </a:prstGeom>
        <a:solidFill>
          <a:schemeClr val="accent3">
            <a:lumMod val="60000"/>
            <a:lumOff val="40000"/>
          </a:schemeClr>
        </a:solidFill>
        <a:ln w="19050" cap="rnd"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effectLst>
                <a:outerShdw blurRad="38100" dist="38100" dir="2700000" algn="tl">
                  <a:srgbClr val="000000">
                    <a:alpha val="43137"/>
                  </a:srgbClr>
                </a:outerShdw>
              </a:effectLst>
              <a:latin typeface="Arial Black" pitchFamily="34" charset="0"/>
              <a:cs typeface="Aharoni" pitchFamily="2" charset="-79"/>
            </a:rPr>
            <a:t>Cualitativo</a:t>
          </a:r>
          <a:endParaRPr lang="es-EC" sz="1600" b="1" kern="1200" dirty="0">
            <a:solidFill>
              <a:schemeClr val="tx1"/>
            </a:solidFill>
            <a:effectLst>
              <a:outerShdw blurRad="38100" dist="38100" dir="2700000" algn="tl">
                <a:srgbClr val="000000">
                  <a:alpha val="43137"/>
                </a:srgbClr>
              </a:outerShdw>
            </a:effectLst>
            <a:latin typeface="Arial Black" pitchFamily="34" charset="0"/>
            <a:cs typeface="Aharoni" pitchFamily="2" charset="-79"/>
          </a:endParaRPr>
        </a:p>
      </dsp:txBody>
      <dsp:txXfrm>
        <a:off x="2863391" y="2205638"/>
        <a:ext cx="1271304" cy="1007389"/>
      </dsp:txXfrm>
    </dsp:sp>
    <dsp:sp modelId="{46A8FD28-80BB-44C0-BCD4-22604782CC0F}">
      <dsp:nvSpPr>
        <dsp:cNvPr id="0" name=""/>
        <dsp:cNvSpPr/>
      </dsp:nvSpPr>
      <dsp:spPr>
        <a:xfrm rot="16107272">
          <a:off x="3321679" y="1479241"/>
          <a:ext cx="301422" cy="4843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solidFill>
              <a:schemeClr val="tx1"/>
            </a:solidFill>
            <a:latin typeface="Arial Black" pitchFamily="34" charset="0"/>
          </a:endParaRPr>
        </a:p>
      </dsp:txBody>
      <dsp:txXfrm rot="10800000">
        <a:off x="3368112" y="1621315"/>
        <a:ext cx="210995" cy="290631"/>
      </dsp:txXfrm>
    </dsp:sp>
    <dsp:sp modelId="{E14D36C4-6923-4BAE-A988-58C58F899BDA}">
      <dsp:nvSpPr>
        <dsp:cNvPr id="0" name=""/>
        <dsp:cNvSpPr/>
      </dsp:nvSpPr>
      <dsp:spPr>
        <a:xfrm>
          <a:off x="868527" y="4005"/>
          <a:ext cx="5153492" cy="1424663"/>
        </a:xfrm>
        <a:prstGeom prst="ellipse">
          <a:avLst/>
        </a:prstGeom>
        <a:solidFill>
          <a:schemeClr val="tx2">
            <a:lumMod val="7500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bg1"/>
              </a:solidFill>
              <a:latin typeface="Arial Black" pitchFamily="34" charset="0"/>
              <a:cs typeface="Aharoni" pitchFamily="2" charset="-79"/>
            </a:rPr>
            <a:t>Entrevistas a personas relevantes relacionadas al sector artesanal textil de Otavalo.</a:t>
          </a:r>
          <a:endParaRPr lang="es-EC" sz="1600" kern="1200" dirty="0">
            <a:solidFill>
              <a:schemeClr val="bg1"/>
            </a:solidFill>
            <a:latin typeface="Arial Black" pitchFamily="34" charset="0"/>
            <a:cs typeface="Aharoni" pitchFamily="2" charset="-79"/>
          </a:endParaRPr>
        </a:p>
      </dsp:txBody>
      <dsp:txXfrm>
        <a:off x="1623238" y="212642"/>
        <a:ext cx="3644070" cy="1007389"/>
      </dsp:txXfrm>
    </dsp:sp>
    <dsp:sp modelId="{E2695305-7084-4B91-98E6-6C07A29FF6F2}">
      <dsp:nvSpPr>
        <dsp:cNvPr id="0" name=""/>
        <dsp:cNvSpPr/>
      </dsp:nvSpPr>
      <dsp:spPr>
        <a:xfrm rot="5500">
          <a:off x="4469608" y="2468831"/>
          <a:ext cx="172533" cy="4843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dirty="0">
            <a:solidFill>
              <a:schemeClr val="tx1"/>
            </a:solidFill>
            <a:latin typeface="Arial Black" pitchFamily="34" charset="0"/>
          </a:endParaRPr>
        </a:p>
      </dsp:txBody>
      <dsp:txXfrm>
        <a:off x="4469608" y="2565667"/>
        <a:ext cx="120773" cy="290631"/>
      </dsp:txXfrm>
    </dsp:sp>
    <dsp:sp modelId="{1E8E696E-34AC-403B-AC44-87DF08327F55}">
      <dsp:nvSpPr>
        <dsp:cNvPr id="0" name=""/>
        <dsp:cNvSpPr/>
      </dsp:nvSpPr>
      <dsp:spPr>
        <a:xfrm>
          <a:off x="4723523" y="1704193"/>
          <a:ext cx="2096064" cy="2017551"/>
        </a:xfrm>
        <a:prstGeom prst="ellipse">
          <a:avLst/>
        </a:prstGeom>
        <a:solidFill>
          <a:schemeClr val="bg1">
            <a:lumMod val="75000"/>
          </a:schemeClr>
        </a:solidFill>
        <a:ln w="19050" cap="rnd"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effectLst>
                <a:outerShdw blurRad="38100" dist="38100" dir="2700000" algn="tl">
                  <a:srgbClr val="000000">
                    <a:alpha val="43137"/>
                  </a:srgbClr>
                </a:outerShdw>
              </a:effectLst>
              <a:latin typeface="Arial Black" pitchFamily="34" charset="0"/>
              <a:cs typeface="Aharoni" pitchFamily="2" charset="-79"/>
            </a:rPr>
            <a:t>Información secundaria del sector artesanal textil de Otavalo.</a:t>
          </a:r>
          <a:endParaRPr lang="es-EC" sz="1600" b="1" kern="1200" dirty="0">
            <a:solidFill>
              <a:schemeClr val="tx1"/>
            </a:solidFill>
            <a:effectLst>
              <a:outerShdw blurRad="38100" dist="38100" dir="2700000" algn="tl">
                <a:srgbClr val="000000">
                  <a:alpha val="43137"/>
                </a:srgbClr>
              </a:outerShdw>
            </a:effectLst>
            <a:latin typeface="Arial Black" pitchFamily="34" charset="0"/>
          </a:endParaRPr>
        </a:p>
      </dsp:txBody>
      <dsp:txXfrm>
        <a:off x="5030484" y="1999657"/>
        <a:ext cx="1482142" cy="1426623"/>
      </dsp:txXfrm>
    </dsp:sp>
    <dsp:sp modelId="{361D9D7E-274C-42DF-A34A-2F1C09509038}">
      <dsp:nvSpPr>
        <dsp:cNvPr id="0" name=""/>
        <dsp:cNvSpPr/>
      </dsp:nvSpPr>
      <dsp:spPr>
        <a:xfrm rot="5492728">
          <a:off x="3321669" y="3455057"/>
          <a:ext cx="301442" cy="4843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dirty="0">
            <a:solidFill>
              <a:schemeClr val="tx1"/>
            </a:solidFill>
            <a:latin typeface="Arial Black" pitchFamily="34" charset="0"/>
          </a:endParaRPr>
        </a:p>
      </dsp:txBody>
      <dsp:txXfrm rot="10800000">
        <a:off x="3368105" y="3506734"/>
        <a:ext cx="211009" cy="290631"/>
      </dsp:txXfrm>
    </dsp:sp>
    <dsp:sp modelId="{5E20B8CA-F088-4CBD-BCA0-A4A0A29994EE}">
      <dsp:nvSpPr>
        <dsp:cNvPr id="0" name=""/>
        <dsp:cNvSpPr/>
      </dsp:nvSpPr>
      <dsp:spPr>
        <a:xfrm>
          <a:off x="1923084" y="3989998"/>
          <a:ext cx="3044377" cy="1424663"/>
        </a:xfrm>
        <a:prstGeom prst="ellipse">
          <a:avLst/>
        </a:prstGeom>
        <a:solidFill>
          <a:schemeClr val="accent4">
            <a:lumMod val="40000"/>
            <a:lumOff val="60000"/>
          </a:schemeClr>
        </a:solidFill>
        <a:ln w="19050" cap="rnd"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effectLst>
                <a:outerShdw blurRad="38100" dist="38100" dir="2700000" algn="tl">
                  <a:srgbClr val="000000">
                    <a:alpha val="43137"/>
                  </a:srgbClr>
                </a:outerShdw>
              </a:effectLst>
              <a:latin typeface="Arial Black" pitchFamily="34" charset="0"/>
              <a:cs typeface="Aharoni" pitchFamily="2" charset="-79"/>
            </a:rPr>
            <a:t>Matriz Acción Reacción</a:t>
          </a:r>
          <a:endParaRPr lang="es-EC" sz="1600" b="1" kern="1200" dirty="0">
            <a:solidFill>
              <a:schemeClr val="tx1"/>
            </a:solidFill>
            <a:effectLst>
              <a:outerShdw blurRad="38100" dist="38100" dir="2700000" algn="tl">
                <a:srgbClr val="000000">
                  <a:alpha val="43137"/>
                </a:srgbClr>
              </a:outerShdw>
            </a:effectLst>
            <a:latin typeface="Arial Black" pitchFamily="34" charset="0"/>
            <a:cs typeface="Aharoni" pitchFamily="2" charset="-79"/>
          </a:endParaRPr>
        </a:p>
      </dsp:txBody>
      <dsp:txXfrm>
        <a:off x="2368923" y="4198635"/>
        <a:ext cx="2152699" cy="1007389"/>
      </dsp:txXfrm>
    </dsp:sp>
    <dsp:sp modelId="{1CC728BD-219C-4561-8C16-860B12594A91}">
      <dsp:nvSpPr>
        <dsp:cNvPr id="0" name=""/>
        <dsp:cNvSpPr/>
      </dsp:nvSpPr>
      <dsp:spPr>
        <a:xfrm rot="21594765">
          <a:off x="2283934" y="2468785"/>
          <a:ext cx="270464" cy="4843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dirty="0">
            <a:solidFill>
              <a:schemeClr val="tx1"/>
            </a:solidFill>
            <a:latin typeface="Arial Black" pitchFamily="34" charset="0"/>
          </a:endParaRPr>
        </a:p>
      </dsp:txBody>
      <dsp:txXfrm rot="10800000">
        <a:off x="2283934" y="2565724"/>
        <a:ext cx="189325" cy="290631"/>
      </dsp:txXfrm>
    </dsp:sp>
    <dsp:sp modelId="{3CB2C3FC-BAD9-4EFF-B491-CB155E8E44E3}">
      <dsp:nvSpPr>
        <dsp:cNvPr id="0" name=""/>
        <dsp:cNvSpPr/>
      </dsp:nvSpPr>
      <dsp:spPr>
        <a:xfrm>
          <a:off x="0" y="2043060"/>
          <a:ext cx="2227048" cy="1339810"/>
        </a:xfrm>
        <a:prstGeom prst="ellipse">
          <a:avLst/>
        </a:prstGeom>
        <a:solidFill>
          <a:srgbClr val="FFC000"/>
        </a:solidFill>
        <a:ln w="25400" cap="rnd"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effectLst>
                <a:outerShdw blurRad="38100" dist="38100" dir="2700000" algn="tl">
                  <a:srgbClr val="000000">
                    <a:alpha val="43137"/>
                  </a:srgbClr>
                </a:outerShdw>
              </a:effectLst>
              <a:latin typeface="Arial Black" pitchFamily="34" charset="0"/>
              <a:cs typeface="Aharoni" pitchFamily="2" charset="-79"/>
            </a:rPr>
            <a:t>Metodología</a:t>
          </a:r>
          <a:endParaRPr lang="es-EC" sz="1600" b="1" kern="1200" dirty="0">
            <a:solidFill>
              <a:schemeClr val="tx1"/>
            </a:solidFill>
            <a:effectLst>
              <a:outerShdw blurRad="38100" dist="38100" dir="2700000" algn="tl">
                <a:srgbClr val="000000">
                  <a:alpha val="43137"/>
                </a:srgbClr>
              </a:outerShdw>
            </a:effectLst>
            <a:latin typeface="Arial Black" pitchFamily="34" charset="0"/>
            <a:cs typeface="Aharoni" pitchFamily="2" charset="-79"/>
          </a:endParaRPr>
        </a:p>
      </dsp:txBody>
      <dsp:txXfrm>
        <a:off x="326144" y="2239271"/>
        <a:ext cx="1574760" cy="9473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0199C-4131-4B3D-A23B-D12B623A2FB4}">
      <dsp:nvSpPr>
        <dsp:cNvPr id="0" name=""/>
        <dsp:cNvSpPr/>
      </dsp:nvSpPr>
      <dsp:spPr>
        <a:xfrm>
          <a:off x="3665509" y="2300979"/>
          <a:ext cx="3319669" cy="1936454"/>
        </a:xfrm>
        <a:prstGeom prst="ellipse">
          <a:avLst/>
        </a:prstGeom>
        <a:solidFill>
          <a:srgbClr val="00206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b="1" kern="1200" dirty="0" smtClean="0">
              <a:solidFill>
                <a:srgbClr val="FFFF00"/>
              </a:solidFill>
              <a:effectLst>
                <a:outerShdw blurRad="38100" dist="38100" dir="2700000" algn="tl">
                  <a:srgbClr val="000000">
                    <a:alpha val="43137"/>
                  </a:srgbClr>
                </a:outerShdw>
              </a:effectLst>
              <a:latin typeface="Arial Black" pitchFamily="34" charset="0"/>
              <a:cs typeface="Aharoni" pitchFamily="2" charset="-79"/>
            </a:rPr>
            <a:t>ENTREVISTAS</a:t>
          </a:r>
          <a:endParaRPr lang="es-EC" sz="2200" kern="1200" dirty="0">
            <a:solidFill>
              <a:srgbClr val="FFFF00"/>
            </a:solidFill>
            <a:effectLst>
              <a:outerShdw blurRad="38100" dist="38100" dir="2700000" algn="tl">
                <a:srgbClr val="000000">
                  <a:alpha val="43137"/>
                </a:srgbClr>
              </a:outerShdw>
            </a:effectLst>
            <a:latin typeface="Arial Black" pitchFamily="34" charset="0"/>
            <a:cs typeface="Aharoni" pitchFamily="2" charset="-79"/>
          </a:endParaRPr>
        </a:p>
      </dsp:txBody>
      <dsp:txXfrm>
        <a:off x="4151663" y="2584566"/>
        <a:ext cx="2347361" cy="1369280"/>
      </dsp:txXfrm>
    </dsp:sp>
    <dsp:sp modelId="{D779FC59-8608-4D1B-98AA-8E4294AF20A3}">
      <dsp:nvSpPr>
        <dsp:cNvPr id="0" name=""/>
        <dsp:cNvSpPr/>
      </dsp:nvSpPr>
      <dsp:spPr>
        <a:xfrm rot="16603381">
          <a:off x="5132450" y="1944568"/>
          <a:ext cx="694866" cy="27294"/>
        </a:xfrm>
        <a:custGeom>
          <a:avLst/>
          <a:gdLst/>
          <a:ahLst/>
          <a:cxnLst/>
          <a:rect l="0" t="0" r="0" b="0"/>
          <a:pathLst>
            <a:path>
              <a:moveTo>
                <a:pt x="0" y="13647"/>
              </a:moveTo>
              <a:lnTo>
                <a:pt x="694866" y="13647"/>
              </a:lnTo>
            </a:path>
          </a:pathLst>
        </a:custGeom>
        <a:noFill/>
        <a:ln w="15875" cap="rnd"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933450">
            <a:lnSpc>
              <a:spcPct val="90000"/>
            </a:lnSpc>
            <a:spcBef>
              <a:spcPct val="0"/>
            </a:spcBef>
            <a:spcAft>
              <a:spcPct val="35000"/>
            </a:spcAft>
          </a:pPr>
          <a:endParaRPr lang="es-EC" sz="2100" kern="1200" dirty="0">
            <a:latin typeface="Arial Black" pitchFamily="34" charset="0"/>
            <a:cs typeface="Aharoni" pitchFamily="2" charset="-79"/>
          </a:endParaRPr>
        </a:p>
      </dsp:txBody>
      <dsp:txXfrm>
        <a:off x="5462511" y="1940844"/>
        <a:ext cx="34743" cy="34743"/>
      </dsp:txXfrm>
    </dsp:sp>
    <dsp:sp modelId="{4FB347E7-6FC3-4C40-B552-B0814465AFC5}">
      <dsp:nvSpPr>
        <dsp:cNvPr id="0" name=""/>
        <dsp:cNvSpPr/>
      </dsp:nvSpPr>
      <dsp:spPr>
        <a:xfrm>
          <a:off x="3858159" y="-39294"/>
          <a:ext cx="3519440" cy="1653732"/>
        </a:xfrm>
        <a:prstGeom prst="ellipse">
          <a:avLst/>
        </a:prstGeom>
        <a:solidFill>
          <a:schemeClr val="accent2">
            <a:hueOff val="0"/>
            <a:satOff val="0"/>
            <a:lumOff val="0"/>
            <a:alpha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b="1" kern="1200" dirty="0" smtClean="0">
              <a:solidFill>
                <a:schemeClr val="tx1"/>
              </a:solidFill>
              <a:effectLst>
                <a:outerShdw blurRad="38100" dist="38100" dir="2700000" algn="tl">
                  <a:srgbClr val="000000">
                    <a:alpha val="43137"/>
                  </a:srgbClr>
                </a:outerShdw>
              </a:effectLst>
              <a:latin typeface="Arial Black" pitchFamily="34" charset="0"/>
              <a:cs typeface="Aharoni" pitchFamily="2" charset="-79"/>
            </a:rPr>
            <a:t>CALIDAD, COLORIDO Y VARIEDAD</a:t>
          </a:r>
          <a:endParaRPr lang="es-EC" sz="2100" kern="1200" dirty="0">
            <a:solidFill>
              <a:schemeClr val="tx1"/>
            </a:solidFill>
            <a:effectLst>
              <a:outerShdw blurRad="38100" dist="38100" dir="2700000" algn="tl">
                <a:srgbClr val="000000">
                  <a:alpha val="43137"/>
                </a:srgbClr>
              </a:outerShdw>
            </a:effectLst>
            <a:latin typeface="Arial Black" pitchFamily="34" charset="0"/>
            <a:cs typeface="Aharoni" pitchFamily="2" charset="-79"/>
          </a:endParaRPr>
        </a:p>
      </dsp:txBody>
      <dsp:txXfrm>
        <a:off x="4373569" y="202889"/>
        <a:ext cx="2488620" cy="1169366"/>
      </dsp:txXfrm>
    </dsp:sp>
    <dsp:sp modelId="{282CE10D-3E09-4D5F-BEE5-BA48FEF4B33A}">
      <dsp:nvSpPr>
        <dsp:cNvPr id="0" name=""/>
        <dsp:cNvSpPr/>
      </dsp:nvSpPr>
      <dsp:spPr>
        <a:xfrm rot="20061856">
          <a:off x="6537281" y="2333303"/>
          <a:ext cx="1419766" cy="27294"/>
        </a:xfrm>
        <a:custGeom>
          <a:avLst/>
          <a:gdLst/>
          <a:ahLst/>
          <a:cxnLst/>
          <a:rect l="0" t="0" r="0" b="0"/>
          <a:pathLst>
            <a:path>
              <a:moveTo>
                <a:pt x="0" y="13647"/>
              </a:moveTo>
              <a:lnTo>
                <a:pt x="1419766" y="13647"/>
              </a:lnTo>
            </a:path>
          </a:pathLst>
        </a:custGeom>
        <a:noFill/>
        <a:ln w="15875" cap="rnd"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933450">
            <a:lnSpc>
              <a:spcPct val="90000"/>
            </a:lnSpc>
            <a:spcBef>
              <a:spcPct val="0"/>
            </a:spcBef>
            <a:spcAft>
              <a:spcPct val="35000"/>
            </a:spcAft>
          </a:pPr>
          <a:endParaRPr lang="es-EC" sz="2100" kern="1200" dirty="0">
            <a:latin typeface="Arial Black" pitchFamily="34" charset="0"/>
            <a:cs typeface="Aharoni" pitchFamily="2" charset="-79"/>
          </a:endParaRPr>
        </a:p>
      </dsp:txBody>
      <dsp:txXfrm>
        <a:off x="7211670" y="2311456"/>
        <a:ext cx="70988" cy="70988"/>
      </dsp:txXfrm>
    </dsp:sp>
    <dsp:sp modelId="{CE9096C8-A00D-457C-A4CE-FCCE7D728462}">
      <dsp:nvSpPr>
        <dsp:cNvPr id="0" name=""/>
        <dsp:cNvSpPr/>
      </dsp:nvSpPr>
      <dsp:spPr>
        <a:xfrm>
          <a:off x="7411094" y="571879"/>
          <a:ext cx="3449586" cy="1737394"/>
        </a:xfrm>
        <a:prstGeom prst="ellipse">
          <a:avLst/>
        </a:prstGeom>
        <a:solidFill>
          <a:schemeClr val="tx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b="1" kern="1200" dirty="0" smtClean="0">
              <a:solidFill>
                <a:schemeClr val="bg1"/>
              </a:solidFill>
              <a:effectLst>
                <a:outerShdw blurRad="38100" dist="38100" dir="2700000" algn="tl">
                  <a:srgbClr val="000000">
                    <a:alpha val="43137"/>
                  </a:srgbClr>
                </a:outerShdw>
              </a:effectLst>
              <a:latin typeface="Arial Black" pitchFamily="34" charset="0"/>
              <a:cs typeface="Aharoni" pitchFamily="2" charset="-79"/>
            </a:rPr>
            <a:t>FALTA TRABAJO COLABORATIVO</a:t>
          </a:r>
          <a:endParaRPr lang="es-EC" sz="2100" kern="1200" dirty="0">
            <a:solidFill>
              <a:schemeClr val="bg1"/>
            </a:solidFill>
            <a:effectLst>
              <a:outerShdw blurRad="38100" dist="38100" dir="2700000" algn="tl">
                <a:srgbClr val="000000">
                  <a:alpha val="43137"/>
                </a:srgbClr>
              </a:outerShdw>
            </a:effectLst>
            <a:latin typeface="Arial Black" pitchFamily="34" charset="0"/>
            <a:cs typeface="Aharoni" pitchFamily="2" charset="-79"/>
          </a:endParaRPr>
        </a:p>
      </dsp:txBody>
      <dsp:txXfrm>
        <a:off x="7916274" y="826314"/>
        <a:ext cx="2439226" cy="1228524"/>
      </dsp:txXfrm>
    </dsp:sp>
    <dsp:sp modelId="{BF568BB2-8C74-416B-A379-D5428340F221}">
      <dsp:nvSpPr>
        <dsp:cNvPr id="0" name=""/>
        <dsp:cNvSpPr/>
      </dsp:nvSpPr>
      <dsp:spPr>
        <a:xfrm rot="220099">
          <a:off x="6974839" y="3373955"/>
          <a:ext cx="394457" cy="27294"/>
        </a:xfrm>
        <a:custGeom>
          <a:avLst/>
          <a:gdLst/>
          <a:ahLst/>
          <a:cxnLst/>
          <a:rect l="0" t="0" r="0" b="0"/>
          <a:pathLst>
            <a:path>
              <a:moveTo>
                <a:pt x="0" y="13647"/>
              </a:moveTo>
              <a:lnTo>
                <a:pt x="394457" y="13647"/>
              </a:lnTo>
            </a:path>
          </a:pathLst>
        </a:custGeom>
        <a:noFill/>
        <a:ln w="15875" cap="rnd"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933450">
            <a:lnSpc>
              <a:spcPct val="90000"/>
            </a:lnSpc>
            <a:spcBef>
              <a:spcPct val="0"/>
            </a:spcBef>
            <a:spcAft>
              <a:spcPct val="35000"/>
            </a:spcAft>
          </a:pPr>
          <a:endParaRPr lang="es-EC" sz="2100" kern="1200" dirty="0">
            <a:latin typeface="Arial Black" pitchFamily="34" charset="0"/>
            <a:cs typeface="Aharoni" pitchFamily="2" charset="-79"/>
          </a:endParaRPr>
        </a:p>
      </dsp:txBody>
      <dsp:txXfrm>
        <a:off x="7162206" y="3377741"/>
        <a:ext cx="19722" cy="19722"/>
      </dsp:txXfrm>
    </dsp:sp>
    <dsp:sp modelId="{78577C01-7149-4C77-B4AB-2A5237F7533C}">
      <dsp:nvSpPr>
        <dsp:cNvPr id="0" name=""/>
        <dsp:cNvSpPr/>
      </dsp:nvSpPr>
      <dsp:spPr>
        <a:xfrm>
          <a:off x="7357312" y="2549842"/>
          <a:ext cx="3477633" cy="1922232"/>
        </a:xfrm>
        <a:prstGeom prst="ellipse">
          <a:avLst/>
        </a:prstGeom>
        <a:solidFill>
          <a:srgbClr val="0000CC"/>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b="1" kern="1200" dirty="0" smtClean="0">
              <a:solidFill>
                <a:schemeClr val="bg1"/>
              </a:solidFill>
              <a:effectLst>
                <a:outerShdw blurRad="38100" dist="38100" dir="2700000" algn="tl">
                  <a:srgbClr val="000000">
                    <a:alpha val="43137"/>
                  </a:srgbClr>
                </a:outerShdw>
              </a:effectLst>
              <a:latin typeface="Arial Black" pitchFamily="34" charset="0"/>
              <a:cs typeface="Aharoni" pitchFamily="2" charset="-79"/>
            </a:rPr>
            <a:t>NO EXISTEN CERTIFICADOS DE ORIGEN Y MARCAS</a:t>
          </a:r>
          <a:endParaRPr lang="es-EC" sz="2100" kern="1200" dirty="0">
            <a:solidFill>
              <a:schemeClr val="bg1"/>
            </a:solidFill>
            <a:effectLst>
              <a:outerShdw blurRad="38100" dist="38100" dir="2700000" algn="tl">
                <a:srgbClr val="000000">
                  <a:alpha val="43137"/>
                </a:srgbClr>
              </a:outerShdw>
            </a:effectLst>
            <a:latin typeface="Arial Black" pitchFamily="34" charset="0"/>
            <a:cs typeface="Aharoni" pitchFamily="2" charset="-79"/>
          </a:endParaRPr>
        </a:p>
      </dsp:txBody>
      <dsp:txXfrm>
        <a:off x="7866600" y="2831346"/>
        <a:ext cx="2459057" cy="1359224"/>
      </dsp:txXfrm>
    </dsp:sp>
    <dsp:sp modelId="{1C1F685D-684A-4D5B-95C6-2D87A7E4D746}">
      <dsp:nvSpPr>
        <dsp:cNvPr id="0" name=""/>
        <dsp:cNvSpPr/>
      </dsp:nvSpPr>
      <dsp:spPr>
        <a:xfrm rot="2614036">
          <a:off x="6083055" y="4356232"/>
          <a:ext cx="798865" cy="27294"/>
        </a:xfrm>
        <a:custGeom>
          <a:avLst/>
          <a:gdLst/>
          <a:ahLst/>
          <a:cxnLst/>
          <a:rect l="0" t="0" r="0" b="0"/>
          <a:pathLst>
            <a:path>
              <a:moveTo>
                <a:pt x="0" y="13647"/>
              </a:moveTo>
              <a:lnTo>
                <a:pt x="798865" y="13647"/>
              </a:lnTo>
            </a:path>
          </a:pathLst>
        </a:custGeom>
        <a:noFill/>
        <a:ln w="15875" cap="rnd"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933450">
            <a:lnSpc>
              <a:spcPct val="90000"/>
            </a:lnSpc>
            <a:spcBef>
              <a:spcPct val="0"/>
            </a:spcBef>
            <a:spcAft>
              <a:spcPct val="35000"/>
            </a:spcAft>
          </a:pPr>
          <a:endParaRPr lang="es-EC" sz="2100" kern="1200" dirty="0">
            <a:latin typeface="Arial Black" pitchFamily="34" charset="0"/>
            <a:cs typeface="Aharoni" pitchFamily="2" charset="-79"/>
          </a:endParaRPr>
        </a:p>
      </dsp:txBody>
      <dsp:txXfrm>
        <a:off x="6462515" y="4349908"/>
        <a:ext cx="39943" cy="39943"/>
      </dsp:txXfrm>
    </dsp:sp>
    <dsp:sp modelId="{5D287E4C-0319-4901-BDB6-F96A35CF84E9}">
      <dsp:nvSpPr>
        <dsp:cNvPr id="0" name=""/>
        <dsp:cNvSpPr/>
      </dsp:nvSpPr>
      <dsp:spPr>
        <a:xfrm>
          <a:off x="4913484" y="4594576"/>
          <a:ext cx="5531966" cy="1827738"/>
        </a:xfrm>
        <a:prstGeom prst="ellipse">
          <a:avLst/>
        </a:prstGeom>
        <a:solidFill>
          <a:schemeClr val="tx2">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b="1" kern="1200" dirty="0" smtClean="0">
              <a:solidFill>
                <a:schemeClr val="bg2">
                  <a:lumMod val="10000"/>
                </a:schemeClr>
              </a:solidFill>
              <a:effectLst>
                <a:outerShdw blurRad="38100" dist="38100" dir="2700000" algn="tl">
                  <a:srgbClr val="000000">
                    <a:alpha val="43137"/>
                  </a:srgbClr>
                </a:outerShdw>
              </a:effectLst>
              <a:latin typeface="Arial Black" pitchFamily="34" charset="0"/>
              <a:cs typeface="Aharoni" pitchFamily="2" charset="-79"/>
            </a:rPr>
            <a:t>DEBE HABER ESTANDARIZACIÓN Y CUMPLIMIENTO DE NORMAS</a:t>
          </a:r>
          <a:endParaRPr lang="es-EC" sz="2100" kern="1200" dirty="0">
            <a:solidFill>
              <a:schemeClr val="bg2">
                <a:lumMod val="10000"/>
              </a:schemeClr>
            </a:solidFill>
            <a:effectLst>
              <a:outerShdw blurRad="38100" dist="38100" dir="2700000" algn="tl">
                <a:srgbClr val="000000">
                  <a:alpha val="43137"/>
                </a:srgbClr>
              </a:outerShdw>
            </a:effectLst>
            <a:latin typeface="Arial Black" pitchFamily="34" charset="0"/>
            <a:cs typeface="Aharoni" pitchFamily="2" charset="-79"/>
          </a:endParaRPr>
        </a:p>
      </dsp:txBody>
      <dsp:txXfrm>
        <a:off x="5723622" y="4862242"/>
        <a:ext cx="3911690" cy="1292406"/>
      </dsp:txXfrm>
    </dsp:sp>
    <dsp:sp modelId="{37F0331F-0A19-4A2C-819E-A609382097D0}">
      <dsp:nvSpPr>
        <dsp:cNvPr id="0" name=""/>
        <dsp:cNvSpPr/>
      </dsp:nvSpPr>
      <dsp:spPr>
        <a:xfrm rot="8758789">
          <a:off x="3437407" y="4233696"/>
          <a:ext cx="877776" cy="27294"/>
        </a:xfrm>
        <a:custGeom>
          <a:avLst/>
          <a:gdLst/>
          <a:ahLst/>
          <a:cxnLst/>
          <a:rect l="0" t="0" r="0" b="0"/>
          <a:pathLst>
            <a:path>
              <a:moveTo>
                <a:pt x="0" y="13647"/>
              </a:moveTo>
              <a:lnTo>
                <a:pt x="877776" y="13647"/>
              </a:lnTo>
            </a:path>
          </a:pathLst>
        </a:custGeom>
        <a:noFill/>
        <a:ln w="15875" cap="rnd"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933450">
            <a:lnSpc>
              <a:spcPct val="90000"/>
            </a:lnSpc>
            <a:spcBef>
              <a:spcPct val="0"/>
            </a:spcBef>
            <a:spcAft>
              <a:spcPct val="35000"/>
            </a:spcAft>
          </a:pPr>
          <a:endParaRPr lang="es-EC" sz="2100" kern="1200" dirty="0">
            <a:latin typeface="Arial Black" pitchFamily="34" charset="0"/>
            <a:cs typeface="Aharoni" pitchFamily="2" charset="-79"/>
          </a:endParaRPr>
        </a:p>
      </dsp:txBody>
      <dsp:txXfrm rot="10800000">
        <a:off x="3854351" y="4225399"/>
        <a:ext cx="43888" cy="43888"/>
      </dsp:txXfrm>
    </dsp:sp>
    <dsp:sp modelId="{D7161A23-29AE-4FB8-BC9D-2D08070AF29D}">
      <dsp:nvSpPr>
        <dsp:cNvPr id="0" name=""/>
        <dsp:cNvSpPr/>
      </dsp:nvSpPr>
      <dsp:spPr>
        <a:xfrm>
          <a:off x="329536" y="4319747"/>
          <a:ext cx="4044930" cy="1913054"/>
        </a:xfrm>
        <a:prstGeom prst="ellipse">
          <a:avLst/>
        </a:prstGeom>
        <a:solidFill>
          <a:schemeClr val="bg1">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b="1" kern="1200" dirty="0" smtClean="0">
              <a:solidFill>
                <a:schemeClr val="bg2">
                  <a:lumMod val="10000"/>
                </a:schemeClr>
              </a:solidFill>
              <a:effectLst>
                <a:outerShdw blurRad="38100" dist="38100" dir="2700000" algn="tl">
                  <a:srgbClr val="000000">
                    <a:alpha val="43137"/>
                  </a:srgbClr>
                </a:outerShdw>
              </a:effectLst>
              <a:latin typeface="Arial Black" pitchFamily="34" charset="0"/>
              <a:cs typeface="Aharoni" pitchFamily="2" charset="-79"/>
            </a:rPr>
            <a:t>SE REQUIERE INNOVACIÓN Y DISEÑO</a:t>
          </a:r>
          <a:endParaRPr lang="es-EC" sz="2100" kern="1200" dirty="0">
            <a:solidFill>
              <a:schemeClr val="bg2">
                <a:lumMod val="10000"/>
              </a:schemeClr>
            </a:solidFill>
            <a:effectLst>
              <a:outerShdw blurRad="38100" dist="38100" dir="2700000" algn="tl">
                <a:srgbClr val="000000">
                  <a:alpha val="43137"/>
                </a:srgbClr>
              </a:outerShdw>
            </a:effectLst>
            <a:latin typeface="Arial Black" pitchFamily="34" charset="0"/>
            <a:cs typeface="Aharoni" pitchFamily="2" charset="-79"/>
          </a:endParaRPr>
        </a:p>
      </dsp:txBody>
      <dsp:txXfrm>
        <a:off x="921902" y="4599907"/>
        <a:ext cx="2860198" cy="1352734"/>
      </dsp:txXfrm>
    </dsp:sp>
    <dsp:sp modelId="{2CB3CF0E-4DC9-420A-BA02-B4308EC9BC73}">
      <dsp:nvSpPr>
        <dsp:cNvPr id="0" name=""/>
        <dsp:cNvSpPr/>
      </dsp:nvSpPr>
      <dsp:spPr>
        <a:xfrm rot="10777710">
          <a:off x="3624868" y="3266453"/>
          <a:ext cx="40743" cy="27294"/>
        </a:xfrm>
        <a:custGeom>
          <a:avLst/>
          <a:gdLst/>
          <a:ahLst/>
          <a:cxnLst/>
          <a:rect l="0" t="0" r="0" b="0"/>
          <a:pathLst>
            <a:path>
              <a:moveTo>
                <a:pt x="0" y="13647"/>
              </a:moveTo>
              <a:lnTo>
                <a:pt x="40743" y="13647"/>
              </a:lnTo>
            </a:path>
          </a:pathLst>
        </a:custGeom>
        <a:noFill/>
        <a:ln w="15875" cap="rnd"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933450">
            <a:lnSpc>
              <a:spcPct val="90000"/>
            </a:lnSpc>
            <a:spcBef>
              <a:spcPct val="0"/>
            </a:spcBef>
            <a:spcAft>
              <a:spcPct val="35000"/>
            </a:spcAft>
          </a:pPr>
          <a:endParaRPr lang="es-EC" sz="2100" kern="1200" dirty="0">
            <a:latin typeface="Arial Black" pitchFamily="34" charset="0"/>
            <a:cs typeface="Aharoni" pitchFamily="2" charset="-79"/>
          </a:endParaRPr>
        </a:p>
      </dsp:txBody>
      <dsp:txXfrm rot="10800000">
        <a:off x="3644221" y="3279082"/>
        <a:ext cx="2037" cy="2037"/>
      </dsp:txXfrm>
    </dsp:sp>
    <dsp:sp modelId="{50D7F5E3-9B39-469F-BED6-72B087BB39F9}">
      <dsp:nvSpPr>
        <dsp:cNvPr id="0" name=""/>
        <dsp:cNvSpPr/>
      </dsp:nvSpPr>
      <dsp:spPr>
        <a:xfrm>
          <a:off x="79117" y="2522287"/>
          <a:ext cx="3545949" cy="1538880"/>
        </a:xfrm>
        <a:prstGeom prst="ellipse">
          <a:avLst/>
        </a:prstGeom>
        <a:solidFill>
          <a:schemeClr val="accent2">
            <a:alpha val="90000"/>
            <a:hueOff val="0"/>
            <a:satOff val="0"/>
            <a:lumOff val="0"/>
            <a:alphaOff val="-33333"/>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b="1" kern="1200" dirty="0" smtClean="0">
              <a:solidFill>
                <a:schemeClr val="bg2">
                  <a:lumMod val="10000"/>
                </a:schemeClr>
              </a:solidFill>
              <a:effectLst>
                <a:outerShdw blurRad="38100" dist="38100" dir="2700000" algn="tl">
                  <a:srgbClr val="000000">
                    <a:alpha val="43137"/>
                  </a:srgbClr>
                </a:outerShdw>
              </a:effectLst>
              <a:latin typeface="Arial Black" pitchFamily="34" charset="0"/>
              <a:cs typeface="Aharoni" pitchFamily="2" charset="-79"/>
            </a:rPr>
            <a:t>CAPACITACIÓN</a:t>
          </a:r>
          <a:endParaRPr lang="es-EC" sz="2100" kern="1200" dirty="0">
            <a:solidFill>
              <a:schemeClr val="bg2">
                <a:lumMod val="10000"/>
              </a:schemeClr>
            </a:solidFill>
            <a:effectLst>
              <a:outerShdw blurRad="38100" dist="38100" dir="2700000" algn="tl">
                <a:srgbClr val="000000">
                  <a:alpha val="43137"/>
                </a:srgbClr>
              </a:outerShdw>
            </a:effectLst>
            <a:latin typeface="Arial Black" pitchFamily="34" charset="0"/>
            <a:cs typeface="Aharoni" pitchFamily="2" charset="-79"/>
          </a:endParaRPr>
        </a:p>
      </dsp:txBody>
      <dsp:txXfrm>
        <a:off x="598409" y="2747651"/>
        <a:ext cx="2507365" cy="1088152"/>
      </dsp:txXfrm>
    </dsp:sp>
    <dsp:sp modelId="{20A026F1-C1D8-44FB-ABD2-7EE28D57C534}">
      <dsp:nvSpPr>
        <dsp:cNvPr id="0" name=""/>
        <dsp:cNvSpPr/>
      </dsp:nvSpPr>
      <dsp:spPr>
        <a:xfrm rot="12640641">
          <a:off x="3108030" y="2276204"/>
          <a:ext cx="1132810" cy="27294"/>
        </a:xfrm>
        <a:custGeom>
          <a:avLst/>
          <a:gdLst/>
          <a:ahLst/>
          <a:cxnLst/>
          <a:rect l="0" t="0" r="0" b="0"/>
          <a:pathLst>
            <a:path>
              <a:moveTo>
                <a:pt x="0" y="13647"/>
              </a:moveTo>
              <a:lnTo>
                <a:pt x="1132810" y="13647"/>
              </a:lnTo>
            </a:path>
          </a:pathLst>
        </a:custGeom>
        <a:noFill/>
        <a:ln w="15875" cap="rnd"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933450">
            <a:lnSpc>
              <a:spcPct val="90000"/>
            </a:lnSpc>
            <a:spcBef>
              <a:spcPct val="0"/>
            </a:spcBef>
            <a:spcAft>
              <a:spcPct val="35000"/>
            </a:spcAft>
          </a:pPr>
          <a:endParaRPr lang="es-EC" sz="2100" kern="1200" dirty="0">
            <a:latin typeface="Arial Black" pitchFamily="34" charset="0"/>
          </a:endParaRPr>
        </a:p>
      </dsp:txBody>
      <dsp:txXfrm rot="10800000">
        <a:off x="3646115" y="2261531"/>
        <a:ext cx="56640" cy="56640"/>
      </dsp:txXfrm>
    </dsp:sp>
    <dsp:sp modelId="{FE0DC387-6D75-4249-8C90-84BB500BD203}">
      <dsp:nvSpPr>
        <dsp:cNvPr id="0" name=""/>
        <dsp:cNvSpPr/>
      </dsp:nvSpPr>
      <dsp:spPr>
        <a:xfrm>
          <a:off x="267355" y="225640"/>
          <a:ext cx="3391805" cy="2098206"/>
        </a:xfrm>
        <a:prstGeom prst="ellipse">
          <a:avLst/>
        </a:prstGeom>
        <a:solidFill>
          <a:srgbClr val="0033CC"/>
        </a:solidFill>
        <a:ln w="31750"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b="1" kern="1200" dirty="0" smtClean="0">
              <a:solidFill>
                <a:schemeClr val="bg1"/>
              </a:solidFill>
              <a:effectLst>
                <a:outerShdw blurRad="38100" dist="38100" dir="2700000" algn="tl">
                  <a:srgbClr val="000000">
                    <a:alpha val="43137"/>
                  </a:srgbClr>
                </a:outerShdw>
              </a:effectLst>
              <a:latin typeface="Arial Black" pitchFamily="34" charset="0"/>
              <a:cs typeface="Aharoni" pitchFamily="2" charset="-79"/>
            </a:rPr>
            <a:t>INFORMALIDAD</a:t>
          </a:r>
          <a:endParaRPr lang="es-EC" sz="2100" kern="1200" dirty="0">
            <a:solidFill>
              <a:schemeClr val="bg1"/>
            </a:solidFill>
            <a:effectLst>
              <a:outerShdw blurRad="38100" dist="38100" dir="2700000" algn="tl">
                <a:srgbClr val="000000">
                  <a:alpha val="43137"/>
                </a:srgbClr>
              </a:outerShdw>
            </a:effectLst>
            <a:latin typeface="Arial Black" pitchFamily="34" charset="0"/>
            <a:cs typeface="Aharoni" pitchFamily="2" charset="-79"/>
          </a:endParaRPr>
        </a:p>
      </dsp:txBody>
      <dsp:txXfrm>
        <a:off x="764073" y="532915"/>
        <a:ext cx="2398369" cy="14836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CBCEA-2635-478B-90B7-A1CEE57377A6}">
      <dsp:nvSpPr>
        <dsp:cNvPr id="0" name=""/>
        <dsp:cNvSpPr/>
      </dsp:nvSpPr>
      <dsp:spPr>
        <a:xfrm>
          <a:off x="780198" y="0"/>
          <a:ext cx="8842248" cy="182880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CA6176-CF45-44E5-A737-DBD5306D7B01}">
      <dsp:nvSpPr>
        <dsp:cNvPr id="0" name=""/>
        <dsp:cNvSpPr/>
      </dsp:nvSpPr>
      <dsp:spPr>
        <a:xfrm>
          <a:off x="5015" y="548640"/>
          <a:ext cx="3215651" cy="731520"/>
        </a:xfrm>
        <a:prstGeom prst="roundRect">
          <a:avLst/>
        </a:prstGeom>
        <a:solidFill>
          <a:schemeClr val="accent3">
            <a:lumMod val="40000"/>
            <a:lumOff val="6000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smtClean="0">
              <a:solidFill>
                <a:schemeClr val="tx1"/>
              </a:solidFill>
              <a:latin typeface="Arial Black" pitchFamily="34" charset="0"/>
              <a:cs typeface="Aharoni" pitchFamily="2" charset="-79"/>
            </a:rPr>
            <a:t>Sub dimensión del sistema</a:t>
          </a:r>
          <a:endParaRPr lang="es-EC" sz="2200" kern="1200" dirty="0">
            <a:solidFill>
              <a:schemeClr val="tx1"/>
            </a:solidFill>
            <a:latin typeface="Arial Black" pitchFamily="34" charset="0"/>
            <a:cs typeface="Aharoni" pitchFamily="2" charset="-79"/>
          </a:endParaRPr>
        </a:p>
      </dsp:txBody>
      <dsp:txXfrm>
        <a:off x="40725" y="584350"/>
        <a:ext cx="3144231" cy="660100"/>
      </dsp:txXfrm>
    </dsp:sp>
    <dsp:sp modelId="{0229A600-5150-4184-82A6-C23E7D7ADA69}">
      <dsp:nvSpPr>
        <dsp:cNvPr id="0" name=""/>
        <dsp:cNvSpPr/>
      </dsp:nvSpPr>
      <dsp:spPr>
        <a:xfrm>
          <a:off x="3593496" y="548640"/>
          <a:ext cx="3215651" cy="731520"/>
        </a:xfrm>
        <a:prstGeom prst="roundRect">
          <a:avLst/>
        </a:prstGeom>
        <a:solidFill>
          <a:schemeClr val="accent3">
            <a:lumMod val="40000"/>
            <a:lumOff val="6000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smtClean="0">
              <a:solidFill>
                <a:schemeClr val="tx1"/>
              </a:solidFill>
              <a:latin typeface="Arial Black" pitchFamily="34" charset="0"/>
              <a:cs typeface="Aharoni" pitchFamily="2" charset="-79"/>
            </a:rPr>
            <a:t>Factores</a:t>
          </a:r>
          <a:endParaRPr lang="es-EC" sz="2200" kern="1200" dirty="0">
            <a:solidFill>
              <a:schemeClr val="tx1"/>
            </a:solidFill>
            <a:latin typeface="Arial Black" pitchFamily="34" charset="0"/>
            <a:cs typeface="Aharoni" pitchFamily="2" charset="-79"/>
          </a:endParaRPr>
        </a:p>
      </dsp:txBody>
      <dsp:txXfrm>
        <a:off x="3629206" y="584350"/>
        <a:ext cx="3144231" cy="660100"/>
      </dsp:txXfrm>
    </dsp:sp>
    <dsp:sp modelId="{2914B3C4-9F43-4B6D-9A2D-4D1EC8C776D9}">
      <dsp:nvSpPr>
        <dsp:cNvPr id="0" name=""/>
        <dsp:cNvSpPr/>
      </dsp:nvSpPr>
      <dsp:spPr>
        <a:xfrm>
          <a:off x="7181977" y="548640"/>
          <a:ext cx="3215651" cy="731520"/>
        </a:xfrm>
        <a:prstGeom prst="roundRect">
          <a:avLst/>
        </a:prstGeom>
        <a:solidFill>
          <a:schemeClr val="accent3">
            <a:lumMod val="40000"/>
            <a:lumOff val="6000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smtClean="0">
              <a:solidFill>
                <a:schemeClr val="tx1"/>
              </a:solidFill>
              <a:latin typeface="Arial Black" pitchFamily="34" charset="0"/>
              <a:cs typeface="Aharoni" pitchFamily="2" charset="-79"/>
            </a:rPr>
            <a:t>Valoración según la escala</a:t>
          </a:r>
          <a:endParaRPr lang="es-EC" sz="2200" kern="1200" dirty="0">
            <a:solidFill>
              <a:schemeClr val="tx1"/>
            </a:solidFill>
            <a:latin typeface="Arial Black" pitchFamily="34" charset="0"/>
            <a:cs typeface="Aharoni" pitchFamily="2" charset="-79"/>
          </a:endParaRPr>
        </a:p>
      </dsp:txBody>
      <dsp:txXfrm>
        <a:off x="7217687" y="584350"/>
        <a:ext cx="3144231" cy="6601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A134E-A116-4C31-8145-FE389A9BE94B}">
      <dsp:nvSpPr>
        <dsp:cNvPr id="0" name=""/>
        <dsp:cNvSpPr/>
      </dsp:nvSpPr>
      <dsp:spPr>
        <a:xfrm>
          <a:off x="95770" y="2820303"/>
          <a:ext cx="2629314" cy="877467"/>
        </a:xfrm>
        <a:prstGeom prst="roundRect">
          <a:avLst>
            <a:gd name="adj" fmla="val 10000"/>
          </a:avLst>
        </a:prstGeom>
        <a:solidFill>
          <a:srgbClr val="003399"/>
        </a:solidFill>
        <a:ln w="38100" cap="rnd" cmpd="sng" algn="ctr">
          <a:solidFill>
            <a:srgbClr val="FFFF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C" sz="1700" kern="1200" dirty="0" smtClean="0">
              <a:solidFill>
                <a:srgbClr val="FFFF00"/>
              </a:solidFill>
              <a:latin typeface="Arial Black" pitchFamily="34" charset="0"/>
              <a:cs typeface="Aharoni" pitchFamily="2" charset="-79"/>
            </a:rPr>
            <a:t>RECOMENDACIONES</a:t>
          </a:r>
          <a:endParaRPr lang="es-EC" sz="1700" kern="1200" dirty="0">
            <a:solidFill>
              <a:srgbClr val="FFFF00"/>
            </a:solidFill>
            <a:latin typeface="Arial Black" pitchFamily="34" charset="0"/>
            <a:cs typeface="Aharoni" pitchFamily="2" charset="-79"/>
          </a:endParaRPr>
        </a:p>
      </dsp:txBody>
      <dsp:txXfrm>
        <a:off x="121470" y="2846003"/>
        <a:ext cx="2577914" cy="826067"/>
      </dsp:txXfrm>
    </dsp:sp>
    <dsp:sp modelId="{F0C379D5-FC0C-4CAD-AD80-FB4FEEE5D4FC}">
      <dsp:nvSpPr>
        <dsp:cNvPr id="0" name=""/>
        <dsp:cNvSpPr/>
      </dsp:nvSpPr>
      <dsp:spPr>
        <a:xfrm rot="17099348">
          <a:off x="1700162" y="1911772"/>
          <a:ext cx="2764964" cy="23642"/>
        </a:xfrm>
        <a:custGeom>
          <a:avLst/>
          <a:gdLst/>
          <a:ahLst/>
          <a:cxnLst/>
          <a:rect l="0" t="0" r="0" b="0"/>
          <a:pathLst>
            <a:path>
              <a:moveTo>
                <a:pt x="0" y="11821"/>
              </a:moveTo>
              <a:lnTo>
                <a:pt x="2764964" y="11821"/>
              </a:lnTo>
            </a:path>
          </a:pathLst>
        </a:custGeom>
        <a:noFill/>
        <a:ln w="15875" cap="rnd"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kern="1200">
            <a:latin typeface="Arial Black" pitchFamily="34" charset="0"/>
            <a:cs typeface="Aharoni" pitchFamily="2" charset="-79"/>
          </a:endParaRPr>
        </a:p>
      </dsp:txBody>
      <dsp:txXfrm>
        <a:off x="3013520" y="1854469"/>
        <a:ext cx="138248" cy="138248"/>
      </dsp:txXfrm>
    </dsp:sp>
    <dsp:sp modelId="{2C91ECFF-421F-4156-9C9F-25ED1633B587}">
      <dsp:nvSpPr>
        <dsp:cNvPr id="0" name=""/>
        <dsp:cNvSpPr/>
      </dsp:nvSpPr>
      <dsp:spPr>
        <a:xfrm>
          <a:off x="3440203" y="149416"/>
          <a:ext cx="2075685" cy="877467"/>
        </a:xfrm>
        <a:prstGeom prst="roundRect">
          <a:avLst>
            <a:gd name="adj" fmla="val 10000"/>
          </a:avLst>
        </a:prstGeom>
        <a:solidFill>
          <a:schemeClr val="accent3">
            <a:lumMod val="40000"/>
            <a:lumOff val="60000"/>
          </a:schemeClr>
        </a:solidFill>
        <a:ln w="19050" cap="rnd"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latin typeface="Arial Black" pitchFamily="34" charset="0"/>
              <a:cs typeface="Aharoni" pitchFamily="2" charset="-79"/>
            </a:rPr>
            <a:t>Desarrollar reputación</a:t>
          </a:r>
          <a:endParaRPr lang="es-EC" sz="1800" kern="1200" dirty="0">
            <a:solidFill>
              <a:schemeClr val="tx1"/>
            </a:solidFill>
            <a:latin typeface="Arial Black" pitchFamily="34" charset="0"/>
            <a:cs typeface="Aharoni" pitchFamily="2" charset="-79"/>
          </a:endParaRPr>
        </a:p>
      </dsp:txBody>
      <dsp:txXfrm>
        <a:off x="3465903" y="175116"/>
        <a:ext cx="2024285" cy="826067"/>
      </dsp:txXfrm>
    </dsp:sp>
    <dsp:sp modelId="{4CB38D70-8618-4857-B1CA-166C537598D7}">
      <dsp:nvSpPr>
        <dsp:cNvPr id="0" name=""/>
        <dsp:cNvSpPr/>
      </dsp:nvSpPr>
      <dsp:spPr>
        <a:xfrm rot="21590084">
          <a:off x="5515887" y="575347"/>
          <a:ext cx="680373" cy="23642"/>
        </a:xfrm>
        <a:custGeom>
          <a:avLst/>
          <a:gdLst/>
          <a:ahLst/>
          <a:cxnLst/>
          <a:rect l="0" t="0" r="0" b="0"/>
          <a:pathLst>
            <a:path>
              <a:moveTo>
                <a:pt x="0" y="11821"/>
              </a:moveTo>
              <a:lnTo>
                <a:pt x="680373" y="11821"/>
              </a:lnTo>
            </a:path>
          </a:pathLst>
        </a:custGeom>
        <a:noFill/>
        <a:ln w="15875" cap="rnd"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kern="1200">
            <a:latin typeface="Arial Black" pitchFamily="34" charset="0"/>
            <a:cs typeface="Aharoni" pitchFamily="2" charset="-79"/>
          </a:endParaRPr>
        </a:p>
      </dsp:txBody>
      <dsp:txXfrm>
        <a:off x="5839065" y="570159"/>
        <a:ext cx="34018" cy="34018"/>
      </dsp:txXfrm>
    </dsp:sp>
    <dsp:sp modelId="{724AA723-318D-4256-AE09-BB7E429711C3}">
      <dsp:nvSpPr>
        <dsp:cNvPr id="0" name=""/>
        <dsp:cNvSpPr/>
      </dsp:nvSpPr>
      <dsp:spPr>
        <a:xfrm>
          <a:off x="6196260" y="0"/>
          <a:ext cx="5206191" cy="1172375"/>
        </a:xfrm>
        <a:prstGeom prst="roundRect">
          <a:avLst>
            <a:gd name="adj" fmla="val 10000"/>
          </a:avLst>
        </a:prstGeom>
        <a:solidFill>
          <a:schemeClr val="bg1">
            <a:lumMod val="95000"/>
          </a:schemeClr>
        </a:solidFill>
        <a:ln w="19050" cap="rnd"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s-ES_tradnl" sz="1800" kern="1200" dirty="0" smtClean="0">
              <a:latin typeface="Arial Black" pitchFamily="34" charset="0"/>
              <a:cs typeface="Aharoni" pitchFamily="2" charset="-79"/>
            </a:rPr>
            <a:t>Implementar campaña a nivel internacional, Desarrollar exposiciones de alto nivel.</a:t>
          </a:r>
          <a:endParaRPr lang="es-EC" sz="1800" kern="1200" dirty="0">
            <a:latin typeface="Arial Black" pitchFamily="34" charset="0"/>
            <a:cs typeface="Aharoni" pitchFamily="2" charset="-79"/>
          </a:endParaRPr>
        </a:p>
      </dsp:txBody>
      <dsp:txXfrm>
        <a:off x="6230598" y="34338"/>
        <a:ext cx="5137515" cy="1103699"/>
      </dsp:txXfrm>
    </dsp:sp>
    <dsp:sp modelId="{44959AC9-655F-4059-A388-B5573F714F9C}">
      <dsp:nvSpPr>
        <dsp:cNvPr id="0" name=""/>
        <dsp:cNvSpPr/>
      </dsp:nvSpPr>
      <dsp:spPr>
        <a:xfrm rot="17689558">
          <a:off x="2253271" y="2509093"/>
          <a:ext cx="1626560" cy="23642"/>
        </a:xfrm>
        <a:custGeom>
          <a:avLst/>
          <a:gdLst/>
          <a:ahLst/>
          <a:cxnLst/>
          <a:rect l="0" t="0" r="0" b="0"/>
          <a:pathLst>
            <a:path>
              <a:moveTo>
                <a:pt x="0" y="11821"/>
              </a:moveTo>
              <a:lnTo>
                <a:pt x="1626560" y="11821"/>
              </a:lnTo>
            </a:path>
          </a:pathLst>
        </a:custGeom>
        <a:noFill/>
        <a:ln w="15875" cap="rnd"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kern="1200">
            <a:latin typeface="Arial Black" pitchFamily="34" charset="0"/>
            <a:cs typeface="Aharoni" pitchFamily="2" charset="-79"/>
          </a:endParaRPr>
        </a:p>
      </dsp:txBody>
      <dsp:txXfrm>
        <a:off x="3025887" y="2480250"/>
        <a:ext cx="81328" cy="81328"/>
      </dsp:txXfrm>
    </dsp:sp>
    <dsp:sp modelId="{FED569C0-E97A-4172-96D4-9ED6F56E3881}">
      <dsp:nvSpPr>
        <dsp:cNvPr id="0" name=""/>
        <dsp:cNvSpPr/>
      </dsp:nvSpPr>
      <dsp:spPr>
        <a:xfrm>
          <a:off x="3408018" y="1344058"/>
          <a:ext cx="2080318" cy="877467"/>
        </a:xfrm>
        <a:prstGeom prst="roundRect">
          <a:avLst>
            <a:gd name="adj" fmla="val 10000"/>
          </a:avLst>
        </a:prstGeom>
        <a:solidFill>
          <a:schemeClr val="lt1">
            <a:hueOff val="0"/>
            <a:satOff val="0"/>
            <a:lumOff val="0"/>
            <a:alphaOff val="0"/>
          </a:schemeClr>
        </a:solidFill>
        <a:ln w="19050" cap="rnd"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latin typeface="Arial Black" pitchFamily="34" charset="0"/>
              <a:cs typeface="Aharoni" pitchFamily="2" charset="-79"/>
            </a:rPr>
            <a:t>Fomentar la cooperación e intercambios</a:t>
          </a:r>
          <a:endParaRPr lang="es-EC" sz="1800" kern="1200" dirty="0">
            <a:solidFill>
              <a:schemeClr val="tx1"/>
            </a:solidFill>
            <a:latin typeface="Arial Black" pitchFamily="34" charset="0"/>
            <a:cs typeface="Aharoni" pitchFamily="2" charset="-79"/>
          </a:endParaRPr>
        </a:p>
      </dsp:txBody>
      <dsp:txXfrm>
        <a:off x="3433718" y="1369758"/>
        <a:ext cx="2028918" cy="826067"/>
      </dsp:txXfrm>
    </dsp:sp>
    <dsp:sp modelId="{7A8096BB-43EA-412E-AC9B-309A52CDDEB2}">
      <dsp:nvSpPr>
        <dsp:cNvPr id="0" name=""/>
        <dsp:cNvSpPr/>
      </dsp:nvSpPr>
      <dsp:spPr>
        <a:xfrm rot="21598999">
          <a:off x="5488336" y="1770865"/>
          <a:ext cx="723577" cy="23642"/>
        </a:xfrm>
        <a:custGeom>
          <a:avLst/>
          <a:gdLst/>
          <a:ahLst/>
          <a:cxnLst/>
          <a:rect l="0" t="0" r="0" b="0"/>
          <a:pathLst>
            <a:path>
              <a:moveTo>
                <a:pt x="0" y="11821"/>
              </a:moveTo>
              <a:lnTo>
                <a:pt x="723577" y="11821"/>
              </a:lnTo>
            </a:path>
          </a:pathLst>
        </a:custGeom>
        <a:noFill/>
        <a:ln w="15875" cap="rnd"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kern="1200">
            <a:latin typeface="Arial Black" pitchFamily="34" charset="0"/>
            <a:cs typeface="Aharoni" pitchFamily="2" charset="-79"/>
          </a:endParaRPr>
        </a:p>
      </dsp:txBody>
      <dsp:txXfrm>
        <a:off x="5832035" y="1764597"/>
        <a:ext cx="36178" cy="36178"/>
      </dsp:txXfrm>
    </dsp:sp>
    <dsp:sp modelId="{A3F6E15A-FB5B-4967-B449-466E6BE39869}">
      <dsp:nvSpPr>
        <dsp:cNvPr id="0" name=""/>
        <dsp:cNvSpPr/>
      </dsp:nvSpPr>
      <dsp:spPr>
        <a:xfrm>
          <a:off x="6211914" y="1287145"/>
          <a:ext cx="5221951" cy="990871"/>
        </a:xfrm>
        <a:prstGeom prst="roundRect">
          <a:avLst>
            <a:gd name="adj" fmla="val 10000"/>
          </a:avLst>
        </a:prstGeom>
        <a:solidFill>
          <a:schemeClr val="bg1">
            <a:lumMod val="85000"/>
          </a:schemeClr>
        </a:solidFill>
        <a:ln w="19050" cap="rnd"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s-ES_tradnl" sz="1800" kern="1200" dirty="0" smtClean="0">
              <a:latin typeface="Arial Black" pitchFamily="34" charset="0"/>
              <a:cs typeface="Aharoni" pitchFamily="2" charset="-79"/>
            </a:rPr>
            <a:t>Generar y reforzar la estructura asociativa de Otavalo, </a:t>
          </a:r>
          <a:endParaRPr lang="es-EC" sz="1800" kern="1200" dirty="0">
            <a:latin typeface="Arial Black" pitchFamily="34" charset="0"/>
            <a:cs typeface="Aharoni" pitchFamily="2" charset="-79"/>
          </a:endParaRPr>
        </a:p>
      </dsp:txBody>
      <dsp:txXfrm>
        <a:off x="6240936" y="1316167"/>
        <a:ext cx="5163907" cy="932827"/>
      </dsp:txXfrm>
    </dsp:sp>
    <dsp:sp modelId="{EA94BE2E-20A4-4D59-A5EE-E10E168E72A0}">
      <dsp:nvSpPr>
        <dsp:cNvPr id="0" name=""/>
        <dsp:cNvSpPr/>
      </dsp:nvSpPr>
      <dsp:spPr>
        <a:xfrm rot="20289961">
          <a:off x="2697862" y="3106076"/>
          <a:ext cx="758981" cy="23642"/>
        </a:xfrm>
        <a:custGeom>
          <a:avLst/>
          <a:gdLst/>
          <a:ahLst/>
          <a:cxnLst/>
          <a:rect l="0" t="0" r="0" b="0"/>
          <a:pathLst>
            <a:path>
              <a:moveTo>
                <a:pt x="0" y="11821"/>
              </a:moveTo>
              <a:lnTo>
                <a:pt x="758981" y="11821"/>
              </a:lnTo>
            </a:path>
          </a:pathLst>
        </a:custGeom>
        <a:noFill/>
        <a:ln w="15875" cap="rnd"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kern="1200">
            <a:latin typeface="Arial Black" pitchFamily="34" charset="0"/>
            <a:cs typeface="Aharoni" pitchFamily="2" charset="-79"/>
          </a:endParaRPr>
        </a:p>
      </dsp:txBody>
      <dsp:txXfrm>
        <a:off x="3058378" y="3098923"/>
        <a:ext cx="37949" cy="37949"/>
      </dsp:txXfrm>
    </dsp:sp>
    <dsp:sp modelId="{8A00944A-CD63-4B63-A4D8-4EE143DFC6C2}">
      <dsp:nvSpPr>
        <dsp:cNvPr id="0" name=""/>
        <dsp:cNvSpPr/>
      </dsp:nvSpPr>
      <dsp:spPr>
        <a:xfrm>
          <a:off x="3429621" y="2538024"/>
          <a:ext cx="2081546" cy="877467"/>
        </a:xfrm>
        <a:prstGeom prst="roundRect">
          <a:avLst>
            <a:gd name="adj" fmla="val 10000"/>
          </a:avLst>
        </a:prstGeom>
        <a:solidFill>
          <a:schemeClr val="accent3">
            <a:lumMod val="40000"/>
            <a:lumOff val="60000"/>
          </a:schemeClr>
        </a:solidFill>
        <a:ln w="19050" cap="rnd"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smtClean="0">
              <a:latin typeface="Arial Black" pitchFamily="34" charset="0"/>
              <a:cs typeface="Aharoni" pitchFamily="2" charset="-79"/>
            </a:rPr>
            <a:t>Difundir buenas prácticas en artesanía,</a:t>
          </a:r>
          <a:endParaRPr lang="es-EC" sz="1800" kern="1200" dirty="0">
            <a:latin typeface="Arial Black" pitchFamily="34" charset="0"/>
            <a:cs typeface="Aharoni" pitchFamily="2" charset="-79"/>
          </a:endParaRPr>
        </a:p>
      </dsp:txBody>
      <dsp:txXfrm>
        <a:off x="3455321" y="2563724"/>
        <a:ext cx="2030146" cy="826067"/>
      </dsp:txXfrm>
    </dsp:sp>
    <dsp:sp modelId="{4D22BAF8-E6F2-4700-B423-C5FCE21BE4B1}">
      <dsp:nvSpPr>
        <dsp:cNvPr id="0" name=""/>
        <dsp:cNvSpPr/>
      </dsp:nvSpPr>
      <dsp:spPr>
        <a:xfrm>
          <a:off x="5511168" y="2964936"/>
          <a:ext cx="701974" cy="23642"/>
        </a:xfrm>
        <a:custGeom>
          <a:avLst/>
          <a:gdLst/>
          <a:ahLst/>
          <a:cxnLst/>
          <a:rect l="0" t="0" r="0" b="0"/>
          <a:pathLst>
            <a:path>
              <a:moveTo>
                <a:pt x="0" y="11821"/>
              </a:moveTo>
              <a:lnTo>
                <a:pt x="701974" y="11821"/>
              </a:lnTo>
            </a:path>
          </a:pathLst>
        </a:custGeom>
        <a:noFill/>
        <a:ln w="15875" cap="rnd"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kern="1200">
            <a:latin typeface="Arial Black" pitchFamily="34" charset="0"/>
            <a:cs typeface="Aharoni" pitchFamily="2" charset="-79"/>
          </a:endParaRPr>
        </a:p>
      </dsp:txBody>
      <dsp:txXfrm>
        <a:off x="5844606" y="2959208"/>
        <a:ext cx="35098" cy="35098"/>
      </dsp:txXfrm>
    </dsp:sp>
    <dsp:sp modelId="{43946C81-5D2F-4EA7-9428-1A2B34A389FC}">
      <dsp:nvSpPr>
        <dsp:cNvPr id="0" name=""/>
        <dsp:cNvSpPr/>
      </dsp:nvSpPr>
      <dsp:spPr>
        <a:xfrm>
          <a:off x="6213142" y="2428687"/>
          <a:ext cx="5206577" cy="1096141"/>
        </a:xfrm>
        <a:prstGeom prst="roundRect">
          <a:avLst>
            <a:gd name="adj" fmla="val 10000"/>
          </a:avLst>
        </a:prstGeom>
        <a:solidFill>
          <a:schemeClr val="bg1">
            <a:lumMod val="95000"/>
          </a:schemeClr>
        </a:solidFill>
        <a:ln w="19050" cap="rnd"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s-ES_tradnl" sz="1800" kern="1200" dirty="0" smtClean="0">
              <a:latin typeface="Arial Black" pitchFamily="34" charset="0"/>
              <a:cs typeface="Aharoni" pitchFamily="2" charset="-79"/>
            </a:rPr>
            <a:t>Celebrar eventos; editar publicación; diseñar página web; crear reconocimientos públicos (premios). </a:t>
          </a:r>
          <a:endParaRPr lang="es-EC" sz="1800" kern="1200" dirty="0">
            <a:latin typeface="Arial Black" pitchFamily="34" charset="0"/>
            <a:cs typeface="Aharoni" pitchFamily="2" charset="-79"/>
          </a:endParaRPr>
        </a:p>
      </dsp:txBody>
      <dsp:txXfrm>
        <a:off x="6245247" y="2460792"/>
        <a:ext cx="5142367" cy="1031931"/>
      </dsp:txXfrm>
    </dsp:sp>
    <dsp:sp modelId="{E5901688-1D04-4E47-A0B9-85812BD5954E}">
      <dsp:nvSpPr>
        <dsp:cNvPr id="0" name=""/>
        <dsp:cNvSpPr/>
      </dsp:nvSpPr>
      <dsp:spPr>
        <a:xfrm rot="3313160">
          <a:off x="2455748" y="3762198"/>
          <a:ext cx="1254003" cy="23642"/>
        </a:xfrm>
        <a:custGeom>
          <a:avLst/>
          <a:gdLst/>
          <a:ahLst/>
          <a:cxnLst/>
          <a:rect l="0" t="0" r="0" b="0"/>
          <a:pathLst>
            <a:path>
              <a:moveTo>
                <a:pt x="0" y="11821"/>
              </a:moveTo>
              <a:lnTo>
                <a:pt x="1254003" y="11821"/>
              </a:lnTo>
            </a:path>
          </a:pathLst>
        </a:custGeom>
        <a:noFill/>
        <a:ln w="15875" cap="rnd"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kern="1200">
            <a:latin typeface="Arial Black" pitchFamily="34" charset="0"/>
            <a:cs typeface="Aharoni" pitchFamily="2" charset="-79"/>
          </a:endParaRPr>
        </a:p>
      </dsp:txBody>
      <dsp:txXfrm>
        <a:off x="3051399" y="3742669"/>
        <a:ext cx="62700" cy="62700"/>
      </dsp:txXfrm>
    </dsp:sp>
    <dsp:sp modelId="{D904CCE1-306C-48F1-A0F8-E800601E7BCA}">
      <dsp:nvSpPr>
        <dsp:cNvPr id="0" name=""/>
        <dsp:cNvSpPr/>
      </dsp:nvSpPr>
      <dsp:spPr>
        <a:xfrm>
          <a:off x="3440414" y="3850268"/>
          <a:ext cx="2062698" cy="877467"/>
        </a:xfrm>
        <a:prstGeom prst="roundRect">
          <a:avLst>
            <a:gd name="adj" fmla="val 10000"/>
          </a:avLst>
        </a:prstGeom>
        <a:solidFill>
          <a:schemeClr val="lt1">
            <a:hueOff val="0"/>
            <a:satOff val="0"/>
            <a:lumOff val="0"/>
            <a:alphaOff val="0"/>
          </a:schemeClr>
        </a:solidFill>
        <a:ln w="19050" cap="rnd"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latin typeface="Arial Black" pitchFamily="34" charset="0"/>
              <a:cs typeface="Aharoni" pitchFamily="2" charset="-79"/>
            </a:rPr>
            <a:t>Mejorar los diseños</a:t>
          </a:r>
          <a:endParaRPr lang="es-EC" sz="1800" kern="1200" dirty="0">
            <a:solidFill>
              <a:schemeClr val="tx1"/>
            </a:solidFill>
            <a:latin typeface="Arial Black" pitchFamily="34" charset="0"/>
            <a:cs typeface="Aharoni" pitchFamily="2" charset="-79"/>
          </a:endParaRPr>
        </a:p>
      </dsp:txBody>
      <dsp:txXfrm>
        <a:off x="3466114" y="3875968"/>
        <a:ext cx="2011298" cy="826067"/>
      </dsp:txXfrm>
    </dsp:sp>
    <dsp:sp modelId="{281EBEB2-3981-4208-A186-ED1CDA7C3EA2}">
      <dsp:nvSpPr>
        <dsp:cNvPr id="0" name=""/>
        <dsp:cNvSpPr/>
      </dsp:nvSpPr>
      <dsp:spPr>
        <a:xfrm rot="21599957">
          <a:off x="5503113" y="4277176"/>
          <a:ext cx="702202" cy="23642"/>
        </a:xfrm>
        <a:custGeom>
          <a:avLst/>
          <a:gdLst/>
          <a:ahLst/>
          <a:cxnLst/>
          <a:rect l="0" t="0" r="0" b="0"/>
          <a:pathLst>
            <a:path>
              <a:moveTo>
                <a:pt x="0" y="11821"/>
              </a:moveTo>
              <a:lnTo>
                <a:pt x="702202" y="11821"/>
              </a:lnTo>
            </a:path>
          </a:pathLst>
        </a:custGeom>
        <a:noFill/>
        <a:ln w="15875" cap="rnd"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kern="1200">
            <a:latin typeface="Arial Black" pitchFamily="34" charset="0"/>
            <a:cs typeface="Aharoni" pitchFamily="2" charset="-79"/>
          </a:endParaRPr>
        </a:p>
      </dsp:txBody>
      <dsp:txXfrm>
        <a:off x="5836659" y="4271442"/>
        <a:ext cx="35110" cy="35110"/>
      </dsp:txXfrm>
    </dsp:sp>
    <dsp:sp modelId="{D51F6878-6295-4D3F-A14F-149D814E8F7A}">
      <dsp:nvSpPr>
        <dsp:cNvPr id="0" name=""/>
        <dsp:cNvSpPr/>
      </dsp:nvSpPr>
      <dsp:spPr>
        <a:xfrm>
          <a:off x="6205315" y="3725602"/>
          <a:ext cx="5218441" cy="1126782"/>
        </a:xfrm>
        <a:prstGeom prst="roundRect">
          <a:avLst>
            <a:gd name="adj" fmla="val 10000"/>
          </a:avLst>
        </a:prstGeom>
        <a:solidFill>
          <a:schemeClr val="bg1">
            <a:lumMod val="85000"/>
          </a:schemeClr>
        </a:solidFill>
        <a:ln w="19050" cap="rnd"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s-ES_tradnl" sz="1800" kern="1200" dirty="0" smtClean="0">
              <a:latin typeface="Arial Black" pitchFamily="34" charset="0"/>
              <a:cs typeface="Aharoni" pitchFamily="2" charset="-79"/>
            </a:rPr>
            <a:t>Organizar eventos, publicar informativo respecto al diseño y moda europea, “Moda artesanal”, exposiciones.</a:t>
          </a:r>
          <a:endParaRPr lang="es-EC" sz="1800" kern="1200" dirty="0">
            <a:latin typeface="Arial Black" pitchFamily="34" charset="0"/>
            <a:cs typeface="Aharoni" pitchFamily="2" charset="-79"/>
          </a:endParaRPr>
        </a:p>
      </dsp:txBody>
      <dsp:txXfrm>
        <a:off x="6238317" y="3758604"/>
        <a:ext cx="5152437" cy="1060778"/>
      </dsp:txXfrm>
    </dsp:sp>
    <dsp:sp modelId="{4F635B95-913E-42B8-8DDD-51D992A7BD6E}">
      <dsp:nvSpPr>
        <dsp:cNvPr id="0" name=""/>
        <dsp:cNvSpPr/>
      </dsp:nvSpPr>
      <dsp:spPr>
        <a:xfrm rot="4493495">
          <a:off x="1756151" y="4512431"/>
          <a:ext cx="2621028" cy="23642"/>
        </a:xfrm>
        <a:custGeom>
          <a:avLst/>
          <a:gdLst/>
          <a:ahLst/>
          <a:cxnLst/>
          <a:rect l="0" t="0" r="0" b="0"/>
          <a:pathLst>
            <a:path>
              <a:moveTo>
                <a:pt x="0" y="11821"/>
              </a:moveTo>
              <a:lnTo>
                <a:pt x="2621028" y="11821"/>
              </a:lnTo>
            </a:path>
          </a:pathLst>
        </a:custGeom>
        <a:noFill/>
        <a:ln w="15875" cap="rnd"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kern="1200">
            <a:latin typeface="Arial Black" pitchFamily="34" charset="0"/>
            <a:cs typeface="Aharoni" pitchFamily="2" charset="-79"/>
          </a:endParaRPr>
        </a:p>
      </dsp:txBody>
      <dsp:txXfrm>
        <a:off x="3001140" y="4458726"/>
        <a:ext cx="131051" cy="131051"/>
      </dsp:txXfrm>
    </dsp:sp>
    <dsp:sp modelId="{ED008FD3-3486-4938-98B2-35D3DE3267EF}">
      <dsp:nvSpPr>
        <dsp:cNvPr id="0" name=""/>
        <dsp:cNvSpPr/>
      </dsp:nvSpPr>
      <dsp:spPr>
        <a:xfrm>
          <a:off x="3408246" y="5350733"/>
          <a:ext cx="2084687" cy="877467"/>
        </a:xfrm>
        <a:prstGeom prst="roundRect">
          <a:avLst>
            <a:gd name="adj" fmla="val 10000"/>
          </a:avLst>
        </a:prstGeom>
        <a:solidFill>
          <a:schemeClr val="accent3">
            <a:lumMod val="40000"/>
            <a:lumOff val="60000"/>
          </a:schemeClr>
        </a:solidFill>
        <a:ln w="19050" cap="rnd"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latin typeface="Arial Black" pitchFamily="34" charset="0"/>
              <a:cs typeface="Aharoni" pitchFamily="2" charset="-79"/>
            </a:rPr>
            <a:t>Diseñar marcas y empaques atractivos</a:t>
          </a:r>
          <a:endParaRPr lang="es-EC" sz="1800" kern="1200" dirty="0">
            <a:solidFill>
              <a:schemeClr val="tx1"/>
            </a:solidFill>
            <a:latin typeface="Arial Black" pitchFamily="34" charset="0"/>
            <a:cs typeface="Aharoni" pitchFamily="2" charset="-79"/>
          </a:endParaRPr>
        </a:p>
      </dsp:txBody>
      <dsp:txXfrm>
        <a:off x="3433946" y="5376433"/>
        <a:ext cx="2033287" cy="826067"/>
      </dsp:txXfrm>
    </dsp:sp>
    <dsp:sp modelId="{2AE4AF7D-B8C7-49D2-90FC-3A01F67E3B93}">
      <dsp:nvSpPr>
        <dsp:cNvPr id="0" name=""/>
        <dsp:cNvSpPr/>
      </dsp:nvSpPr>
      <dsp:spPr>
        <a:xfrm rot="39531">
          <a:off x="5492907" y="5782299"/>
          <a:ext cx="809359" cy="23642"/>
        </a:xfrm>
        <a:custGeom>
          <a:avLst/>
          <a:gdLst/>
          <a:ahLst/>
          <a:cxnLst/>
          <a:rect l="0" t="0" r="0" b="0"/>
          <a:pathLst>
            <a:path>
              <a:moveTo>
                <a:pt x="0" y="11821"/>
              </a:moveTo>
              <a:lnTo>
                <a:pt x="809359" y="11821"/>
              </a:lnTo>
            </a:path>
          </a:pathLst>
        </a:custGeom>
        <a:noFill/>
        <a:ln w="15875" cap="rnd"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kern="1200">
            <a:latin typeface="Arial Black" pitchFamily="34" charset="0"/>
            <a:cs typeface="Aharoni" pitchFamily="2" charset="-79"/>
          </a:endParaRPr>
        </a:p>
      </dsp:txBody>
      <dsp:txXfrm>
        <a:off x="5877353" y="5773887"/>
        <a:ext cx="40467" cy="40467"/>
      </dsp:txXfrm>
    </dsp:sp>
    <dsp:sp modelId="{3CE97DFF-7EFB-4D9F-ADFF-A250BF8DCB11}">
      <dsp:nvSpPr>
        <dsp:cNvPr id="0" name=""/>
        <dsp:cNvSpPr/>
      </dsp:nvSpPr>
      <dsp:spPr>
        <a:xfrm>
          <a:off x="6302240" y="4917051"/>
          <a:ext cx="5162721" cy="1763446"/>
        </a:xfrm>
        <a:prstGeom prst="roundRect">
          <a:avLst>
            <a:gd name="adj" fmla="val 10000"/>
          </a:avLst>
        </a:prstGeom>
        <a:solidFill>
          <a:schemeClr val="bg1">
            <a:lumMod val="95000"/>
          </a:schemeClr>
        </a:solidFill>
        <a:ln w="19050" cap="rnd"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s-ES_tradnl" sz="1800" kern="1200" dirty="0" smtClean="0">
              <a:latin typeface="Arial Black" pitchFamily="34" charset="0"/>
              <a:cs typeface="Aharoni" pitchFamily="2" charset="-79"/>
            </a:rPr>
            <a:t>Realizar eventos expertos, promover acuerdos de colaboración, contratar diseñadores gráficos y técnicos publicitarios, mejorar la gestión, acuerdos de servicios especializados.</a:t>
          </a:r>
          <a:endParaRPr lang="es-EC" sz="1800" kern="1200" dirty="0">
            <a:latin typeface="Arial Black" pitchFamily="34" charset="0"/>
            <a:cs typeface="Aharoni" pitchFamily="2" charset="-79"/>
          </a:endParaRPr>
        </a:p>
      </dsp:txBody>
      <dsp:txXfrm>
        <a:off x="6353890" y="4968701"/>
        <a:ext cx="5059421" cy="166014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3EA4A8-A216-4967-86DD-18D2B44189CA}" type="datetimeFigureOut">
              <a:rPr lang="es-EC" smtClean="0"/>
              <a:pPr/>
              <a:t>31/08/2017</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0DA70-E8E0-4DAE-90A6-495D8B250F77}" type="slidenum">
              <a:rPr lang="es-EC" smtClean="0"/>
              <a:pPr/>
              <a:t>‹Nº›</a:t>
            </a:fld>
            <a:endParaRPr lang="es-EC"/>
          </a:p>
        </p:txBody>
      </p:sp>
    </p:spTree>
    <p:extLst>
      <p:ext uri="{BB962C8B-B14F-4D97-AF65-F5344CB8AC3E}">
        <p14:creationId xmlns:p14="http://schemas.microsoft.com/office/powerpoint/2010/main" val="434185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E70DA70-E8E0-4DAE-90A6-495D8B250F77}" type="slidenum">
              <a:rPr lang="es-EC" smtClean="0"/>
              <a:pPr/>
              <a:t>1</a:t>
            </a:fld>
            <a:endParaRPr lang="es-EC"/>
          </a:p>
        </p:txBody>
      </p:sp>
    </p:spTree>
    <p:extLst>
      <p:ext uri="{BB962C8B-B14F-4D97-AF65-F5344CB8AC3E}">
        <p14:creationId xmlns:p14="http://schemas.microsoft.com/office/powerpoint/2010/main" val="3348006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E70DA70-E8E0-4DAE-90A6-495D8B250F77}" type="slidenum">
              <a:rPr lang="es-EC" smtClean="0"/>
              <a:pPr/>
              <a:t>10</a:t>
            </a:fld>
            <a:endParaRPr lang="es-EC"/>
          </a:p>
        </p:txBody>
      </p:sp>
    </p:spTree>
    <p:extLst>
      <p:ext uri="{BB962C8B-B14F-4D97-AF65-F5344CB8AC3E}">
        <p14:creationId xmlns:p14="http://schemas.microsoft.com/office/powerpoint/2010/main" val="3759984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E70DA70-E8E0-4DAE-90A6-495D8B250F77}" type="slidenum">
              <a:rPr lang="es-EC" smtClean="0"/>
              <a:pPr/>
              <a:t>11</a:t>
            </a:fld>
            <a:endParaRPr lang="es-EC"/>
          </a:p>
        </p:txBody>
      </p:sp>
    </p:spTree>
    <p:extLst>
      <p:ext uri="{BB962C8B-B14F-4D97-AF65-F5344CB8AC3E}">
        <p14:creationId xmlns:p14="http://schemas.microsoft.com/office/powerpoint/2010/main" val="958284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E70DA70-E8E0-4DAE-90A6-495D8B250F77}" type="slidenum">
              <a:rPr lang="es-EC" smtClean="0"/>
              <a:pPr/>
              <a:t>12</a:t>
            </a:fld>
            <a:endParaRPr lang="es-EC"/>
          </a:p>
        </p:txBody>
      </p:sp>
    </p:spTree>
    <p:extLst>
      <p:ext uri="{BB962C8B-B14F-4D97-AF65-F5344CB8AC3E}">
        <p14:creationId xmlns:p14="http://schemas.microsoft.com/office/powerpoint/2010/main" val="2689445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E70DA70-E8E0-4DAE-90A6-495D8B250F77}" type="slidenum">
              <a:rPr lang="es-EC" smtClean="0"/>
              <a:pPr/>
              <a:t>13</a:t>
            </a:fld>
            <a:endParaRPr lang="es-EC"/>
          </a:p>
        </p:txBody>
      </p:sp>
    </p:spTree>
    <p:extLst>
      <p:ext uri="{BB962C8B-B14F-4D97-AF65-F5344CB8AC3E}">
        <p14:creationId xmlns:p14="http://schemas.microsoft.com/office/powerpoint/2010/main" val="3893722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E70DA70-E8E0-4DAE-90A6-495D8B250F77}" type="slidenum">
              <a:rPr lang="es-EC" smtClean="0"/>
              <a:pPr/>
              <a:t>14</a:t>
            </a:fld>
            <a:endParaRPr lang="es-EC"/>
          </a:p>
        </p:txBody>
      </p:sp>
    </p:spTree>
    <p:extLst>
      <p:ext uri="{BB962C8B-B14F-4D97-AF65-F5344CB8AC3E}">
        <p14:creationId xmlns:p14="http://schemas.microsoft.com/office/powerpoint/2010/main" val="541493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E70DA70-E8E0-4DAE-90A6-495D8B250F77}" type="slidenum">
              <a:rPr lang="es-EC" smtClean="0"/>
              <a:pPr/>
              <a:t>15</a:t>
            </a:fld>
            <a:endParaRPr lang="es-EC"/>
          </a:p>
        </p:txBody>
      </p:sp>
    </p:spTree>
    <p:extLst>
      <p:ext uri="{BB962C8B-B14F-4D97-AF65-F5344CB8AC3E}">
        <p14:creationId xmlns:p14="http://schemas.microsoft.com/office/powerpoint/2010/main" val="944529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E70DA70-E8E0-4DAE-90A6-495D8B250F77}" type="slidenum">
              <a:rPr lang="es-EC" smtClean="0"/>
              <a:pPr/>
              <a:t>16</a:t>
            </a:fld>
            <a:endParaRPr lang="es-EC"/>
          </a:p>
        </p:txBody>
      </p:sp>
    </p:spTree>
    <p:extLst>
      <p:ext uri="{BB962C8B-B14F-4D97-AF65-F5344CB8AC3E}">
        <p14:creationId xmlns:p14="http://schemas.microsoft.com/office/powerpoint/2010/main" val="4248743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E70DA70-E8E0-4DAE-90A6-495D8B250F77}" type="slidenum">
              <a:rPr lang="es-EC" smtClean="0"/>
              <a:pPr/>
              <a:t>17</a:t>
            </a:fld>
            <a:endParaRPr lang="es-EC"/>
          </a:p>
        </p:txBody>
      </p:sp>
    </p:spTree>
    <p:extLst>
      <p:ext uri="{BB962C8B-B14F-4D97-AF65-F5344CB8AC3E}">
        <p14:creationId xmlns:p14="http://schemas.microsoft.com/office/powerpoint/2010/main" val="3475544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EE70DA70-E8E0-4DAE-90A6-495D8B250F77}" type="slidenum">
              <a:rPr lang="es-EC" smtClean="0"/>
              <a:pPr/>
              <a:t>18</a:t>
            </a:fld>
            <a:endParaRPr lang="es-EC"/>
          </a:p>
        </p:txBody>
      </p:sp>
    </p:spTree>
    <p:extLst>
      <p:ext uri="{BB962C8B-B14F-4D97-AF65-F5344CB8AC3E}">
        <p14:creationId xmlns:p14="http://schemas.microsoft.com/office/powerpoint/2010/main" val="1615365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EE70DA70-E8E0-4DAE-90A6-495D8B250F77}" type="slidenum">
              <a:rPr lang="es-EC" smtClean="0"/>
              <a:pPr/>
              <a:t>19</a:t>
            </a:fld>
            <a:endParaRPr lang="es-EC"/>
          </a:p>
        </p:txBody>
      </p:sp>
    </p:spTree>
    <p:extLst>
      <p:ext uri="{BB962C8B-B14F-4D97-AF65-F5344CB8AC3E}">
        <p14:creationId xmlns:p14="http://schemas.microsoft.com/office/powerpoint/2010/main" val="1615365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p>
        </p:txBody>
      </p:sp>
      <p:sp>
        <p:nvSpPr>
          <p:cNvPr id="27651" name="4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Calibri" pitchFamily="34" charset="0"/>
                <a:ea typeface="MS PGothic" pitchFamily="34" charset="-128"/>
              </a:defRPr>
            </a:lvl1pPr>
            <a:lvl2pPr marL="742950" indent="-285750" defTabSz="912813" eaLnBrk="0" hangingPunct="0">
              <a:defRPr sz="2400">
                <a:solidFill>
                  <a:schemeClr val="tx1"/>
                </a:solidFill>
                <a:latin typeface="Calibri" pitchFamily="34" charset="0"/>
                <a:ea typeface="MS PGothic" pitchFamily="34" charset="-128"/>
              </a:defRPr>
            </a:lvl2pPr>
            <a:lvl3pPr marL="1143000" indent="-228600" defTabSz="912813" eaLnBrk="0" hangingPunct="0">
              <a:defRPr sz="2400">
                <a:solidFill>
                  <a:schemeClr val="tx1"/>
                </a:solidFill>
                <a:latin typeface="Calibri" pitchFamily="34" charset="0"/>
                <a:ea typeface="MS PGothic" pitchFamily="34" charset="-128"/>
              </a:defRPr>
            </a:lvl3pPr>
            <a:lvl4pPr marL="1600200" indent="-228600" defTabSz="912813" eaLnBrk="0" hangingPunct="0">
              <a:defRPr sz="2400">
                <a:solidFill>
                  <a:schemeClr val="tx1"/>
                </a:solidFill>
                <a:latin typeface="Calibri" pitchFamily="34" charset="0"/>
                <a:ea typeface="MS PGothic" pitchFamily="34" charset="-128"/>
              </a:defRPr>
            </a:lvl4pPr>
            <a:lvl5pPr marL="2057400" indent="-228600" defTabSz="912813" eaLnBrk="0" hangingPunct="0">
              <a:defRPr sz="2400">
                <a:solidFill>
                  <a:schemeClr val="tx1"/>
                </a:solidFill>
                <a:latin typeface="Calibri"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72CC1EA9-B4F2-45DA-8F9B-FBA574090195}" type="slidenum">
              <a:rPr lang="es-ES" sz="1200"/>
              <a:pPr eaLnBrk="1" hangingPunct="1"/>
              <a:t>2</a:t>
            </a:fld>
            <a:endParaRPr lang="es-ES" sz="1200" dirty="0"/>
          </a:p>
        </p:txBody>
      </p:sp>
      <p:sp>
        <p:nvSpPr>
          <p:cNvPr id="49157" name="1 Marcador de fecha"/>
          <p:cNvSpPr>
            <a:spLocks noGrp="1"/>
          </p:cNvSpPr>
          <p:nvPr>
            <p:ph type="dt" sz="quarter" idx="1"/>
          </p:nvPr>
        </p:nvSpPr>
        <p:spPr bwMode="auto">
          <a:ln>
            <a:miter lim="800000"/>
            <a:headEnd/>
            <a:tailEnd/>
          </a:ln>
        </p:spPr>
        <p:txBody>
          <a:bodyPr rtlCol="0"/>
          <a:lstStyle/>
          <a:p>
            <a:pPr defTabSz="912813">
              <a:defRPr/>
            </a:pPr>
            <a:r>
              <a:rPr lang="es-ES" dirty="0">
                <a:ea typeface="+mn-ea"/>
                <a:cs typeface="Arial" charset="0"/>
              </a:rPr>
              <a:t>22/06/2011</a:t>
            </a:r>
          </a:p>
        </p:txBody>
      </p:sp>
      <p:sp>
        <p:nvSpPr>
          <p:cNvPr id="49158" name="2 Marcador de pie de página"/>
          <p:cNvSpPr>
            <a:spLocks noGrp="1"/>
          </p:cNvSpPr>
          <p:nvPr>
            <p:ph type="ftr" sz="quarter" idx="4"/>
          </p:nvPr>
        </p:nvSpPr>
        <p:spPr bwMode="auto">
          <a:ln>
            <a:miter lim="800000"/>
            <a:headEnd/>
            <a:tailEnd/>
          </a:ln>
        </p:spPr>
        <p:txBody>
          <a:bodyPr/>
          <a:lstStyle/>
          <a:p>
            <a:pPr defTabSz="912813">
              <a:defRPr/>
            </a:pPr>
            <a:r>
              <a:rPr lang="es-ES" dirty="0" smtClean="0"/>
              <a:t>MATERIAL PARA USO EXCLUSIVO  DE SCHLUMBERGER SURENCO S.A.</a:t>
            </a:r>
          </a:p>
        </p:txBody>
      </p:sp>
    </p:spTree>
    <p:extLst>
      <p:ext uri="{BB962C8B-B14F-4D97-AF65-F5344CB8AC3E}">
        <p14:creationId xmlns:p14="http://schemas.microsoft.com/office/powerpoint/2010/main" val="2058096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E70DA70-E8E0-4DAE-90A6-495D8B250F77}" type="slidenum">
              <a:rPr lang="es-EC" smtClean="0"/>
              <a:pPr/>
              <a:t>20</a:t>
            </a:fld>
            <a:endParaRPr lang="es-EC"/>
          </a:p>
        </p:txBody>
      </p:sp>
    </p:spTree>
    <p:extLst>
      <p:ext uri="{BB962C8B-B14F-4D97-AF65-F5344CB8AC3E}">
        <p14:creationId xmlns:p14="http://schemas.microsoft.com/office/powerpoint/2010/main" val="2312661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E70DA70-E8E0-4DAE-90A6-495D8B250F77}" type="slidenum">
              <a:rPr lang="es-EC" smtClean="0"/>
              <a:pPr/>
              <a:t>21</a:t>
            </a:fld>
            <a:endParaRPr lang="es-EC"/>
          </a:p>
        </p:txBody>
      </p:sp>
    </p:spTree>
    <p:extLst>
      <p:ext uri="{BB962C8B-B14F-4D97-AF65-F5344CB8AC3E}">
        <p14:creationId xmlns:p14="http://schemas.microsoft.com/office/powerpoint/2010/main" val="369447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E70DA70-E8E0-4DAE-90A6-495D8B250F77}" type="slidenum">
              <a:rPr lang="es-EC" smtClean="0"/>
              <a:pPr/>
              <a:t>22</a:t>
            </a:fld>
            <a:endParaRPr lang="es-EC"/>
          </a:p>
        </p:txBody>
      </p:sp>
    </p:spTree>
    <p:extLst>
      <p:ext uri="{BB962C8B-B14F-4D97-AF65-F5344CB8AC3E}">
        <p14:creationId xmlns:p14="http://schemas.microsoft.com/office/powerpoint/2010/main" val="278103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E70DA70-E8E0-4DAE-90A6-495D8B250F77}" type="slidenum">
              <a:rPr lang="es-EC" smtClean="0"/>
              <a:pPr/>
              <a:t>23</a:t>
            </a:fld>
            <a:endParaRPr lang="es-EC"/>
          </a:p>
        </p:txBody>
      </p:sp>
    </p:spTree>
    <p:extLst>
      <p:ext uri="{BB962C8B-B14F-4D97-AF65-F5344CB8AC3E}">
        <p14:creationId xmlns:p14="http://schemas.microsoft.com/office/powerpoint/2010/main" val="1999052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E70DA70-E8E0-4DAE-90A6-495D8B250F77}" type="slidenum">
              <a:rPr lang="es-EC" smtClean="0"/>
              <a:pPr/>
              <a:t>24</a:t>
            </a:fld>
            <a:endParaRPr lang="es-EC"/>
          </a:p>
        </p:txBody>
      </p:sp>
    </p:spTree>
    <p:extLst>
      <p:ext uri="{BB962C8B-B14F-4D97-AF65-F5344CB8AC3E}">
        <p14:creationId xmlns:p14="http://schemas.microsoft.com/office/powerpoint/2010/main" val="19071916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PlaceHolder 1"/>
          <p:cNvSpPr>
            <a:spLocks noGrp="1"/>
          </p:cNvSpPr>
          <p:nvPr>
            <p:ph type="body"/>
          </p:nvPr>
        </p:nvSpPr>
        <p:spPr>
          <a:xfrm>
            <a:off x="685158" y="4342541"/>
            <a:ext cx="5487065" cy="4114753"/>
          </a:xfrm>
          <a:prstGeom prst="rect">
            <a:avLst/>
          </a:prstGeom>
        </p:spPr>
        <p:txBody>
          <a:bodyPr lIns="93600" tIns="46800" rIns="93600" bIns="46800"/>
          <a:lstStyle/>
          <a:p>
            <a:endParaRPr lang="es-ES" sz="2000" b="0" strike="noStrike" spc="-1">
              <a:solidFill>
                <a:srgbClr val="000000"/>
              </a:solidFill>
              <a:uFill>
                <a:solidFill>
                  <a:srgbClr val="FFFFFF"/>
                </a:solidFill>
              </a:uFill>
              <a:latin typeface="Arial"/>
            </a:endParaRPr>
          </a:p>
        </p:txBody>
      </p:sp>
      <p:sp>
        <p:nvSpPr>
          <p:cNvPr id="186" name="TextShape 2"/>
          <p:cNvSpPr txBox="1"/>
          <p:nvPr/>
        </p:nvSpPr>
        <p:spPr>
          <a:xfrm>
            <a:off x="3885100" y="8685083"/>
            <a:ext cx="2971193" cy="456569"/>
          </a:xfrm>
          <a:prstGeom prst="rect">
            <a:avLst/>
          </a:prstGeom>
          <a:noFill/>
          <a:ln>
            <a:noFill/>
          </a:ln>
        </p:spPr>
        <p:txBody>
          <a:bodyPr lIns="93600" tIns="46800" rIns="93600" bIns="46800" anchor="b"/>
          <a:lstStyle/>
          <a:p>
            <a:pPr algn="r">
              <a:lnSpc>
                <a:spcPct val="100000"/>
              </a:lnSpc>
            </a:pPr>
            <a:fld id="{4DDE3232-F823-49A5-AB3D-392A2365BB32}" type="slidenum">
              <a:rPr lang="es-ES" sz="1200" b="0" strike="noStrike" spc="-1">
                <a:solidFill>
                  <a:srgbClr val="000000"/>
                </a:solidFill>
                <a:uFill>
                  <a:solidFill>
                    <a:srgbClr val="FFFFFF"/>
                  </a:solidFill>
                </a:uFill>
                <a:latin typeface="Calibri"/>
                <a:ea typeface="+mn-ea"/>
              </a:rPr>
              <a:pPr algn="r">
                <a:lnSpc>
                  <a:spcPct val="100000"/>
                </a:lnSpc>
              </a:pPr>
              <a:t>25</a:t>
            </a:fld>
            <a:endParaRPr lang="es-E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060084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E70DA70-E8E0-4DAE-90A6-495D8B250F77}" type="slidenum">
              <a:rPr lang="es-EC" smtClean="0"/>
              <a:pPr/>
              <a:t>3</a:t>
            </a:fld>
            <a:endParaRPr lang="es-EC"/>
          </a:p>
        </p:txBody>
      </p:sp>
    </p:spTree>
    <p:extLst>
      <p:ext uri="{BB962C8B-B14F-4D97-AF65-F5344CB8AC3E}">
        <p14:creationId xmlns:p14="http://schemas.microsoft.com/office/powerpoint/2010/main" val="1989478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93713" y="641350"/>
            <a:ext cx="6089650" cy="3425825"/>
          </a:xfrm>
        </p:spPr>
      </p:sp>
      <p:sp>
        <p:nvSpPr>
          <p:cNvPr id="7" name="6 Marcador de número de diapositiva"/>
          <p:cNvSpPr>
            <a:spLocks noGrp="1"/>
          </p:cNvSpPr>
          <p:nvPr>
            <p:ph type="sldNum" sz="quarter" idx="10"/>
          </p:nvPr>
        </p:nvSpPr>
        <p:spPr/>
        <p:txBody>
          <a:bodyPr/>
          <a:lstStyle/>
          <a:p>
            <a:pPr>
              <a:defRPr/>
            </a:pPr>
            <a:fld id="{71ACE826-57E2-45C2-A06C-CDE8538403F2}" type="slidenum">
              <a:rPr lang="es-ES" smtClean="0"/>
              <a:pPr>
                <a:defRPr/>
              </a:pPr>
              <a:t>4</a:t>
            </a:fld>
            <a:endParaRPr lang="es-ES" dirty="0"/>
          </a:p>
        </p:txBody>
      </p:sp>
      <p:sp>
        <p:nvSpPr>
          <p:cNvPr id="5" name="2 Marcador de notas"/>
          <p:cNvSpPr txBox="1">
            <a:spLocks/>
          </p:cNvSpPr>
          <p:nvPr/>
        </p:nvSpPr>
        <p:spPr bwMode="auto">
          <a:xfrm>
            <a:off x="248243" y="4151708"/>
            <a:ext cx="6454294" cy="4110735"/>
          </a:xfrm>
          <a:prstGeom prst="rect">
            <a:avLst/>
          </a:prstGeom>
          <a:noFill/>
          <a:ln w="9525">
            <a:noFill/>
            <a:miter lim="800000"/>
            <a:headEnd/>
            <a:tailEnd/>
          </a:ln>
          <a:effectLst/>
        </p:spPr>
        <p:txBody>
          <a:bodyPr vert="horz" wrap="square" lIns="89785" tIns="44893" rIns="89785" bIns="44893"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gn="just">
              <a:lnSpc>
                <a:spcPct val="130000"/>
              </a:lnSpc>
              <a:spcBef>
                <a:spcPts val="566"/>
              </a:spcBef>
              <a:spcAft>
                <a:spcPts val="566"/>
              </a:spcAft>
            </a:pPr>
            <a:r>
              <a:rPr lang="en-US" dirty="0" smtClean="0">
                <a:latin typeface="Arial" pitchFamily="34" charset="0"/>
                <a:cs typeface="Arial" pitchFamily="34" charset="0"/>
              </a:rPr>
              <a:t>Trade </a:t>
            </a:r>
            <a:r>
              <a:rPr lang="en-US" dirty="0">
                <a:latin typeface="Arial" pitchFamily="34" charset="0"/>
                <a:cs typeface="Arial" pitchFamily="34" charset="0"/>
              </a:rPr>
              <a:t>promotes economic growth because it allows nations to allocate their </a:t>
            </a:r>
            <a:r>
              <a:rPr lang="en-US" dirty="0" smtClean="0">
                <a:latin typeface="Arial" pitchFamily="34" charset="0"/>
                <a:cs typeface="Arial" pitchFamily="34" charset="0"/>
              </a:rPr>
              <a:t>reFuentes </a:t>
            </a:r>
            <a:r>
              <a:rPr lang="en-US" dirty="0">
                <a:latin typeface="Arial" pitchFamily="34" charset="0"/>
                <a:cs typeface="Arial" pitchFamily="34" charset="0"/>
              </a:rPr>
              <a:t>and factors of production where goods have greater comparative advantage over other nations. In this way you can allocate </a:t>
            </a:r>
            <a:r>
              <a:rPr lang="en-US" dirty="0" smtClean="0">
                <a:latin typeface="Arial" pitchFamily="34" charset="0"/>
                <a:cs typeface="Arial" pitchFamily="34" charset="0"/>
              </a:rPr>
              <a:t>reFuentes </a:t>
            </a:r>
            <a:r>
              <a:rPr lang="en-US" dirty="0">
                <a:latin typeface="Arial" pitchFamily="34" charset="0"/>
                <a:cs typeface="Arial" pitchFamily="34" charset="0"/>
              </a:rPr>
              <a:t>more efficiently and generate more value with the same inputs. Also, </a:t>
            </a:r>
            <a:r>
              <a:rPr lang="en-US" dirty="0" smtClean="0">
                <a:latin typeface="Arial" pitchFamily="34" charset="0"/>
                <a:cs typeface="Arial" pitchFamily="34" charset="0"/>
              </a:rPr>
              <a:t>with trade liberalisation</a:t>
            </a:r>
            <a:r>
              <a:rPr lang="en-US" dirty="0">
                <a:latin typeface="Arial" pitchFamily="34" charset="0"/>
                <a:cs typeface="Arial" pitchFamily="34" charset="0"/>
              </a:rPr>
              <a:t>, competition is encouraged among the nations, which translates into benefits for consumers.</a:t>
            </a:r>
          </a:p>
          <a:p>
            <a:pPr marL="162171" indent="-162171" algn="just">
              <a:lnSpc>
                <a:spcPct val="130000"/>
              </a:lnSpc>
              <a:spcBef>
                <a:spcPts val="566"/>
              </a:spcBef>
              <a:spcAft>
                <a:spcPts val="566"/>
              </a:spcAft>
              <a:buFont typeface="Arial" pitchFamily="34" charset="0"/>
              <a:buChar char="•"/>
            </a:pPr>
            <a:r>
              <a:rPr lang="en-US" dirty="0">
                <a:latin typeface="Arial" pitchFamily="34" charset="0"/>
                <a:cs typeface="Arial" pitchFamily="34" charset="0"/>
              </a:rPr>
              <a:t>Some studies estimate effects on the level of GDP per capita. A study </a:t>
            </a:r>
            <a:r>
              <a:rPr lang="en-US" dirty="0" smtClean="0">
                <a:latin typeface="Arial" pitchFamily="34" charset="0"/>
                <a:cs typeface="Arial" pitchFamily="34" charset="0"/>
              </a:rPr>
              <a:t>for OECD countries  </a:t>
            </a:r>
            <a:r>
              <a:rPr lang="en-US" dirty="0">
                <a:latin typeface="Arial" pitchFamily="34" charset="0"/>
                <a:cs typeface="Arial" pitchFamily="34" charset="0"/>
              </a:rPr>
              <a:t>found that an increase in trade openness of 10 percentage points translates to a 4% increase in output per capita</a:t>
            </a:r>
            <a:r>
              <a:rPr lang="en-US" dirty="0" smtClean="0">
                <a:latin typeface="Arial" pitchFamily="34" charset="0"/>
                <a:cs typeface="Arial" pitchFamily="34" charset="0"/>
              </a:rPr>
              <a:t>.</a:t>
            </a:r>
          </a:p>
          <a:p>
            <a:pPr marL="162171" indent="-162171" algn="just">
              <a:lnSpc>
                <a:spcPct val="130000"/>
              </a:lnSpc>
              <a:spcBef>
                <a:spcPts val="566"/>
              </a:spcBef>
              <a:spcAft>
                <a:spcPts val="566"/>
              </a:spcAft>
              <a:buFont typeface="Arial" pitchFamily="34" charset="0"/>
              <a:buChar char="•"/>
            </a:pPr>
            <a:r>
              <a:rPr lang="en-US" dirty="0">
                <a:latin typeface="Arial" pitchFamily="34" charset="0"/>
                <a:cs typeface="Arial" pitchFamily="34" charset="0"/>
              </a:rPr>
              <a:t>Other effects occur in the growth rate of GDP per capita. Yanikkaya (2003) found that a 10% increase in trade flows leads to an average increase in the rate of growth of GDP </a:t>
            </a:r>
            <a:r>
              <a:rPr lang="en-US" dirty="0" smtClean="0">
                <a:latin typeface="Arial" pitchFamily="34" charset="0"/>
                <a:cs typeface="Arial" pitchFamily="34" charset="0"/>
              </a:rPr>
              <a:t>per </a:t>
            </a:r>
            <a:r>
              <a:rPr lang="en-US" dirty="0">
                <a:latin typeface="Arial" pitchFamily="34" charset="0"/>
                <a:cs typeface="Arial" pitchFamily="34" charset="0"/>
              </a:rPr>
              <a:t>capita </a:t>
            </a:r>
            <a:r>
              <a:rPr lang="en-US" dirty="0" smtClean="0">
                <a:latin typeface="Arial" pitchFamily="34" charset="0"/>
                <a:cs typeface="Arial" pitchFamily="34" charset="0"/>
              </a:rPr>
              <a:t>of </a:t>
            </a:r>
            <a:r>
              <a:rPr lang="en-US" dirty="0">
                <a:latin typeface="Arial" pitchFamily="34" charset="0"/>
                <a:cs typeface="Arial" pitchFamily="34" charset="0"/>
              </a:rPr>
              <a:t>between 0.14% to 0.18%. While these estimates should be treated with caution, we speak of a strong relationship </a:t>
            </a:r>
            <a:r>
              <a:rPr lang="en-US" dirty="0" smtClean="0">
                <a:latin typeface="Arial" pitchFamily="34" charset="0"/>
                <a:cs typeface="Arial" pitchFamily="34" charset="0"/>
              </a:rPr>
              <a:t>between these </a:t>
            </a:r>
            <a:r>
              <a:rPr lang="en-US" dirty="0">
                <a:latin typeface="Arial" pitchFamily="34" charset="0"/>
                <a:cs typeface="Arial" pitchFamily="34" charset="0"/>
              </a:rPr>
              <a:t>two variables</a:t>
            </a:r>
            <a:r>
              <a:rPr lang="en-US" dirty="0" smtClean="0">
                <a:latin typeface="Arial" pitchFamily="34" charset="0"/>
                <a:cs typeface="Arial" pitchFamily="34" charset="0"/>
              </a:rPr>
              <a:t>.</a:t>
            </a:r>
            <a:endParaRPr lang="es-MX" dirty="0" smtClean="0">
              <a:latin typeface="Arial" pitchFamily="34" charset="0"/>
              <a:cs typeface="Arial" pitchFamily="34" charset="0"/>
            </a:endParaRPr>
          </a:p>
        </p:txBody>
      </p:sp>
    </p:spTree>
    <p:extLst>
      <p:ext uri="{BB962C8B-B14F-4D97-AF65-F5344CB8AC3E}">
        <p14:creationId xmlns:p14="http://schemas.microsoft.com/office/powerpoint/2010/main" val="3257746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E70DA70-E8E0-4DAE-90A6-495D8B250F77}" type="slidenum">
              <a:rPr lang="es-EC" smtClean="0"/>
              <a:pPr/>
              <a:t>5</a:t>
            </a:fld>
            <a:endParaRPr lang="es-EC"/>
          </a:p>
        </p:txBody>
      </p:sp>
    </p:spTree>
    <p:extLst>
      <p:ext uri="{BB962C8B-B14F-4D97-AF65-F5344CB8AC3E}">
        <p14:creationId xmlns:p14="http://schemas.microsoft.com/office/powerpoint/2010/main" val="213487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E70DA70-E8E0-4DAE-90A6-495D8B250F77}" type="slidenum">
              <a:rPr lang="es-EC" smtClean="0"/>
              <a:pPr/>
              <a:t>6</a:t>
            </a:fld>
            <a:endParaRPr lang="es-EC"/>
          </a:p>
        </p:txBody>
      </p:sp>
    </p:spTree>
    <p:extLst>
      <p:ext uri="{BB962C8B-B14F-4D97-AF65-F5344CB8AC3E}">
        <p14:creationId xmlns:p14="http://schemas.microsoft.com/office/powerpoint/2010/main" val="232407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E70DA70-E8E0-4DAE-90A6-495D8B250F77}" type="slidenum">
              <a:rPr lang="es-EC" smtClean="0"/>
              <a:pPr/>
              <a:t>7</a:t>
            </a:fld>
            <a:endParaRPr lang="es-EC"/>
          </a:p>
        </p:txBody>
      </p:sp>
    </p:spTree>
    <p:extLst>
      <p:ext uri="{BB962C8B-B14F-4D97-AF65-F5344CB8AC3E}">
        <p14:creationId xmlns:p14="http://schemas.microsoft.com/office/powerpoint/2010/main" val="2137639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E70DA70-E8E0-4DAE-90A6-495D8B250F77}" type="slidenum">
              <a:rPr lang="es-EC" smtClean="0"/>
              <a:pPr/>
              <a:t>8</a:t>
            </a:fld>
            <a:endParaRPr lang="es-EC"/>
          </a:p>
        </p:txBody>
      </p:sp>
    </p:spTree>
    <p:extLst>
      <p:ext uri="{BB962C8B-B14F-4D97-AF65-F5344CB8AC3E}">
        <p14:creationId xmlns:p14="http://schemas.microsoft.com/office/powerpoint/2010/main" val="1949993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E70DA70-E8E0-4DAE-90A6-495D8B250F77}" type="slidenum">
              <a:rPr lang="es-EC" smtClean="0"/>
              <a:pPr/>
              <a:t>9</a:t>
            </a:fld>
            <a:endParaRPr lang="es-EC"/>
          </a:p>
        </p:txBody>
      </p:sp>
    </p:spTree>
    <p:extLst>
      <p:ext uri="{BB962C8B-B14F-4D97-AF65-F5344CB8AC3E}">
        <p14:creationId xmlns:p14="http://schemas.microsoft.com/office/powerpoint/2010/main" val="2979927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27973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82944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06630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8/31/2017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48360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8/31/2017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43414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8/31/2017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10907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98378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37548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00078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5680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75488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53878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52342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8/31/2017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17866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8/31/2017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80295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8/31/2017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6001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8/31/2017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5817916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png"/><Relationship Id="rId7" Type="http://schemas.microsoft.com/office/2007/relationships/hdphoto" Target="../media/hdphoto2.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0.png"/><Relationship Id="rId4" Type="http://schemas.microsoft.com/office/2007/relationships/hdphoto" Target="../media/hdphoto1.wdp"/><Relationship Id="rId9"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image" Target="../media/image8.png"/><Relationship Id="rId5" Type="http://schemas.openxmlformats.org/officeDocument/2006/relationships/diagramQuickStyle" Target="../diagrams/quickStyle2.xml"/><Relationship Id="rId10" Type="http://schemas.openxmlformats.org/officeDocument/2006/relationships/image" Target="../media/image7.png"/><Relationship Id="rId4" Type="http://schemas.openxmlformats.org/officeDocument/2006/relationships/diagramLayout" Target="../diagrams/layout2.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66850" y="1623956"/>
            <a:ext cx="10315237" cy="4929243"/>
          </a:xfrm>
        </p:spPr>
        <p:txBody>
          <a:bodyPr anchor="ctr" anchorCtr="0">
            <a:normAutofit fontScale="90000"/>
          </a:bodyPr>
          <a:lstStyle/>
          <a:p>
            <a:pPr algn="ctr"/>
            <a:r>
              <a:rPr lang="es-ES" sz="2600" b="1" dirty="0" smtClean="0">
                <a:solidFill>
                  <a:schemeClr val="tx1"/>
                </a:solidFill>
                <a:effectLst>
                  <a:outerShdw blurRad="38100" dist="38100" dir="2700000" algn="tl">
                    <a:srgbClr val="000000">
                      <a:alpha val="43137"/>
                    </a:srgbClr>
                  </a:outerShdw>
                </a:effectLst>
                <a:latin typeface="Arial Black" pitchFamily="34" charset="0"/>
                <a:cs typeface="Aharoni" panose="02010803020104030203" pitchFamily="2" charset="-79"/>
              </a:rPr>
              <a:t>DEPARTAMENTO </a:t>
            </a:r>
            <a:r>
              <a:rPr lang="es-ES" sz="2600" b="1" dirty="0">
                <a:solidFill>
                  <a:schemeClr val="tx1"/>
                </a:solidFill>
                <a:effectLst>
                  <a:outerShdw blurRad="38100" dist="38100" dir="2700000" algn="tl">
                    <a:srgbClr val="000000">
                      <a:alpha val="43137"/>
                    </a:srgbClr>
                  </a:outerShdw>
                </a:effectLst>
                <a:latin typeface="Arial Black" pitchFamily="34" charset="0"/>
                <a:cs typeface="Aharoni" panose="02010803020104030203" pitchFamily="2" charset="-79"/>
              </a:rPr>
              <a:t>DE CIENCIAS </a:t>
            </a:r>
            <a:r>
              <a:rPr lang="es-ES" sz="2600" b="1" dirty="0" smtClean="0">
                <a:solidFill>
                  <a:schemeClr val="tx1"/>
                </a:solidFill>
                <a:effectLst>
                  <a:outerShdw blurRad="38100" dist="38100" dir="2700000" algn="tl">
                    <a:srgbClr val="000000">
                      <a:alpha val="43137"/>
                    </a:srgbClr>
                  </a:outerShdw>
                </a:effectLst>
                <a:latin typeface="Arial Black" pitchFamily="34" charset="0"/>
                <a:cs typeface="Aharoni" panose="02010803020104030203" pitchFamily="2" charset="-79"/>
              </a:rPr>
              <a:t>ECONÓMICAS ADMINISTRATIVAS </a:t>
            </a:r>
            <a:r>
              <a:rPr lang="es-ES" sz="2600" b="1" dirty="0">
                <a:solidFill>
                  <a:schemeClr val="tx1"/>
                </a:solidFill>
                <a:effectLst>
                  <a:outerShdw blurRad="38100" dist="38100" dir="2700000" algn="tl">
                    <a:srgbClr val="000000">
                      <a:alpha val="43137"/>
                    </a:srgbClr>
                  </a:outerShdw>
                </a:effectLst>
                <a:latin typeface="Arial Black" pitchFamily="34" charset="0"/>
                <a:cs typeface="Aharoni" panose="02010803020104030203" pitchFamily="2" charset="-79"/>
              </a:rPr>
              <a:t>Y DE COMERCIO </a:t>
            </a:r>
            <a:r>
              <a:rPr lang="es-EC" sz="2600" dirty="0">
                <a:solidFill>
                  <a:schemeClr val="tx1"/>
                </a:solidFill>
                <a:effectLst>
                  <a:outerShdw blurRad="38100" dist="38100" dir="2700000" algn="tl">
                    <a:srgbClr val="000000">
                      <a:alpha val="43137"/>
                    </a:srgbClr>
                  </a:outerShdw>
                </a:effectLst>
                <a:latin typeface="Arial Black" pitchFamily="34" charset="0"/>
                <a:cs typeface="Aharoni" panose="02010803020104030203" pitchFamily="2" charset="-79"/>
              </a:rPr>
              <a:t/>
            </a:r>
            <a:br>
              <a:rPr lang="es-EC" sz="2600" dirty="0">
                <a:solidFill>
                  <a:schemeClr val="tx1"/>
                </a:solidFill>
                <a:effectLst>
                  <a:outerShdw blurRad="38100" dist="38100" dir="2700000" algn="tl">
                    <a:srgbClr val="000000">
                      <a:alpha val="43137"/>
                    </a:srgbClr>
                  </a:outerShdw>
                </a:effectLst>
                <a:latin typeface="Arial Black" pitchFamily="34" charset="0"/>
                <a:cs typeface="Aharoni" panose="02010803020104030203" pitchFamily="2" charset="-79"/>
              </a:rPr>
            </a:br>
            <a:r>
              <a:rPr lang="es-ES" sz="2600" b="1" dirty="0">
                <a:solidFill>
                  <a:schemeClr val="tx1"/>
                </a:solidFill>
                <a:effectLst>
                  <a:outerShdw blurRad="38100" dist="38100" dir="2700000" algn="tl">
                    <a:srgbClr val="000000">
                      <a:alpha val="43137"/>
                    </a:srgbClr>
                  </a:outerShdw>
                </a:effectLst>
                <a:latin typeface="Arial Black" pitchFamily="34" charset="0"/>
                <a:cs typeface="Aharoni" panose="02010803020104030203" pitchFamily="2" charset="-79"/>
              </a:rPr>
              <a:t> </a:t>
            </a:r>
            <a:r>
              <a:rPr lang="es-EC" sz="2600" dirty="0">
                <a:solidFill>
                  <a:schemeClr val="tx1"/>
                </a:solidFill>
                <a:effectLst>
                  <a:outerShdw blurRad="38100" dist="38100" dir="2700000" algn="tl">
                    <a:srgbClr val="000000">
                      <a:alpha val="43137"/>
                    </a:srgbClr>
                  </a:outerShdw>
                </a:effectLst>
                <a:latin typeface="Arial Black" pitchFamily="34" charset="0"/>
                <a:cs typeface="Aharoni" panose="02010803020104030203" pitchFamily="2" charset="-79"/>
              </a:rPr>
              <a:t/>
            </a:r>
            <a:br>
              <a:rPr lang="es-EC" sz="2600" dirty="0">
                <a:solidFill>
                  <a:schemeClr val="tx1"/>
                </a:solidFill>
                <a:effectLst>
                  <a:outerShdw blurRad="38100" dist="38100" dir="2700000" algn="tl">
                    <a:srgbClr val="000000">
                      <a:alpha val="43137"/>
                    </a:srgbClr>
                  </a:outerShdw>
                </a:effectLst>
                <a:latin typeface="Arial Black" pitchFamily="34" charset="0"/>
                <a:cs typeface="Aharoni" panose="02010803020104030203" pitchFamily="2" charset="-79"/>
              </a:rPr>
            </a:br>
            <a:r>
              <a:rPr lang="es-ES" sz="2600" b="1" dirty="0" smtClean="0">
                <a:solidFill>
                  <a:schemeClr val="tx1"/>
                </a:solidFill>
                <a:effectLst>
                  <a:outerShdw blurRad="38100" dist="38100" dir="2700000" algn="tl">
                    <a:srgbClr val="000000">
                      <a:alpha val="43137"/>
                    </a:srgbClr>
                  </a:outerShdw>
                </a:effectLst>
                <a:latin typeface="Arial Black" pitchFamily="34" charset="0"/>
                <a:cs typeface="Aharoni" panose="02010803020104030203" pitchFamily="2" charset="-79"/>
              </a:rPr>
              <a:t>INGENIERÍA </a:t>
            </a:r>
            <a:r>
              <a:rPr lang="es-ES" sz="2600" b="1" dirty="0">
                <a:solidFill>
                  <a:schemeClr val="tx1"/>
                </a:solidFill>
                <a:effectLst>
                  <a:outerShdw blurRad="38100" dist="38100" dir="2700000" algn="tl">
                    <a:srgbClr val="000000">
                      <a:alpha val="43137"/>
                    </a:srgbClr>
                  </a:outerShdw>
                </a:effectLst>
                <a:latin typeface="Arial Black" pitchFamily="34" charset="0"/>
                <a:cs typeface="Aharoni" panose="02010803020104030203" pitchFamily="2" charset="-79"/>
              </a:rPr>
              <a:t>EN COMERCIO EXTERIOR Y </a:t>
            </a:r>
            <a:r>
              <a:rPr lang="es-ES" sz="2600" b="1" dirty="0" smtClean="0">
                <a:solidFill>
                  <a:schemeClr val="tx1"/>
                </a:solidFill>
                <a:effectLst>
                  <a:outerShdw blurRad="38100" dist="38100" dir="2700000" algn="tl">
                    <a:srgbClr val="000000">
                      <a:alpha val="43137"/>
                    </a:srgbClr>
                  </a:outerShdw>
                </a:effectLst>
                <a:latin typeface="Arial Black" pitchFamily="34" charset="0"/>
                <a:cs typeface="Aharoni" panose="02010803020104030203" pitchFamily="2" charset="-79"/>
              </a:rPr>
              <a:t>NEGOCIACIÓN INTERNACIONAL</a:t>
            </a:r>
            <a:r>
              <a:rPr lang="es-EC" sz="2600" dirty="0">
                <a:solidFill>
                  <a:schemeClr val="tx1"/>
                </a:solidFill>
                <a:effectLst>
                  <a:outerShdw blurRad="38100" dist="38100" dir="2700000" algn="tl">
                    <a:srgbClr val="000000">
                      <a:alpha val="43137"/>
                    </a:srgbClr>
                  </a:outerShdw>
                </a:effectLst>
                <a:latin typeface="Arial Black" pitchFamily="34" charset="0"/>
                <a:cs typeface="Aharoni" panose="02010803020104030203" pitchFamily="2" charset="-79"/>
              </a:rPr>
              <a:t/>
            </a:r>
            <a:br>
              <a:rPr lang="es-EC" sz="2600" dirty="0">
                <a:solidFill>
                  <a:schemeClr val="tx1"/>
                </a:solidFill>
                <a:effectLst>
                  <a:outerShdw blurRad="38100" dist="38100" dir="2700000" algn="tl">
                    <a:srgbClr val="000000">
                      <a:alpha val="43137"/>
                    </a:srgbClr>
                  </a:outerShdw>
                </a:effectLst>
                <a:latin typeface="Arial Black" pitchFamily="34" charset="0"/>
                <a:cs typeface="Aharoni" panose="02010803020104030203" pitchFamily="2" charset="-79"/>
              </a:rPr>
            </a:br>
            <a:r>
              <a:rPr lang="es-ES" sz="2600" b="1" dirty="0">
                <a:solidFill>
                  <a:schemeClr val="tx1"/>
                </a:solidFill>
                <a:effectLst>
                  <a:outerShdw blurRad="38100" dist="38100" dir="2700000" algn="tl">
                    <a:srgbClr val="000000">
                      <a:alpha val="43137"/>
                    </a:srgbClr>
                  </a:outerShdw>
                </a:effectLst>
                <a:latin typeface="Arial Black" pitchFamily="34" charset="0"/>
                <a:cs typeface="Aharoni" panose="02010803020104030203" pitchFamily="2" charset="-79"/>
              </a:rPr>
              <a:t> </a:t>
            </a:r>
            <a:r>
              <a:rPr lang="es-EC" sz="2600" dirty="0">
                <a:solidFill>
                  <a:schemeClr val="tx1"/>
                </a:solidFill>
                <a:effectLst>
                  <a:outerShdw blurRad="38100" dist="38100" dir="2700000" algn="tl">
                    <a:srgbClr val="000000">
                      <a:alpha val="43137"/>
                    </a:srgbClr>
                  </a:outerShdw>
                </a:effectLst>
                <a:latin typeface="Arial Black" pitchFamily="34" charset="0"/>
                <a:cs typeface="Aharoni" panose="02010803020104030203" pitchFamily="2" charset="-79"/>
              </a:rPr>
              <a:t/>
            </a:r>
            <a:br>
              <a:rPr lang="es-EC" sz="2600" dirty="0">
                <a:solidFill>
                  <a:schemeClr val="tx1"/>
                </a:solidFill>
                <a:effectLst>
                  <a:outerShdw blurRad="38100" dist="38100" dir="2700000" algn="tl">
                    <a:srgbClr val="000000">
                      <a:alpha val="43137"/>
                    </a:srgbClr>
                  </a:outerShdw>
                </a:effectLst>
                <a:latin typeface="Arial Black" pitchFamily="34" charset="0"/>
                <a:cs typeface="Aharoni" panose="02010803020104030203" pitchFamily="2" charset="-79"/>
              </a:rPr>
            </a:br>
            <a:r>
              <a:rPr lang="es-EC" sz="2600" b="1" dirty="0" smtClean="0">
                <a:solidFill>
                  <a:schemeClr val="tx1"/>
                </a:solidFill>
                <a:effectLst>
                  <a:outerShdw blurRad="38100" dist="38100" dir="2700000" algn="tl">
                    <a:srgbClr val="000000">
                      <a:alpha val="43137"/>
                    </a:srgbClr>
                  </a:outerShdw>
                </a:effectLst>
                <a:latin typeface="Arial Black" pitchFamily="34" charset="0"/>
                <a:cs typeface="Aharoni" panose="02010803020104030203" pitchFamily="2" charset="-79"/>
              </a:rPr>
              <a:t>TESIS: </a:t>
            </a:r>
            <a:r>
              <a:rPr lang="es-EC" sz="2600" b="1" dirty="0" smtClean="0">
                <a:solidFill>
                  <a:schemeClr val="tx1"/>
                </a:solidFill>
                <a:effectLst>
                  <a:outerShdw blurRad="38100" dist="38100" dir="2700000" algn="tl">
                    <a:srgbClr val="000000">
                      <a:alpha val="43137"/>
                    </a:srgbClr>
                  </a:outerShdw>
                </a:effectLst>
                <a:latin typeface="Arial Black" pitchFamily="34" charset="0"/>
                <a:cs typeface="Aharoni" panose="02010803020104030203" pitchFamily="2" charset="-79"/>
              </a:rPr>
              <a:t>ESTRATEGIAS COMERCIALES </a:t>
            </a:r>
            <a:r>
              <a:rPr lang="es-EC" sz="2600" b="1" dirty="0" smtClean="0">
                <a:solidFill>
                  <a:schemeClr val="tx1"/>
                </a:solidFill>
                <a:effectLst>
                  <a:outerShdw blurRad="38100" dist="38100" dir="2700000" algn="tl">
                    <a:srgbClr val="000000">
                      <a:alpha val="43137"/>
                    </a:srgbClr>
                  </a:outerShdw>
                </a:effectLst>
                <a:latin typeface="Arial Black" pitchFamily="34" charset="0"/>
                <a:cs typeface="Aharoni" panose="02010803020104030203" pitchFamily="2" charset="-79"/>
              </a:rPr>
              <a:t>DE LAS MICROEMPRESAS TEXTILES ARTESANALES DE OTAVALO</a:t>
            </a:r>
            <a:r>
              <a:rPr lang="es-EC" sz="2600" dirty="0">
                <a:solidFill>
                  <a:schemeClr val="tx1"/>
                </a:solidFill>
                <a:effectLst>
                  <a:outerShdw blurRad="38100" dist="38100" dir="2700000" algn="tl">
                    <a:srgbClr val="000000">
                      <a:alpha val="43137"/>
                    </a:srgbClr>
                  </a:outerShdw>
                </a:effectLst>
                <a:latin typeface="Arial Black" pitchFamily="34" charset="0"/>
                <a:cs typeface="Aharoni" panose="02010803020104030203" pitchFamily="2" charset="-79"/>
              </a:rPr>
              <a:t/>
            </a:r>
            <a:br>
              <a:rPr lang="es-EC" sz="2600" dirty="0">
                <a:solidFill>
                  <a:schemeClr val="tx1"/>
                </a:solidFill>
                <a:effectLst>
                  <a:outerShdw blurRad="38100" dist="38100" dir="2700000" algn="tl">
                    <a:srgbClr val="000000">
                      <a:alpha val="43137"/>
                    </a:srgbClr>
                  </a:outerShdw>
                </a:effectLst>
                <a:latin typeface="Arial Black" pitchFamily="34" charset="0"/>
                <a:cs typeface="Aharoni" panose="02010803020104030203" pitchFamily="2" charset="-79"/>
              </a:rPr>
            </a:br>
            <a:r>
              <a:rPr lang="es-ES" sz="2600" b="1" dirty="0">
                <a:solidFill>
                  <a:schemeClr val="tx1"/>
                </a:solidFill>
                <a:effectLst>
                  <a:outerShdw blurRad="38100" dist="38100" dir="2700000" algn="tl">
                    <a:srgbClr val="000000">
                      <a:alpha val="43137"/>
                    </a:srgbClr>
                  </a:outerShdw>
                </a:effectLst>
                <a:latin typeface="Arial Black" pitchFamily="34" charset="0"/>
                <a:cs typeface="Aharoni" panose="02010803020104030203" pitchFamily="2" charset="-79"/>
              </a:rPr>
              <a:t> </a:t>
            </a:r>
            <a:r>
              <a:rPr lang="es-EC" sz="2600" dirty="0">
                <a:solidFill>
                  <a:schemeClr val="tx1"/>
                </a:solidFill>
                <a:effectLst>
                  <a:outerShdw blurRad="38100" dist="38100" dir="2700000" algn="tl">
                    <a:srgbClr val="000000">
                      <a:alpha val="43137"/>
                    </a:srgbClr>
                  </a:outerShdw>
                </a:effectLst>
                <a:latin typeface="Arial Black" pitchFamily="34" charset="0"/>
                <a:cs typeface="Aharoni" panose="02010803020104030203" pitchFamily="2" charset="-79"/>
              </a:rPr>
              <a:t/>
            </a:r>
            <a:br>
              <a:rPr lang="es-EC" sz="2600" dirty="0">
                <a:solidFill>
                  <a:schemeClr val="tx1"/>
                </a:solidFill>
                <a:effectLst>
                  <a:outerShdw blurRad="38100" dist="38100" dir="2700000" algn="tl">
                    <a:srgbClr val="000000">
                      <a:alpha val="43137"/>
                    </a:srgbClr>
                  </a:outerShdw>
                </a:effectLst>
                <a:latin typeface="Arial Black" pitchFamily="34" charset="0"/>
                <a:cs typeface="Aharoni" panose="02010803020104030203" pitchFamily="2" charset="-79"/>
              </a:rPr>
            </a:br>
            <a:r>
              <a:rPr lang="pt-BR" sz="2600" b="1" dirty="0" smtClean="0">
                <a:solidFill>
                  <a:schemeClr val="tx1"/>
                </a:solidFill>
                <a:effectLst>
                  <a:outerShdw blurRad="38100" dist="38100" dir="2700000" algn="tl">
                    <a:srgbClr val="000000">
                      <a:alpha val="43137"/>
                    </a:srgbClr>
                  </a:outerShdw>
                </a:effectLst>
                <a:latin typeface="Arial Black" pitchFamily="34" charset="0"/>
                <a:cs typeface="Aharoni" panose="02010803020104030203" pitchFamily="2" charset="-79"/>
              </a:rPr>
              <a:t>AUTORA: HURTADO GRIJALVA MICHELLE </a:t>
            </a:r>
            <a:r>
              <a:rPr lang="es-EC" sz="2600" dirty="0">
                <a:solidFill>
                  <a:schemeClr val="tx1"/>
                </a:solidFill>
                <a:effectLst>
                  <a:outerShdw blurRad="38100" dist="38100" dir="2700000" algn="tl">
                    <a:srgbClr val="000000">
                      <a:alpha val="43137"/>
                    </a:srgbClr>
                  </a:outerShdw>
                </a:effectLst>
                <a:latin typeface="Arial Black" pitchFamily="34" charset="0"/>
                <a:cs typeface="Aharoni" panose="02010803020104030203" pitchFamily="2" charset="-79"/>
              </a:rPr>
              <a:t/>
            </a:r>
            <a:br>
              <a:rPr lang="es-EC" sz="2600" dirty="0">
                <a:solidFill>
                  <a:schemeClr val="tx1"/>
                </a:solidFill>
                <a:effectLst>
                  <a:outerShdw blurRad="38100" dist="38100" dir="2700000" algn="tl">
                    <a:srgbClr val="000000">
                      <a:alpha val="43137"/>
                    </a:srgbClr>
                  </a:outerShdw>
                </a:effectLst>
                <a:latin typeface="Arial Black" pitchFamily="34" charset="0"/>
                <a:cs typeface="Aharoni" panose="02010803020104030203" pitchFamily="2" charset="-79"/>
              </a:rPr>
            </a:br>
            <a:r>
              <a:rPr lang="es-EC" sz="2600" b="1" dirty="0">
                <a:solidFill>
                  <a:schemeClr val="tx1"/>
                </a:solidFill>
                <a:effectLst>
                  <a:outerShdw blurRad="38100" dist="38100" dir="2700000" algn="tl">
                    <a:srgbClr val="000000">
                      <a:alpha val="43137"/>
                    </a:srgbClr>
                  </a:outerShdw>
                </a:effectLst>
                <a:latin typeface="Arial Black" pitchFamily="34" charset="0"/>
                <a:cs typeface="Aharoni" panose="02010803020104030203" pitchFamily="2" charset="-79"/>
              </a:rPr>
              <a:t> </a:t>
            </a:r>
            <a:r>
              <a:rPr lang="es-EC" sz="2600" dirty="0">
                <a:solidFill>
                  <a:schemeClr val="tx1"/>
                </a:solidFill>
                <a:effectLst>
                  <a:outerShdw blurRad="38100" dist="38100" dir="2700000" algn="tl">
                    <a:srgbClr val="000000">
                      <a:alpha val="43137"/>
                    </a:srgbClr>
                  </a:outerShdw>
                </a:effectLst>
                <a:latin typeface="Arial Black" pitchFamily="34" charset="0"/>
                <a:cs typeface="Aharoni" panose="02010803020104030203" pitchFamily="2" charset="-79"/>
              </a:rPr>
              <a:t/>
            </a:r>
            <a:br>
              <a:rPr lang="es-EC" sz="2600" dirty="0">
                <a:solidFill>
                  <a:schemeClr val="tx1"/>
                </a:solidFill>
                <a:effectLst>
                  <a:outerShdw blurRad="38100" dist="38100" dir="2700000" algn="tl">
                    <a:srgbClr val="000000">
                      <a:alpha val="43137"/>
                    </a:srgbClr>
                  </a:outerShdw>
                </a:effectLst>
                <a:latin typeface="Arial Black" pitchFamily="34" charset="0"/>
                <a:cs typeface="Aharoni" panose="02010803020104030203" pitchFamily="2" charset="-79"/>
              </a:rPr>
            </a:br>
            <a:r>
              <a:rPr lang="es-EC" sz="2600" b="1" dirty="0">
                <a:solidFill>
                  <a:schemeClr val="tx1"/>
                </a:solidFill>
                <a:effectLst>
                  <a:outerShdw blurRad="38100" dist="38100" dir="2700000" algn="tl">
                    <a:srgbClr val="000000">
                      <a:alpha val="43137"/>
                    </a:srgbClr>
                  </a:outerShdw>
                </a:effectLst>
                <a:latin typeface="Arial Black" pitchFamily="34" charset="0"/>
                <a:cs typeface="Aharoni" panose="02010803020104030203" pitchFamily="2" charset="-79"/>
              </a:rPr>
              <a:t>  </a:t>
            </a:r>
            <a:r>
              <a:rPr lang="es-EC" sz="2600" b="1" dirty="0" smtClean="0">
                <a:solidFill>
                  <a:schemeClr val="tx1"/>
                </a:solidFill>
                <a:effectLst>
                  <a:outerShdw blurRad="38100" dist="38100" dir="2700000" algn="tl">
                    <a:srgbClr val="000000">
                      <a:alpha val="43137"/>
                    </a:srgbClr>
                  </a:outerShdw>
                </a:effectLst>
                <a:latin typeface="Arial Black" pitchFamily="34" charset="0"/>
                <a:cs typeface="Aharoni" panose="02010803020104030203" pitchFamily="2" charset="-79"/>
              </a:rPr>
              <a:t>SANGOLQUÍ - 2017</a:t>
            </a:r>
            <a:endParaRPr lang="es-EC" sz="2600" dirty="0">
              <a:solidFill>
                <a:schemeClr val="tx1"/>
              </a:solidFill>
              <a:effectLst>
                <a:outerShdw blurRad="38100" dist="38100" dir="2700000" algn="tl">
                  <a:srgbClr val="000000">
                    <a:alpha val="43137"/>
                  </a:srgbClr>
                </a:outerShdw>
              </a:effectLst>
              <a:latin typeface="Arial Black" pitchFamily="34" charset="0"/>
              <a:cs typeface="Aharoni" panose="02010803020104030203" pitchFamily="2" charset="-79"/>
            </a:endParaRPr>
          </a:p>
        </p:txBody>
      </p:sp>
      <p:pic>
        <p:nvPicPr>
          <p:cNvPr id="6" name="Imagen 5"/>
          <p:cNvPicPr/>
          <p:nvPr/>
        </p:nvPicPr>
        <p:blipFill rotWithShape="1">
          <a:blip r:embed="rId3" cstate="print">
            <a:extLst>
              <a:ext uri="{28A0092B-C50C-407E-A947-70E740481C1C}">
                <a14:useLocalDpi xmlns:a14="http://schemas.microsoft.com/office/drawing/2010/main" val="0"/>
              </a:ext>
            </a:extLst>
          </a:blip>
          <a:srcRect l="30692" t="37982" r="15687" b="43526"/>
          <a:stretch/>
        </p:blipFill>
        <p:spPr bwMode="auto">
          <a:xfrm>
            <a:off x="4173968" y="351416"/>
            <a:ext cx="5212526" cy="13052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49762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333213530"/>
              </p:ext>
            </p:extLst>
          </p:nvPr>
        </p:nvGraphicFramePr>
        <p:xfrm>
          <a:off x="611980" y="864939"/>
          <a:ext cx="578881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4 Diagrama"/>
          <p:cNvGraphicFramePr/>
          <p:nvPr>
            <p:extLst>
              <p:ext uri="{D42A27DB-BD31-4B8C-83A1-F6EECF244321}">
                <p14:modId xmlns:p14="http://schemas.microsoft.com/office/powerpoint/2010/main" val="1342080009"/>
              </p:ext>
            </p:extLst>
          </p:nvPr>
        </p:nvGraphicFramePr>
        <p:xfrm>
          <a:off x="4857750" y="861308"/>
          <a:ext cx="6825055"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CustomShape 2"/>
          <p:cNvSpPr/>
          <p:nvPr/>
        </p:nvSpPr>
        <p:spPr>
          <a:xfrm>
            <a:off x="3324110" y="252314"/>
            <a:ext cx="4883972" cy="436174"/>
          </a:xfrm>
          <a:prstGeom prst="rect">
            <a:avLst/>
          </a:prstGeom>
          <a:noFill/>
          <a:ln>
            <a:noFill/>
          </a:ln>
        </p:spPr>
        <p:style>
          <a:lnRef idx="0">
            <a:scrgbClr r="0" g="0" b="0"/>
          </a:lnRef>
          <a:fillRef idx="0">
            <a:scrgbClr r="0" g="0" b="0"/>
          </a:fillRef>
          <a:effectRef idx="0">
            <a:scrgbClr r="0" g="0" b="0"/>
          </a:effectRef>
          <a:fontRef idx="minor"/>
        </p:style>
        <p:txBody>
          <a:bodyPr lIns="120018" tIns="60010" rIns="120018" bIns="60010" anchor="ctr" anchorCtr="0"/>
          <a:lstStyle/>
          <a:p>
            <a:pPr algn="ctr">
              <a:lnSpc>
                <a:spcPct val="100000"/>
              </a:lnSpc>
            </a:pPr>
            <a:r>
              <a:rPr lang="es-ES" sz="4400" b="1" spc="-1" dirty="0" smtClean="0">
                <a:effectLst>
                  <a:outerShdw blurRad="38100" dist="38100" dir="2700000" algn="tl">
                    <a:srgbClr val="000000">
                      <a:alpha val="43137"/>
                    </a:srgbClr>
                  </a:outerShdw>
                </a:effectLst>
                <a:uFill>
                  <a:solidFill>
                    <a:srgbClr val="FFFFFF"/>
                  </a:solidFill>
                </a:uFill>
                <a:latin typeface="Aharoni" pitchFamily="2" charset="-79"/>
                <a:cs typeface="Aharoni" pitchFamily="2" charset="-79"/>
              </a:rPr>
              <a:t>METODOLOGÍA</a:t>
            </a:r>
            <a:endParaRPr lang="es-ES" sz="4400" b="1" spc="-1" dirty="0">
              <a:effectLst>
                <a:outerShdw blurRad="38100" dist="38100" dir="2700000" algn="tl">
                  <a:srgbClr val="000000">
                    <a:alpha val="43137"/>
                  </a:srgbClr>
                </a:outerShdw>
              </a:effectLst>
              <a:uFill>
                <a:solidFill>
                  <a:srgbClr val="FFFFFF"/>
                </a:solidFill>
              </a:uFill>
              <a:latin typeface="Aharoni" pitchFamily="2" charset="-79"/>
              <a:cs typeface="Aharoni" pitchFamily="2" charset="-79"/>
            </a:endParaRPr>
          </a:p>
        </p:txBody>
      </p:sp>
      <p:grpSp>
        <p:nvGrpSpPr>
          <p:cNvPr id="7" name="6 Grupo"/>
          <p:cNvGrpSpPr/>
          <p:nvPr/>
        </p:nvGrpSpPr>
        <p:grpSpPr>
          <a:xfrm flipH="1">
            <a:off x="4533900" y="3332151"/>
            <a:ext cx="295678" cy="484244"/>
            <a:chOff x="4560674" y="2467211"/>
            <a:chExt cx="231860" cy="484244"/>
          </a:xfrm>
        </p:grpSpPr>
        <p:sp>
          <p:nvSpPr>
            <p:cNvPr id="8" name="7 Flecha derecha"/>
            <p:cNvSpPr/>
            <p:nvPr/>
          </p:nvSpPr>
          <p:spPr>
            <a:xfrm>
              <a:off x="4560674" y="2467211"/>
              <a:ext cx="231860" cy="48424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9" name="Flecha derecha 4"/>
            <p:cNvSpPr/>
            <p:nvPr/>
          </p:nvSpPr>
          <p:spPr>
            <a:xfrm>
              <a:off x="4560674" y="2564060"/>
              <a:ext cx="162302" cy="29054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dirty="0"/>
            </a:p>
          </p:txBody>
        </p:sp>
      </p:grpSp>
    </p:spTree>
    <p:extLst>
      <p:ext uri="{BB962C8B-B14F-4D97-AF65-F5344CB8AC3E}">
        <p14:creationId xmlns:p14="http://schemas.microsoft.com/office/powerpoint/2010/main" val="1927833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2"/>
          <p:cNvSpPr/>
          <p:nvPr/>
        </p:nvSpPr>
        <p:spPr>
          <a:xfrm>
            <a:off x="1979405" y="214175"/>
            <a:ext cx="8380208" cy="632256"/>
          </a:xfrm>
          <a:prstGeom prst="rect">
            <a:avLst/>
          </a:prstGeom>
          <a:noFill/>
          <a:ln>
            <a:noFill/>
          </a:ln>
        </p:spPr>
        <p:style>
          <a:lnRef idx="0">
            <a:scrgbClr r="0" g="0" b="0"/>
          </a:lnRef>
          <a:fillRef idx="0">
            <a:scrgbClr r="0" g="0" b="0"/>
          </a:fillRef>
          <a:effectRef idx="0">
            <a:scrgbClr r="0" g="0" b="0"/>
          </a:effectRef>
          <a:fontRef idx="minor"/>
        </p:style>
        <p:txBody>
          <a:bodyPr lIns="120018" tIns="60010" rIns="120018" bIns="60010" anchor="ctr" anchorCtr="0"/>
          <a:lstStyle/>
          <a:p>
            <a:pPr algn="ctr">
              <a:lnSpc>
                <a:spcPct val="100000"/>
              </a:lnSpc>
            </a:pPr>
            <a:r>
              <a:rPr lang="es-ES" sz="4600" b="1" spc="-1" dirty="0" smtClean="0">
                <a:effectLst>
                  <a:outerShdw blurRad="38100" dist="38100" dir="2700000" algn="tl">
                    <a:srgbClr val="000000">
                      <a:alpha val="43137"/>
                    </a:srgbClr>
                  </a:outerShdw>
                </a:effectLst>
                <a:uFill>
                  <a:solidFill>
                    <a:srgbClr val="FFFFFF"/>
                  </a:solidFill>
                </a:uFill>
                <a:latin typeface="Arial Black" pitchFamily="34" charset="0"/>
                <a:cs typeface="Aharoni" pitchFamily="2" charset="-79"/>
              </a:rPr>
              <a:t>ESTUDIO CUANTITATIVO</a:t>
            </a:r>
            <a:endParaRPr lang="es-ES" sz="4600" b="1" spc="-1" dirty="0">
              <a:effectLst>
                <a:outerShdw blurRad="38100" dist="38100" dir="2700000" algn="tl">
                  <a:srgbClr val="000000">
                    <a:alpha val="43137"/>
                  </a:srgbClr>
                </a:outerShdw>
              </a:effectLst>
              <a:uFill>
                <a:solidFill>
                  <a:srgbClr val="FFFFFF"/>
                </a:solidFill>
              </a:uFill>
              <a:latin typeface="Arial Black" pitchFamily="34" charset="0"/>
              <a:cs typeface="Aharoni" pitchFamily="2" charset="-79"/>
            </a:endParaRPr>
          </a:p>
        </p:txBody>
      </p:sp>
      <p:pic>
        <p:nvPicPr>
          <p:cNvPr id="7" name="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866" y="1183348"/>
            <a:ext cx="5479230" cy="3517749"/>
          </a:xfrm>
          <a:prstGeom prst="rect">
            <a:avLst/>
          </a:prstGeom>
          <a:noFill/>
          <a:ln w="19050">
            <a:solidFill>
              <a:schemeClr val="tx1"/>
            </a:solidFill>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1720" y="2856384"/>
            <a:ext cx="6020784" cy="3692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3484" y="1268693"/>
            <a:ext cx="2597255" cy="139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9476" y="5083069"/>
            <a:ext cx="3914010" cy="112409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144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601760" y="967250"/>
            <a:ext cx="4362383" cy="3474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87" y="4539752"/>
            <a:ext cx="935101" cy="50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601760" y="4625236"/>
            <a:ext cx="4362383" cy="1941658"/>
          </a:xfrm>
          <a:prstGeom prst="rect">
            <a:avLst/>
          </a:prstGeom>
          <a:solidFill>
            <a:schemeClr val="bg2">
              <a:lumMod val="10000"/>
            </a:schemeClr>
          </a:solidFill>
          <a:ln w="50800">
            <a:solidFill>
              <a:srgbClr val="FFFF66"/>
            </a:solidFill>
          </a:ln>
        </p:spPr>
        <p:style>
          <a:lnRef idx="2">
            <a:schemeClr val="accent1"/>
          </a:lnRef>
          <a:fillRef idx="1">
            <a:schemeClr val="lt1"/>
          </a:fillRef>
          <a:effectRef idx="0">
            <a:schemeClr val="accent1"/>
          </a:effectRef>
          <a:fontRef idx="minor">
            <a:schemeClr val="dk1"/>
          </a:fontRef>
        </p:style>
        <p:txBody>
          <a:bodyPr wrap="square" lIns="108000" tIns="108000" rIns="108000" bIns="108000" anchor="ctr" anchorCtr="0">
            <a:spAutoFit/>
          </a:bodyPr>
          <a:lstStyle/>
          <a:p>
            <a:pPr algn="just"/>
            <a:r>
              <a:rPr lang="es-EC" sz="1600" dirty="0" smtClean="0">
                <a:solidFill>
                  <a:srgbClr val="FFFF66"/>
                </a:solidFill>
                <a:latin typeface="Arial Black" pitchFamily="34" charset="0"/>
                <a:cs typeface="Aharoni" pitchFamily="2" charset="-79"/>
              </a:rPr>
              <a:t>Desde 2013</a:t>
            </a:r>
            <a:r>
              <a:rPr lang="es-EC" sz="1600" dirty="0">
                <a:solidFill>
                  <a:srgbClr val="FFFF66"/>
                </a:solidFill>
                <a:latin typeface="Arial Black" pitchFamily="34" charset="0"/>
                <a:cs typeface="Aharoni" pitchFamily="2" charset="-79"/>
              </a:rPr>
              <a:t>, Europa mediante </a:t>
            </a:r>
            <a:r>
              <a:rPr lang="es-EC" sz="1600" dirty="0" smtClean="0">
                <a:solidFill>
                  <a:srgbClr val="FFFF66"/>
                </a:solidFill>
                <a:latin typeface="Arial Black" pitchFamily="34" charset="0"/>
                <a:cs typeface="Aharoni" pitchFamily="2" charset="-79"/>
              </a:rPr>
              <a:t>Acuerdo </a:t>
            </a:r>
            <a:r>
              <a:rPr lang="es-EC" sz="1600" dirty="0">
                <a:solidFill>
                  <a:srgbClr val="FFFF66"/>
                </a:solidFill>
                <a:latin typeface="Arial Black" pitchFamily="34" charset="0"/>
                <a:cs typeface="Aharoni" pitchFamily="2" charset="-79"/>
              </a:rPr>
              <a:t>ACP (África, Asia, Caribe y Pacífico) dio apertura comercial a países como Vietnam, Nepal, India, que ofertan artesanías textiles que compiten directamente con las de </a:t>
            </a:r>
            <a:r>
              <a:rPr lang="es-EC" sz="1600" dirty="0" smtClean="0">
                <a:solidFill>
                  <a:srgbClr val="FFFF66"/>
                </a:solidFill>
                <a:latin typeface="Arial Black" pitchFamily="34" charset="0"/>
                <a:cs typeface="Aharoni" pitchFamily="2" charset="-79"/>
              </a:rPr>
              <a:t>Otavalo</a:t>
            </a:r>
            <a:r>
              <a:rPr lang="es-EC" sz="1600" dirty="0">
                <a:solidFill>
                  <a:srgbClr val="FFFF66"/>
                </a:solidFill>
                <a:latin typeface="Arial Black" pitchFamily="34" charset="0"/>
                <a:cs typeface="Aharoni" pitchFamily="2" charset="-79"/>
              </a:rPr>
              <a:t>-</a:t>
            </a:r>
          </a:p>
        </p:txBody>
      </p:sp>
      <p:sp>
        <p:nvSpPr>
          <p:cNvPr id="9" name="CustomShape 2"/>
          <p:cNvSpPr/>
          <p:nvPr/>
        </p:nvSpPr>
        <p:spPr>
          <a:xfrm>
            <a:off x="1218228" y="232719"/>
            <a:ext cx="10268922" cy="632256"/>
          </a:xfrm>
          <a:prstGeom prst="rect">
            <a:avLst/>
          </a:prstGeom>
          <a:noFill/>
          <a:ln>
            <a:noFill/>
          </a:ln>
        </p:spPr>
        <p:style>
          <a:lnRef idx="0">
            <a:scrgbClr r="0" g="0" b="0"/>
          </a:lnRef>
          <a:fillRef idx="0">
            <a:scrgbClr r="0" g="0" b="0"/>
          </a:fillRef>
          <a:effectRef idx="0">
            <a:scrgbClr r="0" g="0" b="0"/>
          </a:effectRef>
          <a:fontRef idx="minor"/>
        </p:style>
        <p:txBody>
          <a:bodyPr lIns="120018" tIns="60010" rIns="120018" bIns="60010" anchor="ctr" anchorCtr="0"/>
          <a:lstStyle/>
          <a:p>
            <a:pPr algn="ctr">
              <a:lnSpc>
                <a:spcPct val="100000"/>
              </a:lnSpc>
            </a:pPr>
            <a:r>
              <a:rPr lang="es-ES" sz="3600" b="1" spc="-1" dirty="0" smtClean="0">
                <a:effectLst>
                  <a:outerShdw blurRad="38100" dist="38100" dir="2700000" algn="tl">
                    <a:srgbClr val="000000">
                      <a:alpha val="43137"/>
                    </a:srgbClr>
                  </a:outerShdw>
                </a:effectLst>
                <a:uFill>
                  <a:solidFill>
                    <a:srgbClr val="FFFFFF"/>
                  </a:solidFill>
                </a:uFill>
                <a:latin typeface="Arial Black" pitchFamily="34" charset="0"/>
                <a:cs typeface="Aharoni" pitchFamily="2" charset="-79"/>
              </a:rPr>
              <a:t>ESTADÍSTICAS CAPÍTULOS 61, 62 Y 63</a:t>
            </a:r>
            <a:endParaRPr lang="es-ES" sz="3600" b="1" spc="-1" dirty="0">
              <a:effectLst>
                <a:outerShdw blurRad="38100" dist="38100" dir="2700000" algn="tl">
                  <a:srgbClr val="000000">
                    <a:alpha val="43137"/>
                  </a:srgbClr>
                </a:outerShdw>
              </a:effectLst>
              <a:uFill>
                <a:solidFill>
                  <a:srgbClr val="FFFFFF"/>
                </a:solidFill>
              </a:uFill>
              <a:latin typeface="Arial Black" pitchFamily="34" charset="0"/>
              <a:cs typeface="Aharoni" pitchFamily="2" charset="-79"/>
            </a:endParaRPr>
          </a:p>
        </p:txBody>
      </p:sp>
      <p:pic>
        <p:nvPicPr>
          <p:cNvPr id="6" name="Picture 2"/>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970956" y="902707"/>
            <a:ext cx="4604272" cy="2894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970955" y="3874377"/>
            <a:ext cx="4604273" cy="27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38490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2"/>
          <p:cNvSpPr/>
          <p:nvPr/>
        </p:nvSpPr>
        <p:spPr>
          <a:xfrm>
            <a:off x="1721225" y="174323"/>
            <a:ext cx="8702935" cy="1288718"/>
          </a:xfrm>
          <a:prstGeom prst="rect">
            <a:avLst/>
          </a:prstGeom>
          <a:noFill/>
          <a:ln>
            <a:noFill/>
          </a:ln>
        </p:spPr>
        <p:style>
          <a:lnRef idx="0">
            <a:scrgbClr r="0" g="0" b="0"/>
          </a:lnRef>
          <a:fillRef idx="0">
            <a:scrgbClr r="0" g="0" b="0"/>
          </a:fillRef>
          <a:effectRef idx="0">
            <a:scrgbClr r="0" g="0" b="0"/>
          </a:effectRef>
          <a:fontRef idx="minor"/>
        </p:style>
        <p:txBody>
          <a:bodyPr lIns="120018" tIns="60010" rIns="120018" bIns="60010" anchor="ctr" anchorCtr="0"/>
          <a:lstStyle/>
          <a:p>
            <a:pPr algn="ctr">
              <a:lnSpc>
                <a:spcPct val="100000"/>
              </a:lnSpc>
            </a:pPr>
            <a:r>
              <a:rPr lang="es-ES" sz="3800" b="1" spc="-1" dirty="0" smtClean="0">
                <a:effectLst>
                  <a:outerShdw blurRad="38100" dist="38100" dir="2700000" algn="tl">
                    <a:srgbClr val="000000">
                      <a:alpha val="43137"/>
                    </a:srgbClr>
                  </a:outerShdw>
                </a:effectLst>
                <a:uFill>
                  <a:solidFill>
                    <a:srgbClr val="FFFFFF"/>
                  </a:solidFill>
                </a:uFill>
                <a:latin typeface="Arial Black" pitchFamily="34" charset="0"/>
                <a:cs typeface="Aharoni" pitchFamily="2" charset="-79"/>
              </a:rPr>
              <a:t>CRECIMIENTO COMPARADO OTAVALO Y EL RESTO DEL PAÍS</a:t>
            </a:r>
            <a:endParaRPr lang="es-ES" sz="3800" b="1" spc="-1" dirty="0">
              <a:effectLst>
                <a:outerShdw blurRad="38100" dist="38100" dir="2700000" algn="tl">
                  <a:srgbClr val="000000">
                    <a:alpha val="43137"/>
                  </a:srgbClr>
                </a:outerShdw>
              </a:effectLst>
              <a:uFill>
                <a:solidFill>
                  <a:srgbClr val="FFFFFF"/>
                </a:solidFill>
              </a:uFill>
              <a:latin typeface="Arial Black" pitchFamily="34" charset="0"/>
              <a:cs typeface="Aharoni" pitchFamily="2" charset="-79"/>
            </a:endParaRPr>
          </a:p>
        </p:txBody>
      </p:sp>
      <p:sp>
        <p:nvSpPr>
          <p:cNvPr id="2" name="1 Rectángulo"/>
          <p:cNvSpPr/>
          <p:nvPr/>
        </p:nvSpPr>
        <p:spPr>
          <a:xfrm>
            <a:off x="6927927" y="1618321"/>
            <a:ext cx="4883970" cy="4795498"/>
          </a:xfrm>
          <a:prstGeom prst="rect">
            <a:avLst/>
          </a:prstGeom>
          <a:solidFill>
            <a:schemeClr val="accent3">
              <a:lumMod val="40000"/>
              <a:lumOff val="60000"/>
            </a:schemeClr>
          </a:solidFill>
        </p:spPr>
        <p:txBody>
          <a:bodyPr wrap="square" lIns="180000" tIns="180000" rIns="180000" bIns="180000">
            <a:spAutoFit/>
          </a:bodyPr>
          <a:lstStyle/>
          <a:p>
            <a:pPr algn="just">
              <a:spcAft>
                <a:spcPts val="1800"/>
              </a:spcAft>
            </a:pPr>
            <a:r>
              <a:rPr lang="es-EC" sz="3600" dirty="0" smtClean="0">
                <a:latin typeface="Arial Black" pitchFamily="34" charset="0"/>
                <a:cs typeface="Aharoni" pitchFamily="2" charset="-79"/>
              </a:rPr>
              <a:t>Sector </a:t>
            </a:r>
            <a:r>
              <a:rPr lang="es-EC" sz="3600" dirty="0">
                <a:latin typeface="Arial Black" pitchFamily="34" charset="0"/>
                <a:cs typeface="Aharoni" pitchFamily="2" charset="-79"/>
              </a:rPr>
              <a:t>artesanal textil de Otavalo creció anualmente en promedio 19,29% más que </a:t>
            </a:r>
            <a:r>
              <a:rPr lang="es-EC" sz="3600" dirty="0" smtClean="0">
                <a:latin typeface="Arial Black" pitchFamily="34" charset="0"/>
                <a:cs typeface="Aharoni" pitchFamily="2" charset="-79"/>
              </a:rPr>
              <a:t>el </a:t>
            </a:r>
            <a:r>
              <a:rPr lang="es-EC" sz="3600" dirty="0">
                <a:latin typeface="Arial Black" pitchFamily="34" charset="0"/>
                <a:cs typeface="Aharoni" pitchFamily="2" charset="-79"/>
              </a:rPr>
              <a:t>sector artesanal textil del resto del </a:t>
            </a:r>
            <a:r>
              <a:rPr lang="es-EC" sz="3600" dirty="0" smtClean="0">
                <a:latin typeface="Arial Black" pitchFamily="34" charset="0"/>
                <a:cs typeface="Aharoni" pitchFamily="2" charset="-79"/>
              </a:rPr>
              <a:t>país.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937" y="1572059"/>
            <a:ext cx="6390382" cy="480959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31088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048250" y="643462"/>
            <a:ext cx="6912013" cy="5854361"/>
          </a:xfrm>
          <a:solidFill>
            <a:schemeClr val="accent3">
              <a:lumMod val="40000"/>
              <a:lumOff val="60000"/>
            </a:schemeClr>
          </a:solidFill>
        </p:spPr>
        <p:txBody>
          <a:bodyPr lIns="180000" rIns="288000" anchor="ctr" anchorCtr="0">
            <a:noAutofit/>
          </a:bodyPr>
          <a:lstStyle/>
          <a:p>
            <a:pPr algn="just">
              <a:spcBef>
                <a:spcPts val="0"/>
              </a:spcBef>
              <a:spcAft>
                <a:spcPts val="2400"/>
              </a:spcAft>
            </a:pPr>
            <a:r>
              <a:rPr lang="es-EC" sz="2800" dirty="0" smtClean="0">
                <a:solidFill>
                  <a:schemeClr val="tx1"/>
                </a:solidFill>
                <a:latin typeface="Arial Black" pitchFamily="34" charset="0"/>
                <a:cs typeface="Aharoni" pitchFamily="2" charset="-79"/>
              </a:rPr>
              <a:t>Sector =&gt; experiencia alta.</a:t>
            </a:r>
            <a:endParaRPr lang="es-EC" sz="2800" dirty="0">
              <a:solidFill>
                <a:schemeClr val="tx1"/>
              </a:solidFill>
              <a:latin typeface="Arial Black" pitchFamily="34" charset="0"/>
              <a:cs typeface="Aharoni" pitchFamily="2" charset="-79"/>
            </a:endParaRPr>
          </a:p>
          <a:p>
            <a:pPr algn="just">
              <a:spcBef>
                <a:spcPts val="0"/>
              </a:spcBef>
              <a:spcAft>
                <a:spcPts val="2400"/>
              </a:spcAft>
            </a:pPr>
            <a:r>
              <a:rPr lang="es-EC" sz="2800" dirty="0" smtClean="0">
                <a:solidFill>
                  <a:schemeClr val="tx1"/>
                </a:solidFill>
                <a:latin typeface="Arial Black" pitchFamily="34" charset="0"/>
                <a:cs typeface="Aharoni" pitchFamily="2" charset="-79"/>
              </a:rPr>
              <a:t>32,92</a:t>
            </a:r>
            <a:r>
              <a:rPr lang="es-EC" sz="2800" dirty="0">
                <a:solidFill>
                  <a:schemeClr val="tx1"/>
                </a:solidFill>
                <a:latin typeface="Arial Black" pitchFamily="34" charset="0"/>
                <a:cs typeface="Aharoni" pitchFamily="2" charset="-79"/>
              </a:rPr>
              <a:t>% de las microempresas artesanales textiles de Otavalo </a:t>
            </a:r>
            <a:r>
              <a:rPr lang="es-EC" sz="2800" dirty="0" smtClean="0">
                <a:solidFill>
                  <a:schemeClr val="tx1"/>
                </a:solidFill>
                <a:latin typeface="Arial Black" pitchFamily="34" charset="0"/>
                <a:cs typeface="Aharoni" pitchFamily="2" charset="-79"/>
              </a:rPr>
              <a:t>exporta, 12,50</a:t>
            </a:r>
            <a:r>
              <a:rPr lang="es-EC" sz="2800" dirty="0">
                <a:solidFill>
                  <a:schemeClr val="tx1"/>
                </a:solidFill>
                <a:latin typeface="Arial Black" pitchFamily="34" charset="0"/>
                <a:cs typeface="Aharoni" pitchFamily="2" charset="-79"/>
              </a:rPr>
              <a:t>% no </a:t>
            </a:r>
            <a:r>
              <a:rPr lang="es-EC" sz="2800" dirty="0" smtClean="0">
                <a:solidFill>
                  <a:schemeClr val="tx1"/>
                </a:solidFill>
                <a:latin typeface="Arial Black" pitchFamily="34" charset="0"/>
                <a:cs typeface="Aharoni" pitchFamily="2" charset="-79"/>
              </a:rPr>
              <a:t>y </a:t>
            </a:r>
            <a:r>
              <a:rPr lang="es-EC" sz="2800" dirty="0">
                <a:solidFill>
                  <a:schemeClr val="tx1"/>
                </a:solidFill>
                <a:latin typeface="Arial Black" pitchFamily="34" charset="0"/>
                <a:cs typeface="Aharoni" pitchFamily="2" charset="-79"/>
              </a:rPr>
              <a:t>no tiene interés en hacerlo. </a:t>
            </a:r>
          </a:p>
          <a:p>
            <a:pPr algn="just">
              <a:spcBef>
                <a:spcPts val="0"/>
              </a:spcBef>
              <a:spcAft>
                <a:spcPts val="2400"/>
              </a:spcAft>
            </a:pPr>
            <a:r>
              <a:rPr lang="es-EC" sz="2800" dirty="0" smtClean="0">
                <a:solidFill>
                  <a:schemeClr val="tx1"/>
                </a:solidFill>
                <a:latin typeface="Arial Black" pitchFamily="34" charset="0"/>
                <a:cs typeface="Aharoni" pitchFamily="2" charset="-79"/>
              </a:rPr>
              <a:t>Valor exportado =&gt; 120.379,75 </a:t>
            </a:r>
            <a:r>
              <a:rPr lang="es-EC" sz="2800" dirty="0">
                <a:solidFill>
                  <a:schemeClr val="tx1"/>
                </a:solidFill>
                <a:latin typeface="Arial Black" pitchFamily="34" charset="0"/>
                <a:cs typeface="Aharoni" pitchFamily="2" charset="-79"/>
              </a:rPr>
              <a:t>dólares al </a:t>
            </a:r>
            <a:r>
              <a:rPr lang="es-EC" sz="2800" dirty="0" smtClean="0">
                <a:solidFill>
                  <a:schemeClr val="tx1"/>
                </a:solidFill>
                <a:latin typeface="Arial Black" pitchFamily="34" charset="0"/>
                <a:cs typeface="Aharoni" pitchFamily="2" charset="-79"/>
              </a:rPr>
              <a:t>año.</a:t>
            </a:r>
            <a:endParaRPr lang="es-EC" sz="2800" dirty="0">
              <a:solidFill>
                <a:schemeClr val="tx1"/>
              </a:solidFill>
              <a:latin typeface="Arial Black" pitchFamily="34" charset="0"/>
              <a:cs typeface="Aharoni" pitchFamily="2" charset="-79"/>
            </a:endParaRPr>
          </a:p>
          <a:p>
            <a:pPr algn="just">
              <a:spcBef>
                <a:spcPts val="0"/>
              </a:spcBef>
              <a:spcAft>
                <a:spcPts val="2400"/>
              </a:spcAft>
            </a:pPr>
            <a:r>
              <a:rPr lang="es-EC" sz="2800" dirty="0" smtClean="0">
                <a:solidFill>
                  <a:schemeClr val="tx1"/>
                </a:solidFill>
                <a:latin typeface="Arial Black" pitchFamily="34" charset="0"/>
                <a:cs typeface="Aharoni" pitchFamily="2" charset="-79"/>
              </a:rPr>
              <a:t>Sector crece </a:t>
            </a:r>
            <a:r>
              <a:rPr lang="es-EC" sz="2800" dirty="0">
                <a:solidFill>
                  <a:schemeClr val="tx1"/>
                </a:solidFill>
                <a:latin typeface="Arial Black" pitchFamily="34" charset="0"/>
                <a:cs typeface="Aharoni" pitchFamily="2" charset="-79"/>
              </a:rPr>
              <a:t>11,55% </a:t>
            </a:r>
            <a:r>
              <a:rPr lang="es-EC" sz="2800" dirty="0" smtClean="0">
                <a:solidFill>
                  <a:schemeClr val="tx1"/>
                </a:solidFill>
                <a:latin typeface="Arial Black" pitchFamily="34" charset="0"/>
                <a:cs typeface="Aharoni" pitchFamily="2" charset="-79"/>
              </a:rPr>
              <a:t>anual.</a:t>
            </a:r>
            <a:endParaRPr lang="es-EC" sz="2800" dirty="0">
              <a:solidFill>
                <a:schemeClr val="tx1"/>
              </a:solidFill>
              <a:latin typeface="Arial Black" pitchFamily="34" charset="0"/>
              <a:cs typeface="Aharoni" pitchFamily="2" charset="-79"/>
            </a:endParaRPr>
          </a:p>
        </p:txBody>
      </p:sp>
      <p:sp>
        <p:nvSpPr>
          <p:cNvPr id="6" name="CustomShape 2"/>
          <p:cNvSpPr/>
          <p:nvPr/>
        </p:nvSpPr>
        <p:spPr>
          <a:xfrm>
            <a:off x="819151" y="114300"/>
            <a:ext cx="4122554" cy="632256"/>
          </a:xfrm>
          <a:prstGeom prst="rect">
            <a:avLst/>
          </a:prstGeom>
          <a:noFill/>
          <a:ln>
            <a:noFill/>
          </a:ln>
        </p:spPr>
        <p:style>
          <a:lnRef idx="0">
            <a:scrgbClr r="0" g="0" b="0"/>
          </a:lnRef>
          <a:fillRef idx="0">
            <a:scrgbClr r="0" g="0" b="0"/>
          </a:fillRef>
          <a:effectRef idx="0">
            <a:scrgbClr r="0" g="0" b="0"/>
          </a:effectRef>
          <a:fontRef idx="minor"/>
        </p:style>
        <p:txBody>
          <a:bodyPr lIns="120018" tIns="60010" rIns="120018" bIns="60010" anchor="ctr" anchorCtr="0"/>
          <a:lstStyle/>
          <a:p>
            <a:pPr algn="ctr">
              <a:lnSpc>
                <a:spcPct val="100000"/>
              </a:lnSpc>
            </a:pPr>
            <a:r>
              <a:rPr lang="es-ES" sz="4200" b="1" spc="-1" dirty="0" smtClean="0">
                <a:effectLst>
                  <a:outerShdw blurRad="38100" dist="38100" dir="2700000" algn="tl">
                    <a:srgbClr val="000000">
                      <a:alpha val="43137"/>
                    </a:srgbClr>
                  </a:outerShdw>
                </a:effectLst>
                <a:uFill>
                  <a:solidFill>
                    <a:srgbClr val="FFFFFF"/>
                  </a:solidFill>
                </a:uFill>
                <a:latin typeface="Arial Black" pitchFamily="34" charset="0"/>
                <a:cs typeface="Aharoni" pitchFamily="2" charset="-79"/>
              </a:rPr>
              <a:t>ENCUESTAS</a:t>
            </a:r>
            <a:endParaRPr lang="es-ES" sz="4200" b="1" spc="-1" dirty="0">
              <a:effectLst>
                <a:outerShdw blurRad="38100" dist="38100" dir="2700000" algn="tl">
                  <a:srgbClr val="000000">
                    <a:alpha val="43137"/>
                  </a:srgbClr>
                </a:outerShdw>
              </a:effectLst>
              <a:uFill>
                <a:solidFill>
                  <a:srgbClr val="FFFFFF"/>
                </a:solidFill>
              </a:uFill>
              <a:latin typeface="Arial Black" pitchFamily="34" charset="0"/>
              <a:cs typeface="Aharoni" pitchFamily="2" charset="-79"/>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095" y="1848521"/>
            <a:ext cx="4438609" cy="363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144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19101" y="1238250"/>
            <a:ext cx="5048250" cy="5295900"/>
          </a:xfrm>
          <a:solidFill>
            <a:schemeClr val="accent3">
              <a:lumMod val="40000"/>
              <a:lumOff val="60000"/>
            </a:schemeClr>
          </a:solidFill>
        </p:spPr>
        <p:txBody>
          <a:bodyPr lIns="180000" rIns="288000" anchor="ctr" anchorCtr="0">
            <a:normAutofit/>
          </a:bodyPr>
          <a:lstStyle/>
          <a:p>
            <a:pPr algn="just"/>
            <a:r>
              <a:rPr lang="es-EC" sz="2400" dirty="0" smtClean="0">
                <a:solidFill>
                  <a:schemeClr val="tx1"/>
                </a:solidFill>
                <a:latin typeface="Arial Black" pitchFamily="34" charset="0"/>
                <a:cs typeface="Aharoni" pitchFamily="2" charset="-79"/>
              </a:rPr>
              <a:t>Canales varían </a:t>
            </a:r>
            <a:r>
              <a:rPr lang="es-EC" sz="2400" dirty="0">
                <a:solidFill>
                  <a:schemeClr val="tx1"/>
                </a:solidFill>
                <a:latin typeface="Arial Black" pitchFamily="34" charset="0"/>
                <a:cs typeface="Aharoni" pitchFamily="2" charset="-79"/>
              </a:rPr>
              <a:t>conforme la plaza de destino. </a:t>
            </a:r>
            <a:endParaRPr lang="es-EC" sz="2400" dirty="0" smtClean="0">
              <a:solidFill>
                <a:schemeClr val="tx1"/>
              </a:solidFill>
              <a:latin typeface="Arial Black" pitchFamily="34" charset="0"/>
              <a:cs typeface="Aharoni" pitchFamily="2" charset="-79"/>
            </a:endParaRPr>
          </a:p>
          <a:p>
            <a:pPr algn="just"/>
            <a:r>
              <a:rPr lang="es-EC" sz="2400" dirty="0" smtClean="0">
                <a:solidFill>
                  <a:schemeClr val="tx1"/>
                </a:solidFill>
                <a:latin typeface="Arial Black" pitchFamily="34" charset="0"/>
                <a:cs typeface="Aharoni" pitchFamily="2" charset="-79"/>
              </a:rPr>
              <a:t>Canal </a:t>
            </a:r>
            <a:r>
              <a:rPr lang="es-EC" sz="2400" dirty="0">
                <a:solidFill>
                  <a:schemeClr val="tx1"/>
                </a:solidFill>
                <a:latin typeface="Arial Black" pitchFamily="34" charset="0"/>
                <a:cs typeface="Aharoni" pitchFamily="2" charset="-79"/>
              </a:rPr>
              <a:t>indirecto por </a:t>
            </a:r>
            <a:r>
              <a:rPr lang="es-EC" sz="2400" dirty="0" smtClean="0">
                <a:solidFill>
                  <a:schemeClr val="tx1"/>
                </a:solidFill>
                <a:latin typeface="Arial Black" pitchFamily="34" charset="0"/>
                <a:cs typeface="Aharoni" pitchFamily="2" charset="-79"/>
              </a:rPr>
              <a:t>intermediarios. </a:t>
            </a:r>
            <a:endParaRPr lang="es-EC" sz="2400" dirty="0">
              <a:solidFill>
                <a:schemeClr val="tx1"/>
              </a:solidFill>
              <a:latin typeface="Arial Black" pitchFamily="34" charset="0"/>
              <a:cs typeface="Aharoni" pitchFamily="2" charset="-79"/>
            </a:endParaRPr>
          </a:p>
          <a:p>
            <a:pPr algn="just"/>
            <a:r>
              <a:rPr lang="es-EC" sz="2400" dirty="0" smtClean="0">
                <a:solidFill>
                  <a:schemeClr val="tx1"/>
                </a:solidFill>
                <a:latin typeface="Arial Black" pitchFamily="34" charset="0"/>
                <a:cs typeface="Aharoni" pitchFamily="2" charset="-79"/>
              </a:rPr>
              <a:t>Calidad =&gt; 11,67</a:t>
            </a:r>
            <a:r>
              <a:rPr lang="es-EC" sz="2400" dirty="0">
                <a:solidFill>
                  <a:schemeClr val="tx1"/>
                </a:solidFill>
                <a:latin typeface="Arial Black" pitchFamily="34" charset="0"/>
                <a:cs typeface="Aharoni" pitchFamily="2" charset="-79"/>
              </a:rPr>
              <a:t>% </a:t>
            </a:r>
            <a:r>
              <a:rPr lang="es-EC" sz="2400" dirty="0" smtClean="0">
                <a:solidFill>
                  <a:schemeClr val="tx1"/>
                </a:solidFill>
                <a:latin typeface="Arial Black" pitchFamily="34" charset="0"/>
                <a:cs typeface="Aharoni" pitchFamily="2" charset="-79"/>
              </a:rPr>
              <a:t>BPM, 4,58</a:t>
            </a:r>
            <a:r>
              <a:rPr lang="es-EC" sz="2400" dirty="0">
                <a:solidFill>
                  <a:schemeClr val="tx1"/>
                </a:solidFill>
                <a:latin typeface="Arial Black" pitchFamily="34" charset="0"/>
                <a:cs typeface="Aharoni" pitchFamily="2" charset="-79"/>
              </a:rPr>
              <a:t>% </a:t>
            </a:r>
            <a:r>
              <a:rPr lang="es-EC" sz="2400" dirty="0" smtClean="0">
                <a:solidFill>
                  <a:schemeClr val="tx1"/>
                </a:solidFill>
                <a:latin typeface="Arial Black" pitchFamily="34" charset="0"/>
                <a:cs typeface="Aharoni" pitchFamily="2" charset="-79"/>
              </a:rPr>
              <a:t>Sello INEN</a:t>
            </a:r>
            <a:r>
              <a:rPr lang="es-EC" sz="2400" dirty="0">
                <a:solidFill>
                  <a:schemeClr val="tx1"/>
                </a:solidFill>
                <a:latin typeface="Arial Black" pitchFamily="34" charset="0"/>
                <a:cs typeface="Aharoni" pitchFamily="2" charset="-79"/>
              </a:rPr>
              <a:t>; </a:t>
            </a:r>
            <a:r>
              <a:rPr lang="es-EC" sz="2400" dirty="0" smtClean="0">
                <a:solidFill>
                  <a:schemeClr val="tx1"/>
                </a:solidFill>
                <a:latin typeface="Arial Black" pitchFamily="34" charset="0"/>
                <a:cs typeface="Aharoni" pitchFamily="2" charset="-79"/>
              </a:rPr>
              <a:t>71,25</a:t>
            </a:r>
            <a:r>
              <a:rPr lang="es-EC" sz="2400" dirty="0">
                <a:solidFill>
                  <a:schemeClr val="tx1"/>
                </a:solidFill>
                <a:latin typeface="Arial Black" pitchFamily="34" charset="0"/>
                <a:cs typeface="Aharoni" pitchFamily="2" charset="-79"/>
              </a:rPr>
              <a:t>% </a:t>
            </a:r>
            <a:r>
              <a:rPr lang="es-EC" sz="2400" dirty="0" smtClean="0">
                <a:solidFill>
                  <a:schemeClr val="tx1"/>
                </a:solidFill>
                <a:latin typeface="Arial Black" pitchFamily="34" charset="0"/>
                <a:cs typeface="Aharoni" pitchFamily="2" charset="-79"/>
              </a:rPr>
              <a:t>no y si </a:t>
            </a:r>
            <a:r>
              <a:rPr lang="es-EC" sz="2400" dirty="0">
                <a:solidFill>
                  <a:schemeClr val="tx1"/>
                </a:solidFill>
                <a:latin typeface="Arial Black" pitchFamily="34" charset="0"/>
                <a:cs typeface="Aharoni" pitchFamily="2" charset="-79"/>
              </a:rPr>
              <a:t>tiene interés en </a:t>
            </a:r>
            <a:r>
              <a:rPr lang="es-EC" sz="2400" dirty="0" smtClean="0">
                <a:solidFill>
                  <a:schemeClr val="tx1"/>
                </a:solidFill>
                <a:latin typeface="Arial Black" pitchFamily="34" charset="0"/>
                <a:cs typeface="Aharoni" pitchFamily="2" charset="-79"/>
              </a:rPr>
              <a:t>implementar </a:t>
            </a:r>
            <a:r>
              <a:rPr lang="es-EC" sz="2400" dirty="0">
                <a:solidFill>
                  <a:schemeClr val="tx1"/>
                </a:solidFill>
                <a:latin typeface="Arial Black" pitchFamily="34" charset="0"/>
                <a:cs typeface="Aharoni" pitchFamily="2" charset="-79"/>
              </a:rPr>
              <a:t>y 12,50% </a:t>
            </a:r>
            <a:r>
              <a:rPr lang="es-EC" sz="2400" dirty="0" smtClean="0">
                <a:solidFill>
                  <a:schemeClr val="tx1"/>
                </a:solidFill>
                <a:latin typeface="Arial Black" pitchFamily="34" charset="0"/>
                <a:cs typeface="Aharoni" pitchFamily="2" charset="-79"/>
              </a:rPr>
              <a:t>no.</a:t>
            </a:r>
            <a:endParaRPr lang="es-EC" sz="2400" dirty="0">
              <a:solidFill>
                <a:schemeClr val="tx1"/>
              </a:solidFill>
              <a:latin typeface="Arial Black" pitchFamily="34" charset="0"/>
              <a:cs typeface="Aharoni" pitchFamily="2" charset="-79"/>
            </a:endParaRPr>
          </a:p>
        </p:txBody>
      </p:sp>
      <p:sp>
        <p:nvSpPr>
          <p:cNvPr id="6" name="CustomShape 2"/>
          <p:cNvSpPr/>
          <p:nvPr/>
        </p:nvSpPr>
        <p:spPr>
          <a:xfrm>
            <a:off x="647700" y="114300"/>
            <a:ext cx="4232237" cy="632256"/>
          </a:xfrm>
          <a:prstGeom prst="rect">
            <a:avLst/>
          </a:prstGeom>
          <a:noFill/>
          <a:ln>
            <a:noFill/>
          </a:ln>
        </p:spPr>
        <p:style>
          <a:lnRef idx="0">
            <a:scrgbClr r="0" g="0" b="0"/>
          </a:lnRef>
          <a:fillRef idx="0">
            <a:scrgbClr r="0" g="0" b="0"/>
          </a:fillRef>
          <a:effectRef idx="0">
            <a:scrgbClr r="0" g="0" b="0"/>
          </a:effectRef>
          <a:fontRef idx="minor"/>
        </p:style>
        <p:txBody>
          <a:bodyPr lIns="120018" tIns="60010" rIns="120018" bIns="60010" anchor="ctr" anchorCtr="0"/>
          <a:lstStyle/>
          <a:p>
            <a:pPr algn="ctr">
              <a:lnSpc>
                <a:spcPct val="100000"/>
              </a:lnSpc>
            </a:pPr>
            <a:r>
              <a:rPr lang="es-ES" sz="4200" b="1" spc="-1" dirty="0" smtClean="0">
                <a:effectLst>
                  <a:outerShdw blurRad="38100" dist="38100" dir="2700000" algn="tl">
                    <a:srgbClr val="000000">
                      <a:alpha val="43137"/>
                    </a:srgbClr>
                  </a:outerShdw>
                </a:effectLst>
                <a:uFill>
                  <a:solidFill>
                    <a:srgbClr val="FFFFFF"/>
                  </a:solidFill>
                </a:uFill>
                <a:latin typeface="Arial Black" pitchFamily="34" charset="0"/>
                <a:cs typeface="Aharoni" pitchFamily="2" charset="-79"/>
              </a:rPr>
              <a:t>ENCUESTAS</a:t>
            </a:r>
            <a:endParaRPr lang="es-ES" sz="4200" b="1" spc="-1" dirty="0">
              <a:effectLst>
                <a:outerShdw blurRad="38100" dist="38100" dir="2700000" algn="tl">
                  <a:srgbClr val="000000">
                    <a:alpha val="43137"/>
                  </a:srgbClr>
                </a:outerShdw>
              </a:effectLst>
              <a:uFill>
                <a:solidFill>
                  <a:srgbClr val="FFFFFF"/>
                </a:solidFill>
              </a:uFill>
              <a:latin typeface="Arial Black" pitchFamily="34" charset="0"/>
              <a:cs typeface="Aharoni" pitchFamily="2" charset="-79"/>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7389" y="550203"/>
            <a:ext cx="6298924" cy="5990446"/>
          </a:xfrm>
          <a:prstGeom prst="rect">
            <a:avLst/>
          </a:prstGeom>
          <a:noFill/>
          <a:ln w="38100">
            <a:solidFill>
              <a:schemeClr val="accent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028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427404385"/>
              </p:ext>
            </p:extLst>
          </p:nvPr>
        </p:nvGraphicFramePr>
        <p:xfrm>
          <a:off x="895350" y="236669"/>
          <a:ext cx="10905789" cy="6422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95496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2"/>
          <p:cNvSpPr/>
          <p:nvPr/>
        </p:nvSpPr>
        <p:spPr>
          <a:xfrm>
            <a:off x="1538345" y="398033"/>
            <a:ext cx="9628094" cy="1011218"/>
          </a:xfrm>
          <a:prstGeom prst="rect">
            <a:avLst/>
          </a:prstGeom>
          <a:noFill/>
          <a:ln>
            <a:noFill/>
          </a:ln>
        </p:spPr>
        <p:style>
          <a:lnRef idx="0">
            <a:scrgbClr r="0" g="0" b="0"/>
          </a:lnRef>
          <a:fillRef idx="0">
            <a:scrgbClr r="0" g="0" b="0"/>
          </a:fillRef>
          <a:effectRef idx="0">
            <a:scrgbClr r="0" g="0" b="0"/>
          </a:effectRef>
          <a:fontRef idx="minor"/>
        </p:style>
        <p:txBody>
          <a:bodyPr lIns="120018" tIns="60010" rIns="120018" bIns="60010" anchor="ctr" anchorCtr="0"/>
          <a:lstStyle/>
          <a:p>
            <a:pPr algn="ctr">
              <a:lnSpc>
                <a:spcPct val="100000"/>
              </a:lnSpc>
            </a:pPr>
            <a:r>
              <a:rPr lang="es-ES" sz="4000" b="1" spc="-1" dirty="0" smtClean="0">
                <a:effectLst>
                  <a:outerShdw blurRad="38100" dist="38100" dir="2700000" algn="tl">
                    <a:srgbClr val="000000">
                      <a:alpha val="43137"/>
                    </a:srgbClr>
                  </a:outerShdw>
                </a:effectLst>
                <a:uFill>
                  <a:solidFill>
                    <a:srgbClr val="FFFFFF"/>
                  </a:solidFill>
                </a:uFill>
                <a:latin typeface="Arial Black" pitchFamily="34" charset="0"/>
                <a:cs typeface="Aharoni" pitchFamily="2" charset="-79"/>
              </a:rPr>
              <a:t>TLC VS ACUERDO COMERCIAL</a:t>
            </a:r>
            <a:endParaRPr lang="es-ES" sz="4000" b="1" spc="-1" dirty="0">
              <a:effectLst>
                <a:outerShdw blurRad="38100" dist="38100" dir="2700000" algn="tl">
                  <a:srgbClr val="000000">
                    <a:alpha val="43137"/>
                  </a:srgbClr>
                </a:outerShdw>
              </a:effectLst>
              <a:uFill>
                <a:solidFill>
                  <a:srgbClr val="FFFFFF"/>
                </a:solidFill>
              </a:uFill>
              <a:latin typeface="Arial Black" pitchFamily="34" charset="0"/>
              <a:cs typeface="Aharoni" pitchFamily="2" charset="-79"/>
            </a:endParaRPr>
          </a:p>
        </p:txBody>
      </p:sp>
      <p:sp>
        <p:nvSpPr>
          <p:cNvPr id="2" name="1 Rectángulo"/>
          <p:cNvSpPr/>
          <p:nvPr/>
        </p:nvSpPr>
        <p:spPr>
          <a:xfrm>
            <a:off x="811083" y="1987140"/>
            <a:ext cx="10919012" cy="4098760"/>
          </a:xfrm>
          <a:prstGeom prst="rect">
            <a:avLst/>
          </a:prstGeom>
          <a:solidFill>
            <a:schemeClr val="accent3">
              <a:lumMod val="40000"/>
              <a:lumOff val="60000"/>
            </a:schemeClr>
          </a:solidFill>
        </p:spPr>
        <p:txBody>
          <a:bodyPr wrap="square" lIns="288000" tIns="216000" rIns="288000" bIns="216000">
            <a:spAutoFit/>
          </a:bodyPr>
          <a:lstStyle/>
          <a:p>
            <a:pPr algn="just">
              <a:spcAft>
                <a:spcPts val="1200"/>
              </a:spcAft>
            </a:pPr>
            <a:r>
              <a:rPr lang="es-EC" sz="2200" dirty="0" smtClean="0">
                <a:effectLst>
                  <a:outerShdw blurRad="38100" dist="38100" dir="2700000" algn="tl">
                    <a:srgbClr val="000000">
                      <a:alpha val="43137"/>
                    </a:srgbClr>
                  </a:outerShdw>
                </a:effectLst>
                <a:latin typeface="Arial Black" pitchFamily="34" charset="0"/>
                <a:cs typeface="Aharoni" pitchFamily="2" charset="-79"/>
              </a:rPr>
              <a:t>ACUERDOS COMERCIALES =&gt; COMPLEMENTARIEDAD, NO COMPETENCIA, MINIMIZA ASIMETRÍAS.</a:t>
            </a:r>
          </a:p>
          <a:p>
            <a:pPr algn="just">
              <a:spcAft>
                <a:spcPts val="1200"/>
              </a:spcAft>
            </a:pPr>
            <a:r>
              <a:rPr lang="es-EC" sz="2200" dirty="0" smtClean="0">
                <a:effectLst>
                  <a:outerShdw blurRad="38100" dist="38100" dir="2700000" algn="tl">
                    <a:srgbClr val="000000">
                      <a:alpha val="43137"/>
                    </a:srgbClr>
                  </a:outerShdw>
                </a:effectLst>
                <a:latin typeface="Arial Black" pitchFamily="34" charset="0"/>
                <a:cs typeface="Aharoni" pitchFamily="2" charset="-79"/>
              </a:rPr>
              <a:t>TLC =&gt; LIBERALIZACIÓN DE ARANCELES, NO CONSIDERA ASIMETRÍAS</a:t>
            </a:r>
          </a:p>
          <a:p>
            <a:pPr algn="just">
              <a:spcAft>
                <a:spcPts val="1200"/>
              </a:spcAft>
            </a:pPr>
            <a:r>
              <a:rPr lang="es-EC" sz="2200" dirty="0" smtClean="0">
                <a:effectLst>
                  <a:outerShdw blurRad="38100" dist="38100" dir="2700000" algn="tl">
                    <a:srgbClr val="000000">
                      <a:alpha val="43137"/>
                    </a:srgbClr>
                  </a:outerShdw>
                </a:effectLst>
                <a:latin typeface="Arial Black" pitchFamily="34" charset="0"/>
                <a:cs typeface="Aharoni" pitchFamily="2" charset="-79"/>
              </a:rPr>
              <a:t>TLC COLOMBIA – USA =&gt; FINES 2014 =&gt; DÉFICIT DE US $ 6.293 MILLONES EN LA BALANZA COMERCIAL DE COLOMBIA.</a:t>
            </a:r>
          </a:p>
          <a:p>
            <a:pPr algn="just">
              <a:spcAft>
                <a:spcPts val="1200"/>
              </a:spcAft>
            </a:pPr>
            <a:r>
              <a:rPr lang="es-EC" sz="2200" dirty="0" smtClean="0">
                <a:effectLst>
                  <a:outerShdw blurRad="38100" dist="38100" dir="2700000" algn="tl">
                    <a:srgbClr val="000000">
                      <a:alpha val="43137"/>
                    </a:srgbClr>
                  </a:outerShdw>
                </a:effectLst>
                <a:latin typeface="Arial Black" pitchFamily="34" charset="0"/>
                <a:cs typeface="Aharoni" pitchFamily="2" charset="-79"/>
              </a:rPr>
              <a:t>ACUERDO COMERCIAL COLOMBIA - UE =&gt; 2014 COLOMBIA SUPERÁVIT EN BALANZA COMERCIAL = 2.119,60 MILLONES €. </a:t>
            </a:r>
          </a:p>
          <a:p>
            <a:pPr algn="just">
              <a:spcAft>
                <a:spcPts val="1200"/>
              </a:spcAft>
            </a:pPr>
            <a:r>
              <a:rPr lang="es-EC" sz="2200" dirty="0" smtClean="0">
                <a:effectLst>
                  <a:outerShdw blurRad="38100" dist="38100" dir="2700000" algn="tl">
                    <a:srgbClr val="000000">
                      <a:alpha val="43137"/>
                    </a:srgbClr>
                  </a:outerShdw>
                </a:effectLst>
                <a:latin typeface="Arial Black" pitchFamily="34" charset="0"/>
                <a:cs typeface="Aharoni" pitchFamily="2" charset="-79"/>
              </a:rPr>
              <a:t>EXPORTACIONES DE ARTESANÍAS TEXTILES CRECIERON 25%</a:t>
            </a:r>
          </a:p>
        </p:txBody>
      </p:sp>
    </p:spTree>
    <p:extLst>
      <p:ext uri="{BB962C8B-B14F-4D97-AF65-F5344CB8AC3E}">
        <p14:creationId xmlns:p14="http://schemas.microsoft.com/office/powerpoint/2010/main" val="6671732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extLst>
              <p:ext uri="{D42A27DB-BD31-4B8C-83A1-F6EECF244321}">
                <p14:modId xmlns:p14="http://schemas.microsoft.com/office/powerpoint/2010/main" val="3667164305"/>
              </p:ext>
            </p:extLst>
          </p:nvPr>
        </p:nvGraphicFramePr>
        <p:xfrm>
          <a:off x="710007" y="1997117"/>
          <a:ext cx="10994313" cy="4565048"/>
        </p:xfrm>
        <a:graphic>
          <a:graphicData uri="http://schemas.openxmlformats.org/drawingml/2006/table">
            <a:tbl>
              <a:tblPr firstRow="1" firstCol="1" bandRow="1">
                <a:tableStyleId>{073A0DAA-6AF3-43AB-8588-CEC1D06C72B9}</a:tableStyleId>
              </a:tblPr>
              <a:tblGrid>
                <a:gridCol w="1850313"/>
                <a:gridCol w="1863448"/>
                <a:gridCol w="1820138"/>
                <a:gridCol w="1820138"/>
                <a:gridCol w="1820138"/>
                <a:gridCol w="1820138"/>
              </a:tblGrid>
              <a:tr h="388370">
                <a:tc>
                  <a:txBody>
                    <a:bodyPr/>
                    <a:lstStyle/>
                    <a:p>
                      <a:pPr algn="ctr">
                        <a:lnSpc>
                          <a:spcPct val="115000"/>
                        </a:lnSpc>
                        <a:spcAft>
                          <a:spcPts val="0"/>
                        </a:spcAft>
                      </a:pPr>
                      <a:r>
                        <a:rPr lang="es-EC" sz="1600" dirty="0">
                          <a:effectLst/>
                          <a:latin typeface="Arial Black" pitchFamily="34" charset="0"/>
                        </a:rPr>
                        <a:t>Factores</a:t>
                      </a:r>
                      <a:endParaRPr lang="es-EC" sz="1600" b="1" dirty="0">
                        <a:effectLst/>
                        <a:latin typeface="Arial Black" pitchFamily="34" charset="0"/>
                        <a:ea typeface="Calibri"/>
                        <a:cs typeface="Aharoni" pitchFamily="2" charset="-79"/>
                      </a:endParaRPr>
                    </a:p>
                  </a:txBody>
                  <a:tcPr marL="34348" marR="34348" marT="0" marB="0" anchor="ctr"/>
                </a:tc>
                <a:tc>
                  <a:txBody>
                    <a:bodyPr/>
                    <a:lstStyle/>
                    <a:p>
                      <a:pPr algn="ctr">
                        <a:lnSpc>
                          <a:spcPct val="115000"/>
                        </a:lnSpc>
                        <a:spcAft>
                          <a:spcPts val="0"/>
                        </a:spcAft>
                      </a:pPr>
                      <a:r>
                        <a:rPr lang="es-EC" sz="1600" dirty="0">
                          <a:effectLst/>
                          <a:latin typeface="Arial Black" pitchFamily="34" charset="0"/>
                        </a:rPr>
                        <a:t>Caracterización</a:t>
                      </a:r>
                      <a:endParaRPr lang="es-EC" sz="1600" b="1" dirty="0">
                        <a:effectLst/>
                        <a:latin typeface="Arial Black" pitchFamily="34" charset="0"/>
                        <a:ea typeface="Calibri"/>
                        <a:cs typeface="Aharoni" pitchFamily="2" charset="-79"/>
                      </a:endParaRPr>
                    </a:p>
                  </a:txBody>
                  <a:tcPr marL="34348" marR="34348" marT="0" marB="0" anchor="ctr"/>
                </a:tc>
                <a:tc>
                  <a:txBody>
                    <a:bodyPr/>
                    <a:lstStyle/>
                    <a:p>
                      <a:pPr algn="ctr">
                        <a:lnSpc>
                          <a:spcPct val="115000"/>
                        </a:lnSpc>
                        <a:spcAft>
                          <a:spcPts val="0"/>
                        </a:spcAft>
                      </a:pPr>
                      <a:r>
                        <a:rPr lang="es-EC" sz="1600" dirty="0">
                          <a:effectLst/>
                          <a:latin typeface="Arial Black" pitchFamily="34" charset="0"/>
                        </a:rPr>
                        <a:t>Alto (4)</a:t>
                      </a:r>
                      <a:endParaRPr lang="es-EC" sz="1600" b="1" dirty="0">
                        <a:effectLst/>
                        <a:latin typeface="Arial Black" pitchFamily="34" charset="0"/>
                        <a:ea typeface="Calibri"/>
                        <a:cs typeface="Aharoni" pitchFamily="2" charset="-79"/>
                      </a:endParaRPr>
                    </a:p>
                  </a:txBody>
                  <a:tcPr marL="34348" marR="34348" marT="0" marB="0" anchor="ctr"/>
                </a:tc>
                <a:tc>
                  <a:txBody>
                    <a:bodyPr/>
                    <a:lstStyle/>
                    <a:p>
                      <a:pPr algn="ctr">
                        <a:lnSpc>
                          <a:spcPct val="115000"/>
                        </a:lnSpc>
                        <a:spcAft>
                          <a:spcPts val="0"/>
                        </a:spcAft>
                      </a:pPr>
                      <a:r>
                        <a:rPr lang="es-EC" sz="1600" dirty="0">
                          <a:effectLst/>
                          <a:latin typeface="Arial Black" pitchFamily="34" charset="0"/>
                        </a:rPr>
                        <a:t>Medio (3)</a:t>
                      </a:r>
                      <a:endParaRPr lang="es-EC" sz="1600" b="1" dirty="0">
                        <a:effectLst/>
                        <a:latin typeface="Arial Black" pitchFamily="34" charset="0"/>
                        <a:ea typeface="Calibri"/>
                        <a:cs typeface="Aharoni" pitchFamily="2" charset="-79"/>
                      </a:endParaRPr>
                    </a:p>
                  </a:txBody>
                  <a:tcPr marL="34348" marR="34348" marT="0" marB="0" anchor="ctr"/>
                </a:tc>
                <a:tc>
                  <a:txBody>
                    <a:bodyPr/>
                    <a:lstStyle/>
                    <a:p>
                      <a:pPr algn="ctr">
                        <a:lnSpc>
                          <a:spcPct val="115000"/>
                        </a:lnSpc>
                        <a:spcAft>
                          <a:spcPts val="0"/>
                        </a:spcAft>
                      </a:pPr>
                      <a:r>
                        <a:rPr lang="es-EC" sz="1600" dirty="0">
                          <a:effectLst/>
                          <a:latin typeface="Arial Black" pitchFamily="34" charset="0"/>
                        </a:rPr>
                        <a:t>Moderado (2)</a:t>
                      </a:r>
                      <a:endParaRPr lang="es-EC" sz="1600" b="1" dirty="0">
                        <a:effectLst/>
                        <a:latin typeface="Arial Black" pitchFamily="34" charset="0"/>
                        <a:ea typeface="Calibri"/>
                        <a:cs typeface="Aharoni" pitchFamily="2" charset="-79"/>
                      </a:endParaRPr>
                    </a:p>
                  </a:txBody>
                  <a:tcPr marL="34348" marR="34348" marT="0" marB="0" anchor="ctr"/>
                </a:tc>
                <a:tc>
                  <a:txBody>
                    <a:bodyPr/>
                    <a:lstStyle/>
                    <a:p>
                      <a:pPr algn="ctr">
                        <a:lnSpc>
                          <a:spcPct val="115000"/>
                        </a:lnSpc>
                        <a:spcAft>
                          <a:spcPts val="0"/>
                        </a:spcAft>
                      </a:pPr>
                      <a:r>
                        <a:rPr lang="es-EC" sz="1600" dirty="0">
                          <a:effectLst/>
                          <a:latin typeface="Arial Black" pitchFamily="34" charset="0"/>
                        </a:rPr>
                        <a:t>Bajo (1)</a:t>
                      </a:r>
                      <a:endParaRPr lang="es-EC" sz="1600" b="1" dirty="0">
                        <a:effectLst/>
                        <a:latin typeface="Arial Black" pitchFamily="34" charset="0"/>
                        <a:ea typeface="Calibri"/>
                        <a:cs typeface="Aharoni" pitchFamily="2" charset="-79"/>
                      </a:endParaRPr>
                    </a:p>
                  </a:txBody>
                  <a:tcPr marL="34348" marR="34348" marT="0" marB="0" anchor="ctr"/>
                </a:tc>
              </a:tr>
              <a:tr h="508320">
                <a:tc>
                  <a:txBody>
                    <a:bodyPr/>
                    <a:lstStyle/>
                    <a:p>
                      <a:pPr algn="ctr">
                        <a:lnSpc>
                          <a:spcPct val="115000"/>
                        </a:lnSpc>
                        <a:spcAft>
                          <a:spcPts val="0"/>
                        </a:spcAft>
                      </a:pPr>
                      <a:r>
                        <a:rPr lang="es-EC" sz="1600" dirty="0">
                          <a:effectLst/>
                          <a:latin typeface="Arial Black" pitchFamily="34" charset="0"/>
                        </a:rPr>
                        <a:t>Intensidad (I)</a:t>
                      </a:r>
                      <a:endParaRPr lang="es-EC" sz="1600" b="1" dirty="0">
                        <a:solidFill>
                          <a:srgbClr val="FFFF00"/>
                        </a:solidFill>
                        <a:effectLst/>
                        <a:latin typeface="Arial Black" pitchFamily="34" charset="0"/>
                        <a:ea typeface="Calibri"/>
                        <a:cs typeface="Aharoni" pitchFamily="2" charset="-79"/>
                      </a:endParaRPr>
                    </a:p>
                  </a:txBody>
                  <a:tcPr marL="34348" marR="34348" marT="0" marB="0" anchor="ctr"/>
                </a:tc>
                <a:tc>
                  <a:txBody>
                    <a:bodyPr/>
                    <a:lstStyle/>
                    <a:p>
                      <a:pPr algn="ctr">
                        <a:lnSpc>
                          <a:spcPct val="115000"/>
                        </a:lnSpc>
                        <a:spcAft>
                          <a:spcPts val="0"/>
                        </a:spcAft>
                      </a:pPr>
                      <a:r>
                        <a:rPr lang="es-EC" sz="1500" dirty="0" smtClean="0">
                          <a:effectLst/>
                          <a:latin typeface="Arial Black" pitchFamily="34" charset="0"/>
                        </a:rPr>
                        <a:t>Cambio</a:t>
                      </a:r>
                      <a:endParaRPr lang="es-EC" sz="1500" b="1" dirty="0">
                        <a:solidFill>
                          <a:schemeClr val="tx1"/>
                        </a:solidFill>
                        <a:effectLst/>
                        <a:latin typeface="Arial Black" pitchFamily="34" charset="0"/>
                        <a:ea typeface="Calibri"/>
                        <a:cs typeface="Aharoni" pitchFamily="2" charset="-79"/>
                      </a:endParaRPr>
                    </a:p>
                  </a:txBody>
                  <a:tcPr marL="34348" marR="34348" marT="0" marB="0" anchor="ctr"/>
                </a:tc>
                <a:tc>
                  <a:txBody>
                    <a:bodyPr/>
                    <a:lstStyle/>
                    <a:p>
                      <a:pPr algn="ctr">
                        <a:lnSpc>
                          <a:spcPct val="115000"/>
                        </a:lnSpc>
                        <a:spcAft>
                          <a:spcPts val="0"/>
                        </a:spcAft>
                      </a:pPr>
                      <a:r>
                        <a:rPr lang="es-EC" sz="1500" dirty="0" smtClean="0">
                          <a:effectLst/>
                          <a:latin typeface="Arial Black" pitchFamily="34" charset="0"/>
                        </a:rPr>
                        <a:t>Notorio </a:t>
                      </a:r>
                      <a:r>
                        <a:rPr lang="es-EC" sz="1500" dirty="0">
                          <a:effectLst/>
                          <a:latin typeface="Arial Black" pitchFamily="34" charset="0"/>
                        </a:rPr>
                        <a:t>o radical </a:t>
                      </a:r>
                      <a:endParaRPr lang="es-EC" sz="1500" b="1" dirty="0">
                        <a:solidFill>
                          <a:schemeClr val="tx1"/>
                        </a:solidFill>
                        <a:effectLst/>
                        <a:latin typeface="Arial Black" pitchFamily="34" charset="0"/>
                        <a:ea typeface="Calibri"/>
                        <a:cs typeface="Aharoni" pitchFamily="2" charset="-79"/>
                      </a:endParaRPr>
                    </a:p>
                  </a:txBody>
                  <a:tcPr marL="34348" marR="34348" marT="0" marB="0" anchor="ctr"/>
                </a:tc>
                <a:tc>
                  <a:txBody>
                    <a:bodyPr/>
                    <a:lstStyle/>
                    <a:p>
                      <a:pPr algn="ctr">
                        <a:lnSpc>
                          <a:spcPct val="115000"/>
                        </a:lnSpc>
                        <a:spcAft>
                          <a:spcPts val="0"/>
                        </a:spcAft>
                      </a:pPr>
                      <a:r>
                        <a:rPr lang="es-EC" sz="1500" dirty="0" smtClean="0">
                          <a:effectLst/>
                          <a:latin typeface="Arial Black" pitchFamily="34" charset="0"/>
                        </a:rPr>
                        <a:t>Medio </a:t>
                      </a:r>
                      <a:endParaRPr lang="es-EC" sz="1500" b="1" dirty="0">
                        <a:solidFill>
                          <a:schemeClr val="tx1"/>
                        </a:solidFill>
                        <a:effectLst/>
                        <a:latin typeface="Arial Black" pitchFamily="34" charset="0"/>
                        <a:ea typeface="Calibri"/>
                        <a:cs typeface="Aharoni" pitchFamily="2" charset="-79"/>
                      </a:endParaRPr>
                    </a:p>
                  </a:txBody>
                  <a:tcPr marL="34348" marR="34348" marT="0" marB="0" anchor="ctr"/>
                </a:tc>
                <a:tc>
                  <a:txBody>
                    <a:bodyPr/>
                    <a:lstStyle/>
                    <a:p>
                      <a:pPr algn="ctr">
                        <a:lnSpc>
                          <a:spcPct val="115000"/>
                        </a:lnSpc>
                        <a:spcAft>
                          <a:spcPts val="0"/>
                        </a:spcAft>
                      </a:pPr>
                      <a:r>
                        <a:rPr lang="es-EC" sz="1500" dirty="0" smtClean="0">
                          <a:effectLst/>
                          <a:latin typeface="Arial Black" pitchFamily="34" charset="0"/>
                        </a:rPr>
                        <a:t>Moderado </a:t>
                      </a:r>
                      <a:endParaRPr lang="es-EC" sz="1500" b="1" dirty="0">
                        <a:solidFill>
                          <a:schemeClr val="tx1"/>
                        </a:solidFill>
                        <a:effectLst/>
                        <a:latin typeface="Arial Black" pitchFamily="34" charset="0"/>
                        <a:ea typeface="Calibri"/>
                        <a:cs typeface="Aharoni" pitchFamily="2" charset="-79"/>
                      </a:endParaRPr>
                    </a:p>
                  </a:txBody>
                  <a:tcPr marL="34348" marR="34348" marT="0" marB="0" anchor="ctr"/>
                </a:tc>
                <a:tc>
                  <a:txBody>
                    <a:bodyPr/>
                    <a:lstStyle/>
                    <a:p>
                      <a:pPr algn="ctr">
                        <a:lnSpc>
                          <a:spcPct val="115000"/>
                        </a:lnSpc>
                        <a:spcAft>
                          <a:spcPts val="0"/>
                        </a:spcAft>
                      </a:pPr>
                      <a:r>
                        <a:rPr lang="es-EC" sz="1500" dirty="0" smtClean="0">
                          <a:effectLst/>
                          <a:latin typeface="Arial Black" pitchFamily="34" charset="0"/>
                        </a:rPr>
                        <a:t>Irrelevante </a:t>
                      </a:r>
                      <a:endParaRPr lang="es-EC" sz="1500" b="1" dirty="0">
                        <a:solidFill>
                          <a:schemeClr val="tx1"/>
                        </a:solidFill>
                        <a:effectLst/>
                        <a:latin typeface="Arial Black" pitchFamily="34" charset="0"/>
                        <a:ea typeface="Calibri"/>
                        <a:cs typeface="Aharoni" pitchFamily="2" charset="-79"/>
                      </a:endParaRPr>
                    </a:p>
                  </a:txBody>
                  <a:tcPr marL="34348" marR="34348" marT="0" marB="0" anchor="ctr"/>
                </a:tc>
              </a:tr>
              <a:tr h="548640">
                <a:tc>
                  <a:txBody>
                    <a:bodyPr/>
                    <a:lstStyle/>
                    <a:p>
                      <a:pPr algn="ctr">
                        <a:lnSpc>
                          <a:spcPct val="115000"/>
                        </a:lnSpc>
                        <a:spcAft>
                          <a:spcPts val="0"/>
                        </a:spcAft>
                      </a:pPr>
                      <a:r>
                        <a:rPr lang="es-EC" sz="1600" dirty="0">
                          <a:effectLst/>
                          <a:latin typeface="Arial Black" pitchFamily="34" charset="0"/>
                        </a:rPr>
                        <a:t>Extensión (EX)</a:t>
                      </a:r>
                      <a:endParaRPr lang="es-EC" sz="1600" b="1" dirty="0">
                        <a:solidFill>
                          <a:srgbClr val="FFFF00"/>
                        </a:solidFill>
                        <a:effectLst/>
                        <a:latin typeface="Arial Black" pitchFamily="34" charset="0"/>
                        <a:ea typeface="Calibri"/>
                        <a:cs typeface="Aharoni" pitchFamily="2" charset="-79"/>
                      </a:endParaRPr>
                    </a:p>
                  </a:txBody>
                  <a:tcPr marL="34348" marR="34348" marT="0" marB="0" anchor="ctr"/>
                </a:tc>
                <a:tc>
                  <a:txBody>
                    <a:bodyPr/>
                    <a:lstStyle/>
                    <a:p>
                      <a:pPr algn="ctr">
                        <a:lnSpc>
                          <a:spcPct val="115000"/>
                        </a:lnSpc>
                        <a:spcAft>
                          <a:spcPts val="0"/>
                        </a:spcAft>
                      </a:pPr>
                      <a:r>
                        <a:rPr lang="es-EC" sz="1500" dirty="0">
                          <a:effectLst/>
                          <a:latin typeface="Arial Black" pitchFamily="34" charset="0"/>
                        </a:rPr>
                        <a:t>Ámbito </a:t>
                      </a:r>
                      <a:r>
                        <a:rPr lang="es-EC" sz="1500" dirty="0" smtClean="0">
                          <a:effectLst/>
                          <a:latin typeface="Arial Black" pitchFamily="34" charset="0"/>
                        </a:rPr>
                        <a:t>territorial</a:t>
                      </a:r>
                      <a:endParaRPr lang="es-EC" sz="1500" b="1" dirty="0">
                        <a:solidFill>
                          <a:schemeClr val="tx1"/>
                        </a:solidFill>
                        <a:effectLst/>
                        <a:latin typeface="Arial Black" pitchFamily="34" charset="0"/>
                        <a:ea typeface="Calibri"/>
                        <a:cs typeface="Aharoni" pitchFamily="2" charset="-79"/>
                      </a:endParaRPr>
                    </a:p>
                  </a:txBody>
                  <a:tcPr marL="34348" marR="34348" marT="0" marB="0" anchor="ctr"/>
                </a:tc>
                <a:tc>
                  <a:txBody>
                    <a:bodyPr/>
                    <a:lstStyle/>
                    <a:p>
                      <a:pPr algn="ctr">
                        <a:lnSpc>
                          <a:spcPct val="115000"/>
                        </a:lnSpc>
                        <a:spcAft>
                          <a:spcPts val="0"/>
                        </a:spcAft>
                      </a:pPr>
                      <a:r>
                        <a:rPr lang="es-EC" sz="1500" dirty="0">
                          <a:effectLst/>
                          <a:latin typeface="Arial Black" pitchFamily="34" charset="0"/>
                        </a:rPr>
                        <a:t>Nacional</a:t>
                      </a:r>
                      <a:endParaRPr lang="es-EC" sz="1500" b="1" dirty="0">
                        <a:solidFill>
                          <a:schemeClr val="tx1"/>
                        </a:solidFill>
                        <a:effectLst/>
                        <a:latin typeface="Arial Black" pitchFamily="34" charset="0"/>
                        <a:ea typeface="Calibri"/>
                        <a:cs typeface="Aharoni" pitchFamily="2" charset="-79"/>
                      </a:endParaRPr>
                    </a:p>
                  </a:txBody>
                  <a:tcPr marL="34348" marR="34348" marT="0" marB="0" anchor="ctr"/>
                </a:tc>
                <a:tc>
                  <a:txBody>
                    <a:bodyPr/>
                    <a:lstStyle/>
                    <a:p>
                      <a:pPr algn="ctr">
                        <a:lnSpc>
                          <a:spcPct val="115000"/>
                        </a:lnSpc>
                        <a:spcAft>
                          <a:spcPts val="0"/>
                        </a:spcAft>
                      </a:pPr>
                      <a:r>
                        <a:rPr lang="es-EC" sz="1500" dirty="0">
                          <a:effectLst/>
                          <a:latin typeface="Arial Black" pitchFamily="34" charset="0"/>
                        </a:rPr>
                        <a:t>Regional</a:t>
                      </a:r>
                      <a:endParaRPr lang="es-EC" sz="1500" b="1" dirty="0">
                        <a:solidFill>
                          <a:schemeClr val="tx1"/>
                        </a:solidFill>
                        <a:effectLst/>
                        <a:latin typeface="Arial Black" pitchFamily="34" charset="0"/>
                        <a:ea typeface="Calibri"/>
                        <a:cs typeface="Aharoni" pitchFamily="2" charset="-79"/>
                      </a:endParaRPr>
                    </a:p>
                  </a:txBody>
                  <a:tcPr marL="34348" marR="34348" marT="0" marB="0" anchor="ctr"/>
                </a:tc>
                <a:tc>
                  <a:txBody>
                    <a:bodyPr/>
                    <a:lstStyle/>
                    <a:p>
                      <a:pPr algn="ctr">
                        <a:lnSpc>
                          <a:spcPct val="115000"/>
                        </a:lnSpc>
                        <a:spcAft>
                          <a:spcPts val="0"/>
                        </a:spcAft>
                      </a:pPr>
                      <a:r>
                        <a:rPr lang="es-EC" sz="1500">
                          <a:effectLst/>
                          <a:latin typeface="Arial Black" pitchFamily="34" charset="0"/>
                        </a:rPr>
                        <a:t>Local</a:t>
                      </a:r>
                      <a:endParaRPr lang="es-EC" sz="1500" b="1">
                        <a:solidFill>
                          <a:schemeClr val="tx1"/>
                        </a:solidFill>
                        <a:effectLst/>
                        <a:latin typeface="Arial Black" pitchFamily="34" charset="0"/>
                        <a:ea typeface="Calibri"/>
                        <a:cs typeface="Aharoni" pitchFamily="2" charset="-79"/>
                      </a:endParaRPr>
                    </a:p>
                  </a:txBody>
                  <a:tcPr marL="34348" marR="34348" marT="0" marB="0" anchor="ctr"/>
                </a:tc>
                <a:tc>
                  <a:txBody>
                    <a:bodyPr/>
                    <a:lstStyle/>
                    <a:p>
                      <a:pPr algn="ctr">
                        <a:lnSpc>
                          <a:spcPct val="115000"/>
                        </a:lnSpc>
                        <a:spcAft>
                          <a:spcPts val="0"/>
                        </a:spcAft>
                      </a:pPr>
                      <a:r>
                        <a:rPr lang="es-EC" sz="1500" dirty="0">
                          <a:effectLst/>
                          <a:latin typeface="Arial Black" pitchFamily="34" charset="0"/>
                        </a:rPr>
                        <a:t>Puntual</a:t>
                      </a:r>
                      <a:endParaRPr lang="es-EC" sz="1500" b="1" dirty="0">
                        <a:solidFill>
                          <a:schemeClr val="tx1"/>
                        </a:solidFill>
                        <a:effectLst/>
                        <a:latin typeface="Arial Black" pitchFamily="34" charset="0"/>
                        <a:ea typeface="Calibri"/>
                        <a:cs typeface="Aharoni" pitchFamily="2" charset="-79"/>
                      </a:endParaRPr>
                    </a:p>
                  </a:txBody>
                  <a:tcPr marL="34348" marR="34348" marT="0" marB="0" anchor="ctr"/>
                </a:tc>
              </a:tr>
              <a:tr h="568109">
                <a:tc>
                  <a:txBody>
                    <a:bodyPr/>
                    <a:lstStyle/>
                    <a:p>
                      <a:pPr algn="ctr">
                        <a:lnSpc>
                          <a:spcPct val="115000"/>
                        </a:lnSpc>
                        <a:spcAft>
                          <a:spcPts val="0"/>
                        </a:spcAft>
                      </a:pPr>
                      <a:r>
                        <a:rPr lang="es-EC" sz="1600" dirty="0">
                          <a:effectLst/>
                          <a:latin typeface="Arial Black" pitchFamily="34" charset="0"/>
                        </a:rPr>
                        <a:t>Momento (MO)</a:t>
                      </a:r>
                      <a:endParaRPr lang="es-EC" sz="1600" b="1" dirty="0">
                        <a:solidFill>
                          <a:srgbClr val="FFFF00"/>
                        </a:solidFill>
                        <a:effectLst/>
                        <a:latin typeface="Arial Black" pitchFamily="34" charset="0"/>
                        <a:ea typeface="Calibri"/>
                        <a:cs typeface="Aharoni" pitchFamily="2" charset="-79"/>
                      </a:endParaRPr>
                    </a:p>
                  </a:txBody>
                  <a:tcPr marL="34348" marR="34348" marT="0" marB="0" anchor="ctr"/>
                </a:tc>
                <a:tc>
                  <a:txBody>
                    <a:bodyPr/>
                    <a:lstStyle/>
                    <a:p>
                      <a:pPr algn="ctr">
                        <a:lnSpc>
                          <a:spcPct val="115000"/>
                        </a:lnSpc>
                        <a:spcAft>
                          <a:spcPts val="0"/>
                        </a:spcAft>
                      </a:pPr>
                      <a:r>
                        <a:rPr lang="es-EC" sz="1500" dirty="0" smtClean="0">
                          <a:effectLst/>
                          <a:latin typeface="Arial Black" pitchFamily="34" charset="0"/>
                        </a:rPr>
                        <a:t>Aparece</a:t>
                      </a:r>
                      <a:endParaRPr lang="es-EC" sz="1500" b="1" dirty="0">
                        <a:solidFill>
                          <a:schemeClr val="tx1"/>
                        </a:solidFill>
                        <a:effectLst/>
                        <a:latin typeface="Arial Black" pitchFamily="34" charset="0"/>
                        <a:ea typeface="Calibri"/>
                        <a:cs typeface="Aharoni" pitchFamily="2" charset="-79"/>
                      </a:endParaRPr>
                    </a:p>
                  </a:txBody>
                  <a:tcPr marL="34348" marR="34348" marT="0" marB="0" anchor="ctr"/>
                </a:tc>
                <a:tc>
                  <a:txBody>
                    <a:bodyPr/>
                    <a:lstStyle/>
                    <a:p>
                      <a:pPr algn="ctr">
                        <a:lnSpc>
                          <a:spcPct val="115000"/>
                        </a:lnSpc>
                        <a:spcAft>
                          <a:spcPts val="0"/>
                        </a:spcAft>
                      </a:pPr>
                      <a:r>
                        <a:rPr lang="es-EC" sz="1500">
                          <a:effectLst/>
                          <a:latin typeface="Arial Black" pitchFamily="34" charset="0"/>
                        </a:rPr>
                        <a:t>Inmediato</a:t>
                      </a:r>
                      <a:endParaRPr lang="es-EC" sz="1500" b="1">
                        <a:solidFill>
                          <a:schemeClr val="tx1"/>
                        </a:solidFill>
                        <a:effectLst/>
                        <a:latin typeface="Arial Black" pitchFamily="34" charset="0"/>
                        <a:ea typeface="Calibri"/>
                        <a:cs typeface="Aharoni" pitchFamily="2" charset="-79"/>
                      </a:endParaRPr>
                    </a:p>
                  </a:txBody>
                  <a:tcPr marL="34348" marR="34348" marT="0" marB="0" anchor="ctr"/>
                </a:tc>
                <a:tc>
                  <a:txBody>
                    <a:bodyPr/>
                    <a:lstStyle/>
                    <a:p>
                      <a:pPr algn="ctr">
                        <a:lnSpc>
                          <a:spcPct val="115000"/>
                        </a:lnSpc>
                        <a:spcAft>
                          <a:spcPts val="0"/>
                        </a:spcAft>
                      </a:pPr>
                      <a:r>
                        <a:rPr lang="es-EC" sz="1500" dirty="0">
                          <a:effectLst/>
                          <a:latin typeface="Arial Black" pitchFamily="34" charset="0"/>
                        </a:rPr>
                        <a:t>Corto plazo</a:t>
                      </a:r>
                      <a:endParaRPr lang="es-EC" sz="1500" b="1" dirty="0">
                        <a:solidFill>
                          <a:schemeClr val="tx1"/>
                        </a:solidFill>
                        <a:effectLst/>
                        <a:latin typeface="Arial Black" pitchFamily="34" charset="0"/>
                        <a:ea typeface="Calibri"/>
                        <a:cs typeface="Aharoni" pitchFamily="2" charset="-79"/>
                      </a:endParaRPr>
                    </a:p>
                  </a:txBody>
                  <a:tcPr marL="34348" marR="34348" marT="0" marB="0" anchor="ctr"/>
                </a:tc>
                <a:tc>
                  <a:txBody>
                    <a:bodyPr/>
                    <a:lstStyle/>
                    <a:p>
                      <a:pPr algn="ctr">
                        <a:lnSpc>
                          <a:spcPct val="115000"/>
                        </a:lnSpc>
                        <a:spcAft>
                          <a:spcPts val="0"/>
                        </a:spcAft>
                      </a:pPr>
                      <a:r>
                        <a:rPr lang="es-EC" sz="1500" dirty="0">
                          <a:effectLst/>
                          <a:latin typeface="Arial Black" pitchFamily="34" charset="0"/>
                        </a:rPr>
                        <a:t>Mediano plazo</a:t>
                      </a:r>
                      <a:endParaRPr lang="es-EC" sz="1500" b="1" dirty="0">
                        <a:solidFill>
                          <a:schemeClr val="tx1"/>
                        </a:solidFill>
                        <a:effectLst/>
                        <a:latin typeface="Arial Black" pitchFamily="34" charset="0"/>
                        <a:ea typeface="Calibri"/>
                        <a:cs typeface="Aharoni" pitchFamily="2" charset="-79"/>
                      </a:endParaRPr>
                    </a:p>
                  </a:txBody>
                  <a:tcPr marL="34348" marR="34348" marT="0" marB="0" anchor="ctr"/>
                </a:tc>
                <a:tc>
                  <a:txBody>
                    <a:bodyPr/>
                    <a:lstStyle/>
                    <a:p>
                      <a:pPr algn="ctr">
                        <a:lnSpc>
                          <a:spcPct val="115000"/>
                        </a:lnSpc>
                        <a:spcAft>
                          <a:spcPts val="0"/>
                        </a:spcAft>
                      </a:pPr>
                      <a:r>
                        <a:rPr lang="es-EC" sz="1500">
                          <a:effectLst/>
                          <a:latin typeface="Arial Black" pitchFamily="34" charset="0"/>
                        </a:rPr>
                        <a:t>Largo plazo</a:t>
                      </a:r>
                      <a:endParaRPr lang="es-EC" sz="1500" b="1">
                        <a:solidFill>
                          <a:schemeClr val="tx1"/>
                        </a:solidFill>
                        <a:effectLst/>
                        <a:latin typeface="Arial Black" pitchFamily="34" charset="0"/>
                        <a:ea typeface="Calibri"/>
                        <a:cs typeface="Aharoni" pitchFamily="2" charset="-79"/>
                      </a:endParaRPr>
                    </a:p>
                  </a:txBody>
                  <a:tcPr marL="34348" marR="34348" marT="0" marB="0" anchor="ctr"/>
                </a:tc>
              </a:tr>
              <a:tr h="699248">
                <a:tc>
                  <a:txBody>
                    <a:bodyPr/>
                    <a:lstStyle/>
                    <a:p>
                      <a:pPr algn="ctr">
                        <a:lnSpc>
                          <a:spcPct val="115000"/>
                        </a:lnSpc>
                        <a:spcAft>
                          <a:spcPts val="0"/>
                        </a:spcAft>
                      </a:pPr>
                      <a:r>
                        <a:rPr lang="es-EC" sz="1600" dirty="0" smtClean="0">
                          <a:effectLst/>
                          <a:latin typeface="Arial Black" pitchFamily="34" charset="0"/>
                        </a:rPr>
                        <a:t>Persistencia (PS</a:t>
                      </a:r>
                      <a:r>
                        <a:rPr lang="es-EC" sz="1600" dirty="0">
                          <a:effectLst/>
                          <a:latin typeface="Arial Black" pitchFamily="34" charset="0"/>
                        </a:rPr>
                        <a:t>)</a:t>
                      </a:r>
                      <a:endParaRPr lang="es-EC" sz="1600" b="1" dirty="0">
                        <a:solidFill>
                          <a:srgbClr val="FFFF00"/>
                        </a:solidFill>
                        <a:effectLst/>
                        <a:latin typeface="Arial Black" pitchFamily="34" charset="0"/>
                        <a:ea typeface="Calibri"/>
                        <a:cs typeface="Aharoni" pitchFamily="2" charset="-79"/>
                      </a:endParaRPr>
                    </a:p>
                  </a:txBody>
                  <a:tcPr marL="34348" marR="34348" marT="0" marB="0" anchor="ctr"/>
                </a:tc>
                <a:tc>
                  <a:txBody>
                    <a:bodyPr/>
                    <a:lstStyle/>
                    <a:p>
                      <a:pPr algn="ctr">
                        <a:lnSpc>
                          <a:spcPct val="115000"/>
                        </a:lnSpc>
                        <a:spcAft>
                          <a:spcPts val="0"/>
                        </a:spcAft>
                      </a:pPr>
                      <a:r>
                        <a:rPr lang="es-EC" sz="1500" dirty="0" smtClean="0">
                          <a:effectLst/>
                          <a:latin typeface="Arial Black" pitchFamily="34" charset="0"/>
                        </a:rPr>
                        <a:t>Permanencia</a:t>
                      </a:r>
                      <a:endParaRPr lang="es-EC" sz="1500" b="1" dirty="0">
                        <a:solidFill>
                          <a:schemeClr val="tx1"/>
                        </a:solidFill>
                        <a:effectLst/>
                        <a:latin typeface="Arial Black" pitchFamily="34" charset="0"/>
                        <a:ea typeface="Calibri"/>
                        <a:cs typeface="Aharoni" pitchFamily="2" charset="-79"/>
                      </a:endParaRPr>
                    </a:p>
                  </a:txBody>
                  <a:tcPr marL="34348" marR="34348" marT="0" marB="0" anchor="ctr"/>
                </a:tc>
                <a:tc>
                  <a:txBody>
                    <a:bodyPr/>
                    <a:lstStyle/>
                    <a:p>
                      <a:pPr algn="ctr">
                        <a:lnSpc>
                          <a:spcPct val="115000"/>
                        </a:lnSpc>
                        <a:spcAft>
                          <a:spcPts val="0"/>
                        </a:spcAft>
                      </a:pPr>
                      <a:r>
                        <a:rPr lang="es-EC" sz="1500">
                          <a:effectLst/>
                          <a:latin typeface="Arial Black" pitchFamily="34" charset="0"/>
                        </a:rPr>
                        <a:t>Permanente</a:t>
                      </a:r>
                      <a:endParaRPr lang="es-EC" sz="1500" b="1">
                        <a:solidFill>
                          <a:schemeClr val="tx1"/>
                        </a:solidFill>
                        <a:effectLst/>
                        <a:latin typeface="Arial Black" pitchFamily="34" charset="0"/>
                        <a:ea typeface="Calibri"/>
                        <a:cs typeface="Aharoni" pitchFamily="2" charset="-79"/>
                      </a:endParaRPr>
                    </a:p>
                  </a:txBody>
                  <a:tcPr marL="34348" marR="34348" marT="0" marB="0" anchor="ctr"/>
                </a:tc>
                <a:tc>
                  <a:txBody>
                    <a:bodyPr/>
                    <a:lstStyle/>
                    <a:p>
                      <a:pPr algn="ctr">
                        <a:lnSpc>
                          <a:spcPct val="115000"/>
                        </a:lnSpc>
                        <a:spcAft>
                          <a:spcPts val="0"/>
                        </a:spcAft>
                      </a:pPr>
                      <a:r>
                        <a:rPr lang="es-EC" sz="1500" dirty="0">
                          <a:effectLst/>
                          <a:latin typeface="Arial Black" pitchFamily="34" charset="0"/>
                        </a:rPr>
                        <a:t>Temporal mediano plazo</a:t>
                      </a:r>
                      <a:endParaRPr lang="es-EC" sz="1500" b="1" dirty="0">
                        <a:solidFill>
                          <a:schemeClr val="tx1"/>
                        </a:solidFill>
                        <a:effectLst/>
                        <a:latin typeface="Arial Black" pitchFamily="34" charset="0"/>
                        <a:ea typeface="Calibri"/>
                        <a:cs typeface="Aharoni" pitchFamily="2" charset="-79"/>
                      </a:endParaRPr>
                    </a:p>
                  </a:txBody>
                  <a:tcPr marL="34348" marR="34348" marT="0" marB="0" anchor="ctr"/>
                </a:tc>
                <a:tc>
                  <a:txBody>
                    <a:bodyPr/>
                    <a:lstStyle/>
                    <a:p>
                      <a:pPr algn="ctr">
                        <a:lnSpc>
                          <a:spcPct val="115000"/>
                        </a:lnSpc>
                        <a:spcAft>
                          <a:spcPts val="0"/>
                        </a:spcAft>
                      </a:pPr>
                      <a:r>
                        <a:rPr lang="es-EC" sz="1500" dirty="0">
                          <a:effectLst/>
                          <a:latin typeface="Arial Black" pitchFamily="34" charset="0"/>
                        </a:rPr>
                        <a:t>Temporal corto plazo</a:t>
                      </a:r>
                      <a:endParaRPr lang="es-EC" sz="1500" b="1" dirty="0">
                        <a:solidFill>
                          <a:schemeClr val="tx1"/>
                        </a:solidFill>
                        <a:effectLst/>
                        <a:latin typeface="Arial Black" pitchFamily="34" charset="0"/>
                        <a:ea typeface="Calibri"/>
                        <a:cs typeface="Aharoni" pitchFamily="2" charset="-79"/>
                      </a:endParaRPr>
                    </a:p>
                  </a:txBody>
                  <a:tcPr marL="34348" marR="34348" marT="0" marB="0" anchor="ctr"/>
                </a:tc>
                <a:tc>
                  <a:txBody>
                    <a:bodyPr/>
                    <a:lstStyle/>
                    <a:p>
                      <a:pPr algn="ctr">
                        <a:lnSpc>
                          <a:spcPct val="115000"/>
                        </a:lnSpc>
                        <a:spcAft>
                          <a:spcPts val="0"/>
                        </a:spcAft>
                      </a:pPr>
                      <a:r>
                        <a:rPr lang="es-EC" sz="1500">
                          <a:effectLst/>
                          <a:latin typeface="Arial Black" pitchFamily="34" charset="0"/>
                        </a:rPr>
                        <a:t>Fugaz</a:t>
                      </a:r>
                      <a:endParaRPr lang="es-EC" sz="1500" b="1">
                        <a:solidFill>
                          <a:schemeClr val="tx1"/>
                        </a:solidFill>
                        <a:effectLst/>
                        <a:latin typeface="Arial Black" pitchFamily="34" charset="0"/>
                        <a:ea typeface="Calibri"/>
                        <a:cs typeface="Aharoni" pitchFamily="2" charset="-79"/>
                      </a:endParaRPr>
                    </a:p>
                  </a:txBody>
                  <a:tcPr marL="34348" marR="34348" marT="0" marB="0" anchor="ctr"/>
                </a:tc>
              </a:tr>
              <a:tr h="677731">
                <a:tc>
                  <a:txBody>
                    <a:bodyPr/>
                    <a:lstStyle/>
                    <a:p>
                      <a:pPr algn="ctr">
                        <a:lnSpc>
                          <a:spcPct val="115000"/>
                        </a:lnSpc>
                        <a:spcAft>
                          <a:spcPts val="0"/>
                        </a:spcAft>
                      </a:pPr>
                      <a:r>
                        <a:rPr lang="es-EC" sz="1600" dirty="0">
                          <a:effectLst/>
                          <a:latin typeface="Arial Black" pitchFamily="34" charset="0"/>
                        </a:rPr>
                        <a:t>Periodicidad (PR)</a:t>
                      </a:r>
                      <a:endParaRPr lang="es-EC" sz="1600" b="1" dirty="0">
                        <a:solidFill>
                          <a:srgbClr val="FFFF00"/>
                        </a:solidFill>
                        <a:effectLst/>
                        <a:latin typeface="Arial Black" pitchFamily="34" charset="0"/>
                        <a:ea typeface="Calibri"/>
                        <a:cs typeface="Aharoni" pitchFamily="2" charset="-79"/>
                      </a:endParaRPr>
                    </a:p>
                  </a:txBody>
                  <a:tcPr marL="34348" marR="34348" marT="0" marB="0" anchor="ctr"/>
                </a:tc>
                <a:tc>
                  <a:txBody>
                    <a:bodyPr/>
                    <a:lstStyle/>
                    <a:p>
                      <a:pPr algn="ctr">
                        <a:lnSpc>
                          <a:spcPct val="115000"/>
                        </a:lnSpc>
                        <a:spcAft>
                          <a:spcPts val="0"/>
                        </a:spcAft>
                      </a:pPr>
                      <a:r>
                        <a:rPr lang="es-EC" sz="1500" dirty="0" smtClean="0">
                          <a:effectLst/>
                          <a:latin typeface="Arial Black" pitchFamily="34" charset="0"/>
                        </a:rPr>
                        <a:t>Frecuencia</a:t>
                      </a:r>
                      <a:endParaRPr lang="es-EC" sz="1500" b="1" dirty="0">
                        <a:solidFill>
                          <a:schemeClr val="tx1"/>
                        </a:solidFill>
                        <a:effectLst/>
                        <a:latin typeface="Arial Black" pitchFamily="34" charset="0"/>
                        <a:ea typeface="Calibri"/>
                        <a:cs typeface="Aharoni" pitchFamily="2" charset="-79"/>
                      </a:endParaRPr>
                    </a:p>
                  </a:txBody>
                  <a:tcPr marL="34348" marR="34348" marT="0" marB="0" anchor="ctr"/>
                </a:tc>
                <a:tc>
                  <a:txBody>
                    <a:bodyPr/>
                    <a:lstStyle/>
                    <a:p>
                      <a:pPr algn="ctr">
                        <a:lnSpc>
                          <a:spcPct val="115000"/>
                        </a:lnSpc>
                        <a:spcAft>
                          <a:spcPts val="0"/>
                        </a:spcAft>
                      </a:pPr>
                      <a:r>
                        <a:rPr lang="es-EC" sz="1500">
                          <a:effectLst/>
                          <a:latin typeface="Arial Black" pitchFamily="34" charset="0"/>
                        </a:rPr>
                        <a:t>Continua</a:t>
                      </a:r>
                      <a:endParaRPr lang="es-EC" sz="1500" b="1">
                        <a:solidFill>
                          <a:schemeClr val="tx1"/>
                        </a:solidFill>
                        <a:effectLst/>
                        <a:latin typeface="Arial Black" pitchFamily="34" charset="0"/>
                        <a:ea typeface="Calibri"/>
                        <a:cs typeface="Aharoni" pitchFamily="2" charset="-79"/>
                      </a:endParaRPr>
                    </a:p>
                  </a:txBody>
                  <a:tcPr marL="34348" marR="34348" marT="0" marB="0" anchor="ctr"/>
                </a:tc>
                <a:tc>
                  <a:txBody>
                    <a:bodyPr/>
                    <a:lstStyle/>
                    <a:p>
                      <a:pPr algn="ctr">
                        <a:lnSpc>
                          <a:spcPct val="115000"/>
                        </a:lnSpc>
                        <a:spcAft>
                          <a:spcPts val="0"/>
                        </a:spcAft>
                      </a:pPr>
                      <a:r>
                        <a:rPr lang="es-EC" sz="1500" dirty="0">
                          <a:effectLst/>
                          <a:latin typeface="Arial Black" pitchFamily="34" charset="0"/>
                        </a:rPr>
                        <a:t>Periódica anual</a:t>
                      </a:r>
                      <a:endParaRPr lang="es-EC" sz="1500" b="1" dirty="0">
                        <a:solidFill>
                          <a:schemeClr val="tx1"/>
                        </a:solidFill>
                        <a:effectLst/>
                        <a:latin typeface="Arial Black" pitchFamily="34" charset="0"/>
                        <a:ea typeface="Calibri"/>
                        <a:cs typeface="Aharoni" pitchFamily="2" charset="-79"/>
                      </a:endParaRPr>
                    </a:p>
                  </a:txBody>
                  <a:tcPr marL="34348" marR="34348" marT="0" marB="0" anchor="ctr"/>
                </a:tc>
                <a:tc>
                  <a:txBody>
                    <a:bodyPr/>
                    <a:lstStyle/>
                    <a:p>
                      <a:pPr algn="ctr">
                        <a:lnSpc>
                          <a:spcPct val="115000"/>
                        </a:lnSpc>
                        <a:spcAft>
                          <a:spcPts val="0"/>
                        </a:spcAft>
                      </a:pPr>
                      <a:r>
                        <a:rPr lang="es-EC" sz="1500" dirty="0">
                          <a:effectLst/>
                          <a:latin typeface="Arial Black" pitchFamily="34" charset="0"/>
                        </a:rPr>
                        <a:t>Periódica temporal</a:t>
                      </a:r>
                      <a:endParaRPr lang="es-EC" sz="1500" b="1" dirty="0">
                        <a:solidFill>
                          <a:schemeClr val="tx1"/>
                        </a:solidFill>
                        <a:effectLst/>
                        <a:latin typeface="Arial Black" pitchFamily="34" charset="0"/>
                        <a:ea typeface="Calibri"/>
                        <a:cs typeface="Aharoni" pitchFamily="2" charset="-79"/>
                      </a:endParaRPr>
                    </a:p>
                  </a:txBody>
                  <a:tcPr marL="34348" marR="34348" marT="0" marB="0" anchor="ctr"/>
                </a:tc>
                <a:tc>
                  <a:txBody>
                    <a:bodyPr/>
                    <a:lstStyle/>
                    <a:p>
                      <a:pPr algn="ctr">
                        <a:lnSpc>
                          <a:spcPct val="115000"/>
                        </a:lnSpc>
                        <a:spcAft>
                          <a:spcPts val="0"/>
                        </a:spcAft>
                      </a:pPr>
                      <a:r>
                        <a:rPr lang="es-EC" sz="1500" dirty="0">
                          <a:effectLst/>
                          <a:latin typeface="Arial Black" pitchFamily="34" charset="0"/>
                        </a:rPr>
                        <a:t>Irregular</a:t>
                      </a:r>
                      <a:endParaRPr lang="es-EC" sz="1500" b="1" dirty="0">
                        <a:solidFill>
                          <a:schemeClr val="tx1"/>
                        </a:solidFill>
                        <a:effectLst/>
                        <a:latin typeface="Arial Black" pitchFamily="34" charset="0"/>
                        <a:ea typeface="Calibri"/>
                        <a:cs typeface="Aharoni" pitchFamily="2" charset="-79"/>
                      </a:endParaRPr>
                    </a:p>
                  </a:txBody>
                  <a:tcPr marL="34348" marR="34348" marT="0" marB="0" anchor="ctr"/>
                </a:tc>
              </a:tr>
              <a:tr h="656217">
                <a:tc>
                  <a:txBody>
                    <a:bodyPr/>
                    <a:lstStyle/>
                    <a:p>
                      <a:pPr algn="ctr">
                        <a:lnSpc>
                          <a:spcPct val="115000"/>
                        </a:lnSpc>
                        <a:spcAft>
                          <a:spcPts val="0"/>
                        </a:spcAft>
                      </a:pPr>
                      <a:r>
                        <a:rPr lang="es-EC" sz="1600" dirty="0">
                          <a:effectLst/>
                          <a:latin typeface="Arial Black" pitchFamily="34" charset="0"/>
                        </a:rPr>
                        <a:t>Acumulación (AC)</a:t>
                      </a:r>
                      <a:endParaRPr lang="es-EC" sz="1600" b="1" dirty="0">
                        <a:solidFill>
                          <a:srgbClr val="FFFF00"/>
                        </a:solidFill>
                        <a:effectLst/>
                        <a:latin typeface="Arial Black" pitchFamily="34" charset="0"/>
                        <a:ea typeface="Calibri"/>
                        <a:cs typeface="Aharoni" pitchFamily="2" charset="-79"/>
                      </a:endParaRPr>
                    </a:p>
                  </a:txBody>
                  <a:tcPr marL="34348" marR="34348" marT="0" marB="0" anchor="ctr"/>
                </a:tc>
                <a:tc>
                  <a:txBody>
                    <a:bodyPr/>
                    <a:lstStyle/>
                    <a:p>
                      <a:pPr algn="ctr">
                        <a:lnSpc>
                          <a:spcPct val="115000"/>
                        </a:lnSpc>
                        <a:spcAft>
                          <a:spcPts val="0"/>
                        </a:spcAft>
                      </a:pPr>
                      <a:r>
                        <a:rPr lang="es-EC" sz="1500" dirty="0">
                          <a:effectLst/>
                          <a:latin typeface="Arial Black" pitchFamily="34" charset="0"/>
                        </a:rPr>
                        <a:t>Permanencia e </a:t>
                      </a:r>
                      <a:r>
                        <a:rPr lang="es-EC" sz="1500" dirty="0" smtClean="0">
                          <a:effectLst/>
                          <a:latin typeface="Arial Black" pitchFamily="34" charset="0"/>
                        </a:rPr>
                        <a:t>incremento.</a:t>
                      </a:r>
                      <a:endParaRPr lang="es-EC" sz="1500" b="1" dirty="0">
                        <a:solidFill>
                          <a:schemeClr val="tx1"/>
                        </a:solidFill>
                        <a:effectLst/>
                        <a:latin typeface="Arial Black" pitchFamily="34" charset="0"/>
                        <a:ea typeface="Calibri"/>
                        <a:cs typeface="Aharoni" pitchFamily="2" charset="-79"/>
                      </a:endParaRPr>
                    </a:p>
                  </a:txBody>
                  <a:tcPr marL="34348" marR="34348" marT="0" marB="0" anchor="ctr"/>
                </a:tc>
                <a:tc>
                  <a:txBody>
                    <a:bodyPr/>
                    <a:lstStyle/>
                    <a:p>
                      <a:pPr algn="ctr">
                        <a:lnSpc>
                          <a:spcPct val="115000"/>
                        </a:lnSpc>
                        <a:spcAft>
                          <a:spcPts val="0"/>
                        </a:spcAft>
                      </a:pPr>
                      <a:r>
                        <a:rPr lang="es-EC" sz="1500" dirty="0">
                          <a:effectLst/>
                          <a:latin typeface="Arial Black" pitchFamily="34" charset="0"/>
                        </a:rPr>
                        <a:t>Acumulativa alta</a:t>
                      </a:r>
                      <a:endParaRPr lang="es-EC" sz="1500" b="1" dirty="0">
                        <a:solidFill>
                          <a:schemeClr val="tx1"/>
                        </a:solidFill>
                        <a:effectLst/>
                        <a:latin typeface="Arial Black" pitchFamily="34" charset="0"/>
                        <a:ea typeface="Calibri"/>
                        <a:cs typeface="Aharoni" pitchFamily="2" charset="-79"/>
                      </a:endParaRPr>
                    </a:p>
                  </a:txBody>
                  <a:tcPr marL="34348" marR="34348" marT="0" marB="0" anchor="ctr"/>
                </a:tc>
                <a:tc>
                  <a:txBody>
                    <a:bodyPr/>
                    <a:lstStyle/>
                    <a:p>
                      <a:pPr algn="ctr">
                        <a:lnSpc>
                          <a:spcPct val="115000"/>
                        </a:lnSpc>
                        <a:spcAft>
                          <a:spcPts val="0"/>
                        </a:spcAft>
                      </a:pPr>
                      <a:r>
                        <a:rPr lang="es-EC" sz="1500">
                          <a:effectLst/>
                          <a:latin typeface="Arial Black" pitchFamily="34" charset="0"/>
                        </a:rPr>
                        <a:t>Acumulativa moderada</a:t>
                      </a:r>
                      <a:endParaRPr lang="es-EC" sz="1500" b="1">
                        <a:solidFill>
                          <a:schemeClr val="tx1"/>
                        </a:solidFill>
                        <a:effectLst/>
                        <a:latin typeface="Arial Black" pitchFamily="34" charset="0"/>
                        <a:ea typeface="Calibri"/>
                        <a:cs typeface="Aharoni" pitchFamily="2" charset="-79"/>
                      </a:endParaRPr>
                    </a:p>
                  </a:txBody>
                  <a:tcPr marL="34348" marR="34348" marT="0" marB="0" anchor="ctr"/>
                </a:tc>
                <a:tc>
                  <a:txBody>
                    <a:bodyPr/>
                    <a:lstStyle/>
                    <a:p>
                      <a:pPr algn="ctr">
                        <a:lnSpc>
                          <a:spcPct val="115000"/>
                        </a:lnSpc>
                        <a:spcAft>
                          <a:spcPts val="0"/>
                        </a:spcAft>
                      </a:pPr>
                      <a:r>
                        <a:rPr lang="es-EC" sz="1500" dirty="0">
                          <a:effectLst/>
                          <a:latin typeface="Arial Black" pitchFamily="34" charset="0"/>
                        </a:rPr>
                        <a:t>Simple alta</a:t>
                      </a:r>
                      <a:endParaRPr lang="es-EC" sz="1500" b="1" dirty="0">
                        <a:solidFill>
                          <a:schemeClr val="tx1"/>
                        </a:solidFill>
                        <a:effectLst/>
                        <a:latin typeface="Arial Black" pitchFamily="34" charset="0"/>
                        <a:ea typeface="Calibri"/>
                        <a:cs typeface="Aharoni" pitchFamily="2" charset="-79"/>
                      </a:endParaRPr>
                    </a:p>
                  </a:txBody>
                  <a:tcPr marL="34348" marR="34348" marT="0" marB="0" anchor="ctr"/>
                </a:tc>
                <a:tc>
                  <a:txBody>
                    <a:bodyPr/>
                    <a:lstStyle/>
                    <a:p>
                      <a:pPr algn="ctr">
                        <a:lnSpc>
                          <a:spcPct val="115000"/>
                        </a:lnSpc>
                        <a:spcAft>
                          <a:spcPts val="0"/>
                        </a:spcAft>
                      </a:pPr>
                      <a:r>
                        <a:rPr lang="es-EC" sz="1500" dirty="0">
                          <a:effectLst/>
                          <a:latin typeface="Arial Black" pitchFamily="34" charset="0"/>
                        </a:rPr>
                        <a:t>Simple moderada</a:t>
                      </a:r>
                      <a:endParaRPr lang="es-EC" sz="1500" b="1" dirty="0">
                        <a:solidFill>
                          <a:schemeClr val="tx1"/>
                        </a:solidFill>
                        <a:effectLst/>
                        <a:latin typeface="Arial Black" pitchFamily="34" charset="0"/>
                        <a:ea typeface="Calibri"/>
                        <a:cs typeface="Aharoni" pitchFamily="2" charset="-79"/>
                      </a:endParaRPr>
                    </a:p>
                  </a:txBody>
                  <a:tcPr marL="34348" marR="34348" marT="0" marB="0" anchor="ctr"/>
                </a:tc>
              </a:tr>
              <a:tr h="518413">
                <a:tc>
                  <a:txBody>
                    <a:bodyPr/>
                    <a:lstStyle/>
                    <a:p>
                      <a:pPr algn="ctr">
                        <a:lnSpc>
                          <a:spcPct val="115000"/>
                        </a:lnSpc>
                        <a:spcAft>
                          <a:spcPts val="0"/>
                        </a:spcAft>
                      </a:pPr>
                      <a:r>
                        <a:rPr lang="es-EC" sz="1600" dirty="0">
                          <a:effectLst/>
                          <a:latin typeface="Arial Black" pitchFamily="34" charset="0"/>
                        </a:rPr>
                        <a:t>Efecto (EF)</a:t>
                      </a:r>
                      <a:endParaRPr lang="es-EC" sz="1600" b="1" dirty="0">
                        <a:solidFill>
                          <a:srgbClr val="FFFF00"/>
                        </a:solidFill>
                        <a:effectLst/>
                        <a:latin typeface="Arial Black" pitchFamily="34" charset="0"/>
                        <a:ea typeface="Calibri"/>
                        <a:cs typeface="Aharoni" pitchFamily="2" charset="-79"/>
                      </a:endParaRPr>
                    </a:p>
                  </a:txBody>
                  <a:tcPr marL="34348" marR="34348" marT="0" marB="0" anchor="ctr"/>
                </a:tc>
                <a:tc>
                  <a:txBody>
                    <a:bodyPr/>
                    <a:lstStyle/>
                    <a:p>
                      <a:pPr algn="ctr">
                        <a:lnSpc>
                          <a:spcPct val="115000"/>
                        </a:lnSpc>
                        <a:spcAft>
                          <a:spcPts val="0"/>
                        </a:spcAft>
                      </a:pPr>
                      <a:r>
                        <a:rPr lang="es-EC" sz="1500" dirty="0" smtClean="0">
                          <a:effectLst/>
                          <a:latin typeface="Arial Black" pitchFamily="34" charset="0"/>
                        </a:rPr>
                        <a:t>Incidencia</a:t>
                      </a:r>
                      <a:endParaRPr lang="es-EC" sz="1500" b="1" dirty="0">
                        <a:solidFill>
                          <a:schemeClr val="tx1"/>
                        </a:solidFill>
                        <a:effectLst/>
                        <a:latin typeface="Arial Black" pitchFamily="34" charset="0"/>
                        <a:ea typeface="Calibri"/>
                        <a:cs typeface="Aharoni" pitchFamily="2" charset="-79"/>
                      </a:endParaRPr>
                    </a:p>
                  </a:txBody>
                  <a:tcPr marL="34348" marR="34348" marT="0" marB="0" anchor="ctr"/>
                </a:tc>
                <a:tc>
                  <a:txBody>
                    <a:bodyPr/>
                    <a:lstStyle/>
                    <a:p>
                      <a:pPr algn="ctr">
                        <a:lnSpc>
                          <a:spcPct val="115000"/>
                        </a:lnSpc>
                        <a:spcAft>
                          <a:spcPts val="0"/>
                        </a:spcAft>
                      </a:pPr>
                      <a:r>
                        <a:rPr lang="es-EC" sz="1500">
                          <a:effectLst/>
                          <a:latin typeface="Arial Black" pitchFamily="34" charset="0"/>
                        </a:rPr>
                        <a:t>Directo alto</a:t>
                      </a:r>
                      <a:endParaRPr lang="es-EC" sz="1500" b="1">
                        <a:solidFill>
                          <a:schemeClr val="tx1"/>
                        </a:solidFill>
                        <a:effectLst/>
                        <a:latin typeface="Arial Black" pitchFamily="34" charset="0"/>
                        <a:ea typeface="Calibri"/>
                        <a:cs typeface="Aharoni" pitchFamily="2" charset="-79"/>
                      </a:endParaRPr>
                    </a:p>
                  </a:txBody>
                  <a:tcPr marL="34348" marR="34348" marT="0" marB="0" anchor="ctr"/>
                </a:tc>
                <a:tc>
                  <a:txBody>
                    <a:bodyPr/>
                    <a:lstStyle/>
                    <a:p>
                      <a:pPr algn="ctr">
                        <a:lnSpc>
                          <a:spcPct val="115000"/>
                        </a:lnSpc>
                        <a:spcAft>
                          <a:spcPts val="0"/>
                        </a:spcAft>
                      </a:pPr>
                      <a:r>
                        <a:rPr lang="es-EC" sz="1500" dirty="0">
                          <a:effectLst/>
                          <a:latin typeface="Arial Black" pitchFamily="34" charset="0"/>
                        </a:rPr>
                        <a:t>Directo medio</a:t>
                      </a:r>
                      <a:endParaRPr lang="es-EC" sz="1500" b="1" dirty="0">
                        <a:solidFill>
                          <a:schemeClr val="tx1"/>
                        </a:solidFill>
                        <a:effectLst/>
                        <a:latin typeface="Arial Black" pitchFamily="34" charset="0"/>
                        <a:ea typeface="Calibri"/>
                        <a:cs typeface="Aharoni" pitchFamily="2" charset="-79"/>
                      </a:endParaRPr>
                    </a:p>
                  </a:txBody>
                  <a:tcPr marL="34348" marR="34348" marT="0" marB="0" anchor="ctr"/>
                </a:tc>
                <a:tc>
                  <a:txBody>
                    <a:bodyPr/>
                    <a:lstStyle/>
                    <a:p>
                      <a:pPr algn="ctr">
                        <a:lnSpc>
                          <a:spcPct val="115000"/>
                        </a:lnSpc>
                        <a:spcAft>
                          <a:spcPts val="0"/>
                        </a:spcAft>
                      </a:pPr>
                      <a:r>
                        <a:rPr lang="es-EC" sz="1500" dirty="0">
                          <a:effectLst/>
                          <a:latin typeface="Arial Black" pitchFamily="34" charset="0"/>
                        </a:rPr>
                        <a:t>Indirecto alto</a:t>
                      </a:r>
                      <a:endParaRPr lang="es-EC" sz="1500" b="1" dirty="0">
                        <a:solidFill>
                          <a:schemeClr val="tx1"/>
                        </a:solidFill>
                        <a:effectLst/>
                        <a:latin typeface="Arial Black" pitchFamily="34" charset="0"/>
                        <a:ea typeface="Calibri"/>
                        <a:cs typeface="Aharoni" pitchFamily="2" charset="-79"/>
                      </a:endParaRPr>
                    </a:p>
                  </a:txBody>
                  <a:tcPr marL="34348" marR="34348" marT="0" marB="0" anchor="ctr"/>
                </a:tc>
                <a:tc>
                  <a:txBody>
                    <a:bodyPr/>
                    <a:lstStyle/>
                    <a:p>
                      <a:pPr algn="ctr">
                        <a:lnSpc>
                          <a:spcPct val="115000"/>
                        </a:lnSpc>
                        <a:spcAft>
                          <a:spcPts val="0"/>
                        </a:spcAft>
                      </a:pPr>
                      <a:r>
                        <a:rPr lang="es-EC" sz="1500" dirty="0">
                          <a:effectLst/>
                          <a:latin typeface="Arial Black" pitchFamily="34" charset="0"/>
                        </a:rPr>
                        <a:t>Indirecto medio</a:t>
                      </a:r>
                      <a:endParaRPr lang="es-EC" sz="1500" b="1" dirty="0">
                        <a:solidFill>
                          <a:schemeClr val="tx1"/>
                        </a:solidFill>
                        <a:effectLst/>
                        <a:latin typeface="Arial Black" pitchFamily="34" charset="0"/>
                        <a:ea typeface="Calibri"/>
                        <a:cs typeface="Aharoni" pitchFamily="2" charset="-79"/>
                      </a:endParaRPr>
                    </a:p>
                  </a:txBody>
                  <a:tcPr marL="34348" marR="34348" marT="0" marB="0" anchor="ctr"/>
                </a:tc>
              </a:tr>
            </a:tbl>
          </a:graphicData>
        </a:graphic>
      </p:graphicFrame>
      <p:graphicFrame>
        <p:nvGraphicFramePr>
          <p:cNvPr id="2" name="1 Diagrama"/>
          <p:cNvGraphicFramePr/>
          <p:nvPr>
            <p:extLst>
              <p:ext uri="{D42A27DB-BD31-4B8C-83A1-F6EECF244321}">
                <p14:modId xmlns:p14="http://schemas.microsoft.com/office/powerpoint/2010/main" val="3451801524"/>
              </p:ext>
            </p:extLst>
          </p:nvPr>
        </p:nvGraphicFramePr>
        <p:xfrm>
          <a:off x="978945" y="107575"/>
          <a:ext cx="10402645" cy="1828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88426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7493" y="3355753"/>
            <a:ext cx="11047319" cy="2948839"/>
          </a:xfrm>
          <a:prstGeom prst="rect">
            <a:avLst/>
          </a:prstGeom>
          <a:solidFill>
            <a:schemeClr val="accent3">
              <a:lumMod val="40000"/>
              <a:lumOff val="60000"/>
            </a:schemeClr>
          </a:solidFill>
        </p:spPr>
        <p:txBody>
          <a:bodyPr wrap="square" lIns="288000" tIns="180000" rIns="288000" bIns="180000">
            <a:spAutoFit/>
          </a:bodyPr>
          <a:lstStyle/>
          <a:p>
            <a:pPr algn="just"/>
            <a:r>
              <a:rPr lang="es-EC" sz="2400" dirty="0" smtClean="0">
                <a:latin typeface="Arial Black" pitchFamily="34" charset="0"/>
                <a:cs typeface="Aharoni" pitchFamily="2" charset="-79"/>
              </a:rPr>
              <a:t>Impacto </a:t>
            </a:r>
            <a:r>
              <a:rPr lang="es-EC" sz="2400" dirty="0">
                <a:latin typeface="Arial Black" pitchFamily="34" charset="0"/>
                <a:cs typeface="Aharoni" pitchFamily="2" charset="-79"/>
              </a:rPr>
              <a:t>y efecto son altos, porque el beneficio es muy importante y facilita el ingreso al mercado de la UE, </a:t>
            </a:r>
            <a:r>
              <a:rPr lang="es-EC" sz="2400" dirty="0" smtClean="0">
                <a:latin typeface="Arial Black" pitchFamily="34" charset="0"/>
                <a:cs typeface="Aharoni" pitchFamily="2" charset="-79"/>
              </a:rPr>
              <a:t>la </a:t>
            </a:r>
            <a:r>
              <a:rPr lang="es-EC" sz="2400" dirty="0">
                <a:latin typeface="Arial Black" pitchFamily="34" charset="0"/>
                <a:cs typeface="Aharoni" pitchFamily="2" charset="-79"/>
              </a:rPr>
              <a:t>extensión es regional, el momento es medio pues no se presenta </a:t>
            </a:r>
            <a:r>
              <a:rPr lang="es-EC" sz="2400" dirty="0" smtClean="0">
                <a:latin typeface="Arial Black" pitchFamily="34" charset="0"/>
                <a:cs typeface="Aharoni" pitchFamily="2" charset="-79"/>
              </a:rPr>
              <a:t>inmediatamente, se </a:t>
            </a:r>
            <a:r>
              <a:rPr lang="es-EC" sz="2400" dirty="0">
                <a:latin typeface="Arial Black" pitchFamily="34" charset="0"/>
                <a:cs typeface="Aharoni" pitchFamily="2" charset="-79"/>
              </a:rPr>
              <a:t>requiere de un proceso y aprendizaje; la  persistencia y periodicidad son altas porque </a:t>
            </a:r>
            <a:r>
              <a:rPr lang="es-EC" sz="2400" dirty="0" smtClean="0">
                <a:latin typeface="Arial Black" pitchFamily="34" charset="0"/>
                <a:cs typeface="Aharoni" pitchFamily="2" charset="-79"/>
              </a:rPr>
              <a:t>serán permanentes; </a:t>
            </a:r>
            <a:r>
              <a:rPr lang="es-EC" sz="2400" dirty="0">
                <a:latin typeface="Arial Black" pitchFamily="34" charset="0"/>
                <a:cs typeface="Aharoni" pitchFamily="2" charset="-79"/>
              </a:rPr>
              <a:t>es acumulativa </a:t>
            </a:r>
            <a:r>
              <a:rPr lang="es-EC" sz="2400" dirty="0" smtClean="0">
                <a:latin typeface="Arial Black" pitchFamily="34" charset="0"/>
                <a:cs typeface="Aharoni" pitchFamily="2" charset="-79"/>
              </a:rPr>
              <a:t>pues impulsa </a:t>
            </a:r>
            <a:r>
              <a:rPr lang="es-EC" sz="2400" dirty="0">
                <a:latin typeface="Arial Black" pitchFamily="34" charset="0"/>
                <a:cs typeface="Aharoni" pitchFamily="2" charset="-79"/>
              </a:rPr>
              <a:t>una mejora constante. </a:t>
            </a:r>
          </a:p>
        </p:txBody>
      </p:sp>
      <p:pic>
        <p:nvPicPr>
          <p:cNvPr id="1026" name="Picture 2"/>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666542" y="1219070"/>
            <a:ext cx="11047319" cy="2020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ustomShape 2"/>
          <p:cNvSpPr/>
          <p:nvPr/>
        </p:nvSpPr>
        <p:spPr>
          <a:xfrm>
            <a:off x="1538345" y="172122"/>
            <a:ext cx="9628094" cy="699247"/>
          </a:xfrm>
          <a:prstGeom prst="rect">
            <a:avLst/>
          </a:prstGeom>
          <a:noFill/>
          <a:ln>
            <a:noFill/>
          </a:ln>
        </p:spPr>
        <p:style>
          <a:lnRef idx="0">
            <a:scrgbClr r="0" g="0" b="0"/>
          </a:lnRef>
          <a:fillRef idx="0">
            <a:scrgbClr r="0" g="0" b="0"/>
          </a:fillRef>
          <a:effectRef idx="0">
            <a:scrgbClr r="0" g="0" b="0"/>
          </a:effectRef>
          <a:fontRef idx="minor"/>
        </p:style>
        <p:txBody>
          <a:bodyPr lIns="120018" tIns="60010" rIns="120018" bIns="60010" anchor="ctr" anchorCtr="0"/>
          <a:lstStyle/>
          <a:p>
            <a:pPr algn="ctr">
              <a:lnSpc>
                <a:spcPct val="100000"/>
              </a:lnSpc>
            </a:pPr>
            <a:r>
              <a:rPr lang="es-ES" sz="4400" b="1" spc="-1" dirty="0" smtClean="0">
                <a:effectLst>
                  <a:outerShdw blurRad="38100" dist="38100" dir="2700000" algn="tl">
                    <a:srgbClr val="000000">
                      <a:alpha val="43137"/>
                    </a:srgbClr>
                  </a:outerShdw>
                </a:effectLst>
                <a:uFill>
                  <a:solidFill>
                    <a:srgbClr val="FFFFFF"/>
                  </a:solidFill>
                </a:uFill>
                <a:latin typeface="Arial Black" pitchFamily="34" charset="0"/>
                <a:cs typeface="Aharoni" pitchFamily="2" charset="-79"/>
              </a:rPr>
              <a:t>ANÁLISIS CUALITATIVO</a:t>
            </a:r>
            <a:endParaRPr lang="es-ES" sz="4400" b="1" spc="-1" dirty="0">
              <a:effectLst>
                <a:outerShdw blurRad="38100" dist="38100" dir="2700000" algn="tl">
                  <a:srgbClr val="000000">
                    <a:alpha val="43137"/>
                  </a:srgbClr>
                </a:outerShdw>
              </a:effectLst>
              <a:uFill>
                <a:solidFill>
                  <a:srgbClr val="FFFFFF"/>
                </a:solidFill>
              </a:uFill>
              <a:latin typeface="Arial Black" pitchFamily="34" charset="0"/>
              <a:cs typeface="Aharoni" pitchFamily="2" charset="-79"/>
            </a:endParaRPr>
          </a:p>
        </p:txBody>
      </p:sp>
    </p:spTree>
    <p:extLst>
      <p:ext uri="{BB962C8B-B14F-4D97-AF65-F5344CB8AC3E}">
        <p14:creationId xmlns:p14="http://schemas.microsoft.com/office/powerpoint/2010/main" val="2293513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uadro de texto 2"/>
          <p:cNvSpPr txBox="1">
            <a:spLocks noChangeArrowheads="1"/>
          </p:cNvSpPr>
          <p:nvPr/>
        </p:nvSpPr>
        <p:spPr bwMode="auto">
          <a:xfrm>
            <a:off x="1342613" y="171637"/>
            <a:ext cx="9696451" cy="769413"/>
          </a:xfrm>
          <a:prstGeom prst="rect">
            <a:avLst/>
          </a:prstGeom>
          <a:noFill/>
          <a:ln w="9525">
            <a:noFill/>
            <a:miter lim="800000"/>
            <a:headEnd/>
            <a:tailEnd/>
          </a:ln>
        </p:spPr>
        <p:txBody>
          <a:bodyPr lIns="91413" tIns="45706" rIns="91413" bIns="45706" anchor="ctr" anchorCtr="0">
            <a:spAutoFit/>
          </a:bodyPr>
          <a:lstStyle/>
          <a:p>
            <a:pPr algn="ctr" defTabSz="914133" fontAlgn="auto">
              <a:spcBef>
                <a:spcPct val="50000"/>
              </a:spcBef>
              <a:spcAft>
                <a:spcPts val="0"/>
              </a:spcAft>
              <a:defRPr/>
            </a:pPr>
            <a:r>
              <a:rPr lang="es-MX" sz="4400" b="1" dirty="0" smtClean="0">
                <a:effectLst>
                  <a:outerShdw blurRad="38100" dist="38100" dir="2700000" algn="tl">
                    <a:srgbClr val="000000">
                      <a:alpha val="43137"/>
                    </a:srgbClr>
                  </a:outerShdw>
                </a:effectLst>
                <a:latin typeface="Aharoni" pitchFamily="2" charset="-79"/>
                <a:ea typeface="Tahoma" pitchFamily="34" charset="0"/>
                <a:cs typeface="Aharoni" pitchFamily="2" charset="-79"/>
              </a:rPr>
              <a:t>IMPORTANCIA DEL PROBLEMA</a:t>
            </a:r>
            <a:endParaRPr lang="es-MX" sz="3000" b="1" dirty="0">
              <a:solidFill>
                <a:srgbClr val="0000CC"/>
              </a:solidFill>
              <a:effectLst>
                <a:outerShdw blurRad="38100" dist="38100" dir="2700000" algn="tl">
                  <a:srgbClr val="000000">
                    <a:alpha val="43137"/>
                  </a:srgbClr>
                </a:outerShdw>
              </a:effectLst>
              <a:latin typeface="Aharoni" pitchFamily="2" charset="-79"/>
              <a:cs typeface="Aharoni" pitchFamily="2" charset="-79"/>
            </a:endParaRPr>
          </a:p>
        </p:txBody>
      </p:sp>
      <p:graphicFrame>
        <p:nvGraphicFramePr>
          <p:cNvPr id="2" name="1 Diagrama"/>
          <p:cNvGraphicFramePr/>
          <p:nvPr>
            <p:extLst>
              <p:ext uri="{D42A27DB-BD31-4B8C-83A1-F6EECF244321}">
                <p14:modId xmlns:p14="http://schemas.microsoft.com/office/powerpoint/2010/main" val="1394650122"/>
              </p:ext>
            </p:extLst>
          </p:nvPr>
        </p:nvGraphicFramePr>
        <p:xfrm>
          <a:off x="431624" y="945308"/>
          <a:ext cx="11493676" cy="5588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7855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102660980"/>
              </p:ext>
            </p:extLst>
          </p:nvPr>
        </p:nvGraphicFramePr>
        <p:xfrm>
          <a:off x="320115" y="178848"/>
          <a:ext cx="6145228" cy="6505750"/>
        </p:xfrm>
        <a:graphic>
          <a:graphicData uri="http://schemas.openxmlformats.org/drawingml/2006/table">
            <a:tbl>
              <a:tblPr firstRow="1" firstCol="1" bandRow="1">
                <a:tableStyleId>{073A0DAA-6AF3-43AB-8588-CEC1D06C72B9}</a:tableStyleId>
              </a:tblPr>
              <a:tblGrid>
                <a:gridCol w="479040"/>
                <a:gridCol w="714225"/>
                <a:gridCol w="1111496"/>
                <a:gridCol w="655793"/>
                <a:gridCol w="840290"/>
                <a:gridCol w="840290"/>
                <a:gridCol w="840290"/>
                <a:gridCol w="663804"/>
              </a:tblGrid>
              <a:tr h="376516">
                <a:tc gridSpan="8">
                  <a:txBody>
                    <a:bodyPr/>
                    <a:lstStyle/>
                    <a:p>
                      <a:pPr algn="just">
                        <a:lnSpc>
                          <a:spcPct val="100000"/>
                        </a:lnSpc>
                        <a:spcAft>
                          <a:spcPts val="0"/>
                        </a:spcAft>
                      </a:pPr>
                      <a:r>
                        <a:rPr lang="es-EC" sz="1000" dirty="0">
                          <a:effectLst/>
                          <a:latin typeface="Arial Black" pitchFamily="34" charset="0"/>
                        </a:rPr>
                        <a:t>Hipótesis 1. Las microempresas que producen artesanías asegurando la calidad mediante un estándar exportan a Europa, y obtienen mejores precios que las que exportan al resto del mundo</a:t>
                      </a:r>
                      <a:endParaRPr lang="es-EC" sz="1000" dirty="0">
                        <a:effectLst/>
                        <a:latin typeface="Arial Black" pitchFamily="34" charset="0"/>
                        <a:ea typeface="Calibri"/>
                        <a:cs typeface="Aharoni" pitchFamily="2" charset="-79"/>
                      </a:endParaRPr>
                    </a:p>
                  </a:txBody>
                  <a:tcPr marL="22369" marR="22369"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604930">
                <a:tc gridSpan="2">
                  <a:txBody>
                    <a:bodyPr/>
                    <a:lstStyle/>
                    <a:p>
                      <a:pPr algn="just">
                        <a:lnSpc>
                          <a:spcPct val="100000"/>
                        </a:lnSpc>
                        <a:spcAft>
                          <a:spcPts val="0"/>
                        </a:spcAft>
                      </a:pPr>
                      <a:r>
                        <a:rPr lang="es-EC" sz="1000">
                          <a:effectLst/>
                          <a:latin typeface="Arial Black" pitchFamily="34" charset="0"/>
                        </a:rPr>
                        <a:t>Condición de exportador</a:t>
                      </a:r>
                      <a:endParaRPr lang="es-EC" sz="1000">
                        <a:effectLst/>
                        <a:latin typeface="Arial Black" pitchFamily="34" charset="0"/>
                        <a:ea typeface="Calibri"/>
                        <a:cs typeface="Aharoni" pitchFamily="2" charset="-79"/>
                      </a:endParaRPr>
                    </a:p>
                  </a:txBody>
                  <a:tcPr marL="22369" marR="22369" marT="0" marB="0" anchor="ctr"/>
                </a:tc>
                <a:tc hMerge="1">
                  <a:txBody>
                    <a:bodyPr/>
                    <a:lstStyle/>
                    <a:p>
                      <a:endParaRPr lang="es-EC"/>
                    </a:p>
                  </a:txBody>
                  <a:tcPr/>
                </a:tc>
                <a:tc gridSpan="2">
                  <a:txBody>
                    <a:bodyPr/>
                    <a:lstStyle/>
                    <a:p>
                      <a:pPr algn="just">
                        <a:lnSpc>
                          <a:spcPct val="100000"/>
                        </a:lnSpc>
                        <a:spcAft>
                          <a:spcPts val="0"/>
                        </a:spcAft>
                      </a:pPr>
                      <a:r>
                        <a:rPr lang="es-EC" sz="1000" dirty="0">
                          <a:solidFill>
                            <a:schemeClr val="tx1"/>
                          </a:solidFill>
                          <a:effectLst/>
                          <a:latin typeface="Arial Black" pitchFamily="34" charset="0"/>
                        </a:rPr>
                        <a:t>Estándar de calidad para la manufactura de artesanías textiles </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c hMerge="1">
                  <a:txBody>
                    <a:bodyPr/>
                    <a:lstStyle/>
                    <a:p>
                      <a:endParaRPr lang="es-EC"/>
                    </a:p>
                  </a:txBody>
                  <a:tcPr/>
                </a:tc>
                <a:tc gridSpan="2">
                  <a:txBody>
                    <a:bodyPr/>
                    <a:lstStyle/>
                    <a:p>
                      <a:pPr algn="just">
                        <a:lnSpc>
                          <a:spcPct val="100000"/>
                        </a:lnSpc>
                        <a:spcAft>
                          <a:spcPts val="0"/>
                        </a:spcAft>
                      </a:pPr>
                      <a:r>
                        <a:rPr lang="es-EC" sz="1000">
                          <a:solidFill>
                            <a:schemeClr val="tx1"/>
                          </a:solidFill>
                          <a:effectLst/>
                          <a:latin typeface="Arial Black" pitchFamily="34" charset="0"/>
                        </a:rPr>
                        <a:t>Destinos y volúmenes de ventas de las artesanías textiles de Otavalo exportadas </a:t>
                      </a:r>
                      <a:endParaRPr lang="es-EC" sz="1000">
                        <a:solidFill>
                          <a:schemeClr val="tx1"/>
                        </a:solidFill>
                        <a:effectLst/>
                        <a:latin typeface="Arial Black" pitchFamily="34" charset="0"/>
                        <a:ea typeface="Calibri"/>
                        <a:cs typeface="Aharoni" pitchFamily="2" charset="-79"/>
                      </a:endParaRPr>
                    </a:p>
                  </a:txBody>
                  <a:tcPr marL="22369" marR="22369" marT="0" marB="0" anchor="ctr"/>
                </a:tc>
                <a:tc hMerge="1">
                  <a:txBody>
                    <a:bodyPr/>
                    <a:lstStyle/>
                    <a:p>
                      <a:endParaRPr lang="es-EC"/>
                    </a:p>
                  </a:txBody>
                  <a:tcPr/>
                </a:tc>
                <a:tc gridSpan="2">
                  <a:txBody>
                    <a:bodyPr/>
                    <a:lstStyle/>
                    <a:p>
                      <a:pPr algn="just">
                        <a:lnSpc>
                          <a:spcPct val="100000"/>
                        </a:lnSpc>
                        <a:spcAft>
                          <a:spcPts val="0"/>
                        </a:spcAft>
                      </a:pPr>
                      <a:r>
                        <a:rPr lang="es-EC" sz="1000" dirty="0">
                          <a:solidFill>
                            <a:schemeClr val="tx1"/>
                          </a:solidFill>
                          <a:effectLst/>
                          <a:latin typeface="Arial Black" pitchFamily="34" charset="0"/>
                        </a:rPr>
                        <a:t>Nivel de precios de las artesanías textiles de Otavalo exportadas por plaza </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c hMerge="1">
                  <a:txBody>
                    <a:bodyPr/>
                    <a:lstStyle/>
                    <a:p>
                      <a:endParaRPr lang="es-EC"/>
                    </a:p>
                  </a:txBody>
                  <a:tcPr/>
                </a:tc>
              </a:tr>
              <a:tr h="165512">
                <a:tc gridSpan="2">
                  <a:txBody>
                    <a:bodyPr/>
                    <a:lstStyle/>
                    <a:p>
                      <a:pPr algn="ctr">
                        <a:lnSpc>
                          <a:spcPct val="100000"/>
                        </a:lnSpc>
                        <a:spcAft>
                          <a:spcPts val="0"/>
                        </a:spcAft>
                      </a:pPr>
                      <a:r>
                        <a:rPr lang="es-EC" sz="1000">
                          <a:effectLst/>
                          <a:latin typeface="Arial Black" pitchFamily="34" charset="0"/>
                        </a:rPr>
                        <a:t>Pregunta 3</a:t>
                      </a:r>
                      <a:endParaRPr lang="es-EC" sz="1000">
                        <a:effectLst/>
                        <a:latin typeface="Arial Black" pitchFamily="34" charset="0"/>
                        <a:ea typeface="Calibri"/>
                        <a:cs typeface="Aharoni" pitchFamily="2" charset="-79"/>
                      </a:endParaRPr>
                    </a:p>
                  </a:txBody>
                  <a:tcPr marL="22369" marR="22369" marT="0" marB="0" anchor="ctr"/>
                </a:tc>
                <a:tc hMerge="1">
                  <a:txBody>
                    <a:bodyPr/>
                    <a:lstStyle/>
                    <a:p>
                      <a:endParaRPr lang="es-EC"/>
                    </a:p>
                  </a:txBody>
                  <a:tcPr/>
                </a:tc>
                <a:tc gridSpan="2">
                  <a:txBody>
                    <a:bodyPr/>
                    <a:lstStyle/>
                    <a:p>
                      <a:pPr algn="ctr">
                        <a:lnSpc>
                          <a:spcPct val="100000"/>
                        </a:lnSpc>
                        <a:spcAft>
                          <a:spcPts val="0"/>
                        </a:spcAft>
                      </a:pPr>
                      <a:r>
                        <a:rPr lang="es-EC" sz="1000" dirty="0">
                          <a:solidFill>
                            <a:schemeClr val="tx1"/>
                          </a:solidFill>
                          <a:effectLst/>
                          <a:latin typeface="Arial Black" pitchFamily="34" charset="0"/>
                        </a:rPr>
                        <a:t>Pregunta 9</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c hMerge="1">
                  <a:txBody>
                    <a:bodyPr/>
                    <a:lstStyle/>
                    <a:p>
                      <a:endParaRPr lang="es-EC"/>
                    </a:p>
                  </a:txBody>
                  <a:tcPr/>
                </a:tc>
                <a:tc gridSpan="2">
                  <a:txBody>
                    <a:bodyPr/>
                    <a:lstStyle/>
                    <a:p>
                      <a:pPr algn="ctr">
                        <a:lnSpc>
                          <a:spcPct val="100000"/>
                        </a:lnSpc>
                        <a:spcAft>
                          <a:spcPts val="0"/>
                        </a:spcAft>
                      </a:pPr>
                      <a:r>
                        <a:rPr lang="es-EC" sz="1000">
                          <a:solidFill>
                            <a:schemeClr val="tx1"/>
                          </a:solidFill>
                          <a:effectLst/>
                          <a:latin typeface="Arial Black" pitchFamily="34" charset="0"/>
                        </a:rPr>
                        <a:t>Preguntas 6 y 7</a:t>
                      </a:r>
                      <a:endParaRPr lang="es-EC" sz="1000">
                        <a:solidFill>
                          <a:schemeClr val="tx1"/>
                        </a:solidFill>
                        <a:effectLst/>
                        <a:latin typeface="Arial Black" pitchFamily="34" charset="0"/>
                        <a:ea typeface="Calibri"/>
                        <a:cs typeface="Aharoni" pitchFamily="2" charset="-79"/>
                      </a:endParaRPr>
                    </a:p>
                  </a:txBody>
                  <a:tcPr marL="22369" marR="22369" marT="0" marB="0" anchor="ctr"/>
                </a:tc>
                <a:tc hMerge="1">
                  <a:txBody>
                    <a:bodyPr/>
                    <a:lstStyle/>
                    <a:p>
                      <a:endParaRPr lang="es-EC"/>
                    </a:p>
                  </a:txBody>
                  <a:tcPr/>
                </a:tc>
                <a:tc gridSpan="2">
                  <a:txBody>
                    <a:bodyPr/>
                    <a:lstStyle/>
                    <a:p>
                      <a:pPr algn="ctr">
                        <a:lnSpc>
                          <a:spcPct val="100000"/>
                        </a:lnSpc>
                        <a:spcAft>
                          <a:spcPts val="0"/>
                        </a:spcAft>
                      </a:pPr>
                      <a:r>
                        <a:rPr lang="es-EC" sz="1000">
                          <a:solidFill>
                            <a:schemeClr val="tx1"/>
                          </a:solidFill>
                          <a:effectLst/>
                          <a:latin typeface="Arial Black" pitchFamily="34" charset="0"/>
                        </a:rPr>
                        <a:t>Pregunta 8</a:t>
                      </a:r>
                      <a:endParaRPr lang="es-EC" sz="1000">
                        <a:solidFill>
                          <a:schemeClr val="tx1"/>
                        </a:solidFill>
                        <a:effectLst/>
                        <a:latin typeface="Arial Black" pitchFamily="34" charset="0"/>
                        <a:ea typeface="Calibri"/>
                        <a:cs typeface="Aharoni" pitchFamily="2" charset="-79"/>
                      </a:endParaRPr>
                    </a:p>
                  </a:txBody>
                  <a:tcPr marL="22369" marR="22369" marT="0" marB="0" anchor="ctr"/>
                </a:tc>
                <a:tc hMerge="1">
                  <a:txBody>
                    <a:bodyPr/>
                    <a:lstStyle/>
                    <a:p>
                      <a:endParaRPr lang="es-EC"/>
                    </a:p>
                  </a:txBody>
                  <a:tcPr/>
                </a:tc>
              </a:tr>
              <a:tr h="302465">
                <a:tc rowSpan="16">
                  <a:txBody>
                    <a:bodyPr/>
                    <a:lstStyle/>
                    <a:p>
                      <a:pPr algn="ctr">
                        <a:lnSpc>
                          <a:spcPct val="100000"/>
                        </a:lnSpc>
                        <a:spcAft>
                          <a:spcPts val="0"/>
                        </a:spcAft>
                      </a:pPr>
                      <a:r>
                        <a:rPr lang="es-EC" sz="1000" dirty="0">
                          <a:effectLst/>
                          <a:latin typeface="Arial Black" pitchFamily="34" charset="0"/>
                        </a:rPr>
                        <a:t>Sí</a:t>
                      </a:r>
                      <a:endParaRPr lang="es-EC" sz="1000" dirty="0">
                        <a:effectLst/>
                        <a:latin typeface="Arial Black" pitchFamily="34" charset="0"/>
                        <a:ea typeface="Calibri"/>
                        <a:cs typeface="Aharoni" pitchFamily="2" charset="-79"/>
                      </a:endParaRPr>
                    </a:p>
                  </a:txBody>
                  <a:tcPr marL="22369" marR="22369" marT="0" marB="0" anchor="ctr"/>
                </a:tc>
                <a:tc rowSpan="16">
                  <a:txBody>
                    <a:bodyPr/>
                    <a:lstStyle/>
                    <a:p>
                      <a:pPr algn="r">
                        <a:lnSpc>
                          <a:spcPct val="100000"/>
                        </a:lnSpc>
                        <a:spcAft>
                          <a:spcPts val="0"/>
                        </a:spcAft>
                      </a:pPr>
                      <a:r>
                        <a:rPr lang="es-EC" sz="1000" dirty="0">
                          <a:effectLst/>
                          <a:latin typeface="Arial Black" pitchFamily="34" charset="0"/>
                        </a:rPr>
                        <a:t>32,92%</a:t>
                      </a:r>
                      <a:endParaRPr lang="es-EC" sz="1000" dirty="0">
                        <a:effectLst/>
                        <a:latin typeface="Arial Black" pitchFamily="34" charset="0"/>
                        <a:ea typeface="Calibri"/>
                        <a:cs typeface="Aharoni" pitchFamily="2" charset="-79"/>
                      </a:endParaRPr>
                    </a:p>
                  </a:txBody>
                  <a:tcPr marL="22369" marR="22369" marT="0" marB="0" anchor="ctr"/>
                </a:tc>
                <a:tc rowSpan="5">
                  <a:txBody>
                    <a:bodyPr/>
                    <a:lstStyle/>
                    <a:p>
                      <a:pPr>
                        <a:lnSpc>
                          <a:spcPct val="100000"/>
                        </a:lnSpc>
                        <a:spcAft>
                          <a:spcPts val="0"/>
                        </a:spcAft>
                      </a:pPr>
                      <a:r>
                        <a:rPr lang="es-EC" sz="1000">
                          <a:solidFill>
                            <a:schemeClr val="tx1"/>
                          </a:solidFill>
                          <a:effectLst/>
                          <a:latin typeface="Arial Black" pitchFamily="34" charset="0"/>
                        </a:rPr>
                        <a:t>BPM</a:t>
                      </a:r>
                      <a:endParaRPr lang="es-EC" sz="1000">
                        <a:solidFill>
                          <a:schemeClr val="tx1"/>
                        </a:solidFill>
                        <a:effectLst/>
                        <a:latin typeface="Arial Black" pitchFamily="34" charset="0"/>
                        <a:ea typeface="Calibri"/>
                        <a:cs typeface="Aharoni" pitchFamily="2" charset="-79"/>
                      </a:endParaRPr>
                    </a:p>
                  </a:txBody>
                  <a:tcPr marL="22369" marR="22369" marT="0" marB="0" anchor="ctr"/>
                </a:tc>
                <a:tc rowSpan="5">
                  <a:txBody>
                    <a:bodyPr/>
                    <a:lstStyle/>
                    <a:p>
                      <a:pPr algn="r">
                        <a:lnSpc>
                          <a:spcPct val="100000"/>
                        </a:lnSpc>
                        <a:spcAft>
                          <a:spcPts val="0"/>
                        </a:spcAft>
                      </a:pPr>
                      <a:r>
                        <a:rPr lang="es-EC" sz="1000" dirty="0">
                          <a:solidFill>
                            <a:schemeClr val="tx1"/>
                          </a:solidFill>
                          <a:effectLst/>
                          <a:latin typeface="Arial Black" pitchFamily="34" charset="0"/>
                        </a:rPr>
                        <a:t>11,67%</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nSpc>
                          <a:spcPct val="100000"/>
                        </a:lnSpc>
                        <a:spcAft>
                          <a:spcPts val="0"/>
                        </a:spcAft>
                      </a:pPr>
                      <a:r>
                        <a:rPr lang="es-EC" sz="1000" dirty="0">
                          <a:solidFill>
                            <a:schemeClr val="tx1"/>
                          </a:solidFill>
                          <a:effectLst/>
                          <a:latin typeface="Arial Black" pitchFamily="34" charset="0"/>
                        </a:rPr>
                        <a:t>Estados Unidos</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gn="r">
                        <a:lnSpc>
                          <a:spcPct val="100000"/>
                        </a:lnSpc>
                        <a:spcAft>
                          <a:spcPts val="0"/>
                        </a:spcAft>
                      </a:pPr>
                      <a:r>
                        <a:rPr lang="es-EC" sz="1000" dirty="0">
                          <a:solidFill>
                            <a:schemeClr val="tx1"/>
                          </a:solidFill>
                          <a:effectLst/>
                          <a:latin typeface="Arial Black" pitchFamily="34" charset="0"/>
                        </a:rPr>
                        <a:t>20,00%</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nSpc>
                          <a:spcPct val="100000"/>
                        </a:lnSpc>
                        <a:spcAft>
                          <a:spcPts val="0"/>
                        </a:spcAft>
                      </a:pPr>
                      <a:r>
                        <a:rPr lang="es-EC" sz="1000">
                          <a:solidFill>
                            <a:schemeClr val="tx1"/>
                          </a:solidFill>
                          <a:effectLst/>
                          <a:latin typeface="Arial Black" pitchFamily="34" charset="0"/>
                        </a:rPr>
                        <a:t>Europa</a:t>
                      </a:r>
                      <a:endParaRPr lang="es-EC" sz="100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gn="r">
                        <a:lnSpc>
                          <a:spcPct val="100000"/>
                        </a:lnSpc>
                        <a:spcAft>
                          <a:spcPts val="0"/>
                        </a:spcAft>
                      </a:pPr>
                      <a:r>
                        <a:rPr lang="es-EC" sz="1000" dirty="0" smtClean="0">
                          <a:solidFill>
                            <a:schemeClr val="tx1"/>
                          </a:solidFill>
                          <a:effectLst/>
                          <a:latin typeface="Arial Black" pitchFamily="34" charset="0"/>
                        </a:rPr>
                        <a:t>1</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r>
              <a:tr h="30246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00000"/>
                        </a:lnSpc>
                        <a:spcAft>
                          <a:spcPts val="0"/>
                        </a:spcAft>
                      </a:pPr>
                      <a:r>
                        <a:rPr lang="es-EC" sz="1000" dirty="0">
                          <a:solidFill>
                            <a:schemeClr val="tx1"/>
                          </a:solidFill>
                          <a:effectLst/>
                          <a:latin typeface="Arial Black" pitchFamily="34" charset="0"/>
                        </a:rPr>
                        <a:t>Europa</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gn="r">
                        <a:lnSpc>
                          <a:spcPct val="100000"/>
                        </a:lnSpc>
                        <a:spcAft>
                          <a:spcPts val="0"/>
                        </a:spcAft>
                      </a:pPr>
                      <a:r>
                        <a:rPr lang="es-EC" sz="1000" dirty="0">
                          <a:solidFill>
                            <a:schemeClr val="tx1"/>
                          </a:solidFill>
                          <a:effectLst/>
                          <a:latin typeface="Arial Black" pitchFamily="34" charset="0"/>
                        </a:rPr>
                        <a:t>11,90%</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nSpc>
                          <a:spcPct val="100000"/>
                        </a:lnSpc>
                        <a:spcAft>
                          <a:spcPts val="0"/>
                        </a:spcAft>
                      </a:pPr>
                      <a:r>
                        <a:rPr lang="es-EC" sz="1000">
                          <a:solidFill>
                            <a:schemeClr val="tx1"/>
                          </a:solidFill>
                          <a:effectLst/>
                          <a:latin typeface="Arial Black" pitchFamily="34" charset="0"/>
                        </a:rPr>
                        <a:t>Medio Oriente</a:t>
                      </a:r>
                      <a:endParaRPr lang="es-EC" sz="100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gn="r">
                        <a:lnSpc>
                          <a:spcPct val="100000"/>
                        </a:lnSpc>
                        <a:spcAft>
                          <a:spcPts val="0"/>
                        </a:spcAft>
                      </a:pPr>
                      <a:r>
                        <a:rPr lang="es-EC" sz="1000" dirty="0" smtClean="0">
                          <a:solidFill>
                            <a:schemeClr val="tx1"/>
                          </a:solidFill>
                          <a:effectLst/>
                          <a:latin typeface="Arial Black" pitchFamily="34" charset="0"/>
                        </a:rPr>
                        <a:t>2</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r>
              <a:tr h="30246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00000"/>
                        </a:lnSpc>
                        <a:spcAft>
                          <a:spcPts val="0"/>
                        </a:spcAft>
                      </a:pPr>
                      <a:r>
                        <a:rPr lang="es-EC" sz="1000">
                          <a:solidFill>
                            <a:schemeClr val="tx1"/>
                          </a:solidFill>
                          <a:effectLst/>
                          <a:latin typeface="Arial Black" pitchFamily="34" charset="0"/>
                        </a:rPr>
                        <a:t>Medio Oriente</a:t>
                      </a:r>
                      <a:endParaRPr lang="es-EC" sz="100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gn="r">
                        <a:lnSpc>
                          <a:spcPct val="100000"/>
                        </a:lnSpc>
                        <a:spcAft>
                          <a:spcPts val="0"/>
                        </a:spcAft>
                      </a:pPr>
                      <a:r>
                        <a:rPr lang="es-EC" sz="1000" dirty="0">
                          <a:solidFill>
                            <a:schemeClr val="tx1"/>
                          </a:solidFill>
                          <a:effectLst/>
                          <a:latin typeface="Arial Black" pitchFamily="34" charset="0"/>
                        </a:rPr>
                        <a:t>8,75%</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nSpc>
                          <a:spcPct val="100000"/>
                        </a:lnSpc>
                        <a:spcAft>
                          <a:spcPts val="0"/>
                        </a:spcAft>
                      </a:pPr>
                      <a:r>
                        <a:rPr lang="es-EC" sz="1000">
                          <a:solidFill>
                            <a:schemeClr val="tx1"/>
                          </a:solidFill>
                          <a:effectLst/>
                          <a:latin typeface="Arial Black" pitchFamily="34" charset="0"/>
                        </a:rPr>
                        <a:t>Japón</a:t>
                      </a:r>
                      <a:endParaRPr lang="es-EC" sz="100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gn="r">
                        <a:lnSpc>
                          <a:spcPct val="100000"/>
                        </a:lnSpc>
                        <a:spcAft>
                          <a:spcPts val="0"/>
                        </a:spcAft>
                      </a:pPr>
                      <a:r>
                        <a:rPr lang="es-EC" sz="1000" dirty="0" smtClean="0">
                          <a:solidFill>
                            <a:schemeClr val="tx1"/>
                          </a:solidFill>
                          <a:effectLst/>
                          <a:latin typeface="Arial Black" pitchFamily="34" charset="0"/>
                        </a:rPr>
                        <a:t>3</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r>
              <a:tr h="235251">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00000"/>
                        </a:lnSpc>
                        <a:spcAft>
                          <a:spcPts val="0"/>
                        </a:spcAft>
                      </a:pPr>
                      <a:r>
                        <a:rPr lang="es-EC" sz="1000">
                          <a:solidFill>
                            <a:schemeClr val="tx1"/>
                          </a:solidFill>
                          <a:effectLst/>
                          <a:latin typeface="Arial Black" pitchFamily="34" charset="0"/>
                        </a:rPr>
                        <a:t>Japón</a:t>
                      </a:r>
                      <a:endParaRPr lang="es-EC" sz="100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gn="r">
                        <a:lnSpc>
                          <a:spcPct val="100000"/>
                        </a:lnSpc>
                        <a:spcAft>
                          <a:spcPts val="0"/>
                        </a:spcAft>
                      </a:pPr>
                      <a:r>
                        <a:rPr lang="es-EC" sz="1000" dirty="0">
                          <a:solidFill>
                            <a:schemeClr val="tx1"/>
                          </a:solidFill>
                          <a:effectLst/>
                          <a:latin typeface="Arial Black" pitchFamily="34" charset="0"/>
                        </a:rPr>
                        <a:t>4,95%</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nSpc>
                          <a:spcPct val="100000"/>
                        </a:lnSpc>
                        <a:spcAft>
                          <a:spcPts val="0"/>
                        </a:spcAft>
                      </a:pPr>
                      <a:r>
                        <a:rPr lang="es-EC" sz="1000">
                          <a:solidFill>
                            <a:schemeClr val="tx1"/>
                          </a:solidFill>
                          <a:effectLst/>
                          <a:latin typeface="Arial Black" pitchFamily="34" charset="0"/>
                        </a:rPr>
                        <a:t>Canadá</a:t>
                      </a:r>
                      <a:endParaRPr lang="es-EC" sz="100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gn="r">
                        <a:lnSpc>
                          <a:spcPct val="100000"/>
                        </a:lnSpc>
                        <a:spcAft>
                          <a:spcPts val="0"/>
                        </a:spcAft>
                      </a:pPr>
                      <a:r>
                        <a:rPr lang="es-EC" sz="1000" dirty="0" smtClean="0">
                          <a:solidFill>
                            <a:schemeClr val="tx1"/>
                          </a:solidFill>
                          <a:effectLst/>
                          <a:latin typeface="Arial Black" pitchFamily="34" charset="0"/>
                        </a:rPr>
                        <a:t>4</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r>
              <a:tr h="30246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00000"/>
                        </a:lnSpc>
                        <a:spcAft>
                          <a:spcPts val="0"/>
                        </a:spcAft>
                      </a:pPr>
                      <a:r>
                        <a:rPr lang="es-EC" sz="1000">
                          <a:solidFill>
                            <a:schemeClr val="tx1"/>
                          </a:solidFill>
                          <a:effectLst/>
                          <a:latin typeface="Arial Black" pitchFamily="34" charset="0"/>
                        </a:rPr>
                        <a:t>Canadá</a:t>
                      </a:r>
                      <a:endParaRPr lang="es-EC" sz="100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gn="r">
                        <a:lnSpc>
                          <a:spcPct val="100000"/>
                        </a:lnSpc>
                        <a:spcAft>
                          <a:spcPts val="0"/>
                        </a:spcAft>
                      </a:pPr>
                      <a:r>
                        <a:rPr lang="es-EC" sz="1000" dirty="0">
                          <a:solidFill>
                            <a:schemeClr val="tx1"/>
                          </a:solidFill>
                          <a:effectLst/>
                          <a:latin typeface="Arial Black" pitchFamily="34" charset="0"/>
                        </a:rPr>
                        <a:t>8,80%</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nSpc>
                          <a:spcPct val="100000"/>
                        </a:lnSpc>
                        <a:spcAft>
                          <a:spcPts val="0"/>
                        </a:spcAft>
                      </a:pPr>
                      <a:r>
                        <a:rPr lang="es-EC" sz="1000">
                          <a:solidFill>
                            <a:schemeClr val="tx1"/>
                          </a:solidFill>
                          <a:effectLst/>
                          <a:latin typeface="Arial Black" pitchFamily="34" charset="0"/>
                        </a:rPr>
                        <a:t>Estados Unidos</a:t>
                      </a:r>
                      <a:endParaRPr lang="es-EC" sz="100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gn="r">
                        <a:lnSpc>
                          <a:spcPct val="100000"/>
                        </a:lnSpc>
                        <a:spcAft>
                          <a:spcPts val="0"/>
                        </a:spcAft>
                      </a:pPr>
                      <a:r>
                        <a:rPr lang="es-EC" sz="1000" dirty="0" smtClean="0">
                          <a:solidFill>
                            <a:schemeClr val="tx1"/>
                          </a:solidFill>
                          <a:effectLst/>
                          <a:latin typeface="Arial Black" pitchFamily="34" charset="0"/>
                        </a:rPr>
                        <a:t>5</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r>
              <a:tr h="302465">
                <a:tc vMerge="1">
                  <a:txBody>
                    <a:bodyPr/>
                    <a:lstStyle/>
                    <a:p>
                      <a:endParaRPr lang="es-EC"/>
                    </a:p>
                  </a:txBody>
                  <a:tcPr/>
                </a:tc>
                <a:tc vMerge="1">
                  <a:txBody>
                    <a:bodyPr/>
                    <a:lstStyle/>
                    <a:p>
                      <a:endParaRPr lang="es-EC"/>
                    </a:p>
                  </a:txBody>
                  <a:tcPr/>
                </a:tc>
                <a:tc rowSpan="5">
                  <a:txBody>
                    <a:bodyPr/>
                    <a:lstStyle/>
                    <a:p>
                      <a:pPr>
                        <a:lnSpc>
                          <a:spcPct val="100000"/>
                        </a:lnSpc>
                        <a:spcAft>
                          <a:spcPts val="0"/>
                        </a:spcAft>
                      </a:pPr>
                      <a:r>
                        <a:rPr lang="es-EC" sz="1000">
                          <a:solidFill>
                            <a:schemeClr val="tx1"/>
                          </a:solidFill>
                          <a:effectLst/>
                          <a:latin typeface="Arial Black" pitchFamily="34" charset="0"/>
                        </a:rPr>
                        <a:t>Sello INEN</a:t>
                      </a:r>
                      <a:endParaRPr lang="es-EC" sz="1000">
                        <a:solidFill>
                          <a:schemeClr val="tx1"/>
                        </a:solidFill>
                        <a:effectLst/>
                        <a:latin typeface="Arial Black" pitchFamily="34" charset="0"/>
                        <a:ea typeface="Calibri"/>
                        <a:cs typeface="Aharoni" pitchFamily="2" charset="-79"/>
                      </a:endParaRPr>
                    </a:p>
                  </a:txBody>
                  <a:tcPr marL="22369" marR="22369" marT="0" marB="0" anchor="ctr"/>
                </a:tc>
                <a:tc rowSpan="5">
                  <a:txBody>
                    <a:bodyPr/>
                    <a:lstStyle/>
                    <a:p>
                      <a:pPr algn="r">
                        <a:lnSpc>
                          <a:spcPct val="100000"/>
                        </a:lnSpc>
                        <a:spcAft>
                          <a:spcPts val="0"/>
                        </a:spcAft>
                      </a:pPr>
                      <a:r>
                        <a:rPr lang="es-EC" sz="1000" dirty="0">
                          <a:solidFill>
                            <a:schemeClr val="tx1"/>
                          </a:solidFill>
                          <a:effectLst/>
                          <a:latin typeface="Arial Black" pitchFamily="34" charset="0"/>
                        </a:rPr>
                        <a:t>4,58%</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nSpc>
                          <a:spcPct val="100000"/>
                        </a:lnSpc>
                        <a:spcAft>
                          <a:spcPts val="0"/>
                        </a:spcAft>
                      </a:pPr>
                      <a:r>
                        <a:rPr lang="es-EC" sz="1000">
                          <a:solidFill>
                            <a:schemeClr val="tx1"/>
                          </a:solidFill>
                          <a:effectLst/>
                          <a:latin typeface="Arial Black" pitchFamily="34" charset="0"/>
                        </a:rPr>
                        <a:t>Estados Unidos</a:t>
                      </a:r>
                      <a:endParaRPr lang="es-EC" sz="100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gn="r">
                        <a:lnSpc>
                          <a:spcPct val="100000"/>
                        </a:lnSpc>
                        <a:spcAft>
                          <a:spcPts val="0"/>
                        </a:spcAft>
                      </a:pPr>
                      <a:r>
                        <a:rPr lang="es-EC" sz="1000" dirty="0">
                          <a:solidFill>
                            <a:schemeClr val="tx1"/>
                          </a:solidFill>
                          <a:effectLst/>
                          <a:latin typeface="Arial Black" pitchFamily="34" charset="0"/>
                        </a:rPr>
                        <a:t>12,80%</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nSpc>
                          <a:spcPct val="100000"/>
                        </a:lnSpc>
                        <a:spcAft>
                          <a:spcPts val="0"/>
                        </a:spcAft>
                      </a:pPr>
                      <a:r>
                        <a:rPr lang="es-EC" sz="1000">
                          <a:solidFill>
                            <a:schemeClr val="tx1"/>
                          </a:solidFill>
                          <a:effectLst/>
                          <a:latin typeface="Arial Black" pitchFamily="34" charset="0"/>
                        </a:rPr>
                        <a:t>Europa</a:t>
                      </a:r>
                      <a:endParaRPr lang="es-EC" sz="100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gn="r">
                        <a:lnSpc>
                          <a:spcPct val="100000"/>
                        </a:lnSpc>
                        <a:spcAft>
                          <a:spcPts val="0"/>
                        </a:spcAft>
                      </a:pPr>
                      <a:r>
                        <a:rPr lang="es-EC" sz="1000" dirty="0" smtClean="0">
                          <a:solidFill>
                            <a:schemeClr val="tx1"/>
                          </a:solidFill>
                          <a:effectLst/>
                          <a:latin typeface="Arial Black" pitchFamily="34" charset="0"/>
                        </a:rPr>
                        <a:t>1</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r>
              <a:tr h="30246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00000"/>
                        </a:lnSpc>
                        <a:spcAft>
                          <a:spcPts val="0"/>
                        </a:spcAft>
                      </a:pPr>
                      <a:r>
                        <a:rPr lang="es-EC" sz="1000">
                          <a:solidFill>
                            <a:schemeClr val="tx1"/>
                          </a:solidFill>
                          <a:effectLst/>
                          <a:latin typeface="Arial Black" pitchFamily="34" charset="0"/>
                        </a:rPr>
                        <a:t>Europa</a:t>
                      </a:r>
                      <a:endParaRPr lang="es-EC" sz="100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gn="r">
                        <a:lnSpc>
                          <a:spcPct val="100000"/>
                        </a:lnSpc>
                        <a:spcAft>
                          <a:spcPts val="0"/>
                        </a:spcAft>
                      </a:pPr>
                      <a:r>
                        <a:rPr lang="es-EC" sz="1000" dirty="0">
                          <a:solidFill>
                            <a:schemeClr val="tx1"/>
                          </a:solidFill>
                          <a:effectLst/>
                          <a:latin typeface="Arial Black" pitchFamily="34" charset="0"/>
                        </a:rPr>
                        <a:t>1,35%</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nSpc>
                          <a:spcPct val="100000"/>
                        </a:lnSpc>
                        <a:spcAft>
                          <a:spcPts val="0"/>
                        </a:spcAft>
                      </a:pPr>
                      <a:r>
                        <a:rPr lang="es-EC" sz="1000">
                          <a:solidFill>
                            <a:schemeClr val="tx1"/>
                          </a:solidFill>
                          <a:effectLst/>
                          <a:latin typeface="Arial Black" pitchFamily="34" charset="0"/>
                        </a:rPr>
                        <a:t>Medio Oriente</a:t>
                      </a:r>
                      <a:endParaRPr lang="es-EC" sz="100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gn="r">
                        <a:lnSpc>
                          <a:spcPct val="100000"/>
                        </a:lnSpc>
                        <a:spcAft>
                          <a:spcPts val="0"/>
                        </a:spcAft>
                      </a:pPr>
                      <a:r>
                        <a:rPr lang="es-EC" sz="1000" dirty="0" smtClean="0">
                          <a:solidFill>
                            <a:schemeClr val="tx1"/>
                          </a:solidFill>
                          <a:effectLst/>
                          <a:latin typeface="Arial Black" pitchFamily="34" charset="0"/>
                        </a:rPr>
                        <a:t>2</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r>
              <a:tr h="30246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00000"/>
                        </a:lnSpc>
                        <a:spcAft>
                          <a:spcPts val="0"/>
                        </a:spcAft>
                      </a:pPr>
                      <a:r>
                        <a:rPr lang="es-EC" sz="1000">
                          <a:solidFill>
                            <a:schemeClr val="tx1"/>
                          </a:solidFill>
                          <a:effectLst/>
                          <a:latin typeface="Arial Black" pitchFamily="34" charset="0"/>
                        </a:rPr>
                        <a:t>Medio Oriente</a:t>
                      </a:r>
                      <a:endParaRPr lang="es-EC" sz="100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gn="r">
                        <a:lnSpc>
                          <a:spcPct val="100000"/>
                        </a:lnSpc>
                        <a:spcAft>
                          <a:spcPts val="0"/>
                        </a:spcAft>
                      </a:pPr>
                      <a:r>
                        <a:rPr lang="es-EC" sz="1000" dirty="0">
                          <a:solidFill>
                            <a:schemeClr val="tx1"/>
                          </a:solidFill>
                          <a:effectLst/>
                          <a:latin typeface="Arial Black" pitchFamily="34" charset="0"/>
                        </a:rPr>
                        <a:t>0,45%</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nSpc>
                          <a:spcPct val="100000"/>
                        </a:lnSpc>
                        <a:spcAft>
                          <a:spcPts val="0"/>
                        </a:spcAft>
                      </a:pPr>
                      <a:r>
                        <a:rPr lang="es-EC" sz="1000" dirty="0">
                          <a:solidFill>
                            <a:schemeClr val="tx1"/>
                          </a:solidFill>
                          <a:effectLst/>
                          <a:latin typeface="Arial Black" pitchFamily="34" charset="0"/>
                        </a:rPr>
                        <a:t>Japón</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gn="r">
                        <a:lnSpc>
                          <a:spcPct val="100000"/>
                        </a:lnSpc>
                        <a:spcAft>
                          <a:spcPts val="0"/>
                        </a:spcAft>
                      </a:pPr>
                      <a:r>
                        <a:rPr lang="es-EC" sz="1000" dirty="0" smtClean="0">
                          <a:solidFill>
                            <a:schemeClr val="tx1"/>
                          </a:solidFill>
                          <a:effectLst/>
                          <a:latin typeface="Arial Black" pitchFamily="34" charset="0"/>
                        </a:rPr>
                        <a:t>3</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r>
              <a:tr h="235251">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00000"/>
                        </a:lnSpc>
                        <a:spcAft>
                          <a:spcPts val="0"/>
                        </a:spcAft>
                      </a:pPr>
                      <a:r>
                        <a:rPr lang="es-EC" sz="1000">
                          <a:solidFill>
                            <a:schemeClr val="tx1"/>
                          </a:solidFill>
                          <a:effectLst/>
                          <a:latin typeface="Arial Black" pitchFamily="34" charset="0"/>
                        </a:rPr>
                        <a:t>Japón</a:t>
                      </a:r>
                      <a:endParaRPr lang="es-EC" sz="100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gn="r">
                        <a:lnSpc>
                          <a:spcPct val="100000"/>
                        </a:lnSpc>
                        <a:spcAft>
                          <a:spcPts val="0"/>
                        </a:spcAft>
                      </a:pPr>
                      <a:r>
                        <a:rPr lang="es-EC" sz="1000" dirty="0">
                          <a:solidFill>
                            <a:schemeClr val="tx1"/>
                          </a:solidFill>
                          <a:effectLst/>
                          <a:latin typeface="Arial Black" pitchFamily="34" charset="0"/>
                        </a:rPr>
                        <a:t>0,45%</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nSpc>
                          <a:spcPct val="100000"/>
                        </a:lnSpc>
                        <a:spcAft>
                          <a:spcPts val="0"/>
                        </a:spcAft>
                      </a:pPr>
                      <a:r>
                        <a:rPr lang="es-EC" sz="1000">
                          <a:solidFill>
                            <a:schemeClr val="tx1"/>
                          </a:solidFill>
                          <a:effectLst/>
                          <a:latin typeface="Arial Black" pitchFamily="34" charset="0"/>
                        </a:rPr>
                        <a:t>Canadá</a:t>
                      </a:r>
                      <a:endParaRPr lang="es-EC" sz="100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gn="r">
                        <a:lnSpc>
                          <a:spcPct val="100000"/>
                        </a:lnSpc>
                        <a:spcAft>
                          <a:spcPts val="0"/>
                        </a:spcAft>
                      </a:pPr>
                      <a:r>
                        <a:rPr lang="es-EC" sz="1000" dirty="0" smtClean="0">
                          <a:solidFill>
                            <a:schemeClr val="tx1"/>
                          </a:solidFill>
                          <a:effectLst/>
                          <a:latin typeface="Arial Black" pitchFamily="34" charset="0"/>
                        </a:rPr>
                        <a:t>4</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r>
              <a:tr h="30246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00000"/>
                        </a:lnSpc>
                        <a:spcAft>
                          <a:spcPts val="0"/>
                        </a:spcAft>
                      </a:pPr>
                      <a:r>
                        <a:rPr lang="es-EC" sz="1000">
                          <a:solidFill>
                            <a:schemeClr val="tx1"/>
                          </a:solidFill>
                          <a:effectLst/>
                          <a:latin typeface="Arial Black" pitchFamily="34" charset="0"/>
                        </a:rPr>
                        <a:t>Canadá</a:t>
                      </a:r>
                      <a:endParaRPr lang="es-EC" sz="100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gn="r">
                        <a:lnSpc>
                          <a:spcPct val="100000"/>
                        </a:lnSpc>
                        <a:spcAft>
                          <a:spcPts val="0"/>
                        </a:spcAft>
                      </a:pPr>
                      <a:r>
                        <a:rPr lang="es-EC" sz="1000" dirty="0">
                          <a:solidFill>
                            <a:schemeClr val="tx1"/>
                          </a:solidFill>
                          <a:effectLst/>
                          <a:latin typeface="Arial Black" pitchFamily="34" charset="0"/>
                        </a:rPr>
                        <a:t>0,95%</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nSpc>
                          <a:spcPct val="100000"/>
                        </a:lnSpc>
                        <a:spcAft>
                          <a:spcPts val="0"/>
                        </a:spcAft>
                      </a:pPr>
                      <a:r>
                        <a:rPr lang="es-EC" sz="1000" dirty="0">
                          <a:solidFill>
                            <a:schemeClr val="tx1"/>
                          </a:solidFill>
                          <a:effectLst/>
                          <a:latin typeface="Arial Black" pitchFamily="34" charset="0"/>
                        </a:rPr>
                        <a:t>Estados Unidos</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gn="r">
                        <a:lnSpc>
                          <a:spcPct val="100000"/>
                        </a:lnSpc>
                        <a:spcAft>
                          <a:spcPts val="0"/>
                        </a:spcAft>
                      </a:pPr>
                      <a:r>
                        <a:rPr lang="es-EC" sz="1000" dirty="0" smtClean="0">
                          <a:solidFill>
                            <a:schemeClr val="tx1"/>
                          </a:solidFill>
                          <a:effectLst/>
                          <a:latin typeface="Arial Black" pitchFamily="34" charset="0"/>
                        </a:rPr>
                        <a:t>5</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r>
              <a:tr h="302465">
                <a:tc vMerge="1">
                  <a:txBody>
                    <a:bodyPr/>
                    <a:lstStyle/>
                    <a:p>
                      <a:endParaRPr lang="es-EC"/>
                    </a:p>
                  </a:txBody>
                  <a:tcPr/>
                </a:tc>
                <a:tc vMerge="1">
                  <a:txBody>
                    <a:bodyPr/>
                    <a:lstStyle/>
                    <a:p>
                      <a:endParaRPr lang="es-EC"/>
                    </a:p>
                  </a:txBody>
                  <a:tcPr/>
                </a:tc>
                <a:tc rowSpan="6">
                  <a:txBody>
                    <a:bodyPr/>
                    <a:lstStyle/>
                    <a:p>
                      <a:pPr>
                        <a:lnSpc>
                          <a:spcPct val="100000"/>
                        </a:lnSpc>
                        <a:spcAft>
                          <a:spcPts val="0"/>
                        </a:spcAft>
                      </a:pPr>
                      <a:r>
                        <a:rPr lang="es-EC" sz="1000">
                          <a:solidFill>
                            <a:schemeClr val="tx1"/>
                          </a:solidFill>
                          <a:effectLst/>
                          <a:latin typeface="Arial Black" pitchFamily="34" charset="0"/>
                        </a:rPr>
                        <a:t>Interés en implementar</a:t>
                      </a:r>
                      <a:endParaRPr lang="es-EC" sz="1000">
                        <a:solidFill>
                          <a:schemeClr val="tx1"/>
                        </a:solidFill>
                        <a:effectLst/>
                        <a:latin typeface="Arial Black" pitchFamily="34" charset="0"/>
                        <a:ea typeface="Calibri"/>
                        <a:cs typeface="Aharoni" pitchFamily="2" charset="-79"/>
                      </a:endParaRPr>
                    </a:p>
                  </a:txBody>
                  <a:tcPr marL="22369" marR="22369" marT="0" marB="0" anchor="ctr"/>
                </a:tc>
                <a:tc rowSpan="6">
                  <a:txBody>
                    <a:bodyPr/>
                    <a:lstStyle/>
                    <a:p>
                      <a:pPr algn="r">
                        <a:lnSpc>
                          <a:spcPct val="100000"/>
                        </a:lnSpc>
                        <a:spcAft>
                          <a:spcPts val="0"/>
                        </a:spcAft>
                      </a:pPr>
                      <a:r>
                        <a:rPr lang="es-EC" sz="1000" dirty="0">
                          <a:solidFill>
                            <a:schemeClr val="tx1"/>
                          </a:solidFill>
                          <a:effectLst/>
                          <a:latin typeface="Arial Black" pitchFamily="34" charset="0"/>
                        </a:rPr>
                        <a:t>16,67%</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nSpc>
                          <a:spcPct val="100000"/>
                        </a:lnSpc>
                        <a:spcAft>
                          <a:spcPts val="0"/>
                        </a:spcAft>
                      </a:pPr>
                      <a:r>
                        <a:rPr lang="es-EC" sz="1000">
                          <a:solidFill>
                            <a:schemeClr val="tx1"/>
                          </a:solidFill>
                          <a:effectLst/>
                          <a:latin typeface="Arial Black" pitchFamily="34" charset="0"/>
                        </a:rPr>
                        <a:t>Estados Unidos</a:t>
                      </a:r>
                      <a:endParaRPr lang="es-EC" sz="100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gn="r">
                        <a:lnSpc>
                          <a:spcPct val="100000"/>
                        </a:lnSpc>
                        <a:spcAft>
                          <a:spcPts val="0"/>
                        </a:spcAft>
                      </a:pPr>
                      <a:r>
                        <a:rPr lang="es-EC" sz="1000" dirty="0">
                          <a:solidFill>
                            <a:schemeClr val="tx1"/>
                          </a:solidFill>
                          <a:effectLst/>
                          <a:latin typeface="Arial Black" pitchFamily="34" charset="0"/>
                        </a:rPr>
                        <a:t>1,80%</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nSpc>
                          <a:spcPct val="100000"/>
                        </a:lnSpc>
                        <a:spcAft>
                          <a:spcPts val="0"/>
                        </a:spcAft>
                      </a:pPr>
                      <a:r>
                        <a:rPr lang="es-EC" sz="1000">
                          <a:solidFill>
                            <a:schemeClr val="tx1"/>
                          </a:solidFill>
                          <a:effectLst/>
                          <a:latin typeface="Arial Black" pitchFamily="34" charset="0"/>
                        </a:rPr>
                        <a:t>Estados Unidos</a:t>
                      </a:r>
                      <a:endParaRPr lang="es-EC" sz="100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gn="r">
                        <a:lnSpc>
                          <a:spcPct val="100000"/>
                        </a:lnSpc>
                        <a:spcAft>
                          <a:spcPts val="0"/>
                        </a:spcAft>
                      </a:pPr>
                      <a:r>
                        <a:rPr lang="es-EC" sz="1000" dirty="0" smtClean="0">
                          <a:solidFill>
                            <a:schemeClr val="tx1"/>
                          </a:solidFill>
                          <a:effectLst/>
                          <a:latin typeface="Arial Black" pitchFamily="34" charset="0"/>
                        </a:rPr>
                        <a:t>5</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r>
              <a:tr h="235251">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00000"/>
                        </a:lnSpc>
                        <a:spcAft>
                          <a:spcPts val="0"/>
                        </a:spcAft>
                      </a:pPr>
                      <a:r>
                        <a:rPr lang="es-EC" sz="1000">
                          <a:solidFill>
                            <a:schemeClr val="tx1"/>
                          </a:solidFill>
                          <a:effectLst/>
                          <a:latin typeface="Arial Black" pitchFamily="34" charset="0"/>
                        </a:rPr>
                        <a:t>México</a:t>
                      </a:r>
                      <a:endParaRPr lang="es-EC" sz="100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gn="r">
                        <a:lnSpc>
                          <a:spcPct val="100000"/>
                        </a:lnSpc>
                        <a:spcAft>
                          <a:spcPts val="0"/>
                        </a:spcAft>
                      </a:pPr>
                      <a:r>
                        <a:rPr lang="es-EC" sz="1000" dirty="0">
                          <a:solidFill>
                            <a:schemeClr val="tx1"/>
                          </a:solidFill>
                          <a:effectLst/>
                          <a:latin typeface="Arial Black" pitchFamily="34" charset="0"/>
                        </a:rPr>
                        <a:t>3,00%</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nSpc>
                          <a:spcPct val="100000"/>
                        </a:lnSpc>
                        <a:spcAft>
                          <a:spcPts val="0"/>
                        </a:spcAft>
                      </a:pPr>
                      <a:r>
                        <a:rPr lang="es-EC" sz="1000">
                          <a:solidFill>
                            <a:schemeClr val="tx1"/>
                          </a:solidFill>
                          <a:effectLst/>
                          <a:latin typeface="Arial Black" pitchFamily="34" charset="0"/>
                        </a:rPr>
                        <a:t>Mercosur</a:t>
                      </a:r>
                      <a:endParaRPr lang="es-EC" sz="100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gn="r">
                        <a:lnSpc>
                          <a:spcPct val="100000"/>
                        </a:lnSpc>
                        <a:spcAft>
                          <a:spcPts val="0"/>
                        </a:spcAft>
                      </a:pPr>
                      <a:r>
                        <a:rPr lang="es-EC" sz="1000" dirty="0" smtClean="0">
                          <a:solidFill>
                            <a:schemeClr val="tx1"/>
                          </a:solidFill>
                          <a:effectLst/>
                          <a:latin typeface="Arial Black" pitchFamily="34" charset="0"/>
                        </a:rPr>
                        <a:t>6</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r>
              <a:tr h="235251">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00000"/>
                        </a:lnSpc>
                        <a:spcAft>
                          <a:spcPts val="0"/>
                        </a:spcAft>
                      </a:pPr>
                      <a:r>
                        <a:rPr lang="es-EC" sz="1000">
                          <a:solidFill>
                            <a:schemeClr val="tx1"/>
                          </a:solidFill>
                          <a:effectLst/>
                          <a:latin typeface="Arial Black" pitchFamily="34" charset="0"/>
                        </a:rPr>
                        <a:t>Mercosur</a:t>
                      </a:r>
                      <a:endParaRPr lang="es-EC" sz="100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gn="r">
                        <a:lnSpc>
                          <a:spcPct val="100000"/>
                        </a:lnSpc>
                        <a:spcAft>
                          <a:spcPts val="0"/>
                        </a:spcAft>
                      </a:pPr>
                      <a:r>
                        <a:rPr lang="es-EC" sz="1000" dirty="0">
                          <a:solidFill>
                            <a:schemeClr val="tx1"/>
                          </a:solidFill>
                          <a:effectLst/>
                          <a:latin typeface="Arial Black" pitchFamily="34" charset="0"/>
                        </a:rPr>
                        <a:t>12,50%</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nSpc>
                          <a:spcPct val="100000"/>
                        </a:lnSpc>
                        <a:spcAft>
                          <a:spcPts val="0"/>
                        </a:spcAft>
                      </a:pPr>
                      <a:r>
                        <a:rPr lang="es-EC" sz="1000" dirty="0">
                          <a:solidFill>
                            <a:schemeClr val="tx1"/>
                          </a:solidFill>
                          <a:effectLst/>
                          <a:latin typeface="Arial Black" pitchFamily="34" charset="0"/>
                        </a:rPr>
                        <a:t>China</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gn="r">
                        <a:lnSpc>
                          <a:spcPct val="100000"/>
                        </a:lnSpc>
                        <a:spcAft>
                          <a:spcPts val="0"/>
                        </a:spcAft>
                      </a:pPr>
                      <a:r>
                        <a:rPr lang="es-EC" sz="1000" dirty="0" smtClean="0">
                          <a:solidFill>
                            <a:schemeClr val="tx1"/>
                          </a:solidFill>
                          <a:effectLst/>
                          <a:latin typeface="Arial Black" pitchFamily="34" charset="0"/>
                        </a:rPr>
                        <a:t>7</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r>
              <a:tr h="235251">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00000"/>
                        </a:lnSpc>
                        <a:spcAft>
                          <a:spcPts val="0"/>
                        </a:spcAft>
                      </a:pPr>
                      <a:r>
                        <a:rPr lang="es-EC" sz="1000">
                          <a:solidFill>
                            <a:schemeClr val="tx1"/>
                          </a:solidFill>
                          <a:effectLst/>
                          <a:latin typeface="Arial Black" pitchFamily="34" charset="0"/>
                        </a:rPr>
                        <a:t>China</a:t>
                      </a:r>
                      <a:endParaRPr lang="es-EC" sz="100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gn="r">
                        <a:lnSpc>
                          <a:spcPct val="100000"/>
                        </a:lnSpc>
                        <a:spcAft>
                          <a:spcPts val="0"/>
                        </a:spcAft>
                      </a:pPr>
                      <a:r>
                        <a:rPr lang="es-EC" sz="1000" dirty="0">
                          <a:solidFill>
                            <a:schemeClr val="tx1"/>
                          </a:solidFill>
                          <a:effectLst/>
                          <a:latin typeface="Arial Black" pitchFamily="34" charset="0"/>
                        </a:rPr>
                        <a:t>3,00%</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nSpc>
                          <a:spcPct val="100000"/>
                        </a:lnSpc>
                        <a:spcAft>
                          <a:spcPts val="0"/>
                        </a:spcAft>
                      </a:pPr>
                      <a:r>
                        <a:rPr lang="es-EC" sz="1000">
                          <a:solidFill>
                            <a:schemeClr val="tx1"/>
                          </a:solidFill>
                          <a:effectLst/>
                          <a:latin typeface="Arial Black" pitchFamily="34" charset="0"/>
                        </a:rPr>
                        <a:t>India</a:t>
                      </a:r>
                      <a:endParaRPr lang="es-EC" sz="100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gn="r">
                        <a:lnSpc>
                          <a:spcPct val="100000"/>
                        </a:lnSpc>
                        <a:spcAft>
                          <a:spcPts val="0"/>
                        </a:spcAft>
                      </a:pPr>
                      <a:r>
                        <a:rPr lang="es-EC" sz="1000" dirty="0" smtClean="0">
                          <a:solidFill>
                            <a:schemeClr val="tx1"/>
                          </a:solidFill>
                          <a:effectLst/>
                          <a:latin typeface="Arial Black" pitchFamily="34" charset="0"/>
                        </a:rPr>
                        <a:t>8</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r>
              <a:tr h="235251">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00000"/>
                        </a:lnSpc>
                        <a:spcAft>
                          <a:spcPts val="0"/>
                        </a:spcAft>
                      </a:pPr>
                      <a:r>
                        <a:rPr lang="es-EC" sz="1000">
                          <a:solidFill>
                            <a:schemeClr val="tx1"/>
                          </a:solidFill>
                          <a:effectLst/>
                          <a:latin typeface="Arial Black" pitchFamily="34" charset="0"/>
                        </a:rPr>
                        <a:t>India</a:t>
                      </a:r>
                      <a:endParaRPr lang="es-EC" sz="100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gn="r">
                        <a:lnSpc>
                          <a:spcPct val="100000"/>
                        </a:lnSpc>
                        <a:spcAft>
                          <a:spcPts val="0"/>
                        </a:spcAft>
                      </a:pPr>
                      <a:r>
                        <a:rPr lang="es-EC" sz="1000" dirty="0">
                          <a:solidFill>
                            <a:schemeClr val="tx1"/>
                          </a:solidFill>
                          <a:effectLst/>
                          <a:latin typeface="Arial Black" pitchFamily="34" charset="0"/>
                        </a:rPr>
                        <a:t>5,30%</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nSpc>
                          <a:spcPct val="100000"/>
                        </a:lnSpc>
                        <a:spcAft>
                          <a:spcPts val="0"/>
                        </a:spcAft>
                      </a:pPr>
                      <a:r>
                        <a:rPr lang="es-EC" sz="1000" dirty="0">
                          <a:solidFill>
                            <a:schemeClr val="tx1"/>
                          </a:solidFill>
                          <a:effectLst/>
                          <a:latin typeface="Arial Black" pitchFamily="34" charset="0"/>
                        </a:rPr>
                        <a:t>Rusia</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gn="r">
                        <a:lnSpc>
                          <a:spcPct val="100000"/>
                        </a:lnSpc>
                        <a:spcAft>
                          <a:spcPts val="0"/>
                        </a:spcAft>
                      </a:pPr>
                      <a:r>
                        <a:rPr lang="es-EC" sz="1000" dirty="0" smtClean="0">
                          <a:solidFill>
                            <a:schemeClr val="tx1"/>
                          </a:solidFill>
                          <a:effectLst/>
                          <a:latin typeface="Arial Black" pitchFamily="34" charset="0"/>
                        </a:rPr>
                        <a:t>9</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r>
              <a:tr h="235251">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00000"/>
                        </a:lnSpc>
                        <a:spcAft>
                          <a:spcPts val="0"/>
                        </a:spcAft>
                      </a:pPr>
                      <a:r>
                        <a:rPr lang="es-EC" sz="1000">
                          <a:solidFill>
                            <a:schemeClr val="tx1"/>
                          </a:solidFill>
                          <a:effectLst/>
                          <a:latin typeface="Arial Black" pitchFamily="34" charset="0"/>
                        </a:rPr>
                        <a:t>Rusia</a:t>
                      </a:r>
                      <a:endParaRPr lang="es-EC" sz="100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gn="r">
                        <a:lnSpc>
                          <a:spcPct val="100000"/>
                        </a:lnSpc>
                        <a:spcAft>
                          <a:spcPts val="0"/>
                        </a:spcAft>
                      </a:pPr>
                      <a:r>
                        <a:rPr lang="es-EC" sz="1000" dirty="0">
                          <a:solidFill>
                            <a:schemeClr val="tx1"/>
                          </a:solidFill>
                          <a:effectLst/>
                          <a:latin typeface="Arial Black" pitchFamily="34" charset="0"/>
                        </a:rPr>
                        <a:t>4,00%</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nSpc>
                          <a:spcPct val="100000"/>
                        </a:lnSpc>
                        <a:spcAft>
                          <a:spcPts val="0"/>
                        </a:spcAft>
                      </a:pPr>
                      <a:r>
                        <a:rPr lang="es-EC" sz="1000" dirty="0">
                          <a:solidFill>
                            <a:schemeClr val="tx1"/>
                          </a:solidFill>
                          <a:effectLst/>
                          <a:latin typeface="Arial Black" pitchFamily="34" charset="0"/>
                        </a:rPr>
                        <a:t>México</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gn="r">
                        <a:lnSpc>
                          <a:spcPct val="100000"/>
                        </a:lnSpc>
                        <a:spcAft>
                          <a:spcPts val="0"/>
                        </a:spcAft>
                      </a:pPr>
                      <a:r>
                        <a:rPr lang="es-EC" sz="1000" dirty="0" smtClean="0">
                          <a:solidFill>
                            <a:schemeClr val="tx1"/>
                          </a:solidFill>
                          <a:effectLst/>
                          <a:latin typeface="Arial Black" pitchFamily="34" charset="0"/>
                        </a:rPr>
                        <a:t>9</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r>
              <a:tr h="326294">
                <a:tc rowSpan="2">
                  <a:txBody>
                    <a:bodyPr/>
                    <a:lstStyle/>
                    <a:p>
                      <a:pPr>
                        <a:lnSpc>
                          <a:spcPct val="100000"/>
                        </a:lnSpc>
                        <a:spcAft>
                          <a:spcPts val="0"/>
                        </a:spcAft>
                      </a:pPr>
                      <a:r>
                        <a:rPr lang="es-EC" sz="1000">
                          <a:effectLst/>
                          <a:latin typeface="Arial Black" pitchFamily="34" charset="0"/>
                        </a:rPr>
                        <a:t>No</a:t>
                      </a:r>
                      <a:endParaRPr lang="es-EC" sz="1000">
                        <a:effectLst/>
                        <a:latin typeface="Arial Black" pitchFamily="34" charset="0"/>
                        <a:ea typeface="Calibri"/>
                        <a:cs typeface="Aharoni" pitchFamily="2" charset="-79"/>
                      </a:endParaRPr>
                    </a:p>
                  </a:txBody>
                  <a:tcPr marL="22369" marR="22369" marT="0" marB="0" anchor="ctr"/>
                </a:tc>
                <a:tc rowSpan="2">
                  <a:txBody>
                    <a:bodyPr/>
                    <a:lstStyle/>
                    <a:p>
                      <a:pPr algn="r">
                        <a:lnSpc>
                          <a:spcPct val="100000"/>
                        </a:lnSpc>
                        <a:spcAft>
                          <a:spcPts val="0"/>
                        </a:spcAft>
                      </a:pPr>
                      <a:r>
                        <a:rPr lang="es-EC" sz="1000" dirty="0">
                          <a:effectLst/>
                          <a:latin typeface="Arial Black" pitchFamily="34" charset="0"/>
                        </a:rPr>
                        <a:t>67,08%</a:t>
                      </a:r>
                      <a:endParaRPr lang="es-EC" sz="1000" dirty="0">
                        <a:effectLst/>
                        <a:latin typeface="Arial Black" pitchFamily="34" charset="0"/>
                        <a:ea typeface="Calibri"/>
                        <a:cs typeface="Aharoni" pitchFamily="2" charset="-79"/>
                      </a:endParaRPr>
                    </a:p>
                  </a:txBody>
                  <a:tcPr marL="22369" marR="22369" marT="0" marB="0" anchor="ctr"/>
                </a:tc>
                <a:tc>
                  <a:txBody>
                    <a:bodyPr/>
                    <a:lstStyle/>
                    <a:p>
                      <a:pPr algn="just">
                        <a:lnSpc>
                          <a:spcPct val="100000"/>
                        </a:lnSpc>
                        <a:spcAft>
                          <a:spcPts val="0"/>
                        </a:spcAft>
                      </a:pPr>
                      <a:r>
                        <a:rPr lang="es-EC" sz="1000">
                          <a:solidFill>
                            <a:schemeClr val="tx1"/>
                          </a:solidFill>
                          <a:effectLst/>
                          <a:latin typeface="Arial Black" pitchFamily="34" charset="0"/>
                        </a:rPr>
                        <a:t>Interés en implementar</a:t>
                      </a:r>
                      <a:endParaRPr lang="es-EC" sz="100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gn="r">
                        <a:lnSpc>
                          <a:spcPct val="100000"/>
                        </a:lnSpc>
                        <a:spcAft>
                          <a:spcPts val="0"/>
                        </a:spcAft>
                      </a:pPr>
                      <a:r>
                        <a:rPr lang="es-EC" sz="1000" dirty="0">
                          <a:solidFill>
                            <a:schemeClr val="tx1"/>
                          </a:solidFill>
                          <a:effectLst/>
                          <a:latin typeface="Arial Black" pitchFamily="34" charset="0"/>
                        </a:rPr>
                        <a:t>54,58%</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nSpc>
                          <a:spcPct val="100000"/>
                        </a:lnSpc>
                        <a:spcAft>
                          <a:spcPts val="0"/>
                        </a:spcAft>
                      </a:pPr>
                      <a:r>
                        <a:rPr lang="es-EC" sz="1000">
                          <a:solidFill>
                            <a:schemeClr val="tx1"/>
                          </a:solidFill>
                          <a:effectLst/>
                          <a:latin typeface="Arial Black" pitchFamily="34" charset="0"/>
                        </a:rPr>
                        <a:t> </a:t>
                      </a:r>
                      <a:endParaRPr lang="es-EC" sz="100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gn="r">
                        <a:lnSpc>
                          <a:spcPct val="100000"/>
                        </a:lnSpc>
                        <a:spcAft>
                          <a:spcPts val="0"/>
                        </a:spcAft>
                      </a:pPr>
                      <a:r>
                        <a:rPr lang="es-EC" sz="1000" dirty="0">
                          <a:solidFill>
                            <a:schemeClr val="tx1"/>
                          </a:solidFill>
                          <a:effectLst/>
                          <a:latin typeface="Arial Black" pitchFamily="34" charset="0"/>
                        </a:rPr>
                        <a:t> </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gn="r">
                        <a:lnSpc>
                          <a:spcPct val="100000"/>
                        </a:lnSpc>
                        <a:spcAft>
                          <a:spcPts val="0"/>
                        </a:spcAft>
                      </a:pPr>
                      <a:r>
                        <a:rPr lang="es-EC" sz="1000">
                          <a:solidFill>
                            <a:schemeClr val="tx1"/>
                          </a:solidFill>
                          <a:effectLst/>
                          <a:latin typeface="Arial Black" pitchFamily="34" charset="0"/>
                        </a:rPr>
                        <a:t> </a:t>
                      </a:r>
                      <a:endParaRPr lang="es-EC" sz="100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gn="r">
                        <a:lnSpc>
                          <a:spcPct val="100000"/>
                        </a:lnSpc>
                        <a:spcAft>
                          <a:spcPts val="0"/>
                        </a:spcAft>
                      </a:pPr>
                      <a:r>
                        <a:rPr lang="es-EC" sz="1000" dirty="0">
                          <a:solidFill>
                            <a:schemeClr val="tx1"/>
                          </a:solidFill>
                          <a:effectLst/>
                          <a:latin typeface="Arial Black" pitchFamily="34" charset="0"/>
                        </a:rPr>
                        <a:t> </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r>
              <a:tr h="321936">
                <a:tc vMerge="1">
                  <a:txBody>
                    <a:bodyPr/>
                    <a:lstStyle/>
                    <a:p>
                      <a:endParaRPr lang="es-EC"/>
                    </a:p>
                  </a:txBody>
                  <a:tcPr/>
                </a:tc>
                <a:tc vMerge="1">
                  <a:txBody>
                    <a:bodyPr/>
                    <a:lstStyle/>
                    <a:p>
                      <a:endParaRPr lang="es-EC"/>
                    </a:p>
                  </a:txBody>
                  <a:tcPr/>
                </a:tc>
                <a:tc>
                  <a:txBody>
                    <a:bodyPr/>
                    <a:lstStyle/>
                    <a:p>
                      <a:pPr algn="just">
                        <a:lnSpc>
                          <a:spcPct val="100000"/>
                        </a:lnSpc>
                        <a:spcAft>
                          <a:spcPts val="0"/>
                        </a:spcAft>
                      </a:pPr>
                      <a:r>
                        <a:rPr lang="es-EC" sz="1000">
                          <a:solidFill>
                            <a:schemeClr val="tx1"/>
                          </a:solidFill>
                          <a:effectLst/>
                          <a:latin typeface="Arial Black" pitchFamily="34" charset="0"/>
                        </a:rPr>
                        <a:t>Sin interés en implementar</a:t>
                      </a:r>
                      <a:endParaRPr lang="es-EC" sz="100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gn="r">
                        <a:lnSpc>
                          <a:spcPct val="100000"/>
                        </a:lnSpc>
                        <a:spcAft>
                          <a:spcPts val="0"/>
                        </a:spcAft>
                      </a:pPr>
                      <a:r>
                        <a:rPr lang="es-EC" sz="1000" dirty="0">
                          <a:solidFill>
                            <a:schemeClr val="tx1"/>
                          </a:solidFill>
                          <a:effectLst/>
                          <a:latin typeface="Arial Black" pitchFamily="34" charset="0"/>
                        </a:rPr>
                        <a:t>12,50%</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nSpc>
                          <a:spcPct val="100000"/>
                        </a:lnSpc>
                        <a:spcAft>
                          <a:spcPts val="0"/>
                        </a:spcAft>
                      </a:pPr>
                      <a:r>
                        <a:rPr lang="es-EC" sz="1000">
                          <a:solidFill>
                            <a:schemeClr val="tx1"/>
                          </a:solidFill>
                          <a:effectLst/>
                          <a:latin typeface="Arial Black" pitchFamily="34" charset="0"/>
                        </a:rPr>
                        <a:t> </a:t>
                      </a:r>
                      <a:endParaRPr lang="es-EC" sz="100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gn="r">
                        <a:lnSpc>
                          <a:spcPct val="100000"/>
                        </a:lnSpc>
                        <a:spcAft>
                          <a:spcPts val="0"/>
                        </a:spcAft>
                      </a:pPr>
                      <a:r>
                        <a:rPr lang="es-EC" sz="1000" dirty="0">
                          <a:solidFill>
                            <a:schemeClr val="tx1"/>
                          </a:solidFill>
                          <a:effectLst/>
                          <a:latin typeface="Arial Black" pitchFamily="34" charset="0"/>
                        </a:rPr>
                        <a:t> </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gn="r">
                        <a:lnSpc>
                          <a:spcPct val="100000"/>
                        </a:lnSpc>
                        <a:spcAft>
                          <a:spcPts val="0"/>
                        </a:spcAft>
                      </a:pPr>
                      <a:r>
                        <a:rPr lang="es-EC" sz="1000">
                          <a:solidFill>
                            <a:schemeClr val="tx1"/>
                          </a:solidFill>
                          <a:effectLst/>
                          <a:latin typeface="Arial Black" pitchFamily="34" charset="0"/>
                        </a:rPr>
                        <a:t> </a:t>
                      </a:r>
                      <a:endParaRPr lang="es-EC" sz="100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gn="r">
                        <a:lnSpc>
                          <a:spcPct val="100000"/>
                        </a:lnSpc>
                        <a:spcAft>
                          <a:spcPts val="0"/>
                        </a:spcAft>
                      </a:pPr>
                      <a:r>
                        <a:rPr lang="es-EC" sz="1000" dirty="0">
                          <a:solidFill>
                            <a:schemeClr val="tx1"/>
                          </a:solidFill>
                          <a:effectLst/>
                          <a:latin typeface="Arial Black" pitchFamily="34" charset="0"/>
                        </a:rPr>
                        <a:t> </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r>
              <a:tr h="235251">
                <a:tc>
                  <a:txBody>
                    <a:bodyPr/>
                    <a:lstStyle/>
                    <a:p>
                      <a:pPr algn="just">
                        <a:lnSpc>
                          <a:spcPct val="100000"/>
                        </a:lnSpc>
                        <a:spcAft>
                          <a:spcPts val="0"/>
                        </a:spcAft>
                      </a:pPr>
                      <a:r>
                        <a:rPr lang="es-EC" sz="1000" dirty="0">
                          <a:effectLst/>
                          <a:latin typeface="Arial Black" pitchFamily="34" charset="0"/>
                        </a:rPr>
                        <a:t> Total</a:t>
                      </a:r>
                      <a:endParaRPr lang="es-EC" sz="1000" dirty="0">
                        <a:effectLst/>
                        <a:latin typeface="Arial Black" pitchFamily="34" charset="0"/>
                        <a:ea typeface="Calibri"/>
                        <a:cs typeface="Aharoni" pitchFamily="2" charset="-79"/>
                      </a:endParaRPr>
                    </a:p>
                  </a:txBody>
                  <a:tcPr marL="22369" marR="22369" marT="0" marB="0" anchor="ctr"/>
                </a:tc>
                <a:tc>
                  <a:txBody>
                    <a:bodyPr/>
                    <a:lstStyle/>
                    <a:p>
                      <a:pPr algn="r">
                        <a:lnSpc>
                          <a:spcPct val="100000"/>
                        </a:lnSpc>
                        <a:spcAft>
                          <a:spcPts val="0"/>
                        </a:spcAft>
                      </a:pPr>
                      <a:r>
                        <a:rPr lang="es-EC" sz="1000" dirty="0">
                          <a:effectLst/>
                          <a:latin typeface="Arial Black" pitchFamily="34" charset="0"/>
                        </a:rPr>
                        <a:t>100,00%</a:t>
                      </a:r>
                      <a:endParaRPr lang="es-EC" sz="1000" dirty="0">
                        <a:effectLst/>
                        <a:latin typeface="Arial Black" pitchFamily="34" charset="0"/>
                        <a:ea typeface="Calibri"/>
                        <a:cs typeface="Aharoni" pitchFamily="2" charset="-79"/>
                      </a:endParaRPr>
                    </a:p>
                  </a:txBody>
                  <a:tcPr marL="22369" marR="22369" marT="0" marB="0" anchor="ctr"/>
                </a:tc>
                <a:tc>
                  <a:txBody>
                    <a:bodyPr/>
                    <a:lstStyle/>
                    <a:p>
                      <a:pPr>
                        <a:lnSpc>
                          <a:spcPct val="100000"/>
                        </a:lnSpc>
                        <a:spcAft>
                          <a:spcPts val="0"/>
                        </a:spcAft>
                      </a:pPr>
                      <a:r>
                        <a:rPr lang="es-EC" sz="1000">
                          <a:solidFill>
                            <a:schemeClr val="tx1"/>
                          </a:solidFill>
                          <a:effectLst/>
                          <a:latin typeface="Arial Black" pitchFamily="34" charset="0"/>
                        </a:rPr>
                        <a:t> </a:t>
                      </a:r>
                      <a:endParaRPr lang="es-EC" sz="100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gn="r">
                        <a:lnSpc>
                          <a:spcPct val="100000"/>
                        </a:lnSpc>
                        <a:spcAft>
                          <a:spcPts val="0"/>
                        </a:spcAft>
                      </a:pPr>
                      <a:r>
                        <a:rPr lang="es-EC" sz="1000" dirty="0">
                          <a:solidFill>
                            <a:schemeClr val="tx1"/>
                          </a:solidFill>
                          <a:effectLst/>
                          <a:latin typeface="Arial Black" pitchFamily="34" charset="0"/>
                        </a:rPr>
                        <a:t>100,00%</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nSpc>
                          <a:spcPct val="100000"/>
                        </a:lnSpc>
                        <a:spcAft>
                          <a:spcPts val="0"/>
                        </a:spcAft>
                      </a:pPr>
                      <a:r>
                        <a:rPr lang="es-EC" sz="1000">
                          <a:solidFill>
                            <a:schemeClr val="tx1"/>
                          </a:solidFill>
                          <a:effectLst/>
                          <a:latin typeface="Arial Black" pitchFamily="34" charset="0"/>
                        </a:rPr>
                        <a:t> </a:t>
                      </a:r>
                      <a:endParaRPr lang="es-EC" sz="100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gn="r">
                        <a:lnSpc>
                          <a:spcPct val="100000"/>
                        </a:lnSpc>
                        <a:spcAft>
                          <a:spcPts val="0"/>
                        </a:spcAft>
                      </a:pPr>
                      <a:r>
                        <a:rPr lang="es-EC" sz="1000" dirty="0">
                          <a:solidFill>
                            <a:schemeClr val="tx1"/>
                          </a:solidFill>
                          <a:effectLst/>
                          <a:latin typeface="Arial Black" pitchFamily="34" charset="0"/>
                        </a:rPr>
                        <a:t>100,00%</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nSpc>
                          <a:spcPct val="100000"/>
                        </a:lnSpc>
                        <a:spcAft>
                          <a:spcPts val="0"/>
                        </a:spcAft>
                      </a:pPr>
                      <a:r>
                        <a:rPr lang="es-EC" sz="1000">
                          <a:solidFill>
                            <a:schemeClr val="tx1"/>
                          </a:solidFill>
                          <a:effectLst/>
                          <a:latin typeface="Arial Black" pitchFamily="34" charset="0"/>
                        </a:rPr>
                        <a:t> </a:t>
                      </a:r>
                      <a:endParaRPr lang="es-EC" sz="1000">
                        <a:solidFill>
                          <a:schemeClr val="tx1"/>
                        </a:solidFill>
                        <a:effectLst/>
                        <a:latin typeface="Arial Black" pitchFamily="34" charset="0"/>
                        <a:ea typeface="Calibri"/>
                        <a:cs typeface="Aharoni" pitchFamily="2" charset="-79"/>
                      </a:endParaRPr>
                    </a:p>
                  </a:txBody>
                  <a:tcPr marL="22369" marR="22369" marT="0" marB="0" anchor="ctr"/>
                </a:tc>
                <a:tc>
                  <a:txBody>
                    <a:bodyPr/>
                    <a:lstStyle/>
                    <a:p>
                      <a:pPr>
                        <a:lnSpc>
                          <a:spcPct val="100000"/>
                        </a:lnSpc>
                        <a:spcAft>
                          <a:spcPts val="0"/>
                        </a:spcAft>
                      </a:pPr>
                      <a:r>
                        <a:rPr lang="es-EC" sz="1000" dirty="0">
                          <a:solidFill>
                            <a:schemeClr val="tx1"/>
                          </a:solidFill>
                          <a:effectLst/>
                          <a:latin typeface="Arial Black" pitchFamily="34" charset="0"/>
                        </a:rPr>
                        <a:t> </a:t>
                      </a:r>
                      <a:endParaRPr lang="es-EC" sz="1000" dirty="0">
                        <a:solidFill>
                          <a:schemeClr val="tx1"/>
                        </a:solidFill>
                        <a:effectLst/>
                        <a:latin typeface="Arial Black" pitchFamily="34" charset="0"/>
                        <a:ea typeface="Calibri"/>
                        <a:cs typeface="Aharoni" pitchFamily="2" charset="-79"/>
                      </a:endParaRPr>
                    </a:p>
                  </a:txBody>
                  <a:tcPr marL="22369" marR="22369" marT="0" marB="0" anchor="ctr"/>
                </a:tc>
              </a:tr>
            </a:tbl>
          </a:graphicData>
        </a:graphic>
      </p:graphicFrame>
      <p:sp>
        <p:nvSpPr>
          <p:cNvPr id="5" name="4 Rectángulo"/>
          <p:cNvSpPr/>
          <p:nvPr/>
        </p:nvSpPr>
        <p:spPr>
          <a:xfrm>
            <a:off x="6781799" y="1257632"/>
            <a:ext cx="5071335" cy="3921687"/>
          </a:xfrm>
          <a:prstGeom prst="rect">
            <a:avLst/>
          </a:prstGeom>
          <a:solidFill>
            <a:schemeClr val="accent3">
              <a:lumMod val="40000"/>
              <a:lumOff val="60000"/>
            </a:schemeClr>
          </a:solidFill>
          <a:ln>
            <a:solidFill>
              <a:srgbClr val="0000CC"/>
            </a:solidFill>
          </a:ln>
        </p:spPr>
        <p:txBody>
          <a:bodyPr wrap="square" lIns="144000" tIns="108000" rIns="144000" bIns="108000">
            <a:spAutoFit/>
          </a:bodyPr>
          <a:lstStyle/>
          <a:p>
            <a:pPr algn="just">
              <a:spcAft>
                <a:spcPts val="1000"/>
              </a:spcAft>
            </a:pPr>
            <a:r>
              <a:rPr lang="es-EC" sz="2800" dirty="0" smtClean="0">
                <a:latin typeface="Arial Black" pitchFamily="34" charset="0"/>
                <a:cs typeface="Aharoni" pitchFamily="2" charset="-79"/>
              </a:rPr>
              <a:t>Informalidad.</a:t>
            </a:r>
          </a:p>
          <a:p>
            <a:pPr algn="just">
              <a:spcAft>
                <a:spcPts val="1000"/>
              </a:spcAft>
            </a:pPr>
            <a:r>
              <a:rPr lang="es-EC" sz="2800" dirty="0">
                <a:latin typeface="Arial Black" pitchFamily="34" charset="0"/>
                <a:cs typeface="Aharoni" pitchFamily="2" charset="-79"/>
              </a:rPr>
              <a:t>Microempresas que producen </a:t>
            </a:r>
            <a:r>
              <a:rPr lang="es-EC" sz="2800" dirty="0" smtClean="0">
                <a:latin typeface="Arial Black" pitchFamily="34" charset="0"/>
                <a:cs typeface="Aharoni" pitchFamily="2" charset="-79"/>
              </a:rPr>
              <a:t>con BPM </a:t>
            </a:r>
            <a:r>
              <a:rPr lang="es-EC" sz="2800" dirty="0">
                <a:latin typeface="Arial Black" pitchFamily="34" charset="0"/>
                <a:cs typeface="Aharoni" pitchFamily="2" charset="-79"/>
              </a:rPr>
              <a:t>o Sello </a:t>
            </a:r>
            <a:r>
              <a:rPr lang="es-EC" sz="2800" dirty="0" smtClean="0">
                <a:latin typeface="Arial Black" pitchFamily="34" charset="0"/>
                <a:cs typeface="Aharoni" pitchFamily="2" charset="-79"/>
              </a:rPr>
              <a:t>INEN </a:t>
            </a:r>
            <a:r>
              <a:rPr lang="es-EC" sz="2800" dirty="0">
                <a:latin typeface="Arial Black" pitchFamily="34" charset="0"/>
                <a:cs typeface="Aharoni" pitchFamily="2" charset="-79"/>
              </a:rPr>
              <a:t>=&gt; exportan a </a:t>
            </a:r>
            <a:r>
              <a:rPr lang="es-EC" sz="2800" dirty="0" smtClean="0">
                <a:latin typeface="Arial Black" pitchFamily="34" charset="0"/>
                <a:cs typeface="Aharoni" pitchFamily="2" charset="-79"/>
              </a:rPr>
              <a:t>Europa.</a:t>
            </a:r>
          </a:p>
          <a:p>
            <a:pPr algn="just">
              <a:spcAft>
                <a:spcPts val="1000"/>
              </a:spcAft>
            </a:pPr>
            <a:r>
              <a:rPr lang="es-EC" sz="2800" dirty="0" smtClean="0">
                <a:latin typeface="Arial Black" pitchFamily="34" charset="0"/>
                <a:cs typeface="Aharoni" pitchFamily="2" charset="-79"/>
              </a:rPr>
              <a:t>Mercado </a:t>
            </a:r>
            <a:r>
              <a:rPr lang="es-EC" sz="2800" dirty="0">
                <a:latin typeface="Arial Black" pitchFamily="34" charset="0"/>
                <a:cs typeface="Aharoni" pitchFamily="2" charset="-79"/>
              </a:rPr>
              <a:t>europeo </a:t>
            </a:r>
            <a:r>
              <a:rPr lang="es-EC" sz="2800" dirty="0" smtClean="0">
                <a:latin typeface="Arial Black" pitchFamily="34" charset="0"/>
                <a:cs typeface="Aharoni" pitchFamily="2" charset="-79"/>
              </a:rPr>
              <a:t>exige calidad, estandarización =&gt; paga precio alto.</a:t>
            </a:r>
            <a:endParaRPr lang="es-EC" sz="2800" dirty="0">
              <a:latin typeface="Arial Black" pitchFamily="34" charset="0"/>
              <a:cs typeface="Aharoni" pitchFamily="2" charset="-79"/>
            </a:endParaRPr>
          </a:p>
        </p:txBody>
      </p:sp>
    </p:spTree>
    <p:extLst>
      <p:ext uri="{BB962C8B-B14F-4D97-AF65-F5344CB8AC3E}">
        <p14:creationId xmlns:p14="http://schemas.microsoft.com/office/powerpoint/2010/main" val="8134261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276707849"/>
              </p:ext>
            </p:extLst>
          </p:nvPr>
        </p:nvGraphicFramePr>
        <p:xfrm>
          <a:off x="669028" y="279700"/>
          <a:ext cx="4860402" cy="6273499"/>
        </p:xfrm>
        <a:graphic>
          <a:graphicData uri="http://schemas.openxmlformats.org/drawingml/2006/table">
            <a:tbl>
              <a:tblPr firstRow="1" firstCol="1" bandRow="1">
                <a:tableStyleId>{073A0DAA-6AF3-43AB-8588-CEC1D06C72B9}</a:tableStyleId>
              </a:tblPr>
              <a:tblGrid>
                <a:gridCol w="2088458"/>
                <a:gridCol w="1432954"/>
                <a:gridCol w="1338990"/>
              </a:tblGrid>
              <a:tr h="1544627">
                <a:tc gridSpan="3">
                  <a:txBody>
                    <a:bodyPr/>
                    <a:lstStyle/>
                    <a:p>
                      <a:pPr algn="just">
                        <a:lnSpc>
                          <a:spcPct val="100000"/>
                        </a:lnSpc>
                        <a:spcAft>
                          <a:spcPts val="0"/>
                        </a:spcAft>
                      </a:pPr>
                      <a:r>
                        <a:rPr lang="es-EC" sz="1600" dirty="0">
                          <a:effectLst/>
                          <a:latin typeface="Arial Black" pitchFamily="34" charset="0"/>
                        </a:rPr>
                        <a:t>Hipótesis 2. Las exportaciones de las microempresas artesanales textiles de Otavalo se han incrementado en mayor porcentaje que las exportaciones artesanales textiles del resto de empresas del país entre los años 2012 y 2016.</a:t>
                      </a:r>
                      <a:endParaRPr lang="es-EC" sz="1600" dirty="0">
                        <a:effectLst/>
                        <a:latin typeface="Arial Black" pitchFamily="34" charset="0"/>
                        <a:ea typeface="Calibri"/>
                        <a:cs typeface="Aharoni" pitchFamily="2" charset="-79"/>
                      </a:endParaRPr>
                    </a:p>
                  </a:txBody>
                  <a:tcPr marL="44450" marR="44450" marT="0" marB="0" anchor="ctr"/>
                </a:tc>
                <a:tc hMerge="1">
                  <a:txBody>
                    <a:bodyPr/>
                    <a:lstStyle/>
                    <a:p>
                      <a:endParaRPr lang="es-EC"/>
                    </a:p>
                  </a:txBody>
                  <a:tcPr/>
                </a:tc>
                <a:tc hMerge="1">
                  <a:txBody>
                    <a:bodyPr/>
                    <a:lstStyle/>
                    <a:p>
                      <a:endParaRPr lang="es-EC"/>
                    </a:p>
                  </a:txBody>
                  <a:tcPr/>
                </a:tc>
              </a:tr>
              <a:tr h="1250269">
                <a:tc>
                  <a:txBody>
                    <a:bodyPr/>
                    <a:lstStyle/>
                    <a:p>
                      <a:pPr algn="ctr">
                        <a:lnSpc>
                          <a:spcPct val="100000"/>
                        </a:lnSpc>
                        <a:spcAft>
                          <a:spcPts val="0"/>
                        </a:spcAft>
                      </a:pPr>
                      <a:r>
                        <a:rPr lang="es-EC" sz="1600">
                          <a:effectLst/>
                          <a:latin typeface="Arial Black" pitchFamily="34" charset="0"/>
                        </a:rPr>
                        <a:t>Detalle</a:t>
                      </a:r>
                      <a:endParaRPr lang="es-EC" sz="1600">
                        <a:effectLst/>
                        <a:latin typeface="Arial Black" pitchFamily="34" charset="0"/>
                        <a:ea typeface="Calibri"/>
                        <a:cs typeface="Aharoni" pitchFamily="2" charset="-79"/>
                      </a:endParaRPr>
                    </a:p>
                  </a:txBody>
                  <a:tcPr marL="44450" marR="44450" marT="0" marB="0" anchor="ctr"/>
                </a:tc>
                <a:tc>
                  <a:txBody>
                    <a:bodyPr/>
                    <a:lstStyle/>
                    <a:p>
                      <a:pPr algn="ctr">
                        <a:lnSpc>
                          <a:spcPct val="100000"/>
                        </a:lnSpc>
                        <a:spcAft>
                          <a:spcPts val="0"/>
                        </a:spcAft>
                      </a:pPr>
                      <a:r>
                        <a:rPr lang="es-EC" sz="1600">
                          <a:effectLst/>
                          <a:latin typeface="Arial Black" pitchFamily="34" charset="0"/>
                        </a:rPr>
                        <a:t>Pregunta 5 - Encuesta</a:t>
                      </a:r>
                      <a:br>
                        <a:rPr lang="es-EC" sz="1600">
                          <a:effectLst/>
                          <a:latin typeface="Arial Black" pitchFamily="34" charset="0"/>
                        </a:rPr>
                      </a:br>
                      <a:r>
                        <a:rPr lang="es-EC" sz="1600">
                          <a:effectLst/>
                          <a:latin typeface="Arial Black" pitchFamily="34" charset="0"/>
                        </a:rPr>
                        <a:t>Crecimiento del sector</a:t>
                      </a:r>
                      <a:endParaRPr lang="es-EC" sz="1600">
                        <a:effectLst/>
                        <a:latin typeface="Arial Black" pitchFamily="34" charset="0"/>
                        <a:ea typeface="Calibri"/>
                        <a:cs typeface="Aharoni" pitchFamily="2" charset="-79"/>
                      </a:endParaRPr>
                    </a:p>
                  </a:txBody>
                  <a:tcPr marL="44450" marR="44450" marT="0" marB="0" anchor="ctr"/>
                </a:tc>
                <a:tc>
                  <a:txBody>
                    <a:bodyPr/>
                    <a:lstStyle/>
                    <a:p>
                      <a:pPr algn="ctr">
                        <a:lnSpc>
                          <a:spcPct val="100000"/>
                        </a:lnSpc>
                        <a:spcAft>
                          <a:spcPts val="0"/>
                        </a:spcAft>
                      </a:pPr>
                      <a:r>
                        <a:rPr lang="es-EC" sz="1600">
                          <a:effectLst/>
                          <a:latin typeface="Arial Black" pitchFamily="34" charset="0"/>
                        </a:rPr>
                        <a:t>2012 - 2016</a:t>
                      </a:r>
                      <a:br>
                        <a:rPr lang="es-EC" sz="1600">
                          <a:effectLst/>
                          <a:latin typeface="Arial Black" pitchFamily="34" charset="0"/>
                        </a:rPr>
                      </a:br>
                      <a:r>
                        <a:rPr lang="es-EC" sz="1600">
                          <a:effectLst/>
                          <a:latin typeface="Arial Black" pitchFamily="34" charset="0"/>
                        </a:rPr>
                        <a:t>Trade Map</a:t>
                      </a:r>
                      <a:endParaRPr lang="es-EC" sz="1600">
                        <a:effectLst/>
                        <a:latin typeface="Arial Black" pitchFamily="34" charset="0"/>
                        <a:ea typeface="Calibri"/>
                        <a:cs typeface="Aharoni" pitchFamily="2" charset="-79"/>
                      </a:endParaRPr>
                    </a:p>
                  </a:txBody>
                  <a:tcPr marL="44450" marR="44450" marT="0" marB="0" anchor="ctr"/>
                </a:tc>
              </a:tr>
              <a:tr h="789612">
                <a:tc>
                  <a:txBody>
                    <a:bodyPr/>
                    <a:lstStyle/>
                    <a:p>
                      <a:pPr algn="just">
                        <a:lnSpc>
                          <a:spcPct val="100000"/>
                        </a:lnSpc>
                        <a:spcAft>
                          <a:spcPts val="0"/>
                        </a:spcAft>
                      </a:pPr>
                      <a:r>
                        <a:rPr lang="es-EC" sz="1600">
                          <a:effectLst/>
                          <a:latin typeface="Arial Black" pitchFamily="34" charset="0"/>
                        </a:rPr>
                        <a:t>Sector artesanal textil de Otavalo</a:t>
                      </a:r>
                      <a:endParaRPr lang="es-EC" sz="1600">
                        <a:effectLst/>
                        <a:latin typeface="Arial Black" pitchFamily="34" charset="0"/>
                        <a:ea typeface="Calibri"/>
                        <a:cs typeface="Aharoni" pitchFamily="2" charset="-79"/>
                      </a:endParaRPr>
                    </a:p>
                  </a:txBody>
                  <a:tcPr marL="44450" marR="44450" marT="0" marB="0" anchor="ctr"/>
                </a:tc>
                <a:tc>
                  <a:txBody>
                    <a:bodyPr/>
                    <a:lstStyle/>
                    <a:p>
                      <a:pPr algn="r">
                        <a:lnSpc>
                          <a:spcPct val="100000"/>
                        </a:lnSpc>
                        <a:spcAft>
                          <a:spcPts val="0"/>
                        </a:spcAft>
                      </a:pPr>
                      <a:r>
                        <a:rPr lang="es-EC" sz="1600" dirty="0">
                          <a:effectLst/>
                          <a:latin typeface="Arial Black" pitchFamily="34" charset="0"/>
                        </a:rPr>
                        <a:t>11,55%</a:t>
                      </a:r>
                      <a:endParaRPr lang="es-EC" sz="1600" dirty="0">
                        <a:effectLst/>
                        <a:latin typeface="Arial Black" pitchFamily="34" charset="0"/>
                        <a:ea typeface="Calibri"/>
                        <a:cs typeface="Aharoni" pitchFamily="2" charset="-79"/>
                      </a:endParaRPr>
                    </a:p>
                  </a:txBody>
                  <a:tcPr marL="44450" marR="44450" marT="0" marB="0" anchor="ctr"/>
                </a:tc>
                <a:tc>
                  <a:txBody>
                    <a:bodyPr/>
                    <a:lstStyle/>
                    <a:p>
                      <a:pPr algn="r">
                        <a:lnSpc>
                          <a:spcPct val="100000"/>
                        </a:lnSpc>
                        <a:spcAft>
                          <a:spcPts val="0"/>
                        </a:spcAft>
                      </a:pPr>
                      <a:r>
                        <a:rPr lang="es-EC" sz="1600" dirty="0">
                          <a:effectLst/>
                          <a:latin typeface="Arial Black" pitchFamily="34" charset="0"/>
                        </a:rPr>
                        <a:t>9,77%</a:t>
                      </a:r>
                      <a:endParaRPr lang="es-EC" sz="1600" dirty="0">
                        <a:effectLst/>
                        <a:latin typeface="Arial Black" pitchFamily="34" charset="0"/>
                        <a:ea typeface="Calibri"/>
                        <a:cs typeface="Aharoni" pitchFamily="2" charset="-79"/>
                      </a:endParaRPr>
                    </a:p>
                  </a:txBody>
                  <a:tcPr marL="44450" marR="44450" marT="0" marB="0" anchor="ctr"/>
                </a:tc>
              </a:tr>
              <a:tr h="946015">
                <a:tc>
                  <a:txBody>
                    <a:bodyPr/>
                    <a:lstStyle/>
                    <a:p>
                      <a:pPr algn="just">
                        <a:lnSpc>
                          <a:spcPct val="100000"/>
                        </a:lnSpc>
                        <a:spcAft>
                          <a:spcPts val="0"/>
                        </a:spcAft>
                      </a:pPr>
                      <a:r>
                        <a:rPr lang="es-EC" sz="1600">
                          <a:effectLst/>
                          <a:latin typeface="Arial Black" pitchFamily="34" charset="0"/>
                        </a:rPr>
                        <a:t>Sector artesanal del resto del país excepto Otavalo </a:t>
                      </a:r>
                      <a:endParaRPr lang="es-EC" sz="1600">
                        <a:effectLst/>
                        <a:latin typeface="Arial Black" pitchFamily="34" charset="0"/>
                        <a:ea typeface="Calibri"/>
                        <a:cs typeface="Aharoni" pitchFamily="2" charset="-79"/>
                      </a:endParaRPr>
                    </a:p>
                  </a:txBody>
                  <a:tcPr marL="44450" marR="44450" marT="0" marB="0" anchor="ctr"/>
                </a:tc>
                <a:tc>
                  <a:txBody>
                    <a:bodyPr/>
                    <a:lstStyle/>
                    <a:p>
                      <a:pPr algn="r">
                        <a:lnSpc>
                          <a:spcPct val="100000"/>
                        </a:lnSpc>
                        <a:spcAft>
                          <a:spcPts val="0"/>
                        </a:spcAft>
                      </a:pPr>
                      <a:r>
                        <a:rPr lang="es-EC" sz="1600">
                          <a:effectLst/>
                          <a:latin typeface="Arial Black" pitchFamily="34" charset="0"/>
                        </a:rPr>
                        <a:t>10,00%</a:t>
                      </a:r>
                      <a:endParaRPr lang="es-EC" sz="1600">
                        <a:effectLst/>
                        <a:latin typeface="Arial Black" pitchFamily="34" charset="0"/>
                        <a:ea typeface="Calibri"/>
                        <a:cs typeface="Aharoni" pitchFamily="2" charset="-79"/>
                      </a:endParaRPr>
                    </a:p>
                  </a:txBody>
                  <a:tcPr marL="44450" marR="44450" marT="0" marB="0" anchor="ctr"/>
                </a:tc>
                <a:tc>
                  <a:txBody>
                    <a:bodyPr/>
                    <a:lstStyle/>
                    <a:p>
                      <a:pPr algn="r">
                        <a:lnSpc>
                          <a:spcPct val="100000"/>
                        </a:lnSpc>
                        <a:spcAft>
                          <a:spcPts val="0"/>
                        </a:spcAft>
                      </a:pPr>
                      <a:r>
                        <a:rPr lang="es-EC" sz="1600" dirty="0">
                          <a:effectLst/>
                          <a:latin typeface="Arial Black" pitchFamily="34" charset="0"/>
                        </a:rPr>
                        <a:t>8,19%</a:t>
                      </a:r>
                      <a:endParaRPr lang="es-EC" sz="1600" dirty="0">
                        <a:effectLst/>
                        <a:latin typeface="Arial Black" pitchFamily="34" charset="0"/>
                        <a:ea typeface="Calibri"/>
                        <a:cs typeface="Aharoni" pitchFamily="2" charset="-79"/>
                      </a:endParaRPr>
                    </a:p>
                  </a:txBody>
                  <a:tcPr marL="44450" marR="44450" marT="0" marB="0" anchor="ctr"/>
                </a:tc>
              </a:tr>
              <a:tr h="1028120">
                <a:tc>
                  <a:txBody>
                    <a:bodyPr/>
                    <a:lstStyle/>
                    <a:p>
                      <a:pPr algn="just">
                        <a:lnSpc>
                          <a:spcPct val="100000"/>
                        </a:lnSpc>
                        <a:spcAft>
                          <a:spcPts val="0"/>
                        </a:spcAft>
                      </a:pPr>
                      <a:r>
                        <a:rPr lang="es-EC" sz="1600">
                          <a:effectLst/>
                          <a:latin typeface="Arial Black" pitchFamily="34" charset="0"/>
                        </a:rPr>
                        <a:t>Mayor crecimiento sector artesanal textil de Otavalo</a:t>
                      </a:r>
                      <a:endParaRPr lang="es-EC" sz="1600">
                        <a:effectLst/>
                        <a:latin typeface="Arial Black" pitchFamily="34" charset="0"/>
                        <a:ea typeface="Calibri"/>
                        <a:cs typeface="Aharoni" pitchFamily="2" charset="-79"/>
                      </a:endParaRPr>
                    </a:p>
                  </a:txBody>
                  <a:tcPr marL="44450" marR="44450" marT="0" marB="0" anchor="ctr"/>
                </a:tc>
                <a:tc>
                  <a:txBody>
                    <a:bodyPr/>
                    <a:lstStyle/>
                    <a:p>
                      <a:pPr algn="r">
                        <a:lnSpc>
                          <a:spcPct val="100000"/>
                        </a:lnSpc>
                        <a:spcAft>
                          <a:spcPts val="0"/>
                        </a:spcAft>
                      </a:pPr>
                      <a:r>
                        <a:rPr lang="es-EC" sz="1600">
                          <a:effectLst/>
                          <a:latin typeface="Arial Black" pitchFamily="34" charset="0"/>
                        </a:rPr>
                        <a:t>1,55%</a:t>
                      </a:r>
                      <a:endParaRPr lang="es-EC" sz="1600">
                        <a:effectLst/>
                        <a:latin typeface="Arial Black" pitchFamily="34" charset="0"/>
                        <a:ea typeface="Calibri"/>
                        <a:cs typeface="Aharoni" pitchFamily="2" charset="-79"/>
                      </a:endParaRPr>
                    </a:p>
                  </a:txBody>
                  <a:tcPr marL="44450" marR="44450" marT="0" marB="0" anchor="ctr"/>
                </a:tc>
                <a:tc>
                  <a:txBody>
                    <a:bodyPr/>
                    <a:lstStyle/>
                    <a:p>
                      <a:pPr algn="r">
                        <a:lnSpc>
                          <a:spcPct val="100000"/>
                        </a:lnSpc>
                        <a:spcAft>
                          <a:spcPts val="0"/>
                        </a:spcAft>
                      </a:pPr>
                      <a:r>
                        <a:rPr lang="es-EC" sz="1600" dirty="0">
                          <a:effectLst/>
                          <a:latin typeface="Arial Black" pitchFamily="34" charset="0"/>
                        </a:rPr>
                        <a:t>1,58%</a:t>
                      </a:r>
                      <a:endParaRPr lang="es-EC" sz="1600" dirty="0">
                        <a:effectLst/>
                        <a:latin typeface="Arial Black" pitchFamily="34" charset="0"/>
                        <a:ea typeface="Calibri"/>
                        <a:cs typeface="Aharoni" pitchFamily="2" charset="-79"/>
                      </a:endParaRPr>
                    </a:p>
                  </a:txBody>
                  <a:tcPr marL="44450" marR="44450" marT="0" marB="0" anchor="ctr"/>
                </a:tc>
              </a:tr>
              <a:tr h="714856">
                <a:tc>
                  <a:txBody>
                    <a:bodyPr/>
                    <a:lstStyle/>
                    <a:p>
                      <a:pPr algn="just">
                        <a:lnSpc>
                          <a:spcPct val="100000"/>
                        </a:lnSpc>
                        <a:spcAft>
                          <a:spcPts val="0"/>
                        </a:spcAft>
                      </a:pPr>
                      <a:r>
                        <a:rPr lang="es-EC" sz="1600">
                          <a:effectLst/>
                          <a:latin typeface="Arial Black" pitchFamily="34" charset="0"/>
                        </a:rPr>
                        <a:t>Diferencia real</a:t>
                      </a:r>
                      <a:endParaRPr lang="es-EC" sz="1600">
                        <a:effectLst/>
                        <a:latin typeface="Arial Black" pitchFamily="34" charset="0"/>
                        <a:ea typeface="Calibri"/>
                        <a:cs typeface="Aharoni" pitchFamily="2" charset="-79"/>
                      </a:endParaRPr>
                    </a:p>
                  </a:txBody>
                  <a:tcPr marL="44450" marR="44450" marT="0" marB="0" anchor="ctr"/>
                </a:tc>
                <a:tc>
                  <a:txBody>
                    <a:bodyPr/>
                    <a:lstStyle/>
                    <a:p>
                      <a:pPr algn="r">
                        <a:lnSpc>
                          <a:spcPct val="100000"/>
                        </a:lnSpc>
                        <a:spcAft>
                          <a:spcPts val="0"/>
                        </a:spcAft>
                      </a:pPr>
                      <a:r>
                        <a:rPr lang="es-EC" sz="1600">
                          <a:effectLst/>
                          <a:latin typeface="Arial Black" pitchFamily="34" charset="0"/>
                        </a:rPr>
                        <a:t>15,50%</a:t>
                      </a:r>
                      <a:endParaRPr lang="es-EC" sz="1600">
                        <a:effectLst/>
                        <a:latin typeface="Arial Black" pitchFamily="34" charset="0"/>
                        <a:ea typeface="Calibri"/>
                        <a:cs typeface="Aharoni" pitchFamily="2" charset="-79"/>
                      </a:endParaRPr>
                    </a:p>
                  </a:txBody>
                  <a:tcPr marL="44450" marR="44450" marT="0" marB="0" anchor="ctr"/>
                </a:tc>
                <a:tc>
                  <a:txBody>
                    <a:bodyPr/>
                    <a:lstStyle/>
                    <a:p>
                      <a:pPr algn="r">
                        <a:lnSpc>
                          <a:spcPct val="100000"/>
                        </a:lnSpc>
                        <a:spcAft>
                          <a:spcPts val="0"/>
                        </a:spcAft>
                      </a:pPr>
                      <a:r>
                        <a:rPr lang="es-EC" sz="1600" dirty="0">
                          <a:effectLst/>
                          <a:latin typeface="Arial Black" pitchFamily="34" charset="0"/>
                        </a:rPr>
                        <a:t>19,29%</a:t>
                      </a:r>
                      <a:endParaRPr lang="es-EC" sz="1600" dirty="0">
                        <a:effectLst/>
                        <a:latin typeface="Arial Black" pitchFamily="34" charset="0"/>
                        <a:ea typeface="Calibri"/>
                        <a:cs typeface="Aharoni" pitchFamily="2" charset="-79"/>
                      </a:endParaRPr>
                    </a:p>
                  </a:txBody>
                  <a:tcPr marL="44450" marR="44450" marT="0" marB="0" anchor="ctr"/>
                </a:tc>
              </a:tr>
            </a:tbl>
          </a:graphicData>
        </a:graphic>
      </p:graphicFrame>
      <p:sp>
        <p:nvSpPr>
          <p:cNvPr id="6" name="5 Rectángulo"/>
          <p:cNvSpPr/>
          <p:nvPr/>
        </p:nvSpPr>
        <p:spPr>
          <a:xfrm>
            <a:off x="5795906" y="1050405"/>
            <a:ext cx="6110343" cy="4409000"/>
          </a:xfrm>
          <a:prstGeom prst="rect">
            <a:avLst/>
          </a:prstGeom>
          <a:solidFill>
            <a:schemeClr val="accent3">
              <a:lumMod val="40000"/>
              <a:lumOff val="60000"/>
            </a:schemeClr>
          </a:solidFill>
          <a:ln>
            <a:solidFill>
              <a:srgbClr val="0000CC"/>
            </a:solidFill>
          </a:ln>
        </p:spPr>
        <p:txBody>
          <a:bodyPr wrap="square" lIns="144000" tIns="108000" rIns="144000" bIns="108000">
            <a:spAutoFit/>
          </a:bodyPr>
          <a:lstStyle/>
          <a:p>
            <a:pPr algn="just">
              <a:spcAft>
                <a:spcPts val="1000"/>
              </a:spcAft>
            </a:pPr>
            <a:r>
              <a:rPr lang="es-EC" sz="2400" dirty="0" smtClean="0">
                <a:latin typeface="Arial Black" pitchFamily="34" charset="0"/>
                <a:cs typeface="Aharoni" pitchFamily="2" charset="-79"/>
              </a:rPr>
              <a:t>Microempresas </a:t>
            </a:r>
            <a:r>
              <a:rPr lang="es-EC" sz="2400" dirty="0">
                <a:latin typeface="Arial Black" pitchFamily="34" charset="0"/>
                <a:cs typeface="Aharoni" pitchFamily="2" charset="-79"/>
              </a:rPr>
              <a:t>artesanales textiles de Otavalo </a:t>
            </a:r>
            <a:r>
              <a:rPr lang="es-EC" sz="2400" dirty="0" smtClean="0">
                <a:latin typeface="Arial Black" pitchFamily="34" charset="0"/>
                <a:cs typeface="Aharoni" pitchFamily="2" charset="-79"/>
              </a:rPr>
              <a:t>mayor incremento </a:t>
            </a:r>
            <a:r>
              <a:rPr lang="es-EC" sz="2400" dirty="0">
                <a:latin typeface="Arial Black" pitchFamily="34" charset="0"/>
                <a:cs typeface="Aharoni" pitchFamily="2" charset="-79"/>
              </a:rPr>
              <a:t>en </a:t>
            </a:r>
            <a:r>
              <a:rPr lang="es-EC" sz="2400" dirty="0" smtClean="0">
                <a:latin typeface="Arial Black" pitchFamily="34" charset="0"/>
                <a:cs typeface="Aharoni" pitchFamily="2" charset="-79"/>
              </a:rPr>
              <a:t>exportaciones que las demás microempresas </a:t>
            </a:r>
            <a:r>
              <a:rPr lang="es-EC" sz="2400" dirty="0">
                <a:latin typeface="Arial Black" pitchFamily="34" charset="0"/>
                <a:cs typeface="Aharoni" pitchFamily="2" charset="-79"/>
              </a:rPr>
              <a:t>artesanales </a:t>
            </a:r>
            <a:r>
              <a:rPr lang="es-EC" sz="2400" dirty="0" smtClean="0">
                <a:latin typeface="Arial Black" pitchFamily="34" charset="0"/>
                <a:cs typeface="Aharoni" pitchFamily="2" charset="-79"/>
              </a:rPr>
              <a:t>textiles del </a:t>
            </a:r>
            <a:r>
              <a:rPr lang="es-EC" sz="2400" dirty="0">
                <a:latin typeface="Arial Black" pitchFamily="34" charset="0"/>
                <a:cs typeface="Aharoni" pitchFamily="2" charset="-79"/>
              </a:rPr>
              <a:t>país entre </a:t>
            </a:r>
            <a:r>
              <a:rPr lang="es-EC" sz="2400" dirty="0" smtClean="0">
                <a:latin typeface="Arial Black" pitchFamily="34" charset="0"/>
                <a:cs typeface="Aharoni" pitchFamily="2" charset="-79"/>
              </a:rPr>
              <a:t>2012 </a:t>
            </a:r>
            <a:r>
              <a:rPr lang="es-EC" sz="2400" dirty="0">
                <a:latin typeface="Arial Black" pitchFamily="34" charset="0"/>
                <a:cs typeface="Aharoni" pitchFamily="2" charset="-79"/>
              </a:rPr>
              <a:t>y 2016.</a:t>
            </a:r>
          </a:p>
          <a:p>
            <a:pPr algn="just">
              <a:spcAft>
                <a:spcPts val="1000"/>
              </a:spcAft>
            </a:pPr>
            <a:r>
              <a:rPr lang="es-EC" sz="2400" dirty="0" smtClean="0">
                <a:latin typeface="Arial Black" pitchFamily="34" charset="0"/>
                <a:cs typeface="Aharoni" pitchFamily="2" charset="-79"/>
              </a:rPr>
              <a:t>Capítulo </a:t>
            </a:r>
            <a:r>
              <a:rPr lang="es-EC" sz="2400" dirty="0">
                <a:latin typeface="Arial Black" pitchFamily="34" charset="0"/>
                <a:cs typeface="Aharoni" pitchFamily="2" charset="-79"/>
              </a:rPr>
              <a:t>61</a:t>
            </a:r>
            <a:r>
              <a:rPr lang="es-EC" sz="2400" dirty="0" smtClean="0">
                <a:latin typeface="Arial Black" pitchFamily="34" charset="0"/>
                <a:cs typeface="Aharoni" pitchFamily="2" charset="-79"/>
              </a:rPr>
              <a:t>. =&gt; tendencia </a:t>
            </a:r>
            <a:r>
              <a:rPr lang="es-EC" sz="2400" dirty="0">
                <a:latin typeface="Arial Black" pitchFamily="34" charset="0"/>
                <a:cs typeface="Aharoni" pitchFamily="2" charset="-79"/>
              </a:rPr>
              <a:t>decreciente por la competencia de otros países; </a:t>
            </a:r>
            <a:r>
              <a:rPr lang="es-EC" sz="2400" dirty="0" smtClean="0">
                <a:latin typeface="Arial Black" pitchFamily="34" charset="0"/>
                <a:cs typeface="Aharoni" pitchFamily="2" charset="-79"/>
              </a:rPr>
              <a:t>Capítulo </a:t>
            </a:r>
            <a:r>
              <a:rPr lang="es-EC" sz="2400" dirty="0">
                <a:latin typeface="Arial Black" pitchFamily="34" charset="0"/>
                <a:cs typeface="Aharoni" pitchFamily="2" charset="-79"/>
              </a:rPr>
              <a:t>62. </a:t>
            </a:r>
            <a:r>
              <a:rPr lang="es-EC" sz="2400" dirty="0" smtClean="0">
                <a:latin typeface="Arial Black" pitchFamily="34" charset="0"/>
                <a:cs typeface="Aharoni" pitchFamily="2" charset="-79"/>
              </a:rPr>
              <a:t>tendencia </a:t>
            </a:r>
            <a:r>
              <a:rPr lang="es-EC" sz="2400" dirty="0">
                <a:latin typeface="Arial Black" pitchFamily="34" charset="0"/>
                <a:cs typeface="Aharoni" pitchFamily="2" charset="-79"/>
              </a:rPr>
              <a:t>creciente baja; </a:t>
            </a:r>
            <a:r>
              <a:rPr lang="es-EC" sz="2400" dirty="0" smtClean="0">
                <a:latin typeface="Arial Black" pitchFamily="34" charset="0"/>
                <a:cs typeface="Aharoni" pitchFamily="2" charset="-79"/>
              </a:rPr>
              <a:t>Capítulo </a:t>
            </a:r>
            <a:r>
              <a:rPr lang="es-EC" sz="2400" dirty="0">
                <a:latin typeface="Arial Black" pitchFamily="34" charset="0"/>
                <a:cs typeface="Aharoni" pitchFamily="2" charset="-79"/>
              </a:rPr>
              <a:t>63. </a:t>
            </a:r>
            <a:r>
              <a:rPr lang="es-EC" sz="2400" dirty="0" smtClean="0">
                <a:latin typeface="Arial Black" pitchFamily="34" charset="0"/>
                <a:cs typeface="Aharoni" pitchFamily="2" charset="-79"/>
              </a:rPr>
              <a:t>tendencia </a:t>
            </a:r>
            <a:r>
              <a:rPr lang="es-EC" sz="2400" dirty="0">
                <a:latin typeface="Arial Black" pitchFamily="34" charset="0"/>
                <a:cs typeface="Aharoni" pitchFamily="2" charset="-79"/>
              </a:rPr>
              <a:t>creciente. </a:t>
            </a:r>
          </a:p>
        </p:txBody>
      </p:sp>
    </p:spTree>
    <p:extLst>
      <p:ext uri="{BB962C8B-B14F-4D97-AF65-F5344CB8AC3E}">
        <p14:creationId xmlns:p14="http://schemas.microsoft.com/office/powerpoint/2010/main" val="22635423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66750" y="2231496"/>
            <a:ext cx="10972799" cy="3984131"/>
          </a:xfrm>
          <a:prstGeom prst="rect">
            <a:avLst/>
          </a:prstGeom>
          <a:solidFill>
            <a:schemeClr val="accent3">
              <a:lumMod val="40000"/>
              <a:lumOff val="60000"/>
            </a:schemeClr>
          </a:solidFill>
          <a:ln>
            <a:solidFill>
              <a:srgbClr val="0000CC"/>
            </a:solidFill>
          </a:ln>
        </p:spPr>
        <p:txBody>
          <a:bodyPr wrap="square" lIns="144000" tIns="144000" rIns="144000" bIns="144000">
            <a:spAutoFit/>
          </a:bodyPr>
          <a:lstStyle/>
          <a:p>
            <a:pPr algn="just">
              <a:spcAft>
                <a:spcPts val="1200"/>
              </a:spcAft>
            </a:pPr>
            <a:r>
              <a:rPr lang="es-EC" sz="2500" dirty="0">
                <a:latin typeface="Arial Black" pitchFamily="34" charset="0"/>
                <a:cs typeface="Aharoni" pitchFamily="2" charset="-79"/>
              </a:rPr>
              <a:t>Acceso con arancel 0% a toda la oferta de bienes manufacturados ecuatorianos =&gt; artesanías.</a:t>
            </a:r>
          </a:p>
          <a:p>
            <a:pPr algn="just">
              <a:spcAft>
                <a:spcPts val="1200"/>
              </a:spcAft>
            </a:pPr>
            <a:r>
              <a:rPr lang="es-EC" sz="2500" dirty="0" smtClean="0">
                <a:latin typeface="Arial Black" pitchFamily="34" charset="0"/>
                <a:cs typeface="Aharoni" pitchFamily="2" charset="-79"/>
              </a:rPr>
              <a:t>Propiedad </a:t>
            </a:r>
            <a:r>
              <a:rPr lang="es-EC" sz="2500" dirty="0">
                <a:latin typeface="Arial Black" pitchFamily="34" charset="0"/>
                <a:cs typeface="Aharoni" pitchFamily="2" charset="-79"/>
              </a:rPr>
              <a:t>intelectual </a:t>
            </a:r>
            <a:r>
              <a:rPr lang="es-EC" sz="2500" dirty="0" smtClean="0">
                <a:latin typeface="Arial Black" pitchFamily="34" charset="0"/>
                <a:cs typeface="Aharoni" pitchFamily="2" charset="-79"/>
              </a:rPr>
              <a:t>=&gt; </a:t>
            </a:r>
            <a:r>
              <a:rPr lang="es-EC" sz="2500" dirty="0">
                <a:latin typeface="Arial Black" pitchFamily="34" charset="0"/>
                <a:cs typeface="Aharoni" pitchFamily="2" charset="-79"/>
              </a:rPr>
              <a:t>elaboración </a:t>
            </a:r>
            <a:r>
              <a:rPr lang="es-EC" sz="2500" dirty="0" smtClean="0">
                <a:latin typeface="Arial Black" pitchFamily="34" charset="0"/>
                <a:cs typeface="Aharoni" pitchFamily="2" charset="-79"/>
              </a:rPr>
              <a:t>artesanal.</a:t>
            </a:r>
            <a:endParaRPr lang="es-EC" sz="2500" dirty="0">
              <a:latin typeface="Arial Black" pitchFamily="34" charset="0"/>
              <a:cs typeface="Aharoni" pitchFamily="2" charset="-79"/>
            </a:endParaRPr>
          </a:p>
          <a:p>
            <a:pPr algn="just">
              <a:spcAft>
                <a:spcPts val="1200"/>
              </a:spcAft>
            </a:pPr>
            <a:r>
              <a:rPr lang="es-EC" sz="2500" dirty="0">
                <a:latin typeface="Arial Black" pitchFamily="34" charset="0"/>
                <a:cs typeface="Aharoni" pitchFamily="2" charset="-79"/>
              </a:rPr>
              <a:t>Acumulación de origen =&gt; nutrirse de materia prima que no tiene en su país, para elaborar un producto y </a:t>
            </a:r>
            <a:r>
              <a:rPr lang="es-EC" sz="2500" dirty="0" smtClean="0">
                <a:latin typeface="Arial Black" pitchFamily="34" charset="0"/>
                <a:cs typeface="Aharoni" pitchFamily="2" charset="-79"/>
              </a:rPr>
              <a:t>exportarlo.</a:t>
            </a:r>
            <a:endParaRPr lang="es-EC" sz="2500" dirty="0">
              <a:latin typeface="Arial Black" pitchFamily="34" charset="0"/>
              <a:cs typeface="Aharoni" pitchFamily="2" charset="-79"/>
            </a:endParaRPr>
          </a:p>
          <a:p>
            <a:pPr algn="just">
              <a:spcAft>
                <a:spcPts val="1200"/>
              </a:spcAft>
            </a:pPr>
            <a:r>
              <a:rPr lang="es-EC" sz="2500" dirty="0">
                <a:latin typeface="Arial Black" pitchFamily="34" charset="0"/>
                <a:cs typeface="Aharoni" pitchFamily="2" charset="-79"/>
              </a:rPr>
              <a:t>Aumento de hasta 15% en las exportaciones no petroleras.</a:t>
            </a:r>
          </a:p>
          <a:p>
            <a:pPr algn="just">
              <a:spcAft>
                <a:spcPts val="1200"/>
              </a:spcAft>
            </a:pPr>
            <a:r>
              <a:rPr lang="es-EC" sz="2500" dirty="0" smtClean="0">
                <a:latin typeface="Arial Black" pitchFamily="34" charset="0"/>
                <a:cs typeface="Aharoni" pitchFamily="2" charset="-79"/>
              </a:rPr>
              <a:t>Mercado europeo: exige </a:t>
            </a:r>
            <a:r>
              <a:rPr lang="es-EC" sz="2500" dirty="0">
                <a:latin typeface="Arial Black" pitchFamily="34" charset="0"/>
                <a:cs typeface="Aharoni" pitchFamily="2" charset="-79"/>
              </a:rPr>
              <a:t>eficiencia, </a:t>
            </a:r>
            <a:r>
              <a:rPr lang="es-EC" sz="2500" dirty="0" smtClean="0">
                <a:latin typeface="Arial Black" pitchFamily="34" charset="0"/>
                <a:cs typeface="Aharoni" pitchFamily="2" charset="-79"/>
              </a:rPr>
              <a:t>calidad</a:t>
            </a:r>
            <a:r>
              <a:rPr lang="es-EC" sz="2500" dirty="0">
                <a:latin typeface="Arial Black" pitchFamily="34" charset="0"/>
                <a:cs typeface="Aharoni" pitchFamily="2" charset="-79"/>
              </a:rPr>
              <a:t>, estandarización de tamaño y presentación.</a:t>
            </a:r>
          </a:p>
        </p:txBody>
      </p:sp>
      <p:pic>
        <p:nvPicPr>
          <p:cNvPr id="6" name="Imagen 5"/>
          <p:cNvPicPr>
            <a:picLocks noChangeAspect="1"/>
          </p:cNvPicPr>
          <p:nvPr/>
        </p:nvPicPr>
        <p:blipFill>
          <a:blip r:embed="rId3"/>
          <a:stretch>
            <a:fillRect/>
          </a:stretch>
        </p:blipFill>
        <p:spPr>
          <a:xfrm>
            <a:off x="4541387" y="323850"/>
            <a:ext cx="3260602" cy="1803250"/>
          </a:xfrm>
          <a:prstGeom prst="rect">
            <a:avLst/>
          </a:prstGeom>
        </p:spPr>
      </p:pic>
    </p:spTree>
    <p:extLst>
      <p:ext uri="{BB962C8B-B14F-4D97-AF65-F5344CB8AC3E}">
        <p14:creationId xmlns:p14="http://schemas.microsoft.com/office/powerpoint/2010/main" val="1117194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14754" y="1695225"/>
            <a:ext cx="11158145" cy="4437314"/>
          </a:xfrm>
          <a:prstGeom prst="rect">
            <a:avLst/>
          </a:prstGeom>
          <a:solidFill>
            <a:schemeClr val="accent3">
              <a:lumMod val="40000"/>
              <a:lumOff val="60000"/>
            </a:schemeClr>
          </a:solidFill>
          <a:ln>
            <a:solidFill>
              <a:srgbClr val="0000CC"/>
            </a:solidFill>
          </a:ln>
        </p:spPr>
        <p:txBody>
          <a:bodyPr wrap="square" lIns="288000" tIns="216000" rIns="288000" bIns="216000">
            <a:spAutoFit/>
          </a:bodyPr>
          <a:lstStyle/>
          <a:p>
            <a:pPr algn="just">
              <a:spcAft>
                <a:spcPts val="1200"/>
              </a:spcAft>
            </a:pPr>
            <a:r>
              <a:rPr lang="es-EC" sz="2500" dirty="0">
                <a:latin typeface="Arial Black" pitchFamily="34" charset="0"/>
                <a:cs typeface="Aharoni" pitchFamily="2" charset="-79"/>
              </a:rPr>
              <a:t>Impulsar certificaciones de calidad y origen.</a:t>
            </a:r>
          </a:p>
          <a:p>
            <a:pPr algn="just">
              <a:spcAft>
                <a:spcPts val="1200"/>
              </a:spcAft>
            </a:pPr>
            <a:r>
              <a:rPr lang="es-EC" sz="2500" dirty="0">
                <a:latin typeface="Arial Black" pitchFamily="34" charset="0"/>
                <a:cs typeface="Aharoni" pitchFamily="2" charset="-79"/>
              </a:rPr>
              <a:t>Cumplir </a:t>
            </a:r>
            <a:r>
              <a:rPr lang="es-EC" sz="2500" dirty="0" smtClean="0">
                <a:latin typeface="Arial Black" pitchFamily="34" charset="0"/>
                <a:cs typeface="Aharoni" pitchFamily="2" charset="-79"/>
              </a:rPr>
              <a:t>normas </a:t>
            </a:r>
            <a:r>
              <a:rPr lang="es-EC" sz="2500" dirty="0">
                <a:latin typeface="Arial Black" pitchFamily="34" charset="0"/>
                <a:cs typeface="Aharoni" pitchFamily="2" charset="-79"/>
              </a:rPr>
              <a:t>europeas de estandarización de tallas y </a:t>
            </a:r>
            <a:r>
              <a:rPr lang="es-EC" sz="2500" dirty="0" smtClean="0">
                <a:latin typeface="Arial Black" pitchFamily="34" charset="0"/>
                <a:cs typeface="Aharoni" pitchFamily="2" charset="-79"/>
              </a:rPr>
              <a:t>tamaños.</a:t>
            </a:r>
          </a:p>
          <a:p>
            <a:pPr algn="just">
              <a:spcAft>
                <a:spcPts val="1200"/>
              </a:spcAft>
            </a:pPr>
            <a:r>
              <a:rPr lang="es-EC" sz="2500" dirty="0" smtClean="0">
                <a:latin typeface="Arial Black" pitchFamily="34" charset="0"/>
                <a:cs typeface="Aharoni" pitchFamily="2" charset="-79"/>
              </a:rPr>
              <a:t>Diseñar  etiquetas </a:t>
            </a:r>
            <a:r>
              <a:rPr lang="es-EC" sz="2500" dirty="0">
                <a:latin typeface="Arial Black" pitchFamily="34" charset="0"/>
                <a:cs typeface="Aharoni" pitchFamily="2" charset="-79"/>
              </a:rPr>
              <a:t>que solicita la norma europea referencial.</a:t>
            </a:r>
          </a:p>
          <a:p>
            <a:pPr algn="just">
              <a:spcAft>
                <a:spcPts val="1200"/>
              </a:spcAft>
            </a:pPr>
            <a:r>
              <a:rPr lang="es-EC" sz="2500" dirty="0">
                <a:latin typeface="Arial Black" pitchFamily="34" charset="0"/>
                <a:cs typeface="Aharoni" pitchFamily="2" charset="-79"/>
              </a:rPr>
              <a:t>Ajustar </a:t>
            </a:r>
            <a:r>
              <a:rPr lang="es-EC" sz="2500" dirty="0" smtClean="0">
                <a:latin typeface="Arial Black" pitchFamily="34" charset="0"/>
                <a:cs typeface="Aharoni" pitchFamily="2" charset="-79"/>
              </a:rPr>
              <a:t>diseños </a:t>
            </a:r>
            <a:r>
              <a:rPr lang="es-EC" sz="2500" dirty="0">
                <a:latin typeface="Arial Black" pitchFamily="34" charset="0"/>
                <a:cs typeface="Aharoni" pitchFamily="2" charset="-79"/>
              </a:rPr>
              <a:t>a los gustos y moda del mercado </a:t>
            </a:r>
            <a:r>
              <a:rPr lang="es-EC" sz="2500" dirty="0" smtClean="0">
                <a:latin typeface="Arial Black" pitchFamily="34" charset="0"/>
                <a:cs typeface="Aharoni" pitchFamily="2" charset="-79"/>
              </a:rPr>
              <a:t>europeo.</a:t>
            </a:r>
            <a:endParaRPr lang="es-EC" sz="2500" dirty="0">
              <a:latin typeface="Arial Black" pitchFamily="34" charset="0"/>
              <a:cs typeface="Aharoni" pitchFamily="2" charset="-79"/>
            </a:endParaRPr>
          </a:p>
          <a:p>
            <a:pPr algn="just">
              <a:spcAft>
                <a:spcPts val="1200"/>
              </a:spcAft>
            </a:pPr>
            <a:r>
              <a:rPr lang="es-EC" sz="2500" dirty="0">
                <a:latin typeface="Arial Black" pitchFamily="34" charset="0"/>
                <a:cs typeface="Aharoni" pitchFamily="2" charset="-79"/>
              </a:rPr>
              <a:t>Diseñar marcas propias.</a:t>
            </a:r>
          </a:p>
          <a:p>
            <a:pPr algn="just">
              <a:spcAft>
                <a:spcPts val="1200"/>
              </a:spcAft>
            </a:pPr>
            <a:r>
              <a:rPr lang="es-EC" sz="2500" dirty="0">
                <a:latin typeface="Arial Black" pitchFamily="34" charset="0"/>
                <a:cs typeface="Aharoni" pitchFamily="2" charset="-79"/>
              </a:rPr>
              <a:t>Capacitar.</a:t>
            </a:r>
          </a:p>
          <a:p>
            <a:pPr algn="just">
              <a:spcAft>
                <a:spcPts val="1200"/>
              </a:spcAft>
            </a:pPr>
            <a:r>
              <a:rPr lang="es-EC" sz="2500" dirty="0">
                <a:latin typeface="Arial Black" pitchFamily="34" charset="0"/>
                <a:cs typeface="Aharoni" pitchFamily="2" charset="-79"/>
              </a:rPr>
              <a:t>Incentivar modelos asociativos y colaborativos.</a:t>
            </a:r>
          </a:p>
        </p:txBody>
      </p:sp>
      <p:sp>
        <p:nvSpPr>
          <p:cNvPr id="6" name="CustomShape 2"/>
          <p:cNvSpPr/>
          <p:nvPr/>
        </p:nvSpPr>
        <p:spPr>
          <a:xfrm>
            <a:off x="1452284" y="512557"/>
            <a:ext cx="9628094" cy="1011218"/>
          </a:xfrm>
          <a:prstGeom prst="rect">
            <a:avLst/>
          </a:prstGeom>
          <a:noFill/>
          <a:ln>
            <a:noFill/>
          </a:ln>
        </p:spPr>
        <p:style>
          <a:lnRef idx="0">
            <a:scrgbClr r="0" g="0" b="0"/>
          </a:lnRef>
          <a:fillRef idx="0">
            <a:scrgbClr r="0" g="0" b="0"/>
          </a:fillRef>
          <a:effectRef idx="0">
            <a:scrgbClr r="0" g="0" b="0"/>
          </a:effectRef>
          <a:fontRef idx="minor"/>
        </p:style>
        <p:txBody>
          <a:bodyPr lIns="120018" tIns="60010" rIns="120018" bIns="60010" anchor="ctr" anchorCtr="0"/>
          <a:lstStyle/>
          <a:p>
            <a:pPr algn="ctr">
              <a:lnSpc>
                <a:spcPct val="100000"/>
              </a:lnSpc>
            </a:pPr>
            <a:r>
              <a:rPr lang="es-ES" sz="4000" b="1" spc="-1" dirty="0" smtClean="0">
                <a:effectLst>
                  <a:outerShdw blurRad="38100" dist="38100" dir="2700000" algn="tl">
                    <a:srgbClr val="000000">
                      <a:alpha val="43137"/>
                    </a:srgbClr>
                  </a:outerShdw>
                </a:effectLst>
                <a:uFill>
                  <a:solidFill>
                    <a:srgbClr val="FFFFFF"/>
                  </a:solidFill>
                </a:uFill>
                <a:latin typeface="Arial Black" pitchFamily="34" charset="0"/>
                <a:cs typeface="Aharoni" pitchFamily="2" charset="-79"/>
              </a:rPr>
              <a:t>ALINEAR ESTRATEGIAS HACIA</a:t>
            </a:r>
            <a:endParaRPr lang="es-ES" sz="4000" b="1" spc="-1" dirty="0">
              <a:effectLst>
                <a:outerShdw blurRad="38100" dist="38100" dir="2700000" algn="tl">
                  <a:srgbClr val="000000">
                    <a:alpha val="43137"/>
                  </a:srgbClr>
                </a:outerShdw>
              </a:effectLst>
              <a:uFill>
                <a:solidFill>
                  <a:srgbClr val="FFFFFF"/>
                </a:solidFill>
              </a:uFill>
              <a:latin typeface="Arial Black" pitchFamily="34" charset="0"/>
              <a:cs typeface="Aharoni" pitchFamily="2" charset="-79"/>
            </a:endParaRPr>
          </a:p>
        </p:txBody>
      </p:sp>
    </p:spTree>
    <p:extLst>
      <p:ext uri="{BB962C8B-B14F-4D97-AF65-F5344CB8AC3E}">
        <p14:creationId xmlns:p14="http://schemas.microsoft.com/office/powerpoint/2010/main" val="42358945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2694844499"/>
              </p:ext>
            </p:extLst>
          </p:nvPr>
        </p:nvGraphicFramePr>
        <p:xfrm>
          <a:off x="398033" y="86062"/>
          <a:ext cx="11532198" cy="6680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79019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ustomShape 2"/>
          <p:cNvSpPr/>
          <p:nvPr/>
        </p:nvSpPr>
        <p:spPr>
          <a:xfrm>
            <a:off x="1084991" y="1507091"/>
            <a:ext cx="10362720" cy="3330339"/>
          </a:xfrm>
          <a:prstGeom prst="rect">
            <a:avLst/>
          </a:prstGeom>
          <a:noFill/>
          <a:ln>
            <a:noFill/>
          </a:ln>
        </p:spPr>
        <p:style>
          <a:lnRef idx="0">
            <a:scrgbClr r="0" g="0" b="0"/>
          </a:lnRef>
          <a:fillRef idx="0">
            <a:scrgbClr r="0" g="0" b="0"/>
          </a:fillRef>
          <a:effectRef idx="0">
            <a:scrgbClr r="0" g="0" b="0"/>
          </a:effectRef>
          <a:fontRef idx="minor"/>
        </p:style>
        <p:txBody>
          <a:bodyPr lIns="120018" tIns="60010" rIns="120018" bIns="60010" anchor="ctr"/>
          <a:lstStyle/>
          <a:p>
            <a:pPr algn="ctr">
              <a:lnSpc>
                <a:spcPct val="100000"/>
              </a:lnSpc>
            </a:pPr>
            <a:r>
              <a:rPr lang="es-ES" sz="6600" spc="-1" dirty="0" smtClean="0">
                <a:solidFill>
                  <a:schemeClr val="bg2">
                    <a:lumMod val="10000"/>
                  </a:schemeClr>
                </a:solidFill>
                <a:uFill>
                  <a:solidFill>
                    <a:srgbClr val="FFFFFF"/>
                  </a:solidFill>
                </a:uFill>
                <a:latin typeface="Arial Black" pitchFamily="34" charset="0"/>
                <a:cs typeface="Aharoni" pitchFamily="2" charset="-79"/>
              </a:rPr>
              <a:t>Gracias por su atención </a:t>
            </a:r>
            <a:endParaRPr lang="es-ES" sz="6600" spc="-1" dirty="0">
              <a:solidFill>
                <a:schemeClr val="bg2">
                  <a:lumMod val="10000"/>
                </a:schemeClr>
              </a:solidFill>
              <a:uFill>
                <a:solidFill>
                  <a:srgbClr val="FFFFFF"/>
                </a:solidFill>
              </a:uFill>
              <a:latin typeface="Arial Black" pitchFamily="34" charset="0"/>
              <a:cs typeface="Aharoni" pitchFamily="2" charset="-79"/>
            </a:endParaRPr>
          </a:p>
        </p:txBody>
      </p:sp>
      <p:cxnSp>
        <p:nvCxnSpPr>
          <p:cNvPr id="4" name="Conector recto 3"/>
          <p:cNvCxnSpPr/>
          <p:nvPr/>
        </p:nvCxnSpPr>
        <p:spPr>
          <a:xfrm>
            <a:off x="2614117" y="1762485"/>
            <a:ext cx="7519622" cy="0"/>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7" name="Conector recto 6"/>
          <p:cNvCxnSpPr/>
          <p:nvPr/>
        </p:nvCxnSpPr>
        <p:spPr>
          <a:xfrm>
            <a:off x="2614117" y="4491969"/>
            <a:ext cx="7519622" cy="0"/>
          </a:xfrm>
          <a:prstGeom prst="line">
            <a:avLst/>
          </a:prstGeom>
          <a:ln w="635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8799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13254" y="376518"/>
            <a:ext cx="7855613" cy="6196403"/>
          </a:xfrm>
        </p:spPr>
        <p:txBody>
          <a:bodyPr anchor="ctr" anchorCtr="0">
            <a:noAutofit/>
          </a:bodyPr>
          <a:lstStyle/>
          <a:p>
            <a:pPr marL="0" indent="0" algn="ctr">
              <a:buNone/>
            </a:pPr>
            <a:r>
              <a:rPr lang="es-EC" b="1" dirty="0" smtClean="0">
                <a:solidFill>
                  <a:schemeClr val="tx1"/>
                </a:solidFill>
                <a:effectLst>
                  <a:outerShdw blurRad="38100" dist="38100" dir="2700000" algn="tl">
                    <a:srgbClr val="000000">
                      <a:alpha val="43137"/>
                    </a:srgbClr>
                  </a:outerShdw>
                </a:effectLst>
                <a:latin typeface="Arial Black" pitchFamily="34" charset="0"/>
                <a:cs typeface="Aharoni" pitchFamily="2" charset="-79"/>
              </a:rPr>
              <a:t>OBJETIVO GENERAL</a:t>
            </a:r>
            <a:endParaRPr lang="es-EC" dirty="0" smtClean="0">
              <a:solidFill>
                <a:schemeClr val="tx1"/>
              </a:solidFill>
              <a:effectLst>
                <a:outerShdw blurRad="38100" dist="38100" dir="2700000" algn="tl">
                  <a:srgbClr val="000000">
                    <a:alpha val="43137"/>
                  </a:srgbClr>
                </a:outerShdw>
              </a:effectLst>
              <a:latin typeface="Arial Black" pitchFamily="34" charset="0"/>
              <a:cs typeface="Aharoni" pitchFamily="2" charset="-79"/>
            </a:endParaRPr>
          </a:p>
          <a:p>
            <a:pPr algn="just"/>
            <a:r>
              <a:rPr lang="es-EC" dirty="0" smtClean="0">
                <a:solidFill>
                  <a:schemeClr val="tx1"/>
                </a:solidFill>
                <a:latin typeface="Arial Black" pitchFamily="34" charset="0"/>
                <a:cs typeface="Aharoni" pitchFamily="2" charset="-79"/>
              </a:rPr>
              <a:t>Proponer </a:t>
            </a:r>
            <a:r>
              <a:rPr lang="es-EC" dirty="0">
                <a:solidFill>
                  <a:schemeClr val="tx1"/>
                </a:solidFill>
                <a:latin typeface="Arial Black" pitchFamily="34" charset="0"/>
                <a:cs typeface="Aharoni" pitchFamily="2" charset="-79"/>
              </a:rPr>
              <a:t>estrategias que potencien a las microempresas del sector textil artesanal de Otavalo en el marco que estable el Acuerdo </a:t>
            </a:r>
            <a:r>
              <a:rPr lang="es-EC" dirty="0" err="1">
                <a:solidFill>
                  <a:schemeClr val="tx1"/>
                </a:solidFill>
                <a:latin typeface="Arial Black" pitchFamily="34" charset="0"/>
                <a:cs typeface="Aharoni" pitchFamily="2" charset="-79"/>
              </a:rPr>
              <a:t>Multipartes</a:t>
            </a:r>
            <a:endParaRPr lang="es-EC" dirty="0">
              <a:solidFill>
                <a:schemeClr val="tx1"/>
              </a:solidFill>
              <a:latin typeface="Arial Black" pitchFamily="34" charset="0"/>
              <a:cs typeface="Aharoni" pitchFamily="2" charset="-79"/>
            </a:endParaRPr>
          </a:p>
          <a:p>
            <a:pPr marL="0" indent="0" algn="ctr">
              <a:buNone/>
            </a:pPr>
            <a:r>
              <a:rPr lang="es-EC" b="1" dirty="0" smtClean="0">
                <a:solidFill>
                  <a:schemeClr val="tx1"/>
                </a:solidFill>
                <a:effectLst>
                  <a:outerShdw blurRad="38100" dist="38100" dir="2700000" algn="tl">
                    <a:srgbClr val="000000">
                      <a:alpha val="43137"/>
                    </a:srgbClr>
                  </a:outerShdw>
                </a:effectLst>
                <a:latin typeface="Arial Black" pitchFamily="34" charset="0"/>
                <a:cs typeface="Aharoni" pitchFamily="2" charset="-79"/>
              </a:rPr>
              <a:t>OBJETIVOS ESPECÍFICOS</a:t>
            </a:r>
            <a:endParaRPr lang="es-EC" dirty="0" smtClean="0">
              <a:solidFill>
                <a:schemeClr val="tx1"/>
              </a:solidFill>
              <a:effectLst>
                <a:outerShdw blurRad="38100" dist="38100" dir="2700000" algn="tl">
                  <a:srgbClr val="000000">
                    <a:alpha val="43137"/>
                  </a:srgbClr>
                </a:outerShdw>
              </a:effectLst>
              <a:latin typeface="Arial Black" pitchFamily="34" charset="0"/>
              <a:cs typeface="Aharoni" pitchFamily="2" charset="-79"/>
            </a:endParaRPr>
          </a:p>
          <a:p>
            <a:pPr algn="just"/>
            <a:r>
              <a:rPr lang="es-EC" dirty="0" smtClean="0">
                <a:solidFill>
                  <a:schemeClr val="tx1"/>
                </a:solidFill>
                <a:latin typeface="Arial Black" pitchFamily="34" charset="0"/>
                <a:cs typeface="Aharoni" pitchFamily="2" charset="-79"/>
              </a:rPr>
              <a:t>Determinar </a:t>
            </a:r>
            <a:r>
              <a:rPr lang="es-EC" dirty="0">
                <a:solidFill>
                  <a:schemeClr val="tx1"/>
                </a:solidFill>
                <a:latin typeface="Arial Black" pitchFamily="34" charset="0"/>
                <a:cs typeface="Aharoni" pitchFamily="2" charset="-79"/>
              </a:rPr>
              <a:t>las estrategias comerciales que actualmente emplean las microempresas textiles de </a:t>
            </a:r>
            <a:r>
              <a:rPr lang="es-EC" dirty="0" err="1">
                <a:solidFill>
                  <a:schemeClr val="tx1"/>
                </a:solidFill>
                <a:latin typeface="Arial Black" pitchFamily="34" charset="0"/>
                <a:cs typeface="Aharoni" pitchFamily="2" charset="-79"/>
              </a:rPr>
              <a:t>Otavalo</a:t>
            </a:r>
            <a:r>
              <a:rPr lang="es-EC" dirty="0">
                <a:solidFill>
                  <a:schemeClr val="tx1"/>
                </a:solidFill>
                <a:latin typeface="Arial Black" pitchFamily="34" charset="0"/>
                <a:cs typeface="Aharoni" pitchFamily="2" charset="-79"/>
              </a:rPr>
              <a:t> para establecer sus perspectivas. </a:t>
            </a:r>
          </a:p>
          <a:p>
            <a:pPr algn="just"/>
            <a:r>
              <a:rPr lang="es-EC" dirty="0">
                <a:solidFill>
                  <a:schemeClr val="tx1"/>
                </a:solidFill>
                <a:latin typeface="Arial Black" pitchFamily="34" charset="0"/>
                <a:cs typeface="Aharoni" pitchFamily="2" charset="-79"/>
              </a:rPr>
              <a:t>Determinar la evolución de las exportaciones de artesanías textiles en el Ecuador entre los años 2012 y 2016 en comparación a las exportaciones de las microempresas artesanales textiles de </a:t>
            </a:r>
            <a:r>
              <a:rPr lang="es-EC" dirty="0" err="1">
                <a:solidFill>
                  <a:schemeClr val="tx1"/>
                </a:solidFill>
                <a:latin typeface="Arial Black" pitchFamily="34" charset="0"/>
                <a:cs typeface="Aharoni" pitchFamily="2" charset="-79"/>
              </a:rPr>
              <a:t>Otavalo</a:t>
            </a:r>
            <a:r>
              <a:rPr lang="es-EC" dirty="0">
                <a:solidFill>
                  <a:schemeClr val="tx1"/>
                </a:solidFill>
                <a:latin typeface="Arial Black" pitchFamily="34" charset="0"/>
                <a:cs typeface="Aharoni" pitchFamily="2" charset="-79"/>
              </a:rPr>
              <a:t> entre los años 2012 y 2016.</a:t>
            </a:r>
          </a:p>
          <a:p>
            <a:pPr algn="just"/>
            <a:r>
              <a:rPr lang="es-EC" dirty="0">
                <a:solidFill>
                  <a:schemeClr val="tx1"/>
                </a:solidFill>
                <a:latin typeface="Arial Black" pitchFamily="34" charset="0"/>
                <a:cs typeface="Aharoni" pitchFamily="2" charset="-79"/>
              </a:rPr>
              <a:t>Determinar los factores que regulan el comercio internacional entre el sector artesanal textil de </a:t>
            </a:r>
            <a:r>
              <a:rPr lang="es-EC" dirty="0" err="1">
                <a:solidFill>
                  <a:schemeClr val="tx1"/>
                </a:solidFill>
                <a:latin typeface="Arial Black" pitchFamily="34" charset="0"/>
                <a:cs typeface="Aharoni" pitchFamily="2" charset="-79"/>
              </a:rPr>
              <a:t>Otavalo</a:t>
            </a:r>
            <a:r>
              <a:rPr lang="es-EC" dirty="0">
                <a:solidFill>
                  <a:schemeClr val="tx1"/>
                </a:solidFill>
                <a:latin typeface="Arial Black" pitchFamily="34" charset="0"/>
                <a:cs typeface="Aharoni" pitchFamily="2" charset="-79"/>
              </a:rPr>
              <a:t> y la Unión Europea, según el marco del Acuerdo </a:t>
            </a:r>
            <a:r>
              <a:rPr lang="es-EC" dirty="0" err="1">
                <a:solidFill>
                  <a:schemeClr val="tx1"/>
                </a:solidFill>
                <a:latin typeface="Arial Black" pitchFamily="34" charset="0"/>
                <a:cs typeface="Aharoni" pitchFamily="2" charset="-79"/>
              </a:rPr>
              <a:t>Multipartes</a:t>
            </a:r>
            <a:endParaRPr lang="es-EC" dirty="0">
              <a:solidFill>
                <a:schemeClr val="tx1"/>
              </a:solidFill>
              <a:latin typeface="Arial Black" pitchFamily="34" charset="0"/>
              <a:cs typeface="Aharoni" pitchFamily="2" charset="-79"/>
            </a:endParaRPr>
          </a:p>
          <a:p>
            <a:pPr algn="just"/>
            <a:r>
              <a:rPr lang="es-EC" dirty="0">
                <a:solidFill>
                  <a:schemeClr val="tx1"/>
                </a:solidFill>
                <a:latin typeface="Arial Black" pitchFamily="34" charset="0"/>
                <a:cs typeface="Aharoni" pitchFamily="2" charset="-79"/>
              </a:rPr>
              <a:t>Proponer estrategias comerciales para potenciar las microempresas textiles artesanales de </a:t>
            </a:r>
            <a:r>
              <a:rPr lang="es-EC" dirty="0" err="1">
                <a:solidFill>
                  <a:schemeClr val="tx1"/>
                </a:solidFill>
                <a:latin typeface="Arial Black" pitchFamily="34" charset="0"/>
                <a:cs typeface="Aharoni" pitchFamily="2" charset="-79"/>
              </a:rPr>
              <a:t>Otavalo</a:t>
            </a:r>
            <a:r>
              <a:rPr lang="es-EC" dirty="0">
                <a:solidFill>
                  <a:schemeClr val="tx1"/>
                </a:solidFill>
                <a:latin typeface="Arial Black" pitchFamily="34" charset="0"/>
                <a:cs typeface="Aharoni" pitchFamily="2" charset="-79"/>
              </a:rPr>
              <a:t>, y que optimicen la coyuntura generada por el Acuerdo </a:t>
            </a:r>
            <a:r>
              <a:rPr lang="es-EC" dirty="0" err="1">
                <a:solidFill>
                  <a:schemeClr val="tx1"/>
                </a:solidFill>
                <a:latin typeface="Arial Black" pitchFamily="34" charset="0"/>
                <a:cs typeface="Aharoni" pitchFamily="2" charset="-79"/>
              </a:rPr>
              <a:t>Multipartes</a:t>
            </a:r>
            <a:r>
              <a:rPr lang="es-EC" dirty="0" smtClean="0">
                <a:solidFill>
                  <a:schemeClr val="tx1"/>
                </a:solidFill>
                <a:latin typeface="Arial Black" pitchFamily="34" charset="0"/>
                <a:cs typeface="Aharoni" pitchFamily="2" charset="-79"/>
              </a:rPr>
              <a:t>.</a:t>
            </a:r>
            <a:endParaRPr lang="es-EC" dirty="0">
              <a:solidFill>
                <a:schemeClr val="tx1"/>
              </a:solidFill>
              <a:latin typeface="Arial Black" pitchFamily="34" charset="0"/>
              <a:cs typeface="Aharoni" pitchFamily="2" charset="-79"/>
            </a:endParaRPr>
          </a:p>
        </p:txBody>
      </p:sp>
      <p:pic>
        <p:nvPicPr>
          <p:cNvPr id="4" name="Imagen 3"/>
          <p:cNvPicPr>
            <a:picLocks noChangeAspect="1"/>
          </p:cNvPicPr>
          <p:nvPr/>
        </p:nvPicPr>
        <p:blipFill>
          <a:blip r:embed="rId3"/>
          <a:stretch>
            <a:fillRect/>
          </a:stretch>
        </p:blipFill>
        <p:spPr>
          <a:xfrm>
            <a:off x="1199474" y="4860975"/>
            <a:ext cx="2278092" cy="1542973"/>
          </a:xfrm>
          <a:prstGeom prst="rect">
            <a:avLst/>
          </a:prstGeom>
        </p:spPr>
      </p:pic>
      <p:pic>
        <p:nvPicPr>
          <p:cNvPr id="5" name="Imagen 3"/>
          <p:cNvPicPr>
            <a:picLocks noChangeAspect="1"/>
          </p:cNvPicPr>
          <p:nvPr/>
        </p:nvPicPr>
        <p:blipFill>
          <a:blip r:embed="rId4"/>
          <a:stretch>
            <a:fillRect/>
          </a:stretch>
        </p:blipFill>
        <p:spPr>
          <a:xfrm>
            <a:off x="763787" y="2544370"/>
            <a:ext cx="3149467" cy="1924353"/>
          </a:xfrm>
          <a:prstGeom prst="rect">
            <a:avLst/>
          </a:prstGeom>
        </p:spPr>
      </p:pic>
      <p:pic>
        <p:nvPicPr>
          <p:cNvPr id="6" name="Imagen 5"/>
          <p:cNvPicPr>
            <a:picLocks noChangeAspect="1"/>
          </p:cNvPicPr>
          <p:nvPr/>
        </p:nvPicPr>
        <p:blipFill>
          <a:blip r:embed="rId5"/>
          <a:stretch>
            <a:fillRect/>
          </a:stretch>
        </p:blipFill>
        <p:spPr>
          <a:xfrm>
            <a:off x="1462404" y="1151066"/>
            <a:ext cx="1752232" cy="1151067"/>
          </a:xfrm>
          <a:prstGeom prst="rect">
            <a:avLst/>
          </a:prstGeom>
        </p:spPr>
      </p:pic>
    </p:spTree>
    <p:extLst>
      <p:ext uri="{BB962C8B-B14F-4D97-AF65-F5344CB8AC3E}">
        <p14:creationId xmlns:p14="http://schemas.microsoft.com/office/powerpoint/2010/main" val="3143419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CuadroTexto"/>
          <p:cNvSpPr txBox="1"/>
          <p:nvPr/>
        </p:nvSpPr>
        <p:spPr>
          <a:xfrm>
            <a:off x="581680" y="133350"/>
            <a:ext cx="11095969" cy="584775"/>
          </a:xfrm>
          <a:prstGeom prst="rect">
            <a:avLst/>
          </a:prstGeom>
          <a:noFill/>
        </p:spPr>
        <p:txBody>
          <a:bodyPr wrap="square" rtlCol="0">
            <a:spAutoFit/>
          </a:bodyPr>
          <a:lstStyle/>
          <a:p>
            <a:pPr algn="ctr"/>
            <a:r>
              <a:rPr lang="es-MX" sz="3200" dirty="0" smtClean="0">
                <a:latin typeface="Arial Black" pitchFamily="34" charset="0"/>
                <a:cs typeface="Aharoni" pitchFamily="2" charset="-79"/>
              </a:rPr>
              <a:t>IMPORTANCIA DEL COMERCIO INTERNACIONAL</a:t>
            </a:r>
            <a:endParaRPr lang="es-MX" sz="3200" dirty="0">
              <a:latin typeface="Arial Black" pitchFamily="34" charset="0"/>
              <a:cs typeface="Aharoni" pitchFamily="2" charset="-79"/>
            </a:endParaRPr>
          </a:p>
        </p:txBody>
      </p:sp>
      <p:sp>
        <p:nvSpPr>
          <p:cNvPr id="10" name="9 Rectángulo"/>
          <p:cNvSpPr/>
          <p:nvPr/>
        </p:nvSpPr>
        <p:spPr>
          <a:xfrm>
            <a:off x="610349" y="1174771"/>
            <a:ext cx="11207264" cy="1200329"/>
          </a:xfrm>
          <a:prstGeom prst="rect">
            <a:avLst/>
          </a:prstGeom>
          <a:noFill/>
        </p:spPr>
        <p:txBody>
          <a:bodyPr wrap="square">
            <a:spAutoFit/>
          </a:bodyPr>
          <a:lstStyle/>
          <a:p>
            <a:pPr algn="just"/>
            <a:r>
              <a:rPr lang="en-US" sz="2400" b="1" dirty="0" smtClean="0">
                <a:latin typeface="Arial Black" pitchFamily="34" charset="0"/>
                <a:cs typeface="Aharoni" pitchFamily="2" charset="-79"/>
              </a:rPr>
              <a:t>“</a:t>
            </a:r>
            <a:r>
              <a:rPr lang="es-MX" sz="2400" b="1" dirty="0" smtClean="0">
                <a:latin typeface="Arial Black" pitchFamily="34" charset="0"/>
                <a:cs typeface="Aharoni" pitchFamily="2" charset="-79"/>
              </a:rPr>
              <a:t>Las políticas hacia el comercio exterior son algunos de los factores más importantes que promueven el crecimiento económico y la convergencia en los países en desarrollo</a:t>
            </a:r>
            <a:r>
              <a:rPr lang="en-US" sz="2400" b="1" dirty="0" smtClean="0">
                <a:latin typeface="Arial Black" pitchFamily="34" charset="0"/>
                <a:cs typeface="Aharoni" pitchFamily="2" charset="-79"/>
              </a:rPr>
              <a:t>".</a:t>
            </a:r>
            <a:endParaRPr lang="es-MX" sz="2400" b="1" dirty="0">
              <a:latin typeface="Arial Black" pitchFamily="34" charset="0"/>
              <a:cs typeface="Aharoni" pitchFamily="2" charset="-79"/>
            </a:endParaRPr>
          </a:p>
        </p:txBody>
      </p:sp>
      <p:graphicFrame>
        <p:nvGraphicFramePr>
          <p:cNvPr id="6" name="5 Diagrama"/>
          <p:cNvGraphicFramePr/>
          <p:nvPr>
            <p:extLst>
              <p:ext uri="{D42A27DB-BD31-4B8C-83A1-F6EECF244321}">
                <p14:modId xmlns:p14="http://schemas.microsoft.com/office/powerpoint/2010/main" val="2158255473"/>
              </p:ext>
            </p:extLst>
          </p:nvPr>
        </p:nvGraphicFramePr>
        <p:xfrm>
          <a:off x="236361" y="3429000"/>
          <a:ext cx="11830260" cy="2487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1 Grupo"/>
          <p:cNvGrpSpPr/>
          <p:nvPr/>
        </p:nvGrpSpPr>
        <p:grpSpPr>
          <a:xfrm>
            <a:off x="160753" y="2548468"/>
            <a:ext cx="11870495" cy="461665"/>
            <a:chOff x="209422" y="2707992"/>
            <a:chExt cx="8902871" cy="591670"/>
          </a:xfrm>
        </p:grpSpPr>
        <p:pic>
          <p:nvPicPr>
            <p:cNvPr id="6150" name="Picture 6"/>
            <p:cNvPicPr>
              <a:picLocks noChangeAspect="1" noChangeArrowheads="1"/>
            </p:cNvPicPr>
            <p:nvPr/>
          </p:nvPicPr>
          <p:blipFill rotWithShape="1">
            <a:blip r:embed="rId8">
              <a:extLst>
                <a:ext uri="{28A0092B-C50C-407E-A947-70E740481C1C}">
                  <a14:useLocalDpi xmlns:a14="http://schemas.microsoft.com/office/drawing/2010/main" val="0"/>
                </a:ext>
              </a:extLst>
            </a:blip>
            <a:srcRect r="48281" b="75200"/>
            <a:stretch/>
          </p:blipFill>
          <p:spPr bwMode="auto">
            <a:xfrm>
              <a:off x="4738585" y="2732726"/>
              <a:ext cx="2266054" cy="566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rotWithShape="1">
            <a:blip r:embed="rId8">
              <a:extLst>
                <a:ext uri="{28A0092B-C50C-407E-A947-70E740481C1C}">
                  <a14:useLocalDpi xmlns:a14="http://schemas.microsoft.com/office/drawing/2010/main" val="0"/>
                </a:ext>
              </a:extLst>
            </a:blip>
            <a:srcRect t="24734" r="48281" b="50000"/>
            <a:stretch/>
          </p:blipFill>
          <p:spPr bwMode="auto">
            <a:xfrm>
              <a:off x="6846239" y="2720544"/>
              <a:ext cx="2266054" cy="577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rotWithShape="1">
            <a:blip r:embed="rId8">
              <a:extLst>
                <a:ext uri="{28A0092B-C50C-407E-A947-70E740481C1C}">
                  <a14:useLocalDpi xmlns:a14="http://schemas.microsoft.com/office/drawing/2010/main" val="0"/>
                </a:ext>
              </a:extLst>
            </a:blip>
            <a:srcRect t="49490" r="48281" b="24627"/>
            <a:stretch/>
          </p:blipFill>
          <p:spPr bwMode="auto">
            <a:xfrm>
              <a:off x="209422" y="2707992"/>
              <a:ext cx="2266054" cy="591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rotWithShape="1">
            <a:blip r:embed="rId8">
              <a:extLst>
                <a:ext uri="{28A0092B-C50C-407E-A947-70E740481C1C}">
                  <a14:useLocalDpi xmlns:a14="http://schemas.microsoft.com/office/drawing/2010/main" val="0"/>
                </a:ext>
              </a:extLst>
            </a:blip>
            <a:srcRect t="74824" r="48281"/>
            <a:stretch/>
          </p:blipFill>
          <p:spPr bwMode="auto">
            <a:xfrm>
              <a:off x="2475476" y="2720544"/>
              <a:ext cx="2273867" cy="575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2 Rectángulo"/>
          <p:cNvSpPr/>
          <p:nvPr/>
        </p:nvSpPr>
        <p:spPr>
          <a:xfrm>
            <a:off x="3719541" y="2567767"/>
            <a:ext cx="4553089" cy="461665"/>
          </a:xfrm>
          <a:prstGeom prst="rect">
            <a:avLst/>
          </a:prstGeom>
          <a:solidFill>
            <a:schemeClr val="tx2">
              <a:lumMod val="50000"/>
            </a:schemeClr>
          </a:solidFill>
        </p:spPr>
        <p:txBody>
          <a:bodyPr wrap="square">
            <a:spAutoFit/>
          </a:bodyPr>
          <a:lstStyle/>
          <a:p>
            <a:pPr algn="ctr"/>
            <a:r>
              <a:rPr lang="es-MX" sz="2400" b="1" dirty="0" smtClean="0">
                <a:solidFill>
                  <a:schemeClr val="bg1"/>
                </a:solidFill>
                <a:latin typeface="Aharoni" pitchFamily="2" charset="-79"/>
                <a:cs typeface="Aharoni" pitchFamily="2" charset="-79"/>
              </a:rPr>
              <a:t>COMERCIO INTERNACIONAL</a:t>
            </a:r>
            <a:endParaRPr lang="es-MX" sz="2400" b="1" dirty="0">
              <a:solidFill>
                <a:schemeClr val="bg1"/>
              </a:solidFill>
              <a:latin typeface="Aharoni" pitchFamily="2" charset="-79"/>
              <a:cs typeface="Aharoni" pitchFamily="2" charset="-79"/>
            </a:endParaRPr>
          </a:p>
        </p:txBody>
      </p:sp>
      <p:pic>
        <p:nvPicPr>
          <p:cNvPr id="615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95360" y="4871328"/>
            <a:ext cx="2685216" cy="1464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51692" y="4871328"/>
            <a:ext cx="2743668" cy="1464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4" name="Picture 10"/>
          <p:cNvPicPr>
            <a:picLocks noChangeAspect="1" noChangeArrowheads="1"/>
          </p:cNvPicPr>
          <p:nvPr/>
        </p:nvPicPr>
        <p:blipFill rotWithShape="1">
          <a:blip r:embed="rId11">
            <a:duotone>
              <a:schemeClr val="accent1">
                <a:shade val="45000"/>
                <a:satMod val="135000"/>
              </a:schemeClr>
              <a:prstClr val="white"/>
            </a:duotone>
            <a:extLst>
              <a:ext uri="{28A0092B-C50C-407E-A947-70E740481C1C}">
                <a14:useLocalDpi xmlns:a14="http://schemas.microsoft.com/office/drawing/2010/main" val="0"/>
              </a:ext>
            </a:extLst>
          </a:blip>
          <a:srcRect l="41003" t="2109" r="45744" b="88576"/>
          <a:stretch/>
        </p:blipFill>
        <p:spPr bwMode="auto">
          <a:xfrm>
            <a:off x="3083357" y="4871328"/>
            <a:ext cx="2768335" cy="146492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a:effectLst/>
        </p:spPr>
      </p:pic>
      <p:pic>
        <p:nvPicPr>
          <p:cNvPr id="6157" name="Picture 13" descr="Hecho en Méxic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2369" y="4871328"/>
            <a:ext cx="2666407" cy="1464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72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CustomShape 2"/>
          <p:cNvSpPr/>
          <p:nvPr/>
        </p:nvSpPr>
        <p:spPr>
          <a:xfrm>
            <a:off x="451822" y="77747"/>
            <a:ext cx="11392348" cy="782863"/>
          </a:xfrm>
          <a:prstGeom prst="rect">
            <a:avLst/>
          </a:prstGeom>
          <a:noFill/>
          <a:ln>
            <a:noFill/>
          </a:ln>
        </p:spPr>
        <p:style>
          <a:lnRef idx="0">
            <a:scrgbClr r="0" g="0" b="0"/>
          </a:lnRef>
          <a:fillRef idx="0">
            <a:scrgbClr r="0" g="0" b="0"/>
          </a:fillRef>
          <a:effectRef idx="0">
            <a:scrgbClr r="0" g="0" b="0"/>
          </a:effectRef>
          <a:fontRef idx="minor"/>
        </p:style>
        <p:txBody>
          <a:bodyPr lIns="120018" tIns="60010" rIns="120018" bIns="60010" anchor="ctr" anchorCtr="0"/>
          <a:lstStyle/>
          <a:p>
            <a:pPr algn="ctr">
              <a:lnSpc>
                <a:spcPct val="100000"/>
              </a:lnSpc>
            </a:pPr>
            <a:r>
              <a:rPr lang="es-ES" sz="3400" b="1" spc="-1" dirty="0">
                <a:effectLst>
                  <a:outerShdw blurRad="38100" dist="38100" dir="2700000" algn="tl">
                    <a:srgbClr val="000000">
                      <a:alpha val="43137"/>
                    </a:srgbClr>
                  </a:outerShdw>
                </a:effectLst>
                <a:uFill>
                  <a:solidFill>
                    <a:srgbClr val="FFFFFF"/>
                  </a:solidFill>
                </a:uFill>
                <a:latin typeface="Arial Black" pitchFamily="34" charset="0"/>
                <a:cs typeface="Aharoni" pitchFamily="2" charset="-79"/>
              </a:rPr>
              <a:t>OPORTUNIDADES </a:t>
            </a:r>
            <a:r>
              <a:rPr lang="es-ES" sz="3400" b="1" spc="-1" dirty="0" smtClean="0">
                <a:effectLst>
                  <a:outerShdw blurRad="38100" dist="38100" dir="2700000" algn="tl">
                    <a:srgbClr val="000000">
                      <a:alpha val="43137"/>
                    </a:srgbClr>
                  </a:outerShdw>
                </a:effectLst>
                <a:uFill>
                  <a:solidFill>
                    <a:srgbClr val="FFFFFF"/>
                  </a:solidFill>
                </a:uFill>
                <a:latin typeface="Arial Black" pitchFamily="34" charset="0"/>
                <a:cs typeface="Aharoni" pitchFamily="2" charset="-79"/>
              </a:rPr>
              <a:t>- ACUERDOS COMERCIALES</a:t>
            </a:r>
            <a:endParaRPr lang="es-ES" sz="3400" b="1" spc="-1" dirty="0">
              <a:effectLst>
                <a:outerShdw blurRad="38100" dist="38100" dir="2700000" algn="tl">
                  <a:srgbClr val="000000">
                    <a:alpha val="43137"/>
                  </a:srgbClr>
                </a:outerShdw>
              </a:effectLst>
              <a:uFill>
                <a:solidFill>
                  <a:srgbClr val="FFFFFF"/>
                </a:solidFill>
              </a:uFill>
              <a:latin typeface="Arial Black" pitchFamily="34" charset="0"/>
              <a:cs typeface="Aharoni" pitchFamily="2" charset="-79"/>
            </a:endParaRPr>
          </a:p>
        </p:txBody>
      </p:sp>
      <p:graphicFrame>
        <p:nvGraphicFramePr>
          <p:cNvPr id="3" name="Diagrama 2"/>
          <p:cNvGraphicFramePr/>
          <p:nvPr>
            <p:extLst>
              <p:ext uri="{D42A27DB-BD31-4B8C-83A1-F6EECF244321}">
                <p14:modId xmlns:p14="http://schemas.microsoft.com/office/powerpoint/2010/main" val="742980140"/>
              </p:ext>
            </p:extLst>
          </p:nvPr>
        </p:nvGraphicFramePr>
        <p:xfrm>
          <a:off x="348284" y="860610"/>
          <a:ext cx="11495886" cy="5639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9572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8836654" y="3880038"/>
            <a:ext cx="2717057" cy="1660147"/>
          </a:xfrm>
          <a:prstGeom prst="rect">
            <a:avLst/>
          </a:prstGeom>
        </p:spPr>
      </p:pic>
      <p:pic>
        <p:nvPicPr>
          <p:cNvPr id="5" name="Imagen 3"/>
          <p:cNvPicPr>
            <a:picLocks noChangeAspect="1"/>
          </p:cNvPicPr>
          <p:nvPr/>
        </p:nvPicPr>
        <p:blipFill>
          <a:blip r:embed="rId4"/>
          <a:stretch>
            <a:fillRect/>
          </a:stretch>
        </p:blipFill>
        <p:spPr>
          <a:xfrm>
            <a:off x="8836050" y="1602885"/>
            <a:ext cx="2717661" cy="1571882"/>
          </a:xfrm>
          <a:prstGeom prst="rect">
            <a:avLst/>
          </a:prstGeom>
        </p:spPr>
      </p:pic>
      <p:sp>
        <p:nvSpPr>
          <p:cNvPr id="6" name="CustomShape 2"/>
          <p:cNvSpPr/>
          <p:nvPr/>
        </p:nvSpPr>
        <p:spPr>
          <a:xfrm>
            <a:off x="645457" y="284589"/>
            <a:ext cx="11091135" cy="632256"/>
          </a:xfrm>
          <a:prstGeom prst="rect">
            <a:avLst/>
          </a:prstGeom>
          <a:noFill/>
          <a:ln>
            <a:noFill/>
          </a:ln>
        </p:spPr>
        <p:style>
          <a:lnRef idx="0">
            <a:scrgbClr r="0" g="0" b="0"/>
          </a:lnRef>
          <a:fillRef idx="0">
            <a:scrgbClr r="0" g="0" b="0"/>
          </a:fillRef>
          <a:effectRef idx="0">
            <a:scrgbClr r="0" g="0" b="0"/>
          </a:effectRef>
          <a:fontRef idx="minor"/>
        </p:style>
        <p:txBody>
          <a:bodyPr lIns="120018" tIns="60010" rIns="120018" bIns="60010" anchor="ctr" anchorCtr="0"/>
          <a:lstStyle/>
          <a:p>
            <a:pPr algn="ctr">
              <a:lnSpc>
                <a:spcPct val="100000"/>
              </a:lnSpc>
            </a:pPr>
            <a:r>
              <a:rPr lang="es-ES" sz="4400" b="1" spc="-1" dirty="0" smtClean="0">
                <a:effectLst>
                  <a:outerShdw blurRad="38100" dist="38100" dir="2700000" algn="tl">
                    <a:srgbClr val="000000">
                      <a:alpha val="43137"/>
                    </a:srgbClr>
                  </a:outerShdw>
                </a:effectLst>
                <a:uFill>
                  <a:solidFill>
                    <a:srgbClr val="FFFFFF"/>
                  </a:solidFill>
                </a:uFill>
                <a:latin typeface="Arial Black" pitchFamily="34" charset="0"/>
                <a:cs typeface="Aharoni" pitchFamily="2" charset="-79"/>
              </a:rPr>
              <a:t>FUNDAMENTO LEGAL</a:t>
            </a:r>
            <a:endParaRPr lang="es-ES" sz="4400" b="1" spc="-1" dirty="0">
              <a:effectLst>
                <a:outerShdw blurRad="38100" dist="38100" dir="2700000" algn="tl">
                  <a:srgbClr val="000000">
                    <a:alpha val="43137"/>
                  </a:srgbClr>
                </a:outerShdw>
              </a:effectLst>
              <a:uFill>
                <a:solidFill>
                  <a:srgbClr val="FFFFFF"/>
                </a:solidFill>
              </a:uFill>
              <a:latin typeface="Arial Black" pitchFamily="34" charset="0"/>
              <a:cs typeface="Aharoni" pitchFamily="2" charset="-79"/>
            </a:endParaRPr>
          </a:p>
        </p:txBody>
      </p:sp>
      <p:sp>
        <p:nvSpPr>
          <p:cNvPr id="7" name="Marcador de contenido 2"/>
          <p:cNvSpPr txBox="1">
            <a:spLocks/>
          </p:cNvSpPr>
          <p:nvPr/>
        </p:nvSpPr>
        <p:spPr>
          <a:xfrm>
            <a:off x="645457" y="1063212"/>
            <a:ext cx="7734750" cy="5266766"/>
          </a:xfrm>
          <a:prstGeom prst="rect">
            <a:avLst/>
          </a:prstGeom>
          <a:solidFill>
            <a:schemeClr val="accent3">
              <a:lumMod val="40000"/>
              <a:lumOff val="60000"/>
            </a:schemeClr>
          </a:solidFill>
        </p:spPr>
        <p:txBody>
          <a:bodyPr vert="horz" lIns="180000" tIns="45720" rIns="504000" bIns="45720" rtlCol="0" anchor="ctr" anchorCtr="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es-EC" sz="3200" dirty="0" smtClean="0">
                <a:solidFill>
                  <a:schemeClr val="tx1"/>
                </a:solidFill>
                <a:latin typeface="Arial Black" pitchFamily="34" charset="0"/>
                <a:cs typeface="Aharoni" pitchFamily="2" charset="-79"/>
              </a:rPr>
              <a:t>Acuerdo Unión Europea - CAN</a:t>
            </a:r>
          </a:p>
          <a:p>
            <a:pPr algn="just"/>
            <a:r>
              <a:rPr lang="es-EC" sz="3200" dirty="0" smtClean="0">
                <a:solidFill>
                  <a:schemeClr val="tx1"/>
                </a:solidFill>
                <a:latin typeface="Arial Black" pitchFamily="34" charset="0"/>
                <a:cs typeface="Aharoni" pitchFamily="2" charset="-79"/>
              </a:rPr>
              <a:t>Parámetros OMC.</a:t>
            </a:r>
          </a:p>
          <a:p>
            <a:pPr algn="just"/>
            <a:r>
              <a:rPr lang="es-EC" sz="3200" dirty="0" smtClean="0">
                <a:solidFill>
                  <a:schemeClr val="tx1"/>
                </a:solidFill>
                <a:latin typeface="Arial Black" pitchFamily="34" charset="0"/>
                <a:cs typeface="Aharoni" pitchFamily="2" charset="-79"/>
              </a:rPr>
              <a:t>Artículo 24 del GATT</a:t>
            </a:r>
          </a:p>
          <a:p>
            <a:pPr algn="just"/>
            <a:r>
              <a:rPr lang="es-EC" sz="3200" dirty="0" smtClean="0">
                <a:solidFill>
                  <a:schemeClr val="tx1"/>
                </a:solidFill>
                <a:latin typeface="Arial Black" pitchFamily="34" charset="0"/>
                <a:cs typeface="Aharoni" pitchFamily="2" charset="-79"/>
              </a:rPr>
              <a:t>Artículo 5 AGCS</a:t>
            </a:r>
          </a:p>
          <a:p>
            <a:pPr algn="just"/>
            <a:r>
              <a:rPr lang="es-EC" sz="3200" dirty="0" smtClean="0">
                <a:solidFill>
                  <a:schemeClr val="tx1"/>
                </a:solidFill>
                <a:latin typeface="Arial Black" pitchFamily="34" charset="0"/>
                <a:cs typeface="Aharoni" pitchFamily="2" charset="-79"/>
              </a:rPr>
              <a:t>Artículo 134 Constitución</a:t>
            </a:r>
          </a:p>
          <a:p>
            <a:pPr algn="just"/>
            <a:r>
              <a:rPr lang="es-EC" sz="3200" dirty="0">
                <a:solidFill>
                  <a:schemeClr val="tx1"/>
                </a:solidFill>
                <a:latin typeface="Arial Black" pitchFamily="34" charset="0"/>
                <a:cs typeface="Aharoni" pitchFamily="2" charset="-79"/>
              </a:rPr>
              <a:t>Código Orgánico </a:t>
            </a:r>
            <a:r>
              <a:rPr lang="es-EC" sz="3200" dirty="0" smtClean="0">
                <a:solidFill>
                  <a:schemeClr val="tx1"/>
                </a:solidFill>
                <a:latin typeface="Arial Black" pitchFamily="34" charset="0"/>
                <a:cs typeface="Aharoni" pitchFamily="2" charset="-79"/>
              </a:rPr>
              <a:t>Producción</a:t>
            </a:r>
            <a:r>
              <a:rPr lang="es-EC" sz="3200" dirty="0">
                <a:solidFill>
                  <a:schemeClr val="tx1"/>
                </a:solidFill>
                <a:latin typeface="Arial Black" pitchFamily="34" charset="0"/>
                <a:cs typeface="Aharoni" pitchFamily="2" charset="-79"/>
              </a:rPr>
              <a:t>, Comercio e </a:t>
            </a:r>
            <a:r>
              <a:rPr lang="es-EC" sz="3200" dirty="0" smtClean="0">
                <a:solidFill>
                  <a:schemeClr val="tx1"/>
                </a:solidFill>
                <a:latin typeface="Arial Black" pitchFamily="34" charset="0"/>
                <a:cs typeface="Aharoni" pitchFamily="2" charset="-79"/>
              </a:rPr>
              <a:t>Inversiones COPCI</a:t>
            </a:r>
            <a:endParaRPr lang="es-EC" sz="3200" dirty="0">
              <a:solidFill>
                <a:schemeClr val="tx1"/>
              </a:solidFill>
              <a:latin typeface="Arial Black" pitchFamily="34" charset="0"/>
              <a:cs typeface="Aharoni" pitchFamily="2" charset="-79"/>
            </a:endParaRPr>
          </a:p>
        </p:txBody>
      </p:sp>
    </p:spTree>
    <p:extLst>
      <p:ext uri="{BB962C8B-B14F-4D97-AF65-F5344CB8AC3E}">
        <p14:creationId xmlns:p14="http://schemas.microsoft.com/office/powerpoint/2010/main" val="1824539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562350" y="1053352"/>
            <a:ext cx="8206516" cy="5266766"/>
          </a:xfrm>
          <a:solidFill>
            <a:schemeClr val="accent3">
              <a:lumMod val="40000"/>
              <a:lumOff val="60000"/>
            </a:schemeClr>
          </a:solidFill>
        </p:spPr>
        <p:txBody>
          <a:bodyPr lIns="180000" rIns="288000" anchor="ctr" anchorCtr="0">
            <a:noAutofit/>
          </a:bodyPr>
          <a:lstStyle/>
          <a:p>
            <a:pPr lvl="0" algn="just"/>
            <a:r>
              <a:rPr lang="es-EC" sz="2400" dirty="0">
                <a:solidFill>
                  <a:schemeClr val="tx1"/>
                </a:solidFill>
                <a:latin typeface="Arial Black" pitchFamily="34" charset="0"/>
                <a:cs typeface="Aharoni" pitchFamily="2" charset="-79"/>
              </a:rPr>
              <a:t>Ronda I 13 Enero 2014 Bruselas, Ecuador señala temas sensibles.</a:t>
            </a:r>
          </a:p>
          <a:p>
            <a:pPr lvl="0" algn="just"/>
            <a:r>
              <a:rPr lang="es-EC" sz="2400" dirty="0">
                <a:solidFill>
                  <a:schemeClr val="tx1"/>
                </a:solidFill>
                <a:latin typeface="Arial Black" pitchFamily="34" charset="0"/>
                <a:cs typeface="Aharoni" pitchFamily="2" charset="-79"/>
              </a:rPr>
              <a:t>Ronda II 21 Marzo 2014 Malta, </a:t>
            </a:r>
            <a:r>
              <a:rPr lang="es-EC" sz="2400" dirty="0" smtClean="0">
                <a:solidFill>
                  <a:schemeClr val="tx1"/>
                </a:solidFill>
                <a:latin typeface="Arial Black" pitchFamily="34" charset="0"/>
                <a:cs typeface="Aharoni" pitchFamily="2" charset="-79"/>
              </a:rPr>
              <a:t>propiedad </a:t>
            </a:r>
            <a:r>
              <a:rPr lang="es-EC" sz="2400" dirty="0">
                <a:solidFill>
                  <a:schemeClr val="tx1"/>
                </a:solidFill>
                <a:latin typeface="Arial Black" pitchFamily="34" charset="0"/>
                <a:cs typeface="Aharoni" pitchFamily="2" charset="-79"/>
              </a:rPr>
              <a:t>intelectual y compras públicas</a:t>
            </a:r>
          </a:p>
          <a:p>
            <a:pPr lvl="0" algn="just"/>
            <a:r>
              <a:rPr lang="es-EC" sz="2400" dirty="0">
                <a:solidFill>
                  <a:schemeClr val="tx1"/>
                </a:solidFill>
                <a:latin typeface="Arial Black" pitchFamily="34" charset="0"/>
                <a:cs typeface="Aharoni" pitchFamily="2" charset="-79"/>
              </a:rPr>
              <a:t>Ronda III 9 Junio 2014 Bruselas, se </a:t>
            </a:r>
            <a:r>
              <a:rPr lang="es-EC" sz="2400" dirty="0" smtClean="0">
                <a:solidFill>
                  <a:schemeClr val="tx1"/>
                </a:solidFill>
                <a:latin typeface="Arial Black" pitchFamily="34" charset="0"/>
                <a:cs typeface="Aharoni" pitchFamily="2" charset="-79"/>
              </a:rPr>
              <a:t>cerraron negociaciones de temas </a:t>
            </a:r>
            <a:r>
              <a:rPr lang="es-EC" sz="2400" dirty="0">
                <a:solidFill>
                  <a:schemeClr val="tx1"/>
                </a:solidFill>
                <a:latin typeface="Arial Black" pitchFamily="34" charset="0"/>
                <a:cs typeface="Aharoni" pitchFamily="2" charset="-79"/>
              </a:rPr>
              <a:t>sensibles.</a:t>
            </a:r>
          </a:p>
          <a:p>
            <a:pPr lvl="0" algn="just"/>
            <a:r>
              <a:rPr lang="es-EC" sz="2400" dirty="0">
                <a:solidFill>
                  <a:schemeClr val="tx1"/>
                </a:solidFill>
                <a:latin typeface="Arial Black" pitchFamily="34" charset="0"/>
                <a:cs typeface="Aharoni" pitchFamily="2" charset="-79"/>
              </a:rPr>
              <a:t>Ronda IV 7 Julio 2014, </a:t>
            </a:r>
            <a:r>
              <a:rPr lang="es-EC" sz="2400" dirty="0" smtClean="0">
                <a:solidFill>
                  <a:schemeClr val="tx1"/>
                </a:solidFill>
                <a:latin typeface="Arial Black" pitchFamily="34" charset="0"/>
                <a:cs typeface="Aharoni" pitchFamily="2" charset="-79"/>
              </a:rPr>
              <a:t>varias </a:t>
            </a:r>
            <a:r>
              <a:rPr lang="es-EC" sz="2400" dirty="0">
                <a:solidFill>
                  <a:schemeClr val="tx1"/>
                </a:solidFill>
                <a:latin typeface="Arial Black" pitchFamily="34" charset="0"/>
                <a:cs typeface="Aharoni" pitchFamily="2" charset="-79"/>
              </a:rPr>
              <a:t>ciudades de Europa y Ecuador, </a:t>
            </a:r>
            <a:r>
              <a:rPr lang="es-EC" sz="2400" dirty="0" smtClean="0">
                <a:solidFill>
                  <a:schemeClr val="tx1"/>
                </a:solidFill>
                <a:latin typeface="Arial Black" pitchFamily="34" charset="0"/>
                <a:cs typeface="Aharoni" pitchFamily="2" charset="-79"/>
              </a:rPr>
              <a:t>procedimiento para </a:t>
            </a:r>
            <a:r>
              <a:rPr lang="es-EC" sz="2400" dirty="0">
                <a:solidFill>
                  <a:schemeClr val="tx1"/>
                </a:solidFill>
                <a:latin typeface="Arial Black" pitchFamily="34" charset="0"/>
                <a:cs typeface="Aharoni" pitchFamily="2" charset="-79"/>
              </a:rPr>
              <a:t>materializar el </a:t>
            </a:r>
            <a:r>
              <a:rPr lang="es-EC" sz="2400" dirty="0" smtClean="0">
                <a:solidFill>
                  <a:schemeClr val="tx1"/>
                </a:solidFill>
                <a:latin typeface="Arial Black" pitchFamily="34" charset="0"/>
                <a:cs typeface="Aharoni" pitchFamily="2" charset="-79"/>
              </a:rPr>
              <a:t>Acuerdo</a:t>
            </a:r>
            <a:endParaRPr lang="es-EC" sz="2400" dirty="0">
              <a:solidFill>
                <a:schemeClr val="tx1"/>
              </a:solidFill>
              <a:latin typeface="Arial Black" pitchFamily="34" charset="0"/>
              <a:cs typeface="Aharoni" pitchFamily="2" charset="-79"/>
            </a:endParaRPr>
          </a:p>
        </p:txBody>
      </p:sp>
      <p:pic>
        <p:nvPicPr>
          <p:cNvPr id="4" name="Imagen 3"/>
          <p:cNvPicPr>
            <a:picLocks noChangeAspect="1"/>
          </p:cNvPicPr>
          <p:nvPr/>
        </p:nvPicPr>
        <p:blipFill>
          <a:blip r:embed="rId3"/>
          <a:stretch>
            <a:fillRect/>
          </a:stretch>
        </p:blipFill>
        <p:spPr>
          <a:xfrm>
            <a:off x="904245" y="3787763"/>
            <a:ext cx="2353305" cy="1391332"/>
          </a:xfrm>
          <a:prstGeom prst="rect">
            <a:avLst/>
          </a:prstGeom>
        </p:spPr>
      </p:pic>
      <p:pic>
        <p:nvPicPr>
          <p:cNvPr id="5" name="Imagen 3"/>
          <p:cNvPicPr>
            <a:picLocks noChangeAspect="1"/>
          </p:cNvPicPr>
          <p:nvPr/>
        </p:nvPicPr>
        <p:blipFill>
          <a:blip r:embed="rId4"/>
          <a:stretch>
            <a:fillRect/>
          </a:stretch>
        </p:blipFill>
        <p:spPr>
          <a:xfrm>
            <a:off x="903641" y="1893340"/>
            <a:ext cx="2392009" cy="1383526"/>
          </a:xfrm>
          <a:prstGeom prst="rect">
            <a:avLst/>
          </a:prstGeom>
        </p:spPr>
      </p:pic>
      <p:sp>
        <p:nvSpPr>
          <p:cNvPr id="6" name="CustomShape 2"/>
          <p:cNvSpPr/>
          <p:nvPr/>
        </p:nvSpPr>
        <p:spPr>
          <a:xfrm>
            <a:off x="903641" y="187770"/>
            <a:ext cx="10650070" cy="632256"/>
          </a:xfrm>
          <a:prstGeom prst="rect">
            <a:avLst/>
          </a:prstGeom>
          <a:noFill/>
          <a:ln>
            <a:noFill/>
          </a:ln>
        </p:spPr>
        <p:style>
          <a:lnRef idx="0">
            <a:scrgbClr r="0" g="0" b="0"/>
          </a:lnRef>
          <a:fillRef idx="0">
            <a:scrgbClr r="0" g="0" b="0"/>
          </a:fillRef>
          <a:effectRef idx="0">
            <a:scrgbClr r="0" g="0" b="0"/>
          </a:effectRef>
          <a:fontRef idx="minor"/>
        </p:style>
        <p:txBody>
          <a:bodyPr lIns="120018" tIns="60010" rIns="120018" bIns="60010" anchor="ctr" anchorCtr="0"/>
          <a:lstStyle/>
          <a:p>
            <a:pPr algn="ctr">
              <a:lnSpc>
                <a:spcPct val="100000"/>
              </a:lnSpc>
            </a:pPr>
            <a:r>
              <a:rPr lang="es-ES" sz="4200" b="1" spc="-1" dirty="0" smtClean="0">
                <a:effectLst>
                  <a:outerShdw blurRad="38100" dist="38100" dir="2700000" algn="tl">
                    <a:srgbClr val="000000">
                      <a:alpha val="43137"/>
                    </a:srgbClr>
                  </a:outerShdw>
                </a:effectLst>
                <a:uFill>
                  <a:solidFill>
                    <a:srgbClr val="FFFFFF"/>
                  </a:solidFill>
                </a:uFill>
                <a:latin typeface="Aharoni" pitchFamily="2" charset="-79"/>
                <a:cs typeface="Aharoni" pitchFamily="2" charset="-79"/>
              </a:rPr>
              <a:t>NEGOCIACIÓN DEL ACUERDO</a:t>
            </a:r>
            <a:endParaRPr lang="es-ES" sz="4200" b="1" spc="-1" dirty="0">
              <a:effectLst>
                <a:outerShdw blurRad="38100" dist="38100" dir="2700000" algn="tl">
                  <a:srgbClr val="000000">
                    <a:alpha val="43137"/>
                  </a:srgbClr>
                </a:outerShdw>
              </a:effectLst>
              <a:uFill>
                <a:solidFill>
                  <a:srgbClr val="FFFFFF"/>
                </a:solidFill>
              </a:uFill>
              <a:latin typeface="Aharoni" pitchFamily="2" charset="-79"/>
              <a:cs typeface="Aharoni" pitchFamily="2" charset="-79"/>
            </a:endParaRPr>
          </a:p>
        </p:txBody>
      </p:sp>
    </p:spTree>
    <p:extLst>
      <p:ext uri="{BB962C8B-B14F-4D97-AF65-F5344CB8AC3E}">
        <p14:creationId xmlns:p14="http://schemas.microsoft.com/office/powerpoint/2010/main" val="3292876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81450" y="1053352"/>
            <a:ext cx="7784731" cy="5266766"/>
          </a:xfrm>
          <a:solidFill>
            <a:schemeClr val="accent3">
              <a:lumMod val="40000"/>
              <a:lumOff val="60000"/>
            </a:schemeClr>
          </a:solidFill>
        </p:spPr>
        <p:txBody>
          <a:bodyPr lIns="180000" rIns="288000" anchor="ctr" anchorCtr="0">
            <a:noAutofit/>
          </a:bodyPr>
          <a:lstStyle/>
          <a:p>
            <a:pPr lvl="0" algn="just"/>
            <a:r>
              <a:rPr lang="es-EC" sz="2800" b="1" dirty="0">
                <a:solidFill>
                  <a:schemeClr val="tx1"/>
                </a:solidFill>
                <a:latin typeface="Arial Black" pitchFamily="34" charset="0"/>
                <a:cs typeface="Aharoni" pitchFamily="2" charset="-79"/>
              </a:rPr>
              <a:t>Acceso de bienes </a:t>
            </a:r>
            <a:r>
              <a:rPr lang="es-EC" sz="2800" b="1" dirty="0" smtClean="0">
                <a:solidFill>
                  <a:schemeClr val="tx1"/>
                </a:solidFill>
                <a:latin typeface="Arial Black" pitchFamily="34" charset="0"/>
                <a:cs typeface="Aharoni" pitchFamily="2" charset="-79"/>
              </a:rPr>
              <a:t>agrícolas.</a:t>
            </a:r>
            <a:endParaRPr lang="es-EC" sz="2800" dirty="0">
              <a:solidFill>
                <a:schemeClr val="tx1"/>
              </a:solidFill>
              <a:latin typeface="Arial Black" pitchFamily="34" charset="0"/>
              <a:cs typeface="Aharoni" pitchFamily="2" charset="-79"/>
            </a:endParaRPr>
          </a:p>
          <a:p>
            <a:pPr lvl="0" algn="just"/>
            <a:r>
              <a:rPr lang="es-EC" sz="2800" dirty="0" smtClean="0">
                <a:solidFill>
                  <a:schemeClr val="tx1"/>
                </a:solidFill>
                <a:latin typeface="Arial Black" pitchFamily="34" charset="0"/>
                <a:cs typeface="Aharoni" pitchFamily="2" charset="-79"/>
              </a:rPr>
              <a:t>Arancel </a:t>
            </a:r>
            <a:r>
              <a:rPr lang="es-EC" sz="2800" dirty="0">
                <a:solidFill>
                  <a:schemeClr val="tx1"/>
                </a:solidFill>
                <a:latin typeface="Arial Black" pitchFamily="34" charset="0"/>
                <a:cs typeface="Aharoni" pitchFamily="2" charset="-79"/>
              </a:rPr>
              <a:t>0% a toda la oferta </a:t>
            </a:r>
            <a:r>
              <a:rPr lang="es-EC" sz="2800" dirty="0" smtClean="0">
                <a:solidFill>
                  <a:schemeClr val="tx1"/>
                </a:solidFill>
                <a:latin typeface="Arial Black" pitchFamily="34" charset="0"/>
                <a:cs typeface="Aharoni" pitchFamily="2" charset="-79"/>
              </a:rPr>
              <a:t>ecuatoriana de </a:t>
            </a:r>
            <a:r>
              <a:rPr lang="es-EC" sz="2800" dirty="0">
                <a:solidFill>
                  <a:schemeClr val="tx1"/>
                </a:solidFill>
                <a:latin typeface="Arial Black" pitchFamily="34" charset="0"/>
                <a:cs typeface="Aharoni" pitchFamily="2" charset="-79"/>
              </a:rPr>
              <a:t>bienes manufacturados </a:t>
            </a:r>
            <a:r>
              <a:rPr lang="es-EC" sz="2800" dirty="0" smtClean="0">
                <a:solidFill>
                  <a:schemeClr val="tx1"/>
                </a:solidFill>
                <a:latin typeface="Arial Black" pitchFamily="34" charset="0"/>
                <a:cs typeface="Aharoni" pitchFamily="2" charset="-79"/>
              </a:rPr>
              <a:t> (artesanías).</a:t>
            </a:r>
            <a:endParaRPr lang="es-EC" sz="2800" dirty="0">
              <a:solidFill>
                <a:schemeClr val="tx1"/>
              </a:solidFill>
              <a:latin typeface="Arial Black" pitchFamily="34" charset="0"/>
              <a:cs typeface="Aharoni" pitchFamily="2" charset="-79"/>
            </a:endParaRPr>
          </a:p>
          <a:p>
            <a:pPr lvl="0" algn="just"/>
            <a:r>
              <a:rPr lang="es-EC" sz="2800" b="1" dirty="0">
                <a:solidFill>
                  <a:schemeClr val="tx1"/>
                </a:solidFill>
                <a:latin typeface="Arial Black" pitchFamily="34" charset="0"/>
                <a:cs typeface="Aharoni" pitchFamily="2" charset="-79"/>
              </a:rPr>
              <a:t>Acceso de bienes industriales, pesca y acuacultura desde la Unión </a:t>
            </a:r>
            <a:r>
              <a:rPr lang="es-EC" sz="2800" b="1" dirty="0" smtClean="0">
                <a:solidFill>
                  <a:schemeClr val="tx1"/>
                </a:solidFill>
                <a:latin typeface="Arial Black" pitchFamily="34" charset="0"/>
                <a:cs typeface="Aharoni" pitchFamily="2" charset="-79"/>
              </a:rPr>
              <a:t>Europea</a:t>
            </a:r>
            <a:r>
              <a:rPr lang="es-EC" sz="2800" dirty="0" smtClean="0">
                <a:solidFill>
                  <a:schemeClr val="tx1"/>
                </a:solidFill>
                <a:latin typeface="Arial Black" pitchFamily="34" charset="0"/>
                <a:cs typeface="Aharoni" pitchFamily="2" charset="-79"/>
              </a:rPr>
              <a:t>.</a:t>
            </a:r>
            <a:endParaRPr lang="es-EC" sz="2800" dirty="0">
              <a:solidFill>
                <a:schemeClr val="tx1"/>
              </a:solidFill>
              <a:latin typeface="Arial Black" pitchFamily="34" charset="0"/>
              <a:cs typeface="Aharoni" pitchFamily="2" charset="-79"/>
            </a:endParaRPr>
          </a:p>
          <a:p>
            <a:pPr lvl="0" algn="just"/>
            <a:r>
              <a:rPr lang="es-EC" sz="2800" b="1" dirty="0">
                <a:solidFill>
                  <a:schemeClr val="tx1"/>
                </a:solidFill>
                <a:latin typeface="Arial Black" pitchFamily="34" charset="0"/>
                <a:cs typeface="Aharoni" pitchFamily="2" charset="-79"/>
              </a:rPr>
              <a:t>Propiedad Intelectual, </a:t>
            </a:r>
            <a:r>
              <a:rPr lang="es-EC" sz="2800" dirty="0">
                <a:solidFill>
                  <a:schemeClr val="tx1"/>
                </a:solidFill>
                <a:latin typeface="Arial Black" pitchFamily="34" charset="0"/>
                <a:cs typeface="Aharoni" pitchFamily="2" charset="-79"/>
              </a:rPr>
              <a:t>convenios </a:t>
            </a:r>
            <a:r>
              <a:rPr lang="es-EC" sz="2800" dirty="0" smtClean="0">
                <a:solidFill>
                  <a:schemeClr val="tx1"/>
                </a:solidFill>
                <a:latin typeface="Arial Black" pitchFamily="34" charset="0"/>
                <a:cs typeface="Aharoni" pitchFamily="2" charset="-79"/>
              </a:rPr>
              <a:t>multilaterales y OMC.</a:t>
            </a:r>
          </a:p>
        </p:txBody>
      </p:sp>
      <p:pic>
        <p:nvPicPr>
          <p:cNvPr id="4" name="Imagen 3"/>
          <p:cNvPicPr>
            <a:picLocks noChangeAspect="1"/>
          </p:cNvPicPr>
          <p:nvPr/>
        </p:nvPicPr>
        <p:blipFill>
          <a:blip r:embed="rId3"/>
          <a:stretch>
            <a:fillRect/>
          </a:stretch>
        </p:blipFill>
        <p:spPr>
          <a:xfrm>
            <a:off x="903641" y="3703151"/>
            <a:ext cx="2830159" cy="1729252"/>
          </a:xfrm>
          <a:prstGeom prst="rect">
            <a:avLst/>
          </a:prstGeom>
        </p:spPr>
      </p:pic>
      <p:pic>
        <p:nvPicPr>
          <p:cNvPr id="5" name="Imagen 3"/>
          <p:cNvPicPr>
            <a:picLocks noChangeAspect="1"/>
          </p:cNvPicPr>
          <p:nvPr/>
        </p:nvPicPr>
        <p:blipFill>
          <a:blip r:embed="rId4"/>
          <a:stretch>
            <a:fillRect/>
          </a:stretch>
        </p:blipFill>
        <p:spPr>
          <a:xfrm>
            <a:off x="903641" y="1313683"/>
            <a:ext cx="2868259" cy="1658987"/>
          </a:xfrm>
          <a:prstGeom prst="rect">
            <a:avLst/>
          </a:prstGeom>
        </p:spPr>
      </p:pic>
      <p:sp>
        <p:nvSpPr>
          <p:cNvPr id="6" name="CustomShape 2"/>
          <p:cNvSpPr/>
          <p:nvPr/>
        </p:nvSpPr>
        <p:spPr>
          <a:xfrm>
            <a:off x="465490" y="168720"/>
            <a:ext cx="11288359" cy="632256"/>
          </a:xfrm>
          <a:prstGeom prst="rect">
            <a:avLst/>
          </a:prstGeom>
          <a:noFill/>
          <a:ln>
            <a:noFill/>
          </a:ln>
        </p:spPr>
        <p:style>
          <a:lnRef idx="0">
            <a:scrgbClr r="0" g="0" b="0"/>
          </a:lnRef>
          <a:fillRef idx="0">
            <a:scrgbClr r="0" g="0" b="0"/>
          </a:fillRef>
          <a:effectRef idx="0">
            <a:scrgbClr r="0" g="0" b="0"/>
          </a:effectRef>
          <a:fontRef idx="minor"/>
        </p:style>
        <p:txBody>
          <a:bodyPr lIns="120018" tIns="60010" rIns="120018" bIns="60010" anchor="ctr" anchorCtr="0"/>
          <a:lstStyle/>
          <a:p>
            <a:pPr algn="ctr">
              <a:lnSpc>
                <a:spcPct val="100000"/>
              </a:lnSpc>
            </a:pPr>
            <a:r>
              <a:rPr lang="es-ES" sz="4000" b="1" spc="-1" dirty="0" smtClean="0">
                <a:effectLst>
                  <a:outerShdw blurRad="38100" dist="38100" dir="2700000" algn="tl">
                    <a:srgbClr val="000000">
                      <a:alpha val="43137"/>
                    </a:srgbClr>
                  </a:outerShdw>
                </a:effectLst>
                <a:uFill>
                  <a:solidFill>
                    <a:srgbClr val="FFFFFF"/>
                  </a:solidFill>
                </a:uFill>
                <a:latin typeface="Arial Black" pitchFamily="34" charset="0"/>
                <a:cs typeface="Aharoni" pitchFamily="2" charset="-79"/>
              </a:rPr>
              <a:t>CONTENIDO ACUERDO MULTIPARTES</a:t>
            </a:r>
            <a:endParaRPr lang="es-ES" sz="4000" b="1" spc="-1" dirty="0">
              <a:effectLst>
                <a:outerShdw blurRad="38100" dist="38100" dir="2700000" algn="tl">
                  <a:srgbClr val="000000">
                    <a:alpha val="43137"/>
                  </a:srgbClr>
                </a:outerShdw>
              </a:effectLst>
              <a:uFill>
                <a:solidFill>
                  <a:srgbClr val="FFFFFF"/>
                </a:solidFill>
              </a:uFill>
              <a:latin typeface="Arial Black" pitchFamily="34" charset="0"/>
              <a:cs typeface="Aharoni" pitchFamily="2" charset="-79"/>
            </a:endParaRPr>
          </a:p>
        </p:txBody>
      </p:sp>
    </p:spTree>
    <p:extLst>
      <p:ext uri="{BB962C8B-B14F-4D97-AF65-F5344CB8AC3E}">
        <p14:creationId xmlns:p14="http://schemas.microsoft.com/office/powerpoint/2010/main" val="2716189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2889" y="298525"/>
            <a:ext cx="9412941" cy="605118"/>
          </a:xfrm>
        </p:spPr>
        <p:txBody>
          <a:bodyPr>
            <a:noAutofit/>
          </a:bodyPr>
          <a:lstStyle/>
          <a:p>
            <a:pPr algn="ctr"/>
            <a:r>
              <a:rPr lang="es-EC" sz="4600" dirty="0" smtClean="0">
                <a:solidFill>
                  <a:schemeClr val="tx1"/>
                </a:solidFill>
                <a:effectLst>
                  <a:outerShdw blurRad="38100" dist="38100" dir="2700000" algn="tl">
                    <a:srgbClr val="000000">
                      <a:alpha val="43137"/>
                    </a:srgbClr>
                  </a:outerShdw>
                </a:effectLst>
                <a:latin typeface="Aharoni" pitchFamily="2" charset="-79"/>
                <a:cs typeface="Aharoni" pitchFamily="2" charset="-79"/>
              </a:rPr>
              <a:t>ARTESANÍAS DE OTAVALO</a:t>
            </a:r>
            <a:endParaRPr lang="es-EC" sz="4600" dirty="0">
              <a:solidFill>
                <a:schemeClr val="tx1"/>
              </a:solidFill>
              <a:effectLst>
                <a:outerShdw blurRad="38100" dist="38100" dir="2700000" algn="tl">
                  <a:srgbClr val="000000">
                    <a:alpha val="43137"/>
                  </a:srgbClr>
                </a:outerShdw>
              </a:effectLst>
              <a:latin typeface="Aharoni" pitchFamily="2" charset="-79"/>
              <a:cs typeface="Aharoni" pitchFamily="2" charset="-79"/>
            </a:endParaRPr>
          </a:p>
        </p:txBody>
      </p:sp>
      <p:sp>
        <p:nvSpPr>
          <p:cNvPr id="3" name="Marcador de contenido 2"/>
          <p:cNvSpPr>
            <a:spLocks noGrp="1"/>
          </p:cNvSpPr>
          <p:nvPr>
            <p:ph idx="1"/>
          </p:nvPr>
        </p:nvSpPr>
        <p:spPr>
          <a:xfrm>
            <a:off x="3276600" y="1108038"/>
            <a:ext cx="8648700" cy="5497157"/>
          </a:xfrm>
          <a:solidFill>
            <a:schemeClr val="accent3">
              <a:lumMod val="40000"/>
              <a:lumOff val="60000"/>
            </a:schemeClr>
          </a:solidFill>
        </p:spPr>
        <p:txBody>
          <a:bodyPr lIns="72000" rIns="432000" anchor="ctr" anchorCtr="0">
            <a:noAutofit/>
          </a:bodyPr>
          <a:lstStyle/>
          <a:p>
            <a:pPr algn="just">
              <a:spcBef>
                <a:spcPts val="1200"/>
              </a:spcBef>
            </a:pPr>
            <a:r>
              <a:rPr lang="es-EC" sz="2400" b="1" dirty="0" smtClean="0">
                <a:solidFill>
                  <a:schemeClr val="tx1"/>
                </a:solidFill>
                <a:latin typeface="Arial Black" pitchFamily="34" charset="0"/>
                <a:cs typeface="Aharoni" pitchFamily="2" charset="-79"/>
              </a:rPr>
              <a:t>Artesanía =&gt; contribución </a:t>
            </a:r>
            <a:r>
              <a:rPr lang="es-EC" sz="2400" b="1" dirty="0">
                <a:solidFill>
                  <a:schemeClr val="tx1"/>
                </a:solidFill>
                <a:latin typeface="Arial Black" pitchFamily="34" charset="0"/>
                <a:cs typeface="Aharoni" pitchFamily="2" charset="-79"/>
              </a:rPr>
              <a:t>manual </a:t>
            </a:r>
            <a:r>
              <a:rPr lang="es-EC" sz="2400" b="1" dirty="0" smtClean="0">
                <a:solidFill>
                  <a:schemeClr val="tx1"/>
                </a:solidFill>
                <a:latin typeface="Arial Black" pitchFamily="34" charset="0"/>
                <a:cs typeface="Aharoni" pitchFamily="2" charset="-79"/>
              </a:rPr>
              <a:t>es el </a:t>
            </a:r>
            <a:r>
              <a:rPr lang="es-EC" sz="2400" b="1" dirty="0">
                <a:solidFill>
                  <a:schemeClr val="tx1"/>
                </a:solidFill>
                <a:latin typeface="Arial Black" pitchFamily="34" charset="0"/>
                <a:cs typeface="Aharoni" pitchFamily="2" charset="-79"/>
              </a:rPr>
              <a:t>componente más importante </a:t>
            </a:r>
            <a:r>
              <a:rPr lang="es-EC" sz="2400" b="1" dirty="0" smtClean="0">
                <a:solidFill>
                  <a:schemeClr val="tx1"/>
                </a:solidFill>
                <a:latin typeface="Arial Black" pitchFamily="34" charset="0"/>
                <a:cs typeface="Aharoni" pitchFamily="2" charset="-79"/>
              </a:rPr>
              <a:t>del producto. </a:t>
            </a:r>
            <a:endParaRPr lang="es-EC" sz="2400" b="1" dirty="0">
              <a:solidFill>
                <a:schemeClr val="tx1"/>
              </a:solidFill>
              <a:latin typeface="Arial Black" pitchFamily="34" charset="0"/>
              <a:cs typeface="Aharoni" pitchFamily="2" charset="-79"/>
            </a:endParaRPr>
          </a:p>
          <a:p>
            <a:pPr algn="just">
              <a:spcBef>
                <a:spcPts val="1200"/>
              </a:spcBef>
            </a:pPr>
            <a:r>
              <a:rPr lang="es-EC" sz="2400" b="1" dirty="0" smtClean="0">
                <a:solidFill>
                  <a:schemeClr val="tx1"/>
                </a:solidFill>
                <a:latin typeface="Arial Black" pitchFamily="34" charset="0"/>
                <a:cs typeface="Aharoni" pitchFamily="2" charset="-79"/>
              </a:rPr>
              <a:t>Sistema </a:t>
            </a:r>
            <a:r>
              <a:rPr lang="es-EC" sz="2400" b="1" dirty="0">
                <a:solidFill>
                  <a:schemeClr val="tx1"/>
                </a:solidFill>
                <a:latin typeface="Arial Black" pitchFamily="34" charset="0"/>
                <a:cs typeface="Aharoni" pitchFamily="2" charset="-79"/>
              </a:rPr>
              <a:t>Armonizado de Designación y Codificación de Mercancías, </a:t>
            </a:r>
            <a:endParaRPr lang="es-EC" sz="2400" b="1" dirty="0" smtClean="0">
              <a:solidFill>
                <a:schemeClr val="tx1"/>
              </a:solidFill>
              <a:latin typeface="Arial Black" pitchFamily="34" charset="0"/>
              <a:cs typeface="Aharoni" pitchFamily="2" charset="-79"/>
            </a:endParaRPr>
          </a:p>
          <a:p>
            <a:pPr lvl="1" algn="just">
              <a:spcBef>
                <a:spcPts val="1200"/>
              </a:spcBef>
            </a:pPr>
            <a:r>
              <a:rPr lang="es-EC" sz="2400" b="1" dirty="0" smtClean="0">
                <a:solidFill>
                  <a:schemeClr val="tx1"/>
                </a:solidFill>
                <a:latin typeface="Arial Black" pitchFamily="34" charset="0"/>
                <a:cs typeface="Aharoni" pitchFamily="2" charset="-79"/>
              </a:rPr>
              <a:t>Capítulo </a:t>
            </a:r>
            <a:r>
              <a:rPr lang="es-EC" sz="2400" b="1" dirty="0">
                <a:solidFill>
                  <a:schemeClr val="tx1"/>
                </a:solidFill>
                <a:latin typeface="Arial Black" pitchFamily="34" charset="0"/>
                <a:cs typeface="Aharoni" pitchFamily="2" charset="-79"/>
              </a:rPr>
              <a:t>61. Prendas y complementos (accesorios), de vestir, de punto.</a:t>
            </a:r>
          </a:p>
          <a:p>
            <a:pPr lvl="1" algn="just">
              <a:spcBef>
                <a:spcPts val="1200"/>
              </a:spcBef>
            </a:pPr>
            <a:r>
              <a:rPr lang="es-EC" sz="2400" b="1" dirty="0">
                <a:solidFill>
                  <a:schemeClr val="tx1"/>
                </a:solidFill>
                <a:latin typeface="Arial Black" pitchFamily="34" charset="0"/>
                <a:cs typeface="Aharoni" pitchFamily="2" charset="-79"/>
              </a:rPr>
              <a:t>Capítulo 62. Prendas y complementos de vestir, excepto los de punto.</a:t>
            </a:r>
          </a:p>
          <a:p>
            <a:pPr lvl="1" algn="just">
              <a:spcBef>
                <a:spcPts val="1200"/>
              </a:spcBef>
            </a:pPr>
            <a:r>
              <a:rPr lang="es-EC" sz="2400" b="1" dirty="0">
                <a:solidFill>
                  <a:schemeClr val="tx1"/>
                </a:solidFill>
                <a:latin typeface="Arial Black" pitchFamily="34" charset="0"/>
                <a:cs typeface="Aharoni" pitchFamily="2" charset="-79"/>
              </a:rPr>
              <a:t>Capítulo 63. Los demás artículos textiles confeccionados; juegos; prendería y trapos. </a:t>
            </a:r>
          </a:p>
        </p:txBody>
      </p:sp>
      <p:pic>
        <p:nvPicPr>
          <p:cNvPr id="4" name="Imagen 3"/>
          <p:cNvPicPr>
            <a:picLocks noChangeAspect="1"/>
          </p:cNvPicPr>
          <p:nvPr/>
        </p:nvPicPr>
        <p:blipFill>
          <a:blip r:embed="rId3"/>
          <a:stretch>
            <a:fillRect/>
          </a:stretch>
        </p:blipFill>
        <p:spPr>
          <a:xfrm>
            <a:off x="634913" y="4295896"/>
            <a:ext cx="2489287" cy="1837243"/>
          </a:xfrm>
          <a:prstGeom prst="rect">
            <a:avLst/>
          </a:prstGeom>
          <a:ln w="50800">
            <a:solidFill>
              <a:schemeClr val="accent2">
                <a:lumMod val="60000"/>
                <a:lumOff val="40000"/>
              </a:schemeClr>
            </a:solidFill>
          </a:ln>
        </p:spPr>
      </p:pic>
      <p:sp>
        <p:nvSpPr>
          <p:cNvPr id="5" name="object 6"/>
          <p:cNvSpPr/>
          <p:nvPr/>
        </p:nvSpPr>
        <p:spPr>
          <a:xfrm>
            <a:off x="596815" y="1864661"/>
            <a:ext cx="2546435" cy="1735789"/>
          </a:xfrm>
          <a:prstGeom prst="rect">
            <a:avLst/>
          </a:prstGeom>
          <a:blipFill>
            <a:blip r:embed="rId4" cstate="print"/>
            <a:stretch>
              <a:fillRect/>
            </a:stretch>
          </a:blipFill>
          <a:ln w="38100">
            <a:solidFill>
              <a:schemeClr val="accent2">
                <a:lumMod val="60000"/>
                <a:lumOff val="40000"/>
              </a:schemeClr>
            </a:solidFill>
          </a:ln>
        </p:spPr>
        <p:txBody>
          <a:bodyPr wrap="square" lIns="0" tIns="0" rIns="0" bIns="0" rtlCol="0">
            <a:noAutofit/>
          </a:bodyPr>
          <a:lstStyle/>
          <a:p>
            <a:endParaRPr/>
          </a:p>
        </p:txBody>
      </p:sp>
    </p:spTree>
    <p:extLst>
      <p:ext uri="{BB962C8B-B14F-4D97-AF65-F5344CB8AC3E}">
        <p14:creationId xmlns:p14="http://schemas.microsoft.com/office/powerpoint/2010/main" val="2985484462"/>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1069</TotalTime>
  <Words>1754</Words>
  <Application>Microsoft Office PowerPoint</Application>
  <PresentationFormat>Panorámica</PresentationFormat>
  <Paragraphs>320</Paragraphs>
  <Slides>25</Slides>
  <Notes>25</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25</vt:i4>
      </vt:variant>
    </vt:vector>
  </HeadingPairs>
  <TitlesOfParts>
    <vt:vector size="35" baseType="lpstr">
      <vt:lpstr>MS PGothic</vt:lpstr>
      <vt:lpstr>Aharoni</vt:lpstr>
      <vt:lpstr>Arial</vt:lpstr>
      <vt:lpstr>Arial Black</vt:lpstr>
      <vt:lpstr>Calibri</vt:lpstr>
      <vt:lpstr>Century Gothic</vt:lpstr>
      <vt:lpstr>Tahoma</vt:lpstr>
      <vt:lpstr>Times New Roman</vt:lpstr>
      <vt:lpstr>Wingdings 3</vt:lpstr>
      <vt:lpstr>Espiral</vt:lpstr>
      <vt:lpstr>DEPARTAMENTO DE CIENCIAS ECONÓMICAS ADMINISTRATIVAS Y DE COMERCIO    INGENIERÍA EN COMERCIO EXTERIOR Y NEGOCIACIÓN INTERNACIONAL   TESIS: ESTRATEGIAS COMERCIALES DE LAS MICROEMPRESAS TEXTILES ARTESANALES DE OTAVALO   AUTORA: HURTADO GRIJALVA MICHELLE      SANGOLQUÍ - 2017</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ARTESANÍAS DE OTAVALO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Alejandro</dc:creator>
  <cp:lastModifiedBy>Maquina01</cp:lastModifiedBy>
  <cp:revision>98</cp:revision>
  <dcterms:created xsi:type="dcterms:W3CDTF">2017-08-24T18:16:08Z</dcterms:created>
  <dcterms:modified xsi:type="dcterms:W3CDTF">2017-08-31T18:46:15Z</dcterms:modified>
</cp:coreProperties>
</file>