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 id="2147483971" r:id="rId2"/>
    <p:sldMasterId id="2147484019" r:id="rId3"/>
  </p:sldMasterIdLst>
  <p:notesMasterIdLst>
    <p:notesMasterId r:id="rId50"/>
  </p:notesMasterIdLst>
  <p:sldIdLst>
    <p:sldId id="256" r:id="rId4"/>
    <p:sldId id="308" r:id="rId5"/>
    <p:sldId id="309" r:id="rId6"/>
    <p:sldId id="310" r:id="rId7"/>
    <p:sldId id="311" r:id="rId8"/>
    <p:sldId id="319" r:id="rId9"/>
    <p:sldId id="289" r:id="rId10"/>
    <p:sldId id="299" r:id="rId11"/>
    <p:sldId id="266" r:id="rId12"/>
    <p:sldId id="282" r:id="rId13"/>
    <p:sldId id="283" r:id="rId14"/>
    <p:sldId id="303" r:id="rId15"/>
    <p:sldId id="290" r:id="rId16"/>
    <p:sldId id="260" r:id="rId17"/>
    <p:sldId id="312" r:id="rId18"/>
    <p:sldId id="286" r:id="rId19"/>
    <p:sldId id="287" r:id="rId20"/>
    <p:sldId id="304" r:id="rId21"/>
    <p:sldId id="270" r:id="rId22"/>
    <p:sldId id="285" r:id="rId23"/>
    <p:sldId id="267" r:id="rId24"/>
    <p:sldId id="291" r:id="rId25"/>
    <p:sldId id="261" r:id="rId26"/>
    <p:sldId id="263" r:id="rId27"/>
    <p:sldId id="313" r:id="rId28"/>
    <p:sldId id="314" r:id="rId29"/>
    <p:sldId id="315" r:id="rId30"/>
    <p:sldId id="298" r:id="rId31"/>
    <p:sldId id="284" r:id="rId32"/>
    <p:sldId id="278" r:id="rId33"/>
    <p:sldId id="280" r:id="rId34"/>
    <p:sldId id="305" r:id="rId35"/>
    <p:sldId id="292" r:id="rId36"/>
    <p:sldId id="293" r:id="rId37"/>
    <p:sldId id="306" r:id="rId38"/>
    <p:sldId id="295" r:id="rId39"/>
    <p:sldId id="265" r:id="rId40"/>
    <p:sldId id="316" r:id="rId41"/>
    <p:sldId id="296" r:id="rId42"/>
    <p:sldId id="264" r:id="rId43"/>
    <p:sldId id="271" r:id="rId44"/>
    <p:sldId id="317" r:id="rId45"/>
    <p:sldId id="273" r:id="rId46"/>
    <p:sldId id="307" r:id="rId47"/>
    <p:sldId id="297" r:id="rId48"/>
    <p:sldId id="31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9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_rels/data9.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60BDA-CF30-43EC-8E05-9301F8864C7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C"/>
        </a:p>
      </dgm:t>
    </dgm:pt>
    <dgm:pt modelId="{EAE03BA4-2167-4FEF-961C-CF9D5188A4CB}">
      <dgm:prSet/>
      <dgm:spPr/>
      <dgm:t>
        <a:bodyPr/>
        <a:lstStyle/>
        <a:p>
          <a:r>
            <a:rPr lang="es-ES" dirty="0" smtClean="0"/>
            <a:t>´´Los materiales son sustancia con lo que algo esta compuesto o hecho´´</a:t>
          </a:r>
          <a:endParaRPr lang="es-ES" dirty="0"/>
        </a:p>
      </dgm:t>
    </dgm:pt>
    <dgm:pt modelId="{90102260-1C26-448E-9391-92B076597D36}" type="parTrans" cxnId="{75C0CDFC-287A-48D2-89C1-16D6F4A08D6E}">
      <dgm:prSet/>
      <dgm:spPr/>
      <dgm:t>
        <a:bodyPr/>
        <a:lstStyle/>
        <a:p>
          <a:endParaRPr lang="es-ES"/>
        </a:p>
      </dgm:t>
    </dgm:pt>
    <dgm:pt modelId="{E0C39146-D119-49F7-9A2F-23A42D4703D2}" type="sibTrans" cxnId="{75C0CDFC-287A-48D2-89C1-16D6F4A08D6E}">
      <dgm:prSet/>
      <dgm:spPr/>
      <dgm:t>
        <a:bodyPr/>
        <a:lstStyle/>
        <a:p>
          <a:endParaRPr lang="es-ES"/>
        </a:p>
      </dgm:t>
    </dgm:pt>
    <dgm:pt modelId="{9200B860-73F1-4F12-86C7-A52B0C75E5B6}" type="pres">
      <dgm:prSet presAssocID="{1CB60BDA-CF30-43EC-8E05-9301F8864C7E}" presName="Name0" presStyleCnt="0">
        <dgm:presLayoutVars>
          <dgm:dir/>
          <dgm:animLvl val="lvl"/>
          <dgm:resizeHandles val="exact"/>
        </dgm:presLayoutVars>
      </dgm:prSet>
      <dgm:spPr/>
      <dgm:t>
        <a:bodyPr/>
        <a:lstStyle/>
        <a:p>
          <a:endParaRPr lang="es-ES"/>
        </a:p>
      </dgm:t>
    </dgm:pt>
    <dgm:pt modelId="{7C180DDA-B4FB-4797-B699-D1AC948BBF43}" type="pres">
      <dgm:prSet presAssocID="{EAE03BA4-2167-4FEF-961C-CF9D5188A4CB}" presName="boxAndChildren" presStyleCnt="0"/>
      <dgm:spPr/>
    </dgm:pt>
    <dgm:pt modelId="{51AD0CA9-255A-40A9-B926-4AB01B92C319}" type="pres">
      <dgm:prSet presAssocID="{EAE03BA4-2167-4FEF-961C-CF9D5188A4CB}" presName="parentTextBox" presStyleLbl="node1" presStyleIdx="0" presStyleCnt="1"/>
      <dgm:spPr/>
      <dgm:t>
        <a:bodyPr/>
        <a:lstStyle/>
        <a:p>
          <a:endParaRPr lang="es-ES"/>
        </a:p>
      </dgm:t>
    </dgm:pt>
  </dgm:ptLst>
  <dgm:cxnLst>
    <dgm:cxn modelId="{5C9BE2A4-2DBC-4382-85B3-81C46CED7BAF}" type="presOf" srcId="{1CB60BDA-CF30-43EC-8E05-9301F8864C7E}" destId="{9200B860-73F1-4F12-86C7-A52B0C75E5B6}" srcOrd="0" destOrd="0" presId="urn:microsoft.com/office/officeart/2005/8/layout/process4"/>
    <dgm:cxn modelId="{96A308F4-AAAA-46FD-AFBC-B64E472156E1}" type="presOf" srcId="{EAE03BA4-2167-4FEF-961C-CF9D5188A4CB}" destId="{51AD0CA9-255A-40A9-B926-4AB01B92C319}" srcOrd="0" destOrd="0" presId="urn:microsoft.com/office/officeart/2005/8/layout/process4"/>
    <dgm:cxn modelId="{75C0CDFC-287A-48D2-89C1-16D6F4A08D6E}" srcId="{1CB60BDA-CF30-43EC-8E05-9301F8864C7E}" destId="{EAE03BA4-2167-4FEF-961C-CF9D5188A4CB}" srcOrd="0" destOrd="0" parTransId="{90102260-1C26-448E-9391-92B076597D36}" sibTransId="{E0C39146-D119-49F7-9A2F-23A42D4703D2}"/>
    <dgm:cxn modelId="{3203CCAD-5CD8-4C64-AA44-4BBBF4DECBEE}" type="presParOf" srcId="{9200B860-73F1-4F12-86C7-A52B0C75E5B6}" destId="{7C180DDA-B4FB-4797-B699-D1AC948BBF43}" srcOrd="0" destOrd="0" presId="urn:microsoft.com/office/officeart/2005/8/layout/process4"/>
    <dgm:cxn modelId="{2E16AE0D-DEC6-4499-8363-0A8A882F1AD9}" type="presParOf" srcId="{7C180DDA-B4FB-4797-B699-D1AC948BBF43}" destId="{51AD0CA9-255A-40A9-B926-4AB01B92C319}" srcOrd="0" destOrd="0" presId="urn:microsoft.com/office/officeart/2005/8/layout/process4"/>
  </dgm:cxnLst>
  <dgm:bg>
    <a:noFill/>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C55E4-45EF-44A8-B6EA-F4354EE7D2FD}"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1100FDEE-50C2-4757-9104-69E4F831975D}">
      <dgm:prSet phldrT="[Texto]" custT="1"/>
      <dgm:spPr>
        <a:solidFill>
          <a:schemeClr val="accent6">
            <a:lumMod val="50000"/>
          </a:schemeClr>
        </a:solidFill>
      </dgm:spPr>
      <dgm:t>
        <a:bodyPr/>
        <a:lstStyle/>
        <a:p>
          <a:pPr algn="ctr"/>
          <a:endParaRPr lang="en-US" sz="1600" b="1" dirty="0">
            <a:solidFill>
              <a:schemeClr val="tx1"/>
            </a:solidFill>
            <a:latin typeface="Arial" panose="020B0604020202020204" pitchFamily="34" charset="0"/>
            <a:cs typeface="Arial" panose="020B0604020202020204" pitchFamily="34" charset="0"/>
          </a:endParaRPr>
        </a:p>
      </dgm:t>
    </dgm:pt>
    <dgm:pt modelId="{1D680A90-D3FE-4D1D-9CDC-368F5F9294F0}" type="parTrans" cxnId="{D6E98B67-8D37-41B3-8AC5-9BA6C3152D1B}">
      <dgm:prSet/>
      <dgm:spPr/>
      <dgm:t>
        <a:bodyPr/>
        <a:lstStyle/>
        <a:p>
          <a:pPr algn="ctr"/>
          <a:endParaRPr lang="en-US" sz="800">
            <a:latin typeface="Arial" panose="020B0604020202020204" pitchFamily="34" charset="0"/>
            <a:cs typeface="Arial" panose="020B0604020202020204" pitchFamily="34" charset="0"/>
          </a:endParaRPr>
        </a:p>
      </dgm:t>
    </dgm:pt>
    <dgm:pt modelId="{1D023460-3402-4814-A746-63D6536E0350}" type="sibTrans" cxnId="{D6E98B67-8D37-41B3-8AC5-9BA6C3152D1B}">
      <dgm:prSet/>
      <dgm:spPr/>
      <dgm:t>
        <a:bodyPr/>
        <a:lstStyle/>
        <a:p>
          <a:pPr algn="ctr"/>
          <a:endParaRPr lang="en-US" sz="800">
            <a:latin typeface="Arial" panose="020B0604020202020204" pitchFamily="34" charset="0"/>
            <a:cs typeface="Arial" panose="020B0604020202020204" pitchFamily="34" charset="0"/>
          </a:endParaRPr>
        </a:p>
      </dgm:t>
    </dgm:pt>
    <dgm:pt modelId="{1491E7C5-3E46-48BD-A0C4-08F01CFB406F}">
      <dgm:prSet phldrT="[Texto]" custT="1"/>
      <dgm:spPr/>
      <dgm:t>
        <a:bodyPr/>
        <a:lstStyle/>
        <a:p>
          <a:pPr algn="l"/>
          <a:endParaRPr lang="en-US" sz="1400" b="1" dirty="0">
            <a:latin typeface="Arial" panose="020B0604020202020204" pitchFamily="34" charset="0"/>
            <a:cs typeface="Arial" panose="020B0604020202020204" pitchFamily="34" charset="0"/>
          </a:endParaRPr>
        </a:p>
      </dgm:t>
    </dgm:pt>
    <dgm:pt modelId="{5F01C5E6-951B-494F-AEAB-EBEBAF55D507}" type="parTrans" cxnId="{5A5ECF04-1A5F-474C-BA51-BB2C4A50D0AB}">
      <dgm:prSet/>
      <dgm:spPr/>
      <dgm:t>
        <a:bodyPr/>
        <a:lstStyle/>
        <a:p>
          <a:pPr algn="ctr"/>
          <a:endParaRPr lang="en-US" sz="800">
            <a:latin typeface="Arial" panose="020B0604020202020204" pitchFamily="34" charset="0"/>
            <a:cs typeface="Arial" panose="020B0604020202020204" pitchFamily="34" charset="0"/>
          </a:endParaRPr>
        </a:p>
      </dgm:t>
    </dgm:pt>
    <dgm:pt modelId="{E6015A51-D6BF-445F-BE42-914AC7FD2955}" type="sibTrans" cxnId="{5A5ECF04-1A5F-474C-BA51-BB2C4A50D0AB}">
      <dgm:prSet/>
      <dgm:spPr/>
      <dgm:t>
        <a:bodyPr/>
        <a:lstStyle/>
        <a:p>
          <a:pPr algn="ctr"/>
          <a:endParaRPr lang="en-US" sz="800">
            <a:latin typeface="Arial" panose="020B0604020202020204" pitchFamily="34" charset="0"/>
            <a:cs typeface="Arial" panose="020B0604020202020204" pitchFamily="34" charset="0"/>
          </a:endParaRPr>
        </a:p>
      </dgm:t>
    </dgm:pt>
    <dgm:pt modelId="{57B86068-D02C-4FCA-ADC5-DC875D78CC44}">
      <dgm:prSet phldrT="[Texto]" custT="1"/>
      <dgm:spPr/>
      <dgm:t>
        <a:bodyPr/>
        <a:lstStyle/>
        <a:p>
          <a:pPr algn="just"/>
          <a:r>
            <a:rPr lang="en-US" sz="1400" b="1" dirty="0" smtClean="0">
              <a:latin typeface="Arial" panose="020B0604020202020204" pitchFamily="34" charset="0"/>
              <a:cs typeface="Arial" panose="020B0604020202020204" pitchFamily="34" charset="0"/>
            </a:rPr>
            <a:t>METALES</a:t>
          </a:r>
          <a:endParaRPr lang="en-US" sz="1400" b="1" dirty="0">
            <a:latin typeface="Arial" panose="020B0604020202020204" pitchFamily="34" charset="0"/>
            <a:cs typeface="Arial" panose="020B0604020202020204" pitchFamily="34" charset="0"/>
          </a:endParaRPr>
        </a:p>
      </dgm:t>
    </dgm:pt>
    <dgm:pt modelId="{73305666-C387-41C9-9CC9-EB7777018BFF}" type="parTrans" cxnId="{EAF0CB52-DD45-4191-BCD1-B86169588232}">
      <dgm:prSet/>
      <dgm:spPr/>
      <dgm:t>
        <a:bodyPr/>
        <a:lstStyle/>
        <a:p>
          <a:pPr algn="ctr"/>
          <a:endParaRPr lang="en-US" sz="800">
            <a:latin typeface="Arial" panose="020B0604020202020204" pitchFamily="34" charset="0"/>
            <a:cs typeface="Arial" panose="020B0604020202020204" pitchFamily="34" charset="0"/>
          </a:endParaRPr>
        </a:p>
      </dgm:t>
    </dgm:pt>
    <dgm:pt modelId="{8BB3CF49-4605-4DB7-862A-E75D58FCC703}" type="sibTrans" cxnId="{EAF0CB52-DD45-4191-BCD1-B86169588232}">
      <dgm:prSet/>
      <dgm:spPr/>
      <dgm:t>
        <a:bodyPr/>
        <a:lstStyle/>
        <a:p>
          <a:pPr algn="ctr"/>
          <a:endParaRPr lang="en-US" sz="800">
            <a:latin typeface="Arial" panose="020B0604020202020204" pitchFamily="34" charset="0"/>
            <a:cs typeface="Arial" panose="020B0604020202020204" pitchFamily="34" charset="0"/>
          </a:endParaRPr>
        </a:p>
      </dgm:t>
    </dgm:pt>
    <dgm:pt modelId="{D4782509-D99F-43DA-880C-B97226A479C9}">
      <dgm:prSet phldrT="[Texto]" custT="1"/>
      <dgm:spPr>
        <a:solidFill>
          <a:schemeClr val="accent6">
            <a:lumMod val="75000"/>
          </a:schemeClr>
        </a:solidFill>
      </dgm:spPr>
      <dgm:t>
        <a:bodyPr/>
        <a:lstStyle/>
        <a:p>
          <a:pPr algn="ctr"/>
          <a:endParaRPr lang="en-US" sz="1600" b="1" dirty="0">
            <a:solidFill>
              <a:schemeClr val="tx1"/>
            </a:solidFill>
            <a:latin typeface="Arial" panose="020B0604020202020204" pitchFamily="34" charset="0"/>
            <a:cs typeface="Arial" panose="020B0604020202020204" pitchFamily="34" charset="0"/>
          </a:endParaRPr>
        </a:p>
      </dgm:t>
    </dgm:pt>
    <dgm:pt modelId="{D5021682-A6AC-4D3B-8602-AB8074CE7669}" type="parTrans" cxnId="{744AD8F1-AFA2-41D8-8922-2CE4D74B70B2}">
      <dgm:prSet/>
      <dgm:spPr/>
      <dgm:t>
        <a:bodyPr/>
        <a:lstStyle/>
        <a:p>
          <a:pPr algn="ctr"/>
          <a:endParaRPr lang="en-US" sz="800">
            <a:latin typeface="Arial" panose="020B0604020202020204" pitchFamily="34" charset="0"/>
            <a:cs typeface="Arial" panose="020B0604020202020204" pitchFamily="34" charset="0"/>
          </a:endParaRPr>
        </a:p>
      </dgm:t>
    </dgm:pt>
    <dgm:pt modelId="{CDB15641-74D6-4D0B-AB39-C9CD800F1BFE}" type="sibTrans" cxnId="{744AD8F1-AFA2-41D8-8922-2CE4D74B70B2}">
      <dgm:prSet/>
      <dgm:spPr/>
      <dgm:t>
        <a:bodyPr/>
        <a:lstStyle/>
        <a:p>
          <a:pPr algn="ctr"/>
          <a:endParaRPr lang="en-US" sz="800">
            <a:latin typeface="Arial" panose="020B0604020202020204" pitchFamily="34" charset="0"/>
            <a:cs typeface="Arial" panose="020B0604020202020204" pitchFamily="34" charset="0"/>
          </a:endParaRPr>
        </a:p>
      </dgm:t>
    </dgm:pt>
    <dgm:pt modelId="{0FC6AF83-3D25-4B66-826E-3D07834A10B7}">
      <dgm:prSet custT="1"/>
      <dgm:spPr>
        <a:solidFill>
          <a:schemeClr val="accent6">
            <a:lumMod val="60000"/>
            <a:lumOff val="40000"/>
          </a:schemeClr>
        </a:solidFill>
      </dgm:spPr>
      <dgm:t>
        <a:bodyPr/>
        <a:lstStyle/>
        <a:p>
          <a:pPr algn="ctr"/>
          <a:endParaRPr lang="en-US" sz="1600" b="1" dirty="0">
            <a:solidFill>
              <a:schemeClr val="tx1"/>
            </a:solidFill>
            <a:latin typeface="Arial" panose="020B0604020202020204" pitchFamily="34" charset="0"/>
            <a:cs typeface="Arial" panose="020B0604020202020204" pitchFamily="34" charset="0"/>
          </a:endParaRPr>
        </a:p>
      </dgm:t>
    </dgm:pt>
    <dgm:pt modelId="{37133AE3-55F6-4B17-9AB0-F498D57E3EDF}" type="parTrans" cxnId="{EF5D74EC-BD9B-4825-ABAC-E48E457B71AD}">
      <dgm:prSet/>
      <dgm:spPr/>
      <dgm:t>
        <a:bodyPr/>
        <a:lstStyle/>
        <a:p>
          <a:pPr algn="ctr"/>
          <a:endParaRPr lang="en-US" sz="800">
            <a:latin typeface="Arial" panose="020B0604020202020204" pitchFamily="34" charset="0"/>
            <a:cs typeface="Arial" panose="020B0604020202020204" pitchFamily="34" charset="0"/>
          </a:endParaRPr>
        </a:p>
      </dgm:t>
    </dgm:pt>
    <dgm:pt modelId="{90BEB1EA-F2CE-4C59-87C5-29E5E24070CB}" type="sibTrans" cxnId="{EF5D74EC-BD9B-4825-ABAC-E48E457B71AD}">
      <dgm:prSet/>
      <dgm:spPr/>
      <dgm:t>
        <a:bodyPr/>
        <a:lstStyle/>
        <a:p>
          <a:pPr algn="ctr"/>
          <a:endParaRPr lang="en-US" sz="800">
            <a:latin typeface="Arial" panose="020B0604020202020204" pitchFamily="34" charset="0"/>
            <a:cs typeface="Arial" panose="020B0604020202020204" pitchFamily="34" charset="0"/>
          </a:endParaRPr>
        </a:p>
      </dgm:t>
    </dgm:pt>
    <dgm:pt modelId="{E54572DA-A1FC-4A44-AE64-ED5365E1E7E8}">
      <dgm:prSet phldrT="[Texto]" custT="1"/>
      <dgm:spPr/>
      <dgm:t>
        <a:bodyPr/>
        <a:lstStyle/>
        <a:p>
          <a:pPr algn="l"/>
          <a:r>
            <a:rPr lang="es-ES" sz="1400" b="1" i="0" dirty="0" smtClean="0">
              <a:latin typeface="Arial" panose="020B0604020202020204" pitchFamily="34" charset="0"/>
              <a:cs typeface="Arial" panose="020B0604020202020204" pitchFamily="34" charset="0"/>
            </a:rPr>
            <a:t>POLÌMEROS.</a:t>
          </a:r>
          <a:r>
            <a:rPr lang="es-ES" sz="1400" b="0" i="0"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dgm:t>
    </dgm:pt>
    <dgm:pt modelId="{9DDA344D-BA47-461C-BFAC-F831C0CB261D}" type="parTrans" cxnId="{0328BDB9-50A8-4011-95C2-301E8DDD9C5A}">
      <dgm:prSet/>
      <dgm:spPr/>
      <dgm:t>
        <a:bodyPr/>
        <a:lstStyle/>
        <a:p>
          <a:pPr algn="ctr"/>
          <a:endParaRPr lang="en-US" sz="800">
            <a:latin typeface="Arial" panose="020B0604020202020204" pitchFamily="34" charset="0"/>
            <a:cs typeface="Arial" panose="020B0604020202020204" pitchFamily="34" charset="0"/>
          </a:endParaRPr>
        </a:p>
      </dgm:t>
    </dgm:pt>
    <dgm:pt modelId="{69184BD0-BE23-4628-B393-F9F0359ECDBB}" type="sibTrans" cxnId="{0328BDB9-50A8-4011-95C2-301E8DDD9C5A}">
      <dgm:prSet/>
      <dgm:spPr/>
      <dgm:t>
        <a:bodyPr/>
        <a:lstStyle/>
        <a:p>
          <a:pPr algn="ctr"/>
          <a:endParaRPr lang="en-US" sz="800">
            <a:latin typeface="Arial" panose="020B0604020202020204" pitchFamily="34" charset="0"/>
            <a:cs typeface="Arial" panose="020B0604020202020204" pitchFamily="34" charset="0"/>
          </a:endParaRPr>
        </a:p>
      </dgm:t>
    </dgm:pt>
    <dgm:pt modelId="{F9DD8C3F-0290-496A-B551-AAB0A1BC2C68}">
      <dgm:prSet phldrT="[Texto]" custT="1"/>
      <dgm:spPr/>
      <dgm:t>
        <a:bodyPr/>
        <a:lstStyle/>
        <a:p>
          <a:pPr algn="l"/>
          <a:r>
            <a:rPr lang="es-EC" sz="1400" b="1" dirty="0" smtClean="0">
              <a:latin typeface="Arial" panose="020B0604020202020204" pitchFamily="34" charset="0"/>
              <a:cs typeface="Arial" panose="020B0604020202020204" pitchFamily="34" charset="0"/>
            </a:rPr>
            <a:t>CERÀMICOS</a:t>
          </a:r>
          <a:r>
            <a:rPr lang="es-EC" sz="1400"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dgm:t>
    </dgm:pt>
    <dgm:pt modelId="{2C0CB92E-5732-41AF-A765-F5E92A7F093F}" type="sibTrans" cxnId="{B6CE5C70-597D-4E57-A6ED-6B6DBE7A0400}">
      <dgm:prSet/>
      <dgm:spPr/>
      <dgm:t>
        <a:bodyPr/>
        <a:lstStyle/>
        <a:p>
          <a:pPr algn="ctr"/>
          <a:endParaRPr lang="en-US" sz="800">
            <a:latin typeface="Arial" panose="020B0604020202020204" pitchFamily="34" charset="0"/>
            <a:cs typeface="Arial" panose="020B0604020202020204" pitchFamily="34" charset="0"/>
          </a:endParaRPr>
        </a:p>
      </dgm:t>
    </dgm:pt>
    <dgm:pt modelId="{5F37C599-5C36-4719-A8F4-6847E0380DC6}" type="parTrans" cxnId="{B6CE5C70-597D-4E57-A6ED-6B6DBE7A0400}">
      <dgm:prSet/>
      <dgm:spPr/>
      <dgm:t>
        <a:bodyPr/>
        <a:lstStyle/>
        <a:p>
          <a:pPr algn="ctr"/>
          <a:endParaRPr lang="en-US" sz="800">
            <a:latin typeface="Arial" panose="020B0604020202020204" pitchFamily="34" charset="0"/>
            <a:cs typeface="Arial" panose="020B0604020202020204" pitchFamily="34" charset="0"/>
          </a:endParaRPr>
        </a:p>
      </dgm:t>
    </dgm:pt>
    <dgm:pt modelId="{A35FFC0E-A4D4-4F3C-8E79-88B72DD993C5}" type="pres">
      <dgm:prSet presAssocID="{ADCC55E4-45EF-44A8-B6EA-F4354EE7D2FD}" presName="linearFlow" presStyleCnt="0">
        <dgm:presLayoutVars>
          <dgm:dir/>
          <dgm:animLvl val="lvl"/>
          <dgm:resizeHandles val="exact"/>
        </dgm:presLayoutVars>
      </dgm:prSet>
      <dgm:spPr/>
      <dgm:t>
        <a:bodyPr/>
        <a:lstStyle/>
        <a:p>
          <a:endParaRPr lang="es-ES"/>
        </a:p>
      </dgm:t>
    </dgm:pt>
    <dgm:pt modelId="{4E06C3D5-E9D7-4DED-9155-173CF5E8EBFC}" type="pres">
      <dgm:prSet presAssocID="{1100FDEE-50C2-4757-9104-69E4F831975D}" presName="composite" presStyleCnt="0"/>
      <dgm:spPr/>
    </dgm:pt>
    <dgm:pt modelId="{3A661F74-9B48-4B48-923F-21B970B65AE6}" type="pres">
      <dgm:prSet presAssocID="{1100FDEE-50C2-4757-9104-69E4F831975D}" presName="parentText" presStyleLbl="alignNode1" presStyleIdx="0" presStyleCnt="3">
        <dgm:presLayoutVars>
          <dgm:chMax val="1"/>
          <dgm:bulletEnabled val="1"/>
        </dgm:presLayoutVars>
      </dgm:prSet>
      <dgm:spPr/>
      <dgm:t>
        <a:bodyPr/>
        <a:lstStyle/>
        <a:p>
          <a:endParaRPr lang="es-ES"/>
        </a:p>
      </dgm:t>
    </dgm:pt>
    <dgm:pt modelId="{57725A5F-C570-46F9-8938-BDFE136CB9E2}" type="pres">
      <dgm:prSet presAssocID="{1100FDEE-50C2-4757-9104-69E4F831975D}" presName="descendantText" presStyleLbl="alignAcc1" presStyleIdx="0" presStyleCnt="3">
        <dgm:presLayoutVars>
          <dgm:bulletEnabled val="1"/>
        </dgm:presLayoutVars>
      </dgm:prSet>
      <dgm:spPr/>
      <dgm:t>
        <a:bodyPr/>
        <a:lstStyle/>
        <a:p>
          <a:endParaRPr lang="es-ES"/>
        </a:p>
      </dgm:t>
    </dgm:pt>
    <dgm:pt modelId="{B30DF625-AAF2-4E08-8521-5591FD2BF66E}" type="pres">
      <dgm:prSet presAssocID="{1D023460-3402-4814-A746-63D6536E0350}" presName="sp" presStyleCnt="0"/>
      <dgm:spPr/>
    </dgm:pt>
    <dgm:pt modelId="{ECFD448B-46C1-4B0E-A962-4B2C42A2460C}" type="pres">
      <dgm:prSet presAssocID="{D4782509-D99F-43DA-880C-B97226A479C9}" presName="composite" presStyleCnt="0"/>
      <dgm:spPr/>
    </dgm:pt>
    <dgm:pt modelId="{9158F031-B9AF-4FBC-A72A-5FFD21C8B26A}" type="pres">
      <dgm:prSet presAssocID="{D4782509-D99F-43DA-880C-B97226A479C9}" presName="parentText" presStyleLbl="alignNode1" presStyleIdx="1" presStyleCnt="3">
        <dgm:presLayoutVars>
          <dgm:chMax val="1"/>
          <dgm:bulletEnabled val="1"/>
        </dgm:presLayoutVars>
      </dgm:prSet>
      <dgm:spPr/>
      <dgm:t>
        <a:bodyPr/>
        <a:lstStyle/>
        <a:p>
          <a:endParaRPr lang="es-ES"/>
        </a:p>
      </dgm:t>
    </dgm:pt>
    <dgm:pt modelId="{AE566DE7-ABCF-4927-B3BF-03B0F91151F5}" type="pres">
      <dgm:prSet presAssocID="{D4782509-D99F-43DA-880C-B97226A479C9}" presName="descendantText" presStyleLbl="alignAcc1" presStyleIdx="1" presStyleCnt="3" custLinFactNeighborX="378" custLinFactNeighborY="9540">
        <dgm:presLayoutVars>
          <dgm:bulletEnabled val="1"/>
        </dgm:presLayoutVars>
      </dgm:prSet>
      <dgm:spPr/>
      <dgm:t>
        <a:bodyPr/>
        <a:lstStyle/>
        <a:p>
          <a:endParaRPr lang="es-ES"/>
        </a:p>
      </dgm:t>
    </dgm:pt>
    <dgm:pt modelId="{50497B01-951F-4ACA-AEFA-108B728E6B1B}" type="pres">
      <dgm:prSet presAssocID="{CDB15641-74D6-4D0B-AB39-C9CD800F1BFE}" presName="sp" presStyleCnt="0"/>
      <dgm:spPr/>
    </dgm:pt>
    <dgm:pt modelId="{CDF9341B-BFE7-4605-9421-A13CCD54FBCB}" type="pres">
      <dgm:prSet presAssocID="{0FC6AF83-3D25-4B66-826E-3D07834A10B7}" presName="composite" presStyleCnt="0"/>
      <dgm:spPr/>
    </dgm:pt>
    <dgm:pt modelId="{55E04848-D8A2-4A87-AF0E-E680110DFBFB}" type="pres">
      <dgm:prSet presAssocID="{0FC6AF83-3D25-4B66-826E-3D07834A10B7}" presName="parentText" presStyleLbl="alignNode1" presStyleIdx="2" presStyleCnt="3" custLinFactNeighborY="0">
        <dgm:presLayoutVars>
          <dgm:chMax val="1"/>
          <dgm:bulletEnabled val="1"/>
        </dgm:presLayoutVars>
      </dgm:prSet>
      <dgm:spPr/>
      <dgm:t>
        <a:bodyPr/>
        <a:lstStyle/>
        <a:p>
          <a:endParaRPr lang="es-ES"/>
        </a:p>
      </dgm:t>
    </dgm:pt>
    <dgm:pt modelId="{26AD5D27-0657-4532-B82B-2B7F4662949A}" type="pres">
      <dgm:prSet presAssocID="{0FC6AF83-3D25-4B66-826E-3D07834A10B7}" presName="descendantText" presStyleLbl="alignAcc1" presStyleIdx="2" presStyleCnt="3" custLinFactNeighborX="0" custLinFactNeighborY="-3081">
        <dgm:presLayoutVars>
          <dgm:bulletEnabled val="1"/>
        </dgm:presLayoutVars>
      </dgm:prSet>
      <dgm:spPr/>
      <dgm:t>
        <a:bodyPr/>
        <a:lstStyle/>
        <a:p>
          <a:endParaRPr lang="es-ES"/>
        </a:p>
      </dgm:t>
    </dgm:pt>
  </dgm:ptLst>
  <dgm:cxnLst>
    <dgm:cxn modelId="{71F043AD-FF34-43BD-B4FF-203E8B8E851E}" type="presOf" srcId="{D4782509-D99F-43DA-880C-B97226A479C9}" destId="{9158F031-B9AF-4FBC-A72A-5FFD21C8B26A}" srcOrd="0" destOrd="0" presId="urn:microsoft.com/office/officeart/2005/8/layout/chevron2"/>
    <dgm:cxn modelId="{EAF0CB52-DD45-4191-BCD1-B86169588232}" srcId="{1100FDEE-50C2-4757-9104-69E4F831975D}" destId="{57B86068-D02C-4FCA-ADC5-DC875D78CC44}" srcOrd="1" destOrd="0" parTransId="{73305666-C387-41C9-9CC9-EB7777018BFF}" sibTransId="{8BB3CF49-4605-4DB7-862A-E75D58FCC703}"/>
    <dgm:cxn modelId="{EF5D74EC-BD9B-4825-ABAC-E48E457B71AD}" srcId="{ADCC55E4-45EF-44A8-B6EA-F4354EE7D2FD}" destId="{0FC6AF83-3D25-4B66-826E-3D07834A10B7}" srcOrd="2" destOrd="0" parTransId="{37133AE3-55F6-4B17-9AB0-F498D57E3EDF}" sibTransId="{90BEB1EA-F2CE-4C59-87C5-29E5E24070CB}"/>
    <dgm:cxn modelId="{782FAC35-8BF4-4AD3-8F3F-A53865627C4C}" type="presOf" srcId="{1100FDEE-50C2-4757-9104-69E4F831975D}" destId="{3A661F74-9B48-4B48-923F-21B970B65AE6}" srcOrd="0" destOrd="0" presId="urn:microsoft.com/office/officeart/2005/8/layout/chevron2"/>
    <dgm:cxn modelId="{7986DFA1-70FA-4390-9214-FE31E08FEE87}" type="presOf" srcId="{1491E7C5-3E46-48BD-A0C4-08F01CFB406F}" destId="{57725A5F-C570-46F9-8938-BDFE136CB9E2}" srcOrd="0" destOrd="0" presId="urn:microsoft.com/office/officeart/2005/8/layout/chevron2"/>
    <dgm:cxn modelId="{BEAA40A7-FDE8-4A6B-A164-A631147ED60F}" type="presOf" srcId="{0FC6AF83-3D25-4B66-826E-3D07834A10B7}" destId="{55E04848-D8A2-4A87-AF0E-E680110DFBFB}" srcOrd="0" destOrd="0" presId="urn:microsoft.com/office/officeart/2005/8/layout/chevron2"/>
    <dgm:cxn modelId="{DAF05012-171C-4EA0-A32C-173424FAF85A}" type="presOf" srcId="{ADCC55E4-45EF-44A8-B6EA-F4354EE7D2FD}" destId="{A35FFC0E-A4D4-4F3C-8E79-88B72DD993C5}" srcOrd="0" destOrd="0" presId="urn:microsoft.com/office/officeart/2005/8/layout/chevron2"/>
    <dgm:cxn modelId="{5A5ECF04-1A5F-474C-BA51-BB2C4A50D0AB}" srcId="{1100FDEE-50C2-4757-9104-69E4F831975D}" destId="{1491E7C5-3E46-48BD-A0C4-08F01CFB406F}" srcOrd="0" destOrd="0" parTransId="{5F01C5E6-951B-494F-AEAB-EBEBAF55D507}" sibTransId="{E6015A51-D6BF-445F-BE42-914AC7FD2955}"/>
    <dgm:cxn modelId="{83C911A9-6282-4A79-B957-DACCAB85F089}" type="presOf" srcId="{E54572DA-A1FC-4A44-AE64-ED5365E1E7E8}" destId="{26AD5D27-0657-4532-B82B-2B7F4662949A}" srcOrd="0" destOrd="0" presId="urn:microsoft.com/office/officeart/2005/8/layout/chevron2"/>
    <dgm:cxn modelId="{B6CE5C70-597D-4E57-A6ED-6B6DBE7A0400}" srcId="{D4782509-D99F-43DA-880C-B97226A479C9}" destId="{F9DD8C3F-0290-496A-B551-AAB0A1BC2C68}" srcOrd="0" destOrd="0" parTransId="{5F37C599-5C36-4719-A8F4-6847E0380DC6}" sibTransId="{2C0CB92E-5732-41AF-A765-F5E92A7F093F}"/>
    <dgm:cxn modelId="{0328BDB9-50A8-4011-95C2-301E8DDD9C5A}" srcId="{0FC6AF83-3D25-4B66-826E-3D07834A10B7}" destId="{E54572DA-A1FC-4A44-AE64-ED5365E1E7E8}" srcOrd="0" destOrd="0" parTransId="{9DDA344D-BA47-461C-BFAC-F831C0CB261D}" sibTransId="{69184BD0-BE23-4628-B393-F9F0359ECDBB}"/>
    <dgm:cxn modelId="{D6E98B67-8D37-41B3-8AC5-9BA6C3152D1B}" srcId="{ADCC55E4-45EF-44A8-B6EA-F4354EE7D2FD}" destId="{1100FDEE-50C2-4757-9104-69E4F831975D}" srcOrd="0" destOrd="0" parTransId="{1D680A90-D3FE-4D1D-9CDC-368F5F9294F0}" sibTransId="{1D023460-3402-4814-A746-63D6536E0350}"/>
    <dgm:cxn modelId="{1D3E0E2E-FB28-4D06-8F5E-F14A7E9DF184}" type="presOf" srcId="{F9DD8C3F-0290-496A-B551-AAB0A1BC2C68}" destId="{AE566DE7-ABCF-4927-B3BF-03B0F91151F5}" srcOrd="0" destOrd="0" presId="urn:microsoft.com/office/officeart/2005/8/layout/chevron2"/>
    <dgm:cxn modelId="{A2867701-A014-4B7F-99AC-70FD17B89B5E}" type="presOf" srcId="{57B86068-D02C-4FCA-ADC5-DC875D78CC44}" destId="{57725A5F-C570-46F9-8938-BDFE136CB9E2}" srcOrd="0" destOrd="1" presId="urn:microsoft.com/office/officeart/2005/8/layout/chevron2"/>
    <dgm:cxn modelId="{744AD8F1-AFA2-41D8-8922-2CE4D74B70B2}" srcId="{ADCC55E4-45EF-44A8-B6EA-F4354EE7D2FD}" destId="{D4782509-D99F-43DA-880C-B97226A479C9}" srcOrd="1" destOrd="0" parTransId="{D5021682-A6AC-4D3B-8602-AB8074CE7669}" sibTransId="{CDB15641-74D6-4D0B-AB39-C9CD800F1BFE}"/>
    <dgm:cxn modelId="{1104CDE7-2B91-46AF-B6EE-35B8FB1C7D5B}" type="presParOf" srcId="{A35FFC0E-A4D4-4F3C-8E79-88B72DD993C5}" destId="{4E06C3D5-E9D7-4DED-9155-173CF5E8EBFC}" srcOrd="0" destOrd="0" presId="urn:microsoft.com/office/officeart/2005/8/layout/chevron2"/>
    <dgm:cxn modelId="{37452FD2-41AA-4713-87ED-340F6263E03E}" type="presParOf" srcId="{4E06C3D5-E9D7-4DED-9155-173CF5E8EBFC}" destId="{3A661F74-9B48-4B48-923F-21B970B65AE6}" srcOrd="0" destOrd="0" presId="urn:microsoft.com/office/officeart/2005/8/layout/chevron2"/>
    <dgm:cxn modelId="{23C6A591-BBF9-447B-BA6E-8B3B379569B3}" type="presParOf" srcId="{4E06C3D5-E9D7-4DED-9155-173CF5E8EBFC}" destId="{57725A5F-C570-46F9-8938-BDFE136CB9E2}" srcOrd="1" destOrd="0" presId="urn:microsoft.com/office/officeart/2005/8/layout/chevron2"/>
    <dgm:cxn modelId="{3B98518E-C943-4C7E-BB31-8A51ADADFD6F}" type="presParOf" srcId="{A35FFC0E-A4D4-4F3C-8E79-88B72DD993C5}" destId="{B30DF625-AAF2-4E08-8521-5591FD2BF66E}" srcOrd="1" destOrd="0" presId="urn:microsoft.com/office/officeart/2005/8/layout/chevron2"/>
    <dgm:cxn modelId="{BABCBAE5-4F6A-4629-B228-6219811AD67A}" type="presParOf" srcId="{A35FFC0E-A4D4-4F3C-8E79-88B72DD993C5}" destId="{ECFD448B-46C1-4B0E-A962-4B2C42A2460C}" srcOrd="2" destOrd="0" presId="urn:microsoft.com/office/officeart/2005/8/layout/chevron2"/>
    <dgm:cxn modelId="{5A457C3F-EC17-4DBF-B7F9-0751E92353A9}" type="presParOf" srcId="{ECFD448B-46C1-4B0E-A962-4B2C42A2460C}" destId="{9158F031-B9AF-4FBC-A72A-5FFD21C8B26A}" srcOrd="0" destOrd="0" presId="urn:microsoft.com/office/officeart/2005/8/layout/chevron2"/>
    <dgm:cxn modelId="{6B33E8AE-B68A-437E-94BE-860FC562A6D1}" type="presParOf" srcId="{ECFD448B-46C1-4B0E-A962-4B2C42A2460C}" destId="{AE566DE7-ABCF-4927-B3BF-03B0F91151F5}" srcOrd="1" destOrd="0" presId="urn:microsoft.com/office/officeart/2005/8/layout/chevron2"/>
    <dgm:cxn modelId="{9DB312C6-0F16-4A51-98E4-645C6B60F804}" type="presParOf" srcId="{A35FFC0E-A4D4-4F3C-8E79-88B72DD993C5}" destId="{50497B01-951F-4ACA-AEFA-108B728E6B1B}" srcOrd="3" destOrd="0" presId="urn:microsoft.com/office/officeart/2005/8/layout/chevron2"/>
    <dgm:cxn modelId="{A14B9213-E613-466F-BEAD-D20D96EA7B92}" type="presParOf" srcId="{A35FFC0E-A4D4-4F3C-8E79-88B72DD993C5}" destId="{CDF9341B-BFE7-4605-9421-A13CCD54FBCB}" srcOrd="4" destOrd="0" presId="urn:microsoft.com/office/officeart/2005/8/layout/chevron2"/>
    <dgm:cxn modelId="{A1B4D1DA-365A-4EFB-9818-B01AAD7EB61F}" type="presParOf" srcId="{CDF9341B-BFE7-4605-9421-A13CCD54FBCB}" destId="{55E04848-D8A2-4A87-AF0E-E680110DFBFB}" srcOrd="0" destOrd="0" presId="urn:microsoft.com/office/officeart/2005/8/layout/chevron2"/>
    <dgm:cxn modelId="{B5FDAA90-E802-471C-911E-17665BE48A3F}" type="presParOf" srcId="{CDF9341B-BFE7-4605-9421-A13CCD54FBCB}" destId="{26AD5D27-0657-4532-B82B-2B7F4662949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CC55E4-45EF-44A8-B6EA-F4354EE7D2FD}"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0427F388-25AE-4E13-ABA6-002D4D624A0E}">
      <dgm:prSet custT="1"/>
      <dgm:spPr>
        <a:solidFill>
          <a:schemeClr val="accent6">
            <a:lumMod val="40000"/>
            <a:lumOff val="60000"/>
          </a:schemeClr>
        </a:solidFill>
      </dgm:spPr>
      <dgm:t>
        <a:bodyPr/>
        <a:lstStyle/>
        <a:p>
          <a:pPr algn="ctr"/>
          <a:r>
            <a:rPr lang="es-EC" sz="1800" dirty="0" smtClean="0">
              <a:solidFill>
                <a:schemeClr val="tx1"/>
              </a:solidFill>
              <a:latin typeface="Arial" panose="020B0604020202020204" pitchFamily="34" charset="0"/>
              <a:cs typeface="Arial" panose="020B0604020202020204" pitchFamily="34" charset="0"/>
            </a:rPr>
            <a:t> </a:t>
          </a:r>
          <a:endParaRPr lang="en-US" sz="1800" dirty="0">
            <a:solidFill>
              <a:schemeClr val="tx1"/>
            </a:solidFill>
            <a:latin typeface="Arial" panose="020B0604020202020204" pitchFamily="34" charset="0"/>
            <a:cs typeface="Arial" panose="020B0604020202020204" pitchFamily="34" charset="0"/>
          </a:endParaRPr>
        </a:p>
      </dgm:t>
    </dgm:pt>
    <dgm:pt modelId="{9FDC7EFA-98FD-4C3A-91D4-B6B7213ED772}" type="parTrans" cxnId="{83688C17-7701-4EAC-9E88-86ACD97E8742}">
      <dgm:prSet/>
      <dgm:spPr/>
      <dgm:t>
        <a:bodyPr/>
        <a:lstStyle/>
        <a:p>
          <a:pPr algn="ctr"/>
          <a:endParaRPr lang="en-US" sz="800">
            <a:latin typeface="Arial" panose="020B0604020202020204" pitchFamily="34" charset="0"/>
            <a:cs typeface="Arial" panose="020B0604020202020204" pitchFamily="34" charset="0"/>
          </a:endParaRPr>
        </a:p>
      </dgm:t>
    </dgm:pt>
    <dgm:pt modelId="{B55AB189-81A9-4ACA-B77D-3E00E65D9921}" type="sibTrans" cxnId="{83688C17-7701-4EAC-9E88-86ACD97E8742}">
      <dgm:prSet/>
      <dgm:spPr/>
      <dgm:t>
        <a:bodyPr/>
        <a:lstStyle/>
        <a:p>
          <a:pPr algn="ctr"/>
          <a:endParaRPr lang="en-US" sz="800">
            <a:latin typeface="Arial" panose="020B0604020202020204" pitchFamily="34" charset="0"/>
            <a:cs typeface="Arial" panose="020B0604020202020204" pitchFamily="34" charset="0"/>
          </a:endParaRPr>
        </a:p>
      </dgm:t>
    </dgm:pt>
    <dgm:pt modelId="{95FB06B0-6FDC-4DDA-9734-894D0777A91A}">
      <dgm:prSet phldrT="[Texto]" custT="1"/>
      <dgm:spPr/>
      <dgm:t>
        <a:bodyPr/>
        <a:lstStyle/>
        <a:p>
          <a:pPr algn="l"/>
          <a:r>
            <a:rPr lang="es-EC" sz="1400" b="1" dirty="0" smtClean="0">
              <a:latin typeface="Arial" panose="020B0604020202020204" pitchFamily="34" charset="0"/>
              <a:cs typeface="Arial" panose="020B0604020202020204" pitchFamily="34" charset="0"/>
            </a:rPr>
            <a:t>SEMICONDUCTORES.</a:t>
          </a:r>
          <a:r>
            <a:rPr lang="es-EC" sz="1400"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dgm:t>
    </dgm:pt>
    <dgm:pt modelId="{9033E28B-47EF-4B44-BFE5-4AEF2BDE0998}" type="sibTrans" cxnId="{30458CD6-8F4F-4E86-8CA6-AF23018821F8}">
      <dgm:prSet/>
      <dgm:spPr/>
      <dgm:t>
        <a:bodyPr/>
        <a:lstStyle/>
        <a:p>
          <a:pPr algn="ctr"/>
          <a:endParaRPr lang="en-US" sz="800">
            <a:latin typeface="Arial" panose="020B0604020202020204" pitchFamily="34" charset="0"/>
            <a:cs typeface="Arial" panose="020B0604020202020204" pitchFamily="34" charset="0"/>
          </a:endParaRPr>
        </a:p>
      </dgm:t>
    </dgm:pt>
    <dgm:pt modelId="{D0A58D03-F98F-4252-AB04-A73F871C717E}" type="parTrans" cxnId="{30458CD6-8F4F-4E86-8CA6-AF23018821F8}">
      <dgm:prSet/>
      <dgm:spPr/>
      <dgm:t>
        <a:bodyPr/>
        <a:lstStyle/>
        <a:p>
          <a:pPr algn="ctr"/>
          <a:endParaRPr lang="en-US" sz="800">
            <a:latin typeface="Arial" panose="020B0604020202020204" pitchFamily="34" charset="0"/>
            <a:cs typeface="Arial" panose="020B0604020202020204" pitchFamily="34" charset="0"/>
          </a:endParaRPr>
        </a:p>
      </dgm:t>
    </dgm:pt>
    <dgm:pt modelId="{A20AFBC1-28FE-4575-9669-434CA698BCA0}">
      <dgm:prSet phldrT="[Texto]" custT="1"/>
      <dgm:spPr/>
      <dgm:t>
        <a:bodyPr/>
        <a:lstStyle/>
        <a:p>
          <a:pPr algn="l"/>
          <a:endParaRPr lang="en-US" sz="1400" b="1" dirty="0">
            <a:latin typeface="Arial" panose="020B0604020202020204" pitchFamily="34" charset="0"/>
            <a:cs typeface="Arial" panose="020B0604020202020204" pitchFamily="34" charset="0"/>
          </a:endParaRPr>
        </a:p>
      </dgm:t>
    </dgm:pt>
    <dgm:pt modelId="{71B3B836-AAD0-4EB1-AF44-3E054871EE92}" type="parTrans" cxnId="{B803ABF7-4C0F-41CB-BD4D-769C9E87E121}">
      <dgm:prSet/>
      <dgm:spPr/>
      <dgm:t>
        <a:bodyPr/>
        <a:lstStyle/>
        <a:p>
          <a:endParaRPr lang="es-ES"/>
        </a:p>
      </dgm:t>
    </dgm:pt>
    <dgm:pt modelId="{2AB00C3D-13B3-41B2-A090-3CBC93D77B9E}" type="sibTrans" cxnId="{B803ABF7-4C0F-41CB-BD4D-769C9E87E121}">
      <dgm:prSet/>
      <dgm:spPr/>
      <dgm:t>
        <a:bodyPr/>
        <a:lstStyle/>
        <a:p>
          <a:endParaRPr lang="es-ES"/>
        </a:p>
      </dgm:t>
    </dgm:pt>
    <dgm:pt modelId="{61E12E7A-0917-4501-B305-387F5F77A3F3}">
      <dgm:prSet custT="1"/>
      <dgm:spPr>
        <a:solidFill>
          <a:schemeClr val="accent6">
            <a:lumMod val="40000"/>
            <a:lumOff val="60000"/>
          </a:schemeClr>
        </a:solidFill>
      </dgm:spPr>
      <dgm:t>
        <a:bodyPr/>
        <a:lstStyle/>
        <a:p>
          <a:pPr algn="ctr"/>
          <a:endParaRPr lang="en-US" sz="1800" dirty="0">
            <a:solidFill>
              <a:schemeClr val="tx1"/>
            </a:solidFill>
            <a:latin typeface="Arial" panose="020B0604020202020204" pitchFamily="34" charset="0"/>
            <a:cs typeface="Arial" panose="020B0604020202020204" pitchFamily="34" charset="0"/>
          </a:endParaRPr>
        </a:p>
      </dgm:t>
    </dgm:pt>
    <dgm:pt modelId="{3559453D-593B-4B25-BB99-70BB3175C4A6}" type="parTrans" cxnId="{57C1A0F0-7D86-4CC9-B22B-1C801DF07B3A}">
      <dgm:prSet/>
      <dgm:spPr/>
      <dgm:t>
        <a:bodyPr/>
        <a:lstStyle/>
        <a:p>
          <a:endParaRPr lang="es-ES"/>
        </a:p>
      </dgm:t>
    </dgm:pt>
    <dgm:pt modelId="{21CF7DD7-27EE-4969-8253-D4962ADFB9BF}" type="sibTrans" cxnId="{57C1A0F0-7D86-4CC9-B22B-1C801DF07B3A}">
      <dgm:prSet/>
      <dgm:spPr/>
      <dgm:t>
        <a:bodyPr/>
        <a:lstStyle/>
        <a:p>
          <a:endParaRPr lang="es-ES"/>
        </a:p>
      </dgm:t>
    </dgm:pt>
    <dgm:pt modelId="{432B5002-7D29-44D1-B556-92CFD467F4CA}">
      <dgm:prSet custT="1"/>
      <dgm:spPr/>
      <dgm:t>
        <a:bodyPr/>
        <a:lstStyle/>
        <a:p>
          <a:r>
            <a:rPr lang="es-ES" sz="1600" b="1" dirty="0" smtClean="0">
              <a:latin typeface="Arial" panose="020B0604020202020204" pitchFamily="34" charset="0"/>
              <a:cs typeface="Arial" panose="020B0604020202020204" pitchFamily="34" charset="0"/>
            </a:rPr>
            <a:t>COMPUESTOS</a:t>
          </a:r>
          <a:endParaRPr lang="es-ES" sz="1800" dirty="0">
            <a:latin typeface="Arial" panose="020B0604020202020204" pitchFamily="34" charset="0"/>
            <a:cs typeface="Arial" panose="020B0604020202020204" pitchFamily="34" charset="0"/>
          </a:endParaRPr>
        </a:p>
      </dgm:t>
    </dgm:pt>
    <dgm:pt modelId="{4BD1A0B2-313B-4367-AB9A-35B62D0A2746}" type="parTrans" cxnId="{4E05A987-4030-4A47-B164-3C0C200ED917}">
      <dgm:prSet/>
      <dgm:spPr/>
      <dgm:t>
        <a:bodyPr/>
        <a:lstStyle/>
        <a:p>
          <a:endParaRPr lang="es-ES"/>
        </a:p>
      </dgm:t>
    </dgm:pt>
    <dgm:pt modelId="{99F4CD65-D0B5-4D88-BA78-721EA67BF796}" type="sibTrans" cxnId="{4E05A987-4030-4A47-B164-3C0C200ED917}">
      <dgm:prSet/>
      <dgm:spPr/>
      <dgm:t>
        <a:bodyPr/>
        <a:lstStyle/>
        <a:p>
          <a:endParaRPr lang="es-ES"/>
        </a:p>
      </dgm:t>
    </dgm:pt>
    <dgm:pt modelId="{7CFC30AA-6EE3-4428-9491-6162FCB71DF6}">
      <dgm:prSet phldrT="[Texto]" custT="1"/>
      <dgm:spPr/>
      <dgm:t>
        <a:bodyPr/>
        <a:lstStyle/>
        <a:p>
          <a:pPr algn="l"/>
          <a:endParaRPr lang="en-US" sz="1400" b="1" dirty="0">
            <a:latin typeface="Arial" panose="020B0604020202020204" pitchFamily="34" charset="0"/>
            <a:cs typeface="Arial" panose="020B0604020202020204" pitchFamily="34" charset="0"/>
          </a:endParaRPr>
        </a:p>
      </dgm:t>
    </dgm:pt>
    <dgm:pt modelId="{0F8C63B5-E0C3-449E-89DC-5573895B5B6A}" type="parTrans" cxnId="{B9E805D8-F378-4118-9B3B-28F39D578F50}">
      <dgm:prSet/>
      <dgm:spPr/>
      <dgm:t>
        <a:bodyPr/>
        <a:lstStyle/>
        <a:p>
          <a:endParaRPr lang="es-ES"/>
        </a:p>
      </dgm:t>
    </dgm:pt>
    <dgm:pt modelId="{AD14045E-31AC-43CB-9296-1F60EA38F9D7}" type="sibTrans" cxnId="{B9E805D8-F378-4118-9B3B-28F39D578F50}">
      <dgm:prSet/>
      <dgm:spPr/>
      <dgm:t>
        <a:bodyPr/>
        <a:lstStyle/>
        <a:p>
          <a:endParaRPr lang="es-ES"/>
        </a:p>
      </dgm:t>
    </dgm:pt>
    <dgm:pt modelId="{A35FFC0E-A4D4-4F3C-8E79-88B72DD993C5}" type="pres">
      <dgm:prSet presAssocID="{ADCC55E4-45EF-44A8-B6EA-F4354EE7D2FD}" presName="linearFlow" presStyleCnt="0">
        <dgm:presLayoutVars>
          <dgm:dir/>
          <dgm:animLvl val="lvl"/>
          <dgm:resizeHandles val="exact"/>
        </dgm:presLayoutVars>
      </dgm:prSet>
      <dgm:spPr/>
      <dgm:t>
        <a:bodyPr/>
        <a:lstStyle/>
        <a:p>
          <a:endParaRPr lang="es-ES"/>
        </a:p>
      </dgm:t>
    </dgm:pt>
    <dgm:pt modelId="{09682337-0D80-4A05-841C-9BE010B6DB75}" type="pres">
      <dgm:prSet presAssocID="{61E12E7A-0917-4501-B305-387F5F77A3F3}" presName="composite" presStyleCnt="0"/>
      <dgm:spPr/>
    </dgm:pt>
    <dgm:pt modelId="{36CE60E9-6438-49EA-957D-F4E796A35BBA}" type="pres">
      <dgm:prSet presAssocID="{61E12E7A-0917-4501-B305-387F5F77A3F3}" presName="parentText" presStyleLbl="alignNode1" presStyleIdx="0" presStyleCnt="2" custLinFactNeighborX="-13381" custLinFactNeighborY="-29005">
        <dgm:presLayoutVars>
          <dgm:chMax val="1"/>
          <dgm:bulletEnabled val="1"/>
        </dgm:presLayoutVars>
      </dgm:prSet>
      <dgm:spPr/>
      <dgm:t>
        <a:bodyPr/>
        <a:lstStyle/>
        <a:p>
          <a:endParaRPr lang="es-ES"/>
        </a:p>
      </dgm:t>
    </dgm:pt>
    <dgm:pt modelId="{25C94D53-BBF1-45CC-AD14-0D6902929C9A}" type="pres">
      <dgm:prSet presAssocID="{61E12E7A-0917-4501-B305-387F5F77A3F3}" presName="descendantText" presStyleLbl="alignAcc1" presStyleIdx="0" presStyleCnt="2" custLinFactY="8940" custLinFactNeighborX="15466" custLinFactNeighborY="100000">
        <dgm:presLayoutVars>
          <dgm:bulletEnabled val="1"/>
        </dgm:presLayoutVars>
      </dgm:prSet>
      <dgm:spPr/>
      <dgm:t>
        <a:bodyPr/>
        <a:lstStyle/>
        <a:p>
          <a:endParaRPr lang="es-ES"/>
        </a:p>
      </dgm:t>
    </dgm:pt>
    <dgm:pt modelId="{55C48643-E66E-4919-AA51-C06D242A2CA4}" type="pres">
      <dgm:prSet presAssocID="{21CF7DD7-27EE-4969-8253-D4962ADFB9BF}" presName="sp" presStyleCnt="0"/>
      <dgm:spPr/>
    </dgm:pt>
    <dgm:pt modelId="{CDD1346F-E975-4950-AA75-7E9486D9A20C}" type="pres">
      <dgm:prSet presAssocID="{0427F388-25AE-4E13-ABA6-002D4D624A0E}" presName="composite" presStyleCnt="0"/>
      <dgm:spPr/>
    </dgm:pt>
    <dgm:pt modelId="{5B095C8A-A1A1-4F77-A385-69F6EDC4D6E8}" type="pres">
      <dgm:prSet presAssocID="{0427F388-25AE-4E13-ABA6-002D4D624A0E}" presName="parentText" presStyleLbl="alignNode1" presStyleIdx="1" presStyleCnt="2" custAng="0" custScaleX="129125" custScaleY="93355" custLinFactNeighborX="-17149" custLinFactNeighborY="6752">
        <dgm:presLayoutVars>
          <dgm:chMax val="1"/>
          <dgm:bulletEnabled val="1"/>
        </dgm:presLayoutVars>
      </dgm:prSet>
      <dgm:spPr/>
      <dgm:t>
        <a:bodyPr/>
        <a:lstStyle/>
        <a:p>
          <a:endParaRPr lang="es-ES"/>
        </a:p>
      </dgm:t>
    </dgm:pt>
    <dgm:pt modelId="{3D24F0B4-F9DC-4D56-AC33-3BCD263AC555}" type="pres">
      <dgm:prSet presAssocID="{0427F388-25AE-4E13-ABA6-002D4D624A0E}" presName="descendantText" presStyleLbl="alignAcc1" presStyleIdx="1" presStyleCnt="2" custScaleX="90206" custScaleY="70471" custLinFactY="-47567" custLinFactNeighborX="-5951" custLinFactNeighborY="-100000">
        <dgm:presLayoutVars>
          <dgm:bulletEnabled val="1"/>
        </dgm:presLayoutVars>
      </dgm:prSet>
      <dgm:spPr/>
      <dgm:t>
        <a:bodyPr/>
        <a:lstStyle/>
        <a:p>
          <a:endParaRPr lang="es-ES"/>
        </a:p>
      </dgm:t>
    </dgm:pt>
  </dgm:ptLst>
  <dgm:cxnLst>
    <dgm:cxn modelId="{D131FC58-AD75-4D21-A9F3-C062E29875C9}" type="presOf" srcId="{7CFC30AA-6EE3-4428-9491-6162FCB71DF6}" destId="{3D24F0B4-F9DC-4D56-AC33-3BCD263AC555}" srcOrd="0" destOrd="0" presId="urn:microsoft.com/office/officeart/2005/8/layout/chevron2"/>
    <dgm:cxn modelId="{4E05A987-4030-4A47-B164-3C0C200ED917}" srcId="{61E12E7A-0917-4501-B305-387F5F77A3F3}" destId="{432B5002-7D29-44D1-B556-92CFD467F4CA}" srcOrd="0" destOrd="0" parTransId="{4BD1A0B2-313B-4367-AB9A-35B62D0A2746}" sibTransId="{99F4CD65-D0B5-4D88-BA78-721EA67BF796}"/>
    <dgm:cxn modelId="{83688C17-7701-4EAC-9E88-86ACD97E8742}" srcId="{ADCC55E4-45EF-44A8-B6EA-F4354EE7D2FD}" destId="{0427F388-25AE-4E13-ABA6-002D4D624A0E}" srcOrd="1" destOrd="0" parTransId="{9FDC7EFA-98FD-4C3A-91D4-B6B7213ED772}" sibTransId="{B55AB189-81A9-4ACA-B77D-3E00E65D9921}"/>
    <dgm:cxn modelId="{55FD59CD-C409-407F-8CAD-374239E8850C}" type="presOf" srcId="{0427F388-25AE-4E13-ABA6-002D4D624A0E}" destId="{5B095C8A-A1A1-4F77-A385-69F6EDC4D6E8}" srcOrd="0" destOrd="0" presId="urn:microsoft.com/office/officeart/2005/8/layout/chevron2"/>
    <dgm:cxn modelId="{67742239-5E82-450D-B0CC-41D829AB576B}" type="presOf" srcId="{432B5002-7D29-44D1-B556-92CFD467F4CA}" destId="{25C94D53-BBF1-45CC-AD14-0D6902929C9A}" srcOrd="0" destOrd="0" presId="urn:microsoft.com/office/officeart/2005/8/layout/chevron2"/>
    <dgm:cxn modelId="{0CE9CD40-919C-4B20-94D3-B09596A48EA9}" type="presOf" srcId="{ADCC55E4-45EF-44A8-B6EA-F4354EE7D2FD}" destId="{A35FFC0E-A4D4-4F3C-8E79-88B72DD993C5}" srcOrd="0" destOrd="0" presId="urn:microsoft.com/office/officeart/2005/8/layout/chevron2"/>
    <dgm:cxn modelId="{1173F813-C626-4F92-8DB0-FB96380C82E2}" type="presOf" srcId="{61E12E7A-0917-4501-B305-387F5F77A3F3}" destId="{36CE60E9-6438-49EA-957D-F4E796A35BBA}" srcOrd="0" destOrd="0" presId="urn:microsoft.com/office/officeart/2005/8/layout/chevron2"/>
    <dgm:cxn modelId="{F6C1411C-C61A-4E97-99F0-0324DB4C6092}" type="presOf" srcId="{95FB06B0-6FDC-4DDA-9734-894D0777A91A}" destId="{3D24F0B4-F9DC-4D56-AC33-3BCD263AC555}" srcOrd="0" destOrd="1" presId="urn:microsoft.com/office/officeart/2005/8/layout/chevron2"/>
    <dgm:cxn modelId="{B803ABF7-4C0F-41CB-BD4D-769C9E87E121}" srcId="{0427F388-25AE-4E13-ABA6-002D4D624A0E}" destId="{A20AFBC1-28FE-4575-9669-434CA698BCA0}" srcOrd="2" destOrd="0" parTransId="{71B3B836-AAD0-4EB1-AF44-3E054871EE92}" sibTransId="{2AB00C3D-13B3-41B2-A090-3CBC93D77B9E}"/>
    <dgm:cxn modelId="{57C1A0F0-7D86-4CC9-B22B-1C801DF07B3A}" srcId="{ADCC55E4-45EF-44A8-B6EA-F4354EE7D2FD}" destId="{61E12E7A-0917-4501-B305-387F5F77A3F3}" srcOrd="0" destOrd="0" parTransId="{3559453D-593B-4B25-BB99-70BB3175C4A6}" sibTransId="{21CF7DD7-27EE-4969-8253-D4962ADFB9BF}"/>
    <dgm:cxn modelId="{DD25057A-A467-4123-9A19-1E86ED4CD991}" type="presOf" srcId="{A20AFBC1-28FE-4575-9669-434CA698BCA0}" destId="{3D24F0B4-F9DC-4D56-AC33-3BCD263AC555}" srcOrd="0" destOrd="2" presId="urn:microsoft.com/office/officeart/2005/8/layout/chevron2"/>
    <dgm:cxn modelId="{B9E805D8-F378-4118-9B3B-28F39D578F50}" srcId="{0427F388-25AE-4E13-ABA6-002D4D624A0E}" destId="{7CFC30AA-6EE3-4428-9491-6162FCB71DF6}" srcOrd="0" destOrd="0" parTransId="{0F8C63B5-E0C3-449E-89DC-5573895B5B6A}" sibTransId="{AD14045E-31AC-43CB-9296-1F60EA38F9D7}"/>
    <dgm:cxn modelId="{30458CD6-8F4F-4E86-8CA6-AF23018821F8}" srcId="{0427F388-25AE-4E13-ABA6-002D4D624A0E}" destId="{95FB06B0-6FDC-4DDA-9734-894D0777A91A}" srcOrd="1" destOrd="0" parTransId="{D0A58D03-F98F-4252-AB04-A73F871C717E}" sibTransId="{9033E28B-47EF-4B44-BFE5-4AEF2BDE0998}"/>
    <dgm:cxn modelId="{B049932D-AA15-49AA-BF56-6C46F20935FB}" type="presParOf" srcId="{A35FFC0E-A4D4-4F3C-8E79-88B72DD993C5}" destId="{09682337-0D80-4A05-841C-9BE010B6DB75}" srcOrd="0" destOrd="0" presId="urn:microsoft.com/office/officeart/2005/8/layout/chevron2"/>
    <dgm:cxn modelId="{5763621E-0C39-4F5C-AAAD-2A4764A2E7E5}" type="presParOf" srcId="{09682337-0D80-4A05-841C-9BE010B6DB75}" destId="{36CE60E9-6438-49EA-957D-F4E796A35BBA}" srcOrd="0" destOrd="0" presId="urn:microsoft.com/office/officeart/2005/8/layout/chevron2"/>
    <dgm:cxn modelId="{63BA7464-B6A3-4AFB-8C3F-2E1B5E634F4D}" type="presParOf" srcId="{09682337-0D80-4A05-841C-9BE010B6DB75}" destId="{25C94D53-BBF1-45CC-AD14-0D6902929C9A}" srcOrd="1" destOrd="0" presId="urn:microsoft.com/office/officeart/2005/8/layout/chevron2"/>
    <dgm:cxn modelId="{5FF2A104-F6E4-469F-9C74-3DC0B22BAEBD}" type="presParOf" srcId="{A35FFC0E-A4D4-4F3C-8E79-88B72DD993C5}" destId="{55C48643-E66E-4919-AA51-C06D242A2CA4}" srcOrd="1" destOrd="0" presId="urn:microsoft.com/office/officeart/2005/8/layout/chevron2"/>
    <dgm:cxn modelId="{3535D7C0-B0ED-43A9-A4D0-0960394679D3}" type="presParOf" srcId="{A35FFC0E-A4D4-4F3C-8E79-88B72DD993C5}" destId="{CDD1346F-E975-4950-AA75-7E9486D9A20C}" srcOrd="2" destOrd="0" presId="urn:microsoft.com/office/officeart/2005/8/layout/chevron2"/>
    <dgm:cxn modelId="{1D89D4E1-746A-43DB-A194-215A3EB589E5}" type="presParOf" srcId="{CDD1346F-E975-4950-AA75-7E9486D9A20C}" destId="{5B095C8A-A1A1-4F77-A385-69F6EDC4D6E8}" srcOrd="0" destOrd="0" presId="urn:microsoft.com/office/officeart/2005/8/layout/chevron2"/>
    <dgm:cxn modelId="{773EE611-6133-4C70-AD27-DCA0CC93D54E}" type="presParOf" srcId="{CDD1346F-E975-4950-AA75-7E9486D9A20C}" destId="{3D24F0B4-F9DC-4D56-AC33-3BCD263AC55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7EB50F-F110-4E3E-B1C5-08A41B109C0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81D2BCFD-477E-4160-85CA-C0732AA351B4}">
      <dgm:prSet/>
      <dgm:spPr>
        <a:solidFill>
          <a:schemeClr val="bg1"/>
        </a:solidFill>
        <a:ln>
          <a:solidFill>
            <a:schemeClr val="accent1"/>
          </a:solidFill>
        </a:ln>
      </dgm:spPr>
      <dgm:t>
        <a:bodyPr/>
        <a:lstStyle/>
        <a:p>
          <a:pPr rtl="0"/>
          <a:r>
            <a:rPr lang="es-EC" dirty="0" smtClean="0">
              <a:solidFill>
                <a:schemeClr val="tx1"/>
              </a:solidFill>
            </a:rPr>
            <a:t>Estructuras. </a:t>
          </a:r>
          <a:endParaRPr lang="es-EC" dirty="0">
            <a:solidFill>
              <a:schemeClr val="tx1"/>
            </a:solidFill>
          </a:endParaRPr>
        </a:p>
      </dgm:t>
    </dgm:pt>
    <dgm:pt modelId="{66321896-73E2-4580-A460-A9DBAA18C7FE}" type="parTrans" cxnId="{CE5DAE06-3AE6-4AF3-AD6A-FB9D8332ABFA}">
      <dgm:prSet/>
      <dgm:spPr/>
      <dgm:t>
        <a:bodyPr/>
        <a:lstStyle/>
        <a:p>
          <a:endParaRPr lang="es-EC"/>
        </a:p>
      </dgm:t>
    </dgm:pt>
    <dgm:pt modelId="{E6D838DD-DB94-4AC6-8150-44AE9DE40D94}" type="sibTrans" cxnId="{CE5DAE06-3AE6-4AF3-AD6A-FB9D8332ABFA}">
      <dgm:prSet/>
      <dgm:spPr/>
      <dgm:t>
        <a:bodyPr/>
        <a:lstStyle/>
        <a:p>
          <a:endParaRPr lang="es-EC"/>
        </a:p>
      </dgm:t>
    </dgm:pt>
    <dgm:pt modelId="{326FB152-241C-4A98-8560-7E0DB310CF0F}">
      <dgm:prSet/>
      <dgm:spPr>
        <a:solidFill>
          <a:schemeClr val="bg1"/>
        </a:solidFill>
        <a:ln>
          <a:solidFill>
            <a:schemeClr val="accent1"/>
          </a:solidFill>
        </a:ln>
      </dgm:spPr>
      <dgm:t>
        <a:bodyPr/>
        <a:lstStyle/>
        <a:p>
          <a:pPr algn="just" rtl="0"/>
          <a:r>
            <a:rPr lang="es-EC" dirty="0" smtClean="0">
              <a:solidFill>
                <a:schemeClr val="tx1"/>
              </a:solidFill>
            </a:rPr>
            <a:t>Partes y elementos de máquinas.</a:t>
          </a:r>
          <a:r>
            <a:rPr lang="es-EC" dirty="0" smtClean="0"/>
            <a:t>   </a:t>
          </a:r>
          <a:endParaRPr lang="es-EC" dirty="0"/>
        </a:p>
      </dgm:t>
    </dgm:pt>
    <dgm:pt modelId="{39D60A8F-CCE8-495F-9657-487A73F2F78F}" type="parTrans" cxnId="{D44710B9-20B9-4682-A4FF-FA4A12F2A2E7}">
      <dgm:prSet/>
      <dgm:spPr/>
      <dgm:t>
        <a:bodyPr/>
        <a:lstStyle/>
        <a:p>
          <a:endParaRPr lang="es-EC"/>
        </a:p>
      </dgm:t>
    </dgm:pt>
    <dgm:pt modelId="{E7A27052-13FD-45B4-AA5D-598DE3D41AF5}" type="sibTrans" cxnId="{D44710B9-20B9-4682-A4FF-FA4A12F2A2E7}">
      <dgm:prSet/>
      <dgm:spPr/>
      <dgm:t>
        <a:bodyPr/>
        <a:lstStyle/>
        <a:p>
          <a:endParaRPr lang="es-EC"/>
        </a:p>
      </dgm:t>
    </dgm:pt>
    <dgm:pt modelId="{CAE9C2F8-2535-4D0E-8C17-16756F17F330}">
      <dgm:prSet/>
      <dgm:spPr>
        <a:solidFill>
          <a:schemeClr val="bg1"/>
        </a:solidFill>
        <a:ln>
          <a:solidFill>
            <a:schemeClr val="accent1"/>
          </a:solidFill>
        </a:ln>
      </dgm:spPr>
      <dgm:t>
        <a:bodyPr/>
        <a:lstStyle/>
        <a:p>
          <a:pPr algn="just" rtl="0"/>
          <a:r>
            <a:rPr lang="es-EC" dirty="0" smtClean="0">
              <a:solidFill>
                <a:schemeClr val="tx1"/>
              </a:solidFill>
            </a:rPr>
            <a:t>Cables de transmisión eléctrica.</a:t>
          </a:r>
          <a:endParaRPr lang="es-EC" dirty="0">
            <a:solidFill>
              <a:schemeClr val="tx1"/>
            </a:solidFill>
          </a:endParaRPr>
        </a:p>
      </dgm:t>
    </dgm:pt>
    <dgm:pt modelId="{0D963C49-7D15-484E-8E70-4CCFE7C4644F}" type="parTrans" cxnId="{AD232CAC-158C-4032-A27A-86DFA83545EF}">
      <dgm:prSet/>
      <dgm:spPr/>
      <dgm:t>
        <a:bodyPr/>
        <a:lstStyle/>
        <a:p>
          <a:endParaRPr lang="es-EC"/>
        </a:p>
      </dgm:t>
    </dgm:pt>
    <dgm:pt modelId="{F66AC876-FB4A-47CF-8A3C-387870655452}" type="sibTrans" cxnId="{AD232CAC-158C-4032-A27A-86DFA83545EF}">
      <dgm:prSet/>
      <dgm:spPr/>
      <dgm:t>
        <a:bodyPr/>
        <a:lstStyle/>
        <a:p>
          <a:endParaRPr lang="es-EC"/>
        </a:p>
      </dgm:t>
    </dgm:pt>
    <dgm:pt modelId="{E35F293D-3A54-4A08-93B4-6D41F63452F2}">
      <dgm:prSet/>
      <dgm:spPr>
        <a:solidFill>
          <a:schemeClr val="bg1"/>
        </a:solidFill>
        <a:ln>
          <a:solidFill>
            <a:schemeClr val="accent1"/>
          </a:solidFill>
        </a:ln>
      </dgm:spPr>
      <dgm:t>
        <a:bodyPr/>
        <a:lstStyle/>
        <a:p>
          <a:pPr algn="just" rtl="0"/>
          <a:r>
            <a:rPr lang="es-EC" dirty="0" err="1" smtClean="0">
              <a:solidFill>
                <a:schemeClr val="tx1"/>
              </a:solidFill>
            </a:rPr>
            <a:t>Utensillos</a:t>
          </a:r>
          <a:r>
            <a:rPr lang="es-EC" dirty="0" smtClean="0">
              <a:solidFill>
                <a:schemeClr val="tx1"/>
              </a:solidFill>
            </a:rPr>
            <a:t> de hogar y embalaje.</a:t>
          </a:r>
          <a:endParaRPr lang="es-EC" dirty="0">
            <a:solidFill>
              <a:schemeClr val="tx1"/>
            </a:solidFill>
          </a:endParaRPr>
        </a:p>
      </dgm:t>
    </dgm:pt>
    <dgm:pt modelId="{31853EF0-B99C-4CBC-A24D-B4A063E29DED}" type="parTrans" cxnId="{0FF152FB-6116-4F9A-93A6-50FF555D358E}">
      <dgm:prSet/>
      <dgm:spPr/>
      <dgm:t>
        <a:bodyPr/>
        <a:lstStyle/>
        <a:p>
          <a:endParaRPr lang="es-EC"/>
        </a:p>
      </dgm:t>
    </dgm:pt>
    <dgm:pt modelId="{8577C9B6-6B3F-41B1-AE66-727A30A88757}" type="sibTrans" cxnId="{0FF152FB-6116-4F9A-93A6-50FF555D358E}">
      <dgm:prSet/>
      <dgm:spPr/>
      <dgm:t>
        <a:bodyPr/>
        <a:lstStyle/>
        <a:p>
          <a:endParaRPr lang="es-EC"/>
        </a:p>
      </dgm:t>
    </dgm:pt>
    <dgm:pt modelId="{0B36C78F-9D48-44B5-BFF4-E86EF287CD3C}" type="pres">
      <dgm:prSet presAssocID="{5E7EB50F-F110-4E3E-B1C5-08A41B109C05}" presName="Name0" presStyleCnt="0">
        <dgm:presLayoutVars>
          <dgm:chMax val="7"/>
          <dgm:chPref val="7"/>
          <dgm:dir/>
        </dgm:presLayoutVars>
      </dgm:prSet>
      <dgm:spPr/>
      <dgm:t>
        <a:bodyPr/>
        <a:lstStyle/>
        <a:p>
          <a:endParaRPr lang="es-ES"/>
        </a:p>
      </dgm:t>
    </dgm:pt>
    <dgm:pt modelId="{835A162F-67CA-4CE6-BF40-5E33475B4C7A}" type="pres">
      <dgm:prSet presAssocID="{5E7EB50F-F110-4E3E-B1C5-08A41B109C05}" presName="Name1" presStyleCnt="0"/>
      <dgm:spPr/>
    </dgm:pt>
    <dgm:pt modelId="{10EA0551-8FD0-4823-9B44-6E0692145746}" type="pres">
      <dgm:prSet presAssocID="{5E7EB50F-F110-4E3E-B1C5-08A41B109C05}" presName="cycle" presStyleCnt="0"/>
      <dgm:spPr/>
    </dgm:pt>
    <dgm:pt modelId="{3725B074-99DD-4784-9F88-8521DC5DE5AE}" type="pres">
      <dgm:prSet presAssocID="{5E7EB50F-F110-4E3E-B1C5-08A41B109C05}" presName="srcNode" presStyleLbl="node1" presStyleIdx="0" presStyleCnt="4"/>
      <dgm:spPr/>
    </dgm:pt>
    <dgm:pt modelId="{2724805E-F8F5-4BC0-B373-C89213DC888C}" type="pres">
      <dgm:prSet presAssocID="{5E7EB50F-F110-4E3E-B1C5-08A41B109C05}" presName="conn" presStyleLbl="parChTrans1D2" presStyleIdx="0" presStyleCnt="1"/>
      <dgm:spPr/>
      <dgm:t>
        <a:bodyPr/>
        <a:lstStyle/>
        <a:p>
          <a:endParaRPr lang="es-ES"/>
        </a:p>
      </dgm:t>
    </dgm:pt>
    <dgm:pt modelId="{7350E1E0-7C60-482A-8FCB-3787C9545141}" type="pres">
      <dgm:prSet presAssocID="{5E7EB50F-F110-4E3E-B1C5-08A41B109C05}" presName="extraNode" presStyleLbl="node1" presStyleIdx="0" presStyleCnt="4"/>
      <dgm:spPr/>
    </dgm:pt>
    <dgm:pt modelId="{1D11AAF1-5FD8-4B2A-A69E-0850A26CE4A1}" type="pres">
      <dgm:prSet presAssocID="{5E7EB50F-F110-4E3E-B1C5-08A41B109C05}" presName="dstNode" presStyleLbl="node1" presStyleIdx="0" presStyleCnt="4"/>
      <dgm:spPr/>
    </dgm:pt>
    <dgm:pt modelId="{41709EA5-559C-46C0-86A2-ABC921258EE4}" type="pres">
      <dgm:prSet presAssocID="{81D2BCFD-477E-4160-85CA-C0732AA351B4}" presName="text_1" presStyleLbl="node1" presStyleIdx="0" presStyleCnt="4">
        <dgm:presLayoutVars>
          <dgm:bulletEnabled val="1"/>
        </dgm:presLayoutVars>
      </dgm:prSet>
      <dgm:spPr/>
      <dgm:t>
        <a:bodyPr/>
        <a:lstStyle/>
        <a:p>
          <a:endParaRPr lang="es-ES"/>
        </a:p>
      </dgm:t>
    </dgm:pt>
    <dgm:pt modelId="{CCE91309-7136-4F22-B0EF-7D14D0C63C93}" type="pres">
      <dgm:prSet presAssocID="{81D2BCFD-477E-4160-85CA-C0732AA351B4}" presName="accent_1" presStyleCnt="0"/>
      <dgm:spPr/>
    </dgm:pt>
    <dgm:pt modelId="{1B665860-130C-49FC-9973-E43860687947}" type="pres">
      <dgm:prSet presAssocID="{81D2BCFD-477E-4160-85CA-C0732AA351B4}" presName="accentRepeatNode" presStyleLbl="solidFgAcc1" presStyleIdx="0" presStyleCnt="4"/>
      <dgm:spPr>
        <a:solidFill>
          <a:schemeClr val="accent6">
            <a:lumMod val="20000"/>
            <a:lumOff val="80000"/>
          </a:schemeClr>
        </a:solidFill>
      </dgm:spPr>
    </dgm:pt>
    <dgm:pt modelId="{5B259F5E-EBB6-4833-AEEA-6A7AB893A5F8}" type="pres">
      <dgm:prSet presAssocID="{CAE9C2F8-2535-4D0E-8C17-16756F17F330}" presName="text_2" presStyleLbl="node1" presStyleIdx="1" presStyleCnt="4">
        <dgm:presLayoutVars>
          <dgm:bulletEnabled val="1"/>
        </dgm:presLayoutVars>
      </dgm:prSet>
      <dgm:spPr/>
      <dgm:t>
        <a:bodyPr/>
        <a:lstStyle/>
        <a:p>
          <a:endParaRPr lang="es-ES"/>
        </a:p>
      </dgm:t>
    </dgm:pt>
    <dgm:pt modelId="{A6044BAD-7062-44F3-B7DC-917829BBADCF}" type="pres">
      <dgm:prSet presAssocID="{CAE9C2F8-2535-4D0E-8C17-16756F17F330}" presName="accent_2" presStyleCnt="0"/>
      <dgm:spPr/>
    </dgm:pt>
    <dgm:pt modelId="{353ABCE3-7FED-49BE-AFB9-913D8D7924C8}" type="pres">
      <dgm:prSet presAssocID="{CAE9C2F8-2535-4D0E-8C17-16756F17F330}" presName="accentRepeatNode" presStyleLbl="solidFgAcc1" presStyleIdx="1" presStyleCnt="4"/>
      <dgm:spPr>
        <a:solidFill>
          <a:schemeClr val="accent6">
            <a:lumMod val="40000"/>
            <a:lumOff val="60000"/>
          </a:schemeClr>
        </a:solidFill>
      </dgm:spPr>
    </dgm:pt>
    <dgm:pt modelId="{2B375DEA-950E-416A-B7E5-471C35E2BEE7}" type="pres">
      <dgm:prSet presAssocID="{E35F293D-3A54-4A08-93B4-6D41F63452F2}" presName="text_3" presStyleLbl="node1" presStyleIdx="2" presStyleCnt="4">
        <dgm:presLayoutVars>
          <dgm:bulletEnabled val="1"/>
        </dgm:presLayoutVars>
      </dgm:prSet>
      <dgm:spPr/>
      <dgm:t>
        <a:bodyPr/>
        <a:lstStyle/>
        <a:p>
          <a:endParaRPr lang="es-ES"/>
        </a:p>
      </dgm:t>
    </dgm:pt>
    <dgm:pt modelId="{43DCE281-542B-480B-AC4A-728A4EAE1FED}" type="pres">
      <dgm:prSet presAssocID="{E35F293D-3A54-4A08-93B4-6D41F63452F2}" presName="accent_3" presStyleCnt="0"/>
      <dgm:spPr/>
    </dgm:pt>
    <dgm:pt modelId="{1E1A4244-528A-4E73-B504-C7219676451A}" type="pres">
      <dgm:prSet presAssocID="{E35F293D-3A54-4A08-93B4-6D41F63452F2}" presName="accentRepeatNode" presStyleLbl="solidFgAcc1" presStyleIdx="2" presStyleCnt="4"/>
      <dgm:spPr>
        <a:solidFill>
          <a:schemeClr val="accent6">
            <a:lumMod val="60000"/>
            <a:lumOff val="40000"/>
          </a:schemeClr>
        </a:solidFill>
      </dgm:spPr>
    </dgm:pt>
    <dgm:pt modelId="{1BC5529B-608C-401D-99EE-1B972F3DFD5B}" type="pres">
      <dgm:prSet presAssocID="{326FB152-241C-4A98-8560-7E0DB310CF0F}" presName="text_4" presStyleLbl="node1" presStyleIdx="3" presStyleCnt="4">
        <dgm:presLayoutVars>
          <dgm:bulletEnabled val="1"/>
        </dgm:presLayoutVars>
      </dgm:prSet>
      <dgm:spPr/>
      <dgm:t>
        <a:bodyPr/>
        <a:lstStyle/>
        <a:p>
          <a:endParaRPr lang="es-ES"/>
        </a:p>
      </dgm:t>
    </dgm:pt>
    <dgm:pt modelId="{43CF4B43-14CD-433A-841F-1F9B3362738A}" type="pres">
      <dgm:prSet presAssocID="{326FB152-241C-4A98-8560-7E0DB310CF0F}" presName="accent_4" presStyleCnt="0"/>
      <dgm:spPr/>
    </dgm:pt>
    <dgm:pt modelId="{72B3406D-4B09-4015-95F7-11DE5E52DC01}" type="pres">
      <dgm:prSet presAssocID="{326FB152-241C-4A98-8560-7E0DB310CF0F}" presName="accentRepeatNode" presStyleLbl="solidFgAcc1" presStyleIdx="3" presStyleCnt="4"/>
      <dgm:spPr>
        <a:solidFill>
          <a:schemeClr val="accent6">
            <a:lumMod val="75000"/>
          </a:schemeClr>
        </a:solidFill>
      </dgm:spPr>
    </dgm:pt>
  </dgm:ptLst>
  <dgm:cxnLst>
    <dgm:cxn modelId="{0F351149-6C7E-44A2-95CA-14636F90FE9D}" type="presOf" srcId="{326FB152-241C-4A98-8560-7E0DB310CF0F}" destId="{1BC5529B-608C-401D-99EE-1B972F3DFD5B}" srcOrd="0" destOrd="0" presId="urn:microsoft.com/office/officeart/2008/layout/VerticalCurvedList"/>
    <dgm:cxn modelId="{CE5DAE06-3AE6-4AF3-AD6A-FB9D8332ABFA}" srcId="{5E7EB50F-F110-4E3E-B1C5-08A41B109C05}" destId="{81D2BCFD-477E-4160-85CA-C0732AA351B4}" srcOrd="0" destOrd="0" parTransId="{66321896-73E2-4580-A460-A9DBAA18C7FE}" sibTransId="{E6D838DD-DB94-4AC6-8150-44AE9DE40D94}"/>
    <dgm:cxn modelId="{2E3E9CFA-909F-4395-970A-A9C9D47AB51B}" type="presOf" srcId="{E6D838DD-DB94-4AC6-8150-44AE9DE40D94}" destId="{2724805E-F8F5-4BC0-B373-C89213DC888C}" srcOrd="0" destOrd="0" presId="urn:microsoft.com/office/officeart/2008/layout/VerticalCurvedList"/>
    <dgm:cxn modelId="{D44710B9-20B9-4682-A4FF-FA4A12F2A2E7}" srcId="{5E7EB50F-F110-4E3E-B1C5-08A41B109C05}" destId="{326FB152-241C-4A98-8560-7E0DB310CF0F}" srcOrd="3" destOrd="0" parTransId="{39D60A8F-CCE8-495F-9657-487A73F2F78F}" sibTransId="{E7A27052-13FD-45B4-AA5D-598DE3D41AF5}"/>
    <dgm:cxn modelId="{FD0D0965-E22F-4A76-A56C-2C5A1A0DAF60}" type="presOf" srcId="{5E7EB50F-F110-4E3E-B1C5-08A41B109C05}" destId="{0B36C78F-9D48-44B5-BFF4-E86EF287CD3C}" srcOrd="0" destOrd="0" presId="urn:microsoft.com/office/officeart/2008/layout/VerticalCurvedList"/>
    <dgm:cxn modelId="{48BC46E2-FEA0-41D9-9E68-91082CECE8F5}" type="presOf" srcId="{CAE9C2F8-2535-4D0E-8C17-16756F17F330}" destId="{5B259F5E-EBB6-4833-AEEA-6A7AB893A5F8}" srcOrd="0" destOrd="0" presId="urn:microsoft.com/office/officeart/2008/layout/VerticalCurvedList"/>
    <dgm:cxn modelId="{470B0BDD-B457-4F83-BD4D-832F5CC79911}" type="presOf" srcId="{81D2BCFD-477E-4160-85CA-C0732AA351B4}" destId="{41709EA5-559C-46C0-86A2-ABC921258EE4}" srcOrd="0" destOrd="0" presId="urn:microsoft.com/office/officeart/2008/layout/VerticalCurvedList"/>
    <dgm:cxn modelId="{AD232CAC-158C-4032-A27A-86DFA83545EF}" srcId="{5E7EB50F-F110-4E3E-B1C5-08A41B109C05}" destId="{CAE9C2F8-2535-4D0E-8C17-16756F17F330}" srcOrd="1" destOrd="0" parTransId="{0D963C49-7D15-484E-8E70-4CCFE7C4644F}" sibTransId="{F66AC876-FB4A-47CF-8A3C-387870655452}"/>
    <dgm:cxn modelId="{0FF152FB-6116-4F9A-93A6-50FF555D358E}" srcId="{5E7EB50F-F110-4E3E-B1C5-08A41B109C05}" destId="{E35F293D-3A54-4A08-93B4-6D41F63452F2}" srcOrd="2" destOrd="0" parTransId="{31853EF0-B99C-4CBC-A24D-B4A063E29DED}" sibTransId="{8577C9B6-6B3F-41B1-AE66-727A30A88757}"/>
    <dgm:cxn modelId="{81C32B8B-B7A4-4B60-A859-CE43BE11588E}" type="presOf" srcId="{E35F293D-3A54-4A08-93B4-6D41F63452F2}" destId="{2B375DEA-950E-416A-B7E5-471C35E2BEE7}" srcOrd="0" destOrd="0" presId="urn:microsoft.com/office/officeart/2008/layout/VerticalCurvedList"/>
    <dgm:cxn modelId="{0EA2E3E5-81E7-41D0-8224-35E9B17F0588}" type="presParOf" srcId="{0B36C78F-9D48-44B5-BFF4-E86EF287CD3C}" destId="{835A162F-67CA-4CE6-BF40-5E33475B4C7A}" srcOrd="0" destOrd="0" presId="urn:microsoft.com/office/officeart/2008/layout/VerticalCurvedList"/>
    <dgm:cxn modelId="{B47618ED-8B03-4118-8028-76861780F88B}" type="presParOf" srcId="{835A162F-67CA-4CE6-BF40-5E33475B4C7A}" destId="{10EA0551-8FD0-4823-9B44-6E0692145746}" srcOrd="0" destOrd="0" presId="urn:microsoft.com/office/officeart/2008/layout/VerticalCurvedList"/>
    <dgm:cxn modelId="{9B085D89-2976-4EC6-A265-7E0046E03CF5}" type="presParOf" srcId="{10EA0551-8FD0-4823-9B44-6E0692145746}" destId="{3725B074-99DD-4784-9F88-8521DC5DE5AE}" srcOrd="0" destOrd="0" presId="urn:microsoft.com/office/officeart/2008/layout/VerticalCurvedList"/>
    <dgm:cxn modelId="{FDE7DAE8-086F-4E09-9859-B415E4F91633}" type="presParOf" srcId="{10EA0551-8FD0-4823-9B44-6E0692145746}" destId="{2724805E-F8F5-4BC0-B373-C89213DC888C}" srcOrd="1" destOrd="0" presId="urn:microsoft.com/office/officeart/2008/layout/VerticalCurvedList"/>
    <dgm:cxn modelId="{01690F97-D4A5-48FF-8BAD-0BC6E5531BAF}" type="presParOf" srcId="{10EA0551-8FD0-4823-9B44-6E0692145746}" destId="{7350E1E0-7C60-482A-8FCB-3787C9545141}" srcOrd="2" destOrd="0" presId="urn:microsoft.com/office/officeart/2008/layout/VerticalCurvedList"/>
    <dgm:cxn modelId="{D1F12921-B0C5-4F7B-BFAD-9F9450CB3B14}" type="presParOf" srcId="{10EA0551-8FD0-4823-9B44-6E0692145746}" destId="{1D11AAF1-5FD8-4B2A-A69E-0850A26CE4A1}" srcOrd="3" destOrd="0" presId="urn:microsoft.com/office/officeart/2008/layout/VerticalCurvedList"/>
    <dgm:cxn modelId="{D620B9B6-F246-4336-90F8-8F390F629264}" type="presParOf" srcId="{835A162F-67CA-4CE6-BF40-5E33475B4C7A}" destId="{41709EA5-559C-46C0-86A2-ABC921258EE4}" srcOrd="1" destOrd="0" presId="urn:microsoft.com/office/officeart/2008/layout/VerticalCurvedList"/>
    <dgm:cxn modelId="{102F6E44-0469-4418-AFA6-8BE5B48F39A7}" type="presParOf" srcId="{835A162F-67CA-4CE6-BF40-5E33475B4C7A}" destId="{CCE91309-7136-4F22-B0EF-7D14D0C63C93}" srcOrd="2" destOrd="0" presId="urn:microsoft.com/office/officeart/2008/layout/VerticalCurvedList"/>
    <dgm:cxn modelId="{49CB0AA7-72A9-40F5-A11E-6BCEC5AD7CA2}" type="presParOf" srcId="{CCE91309-7136-4F22-B0EF-7D14D0C63C93}" destId="{1B665860-130C-49FC-9973-E43860687947}" srcOrd="0" destOrd="0" presId="urn:microsoft.com/office/officeart/2008/layout/VerticalCurvedList"/>
    <dgm:cxn modelId="{7A57C44E-037E-482D-875A-3408ED754157}" type="presParOf" srcId="{835A162F-67CA-4CE6-BF40-5E33475B4C7A}" destId="{5B259F5E-EBB6-4833-AEEA-6A7AB893A5F8}" srcOrd="3" destOrd="0" presId="urn:microsoft.com/office/officeart/2008/layout/VerticalCurvedList"/>
    <dgm:cxn modelId="{0426002C-A308-423D-8160-6ADB87C5125E}" type="presParOf" srcId="{835A162F-67CA-4CE6-BF40-5E33475B4C7A}" destId="{A6044BAD-7062-44F3-B7DC-917829BBADCF}" srcOrd="4" destOrd="0" presId="urn:microsoft.com/office/officeart/2008/layout/VerticalCurvedList"/>
    <dgm:cxn modelId="{220AA0BC-16FD-49A1-B0FF-4882C7662D07}" type="presParOf" srcId="{A6044BAD-7062-44F3-B7DC-917829BBADCF}" destId="{353ABCE3-7FED-49BE-AFB9-913D8D7924C8}" srcOrd="0" destOrd="0" presId="urn:microsoft.com/office/officeart/2008/layout/VerticalCurvedList"/>
    <dgm:cxn modelId="{FB886172-3019-4F1B-A00E-3205EF53FA84}" type="presParOf" srcId="{835A162F-67CA-4CE6-BF40-5E33475B4C7A}" destId="{2B375DEA-950E-416A-B7E5-471C35E2BEE7}" srcOrd="5" destOrd="0" presId="urn:microsoft.com/office/officeart/2008/layout/VerticalCurvedList"/>
    <dgm:cxn modelId="{F0B3E3CA-A22E-4E34-B208-56DC2EDBD896}" type="presParOf" srcId="{835A162F-67CA-4CE6-BF40-5E33475B4C7A}" destId="{43DCE281-542B-480B-AC4A-728A4EAE1FED}" srcOrd="6" destOrd="0" presId="urn:microsoft.com/office/officeart/2008/layout/VerticalCurvedList"/>
    <dgm:cxn modelId="{9C89B31B-F5D6-4C45-9BD2-C34D08C01ACD}" type="presParOf" srcId="{43DCE281-542B-480B-AC4A-728A4EAE1FED}" destId="{1E1A4244-528A-4E73-B504-C7219676451A}" srcOrd="0" destOrd="0" presId="urn:microsoft.com/office/officeart/2008/layout/VerticalCurvedList"/>
    <dgm:cxn modelId="{4FAF73B7-5B59-485B-BF07-21EF94B6C8D4}" type="presParOf" srcId="{835A162F-67CA-4CE6-BF40-5E33475B4C7A}" destId="{1BC5529B-608C-401D-99EE-1B972F3DFD5B}" srcOrd="7" destOrd="0" presId="urn:microsoft.com/office/officeart/2008/layout/VerticalCurvedList"/>
    <dgm:cxn modelId="{4B23473E-ABCF-4465-9371-058A7948E4F0}" type="presParOf" srcId="{835A162F-67CA-4CE6-BF40-5E33475B4C7A}" destId="{43CF4B43-14CD-433A-841F-1F9B3362738A}" srcOrd="8" destOrd="0" presId="urn:microsoft.com/office/officeart/2008/layout/VerticalCurvedList"/>
    <dgm:cxn modelId="{B1964D10-F9DD-4169-A1B1-7DCFA7E05EB9}" type="presParOf" srcId="{43CF4B43-14CD-433A-841F-1F9B3362738A}" destId="{72B3406D-4B09-4015-95F7-11DE5E52DC0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249DE7-D8A8-4707-99F0-B94719A2E02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E56C844-775C-4415-BF96-536005EC7B86}">
      <dgm:prSet custT="1"/>
      <dgm:spPr/>
      <dgm:t>
        <a:bodyPr/>
        <a:lstStyle/>
        <a:p>
          <a:pPr rtl="0"/>
          <a:r>
            <a:rPr lang="es-EC" sz="3600" dirty="0" smtClean="0"/>
            <a:t>Aleación Al - Cu</a:t>
          </a:r>
          <a:endParaRPr lang="es-EC" sz="3600" dirty="0"/>
        </a:p>
      </dgm:t>
    </dgm:pt>
    <dgm:pt modelId="{8521444B-BE3D-451C-87DB-85A1897BB6B6}" type="parTrans" cxnId="{39E43FC3-BDA9-4C48-A29F-1756FFA7C8E4}">
      <dgm:prSet/>
      <dgm:spPr/>
      <dgm:t>
        <a:bodyPr/>
        <a:lstStyle/>
        <a:p>
          <a:endParaRPr lang="es-EC"/>
        </a:p>
      </dgm:t>
    </dgm:pt>
    <dgm:pt modelId="{B6F799D2-76B5-4A9A-A97C-280BF8EEC714}" type="sibTrans" cxnId="{39E43FC3-BDA9-4C48-A29F-1756FFA7C8E4}">
      <dgm:prSet/>
      <dgm:spPr/>
      <dgm:t>
        <a:bodyPr/>
        <a:lstStyle/>
        <a:p>
          <a:endParaRPr lang="es-EC"/>
        </a:p>
      </dgm:t>
    </dgm:pt>
    <dgm:pt modelId="{5D61288F-40E4-49C3-8E7C-0A101127EBDD}">
      <dgm:prSet custT="1"/>
      <dgm:spPr/>
      <dgm:t>
        <a:bodyPr/>
        <a:lstStyle/>
        <a:p>
          <a:pPr rtl="0"/>
          <a:r>
            <a:rPr lang="es-EC" sz="1400" dirty="0" smtClean="0"/>
            <a:t>Alta resistencia y que el peso del elemento sea el mínimo; esto sin afectar las propiedades mecánicas</a:t>
          </a:r>
          <a:endParaRPr lang="es-EC" sz="1400" dirty="0"/>
        </a:p>
      </dgm:t>
    </dgm:pt>
    <dgm:pt modelId="{34657606-F7E4-411B-9C3C-BEA7400799EA}" type="parTrans" cxnId="{766CF1C4-C41C-423D-A29F-531961DB774C}">
      <dgm:prSet/>
      <dgm:spPr/>
      <dgm:t>
        <a:bodyPr/>
        <a:lstStyle/>
        <a:p>
          <a:endParaRPr lang="es-EC"/>
        </a:p>
      </dgm:t>
    </dgm:pt>
    <dgm:pt modelId="{E36DA48A-FFA6-47DD-A5E5-7FD0B9C3B4FE}" type="sibTrans" cxnId="{766CF1C4-C41C-423D-A29F-531961DB774C}">
      <dgm:prSet/>
      <dgm:spPr/>
      <dgm:t>
        <a:bodyPr/>
        <a:lstStyle/>
        <a:p>
          <a:endParaRPr lang="es-EC"/>
        </a:p>
      </dgm:t>
    </dgm:pt>
    <dgm:pt modelId="{6DC4FF11-2879-4C9C-9B31-23745607979E}">
      <dgm:prSet custT="1"/>
      <dgm:spPr/>
      <dgm:t>
        <a:bodyPr/>
        <a:lstStyle/>
        <a:p>
          <a:pPr rtl="0"/>
          <a:r>
            <a:rPr lang="es-EC" sz="1200" dirty="0" smtClean="0"/>
            <a:t>Resistente como el acero y pesa la tercera parte del mismo ya que el acero presenta una densidad de 7,8 </a:t>
          </a:r>
          <a:r>
            <a:rPr lang="es-EC" sz="1200" dirty="0" err="1" smtClean="0"/>
            <a:t>grs</a:t>
          </a:r>
          <a:r>
            <a:rPr lang="es-EC" sz="1200" dirty="0" smtClean="0"/>
            <a:t>/cm</a:t>
          </a:r>
          <a:r>
            <a:rPr lang="es-EC" sz="1200" baseline="30000" dirty="0" smtClean="0"/>
            <a:t>3</a:t>
          </a:r>
          <a:r>
            <a:rPr lang="es-EC" sz="1200" dirty="0" smtClean="0"/>
            <a:t> y el DURALUMINIO de 2,8 </a:t>
          </a:r>
          <a:r>
            <a:rPr lang="es-EC" sz="1200" dirty="0" err="1" smtClean="0"/>
            <a:t>grs</a:t>
          </a:r>
          <a:r>
            <a:rPr lang="es-EC" sz="1200" dirty="0" smtClean="0"/>
            <a:t>/cm</a:t>
          </a:r>
          <a:r>
            <a:rPr lang="es-EC" sz="1200" baseline="30000" dirty="0" smtClean="0"/>
            <a:t>3</a:t>
          </a:r>
          <a:endParaRPr lang="es-EC" sz="1200" dirty="0"/>
        </a:p>
      </dgm:t>
    </dgm:pt>
    <dgm:pt modelId="{A9BA3504-0E68-406A-8DFE-BFEBBBACF3BA}" type="parTrans" cxnId="{953789FC-A698-488B-A2C1-7054FE914FE1}">
      <dgm:prSet/>
      <dgm:spPr/>
      <dgm:t>
        <a:bodyPr/>
        <a:lstStyle/>
        <a:p>
          <a:endParaRPr lang="es-EC"/>
        </a:p>
      </dgm:t>
    </dgm:pt>
    <dgm:pt modelId="{B31CE425-91AE-4273-A77A-D6F35400085E}" type="sibTrans" cxnId="{953789FC-A698-488B-A2C1-7054FE914FE1}">
      <dgm:prSet/>
      <dgm:spPr/>
      <dgm:t>
        <a:bodyPr/>
        <a:lstStyle/>
        <a:p>
          <a:endParaRPr lang="es-EC"/>
        </a:p>
      </dgm:t>
    </dgm:pt>
    <dgm:pt modelId="{8D554C28-3421-47F9-8B8E-D7D247D27908}">
      <dgm:prSet/>
      <dgm:spPr/>
      <dgm:t>
        <a:bodyPr/>
        <a:lstStyle/>
        <a:p>
          <a:pPr algn="just" rtl="0"/>
          <a:r>
            <a:rPr lang="es-EC" dirty="0" smtClean="0"/>
            <a:t>Durante y después del mecanizado presenta mínimas deformaciones lo que se traduce en aumento de la estabilidad de las piezas o elementos.</a:t>
          </a:r>
          <a:endParaRPr lang="es-EC" b="0" dirty="0"/>
        </a:p>
      </dgm:t>
    </dgm:pt>
    <dgm:pt modelId="{6C661273-154E-4674-9FB4-D76125555EA5}" type="parTrans" cxnId="{7A9FE3E3-051C-45EF-B380-FE166CABB7D7}">
      <dgm:prSet/>
      <dgm:spPr/>
      <dgm:t>
        <a:bodyPr/>
        <a:lstStyle/>
        <a:p>
          <a:endParaRPr lang="es-EC"/>
        </a:p>
      </dgm:t>
    </dgm:pt>
    <dgm:pt modelId="{43525A4F-5805-4756-B4B5-F66D6A040160}" type="sibTrans" cxnId="{7A9FE3E3-051C-45EF-B380-FE166CABB7D7}">
      <dgm:prSet/>
      <dgm:spPr/>
      <dgm:t>
        <a:bodyPr/>
        <a:lstStyle/>
        <a:p>
          <a:endParaRPr lang="es-EC"/>
        </a:p>
      </dgm:t>
    </dgm:pt>
    <dgm:pt modelId="{9E3B7B91-48C3-46A9-87EB-FDA6AB819EC1}">
      <dgm:prSet custT="1"/>
      <dgm:spPr/>
      <dgm:t>
        <a:bodyPr/>
        <a:lstStyle/>
        <a:p>
          <a:pPr rtl="0"/>
          <a:r>
            <a:rPr lang="es-EC" sz="1200" dirty="0" smtClean="0"/>
            <a:t>Presenta alta conductividad térmica y eléctrica.</a:t>
          </a:r>
          <a:endParaRPr lang="es-EC" sz="1200" dirty="0"/>
        </a:p>
      </dgm:t>
    </dgm:pt>
    <dgm:pt modelId="{0DBEB694-7140-46E5-8919-895C513DA1E5}" type="parTrans" cxnId="{A21D548C-6351-417C-B51E-16E04B9BCC75}">
      <dgm:prSet/>
      <dgm:spPr/>
      <dgm:t>
        <a:bodyPr/>
        <a:lstStyle/>
        <a:p>
          <a:endParaRPr lang="es-ES"/>
        </a:p>
      </dgm:t>
    </dgm:pt>
    <dgm:pt modelId="{F0A76947-C4EC-4946-A4E4-38743001EB6D}" type="sibTrans" cxnId="{A21D548C-6351-417C-B51E-16E04B9BCC75}">
      <dgm:prSet/>
      <dgm:spPr/>
      <dgm:t>
        <a:bodyPr/>
        <a:lstStyle/>
        <a:p>
          <a:endParaRPr lang="es-ES"/>
        </a:p>
      </dgm:t>
    </dgm:pt>
    <dgm:pt modelId="{06CFBCA3-DB8C-4685-9293-549DD089C717}">
      <dgm:prSet custT="1"/>
      <dgm:spPr/>
      <dgm:t>
        <a:bodyPr/>
        <a:lstStyle/>
        <a:p>
          <a:pPr algn="just" rtl="0"/>
          <a:r>
            <a:rPr lang="es-EC" sz="1100" dirty="0" smtClean="0"/>
            <a:t>A</a:t>
          </a:r>
          <a:r>
            <a:rPr lang="es-EC" sz="1200" dirty="0" smtClean="0"/>
            <a:t>lta resistencia a la corrosión en general, ya que puede ser anodizada, cromado o niquelado con esto se aumenta tanto la resistencia a la corrosión como la resistencia al desgaste dado mayor vida a la pieza.</a:t>
          </a:r>
          <a:endParaRPr lang="es-EC" sz="1200" b="0" dirty="0"/>
        </a:p>
      </dgm:t>
    </dgm:pt>
    <dgm:pt modelId="{49F387E8-1C6A-4E3D-A632-87D22F130B62}" type="parTrans" cxnId="{356FC741-F906-4E4A-8371-F7C29B07F7A5}">
      <dgm:prSet/>
      <dgm:spPr/>
      <dgm:t>
        <a:bodyPr/>
        <a:lstStyle/>
        <a:p>
          <a:endParaRPr lang="es-ES"/>
        </a:p>
      </dgm:t>
    </dgm:pt>
    <dgm:pt modelId="{C5A920E7-94C1-4FEB-984A-42AC7E6CD738}" type="sibTrans" cxnId="{356FC741-F906-4E4A-8371-F7C29B07F7A5}">
      <dgm:prSet/>
      <dgm:spPr/>
      <dgm:t>
        <a:bodyPr/>
        <a:lstStyle/>
        <a:p>
          <a:endParaRPr lang="es-ES"/>
        </a:p>
      </dgm:t>
    </dgm:pt>
    <dgm:pt modelId="{8248826A-823A-469C-994D-E31404975121}" type="pres">
      <dgm:prSet presAssocID="{8C249DE7-D8A8-4707-99F0-B94719A2E029}" presName="vert0" presStyleCnt="0">
        <dgm:presLayoutVars>
          <dgm:dir/>
          <dgm:animOne val="branch"/>
          <dgm:animLvl val="lvl"/>
        </dgm:presLayoutVars>
      </dgm:prSet>
      <dgm:spPr/>
      <dgm:t>
        <a:bodyPr/>
        <a:lstStyle/>
        <a:p>
          <a:endParaRPr lang="es-ES"/>
        </a:p>
      </dgm:t>
    </dgm:pt>
    <dgm:pt modelId="{38D4115E-9D3A-418A-9234-D9214588270D}" type="pres">
      <dgm:prSet presAssocID="{EE56C844-775C-4415-BF96-536005EC7B86}" presName="thickLine" presStyleLbl="alignNode1" presStyleIdx="0" presStyleCnt="6"/>
      <dgm:spPr/>
    </dgm:pt>
    <dgm:pt modelId="{7744974D-D895-4DE8-A3C0-C501AD39383F}" type="pres">
      <dgm:prSet presAssocID="{EE56C844-775C-4415-BF96-536005EC7B86}" presName="horz1" presStyleCnt="0"/>
      <dgm:spPr/>
    </dgm:pt>
    <dgm:pt modelId="{33F7892A-4725-490F-A3B7-B71B40A004AB}" type="pres">
      <dgm:prSet presAssocID="{EE56C844-775C-4415-BF96-536005EC7B86}" presName="tx1" presStyleLbl="revTx" presStyleIdx="0" presStyleCnt="6"/>
      <dgm:spPr/>
      <dgm:t>
        <a:bodyPr/>
        <a:lstStyle/>
        <a:p>
          <a:endParaRPr lang="es-ES"/>
        </a:p>
      </dgm:t>
    </dgm:pt>
    <dgm:pt modelId="{386413BB-1878-4BA7-8E20-0937BBE29140}" type="pres">
      <dgm:prSet presAssocID="{EE56C844-775C-4415-BF96-536005EC7B86}" presName="vert1" presStyleCnt="0"/>
      <dgm:spPr/>
    </dgm:pt>
    <dgm:pt modelId="{2BB117A0-5180-4778-A0DF-B723652E284E}" type="pres">
      <dgm:prSet presAssocID="{5D61288F-40E4-49C3-8E7C-0A101127EBDD}" presName="thickLine" presStyleLbl="alignNode1" presStyleIdx="1" presStyleCnt="6"/>
      <dgm:spPr/>
    </dgm:pt>
    <dgm:pt modelId="{10816792-FDCE-4EDF-A21A-BE3B53C19FC1}" type="pres">
      <dgm:prSet presAssocID="{5D61288F-40E4-49C3-8E7C-0A101127EBDD}" presName="horz1" presStyleCnt="0"/>
      <dgm:spPr/>
    </dgm:pt>
    <dgm:pt modelId="{3AAF6FE7-A525-47B1-B06F-907C7535B0F2}" type="pres">
      <dgm:prSet presAssocID="{5D61288F-40E4-49C3-8E7C-0A101127EBDD}" presName="tx1" presStyleLbl="revTx" presStyleIdx="1" presStyleCnt="6"/>
      <dgm:spPr/>
      <dgm:t>
        <a:bodyPr/>
        <a:lstStyle/>
        <a:p>
          <a:endParaRPr lang="es-ES"/>
        </a:p>
      </dgm:t>
    </dgm:pt>
    <dgm:pt modelId="{53C78374-ADE0-465A-BFB6-13D194C4A113}" type="pres">
      <dgm:prSet presAssocID="{5D61288F-40E4-49C3-8E7C-0A101127EBDD}" presName="vert1" presStyleCnt="0"/>
      <dgm:spPr/>
    </dgm:pt>
    <dgm:pt modelId="{06ED653D-2FDC-49B0-BED4-93AF749ABCC3}" type="pres">
      <dgm:prSet presAssocID="{6DC4FF11-2879-4C9C-9B31-23745607979E}" presName="thickLine" presStyleLbl="alignNode1" presStyleIdx="2" presStyleCnt="6"/>
      <dgm:spPr/>
    </dgm:pt>
    <dgm:pt modelId="{C5CDCF12-64BD-4930-9206-63D2A5442BC0}" type="pres">
      <dgm:prSet presAssocID="{6DC4FF11-2879-4C9C-9B31-23745607979E}" presName="horz1" presStyleCnt="0"/>
      <dgm:spPr/>
    </dgm:pt>
    <dgm:pt modelId="{7E17DC2B-32F0-4C07-B9B1-5B2E369D4CAD}" type="pres">
      <dgm:prSet presAssocID="{6DC4FF11-2879-4C9C-9B31-23745607979E}" presName="tx1" presStyleLbl="revTx" presStyleIdx="2" presStyleCnt="6"/>
      <dgm:spPr/>
      <dgm:t>
        <a:bodyPr/>
        <a:lstStyle/>
        <a:p>
          <a:endParaRPr lang="es-ES"/>
        </a:p>
      </dgm:t>
    </dgm:pt>
    <dgm:pt modelId="{75078619-25E9-45B5-AA2A-B166F25AEDBA}" type="pres">
      <dgm:prSet presAssocID="{6DC4FF11-2879-4C9C-9B31-23745607979E}" presName="vert1" presStyleCnt="0"/>
      <dgm:spPr/>
    </dgm:pt>
    <dgm:pt modelId="{997853AC-F868-4804-A891-CDDF779732F1}" type="pres">
      <dgm:prSet presAssocID="{9E3B7B91-48C3-46A9-87EB-FDA6AB819EC1}" presName="thickLine" presStyleLbl="alignNode1" presStyleIdx="3" presStyleCnt="6"/>
      <dgm:spPr/>
    </dgm:pt>
    <dgm:pt modelId="{2B003EA9-4FCC-4C54-8AB6-7C24E28DB08A}" type="pres">
      <dgm:prSet presAssocID="{9E3B7B91-48C3-46A9-87EB-FDA6AB819EC1}" presName="horz1" presStyleCnt="0"/>
      <dgm:spPr/>
    </dgm:pt>
    <dgm:pt modelId="{156B0173-F7D0-4E8C-9E32-26B3B3705109}" type="pres">
      <dgm:prSet presAssocID="{9E3B7B91-48C3-46A9-87EB-FDA6AB819EC1}" presName="tx1" presStyleLbl="revTx" presStyleIdx="3" presStyleCnt="6"/>
      <dgm:spPr/>
      <dgm:t>
        <a:bodyPr/>
        <a:lstStyle/>
        <a:p>
          <a:endParaRPr lang="es-ES"/>
        </a:p>
      </dgm:t>
    </dgm:pt>
    <dgm:pt modelId="{AAB8B70A-905E-4D67-9F18-75D9032F67F3}" type="pres">
      <dgm:prSet presAssocID="{9E3B7B91-48C3-46A9-87EB-FDA6AB819EC1}" presName="vert1" presStyleCnt="0"/>
      <dgm:spPr/>
    </dgm:pt>
    <dgm:pt modelId="{18413826-2C78-4148-B2E4-BBF5EDBAE699}" type="pres">
      <dgm:prSet presAssocID="{8D554C28-3421-47F9-8B8E-D7D247D27908}" presName="thickLine" presStyleLbl="alignNode1" presStyleIdx="4" presStyleCnt="6"/>
      <dgm:spPr/>
    </dgm:pt>
    <dgm:pt modelId="{5482E7C3-5C19-4F63-B7F2-9D73D64106FE}" type="pres">
      <dgm:prSet presAssocID="{8D554C28-3421-47F9-8B8E-D7D247D27908}" presName="horz1" presStyleCnt="0"/>
      <dgm:spPr/>
    </dgm:pt>
    <dgm:pt modelId="{75985826-5D77-45C3-8F19-E713DD53BB04}" type="pres">
      <dgm:prSet presAssocID="{8D554C28-3421-47F9-8B8E-D7D247D27908}" presName="tx1" presStyleLbl="revTx" presStyleIdx="4" presStyleCnt="6"/>
      <dgm:spPr/>
      <dgm:t>
        <a:bodyPr/>
        <a:lstStyle/>
        <a:p>
          <a:endParaRPr lang="es-ES"/>
        </a:p>
      </dgm:t>
    </dgm:pt>
    <dgm:pt modelId="{6D9F8700-B964-4C95-AB6F-AD85EC90639D}" type="pres">
      <dgm:prSet presAssocID="{8D554C28-3421-47F9-8B8E-D7D247D27908}" presName="vert1" presStyleCnt="0"/>
      <dgm:spPr/>
    </dgm:pt>
    <dgm:pt modelId="{5004B01A-0376-4DEF-A211-78920D4D8D05}" type="pres">
      <dgm:prSet presAssocID="{06CFBCA3-DB8C-4685-9293-549DD089C717}" presName="thickLine" presStyleLbl="alignNode1" presStyleIdx="5" presStyleCnt="6"/>
      <dgm:spPr/>
    </dgm:pt>
    <dgm:pt modelId="{53E6464C-7D30-498B-BC5B-E52B571943BD}" type="pres">
      <dgm:prSet presAssocID="{06CFBCA3-DB8C-4685-9293-549DD089C717}" presName="horz1" presStyleCnt="0"/>
      <dgm:spPr/>
    </dgm:pt>
    <dgm:pt modelId="{74E2EDB7-0973-454A-AE35-8DB4CFB69F7B}" type="pres">
      <dgm:prSet presAssocID="{06CFBCA3-DB8C-4685-9293-549DD089C717}" presName="tx1" presStyleLbl="revTx" presStyleIdx="5" presStyleCnt="6"/>
      <dgm:spPr/>
      <dgm:t>
        <a:bodyPr/>
        <a:lstStyle/>
        <a:p>
          <a:endParaRPr lang="es-ES"/>
        </a:p>
      </dgm:t>
    </dgm:pt>
    <dgm:pt modelId="{BCFB6B90-AF40-423F-A666-C723465ACC17}" type="pres">
      <dgm:prSet presAssocID="{06CFBCA3-DB8C-4685-9293-549DD089C717}" presName="vert1" presStyleCnt="0"/>
      <dgm:spPr/>
    </dgm:pt>
  </dgm:ptLst>
  <dgm:cxnLst>
    <dgm:cxn modelId="{E5226C43-248B-4A45-975D-990137C7791A}" type="presOf" srcId="{9E3B7B91-48C3-46A9-87EB-FDA6AB819EC1}" destId="{156B0173-F7D0-4E8C-9E32-26B3B3705109}" srcOrd="0" destOrd="0" presId="urn:microsoft.com/office/officeart/2008/layout/LinedList"/>
    <dgm:cxn modelId="{356FC741-F906-4E4A-8371-F7C29B07F7A5}" srcId="{8C249DE7-D8A8-4707-99F0-B94719A2E029}" destId="{06CFBCA3-DB8C-4685-9293-549DD089C717}" srcOrd="5" destOrd="0" parTransId="{49F387E8-1C6A-4E3D-A632-87D22F130B62}" sibTransId="{C5A920E7-94C1-4FEB-984A-42AC7E6CD738}"/>
    <dgm:cxn modelId="{953789FC-A698-488B-A2C1-7054FE914FE1}" srcId="{8C249DE7-D8A8-4707-99F0-B94719A2E029}" destId="{6DC4FF11-2879-4C9C-9B31-23745607979E}" srcOrd="2" destOrd="0" parTransId="{A9BA3504-0E68-406A-8DFE-BFEBBBACF3BA}" sibTransId="{B31CE425-91AE-4273-A77A-D6F35400085E}"/>
    <dgm:cxn modelId="{614FAA82-D3BE-4638-8C02-981BB5297ED6}" type="presOf" srcId="{EE56C844-775C-4415-BF96-536005EC7B86}" destId="{33F7892A-4725-490F-A3B7-B71B40A004AB}" srcOrd="0" destOrd="0" presId="urn:microsoft.com/office/officeart/2008/layout/LinedList"/>
    <dgm:cxn modelId="{D0646C5B-E51D-483E-9E1A-7085C1DDB09F}" type="presOf" srcId="{06CFBCA3-DB8C-4685-9293-549DD089C717}" destId="{74E2EDB7-0973-454A-AE35-8DB4CFB69F7B}" srcOrd="0" destOrd="0" presId="urn:microsoft.com/office/officeart/2008/layout/LinedList"/>
    <dgm:cxn modelId="{39E43FC3-BDA9-4C48-A29F-1756FFA7C8E4}" srcId="{8C249DE7-D8A8-4707-99F0-B94719A2E029}" destId="{EE56C844-775C-4415-BF96-536005EC7B86}" srcOrd="0" destOrd="0" parTransId="{8521444B-BE3D-451C-87DB-85A1897BB6B6}" sibTransId="{B6F799D2-76B5-4A9A-A97C-280BF8EEC714}"/>
    <dgm:cxn modelId="{A21D548C-6351-417C-B51E-16E04B9BCC75}" srcId="{8C249DE7-D8A8-4707-99F0-B94719A2E029}" destId="{9E3B7B91-48C3-46A9-87EB-FDA6AB819EC1}" srcOrd="3" destOrd="0" parTransId="{0DBEB694-7140-46E5-8919-895C513DA1E5}" sibTransId="{F0A76947-C4EC-4946-A4E4-38743001EB6D}"/>
    <dgm:cxn modelId="{4FA5CF09-D7B1-400D-A9E3-1D3661F15023}" type="presOf" srcId="{8C249DE7-D8A8-4707-99F0-B94719A2E029}" destId="{8248826A-823A-469C-994D-E31404975121}" srcOrd="0" destOrd="0" presId="urn:microsoft.com/office/officeart/2008/layout/LinedList"/>
    <dgm:cxn modelId="{7A9FE3E3-051C-45EF-B380-FE166CABB7D7}" srcId="{8C249DE7-D8A8-4707-99F0-B94719A2E029}" destId="{8D554C28-3421-47F9-8B8E-D7D247D27908}" srcOrd="4" destOrd="0" parTransId="{6C661273-154E-4674-9FB4-D76125555EA5}" sibTransId="{43525A4F-5805-4756-B4B5-F66D6A040160}"/>
    <dgm:cxn modelId="{766CF1C4-C41C-423D-A29F-531961DB774C}" srcId="{8C249DE7-D8A8-4707-99F0-B94719A2E029}" destId="{5D61288F-40E4-49C3-8E7C-0A101127EBDD}" srcOrd="1" destOrd="0" parTransId="{34657606-F7E4-411B-9C3C-BEA7400799EA}" sibTransId="{E36DA48A-FFA6-47DD-A5E5-7FD0B9C3B4FE}"/>
    <dgm:cxn modelId="{4E04C2B9-64B1-4CA0-9943-515A2731684D}" type="presOf" srcId="{8D554C28-3421-47F9-8B8E-D7D247D27908}" destId="{75985826-5D77-45C3-8F19-E713DD53BB04}" srcOrd="0" destOrd="0" presId="urn:microsoft.com/office/officeart/2008/layout/LinedList"/>
    <dgm:cxn modelId="{857C4F39-86EE-4F6F-9284-AEFBDD6D9229}" type="presOf" srcId="{6DC4FF11-2879-4C9C-9B31-23745607979E}" destId="{7E17DC2B-32F0-4C07-B9B1-5B2E369D4CAD}" srcOrd="0" destOrd="0" presId="urn:microsoft.com/office/officeart/2008/layout/LinedList"/>
    <dgm:cxn modelId="{7E338807-BCF1-4360-A014-794EF0E63F0F}" type="presOf" srcId="{5D61288F-40E4-49C3-8E7C-0A101127EBDD}" destId="{3AAF6FE7-A525-47B1-B06F-907C7535B0F2}" srcOrd="0" destOrd="0" presId="urn:microsoft.com/office/officeart/2008/layout/LinedList"/>
    <dgm:cxn modelId="{64852939-7898-475C-BF33-0B53D3A67CA6}" type="presParOf" srcId="{8248826A-823A-469C-994D-E31404975121}" destId="{38D4115E-9D3A-418A-9234-D9214588270D}" srcOrd="0" destOrd="0" presId="urn:microsoft.com/office/officeart/2008/layout/LinedList"/>
    <dgm:cxn modelId="{DFE9FD5F-AE21-4ECC-BB9B-A2347A2A8A8E}" type="presParOf" srcId="{8248826A-823A-469C-994D-E31404975121}" destId="{7744974D-D895-4DE8-A3C0-C501AD39383F}" srcOrd="1" destOrd="0" presId="urn:microsoft.com/office/officeart/2008/layout/LinedList"/>
    <dgm:cxn modelId="{8A45C3A5-DA6C-4268-AADC-E120E783F665}" type="presParOf" srcId="{7744974D-D895-4DE8-A3C0-C501AD39383F}" destId="{33F7892A-4725-490F-A3B7-B71B40A004AB}" srcOrd="0" destOrd="0" presId="urn:microsoft.com/office/officeart/2008/layout/LinedList"/>
    <dgm:cxn modelId="{74444210-05A7-4A6F-91FE-BABB8AF248D6}" type="presParOf" srcId="{7744974D-D895-4DE8-A3C0-C501AD39383F}" destId="{386413BB-1878-4BA7-8E20-0937BBE29140}" srcOrd="1" destOrd="0" presId="urn:microsoft.com/office/officeart/2008/layout/LinedList"/>
    <dgm:cxn modelId="{A3135F27-6D53-4C13-8CA9-FC9DCDC32C80}" type="presParOf" srcId="{8248826A-823A-469C-994D-E31404975121}" destId="{2BB117A0-5180-4778-A0DF-B723652E284E}" srcOrd="2" destOrd="0" presId="urn:microsoft.com/office/officeart/2008/layout/LinedList"/>
    <dgm:cxn modelId="{55AFFC84-D831-4137-B234-29921C1A1137}" type="presParOf" srcId="{8248826A-823A-469C-994D-E31404975121}" destId="{10816792-FDCE-4EDF-A21A-BE3B53C19FC1}" srcOrd="3" destOrd="0" presId="urn:microsoft.com/office/officeart/2008/layout/LinedList"/>
    <dgm:cxn modelId="{4A186961-B042-44A4-9F46-36DDFFDEF833}" type="presParOf" srcId="{10816792-FDCE-4EDF-A21A-BE3B53C19FC1}" destId="{3AAF6FE7-A525-47B1-B06F-907C7535B0F2}" srcOrd="0" destOrd="0" presId="urn:microsoft.com/office/officeart/2008/layout/LinedList"/>
    <dgm:cxn modelId="{C5709C44-6835-4B9B-9D3A-8A62AD1AA02B}" type="presParOf" srcId="{10816792-FDCE-4EDF-A21A-BE3B53C19FC1}" destId="{53C78374-ADE0-465A-BFB6-13D194C4A113}" srcOrd="1" destOrd="0" presId="urn:microsoft.com/office/officeart/2008/layout/LinedList"/>
    <dgm:cxn modelId="{641EA352-1AC3-48ED-B47D-0800C44A0342}" type="presParOf" srcId="{8248826A-823A-469C-994D-E31404975121}" destId="{06ED653D-2FDC-49B0-BED4-93AF749ABCC3}" srcOrd="4" destOrd="0" presId="urn:microsoft.com/office/officeart/2008/layout/LinedList"/>
    <dgm:cxn modelId="{A3BCC816-B70E-4434-8748-B7095A278FFD}" type="presParOf" srcId="{8248826A-823A-469C-994D-E31404975121}" destId="{C5CDCF12-64BD-4930-9206-63D2A5442BC0}" srcOrd="5" destOrd="0" presId="urn:microsoft.com/office/officeart/2008/layout/LinedList"/>
    <dgm:cxn modelId="{1AE5B19A-469B-4367-BD27-E07DEFBE5339}" type="presParOf" srcId="{C5CDCF12-64BD-4930-9206-63D2A5442BC0}" destId="{7E17DC2B-32F0-4C07-B9B1-5B2E369D4CAD}" srcOrd="0" destOrd="0" presId="urn:microsoft.com/office/officeart/2008/layout/LinedList"/>
    <dgm:cxn modelId="{EBFE1D5D-AE21-4044-B9B2-884B7053F9F6}" type="presParOf" srcId="{C5CDCF12-64BD-4930-9206-63D2A5442BC0}" destId="{75078619-25E9-45B5-AA2A-B166F25AEDBA}" srcOrd="1" destOrd="0" presId="urn:microsoft.com/office/officeart/2008/layout/LinedList"/>
    <dgm:cxn modelId="{7DC94588-5096-4094-B9F9-78B0B19A9231}" type="presParOf" srcId="{8248826A-823A-469C-994D-E31404975121}" destId="{997853AC-F868-4804-A891-CDDF779732F1}" srcOrd="6" destOrd="0" presId="urn:microsoft.com/office/officeart/2008/layout/LinedList"/>
    <dgm:cxn modelId="{4F0529D6-8307-4205-A452-AF8E9ED93980}" type="presParOf" srcId="{8248826A-823A-469C-994D-E31404975121}" destId="{2B003EA9-4FCC-4C54-8AB6-7C24E28DB08A}" srcOrd="7" destOrd="0" presId="urn:microsoft.com/office/officeart/2008/layout/LinedList"/>
    <dgm:cxn modelId="{BEC41ECA-A0DB-4CE4-97EF-6810CC846F59}" type="presParOf" srcId="{2B003EA9-4FCC-4C54-8AB6-7C24E28DB08A}" destId="{156B0173-F7D0-4E8C-9E32-26B3B3705109}" srcOrd="0" destOrd="0" presId="urn:microsoft.com/office/officeart/2008/layout/LinedList"/>
    <dgm:cxn modelId="{00046473-7208-40E6-8892-3D63D1280E40}" type="presParOf" srcId="{2B003EA9-4FCC-4C54-8AB6-7C24E28DB08A}" destId="{AAB8B70A-905E-4D67-9F18-75D9032F67F3}" srcOrd="1" destOrd="0" presId="urn:microsoft.com/office/officeart/2008/layout/LinedList"/>
    <dgm:cxn modelId="{F410D17F-3927-431B-97C9-968596E6EA84}" type="presParOf" srcId="{8248826A-823A-469C-994D-E31404975121}" destId="{18413826-2C78-4148-B2E4-BBF5EDBAE699}" srcOrd="8" destOrd="0" presId="urn:microsoft.com/office/officeart/2008/layout/LinedList"/>
    <dgm:cxn modelId="{8DFC1B14-9644-4214-86D5-8774ECBA6183}" type="presParOf" srcId="{8248826A-823A-469C-994D-E31404975121}" destId="{5482E7C3-5C19-4F63-B7F2-9D73D64106FE}" srcOrd="9" destOrd="0" presId="urn:microsoft.com/office/officeart/2008/layout/LinedList"/>
    <dgm:cxn modelId="{9A454488-BFB8-487E-81C6-91A508296AFB}" type="presParOf" srcId="{5482E7C3-5C19-4F63-B7F2-9D73D64106FE}" destId="{75985826-5D77-45C3-8F19-E713DD53BB04}" srcOrd="0" destOrd="0" presId="urn:microsoft.com/office/officeart/2008/layout/LinedList"/>
    <dgm:cxn modelId="{5EBC957C-AA0D-4699-AFF7-5381637DA943}" type="presParOf" srcId="{5482E7C3-5C19-4F63-B7F2-9D73D64106FE}" destId="{6D9F8700-B964-4C95-AB6F-AD85EC90639D}" srcOrd="1" destOrd="0" presId="urn:microsoft.com/office/officeart/2008/layout/LinedList"/>
    <dgm:cxn modelId="{06E3EEA2-600F-43FC-B4D4-2C7914F76390}" type="presParOf" srcId="{8248826A-823A-469C-994D-E31404975121}" destId="{5004B01A-0376-4DEF-A211-78920D4D8D05}" srcOrd="10" destOrd="0" presId="urn:microsoft.com/office/officeart/2008/layout/LinedList"/>
    <dgm:cxn modelId="{704FBCA6-EB9E-45C9-8C63-E957A0EA552A}" type="presParOf" srcId="{8248826A-823A-469C-994D-E31404975121}" destId="{53E6464C-7D30-498B-BC5B-E52B571943BD}" srcOrd="11" destOrd="0" presId="urn:microsoft.com/office/officeart/2008/layout/LinedList"/>
    <dgm:cxn modelId="{8AF80284-40B8-4E60-9DD5-5B5FC2728A77}" type="presParOf" srcId="{53E6464C-7D30-498B-BC5B-E52B571943BD}" destId="{74E2EDB7-0973-454A-AE35-8DB4CFB69F7B}" srcOrd="0" destOrd="0" presId="urn:microsoft.com/office/officeart/2008/layout/LinedList"/>
    <dgm:cxn modelId="{9BC5469B-3D8A-4244-919D-185F8B5FB863}" type="presParOf" srcId="{53E6464C-7D30-498B-BC5B-E52B571943BD}" destId="{BCFB6B90-AF40-423F-A666-C723465ACC1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C51A6C-D3F0-4A4D-A066-270032616BD2}" type="doc">
      <dgm:prSet loTypeId="urn:microsoft.com/office/officeart/2005/8/layout/list1" loCatId="list" qsTypeId="urn:microsoft.com/office/officeart/2005/8/quickstyle/simple4" qsCatId="simple" csTypeId="urn:microsoft.com/office/officeart/2005/8/colors/accent2_1" csCatId="accent2" phldr="1"/>
      <dgm:spPr/>
      <dgm:t>
        <a:bodyPr/>
        <a:lstStyle/>
        <a:p>
          <a:endParaRPr lang="en-US"/>
        </a:p>
      </dgm:t>
    </dgm:pt>
    <dgm:pt modelId="{F48B1CFF-B122-4D0B-B81A-E3C77D4467F9}">
      <dgm:prSet phldrT="[Texto]"/>
      <dgm:spPr/>
      <dgm:t>
        <a:bodyPr/>
        <a:lstStyle/>
        <a:p>
          <a:r>
            <a:rPr lang="es-EC" noProof="0" dirty="0" smtClean="0"/>
            <a:t>95% Al y 5%Cu</a:t>
          </a:r>
          <a:endParaRPr lang="es-EC" noProof="0" dirty="0"/>
        </a:p>
      </dgm:t>
    </dgm:pt>
    <dgm:pt modelId="{C6E66511-81EE-4B29-BF2C-839788D8B403}" type="parTrans" cxnId="{2C25028E-E1B6-4D88-BCC6-894405755F01}">
      <dgm:prSet/>
      <dgm:spPr/>
      <dgm:t>
        <a:bodyPr/>
        <a:lstStyle/>
        <a:p>
          <a:endParaRPr lang="en-US"/>
        </a:p>
      </dgm:t>
    </dgm:pt>
    <dgm:pt modelId="{1CF23F16-803B-4F4E-A410-4AFED1C7B2FF}" type="sibTrans" cxnId="{2C25028E-E1B6-4D88-BCC6-894405755F01}">
      <dgm:prSet/>
      <dgm:spPr/>
      <dgm:t>
        <a:bodyPr/>
        <a:lstStyle/>
        <a:p>
          <a:endParaRPr lang="en-US"/>
        </a:p>
      </dgm:t>
    </dgm:pt>
    <dgm:pt modelId="{0A5A35A1-15F8-4DA7-957F-DA49FFD8263F}">
      <dgm:prSet phldrT="[Texto]"/>
      <dgm:spPr/>
      <dgm:t>
        <a:bodyPr/>
        <a:lstStyle/>
        <a:p>
          <a:r>
            <a:rPr lang="es-AR" noProof="0" dirty="0" err="1" smtClean="0"/>
            <a:t>Solvus</a:t>
          </a:r>
          <a:r>
            <a:rPr lang="es-AR" noProof="0" dirty="0" smtClean="0"/>
            <a:t> a los 550</a:t>
          </a:r>
          <a:r>
            <a:rPr lang="es-AR" noProof="0" dirty="0" smtClean="0">
              <a:latin typeface="Times New Roman"/>
              <a:cs typeface="Times New Roman"/>
            </a:rPr>
            <a:t>°C</a:t>
          </a:r>
          <a:endParaRPr lang="es-AR" noProof="0" dirty="0"/>
        </a:p>
      </dgm:t>
    </dgm:pt>
    <dgm:pt modelId="{A4F22CE8-EA4B-4309-9838-434A58BD9A66}" type="parTrans" cxnId="{C147ABAF-CBA6-45B7-8320-D8DA10C5253B}">
      <dgm:prSet/>
      <dgm:spPr/>
      <dgm:t>
        <a:bodyPr/>
        <a:lstStyle/>
        <a:p>
          <a:endParaRPr lang="en-US"/>
        </a:p>
      </dgm:t>
    </dgm:pt>
    <dgm:pt modelId="{5CFA5DB6-210B-4AB5-99CB-C0B3DA3F0FBC}" type="sibTrans" cxnId="{C147ABAF-CBA6-45B7-8320-D8DA10C5253B}">
      <dgm:prSet/>
      <dgm:spPr/>
      <dgm:t>
        <a:bodyPr/>
        <a:lstStyle/>
        <a:p>
          <a:endParaRPr lang="en-US"/>
        </a:p>
      </dgm:t>
    </dgm:pt>
    <dgm:pt modelId="{206988A0-5297-4BE1-A11E-7EA784C153F0}">
      <dgm:prSet phldrT="[Texto]"/>
      <dgm:spPr/>
      <dgm:t>
        <a:bodyPr/>
        <a:lstStyle/>
        <a:p>
          <a:r>
            <a:rPr lang="es-AR" noProof="0" dirty="0" smtClean="0"/>
            <a:t>Una sola fase a los 650</a:t>
          </a:r>
          <a:r>
            <a:rPr lang="es-AR" noProof="0" dirty="0" smtClean="0">
              <a:latin typeface="Times New Roman"/>
              <a:cs typeface="Times New Roman"/>
            </a:rPr>
            <a:t>°C</a:t>
          </a:r>
          <a:endParaRPr lang="es-AR" noProof="0" dirty="0"/>
        </a:p>
      </dgm:t>
    </dgm:pt>
    <dgm:pt modelId="{BF78390D-65DC-4648-BF8C-F33441018AF6}" type="parTrans" cxnId="{784A5516-F16D-41FB-8740-9F722D482643}">
      <dgm:prSet/>
      <dgm:spPr/>
      <dgm:t>
        <a:bodyPr/>
        <a:lstStyle/>
        <a:p>
          <a:endParaRPr lang="en-US"/>
        </a:p>
      </dgm:t>
    </dgm:pt>
    <dgm:pt modelId="{060E2EE8-32BE-490C-BBD3-18B46FF8335C}" type="sibTrans" cxnId="{784A5516-F16D-41FB-8740-9F722D482643}">
      <dgm:prSet/>
      <dgm:spPr/>
      <dgm:t>
        <a:bodyPr/>
        <a:lstStyle/>
        <a:p>
          <a:endParaRPr lang="en-US"/>
        </a:p>
      </dgm:t>
    </dgm:pt>
    <dgm:pt modelId="{13B63FDB-F430-42AB-841C-BD1FC77F4E62}" type="pres">
      <dgm:prSet presAssocID="{63C51A6C-D3F0-4A4D-A066-270032616BD2}" presName="linear" presStyleCnt="0">
        <dgm:presLayoutVars>
          <dgm:dir/>
          <dgm:animLvl val="lvl"/>
          <dgm:resizeHandles val="exact"/>
        </dgm:presLayoutVars>
      </dgm:prSet>
      <dgm:spPr/>
      <dgm:t>
        <a:bodyPr/>
        <a:lstStyle/>
        <a:p>
          <a:endParaRPr lang="es-ES"/>
        </a:p>
      </dgm:t>
    </dgm:pt>
    <dgm:pt modelId="{CFC4FBEF-6D78-4A76-8A49-30FCF3F7B497}" type="pres">
      <dgm:prSet presAssocID="{F48B1CFF-B122-4D0B-B81A-E3C77D4467F9}" presName="parentLin" presStyleCnt="0"/>
      <dgm:spPr/>
    </dgm:pt>
    <dgm:pt modelId="{BC32166F-1A39-40C4-9669-AD52D2F6E486}" type="pres">
      <dgm:prSet presAssocID="{F48B1CFF-B122-4D0B-B81A-E3C77D4467F9}" presName="parentLeftMargin" presStyleLbl="node1" presStyleIdx="0" presStyleCnt="3"/>
      <dgm:spPr/>
      <dgm:t>
        <a:bodyPr/>
        <a:lstStyle/>
        <a:p>
          <a:endParaRPr lang="es-ES"/>
        </a:p>
      </dgm:t>
    </dgm:pt>
    <dgm:pt modelId="{C8AEEB89-B199-472A-894A-D547B01F3063}" type="pres">
      <dgm:prSet presAssocID="{F48B1CFF-B122-4D0B-B81A-E3C77D4467F9}" presName="parentText" presStyleLbl="node1" presStyleIdx="0" presStyleCnt="3">
        <dgm:presLayoutVars>
          <dgm:chMax val="0"/>
          <dgm:bulletEnabled val="1"/>
        </dgm:presLayoutVars>
      </dgm:prSet>
      <dgm:spPr/>
      <dgm:t>
        <a:bodyPr/>
        <a:lstStyle/>
        <a:p>
          <a:endParaRPr lang="es-ES"/>
        </a:p>
      </dgm:t>
    </dgm:pt>
    <dgm:pt modelId="{3A80FBBC-2D60-4176-A8E5-09ED1D3F5373}" type="pres">
      <dgm:prSet presAssocID="{F48B1CFF-B122-4D0B-B81A-E3C77D4467F9}" presName="negativeSpace" presStyleCnt="0"/>
      <dgm:spPr/>
    </dgm:pt>
    <dgm:pt modelId="{1CD062F3-E6F2-4A65-A77B-11AD416BAEE9}" type="pres">
      <dgm:prSet presAssocID="{F48B1CFF-B122-4D0B-B81A-E3C77D4467F9}" presName="childText" presStyleLbl="conFgAcc1" presStyleIdx="0" presStyleCnt="3">
        <dgm:presLayoutVars>
          <dgm:bulletEnabled val="1"/>
        </dgm:presLayoutVars>
      </dgm:prSet>
      <dgm:spPr/>
    </dgm:pt>
    <dgm:pt modelId="{75D4CB62-60BA-406D-A58B-87989357D9C3}" type="pres">
      <dgm:prSet presAssocID="{1CF23F16-803B-4F4E-A410-4AFED1C7B2FF}" presName="spaceBetweenRectangles" presStyleCnt="0"/>
      <dgm:spPr/>
    </dgm:pt>
    <dgm:pt modelId="{CCB1D955-DFD9-4AC0-8F33-801EFDAAE9B6}" type="pres">
      <dgm:prSet presAssocID="{0A5A35A1-15F8-4DA7-957F-DA49FFD8263F}" presName="parentLin" presStyleCnt="0"/>
      <dgm:spPr/>
    </dgm:pt>
    <dgm:pt modelId="{AB2B6AFE-F7E1-4AED-922F-F6A8760A9025}" type="pres">
      <dgm:prSet presAssocID="{0A5A35A1-15F8-4DA7-957F-DA49FFD8263F}" presName="parentLeftMargin" presStyleLbl="node1" presStyleIdx="0" presStyleCnt="3"/>
      <dgm:spPr/>
      <dgm:t>
        <a:bodyPr/>
        <a:lstStyle/>
        <a:p>
          <a:endParaRPr lang="es-ES"/>
        </a:p>
      </dgm:t>
    </dgm:pt>
    <dgm:pt modelId="{52C820C4-1105-4016-AC7D-9954B8A9465B}" type="pres">
      <dgm:prSet presAssocID="{0A5A35A1-15F8-4DA7-957F-DA49FFD8263F}" presName="parentText" presStyleLbl="node1" presStyleIdx="1" presStyleCnt="3">
        <dgm:presLayoutVars>
          <dgm:chMax val="0"/>
          <dgm:bulletEnabled val="1"/>
        </dgm:presLayoutVars>
      </dgm:prSet>
      <dgm:spPr/>
      <dgm:t>
        <a:bodyPr/>
        <a:lstStyle/>
        <a:p>
          <a:endParaRPr lang="es-ES"/>
        </a:p>
      </dgm:t>
    </dgm:pt>
    <dgm:pt modelId="{861BA4DF-72BC-45AF-9F5F-CDA77EFA740F}" type="pres">
      <dgm:prSet presAssocID="{0A5A35A1-15F8-4DA7-957F-DA49FFD8263F}" presName="negativeSpace" presStyleCnt="0"/>
      <dgm:spPr/>
    </dgm:pt>
    <dgm:pt modelId="{65B3FD9A-C130-421C-9B2C-F629281A1473}" type="pres">
      <dgm:prSet presAssocID="{0A5A35A1-15F8-4DA7-957F-DA49FFD8263F}" presName="childText" presStyleLbl="conFgAcc1" presStyleIdx="1" presStyleCnt="3" custLinFactY="-83672" custLinFactNeighborX="-38319" custLinFactNeighborY="-100000">
        <dgm:presLayoutVars>
          <dgm:bulletEnabled val="1"/>
        </dgm:presLayoutVars>
      </dgm:prSet>
      <dgm:spPr/>
    </dgm:pt>
    <dgm:pt modelId="{1C38C75A-B70A-416C-AFD4-B0FFF86B7EE4}" type="pres">
      <dgm:prSet presAssocID="{5CFA5DB6-210B-4AB5-99CB-C0B3DA3F0FBC}" presName="spaceBetweenRectangles" presStyleCnt="0"/>
      <dgm:spPr/>
    </dgm:pt>
    <dgm:pt modelId="{C987CBF7-EFAF-49A4-A51A-1AD9228CEBEF}" type="pres">
      <dgm:prSet presAssocID="{206988A0-5297-4BE1-A11E-7EA784C153F0}" presName="parentLin" presStyleCnt="0"/>
      <dgm:spPr/>
    </dgm:pt>
    <dgm:pt modelId="{133BF9DD-EE3F-4B2A-86D9-3FE034CE8F93}" type="pres">
      <dgm:prSet presAssocID="{206988A0-5297-4BE1-A11E-7EA784C153F0}" presName="parentLeftMargin" presStyleLbl="node1" presStyleIdx="1" presStyleCnt="3"/>
      <dgm:spPr/>
      <dgm:t>
        <a:bodyPr/>
        <a:lstStyle/>
        <a:p>
          <a:endParaRPr lang="es-ES"/>
        </a:p>
      </dgm:t>
    </dgm:pt>
    <dgm:pt modelId="{DEA282B0-0FD7-400B-A266-94E5037D2E06}" type="pres">
      <dgm:prSet presAssocID="{206988A0-5297-4BE1-A11E-7EA784C153F0}" presName="parentText" presStyleLbl="node1" presStyleIdx="2" presStyleCnt="3">
        <dgm:presLayoutVars>
          <dgm:chMax val="0"/>
          <dgm:bulletEnabled val="1"/>
        </dgm:presLayoutVars>
      </dgm:prSet>
      <dgm:spPr/>
      <dgm:t>
        <a:bodyPr/>
        <a:lstStyle/>
        <a:p>
          <a:endParaRPr lang="es-ES"/>
        </a:p>
      </dgm:t>
    </dgm:pt>
    <dgm:pt modelId="{3F659234-FECC-49DD-8953-DD4F5DFAAA50}" type="pres">
      <dgm:prSet presAssocID="{206988A0-5297-4BE1-A11E-7EA784C153F0}" presName="negativeSpace" presStyleCnt="0"/>
      <dgm:spPr/>
    </dgm:pt>
    <dgm:pt modelId="{5D9037B9-AAD8-4F0B-8F99-F6B99203B6F0}" type="pres">
      <dgm:prSet presAssocID="{206988A0-5297-4BE1-A11E-7EA784C153F0}" presName="childText" presStyleLbl="conFgAcc1" presStyleIdx="2" presStyleCnt="3">
        <dgm:presLayoutVars>
          <dgm:bulletEnabled val="1"/>
        </dgm:presLayoutVars>
      </dgm:prSet>
      <dgm:spPr/>
    </dgm:pt>
  </dgm:ptLst>
  <dgm:cxnLst>
    <dgm:cxn modelId="{C6F17F25-F8A9-4DE3-9BC4-877766B066CF}" type="presOf" srcId="{F48B1CFF-B122-4D0B-B81A-E3C77D4467F9}" destId="{C8AEEB89-B199-472A-894A-D547B01F3063}" srcOrd="1" destOrd="0" presId="urn:microsoft.com/office/officeart/2005/8/layout/list1"/>
    <dgm:cxn modelId="{FB3B2A50-8AE3-47B3-8F6E-0ECD95E456B7}" type="presOf" srcId="{206988A0-5297-4BE1-A11E-7EA784C153F0}" destId="{DEA282B0-0FD7-400B-A266-94E5037D2E06}" srcOrd="1" destOrd="0" presId="urn:microsoft.com/office/officeart/2005/8/layout/list1"/>
    <dgm:cxn modelId="{C147ABAF-CBA6-45B7-8320-D8DA10C5253B}" srcId="{63C51A6C-D3F0-4A4D-A066-270032616BD2}" destId="{0A5A35A1-15F8-4DA7-957F-DA49FFD8263F}" srcOrd="1" destOrd="0" parTransId="{A4F22CE8-EA4B-4309-9838-434A58BD9A66}" sibTransId="{5CFA5DB6-210B-4AB5-99CB-C0B3DA3F0FBC}"/>
    <dgm:cxn modelId="{B0717E26-3030-4A5B-ACA3-9F31C0A2F224}" type="presOf" srcId="{0A5A35A1-15F8-4DA7-957F-DA49FFD8263F}" destId="{AB2B6AFE-F7E1-4AED-922F-F6A8760A9025}" srcOrd="0" destOrd="0" presId="urn:microsoft.com/office/officeart/2005/8/layout/list1"/>
    <dgm:cxn modelId="{0318758D-E354-4AFE-ACA5-126A10B83288}" type="presOf" srcId="{0A5A35A1-15F8-4DA7-957F-DA49FFD8263F}" destId="{52C820C4-1105-4016-AC7D-9954B8A9465B}" srcOrd="1" destOrd="0" presId="urn:microsoft.com/office/officeart/2005/8/layout/list1"/>
    <dgm:cxn modelId="{784A5516-F16D-41FB-8740-9F722D482643}" srcId="{63C51A6C-D3F0-4A4D-A066-270032616BD2}" destId="{206988A0-5297-4BE1-A11E-7EA784C153F0}" srcOrd="2" destOrd="0" parTransId="{BF78390D-65DC-4648-BF8C-F33441018AF6}" sibTransId="{060E2EE8-32BE-490C-BBD3-18B46FF8335C}"/>
    <dgm:cxn modelId="{2C25028E-E1B6-4D88-BCC6-894405755F01}" srcId="{63C51A6C-D3F0-4A4D-A066-270032616BD2}" destId="{F48B1CFF-B122-4D0B-B81A-E3C77D4467F9}" srcOrd="0" destOrd="0" parTransId="{C6E66511-81EE-4B29-BF2C-839788D8B403}" sibTransId="{1CF23F16-803B-4F4E-A410-4AFED1C7B2FF}"/>
    <dgm:cxn modelId="{DF451960-A293-4936-A3BD-82E765638630}" type="presOf" srcId="{63C51A6C-D3F0-4A4D-A066-270032616BD2}" destId="{13B63FDB-F430-42AB-841C-BD1FC77F4E62}" srcOrd="0" destOrd="0" presId="urn:microsoft.com/office/officeart/2005/8/layout/list1"/>
    <dgm:cxn modelId="{67B6CC69-B6E7-4789-8E32-85519C2F7515}" type="presOf" srcId="{206988A0-5297-4BE1-A11E-7EA784C153F0}" destId="{133BF9DD-EE3F-4B2A-86D9-3FE034CE8F93}" srcOrd="0" destOrd="0" presId="urn:microsoft.com/office/officeart/2005/8/layout/list1"/>
    <dgm:cxn modelId="{18A106D0-E03A-4EB9-B8D8-403D098B69A9}" type="presOf" srcId="{F48B1CFF-B122-4D0B-B81A-E3C77D4467F9}" destId="{BC32166F-1A39-40C4-9669-AD52D2F6E486}" srcOrd="0" destOrd="0" presId="urn:microsoft.com/office/officeart/2005/8/layout/list1"/>
    <dgm:cxn modelId="{52927581-0416-4B29-977B-A51224B7398E}" type="presParOf" srcId="{13B63FDB-F430-42AB-841C-BD1FC77F4E62}" destId="{CFC4FBEF-6D78-4A76-8A49-30FCF3F7B497}" srcOrd="0" destOrd="0" presId="urn:microsoft.com/office/officeart/2005/8/layout/list1"/>
    <dgm:cxn modelId="{082744DE-D204-41A5-A895-7B07B1789AC8}" type="presParOf" srcId="{CFC4FBEF-6D78-4A76-8A49-30FCF3F7B497}" destId="{BC32166F-1A39-40C4-9669-AD52D2F6E486}" srcOrd="0" destOrd="0" presId="urn:microsoft.com/office/officeart/2005/8/layout/list1"/>
    <dgm:cxn modelId="{B46CBDC9-DB15-4C20-A1FB-8878FF213F9B}" type="presParOf" srcId="{CFC4FBEF-6D78-4A76-8A49-30FCF3F7B497}" destId="{C8AEEB89-B199-472A-894A-D547B01F3063}" srcOrd="1" destOrd="0" presId="urn:microsoft.com/office/officeart/2005/8/layout/list1"/>
    <dgm:cxn modelId="{ECF2F0A0-8A84-4C20-BCB0-C077A53F605F}" type="presParOf" srcId="{13B63FDB-F430-42AB-841C-BD1FC77F4E62}" destId="{3A80FBBC-2D60-4176-A8E5-09ED1D3F5373}" srcOrd="1" destOrd="0" presId="urn:microsoft.com/office/officeart/2005/8/layout/list1"/>
    <dgm:cxn modelId="{D17F5408-EA7A-4983-84F5-40336AB25A22}" type="presParOf" srcId="{13B63FDB-F430-42AB-841C-BD1FC77F4E62}" destId="{1CD062F3-E6F2-4A65-A77B-11AD416BAEE9}" srcOrd="2" destOrd="0" presId="urn:microsoft.com/office/officeart/2005/8/layout/list1"/>
    <dgm:cxn modelId="{8F840945-EAB7-4F3C-A0CA-6E2E40437DCB}" type="presParOf" srcId="{13B63FDB-F430-42AB-841C-BD1FC77F4E62}" destId="{75D4CB62-60BA-406D-A58B-87989357D9C3}" srcOrd="3" destOrd="0" presId="urn:microsoft.com/office/officeart/2005/8/layout/list1"/>
    <dgm:cxn modelId="{6ED683CE-543A-42E5-9923-4A16FD3059F1}" type="presParOf" srcId="{13B63FDB-F430-42AB-841C-BD1FC77F4E62}" destId="{CCB1D955-DFD9-4AC0-8F33-801EFDAAE9B6}" srcOrd="4" destOrd="0" presId="urn:microsoft.com/office/officeart/2005/8/layout/list1"/>
    <dgm:cxn modelId="{0FE0AFA6-C467-49B9-8304-BC79EB9FE65E}" type="presParOf" srcId="{CCB1D955-DFD9-4AC0-8F33-801EFDAAE9B6}" destId="{AB2B6AFE-F7E1-4AED-922F-F6A8760A9025}" srcOrd="0" destOrd="0" presId="urn:microsoft.com/office/officeart/2005/8/layout/list1"/>
    <dgm:cxn modelId="{4547D319-7B5D-4DEB-A3F7-F6E2748AEA43}" type="presParOf" srcId="{CCB1D955-DFD9-4AC0-8F33-801EFDAAE9B6}" destId="{52C820C4-1105-4016-AC7D-9954B8A9465B}" srcOrd="1" destOrd="0" presId="urn:microsoft.com/office/officeart/2005/8/layout/list1"/>
    <dgm:cxn modelId="{21BC7C35-E939-49C7-8A61-4337EA58B9A1}" type="presParOf" srcId="{13B63FDB-F430-42AB-841C-BD1FC77F4E62}" destId="{861BA4DF-72BC-45AF-9F5F-CDA77EFA740F}" srcOrd="5" destOrd="0" presId="urn:microsoft.com/office/officeart/2005/8/layout/list1"/>
    <dgm:cxn modelId="{1FFC9AA0-1BDB-4944-A9AA-F98D12782E71}" type="presParOf" srcId="{13B63FDB-F430-42AB-841C-BD1FC77F4E62}" destId="{65B3FD9A-C130-421C-9B2C-F629281A1473}" srcOrd="6" destOrd="0" presId="urn:microsoft.com/office/officeart/2005/8/layout/list1"/>
    <dgm:cxn modelId="{27240EF6-9074-4F97-B666-82646B61722F}" type="presParOf" srcId="{13B63FDB-F430-42AB-841C-BD1FC77F4E62}" destId="{1C38C75A-B70A-416C-AFD4-B0FFF86B7EE4}" srcOrd="7" destOrd="0" presId="urn:microsoft.com/office/officeart/2005/8/layout/list1"/>
    <dgm:cxn modelId="{CBE67C7D-CC34-459C-B771-8AA0DB7206E4}" type="presParOf" srcId="{13B63FDB-F430-42AB-841C-BD1FC77F4E62}" destId="{C987CBF7-EFAF-49A4-A51A-1AD9228CEBEF}" srcOrd="8" destOrd="0" presId="urn:microsoft.com/office/officeart/2005/8/layout/list1"/>
    <dgm:cxn modelId="{A5FF4757-56D0-4046-8280-2EC705D89747}" type="presParOf" srcId="{C987CBF7-EFAF-49A4-A51A-1AD9228CEBEF}" destId="{133BF9DD-EE3F-4B2A-86D9-3FE034CE8F93}" srcOrd="0" destOrd="0" presId="urn:microsoft.com/office/officeart/2005/8/layout/list1"/>
    <dgm:cxn modelId="{E5FE2094-9F67-402E-9EF5-D744FF62B73B}" type="presParOf" srcId="{C987CBF7-EFAF-49A4-A51A-1AD9228CEBEF}" destId="{DEA282B0-0FD7-400B-A266-94E5037D2E06}" srcOrd="1" destOrd="0" presId="urn:microsoft.com/office/officeart/2005/8/layout/list1"/>
    <dgm:cxn modelId="{09D703B0-D086-447B-AE53-07F769BEDD45}" type="presParOf" srcId="{13B63FDB-F430-42AB-841C-BD1FC77F4E62}" destId="{3F659234-FECC-49DD-8953-DD4F5DFAAA50}" srcOrd="9" destOrd="0" presId="urn:microsoft.com/office/officeart/2005/8/layout/list1"/>
    <dgm:cxn modelId="{16DE7600-8021-49C5-95E6-16889F51625C}" type="presParOf" srcId="{13B63FDB-F430-42AB-841C-BD1FC77F4E62}" destId="{5D9037B9-AAD8-4F0B-8F99-F6B99203B6F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1A7D05-278B-448A-9E0D-EF6A5642A7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C41A4944-9247-4DCC-8870-30D0E9A69E24}">
      <dgm:prSet/>
      <dgm:spPr>
        <a:solidFill>
          <a:schemeClr val="bg1"/>
        </a:solidFill>
        <a:ln>
          <a:solidFill>
            <a:schemeClr val="accent1"/>
          </a:solidFill>
        </a:ln>
      </dgm:spPr>
      <dgm:t>
        <a:bodyPr/>
        <a:lstStyle/>
        <a:p>
          <a:pPr rtl="0"/>
          <a:r>
            <a:rPr lang="es-ES_tradnl" baseline="0" dirty="0">
              <a:solidFill>
                <a:schemeClr val="tx1"/>
              </a:solidFill>
            </a:rPr>
            <a:t>1. </a:t>
          </a:r>
          <a:r>
            <a:rPr lang="es-ES_tradnl" baseline="0" dirty="0" smtClean="0">
              <a:solidFill>
                <a:schemeClr val="tx1"/>
              </a:solidFill>
            </a:rPr>
            <a:t>Aleación 2024 .</a:t>
          </a:r>
          <a:endParaRPr lang="es-EC" dirty="0">
            <a:solidFill>
              <a:schemeClr val="tx1"/>
            </a:solidFill>
          </a:endParaRPr>
        </a:p>
      </dgm:t>
    </dgm:pt>
    <dgm:pt modelId="{8132EA6B-61ED-4500-AC7E-1D1A5FD1E547}" type="parTrans" cxnId="{E25C1ACA-90F5-4435-8B30-49AAB8C82D0E}">
      <dgm:prSet/>
      <dgm:spPr/>
      <dgm:t>
        <a:bodyPr/>
        <a:lstStyle/>
        <a:p>
          <a:endParaRPr lang="es-EC"/>
        </a:p>
      </dgm:t>
    </dgm:pt>
    <dgm:pt modelId="{EF173D1E-9921-4FA9-96D8-D3F2A70B0431}" type="sibTrans" cxnId="{E25C1ACA-90F5-4435-8B30-49AAB8C82D0E}">
      <dgm:prSet/>
      <dgm:spPr/>
      <dgm:t>
        <a:bodyPr/>
        <a:lstStyle/>
        <a:p>
          <a:endParaRPr lang="es-EC"/>
        </a:p>
      </dgm:t>
    </dgm:pt>
    <dgm:pt modelId="{4443FFA3-C0D2-4ABF-9384-B6F40E5BF766}">
      <dgm:prSet/>
      <dgm:spPr>
        <a:solidFill>
          <a:schemeClr val="bg1"/>
        </a:solidFill>
        <a:ln>
          <a:solidFill>
            <a:schemeClr val="accent1"/>
          </a:solidFill>
        </a:ln>
      </dgm:spPr>
      <dgm:t>
        <a:bodyPr/>
        <a:lstStyle/>
        <a:p>
          <a:pPr rtl="0"/>
          <a:r>
            <a:rPr lang="es-ES_tradnl" baseline="0" dirty="0">
              <a:solidFill>
                <a:schemeClr val="tx1"/>
              </a:solidFill>
            </a:rPr>
            <a:t>2. </a:t>
          </a:r>
          <a:r>
            <a:rPr lang="es-ES_tradnl" baseline="0" dirty="0" smtClean="0">
              <a:solidFill>
                <a:schemeClr val="tx1"/>
              </a:solidFill>
            </a:rPr>
            <a:t>Moldeada en arena.</a:t>
          </a:r>
          <a:endParaRPr lang="es-EC" dirty="0">
            <a:solidFill>
              <a:schemeClr val="tx1"/>
            </a:solidFill>
          </a:endParaRPr>
        </a:p>
      </dgm:t>
    </dgm:pt>
    <dgm:pt modelId="{B552E62F-C528-4655-83D5-382E6C603ED1}" type="parTrans" cxnId="{8FCF9A8B-10C8-467F-B29E-6CF88A6F93C0}">
      <dgm:prSet/>
      <dgm:spPr/>
      <dgm:t>
        <a:bodyPr/>
        <a:lstStyle/>
        <a:p>
          <a:endParaRPr lang="es-EC"/>
        </a:p>
      </dgm:t>
    </dgm:pt>
    <dgm:pt modelId="{E7D0A424-DE2F-4FCD-B2C1-C43FB1B5C3FD}" type="sibTrans" cxnId="{8FCF9A8B-10C8-467F-B29E-6CF88A6F93C0}">
      <dgm:prSet/>
      <dgm:spPr/>
      <dgm:t>
        <a:bodyPr/>
        <a:lstStyle/>
        <a:p>
          <a:endParaRPr lang="es-EC"/>
        </a:p>
      </dgm:t>
    </dgm:pt>
    <dgm:pt modelId="{20BBE1E7-5BA3-4424-AAFF-7A5CE18DAAA7}">
      <dgm:prSet/>
      <dgm:spPr>
        <a:solidFill>
          <a:schemeClr val="bg1"/>
        </a:solidFill>
        <a:ln>
          <a:solidFill>
            <a:schemeClr val="accent1"/>
          </a:solidFill>
        </a:ln>
      </dgm:spPr>
      <dgm:t>
        <a:bodyPr/>
        <a:lstStyle/>
        <a:p>
          <a:pPr rtl="0"/>
          <a:r>
            <a:rPr lang="es-ES_tradnl" baseline="0" dirty="0" smtClean="0">
              <a:solidFill>
                <a:schemeClr val="tx1"/>
              </a:solidFill>
            </a:rPr>
            <a:t>3. Zoom 200X.</a:t>
          </a:r>
          <a:endParaRPr lang="es-EC" dirty="0">
            <a:solidFill>
              <a:schemeClr val="tx1"/>
            </a:solidFill>
          </a:endParaRPr>
        </a:p>
      </dgm:t>
    </dgm:pt>
    <dgm:pt modelId="{0D52C2B2-8413-4FE7-B2E3-F7143B56496F}" type="parTrans" cxnId="{334C53DE-E9D3-46F4-8F6F-AD4FE7FA0A80}">
      <dgm:prSet/>
      <dgm:spPr/>
      <dgm:t>
        <a:bodyPr/>
        <a:lstStyle/>
        <a:p>
          <a:endParaRPr lang="es-EC"/>
        </a:p>
      </dgm:t>
    </dgm:pt>
    <dgm:pt modelId="{D1403EE2-5BD6-46E0-9049-15C5DE80CA9D}" type="sibTrans" cxnId="{334C53DE-E9D3-46F4-8F6F-AD4FE7FA0A80}">
      <dgm:prSet/>
      <dgm:spPr/>
      <dgm:t>
        <a:bodyPr/>
        <a:lstStyle/>
        <a:p>
          <a:endParaRPr lang="es-EC"/>
        </a:p>
      </dgm:t>
    </dgm:pt>
    <dgm:pt modelId="{CD23B379-23B7-4F23-B056-408FFA0C8A10}" type="pres">
      <dgm:prSet presAssocID="{801A7D05-278B-448A-9E0D-EF6A5642A7F9}" presName="linear" presStyleCnt="0">
        <dgm:presLayoutVars>
          <dgm:animLvl val="lvl"/>
          <dgm:resizeHandles val="exact"/>
        </dgm:presLayoutVars>
      </dgm:prSet>
      <dgm:spPr/>
      <dgm:t>
        <a:bodyPr/>
        <a:lstStyle/>
        <a:p>
          <a:endParaRPr lang="es-ES"/>
        </a:p>
      </dgm:t>
    </dgm:pt>
    <dgm:pt modelId="{E22F4997-F284-4ED8-97A3-CF1C4FEBFC07}" type="pres">
      <dgm:prSet presAssocID="{C41A4944-9247-4DCC-8870-30D0E9A69E24}" presName="parentText" presStyleLbl="node1" presStyleIdx="0" presStyleCnt="3">
        <dgm:presLayoutVars>
          <dgm:chMax val="0"/>
          <dgm:bulletEnabled val="1"/>
        </dgm:presLayoutVars>
      </dgm:prSet>
      <dgm:spPr/>
      <dgm:t>
        <a:bodyPr/>
        <a:lstStyle/>
        <a:p>
          <a:endParaRPr lang="es-ES"/>
        </a:p>
      </dgm:t>
    </dgm:pt>
    <dgm:pt modelId="{AB46EFA3-B957-4DE5-8AD1-9B5C324D3375}" type="pres">
      <dgm:prSet presAssocID="{EF173D1E-9921-4FA9-96D8-D3F2A70B0431}" presName="spacer" presStyleCnt="0"/>
      <dgm:spPr/>
    </dgm:pt>
    <dgm:pt modelId="{645D9696-5A40-49A6-B44F-1BCF003AE060}" type="pres">
      <dgm:prSet presAssocID="{4443FFA3-C0D2-4ABF-9384-B6F40E5BF766}" presName="parentText" presStyleLbl="node1" presStyleIdx="1" presStyleCnt="3">
        <dgm:presLayoutVars>
          <dgm:chMax val="0"/>
          <dgm:bulletEnabled val="1"/>
        </dgm:presLayoutVars>
      </dgm:prSet>
      <dgm:spPr/>
      <dgm:t>
        <a:bodyPr/>
        <a:lstStyle/>
        <a:p>
          <a:endParaRPr lang="es-ES"/>
        </a:p>
      </dgm:t>
    </dgm:pt>
    <dgm:pt modelId="{A22F21DD-51E4-44A7-BEBE-284321CEECD4}" type="pres">
      <dgm:prSet presAssocID="{E7D0A424-DE2F-4FCD-B2C1-C43FB1B5C3FD}" presName="spacer" presStyleCnt="0"/>
      <dgm:spPr/>
    </dgm:pt>
    <dgm:pt modelId="{FB0B328F-0953-4AB7-B3E0-47DA525491C0}" type="pres">
      <dgm:prSet presAssocID="{20BBE1E7-5BA3-4424-AAFF-7A5CE18DAAA7}" presName="parentText" presStyleLbl="node1" presStyleIdx="2" presStyleCnt="3">
        <dgm:presLayoutVars>
          <dgm:chMax val="0"/>
          <dgm:bulletEnabled val="1"/>
        </dgm:presLayoutVars>
      </dgm:prSet>
      <dgm:spPr/>
      <dgm:t>
        <a:bodyPr/>
        <a:lstStyle/>
        <a:p>
          <a:endParaRPr lang="es-ES"/>
        </a:p>
      </dgm:t>
    </dgm:pt>
  </dgm:ptLst>
  <dgm:cxnLst>
    <dgm:cxn modelId="{334C53DE-E9D3-46F4-8F6F-AD4FE7FA0A80}" srcId="{801A7D05-278B-448A-9E0D-EF6A5642A7F9}" destId="{20BBE1E7-5BA3-4424-AAFF-7A5CE18DAAA7}" srcOrd="2" destOrd="0" parTransId="{0D52C2B2-8413-4FE7-B2E3-F7143B56496F}" sibTransId="{D1403EE2-5BD6-46E0-9049-15C5DE80CA9D}"/>
    <dgm:cxn modelId="{56906CB9-7A5E-4173-A1B4-D8ED12563737}" type="presOf" srcId="{C41A4944-9247-4DCC-8870-30D0E9A69E24}" destId="{E22F4997-F284-4ED8-97A3-CF1C4FEBFC07}" srcOrd="0" destOrd="0" presId="urn:microsoft.com/office/officeart/2005/8/layout/vList2"/>
    <dgm:cxn modelId="{8FCF9A8B-10C8-467F-B29E-6CF88A6F93C0}" srcId="{801A7D05-278B-448A-9E0D-EF6A5642A7F9}" destId="{4443FFA3-C0D2-4ABF-9384-B6F40E5BF766}" srcOrd="1" destOrd="0" parTransId="{B552E62F-C528-4655-83D5-382E6C603ED1}" sibTransId="{E7D0A424-DE2F-4FCD-B2C1-C43FB1B5C3FD}"/>
    <dgm:cxn modelId="{DB85D7FE-BE72-487A-A4AD-D7A97481A853}" type="presOf" srcId="{20BBE1E7-5BA3-4424-AAFF-7A5CE18DAAA7}" destId="{FB0B328F-0953-4AB7-B3E0-47DA525491C0}" srcOrd="0" destOrd="0" presId="urn:microsoft.com/office/officeart/2005/8/layout/vList2"/>
    <dgm:cxn modelId="{F4FAB94A-4F33-4448-8CA1-BABFB452DB93}" type="presOf" srcId="{4443FFA3-C0D2-4ABF-9384-B6F40E5BF766}" destId="{645D9696-5A40-49A6-B44F-1BCF003AE060}" srcOrd="0" destOrd="0" presId="urn:microsoft.com/office/officeart/2005/8/layout/vList2"/>
    <dgm:cxn modelId="{77FFF3D9-84C4-4E49-AF7E-767D93C89538}" type="presOf" srcId="{801A7D05-278B-448A-9E0D-EF6A5642A7F9}" destId="{CD23B379-23B7-4F23-B056-408FFA0C8A10}" srcOrd="0" destOrd="0" presId="urn:microsoft.com/office/officeart/2005/8/layout/vList2"/>
    <dgm:cxn modelId="{E25C1ACA-90F5-4435-8B30-49AAB8C82D0E}" srcId="{801A7D05-278B-448A-9E0D-EF6A5642A7F9}" destId="{C41A4944-9247-4DCC-8870-30D0E9A69E24}" srcOrd="0" destOrd="0" parTransId="{8132EA6B-61ED-4500-AC7E-1D1A5FD1E547}" sibTransId="{EF173D1E-9921-4FA9-96D8-D3F2A70B0431}"/>
    <dgm:cxn modelId="{5C5017F0-16A5-4895-8B0B-2B66D3561BC1}" type="presParOf" srcId="{CD23B379-23B7-4F23-B056-408FFA0C8A10}" destId="{E22F4997-F284-4ED8-97A3-CF1C4FEBFC07}" srcOrd="0" destOrd="0" presId="urn:microsoft.com/office/officeart/2005/8/layout/vList2"/>
    <dgm:cxn modelId="{10F0B11A-6C65-4836-AD07-0EBFAA5BD30B}" type="presParOf" srcId="{CD23B379-23B7-4F23-B056-408FFA0C8A10}" destId="{AB46EFA3-B957-4DE5-8AD1-9B5C324D3375}" srcOrd="1" destOrd="0" presId="urn:microsoft.com/office/officeart/2005/8/layout/vList2"/>
    <dgm:cxn modelId="{904485F5-D906-40CF-A354-B0B7B127970C}" type="presParOf" srcId="{CD23B379-23B7-4F23-B056-408FFA0C8A10}" destId="{645D9696-5A40-49A6-B44F-1BCF003AE060}" srcOrd="2" destOrd="0" presId="urn:microsoft.com/office/officeart/2005/8/layout/vList2"/>
    <dgm:cxn modelId="{4EF058DB-D85D-4796-92D3-7AEB45A6305B}" type="presParOf" srcId="{CD23B379-23B7-4F23-B056-408FFA0C8A10}" destId="{A22F21DD-51E4-44A7-BEBE-284321CEECD4}" srcOrd="3" destOrd="0" presId="urn:microsoft.com/office/officeart/2005/8/layout/vList2"/>
    <dgm:cxn modelId="{B3C4CAAD-C8D8-4035-82C5-91BEE6FB6F19}" type="presParOf" srcId="{CD23B379-23B7-4F23-B056-408FFA0C8A10}" destId="{FB0B328F-0953-4AB7-B3E0-47DA525491C0}" srcOrd="4"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20B714-5A6F-4C94-AE0A-84D4896746F3}" type="doc">
      <dgm:prSet loTypeId="urn:microsoft.com/office/officeart/2005/8/layout/lProcess1" loCatId="process" qsTypeId="urn:microsoft.com/office/officeart/2005/8/quickstyle/simple4" qsCatId="simple" csTypeId="urn:microsoft.com/office/officeart/2005/8/colors/colorful4" csCatId="colorful" phldr="1"/>
      <dgm:spPr/>
      <dgm:t>
        <a:bodyPr/>
        <a:lstStyle/>
        <a:p>
          <a:endParaRPr lang="en-US"/>
        </a:p>
      </dgm:t>
    </dgm:pt>
    <dgm:pt modelId="{69085F6E-59D8-4FF2-82EE-112C27B9070D}" type="pres">
      <dgm:prSet presAssocID="{E020B714-5A6F-4C94-AE0A-84D4896746F3}" presName="Name0" presStyleCnt="0">
        <dgm:presLayoutVars>
          <dgm:dir/>
          <dgm:animLvl val="lvl"/>
          <dgm:resizeHandles val="exact"/>
        </dgm:presLayoutVars>
      </dgm:prSet>
      <dgm:spPr/>
      <dgm:t>
        <a:bodyPr/>
        <a:lstStyle/>
        <a:p>
          <a:endParaRPr lang="es-ES"/>
        </a:p>
      </dgm:t>
    </dgm:pt>
  </dgm:ptLst>
  <dgm:cxnLst>
    <dgm:cxn modelId="{5B701C3D-55E1-4A86-B40B-95CB7F25E66A}" type="presOf" srcId="{E020B714-5A6F-4C94-AE0A-84D4896746F3}" destId="{69085F6E-59D8-4FF2-82EE-112C27B9070D}"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337DDB-6416-4FE7-BC41-996DD30F44F4}" type="doc">
      <dgm:prSet loTypeId="urn:microsoft.com/office/officeart/2008/layout/CaptionedPictures" loCatId="picture" qsTypeId="urn:microsoft.com/office/officeart/2005/8/quickstyle/simple1" qsCatId="simple" csTypeId="urn:microsoft.com/office/officeart/2005/8/colors/accent3_1" csCatId="accent3" phldr="1"/>
      <dgm:spPr/>
      <dgm:t>
        <a:bodyPr/>
        <a:lstStyle/>
        <a:p>
          <a:endParaRPr lang="en-US"/>
        </a:p>
      </dgm:t>
    </dgm:pt>
    <dgm:pt modelId="{7FB83834-4765-4895-96E9-B00DF4F08203}">
      <dgm:prSet/>
      <dgm:spPr>
        <a:xfrm>
          <a:off x="2754807" y="4521303"/>
          <a:ext cx="5012749" cy="1769205"/>
        </a:xfrm>
        <a:prstGeom prst="rect">
          <a:avLst/>
        </a:prstGeom>
        <a:noFill/>
        <a:ln>
          <a:noFill/>
        </a:ln>
        <a:effectLst/>
      </dgm:spPr>
      <dgm:t>
        <a:bodyPr/>
        <a:lstStyle/>
        <a:p>
          <a:pPr algn="just"/>
          <a:r>
            <a:rPr lang="es-EC" dirty="0" smtClean="0">
              <a:solidFill>
                <a:schemeClr val="tx1"/>
              </a:solidFill>
              <a:latin typeface="Calibri"/>
              <a:ea typeface="+mn-ea"/>
              <a:cs typeface="+mn-cs"/>
            </a:rPr>
            <a:t>Chatarra de Aluminio de alta pureza; que puede ser conseguida en cualquier local donde compran y venden chatarra, se debe tener cuidado que no sean partes de vehículos o maquinarias ya que este no es un aluminio al 99%; para tener un aluminio cercano al 99% haciendo una investigación se determinó que tienen más alto grado de pureza la chatarra de llaveros, insignias, bloques de presentación de empresas, </a:t>
          </a:r>
          <a:r>
            <a:rPr lang="es-EC" dirty="0" err="1" smtClean="0">
              <a:solidFill>
                <a:schemeClr val="tx1"/>
              </a:solidFill>
              <a:latin typeface="Calibri"/>
              <a:ea typeface="+mn-ea"/>
              <a:cs typeface="+mn-cs"/>
            </a:rPr>
            <a:t>etc</a:t>
          </a:r>
          <a:r>
            <a:rPr lang="es-EC" dirty="0" smtClean="0">
              <a:solidFill>
                <a:schemeClr val="tx1"/>
              </a:solidFill>
              <a:latin typeface="Calibri"/>
              <a:ea typeface="+mn-ea"/>
              <a:cs typeface="+mn-cs"/>
            </a:rPr>
            <a:t>, estos nos dan la seguridad que contamos con aluminio de más pureza.</a:t>
          </a:r>
          <a:endParaRPr lang="es-EC" dirty="0">
            <a:solidFill>
              <a:schemeClr val="tx1"/>
            </a:solidFill>
            <a:latin typeface="Calibri"/>
            <a:ea typeface="+mn-ea"/>
            <a:cs typeface="+mn-cs"/>
          </a:endParaRPr>
        </a:p>
      </dgm:t>
    </dgm:pt>
    <dgm:pt modelId="{D6755396-7149-461A-AE45-5F9A53D99D8D}" type="parTrans" cxnId="{F4E88FE5-199A-4BF3-A640-238C8BA2B60A}">
      <dgm:prSet/>
      <dgm:spPr/>
      <dgm:t>
        <a:bodyPr/>
        <a:lstStyle/>
        <a:p>
          <a:endParaRPr lang="es-EC"/>
        </a:p>
      </dgm:t>
    </dgm:pt>
    <dgm:pt modelId="{96EE0F71-B779-4926-91F6-CE6A3F337A4B}" type="sibTrans" cxnId="{F4E88FE5-199A-4BF3-A640-238C8BA2B60A}">
      <dgm:prSet/>
      <dgm:spPr/>
      <dgm:t>
        <a:bodyPr/>
        <a:lstStyle/>
        <a:p>
          <a:endParaRPr lang="es-EC"/>
        </a:p>
      </dgm:t>
    </dgm:pt>
    <dgm:pt modelId="{AABCDE35-5556-4844-BBC7-968749720627}" type="pres">
      <dgm:prSet presAssocID="{E8337DDB-6416-4FE7-BC41-996DD30F44F4}" presName="Name0" presStyleCnt="0">
        <dgm:presLayoutVars>
          <dgm:chMax/>
          <dgm:chPref/>
          <dgm:dir/>
        </dgm:presLayoutVars>
      </dgm:prSet>
      <dgm:spPr/>
      <dgm:t>
        <a:bodyPr/>
        <a:lstStyle/>
        <a:p>
          <a:endParaRPr lang="es-ES"/>
        </a:p>
      </dgm:t>
    </dgm:pt>
    <dgm:pt modelId="{B99E7EC4-87B4-4F38-AC4E-0043F1138654}" type="pres">
      <dgm:prSet presAssocID="{7FB83834-4765-4895-96E9-B00DF4F08203}" presName="composite" presStyleCnt="0">
        <dgm:presLayoutVars>
          <dgm:chMax val="1"/>
          <dgm:chPref val="1"/>
        </dgm:presLayoutVars>
      </dgm:prSet>
      <dgm:spPr/>
    </dgm:pt>
    <dgm:pt modelId="{26EDC996-4B93-4DA8-8296-732B40617099}" type="pres">
      <dgm:prSet presAssocID="{7FB83834-4765-4895-96E9-B00DF4F08203}" presName="Accent" presStyleLbl="trAlignAcc1" presStyleIdx="0" presStyleCnt="1" custScaleX="151294">
        <dgm:presLayoutVars>
          <dgm:chMax val="0"/>
          <dgm:chPref val="0"/>
        </dgm:presLayoutVars>
      </dgm:prSet>
      <dgm:spPr>
        <a:xfrm>
          <a:off x="2476321" y="0"/>
          <a:ext cx="5569721" cy="6552613"/>
        </a:xfrm>
        <a:prstGeom prst="rect">
          <a:avLst/>
        </a:prstGeom>
        <a:solidFill>
          <a:srgbClr val="9BBB59">
            <a:alpha val="40000"/>
            <a:tint val="40000"/>
            <a:hueOff val="0"/>
            <a:satOff val="0"/>
            <a:lumOff val="0"/>
            <a:alphaOff val="0"/>
          </a:srgbClr>
        </a:solidFill>
        <a:ln w="9525" cap="flat" cmpd="sng" algn="ctr">
          <a:solidFill>
            <a:srgbClr val="9BBB59">
              <a:hueOff val="0"/>
              <a:satOff val="0"/>
              <a:lumOff val="0"/>
              <a:alphaOff val="0"/>
            </a:srgbClr>
          </a:solidFill>
          <a:prstDash val="solid"/>
        </a:ln>
        <a:effectLst/>
      </dgm:spPr>
      <dgm:t>
        <a:bodyPr/>
        <a:lstStyle/>
        <a:p>
          <a:endParaRPr lang="es-EC"/>
        </a:p>
      </dgm:t>
    </dgm:pt>
    <dgm:pt modelId="{96EB6804-5D66-4C94-B22F-5FD7086F2FE9}" type="pres">
      <dgm:prSet presAssocID="{7FB83834-4765-4895-96E9-B00DF4F08203}" presName="Image" presStyleLbl="alignImgPlace1" presStyleIdx="0" presStyleCnt="1" custScaleY="82266" custLinFactNeighborX="-415" custLinFactNeighborY="6193">
        <dgm:presLayoutVars>
          <dgm:chMax val="0"/>
          <dgm:chPref val="0"/>
        </dgm:presLayoutVars>
      </dgm:prSet>
      <dgm:spPr>
        <a:xfrm>
          <a:off x="2754807" y="881264"/>
          <a:ext cx="5012749" cy="4259199"/>
        </a:xfrm>
        <a:prstGeom prst="rect">
          <a:avLst/>
        </a:prstGeom>
        <a:blipFill rotWithShape="1">
          <a:blip xmlns:r="http://schemas.openxmlformats.org/officeDocument/2006/relationships" r:embed="rId1"/>
          <a:stretch>
            <a:fillRect/>
          </a:stretch>
        </a:blipFill>
        <a:ln w="25400" cap="flat" cmpd="sng" algn="ctr">
          <a:solidFill>
            <a:srgbClr val="9BBB59">
              <a:shade val="80000"/>
              <a:hueOff val="0"/>
              <a:satOff val="0"/>
              <a:lumOff val="0"/>
              <a:alphaOff val="0"/>
            </a:srgbClr>
          </a:solidFill>
          <a:prstDash val="solid"/>
        </a:ln>
        <a:effectLst/>
      </dgm:spPr>
      <dgm:t>
        <a:bodyPr/>
        <a:lstStyle/>
        <a:p>
          <a:endParaRPr lang="es-EC"/>
        </a:p>
      </dgm:t>
    </dgm:pt>
    <dgm:pt modelId="{CBB1811C-E7F5-4E9D-B06C-C026DC760249}" type="pres">
      <dgm:prSet presAssocID="{7FB83834-4765-4895-96E9-B00DF4F08203}" presName="ChildComposite" presStyleCnt="0"/>
      <dgm:spPr/>
    </dgm:pt>
    <dgm:pt modelId="{CE3871FA-8231-447C-9428-1186F05A2F4D}" type="pres">
      <dgm:prSet presAssocID="{7FB83834-4765-4895-96E9-B00DF4F08203}" presName="Child" presStyleLbl="node1" presStyleIdx="0" presStyleCnt="0">
        <dgm:presLayoutVars>
          <dgm:chMax val="0"/>
          <dgm:chPref val="0"/>
          <dgm:bulletEnabled val="1"/>
        </dgm:presLayoutVars>
      </dgm:prSet>
      <dgm:spPr/>
    </dgm:pt>
    <dgm:pt modelId="{51277ED9-91D0-4D35-8052-1F68EA30AC78}" type="pres">
      <dgm:prSet presAssocID="{7FB83834-4765-4895-96E9-B00DF4F08203}" presName="Parent" presStyleLbl="revTx" presStyleIdx="0" presStyleCnt="1" custScaleX="129548">
        <dgm:presLayoutVars>
          <dgm:chMax val="1"/>
          <dgm:chPref val="0"/>
          <dgm:bulletEnabled val="1"/>
        </dgm:presLayoutVars>
      </dgm:prSet>
      <dgm:spPr/>
      <dgm:t>
        <a:bodyPr/>
        <a:lstStyle/>
        <a:p>
          <a:endParaRPr lang="es-EC"/>
        </a:p>
      </dgm:t>
    </dgm:pt>
  </dgm:ptLst>
  <dgm:cxnLst>
    <dgm:cxn modelId="{410BA2C5-B69F-45E7-9EBE-D1D819D050F5}" type="presOf" srcId="{7FB83834-4765-4895-96E9-B00DF4F08203}" destId="{51277ED9-91D0-4D35-8052-1F68EA30AC78}" srcOrd="0" destOrd="0" presId="urn:microsoft.com/office/officeart/2008/layout/CaptionedPictures"/>
    <dgm:cxn modelId="{F4E88FE5-199A-4BF3-A640-238C8BA2B60A}" srcId="{E8337DDB-6416-4FE7-BC41-996DD30F44F4}" destId="{7FB83834-4765-4895-96E9-B00DF4F08203}" srcOrd="0" destOrd="0" parTransId="{D6755396-7149-461A-AE45-5F9A53D99D8D}" sibTransId="{96EE0F71-B779-4926-91F6-CE6A3F337A4B}"/>
    <dgm:cxn modelId="{BB9443C8-F95C-4736-9716-63D3680E8CA0}" type="presOf" srcId="{E8337DDB-6416-4FE7-BC41-996DD30F44F4}" destId="{AABCDE35-5556-4844-BBC7-968749720627}" srcOrd="0" destOrd="0" presId="urn:microsoft.com/office/officeart/2008/layout/CaptionedPictures"/>
    <dgm:cxn modelId="{6C9C4C22-2014-4798-8EEC-3A88630B1BD3}" type="presParOf" srcId="{AABCDE35-5556-4844-BBC7-968749720627}" destId="{B99E7EC4-87B4-4F38-AC4E-0043F1138654}" srcOrd="0" destOrd="0" presId="urn:microsoft.com/office/officeart/2008/layout/CaptionedPictures"/>
    <dgm:cxn modelId="{42E74D2E-4F42-47CA-8665-B7833CCC0105}" type="presParOf" srcId="{B99E7EC4-87B4-4F38-AC4E-0043F1138654}" destId="{26EDC996-4B93-4DA8-8296-732B40617099}" srcOrd="0" destOrd="0" presId="urn:microsoft.com/office/officeart/2008/layout/CaptionedPictures"/>
    <dgm:cxn modelId="{339EA74E-26AD-453D-804A-9CF81C7166D3}" type="presParOf" srcId="{B99E7EC4-87B4-4F38-AC4E-0043F1138654}" destId="{96EB6804-5D66-4C94-B22F-5FD7086F2FE9}" srcOrd="1" destOrd="0" presId="urn:microsoft.com/office/officeart/2008/layout/CaptionedPictures"/>
    <dgm:cxn modelId="{802FC519-D6FE-4868-A356-FAAB43405B14}" type="presParOf" srcId="{B99E7EC4-87B4-4F38-AC4E-0043F1138654}" destId="{CBB1811C-E7F5-4E9D-B06C-C026DC760249}" srcOrd="2" destOrd="0" presId="urn:microsoft.com/office/officeart/2008/layout/CaptionedPictures"/>
    <dgm:cxn modelId="{B58CD287-E0E4-4C7E-8CE6-F6B0C7C1BFD1}" type="presParOf" srcId="{CBB1811C-E7F5-4E9D-B06C-C026DC760249}" destId="{CE3871FA-8231-447C-9428-1186F05A2F4D}" srcOrd="0" destOrd="0" presId="urn:microsoft.com/office/officeart/2008/layout/CaptionedPictures"/>
    <dgm:cxn modelId="{E4B7141A-EE8A-491D-9828-545F214A5DDB}" type="presParOf" srcId="{CBB1811C-E7F5-4E9D-B06C-C026DC760249}" destId="{51277ED9-91D0-4D35-8052-1F68EA30AC78}"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4115E-9D3A-418A-9234-D9214588270D}">
      <dsp:nvSpPr>
        <dsp:cNvPr id="0" name=""/>
        <dsp:cNvSpPr/>
      </dsp:nvSpPr>
      <dsp:spPr>
        <a:xfrm>
          <a:off x="0" y="2332"/>
          <a:ext cx="3816273"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7892A-4725-490F-A3B7-B71B40A004AB}">
      <dsp:nvSpPr>
        <dsp:cNvPr id="0" name=""/>
        <dsp:cNvSpPr/>
      </dsp:nvSpPr>
      <dsp:spPr>
        <a:xfrm>
          <a:off x="0" y="2332"/>
          <a:ext cx="3816273" cy="79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s-EC" sz="3600" kern="1200" dirty="0" smtClean="0"/>
            <a:t>Aleación Al - Cu</a:t>
          </a:r>
          <a:endParaRPr lang="es-EC" sz="3600" kern="1200" dirty="0"/>
        </a:p>
      </dsp:txBody>
      <dsp:txXfrm>
        <a:off x="0" y="2332"/>
        <a:ext cx="3816273" cy="795428"/>
      </dsp:txXfrm>
    </dsp:sp>
    <dsp:sp modelId="{2BB117A0-5180-4778-A0DF-B723652E284E}">
      <dsp:nvSpPr>
        <dsp:cNvPr id="0" name=""/>
        <dsp:cNvSpPr/>
      </dsp:nvSpPr>
      <dsp:spPr>
        <a:xfrm>
          <a:off x="0" y="797761"/>
          <a:ext cx="3816273"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F6FE7-A525-47B1-B06F-907C7535B0F2}">
      <dsp:nvSpPr>
        <dsp:cNvPr id="0" name=""/>
        <dsp:cNvSpPr/>
      </dsp:nvSpPr>
      <dsp:spPr>
        <a:xfrm>
          <a:off x="0" y="797761"/>
          <a:ext cx="3816273" cy="79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C" sz="1400" kern="1200" dirty="0" smtClean="0"/>
            <a:t>Alta resistencia y que el peso del elemento sea el mínimo; esto sin afectar las propiedades mecánicas</a:t>
          </a:r>
          <a:endParaRPr lang="es-EC" sz="1400" kern="1200" dirty="0"/>
        </a:p>
      </dsp:txBody>
      <dsp:txXfrm>
        <a:off x="0" y="797761"/>
        <a:ext cx="3816273" cy="795428"/>
      </dsp:txXfrm>
    </dsp:sp>
    <dsp:sp modelId="{06ED653D-2FDC-49B0-BED4-93AF749ABCC3}">
      <dsp:nvSpPr>
        <dsp:cNvPr id="0" name=""/>
        <dsp:cNvSpPr/>
      </dsp:nvSpPr>
      <dsp:spPr>
        <a:xfrm>
          <a:off x="0" y="1593189"/>
          <a:ext cx="3816273"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7DC2B-32F0-4C07-B9B1-5B2E369D4CAD}">
      <dsp:nvSpPr>
        <dsp:cNvPr id="0" name=""/>
        <dsp:cNvSpPr/>
      </dsp:nvSpPr>
      <dsp:spPr>
        <a:xfrm>
          <a:off x="0" y="1593189"/>
          <a:ext cx="3816273" cy="79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EC" sz="1200" kern="1200" dirty="0" smtClean="0"/>
            <a:t>Resistente como el acero y pesa la tercera parte del mismo ya que el acero presenta una densidad de 7,8 </a:t>
          </a:r>
          <a:r>
            <a:rPr lang="es-EC" sz="1200" kern="1200" dirty="0" err="1" smtClean="0"/>
            <a:t>grs</a:t>
          </a:r>
          <a:r>
            <a:rPr lang="es-EC" sz="1200" kern="1200" dirty="0" smtClean="0"/>
            <a:t>/cm</a:t>
          </a:r>
          <a:r>
            <a:rPr lang="es-EC" sz="1200" kern="1200" baseline="30000" dirty="0" smtClean="0"/>
            <a:t>3</a:t>
          </a:r>
          <a:r>
            <a:rPr lang="es-EC" sz="1200" kern="1200" dirty="0" smtClean="0"/>
            <a:t> y el DURALUMINIO de 2,8 </a:t>
          </a:r>
          <a:r>
            <a:rPr lang="es-EC" sz="1200" kern="1200" dirty="0" err="1" smtClean="0"/>
            <a:t>grs</a:t>
          </a:r>
          <a:r>
            <a:rPr lang="es-EC" sz="1200" kern="1200" dirty="0" smtClean="0"/>
            <a:t>/cm</a:t>
          </a:r>
          <a:r>
            <a:rPr lang="es-EC" sz="1200" kern="1200" baseline="30000" dirty="0" smtClean="0"/>
            <a:t>3</a:t>
          </a:r>
          <a:endParaRPr lang="es-EC" sz="1200" kern="1200" dirty="0"/>
        </a:p>
      </dsp:txBody>
      <dsp:txXfrm>
        <a:off x="0" y="1593189"/>
        <a:ext cx="3816273" cy="795428"/>
      </dsp:txXfrm>
    </dsp:sp>
    <dsp:sp modelId="{997853AC-F868-4804-A891-CDDF779732F1}">
      <dsp:nvSpPr>
        <dsp:cNvPr id="0" name=""/>
        <dsp:cNvSpPr/>
      </dsp:nvSpPr>
      <dsp:spPr>
        <a:xfrm>
          <a:off x="0" y="2388618"/>
          <a:ext cx="3816273"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B0173-F7D0-4E8C-9E32-26B3B3705109}">
      <dsp:nvSpPr>
        <dsp:cNvPr id="0" name=""/>
        <dsp:cNvSpPr/>
      </dsp:nvSpPr>
      <dsp:spPr>
        <a:xfrm>
          <a:off x="0" y="2388618"/>
          <a:ext cx="3816273" cy="79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EC" sz="1200" kern="1200" dirty="0" smtClean="0"/>
            <a:t>Presenta alta conductividad térmica y eléctrica.</a:t>
          </a:r>
          <a:endParaRPr lang="es-EC" sz="1200" kern="1200" dirty="0"/>
        </a:p>
      </dsp:txBody>
      <dsp:txXfrm>
        <a:off x="0" y="2388618"/>
        <a:ext cx="3816273" cy="795428"/>
      </dsp:txXfrm>
    </dsp:sp>
    <dsp:sp modelId="{18413826-2C78-4148-B2E4-BBF5EDBAE699}">
      <dsp:nvSpPr>
        <dsp:cNvPr id="0" name=""/>
        <dsp:cNvSpPr/>
      </dsp:nvSpPr>
      <dsp:spPr>
        <a:xfrm>
          <a:off x="0" y="3184047"/>
          <a:ext cx="3816273"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85826-5D77-45C3-8F19-E713DD53BB04}">
      <dsp:nvSpPr>
        <dsp:cNvPr id="0" name=""/>
        <dsp:cNvSpPr/>
      </dsp:nvSpPr>
      <dsp:spPr>
        <a:xfrm>
          <a:off x="0" y="3184047"/>
          <a:ext cx="3816273" cy="79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es-EC" sz="1200" kern="1200" dirty="0" smtClean="0"/>
            <a:t>Durante y después del mecanizado presenta mínimas deformaciones lo que se traduce en aumento de la estabilidad de las piezas o elementos.</a:t>
          </a:r>
          <a:endParaRPr lang="es-EC" sz="1200" b="0" kern="1200" dirty="0"/>
        </a:p>
      </dsp:txBody>
      <dsp:txXfrm>
        <a:off x="0" y="3184047"/>
        <a:ext cx="3816273" cy="795428"/>
      </dsp:txXfrm>
    </dsp:sp>
    <dsp:sp modelId="{5004B01A-0376-4DEF-A211-78920D4D8D05}">
      <dsp:nvSpPr>
        <dsp:cNvPr id="0" name=""/>
        <dsp:cNvSpPr/>
      </dsp:nvSpPr>
      <dsp:spPr>
        <a:xfrm>
          <a:off x="0" y="3979475"/>
          <a:ext cx="3816273"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2EDB7-0973-454A-AE35-8DB4CFB69F7B}">
      <dsp:nvSpPr>
        <dsp:cNvPr id="0" name=""/>
        <dsp:cNvSpPr/>
      </dsp:nvSpPr>
      <dsp:spPr>
        <a:xfrm>
          <a:off x="0" y="3979475"/>
          <a:ext cx="3816273" cy="79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rtl="0">
            <a:lnSpc>
              <a:spcPct val="90000"/>
            </a:lnSpc>
            <a:spcBef>
              <a:spcPct val="0"/>
            </a:spcBef>
            <a:spcAft>
              <a:spcPct val="35000"/>
            </a:spcAft>
          </a:pPr>
          <a:r>
            <a:rPr lang="es-EC" sz="1100" kern="1200" dirty="0" smtClean="0"/>
            <a:t>A</a:t>
          </a:r>
          <a:r>
            <a:rPr lang="es-EC" sz="1200" kern="1200" dirty="0" smtClean="0"/>
            <a:t>lta resistencia a la corrosión en general, ya que puede ser anodizada, cromado o niquelado con esto se aumenta tanto la resistencia a la corrosión como la resistencia al desgaste dado mayor vida a la pieza.</a:t>
          </a:r>
          <a:endParaRPr lang="es-EC" sz="1200" b="0" kern="1200" dirty="0"/>
        </a:p>
      </dsp:txBody>
      <dsp:txXfrm>
        <a:off x="0" y="3979475"/>
        <a:ext cx="3816273" cy="7954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062F3-E6F2-4A65-A77B-11AD416BAEE9}">
      <dsp:nvSpPr>
        <dsp:cNvPr id="0" name=""/>
        <dsp:cNvSpPr/>
      </dsp:nvSpPr>
      <dsp:spPr>
        <a:xfrm>
          <a:off x="0" y="810289"/>
          <a:ext cx="4772578" cy="504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8AEEB89-B199-472A-894A-D547B01F3063}">
      <dsp:nvSpPr>
        <dsp:cNvPr id="0" name=""/>
        <dsp:cNvSpPr/>
      </dsp:nvSpPr>
      <dsp:spPr>
        <a:xfrm>
          <a:off x="238628" y="515089"/>
          <a:ext cx="3340804" cy="590400"/>
        </a:xfrm>
        <a:prstGeom prst="round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6274" tIns="0" rIns="126274" bIns="0" numCol="1" spcCol="1270" anchor="ctr" anchorCtr="0">
          <a:noAutofit/>
        </a:bodyPr>
        <a:lstStyle/>
        <a:p>
          <a:pPr lvl="0" algn="l" defTabSz="889000">
            <a:lnSpc>
              <a:spcPct val="90000"/>
            </a:lnSpc>
            <a:spcBef>
              <a:spcPct val="0"/>
            </a:spcBef>
            <a:spcAft>
              <a:spcPct val="35000"/>
            </a:spcAft>
          </a:pPr>
          <a:r>
            <a:rPr lang="es-EC" sz="2000" kern="1200" noProof="0" dirty="0" smtClean="0"/>
            <a:t>95% Al y 5%Cu</a:t>
          </a:r>
          <a:endParaRPr lang="es-EC" sz="2000" kern="1200" noProof="0" dirty="0"/>
        </a:p>
      </dsp:txBody>
      <dsp:txXfrm>
        <a:off x="267449" y="543910"/>
        <a:ext cx="3283162" cy="532758"/>
      </dsp:txXfrm>
    </dsp:sp>
    <dsp:sp modelId="{65B3FD9A-C130-421C-9B2C-F629281A1473}">
      <dsp:nvSpPr>
        <dsp:cNvPr id="0" name=""/>
        <dsp:cNvSpPr/>
      </dsp:nvSpPr>
      <dsp:spPr>
        <a:xfrm>
          <a:off x="0" y="1187783"/>
          <a:ext cx="4772578" cy="504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2C820C4-1105-4016-AC7D-9954B8A9465B}">
      <dsp:nvSpPr>
        <dsp:cNvPr id="0" name=""/>
        <dsp:cNvSpPr/>
      </dsp:nvSpPr>
      <dsp:spPr>
        <a:xfrm>
          <a:off x="238628" y="1422289"/>
          <a:ext cx="3340804" cy="590400"/>
        </a:xfrm>
        <a:prstGeom prst="round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6274" tIns="0" rIns="126274" bIns="0" numCol="1" spcCol="1270" anchor="ctr" anchorCtr="0">
          <a:noAutofit/>
        </a:bodyPr>
        <a:lstStyle/>
        <a:p>
          <a:pPr lvl="0" algn="l" defTabSz="889000">
            <a:lnSpc>
              <a:spcPct val="90000"/>
            </a:lnSpc>
            <a:spcBef>
              <a:spcPct val="0"/>
            </a:spcBef>
            <a:spcAft>
              <a:spcPct val="35000"/>
            </a:spcAft>
          </a:pPr>
          <a:r>
            <a:rPr lang="es-AR" sz="2000" kern="1200" noProof="0" dirty="0" err="1" smtClean="0"/>
            <a:t>Solvus</a:t>
          </a:r>
          <a:r>
            <a:rPr lang="es-AR" sz="2000" kern="1200" noProof="0" dirty="0" smtClean="0"/>
            <a:t> a los 550</a:t>
          </a:r>
          <a:r>
            <a:rPr lang="es-AR" sz="2000" kern="1200" noProof="0" dirty="0" smtClean="0">
              <a:latin typeface="Times New Roman"/>
              <a:cs typeface="Times New Roman"/>
            </a:rPr>
            <a:t>°C</a:t>
          </a:r>
          <a:endParaRPr lang="es-AR" sz="2000" kern="1200" noProof="0" dirty="0"/>
        </a:p>
      </dsp:txBody>
      <dsp:txXfrm>
        <a:off x="267449" y="1451110"/>
        <a:ext cx="3283162" cy="532758"/>
      </dsp:txXfrm>
    </dsp:sp>
    <dsp:sp modelId="{5D9037B9-AAD8-4F0B-8F99-F6B99203B6F0}">
      <dsp:nvSpPr>
        <dsp:cNvPr id="0" name=""/>
        <dsp:cNvSpPr/>
      </dsp:nvSpPr>
      <dsp:spPr>
        <a:xfrm>
          <a:off x="0" y="2624690"/>
          <a:ext cx="4772578" cy="504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A282B0-0FD7-400B-A266-94E5037D2E06}">
      <dsp:nvSpPr>
        <dsp:cNvPr id="0" name=""/>
        <dsp:cNvSpPr/>
      </dsp:nvSpPr>
      <dsp:spPr>
        <a:xfrm>
          <a:off x="238628" y="2329489"/>
          <a:ext cx="3340804" cy="590400"/>
        </a:xfrm>
        <a:prstGeom prst="roundRect">
          <a:avLst/>
        </a:prstGeom>
        <a:solidFill>
          <a:schemeClr val="l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6274" tIns="0" rIns="126274" bIns="0" numCol="1" spcCol="1270" anchor="ctr" anchorCtr="0">
          <a:noAutofit/>
        </a:bodyPr>
        <a:lstStyle/>
        <a:p>
          <a:pPr lvl="0" algn="l" defTabSz="889000">
            <a:lnSpc>
              <a:spcPct val="90000"/>
            </a:lnSpc>
            <a:spcBef>
              <a:spcPct val="0"/>
            </a:spcBef>
            <a:spcAft>
              <a:spcPct val="35000"/>
            </a:spcAft>
          </a:pPr>
          <a:r>
            <a:rPr lang="es-AR" sz="2000" kern="1200" noProof="0" dirty="0" smtClean="0"/>
            <a:t>Una sola fase a los 650</a:t>
          </a:r>
          <a:r>
            <a:rPr lang="es-AR" sz="2000" kern="1200" noProof="0" dirty="0" smtClean="0">
              <a:latin typeface="Times New Roman"/>
              <a:cs typeface="Times New Roman"/>
            </a:rPr>
            <a:t>°C</a:t>
          </a:r>
          <a:endParaRPr lang="es-AR" sz="2000" kern="1200" noProof="0" dirty="0"/>
        </a:p>
      </dsp:txBody>
      <dsp:txXfrm>
        <a:off x="267449" y="2358310"/>
        <a:ext cx="3283162"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F4997-F284-4ED8-97A3-CF1C4FEBFC07}">
      <dsp:nvSpPr>
        <dsp:cNvPr id="0" name=""/>
        <dsp:cNvSpPr/>
      </dsp:nvSpPr>
      <dsp:spPr>
        <a:xfrm>
          <a:off x="0" y="28648"/>
          <a:ext cx="4480560" cy="1364146"/>
        </a:xfrm>
        <a:prstGeom prst="roundRect">
          <a:avLst/>
        </a:prstGeom>
        <a:solidFill>
          <a:schemeClr val="bg1"/>
        </a:solidFill>
        <a:ln w="1397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s-ES_tradnl" sz="3500" kern="1200" baseline="0" dirty="0">
              <a:solidFill>
                <a:schemeClr val="tx1"/>
              </a:solidFill>
            </a:rPr>
            <a:t>1. </a:t>
          </a:r>
          <a:r>
            <a:rPr lang="es-ES_tradnl" sz="3500" kern="1200" baseline="0" dirty="0" smtClean="0">
              <a:solidFill>
                <a:schemeClr val="tx1"/>
              </a:solidFill>
            </a:rPr>
            <a:t>Aleación 2024 .</a:t>
          </a:r>
          <a:endParaRPr lang="es-EC" sz="3500" kern="1200" dirty="0">
            <a:solidFill>
              <a:schemeClr val="tx1"/>
            </a:solidFill>
          </a:endParaRPr>
        </a:p>
      </dsp:txBody>
      <dsp:txXfrm>
        <a:off x="66592" y="95240"/>
        <a:ext cx="4347376" cy="1230962"/>
      </dsp:txXfrm>
    </dsp:sp>
    <dsp:sp modelId="{645D9696-5A40-49A6-B44F-1BCF003AE060}">
      <dsp:nvSpPr>
        <dsp:cNvPr id="0" name=""/>
        <dsp:cNvSpPr/>
      </dsp:nvSpPr>
      <dsp:spPr>
        <a:xfrm>
          <a:off x="0" y="1493595"/>
          <a:ext cx="4480560" cy="1364146"/>
        </a:xfrm>
        <a:prstGeom prst="roundRect">
          <a:avLst/>
        </a:prstGeom>
        <a:solidFill>
          <a:schemeClr val="bg1"/>
        </a:solidFill>
        <a:ln w="1397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s-ES_tradnl" sz="3500" kern="1200" baseline="0" dirty="0">
              <a:solidFill>
                <a:schemeClr val="tx1"/>
              </a:solidFill>
            </a:rPr>
            <a:t>2. </a:t>
          </a:r>
          <a:r>
            <a:rPr lang="es-ES_tradnl" sz="3500" kern="1200" baseline="0" dirty="0" smtClean="0">
              <a:solidFill>
                <a:schemeClr val="tx1"/>
              </a:solidFill>
            </a:rPr>
            <a:t>Moldeada en arena.</a:t>
          </a:r>
          <a:endParaRPr lang="es-EC" sz="3500" kern="1200" dirty="0">
            <a:solidFill>
              <a:schemeClr val="tx1"/>
            </a:solidFill>
          </a:endParaRPr>
        </a:p>
      </dsp:txBody>
      <dsp:txXfrm>
        <a:off x="66592" y="1560187"/>
        <a:ext cx="4347376" cy="1230962"/>
      </dsp:txXfrm>
    </dsp:sp>
    <dsp:sp modelId="{FB0B328F-0953-4AB7-B3E0-47DA525491C0}">
      <dsp:nvSpPr>
        <dsp:cNvPr id="0" name=""/>
        <dsp:cNvSpPr/>
      </dsp:nvSpPr>
      <dsp:spPr>
        <a:xfrm>
          <a:off x="0" y="2958541"/>
          <a:ext cx="4480560" cy="1364146"/>
        </a:xfrm>
        <a:prstGeom prst="roundRect">
          <a:avLst/>
        </a:prstGeom>
        <a:solidFill>
          <a:schemeClr val="bg1"/>
        </a:solidFill>
        <a:ln w="1397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s-ES_tradnl" sz="3500" kern="1200" baseline="0" dirty="0" smtClean="0">
              <a:solidFill>
                <a:schemeClr val="tx1"/>
              </a:solidFill>
            </a:rPr>
            <a:t>3. Zoom 200X.</a:t>
          </a:r>
          <a:endParaRPr lang="es-EC" sz="3500" kern="1200" dirty="0">
            <a:solidFill>
              <a:schemeClr val="tx1"/>
            </a:solidFill>
          </a:endParaRPr>
        </a:p>
      </dsp:txBody>
      <dsp:txXfrm>
        <a:off x="66592" y="3025133"/>
        <a:ext cx="4347376" cy="12309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DC996-4B93-4DA8-8296-732B40617099}">
      <dsp:nvSpPr>
        <dsp:cNvPr id="0" name=""/>
        <dsp:cNvSpPr/>
      </dsp:nvSpPr>
      <dsp:spPr>
        <a:xfrm>
          <a:off x="1047854" y="0"/>
          <a:ext cx="8426655" cy="6552613"/>
        </a:xfrm>
        <a:prstGeom prst="rect">
          <a:avLst/>
        </a:prstGeom>
        <a:solidFill>
          <a:srgbClr val="9BBB59">
            <a:alpha val="40000"/>
            <a:tint val="40000"/>
            <a:hueOff val="0"/>
            <a:satOff val="0"/>
            <a:lumOff val="0"/>
            <a:alphaOff val="0"/>
          </a:srgbClr>
        </a:solidFill>
        <a:ln w="9525" cap="flat" cmpd="sng" algn="ctr">
          <a:solidFill>
            <a:srgbClr val="9BBB59">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96EB6804-5D66-4C94-B22F-5FD7086F2FE9}">
      <dsp:nvSpPr>
        <dsp:cNvPr id="0" name=""/>
        <dsp:cNvSpPr/>
      </dsp:nvSpPr>
      <dsp:spPr>
        <a:xfrm>
          <a:off x="2734004" y="903539"/>
          <a:ext cx="5012749" cy="3503872"/>
        </a:xfrm>
        <a:prstGeom prst="rect">
          <a:avLst/>
        </a:prstGeom>
        <a:blipFill rotWithShape="1">
          <a:blip xmlns:r="http://schemas.openxmlformats.org/officeDocument/2006/relationships" r:embed="rId1"/>
          <a:stretch>
            <a:fillRect/>
          </a:stretch>
        </a:blip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1277ED9-91D0-4D35-8052-1F68EA30AC78}">
      <dsp:nvSpPr>
        <dsp:cNvPr id="0" name=""/>
        <dsp:cNvSpPr/>
      </dsp:nvSpPr>
      <dsp:spPr>
        <a:xfrm>
          <a:off x="2014224" y="4521303"/>
          <a:ext cx="6493916" cy="176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Calibri"/>
              <a:ea typeface="+mn-ea"/>
              <a:cs typeface="+mn-cs"/>
            </a:rPr>
            <a:t>Chatarra de Aluminio de alta pureza; que puede ser conseguida en cualquier local donde compran y venden chatarra, se debe tener cuidado que no sean partes de vehículos o maquinarias ya que este no es un aluminio al 99%; para tener un aluminio cercano al 99% haciendo una investigación se determinó que tienen más alto grado de pureza la chatarra de llaveros, insignias, bloques de presentación de empresas, </a:t>
          </a:r>
          <a:r>
            <a:rPr lang="es-EC" sz="1600" kern="1200" dirty="0" err="1" smtClean="0">
              <a:solidFill>
                <a:schemeClr val="tx1"/>
              </a:solidFill>
              <a:latin typeface="Calibri"/>
              <a:ea typeface="+mn-ea"/>
              <a:cs typeface="+mn-cs"/>
            </a:rPr>
            <a:t>etc</a:t>
          </a:r>
          <a:r>
            <a:rPr lang="es-EC" sz="1600" kern="1200" dirty="0" smtClean="0">
              <a:solidFill>
                <a:schemeClr val="tx1"/>
              </a:solidFill>
              <a:latin typeface="Calibri"/>
              <a:ea typeface="+mn-ea"/>
              <a:cs typeface="+mn-cs"/>
            </a:rPr>
            <a:t>, estos nos dan la seguridad que contamos con aluminio de más pureza.</a:t>
          </a:r>
          <a:endParaRPr lang="es-EC" sz="1600" kern="1200" dirty="0">
            <a:solidFill>
              <a:schemeClr val="tx1"/>
            </a:solidFill>
            <a:latin typeface="Calibri"/>
            <a:ea typeface="+mn-ea"/>
            <a:cs typeface="+mn-cs"/>
          </a:endParaRPr>
        </a:p>
      </dsp:txBody>
      <dsp:txXfrm>
        <a:off x="2014224" y="4521303"/>
        <a:ext cx="6493916" cy="17692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7E25E-006A-41DA-820D-51858CCBACA8}" type="datetimeFigureOut">
              <a:rPr lang="en-US" smtClean="0"/>
              <a:t>3/3/2017</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2D0F3-A0FE-434D-A93E-379D98CE7208}" type="slidenum">
              <a:rPr lang="en-US" smtClean="0"/>
              <a:t>‹Nº›</a:t>
            </a:fld>
            <a:endParaRPr lang="en-US"/>
          </a:p>
        </p:txBody>
      </p:sp>
    </p:spTree>
    <p:extLst>
      <p:ext uri="{BB962C8B-B14F-4D97-AF65-F5344CB8AC3E}">
        <p14:creationId xmlns:p14="http://schemas.microsoft.com/office/powerpoint/2010/main" val="380546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107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658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8150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17802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617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94812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65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830799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485843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90936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227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60967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6173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66897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03967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31179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3347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7685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0849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s-ES"/>
              <a:t>Haga clic para modificar el estilo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0305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7797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113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40073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55768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84212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3426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649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226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02444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52241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2467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4497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942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3/3/2017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224147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3/3/2017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98154632"/>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B61BEF0D-F0BB-DE4B-95CE-6DB70DBA9567}" type="datetimeFigureOut">
              <a:rPr lang="en-US" smtClean="0"/>
              <a:pPr/>
              <a:t>3/3/2017</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4534705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0.jpeg"/><Relationship Id="rId4" Type="http://schemas.openxmlformats.org/officeDocument/2006/relationships/diagramQuickStyle" Target="../diagrams/quickStyle4.xml"/><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1.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30372" y="2202934"/>
            <a:ext cx="9358267" cy="891397"/>
          </a:xfrm>
        </p:spPr>
        <p:txBody>
          <a:bodyPr>
            <a:noAutofit/>
          </a:bodyPr>
          <a:lstStyle/>
          <a:p>
            <a:pPr algn="ctr">
              <a:lnSpc>
                <a:spcPct val="150000"/>
              </a:lnSpc>
            </a:pPr>
            <a:r>
              <a:rPr lang="es-EC" sz="1400" dirty="0"/>
              <a:t>Tema</a:t>
            </a:r>
            <a:r>
              <a:rPr lang="es-EC" sz="1400" dirty="0" smtClean="0"/>
              <a:t>:</a:t>
            </a:r>
            <a:r>
              <a:rPr lang="es-EC" sz="1400" dirty="0">
                <a:latin typeface="Arial" panose="020B0604020202020204" pitchFamily="34" charset="0"/>
                <a:cs typeface="Arial" pitchFamily="34" charset="0"/>
              </a:rPr>
              <a:t> “</a:t>
            </a:r>
            <a:r>
              <a:rPr lang="es-EC" sz="1400" dirty="0"/>
              <a:t>DESARROLLO DE TECNOLOGÍA PARA LA ELABORACIÓN DE DURALUMINIO EN BASE A LA NORMA ASTM – B211 CON APLICACIÓN EN LA FABRICACIÓN DE ELEMENTOS DE MAQUINARIA</a:t>
            </a:r>
            <a:r>
              <a:rPr lang="es-ES" sz="1400" dirty="0">
                <a:latin typeface="Arial" panose="020B0604020202020204" pitchFamily="34" charset="0"/>
                <a:cs typeface="Arial" pitchFamily="34" charset="0"/>
              </a:rPr>
              <a:t>”</a:t>
            </a:r>
            <a:endParaRPr lang="es-EC" sz="1400" dirty="0"/>
          </a:p>
        </p:txBody>
      </p:sp>
      <p:sp>
        <p:nvSpPr>
          <p:cNvPr id="3" name="Subtítulo 2"/>
          <p:cNvSpPr>
            <a:spLocks noGrp="1"/>
          </p:cNvSpPr>
          <p:nvPr>
            <p:ph type="subTitle" idx="1"/>
          </p:nvPr>
        </p:nvSpPr>
        <p:spPr>
          <a:xfrm>
            <a:off x="483539" y="3205273"/>
            <a:ext cx="5167422" cy="1691640"/>
          </a:xfrm>
        </p:spPr>
        <p:txBody>
          <a:bodyPr>
            <a:normAutofit/>
          </a:bodyPr>
          <a:lstStyle/>
          <a:p>
            <a:pPr algn="ctr"/>
            <a:r>
              <a:rPr lang="en-US" sz="1100" b="1" dirty="0" smtClean="0">
                <a:solidFill>
                  <a:srgbClr val="002060"/>
                </a:solidFill>
              </a:rPr>
              <a:t>AUTOR</a:t>
            </a:r>
          </a:p>
          <a:p>
            <a:pPr algn="ctr"/>
            <a:r>
              <a:rPr lang="en-US" sz="1100" b="1" dirty="0" smtClean="0">
                <a:solidFill>
                  <a:schemeClr val="tx1"/>
                </a:solidFill>
              </a:rPr>
              <a:t>Wagner Patricio Saavedra </a:t>
            </a:r>
            <a:r>
              <a:rPr lang="en-US" sz="1100" b="1" dirty="0" err="1" smtClean="0">
                <a:solidFill>
                  <a:schemeClr val="tx1"/>
                </a:solidFill>
              </a:rPr>
              <a:t>Alberca</a:t>
            </a:r>
            <a:endParaRPr lang="en-US" sz="1100" b="1" dirty="0">
              <a:solidFill>
                <a:schemeClr val="tx1"/>
              </a:solidFill>
            </a:endParaRPr>
          </a:p>
        </p:txBody>
      </p:sp>
      <p:pic>
        <p:nvPicPr>
          <p:cNvPr id="2050"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808" y="69764"/>
            <a:ext cx="3411627" cy="88111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769203" y="1170604"/>
            <a:ext cx="6303329" cy="323165"/>
          </a:xfrm>
          <a:prstGeom prst="rect">
            <a:avLst/>
          </a:prstGeom>
          <a:noFill/>
        </p:spPr>
        <p:txBody>
          <a:bodyPr wrap="none" rtlCol="0">
            <a:spAutoFit/>
          </a:bodyPr>
          <a:lstStyle/>
          <a:p>
            <a:r>
              <a:rPr lang="en-US" sz="1500" dirty="0"/>
              <a:t>DEPARTAMENTO DE CIENCIAS DE LA ENERGÍA Y MECÁNICA</a:t>
            </a:r>
          </a:p>
        </p:txBody>
      </p:sp>
      <p:sp>
        <p:nvSpPr>
          <p:cNvPr id="6" name="CuadroTexto 5"/>
          <p:cNvSpPr txBox="1"/>
          <p:nvPr/>
        </p:nvSpPr>
        <p:spPr>
          <a:xfrm>
            <a:off x="2972784" y="1648936"/>
            <a:ext cx="5896166" cy="553998"/>
          </a:xfrm>
          <a:prstGeom prst="rect">
            <a:avLst/>
          </a:prstGeom>
          <a:noFill/>
        </p:spPr>
        <p:txBody>
          <a:bodyPr wrap="none" rtlCol="0">
            <a:spAutoFit/>
          </a:bodyPr>
          <a:lstStyle/>
          <a:p>
            <a:pPr algn="ctr"/>
            <a:r>
              <a:rPr lang="en-US" sz="1500" dirty="0"/>
              <a:t>TRABAJO DE TITULACIÓN PREVIO A LA OBTENCIÓN DEL</a:t>
            </a:r>
          </a:p>
          <a:p>
            <a:pPr algn="ctr"/>
            <a:r>
              <a:rPr lang="en-US" sz="1500" dirty="0"/>
              <a:t> TÍTULO DE INGENIERÍA MECÁNICO</a:t>
            </a:r>
          </a:p>
        </p:txBody>
      </p:sp>
      <p:sp>
        <p:nvSpPr>
          <p:cNvPr id="5" name="Rectángulo 4"/>
          <p:cNvSpPr/>
          <p:nvPr/>
        </p:nvSpPr>
        <p:spPr>
          <a:xfrm>
            <a:off x="6498327" y="3198242"/>
            <a:ext cx="2890536" cy="723275"/>
          </a:xfrm>
          <a:prstGeom prst="rect">
            <a:avLst/>
          </a:prstGeom>
        </p:spPr>
        <p:txBody>
          <a:bodyPr wrap="none">
            <a:spAutoFit/>
          </a:bodyPr>
          <a:lstStyle/>
          <a:p>
            <a:pPr algn="ctr"/>
            <a:r>
              <a:rPr lang="en-US" sz="1100" b="1" dirty="0">
                <a:solidFill>
                  <a:srgbClr val="002060"/>
                </a:solidFill>
              </a:rPr>
              <a:t>TUTOR</a:t>
            </a:r>
          </a:p>
          <a:p>
            <a:pPr algn="ctr"/>
            <a:endParaRPr lang="en-US" sz="1500" dirty="0"/>
          </a:p>
          <a:p>
            <a:pPr algn="ctr"/>
            <a:r>
              <a:rPr lang="en-US" sz="1500" dirty="0" err="1"/>
              <a:t>Ing</a:t>
            </a:r>
            <a:r>
              <a:rPr lang="en-US" sz="1500" dirty="0"/>
              <a:t>. </a:t>
            </a:r>
            <a:r>
              <a:rPr lang="en-US" sz="1500" dirty="0" smtClean="0"/>
              <a:t>Patricio Quezada Morales</a:t>
            </a:r>
            <a:endParaRPr lang="en-US" sz="1600" dirty="0"/>
          </a:p>
        </p:txBody>
      </p:sp>
      <p:sp>
        <p:nvSpPr>
          <p:cNvPr id="8" name="Subtítulo 2"/>
          <p:cNvSpPr txBox="1">
            <a:spLocks/>
          </p:cNvSpPr>
          <p:nvPr/>
        </p:nvSpPr>
        <p:spPr>
          <a:xfrm>
            <a:off x="5486477" y="4593679"/>
            <a:ext cx="5225967" cy="89198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1100" b="1" dirty="0">
                <a:solidFill>
                  <a:srgbClr val="002060"/>
                </a:solidFill>
              </a:rPr>
              <a:t>DESIGANDO DEL DEPARTAMENTO</a:t>
            </a:r>
          </a:p>
          <a:p>
            <a:pPr algn="ctr"/>
            <a:r>
              <a:rPr lang="en-US" sz="1500" dirty="0" smtClean="0"/>
              <a:t>Dr. Leonardo </a:t>
            </a:r>
            <a:r>
              <a:rPr lang="en-US" sz="1500" dirty="0" err="1" smtClean="0"/>
              <a:t>Goyos</a:t>
            </a:r>
            <a:endParaRPr lang="en-US" sz="1500" dirty="0"/>
          </a:p>
        </p:txBody>
      </p:sp>
      <p:sp>
        <p:nvSpPr>
          <p:cNvPr id="7" name="Rectángulo 6"/>
          <p:cNvSpPr/>
          <p:nvPr/>
        </p:nvSpPr>
        <p:spPr>
          <a:xfrm>
            <a:off x="2602960" y="5510215"/>
            <a:ext cx="5927976" cy="692497"/>
          </a:xfrm>
          <a:prstGeom prst="rect">
            <a:avLst/>
          </a:prstGeom>
        </p:spPr>
        <p:txBody>
          <a:bodyPr wrap="square">
            <a:spAutoFit/>
          </a:bodyPr>
          <a:lstStyle/>
          <a:p>
            <a:pPr algn="ctr"/>
            <a:r>
              <a:rPr lang="en-US" sz="1100" b="1" dirty="0">
                <a:solidFill>
                  <a:srgbClr val="002060"/>
                </a:solidFill>
              </a:rPr>
              <a:t>SECRETARIO ACADÉMICO</a:t>
            </a:r>
          </a:p>
          <a:p>
            <a:pPr algn="ctr"/>
            <a:endParaRPr lang="en-US" sz="1300" b="1" dirty="0"/>
          </a:p>
          <a:p>
            <a:pPr algn="ctr"/>
            <a:r>
              <a:rPr lang="en-US" sz="1500" dirty="0"/>
              <a:t>Dr. </a:t>
            </a:r>
            <a:r>
              <a:rPr lang="en-US" sz="1500" dirty="0" smtClean="0"/>
              <a:t>Marcelo </a:t>
            </a:r>
            <a:r>
              <a:rPr lang="en-US" sz="1500" dirty="0" err="1" smtClean="0"/>
              <a:t>Mejía</a:t>
            </a:r>
            <a:endParaRPr lang="en-US" sz="1500" dirty="0"/>
          </a:p>
        </p:txBody>
      </p:sp>
      <p:sp>
        <p:nvSpPr>
          <p:cNvPr id="10" name="Subtítulo 2"/>
          <p:cNvSpPr txBox="1">
            <a:spLocks/>
          </p:cNvSpPr>
          <p:nvPr/>
        </p:nvSpPr>
        <p:spPr>
          <a:xfrm>
            <a:off x="483539" y="4593230"/>
            <a:ext cx="5225967" cy="89198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1100" b="1" dirty="0">
                <a:solidFill>
                  <a:srgbClr val="002060"/>
                </a:solidFill>
              </a:rPr>
              <a:t>DESIGNADO DE LA CARRERA</a:t>
            </a:r>
          </a:p>
          <a:p>
            <a:pPr algn="ctr"/>
            <a:r>
              <a:rPr lang="en-US" sz="1500" dirty="0" err="1"/>
              <a:t>Ing</a:t>
            </a:r>
            <a:r>
              <a:rPr lang="en-US" sz="1500" dirty="0"/>
              <a:t>. </a:t>
            </a:r>
            <a:r>
              <a:rPr lang="en-US" sz="1500" dirty="0" smtClean="0"/>
              <a:t>Víctor Andrade</a:t>
            </a:r>
            <a:endParaRPr lang="en-US" sz="1500" dirty="0"/>
          </a:p>
          <a:p>
            <a:pPr algn="ctr"/>
            <a:endParaRPr lang="en-US" sz="1600" dirty="0"/>
          </a:p>
        </p:txBody>
      </p:sp>
      <p:sp>
        <p:nvSpPr>
          <p:cNvPr id="9" name="Rectángulo 8"/>
          <p:cNvSpPr/>
          <p:nvPr/>
        </p:nvSpPr>
        <p:spPr>
          <a:xfrm>
            <a:off x="4199281" y="6436327"/>
            <a:ext cx="2903359" cy="323165"/>
          </a:xfrm>
          <a:prstGeom prst="rect">
            <a:avLst/>
          </a:prstGeom>
        </p:spPr>
        <p:txBody>
          <a:bodyPr wrap="none">
            <a:spAutoFit/>
          </a:bodyPr>
          <a:lstStyle/>
          <a:p>
            <a:pPr algn="ctr"/>
            <a:r>
              <a:rPr lang="en-US" sz="1500" b="1" dirty="0" err="1"/>
              <a:t>Salgolquí</a:t>
            </a:r>
            <a:r>
              <a:rPr lang="en-US" sz="1500" b="1" dirty="0"/>
              <a:t>, 27 de </a:t>
            </a:r>
            <a:r>
              <a:rPr lang="en-US" sz="1500" b="1" dirty="0" err="1"/>
              <a:t>Enero</a:t>
            </a:r>
            <a:r>
              <a:rPr lang="en-US" sz="1500" b="1" dirty="0"/>
              <a:t> 2017</a:t>
            </a:r>
          </a:p>
        </p:txBody>
      </p:sp>
    </p:spTree>
    <p:extLst>
      <p:ext uri="{BB962C8B-B14F-4D97-AF65-F5344CB8AC3E}">
        <p14:creationId xmlns:p14="http://schemas.microsoft.com/office/powerpoint/2010/main" val="221001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o 18"/>
          <p:cNvGrpSpPr/>
          <p:nvPr/>
        </p:nvGrpSpPr>
        <p:grpSpPr>
          <a:xfrm>
            <a:off x="1055468" y="952206"/>
            <a:ext cx="8722569" cy="456749"/>
            <a:chOff x="0" y="131895"/>
            <a:chExt cx="8900437" cy="647595"/>
          </a:xfrm>
        </p:grpSpPr>
        <p:sp>
          <p:nvSpPr>
            <p:cNvPr id="20" name="Rectángulo redondeado 19"/>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S" sz="2400" dirty="0" smtClean="0"/>
                <a:t>Producción de algunos materiales a lo largo de los años</a:t>
              </a:r>
              <a:r>
                <a:rPr lang="es-ES" dirty="0" smtClean="0"/>
                <a:t>:</a:t>
              </a:r>
              <a:endParaRPr lang="es-ES" dirty="0"/>
            </a:p>
          </p:txBody>
        </p:sp>
        <p:sp>
          <p:nvSpPr>
            <p:cNvPr id="21" name="Rectángulo 20"/>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endParaRPr lang="es-EC" sz="2300" kern="1200" dirty="0"/>
            </a:p>
          </p:txBody>
        </p:sp>
      </p:grpSp>
      <p:pic>
        <p:nvPicPr>
          <p:cNvPr id="15" name="14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3681" y="1828800"/>
            <a:ext cx="6431489" cy="4351338"/>
          </a:xfrm>
          <a:prstGeom prst="rect">
            <a:avLst/>
          </a:prstGeom>
          <a:noFill/>
          <a:ln>
            <a:noFill/>
          </a:ln>
        </p:spPr>
      </p:pic>
    </p:spTree>
    <p:extLst>
      <p:ext uri="{BB962C8B-B14F-4D97-AF65-F5344CB8AC3E}">
        <p14:creationId xmlns:p14="http://schemas.microsoft.com/office/powerpoint/2010/main" val="102246325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p:cNvGrpSpPr/>
          <p:nvPr/>
        </p:nvGrpSpPr>
        <p:grpSpPr>
          <a:xfrm>
            <a:off x="1086449" y="952206"/>
            <a:ext cx="8722569" cy="456749"/>
            <a:chOff x="0" y="131895"/>
            <a:chExt cx="8900437" cy="647595"/>
          </a:xfrm>
        </p:grpSpPr>
        <p:sp>
          <p:nvSpPr>
            <p:cNvPr id="14" name="Rectángulo redondeado 13"/>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S" sz="2000" dirty="0" smtClean="0"/>
                <a:t>Temperatura vs resistencia de los materiales</a:t>
              </a:r>
              <a:r>
                <a:rPr lang="es-ES" dirty="0" smtClean="0"/>
                <a:t>:</a:t>
              </a:r>
              <a:endParaRPr lang="es-ES" dirty="0"/>
            </a:p>
          </p:txBody>
        </p:sp>
        <p:sp>
          <p:nvSpPr>
            <p:cNvPr id="15" name="Rectángulo 14"/>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endParaRPr lang="es-EC" sz="2300" kern="1200" dirty="0"/>
            </a:p>
          </p:txBody>
        </p:sp>
      </p:grpSp>
      <p:pic>
        <p:nvPicPr>
          <p:cNvPr id="16" name="15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67749" y="1887414"/>
            <a:ext cx="6959968" cy="4185139"/>
          </a:xfrm>
          <a:prstGeom prst="rect">
            <a:avLst/>
          </a:prstGeom>
          <a:noFill/>
          <a:ln>
            <a:noFill/>
          </a:ln>
        </p:spPr>
      </p:pic>
    </p:spTree>
    <p:extLst>
      <p:ext uri="{BB962C8B-B14F-4D97-AF65-F5344CB8AC3E}">
        <p14:creationId xmlns:p14="http://schemas.microsoft.com/office/powerpoint/2010/main" val="286323008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706136" y="823931"/>
            <a:ext cx="8047463" cy="1143791"/>
          </a:xfrm>
        </p:spPr>
        <p:txBody>
          <a:bodyPr>
            <a:normAutofit/>
          </a:bodyPr>
          <a:lstStyle/>
          <a:p>
            <a:r>
              <a:rPr lang="es-EC" sz="2800" dirty="0" smtClean="0"/>
              <a:t>EL ALUMINIO </a:t>
            </a:r>
            <a:endParaRPr lang="es-EC" sz="2800" dirty="0"/>
          </a:p>
        </p:txBody>
      </p:sp>
      <p:pic>
        <p:nvPicPr>
          <p:cNvPr id="13"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contenido 1"/>
          <p:cNvSpPr txBox="1">
            <a:spLocks/>
          </p:cNvSpPr>
          <p:nvPr/>
        </p:nvSpPr>
        <p:spPr>
          <a:xfrm>
            <a:off x="1236518" y="3107532"/>
            <a:ext cx="8541517" cy="3697159"/>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0" algn="just">
              <a:lnSpc>
                <a:spcPct val="100000"/>
              </a:lnSpc>
            </a:pPr>
            <a:endParaRPr lang="en-US" sz="1700" dirty="0">
              <a:solidFill>
                <a:schemeClr val="tx1"/>
              </a:solidFill>
            </a:endParaRPr>
          </a:p>
        </p:txBody>
      </p:sp>
      <p:sp>
        <p:nvSpPr>
          <p:cNvPr id="4" name="3 Rectángulo"/>
          <p:cNvSpPr/>
          <p:nvPr/>
        </p:nvSpPr>
        <p:spPr>
          <a:xfrm>
            <a:off x="819438" y="3940448"/>
            <a:ext cx="9167447" cy="1569660"/>
          </a:xfrm>
          <a:prstGeom prst="rect">
            <a:avLst/>
          </a:prstGeom>
        </p:spPr>
        <p:txBody>
          <a:bodyPr wrap="square">
            <a:spAutoFit/>
          </a:bodyPr>
          <a:lstStyle/>
          <a:p>
            <a:pPr algn="just"/>
            <a:r>
              <a:rPr lang="es-EC" sz="2400" dirty="0"/>
              <a:t>La bauxita es el mineral que se extrae de las canteras para la producción del Al; este mineral contiene alúmina (AL203) que es el principal compuesto para poder realizar el proceso y obtener el </a:t>
            </a:r>
            <a:r>
              <a:rPr lang="es-EC" sz="2400" dirty="0" smtClean="0"/>
              <a:t>Al</a:t>
            </a:r>
            <a:endParaRPr lang="es-ES" sz="2400" dirty="0"/>
          </a:p>
        </p:txBody>
      </p:sp>
      <p:sp>
        <p:nvSpPr>
          <p:cNvPr id="5" name="4 Rectángulo"/>
          <p:cNvSpPr/>
          <p:nvPr/>
        </p:nvSpPr>
        <p:spPr>
          <a:xfrm>
            <a:off x="819438" y="2341534"/>
            <a:ext cx="8664530" cy="1200329"/>
          </a:xfrm>
          <a:prstGeom prst="rect">
            <a:avLst/>
          </a:prstGeom>
        </p:spPr>
        <p:txBody>
          <a:bodyPr wrap="square">
            <a:spAutoFit/>
          </a:bodyPr>
          <a:lstStyle/>
          <a:p>
            <a:pPr algn="just"/>
            <a:r>
              <a:rPr lang="es-EC" sz="2400" dirty="0"/>
              <a:t>E</a:t>
            </a:r>
            <a:r>
              <a:rPr lang="es-EC" sz="2400" dirty="0" smtClean="0"/>
              <a:t>l </a:t>
            </a:r>
            <a:r>
              <a:rPr lang="es-EC" sz="2400" dirty="0"/>
              <a:t>Al es el material que más existe en la corteza terrestre, su presencia alcanza el 8% de los elementos presentes en total en nuestro planeta Tierra</a:t>
            </a:r>
            <a:endParaRPr lang="es-ES" sz="2400" dirty="0"/>
          </a:p>
        </p:txBody>
      </p:sp>
    </p:spTree>
    <p:extLst>
      <p:ext uri="{BB962C8B-B14F-4D97-AF65-F5344CB8AC3E}">
        <p14:creationId xmlns:p14="http://schemas.microsoft.com/office/powerpoint/2010/main" val="368016971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1117430" y="974503"/>
            <a:ext cx="8722569" cy="456749"/>
            <a:chOff x="0" y="131895"/>
            <a:chExt cx="8900437" cy="647595"/>
          </a:xfrm>
        </p:grpSpPr>
        <p:sp>
          <p:nvSpPr>
            <p:cNvPr id="9" name="Rectángulo redondeado 8"/>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9"/>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Clasificación del Aluminio de acuerdo a su elemento </a:t>
              </a:r>
              <a:r>
                <a:rPr lang="es-EC" sz="2300" dirty="0" err="1" smtClean="0"/>
                <a:t>aleante</a:t>
              </a:r>
              <a:r>
                <a:rPr lang="es-EC" sz="2300" dirty="0" smtClean="0"/>
                <a:t>:</a:t>
              </a:r>
              <a:endParaRPr lang="es-EC" sz="2300" kern="1200" dirty="0"/>
            </a:p>
          </p:txBody>
        </p:sp>
      </p:grpSp>
      <p:graphicFrame>
        <p:nvGraphicFramePr>
          <p:cNvPr id="4" name="3 Marcador de contenido"/>
          <p:cNvGraphicFramePr>
            <a:graphicFrameLocks noGrp="1"/>
          </p:cNvGraphicFramePr>
          <p:nvPr>
            <p:ph idx="1"/>
            <p:extLst>
              <p:ext uri="{D42A27DB-BD31-4B8C-83A1-F6EECF244321}">
                <p14:modId xmlns:p14="http://schemas.microsoft.com/office/powerpoint/2010/main" val="3354247320"/>
              </p:ext>
            </p:extLst>
          </p:nvPr>
        </p:nvGraphicFramePr>
        <p:xfrm>
          <a:off x="1430215" y="2121881"/>
          <a:ext cx="8378803" cy="4032730"/>
        </p:xfrm>
        <a:graphic>
          <a:graphicData uri="http://schemas.openxmlformats.org/drawingml/2006/table">
            <a:tbl>
              <a:tblPr firstRow="1" firstCol="1" bandRow="1">
                <a:tableStyleId>{5C22544A-7EE6-4342-B048-85BDC9FD1C3A}</a:tableStyleId>
              </a:tblPr>
              <a:tblGrid>
                <a:gridCol w="5363753"/>
                <a:gridCol w="3015050"/>
              </a:tblGrid>
              <a:tr h="403273">
                <a:tc>
                  <a:txBody>
                    <a:bodyPr/>
                    <a:lstStyle/>
                    <a:p>
                      <a:pPr algn="ctr">
                        <a:lnSpc>
                          <a:spcPct val="150000"/>
                        </a:lnSpc>
                        <a:spcAft>
                          <a:spcPts val="1000"/>
                        </a:spcAft>
                      </a:pPr>
                      <a:r>
                        <a:rPr lang="es-EC" sz="1100" spc="5" dirty="0">
                          <a:effectLst/>
                        </a:rPr>
                        <a:t>ELEMENTO ALEANTE</a:t>
                      </a:r>
                      <a:endParaRPr lang="es-ES" sz="1100" dirty="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100" spc="5">
                          <a:effectLst/>
                        </a:rPr>
                        <a:t>NOMENCLATURA</a:t>
                      </a:r>
                      <a:endParaRPr lang="es-ES" sz="1100">
                        <a:effectLst/>
                        <a:latin typeface="Calibri"/>
                        <a:ea typeface="Times New Roman"/>
                        <a:cs typeface="Times New Roman"/>
                      </a:endParaRPr>
                    </a:p>
                  </a:txBody>
                  <a:tcPr marL="68580" marR="68580" marT="0" marB="0"/>
                </a:tc>
              </a:tr>
              <a:tr h="403273">
                <a:tc>
                  <a:txBody>
                    <a:bodyPr/>
                    <a:lstStyle/>
                    <a:p>
                      <a:pPr algn="ctr">
                        <a:lnSpc>
                          <a:spcPct val="150000"/>
                        </a:lnSpc>
                        <a:spcAft>
                          <a:spcPts val="1000"/>
                        </a:spcAft>
                      </a:pPr>
                      <a:r>
                        <a:rPr lang="es-EC" sz="1100" spc="5">
                          <a:effectLst/>
                        </a:rPr>
                        <a:t>Aluminio Puro  ( 99% de Al )</a:t>
                      </a:r>
                      <a:endParaRPr lang="es-ES" sz="11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100" spc="5">
                          <a:effectLst/>
                        </a:rPr>
                        <a:t>1XX.X</a:t>
                      </a:r>
                      <a:endParaRPr lang="es-ES" sz="1100">
                        <a:effectLst/>
                        <a:latin typeface="Calibri"/>
                        <a:ea typeface="Times New Roman"/>
                        <a:cs typeface="Times New Roman"/>
                      </a:endParaRPr>
                    </a:p>
                  </a:txBody>
                  <a:tcPr marL="68580" marR="68580" marT="0" marB="0"/>
                </a:tc>
              </a:tr>
              <a:tr h="403273">
                <a:tc>
                  <a:txBody>
                    <a:bodyPr/>
                    <a:lstStyle/>
                    <a:p>
                      <a:pPr algn="ctr">
                        <a:lnSpc>
                          <a:spcPct val="150000"/>
                        </a:lnSpc>
                        <a:spcAft>
                          <a:spcPts val="1000"/>
                        </a:spcAft>
                      </a:pPr>
                      <a:r>
                        <a:rPr lang="es-EC" sz="1100" spc="5">
                          <a:effectLst/>
                        </a:rPr>
                        <a:t>Aluminio – Cobre (Duraluminio Al-Cu)</a:t>
                      </a:r>
                      <a:endParaRPr lang="es-ES" sz="11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100" spc="5">
                          <a:effectLst/>
                        </a:rPr>
                        <a:t>2XX.X</a:t>
                      </a:r>
                      <a:endParaRPr lang="es-ES" sz="1100">
                        <a:effectLst/>
                        <a:latin typeface="Calibri"/>
                        <a:ea typeface="Times New Roman"/>
                        <a:cs typeface="Times New Roman"/>
                      </a:endParaRPr>
                    </a:p>
                  </a:txBody>
                  <a:tcPr marL="68580" marR="68580" marT="0" marB="0"/>
                </a:tc>
              </a:tr>
              <a:tr h="403273">
                <a:tc>
                  <a:txBody>
                    <a:bodyPr/>
                    <a:lstStyle/>
                    <a:p>
                      <a:pPr algn="ctr">
                        <a:lnSpc>
                          <a:spcPct val="150000"/>
                        </a:lnSpc>
                        <a:spcAft>
                          <a:spcPts val="1000"/>
                        </a:spcAft>
                      </a:pPr>
                      <a:r>
                        <a:rPr lang="es-EC" sz="1100" spc="5">
                          <a:effectLst/>
                        </a:rPr>
                        <a:t>Aluminio – Silicio – Cobre (Si-Cu y/o Mn)</a:t>
                      </a:r>
                      <a:endParaRPr lang="es-ES" sz="11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100" spc="5">
                          <a:effectLst/>
                        </a:rPr>
                        <a:t>3XX.X</a:t>
                      </a:r>
                      <a:endParaRPr lang="es-ES" sz="1100">
                        <a:effectLst/>
                        <a:latin typeface="Calibri"/>
                        <a:ea typeface="Times New Roman"/>
                        <a:cs typeface="Times New Roman"/>
                      </a:endParaRPr>
                    </a:p>
                  </a:txBody>
                  <a:tcPr marL="68580" marR="68580" marT="0" marB="0"/>
                </a:tc>
              </a:tr>
              <a:tr h="403273">
                <a:tc>
                  <a:txBody>
                    <a:bodyPr/>
                    <a:lstStyle/>
                    <a:p>
                      <a:pPr algn="ctr">
                        <a:lnSpc>
                          <a:spcPct val="150000"/>
                        </a:lnSpc>
                        <a:spcAft>
                          <a:spcPts val="1000"/>
                        </a:spcAft>
                      </a:pPr>
                      <a:r>
                        <a:rPr lang="es-EC" sz="1100" spc="5">
                          <a:effectLst/>
                        </a:rPr>
                        <a:t>Aluminio – Silicio (Al – Si)</a:t>
                      </a:r>
                      <a:endParaRPr lang="es-ES" sz="11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100" spc="5">
                          <a:effectLst/>
                        </a:rPr>
                        <a:t>4XX.X</a:t>
                      </a:r>
                      <a:endParaRPr lang="es-ES" sz="1100">
                        <a:effectLst/>
                        <a:latin typeface="Calibri"/>
                        <a:ea typeface="Times New Roman"/>
                        <a:cs typeface="Times New Roman"/>
                      </a:endParaRPr>
                    </a:p>
                  </a:txBody>
                  <a:tcPr marL="68580" marR="68580" marT="0" marB="0"/>
                </a:tc>
              </a:tr>
              <a:tr h="403273">
                <a:tc>
                  <a:txBody>
                    <a:bodyPr/>
                    <a:lstStyle/>
                    <a:p>
                      <a:pPr algn="ctr">
                        <a:lnSpc>
                          <a:spcPct val="150000"/>
                        </a:lnSpc>
                        <a:spcAft>
                          <a:spcPts val="1000"/>
                        </a:spcAft>
                      </a:pPr>
                      <a:r>
                        <a:rPr lang="es-EC" sz="1100" spc="5">
                          <a:effectLst/>
                        </a:rPr>
                        <a:t>Aluminio Magnesio (Al – Mg)</a:t>
                      </a:r>
                      <a:endParaRPr lang="es-ES" sz="11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100" spc="5">
                          <a:effectLst/>
                        </a:rPr>
                        <a:t>5XX.X</a:t>
                      </a:r>
                      <a:endParaRPr lang="es-ES" sz="1100">
                        <a:effectLst/>
                        <a:latin typeface="Calibri"/>
                        <a:ea typeface="Times New Roman"/>
                        <a:cs typeface="Times New Roman"/>
                      </a:endParaRPr>
                    </a:p>
                  </a:txBody>
                  <a:tcPr marL="68580" marR="68580" marT="0" marB="0"/>
                </a:tc>
              </a:tr>
              <a:tr h="403273">
                <a:tc>
                  <a:txBody>
                    <a:bodyPr/>
                    <a:lstStyle/>
                    <a:p>
                      <a:pPr algn="ctr">
                        <a:lnSpc>
                          <a:spcPct val="150000"/>
                        </a:lnSpc>
                        <a:spcAft>
                          <a:spcPts val="1000"/>
                        </a:spcAft>
                      </a:pPr>
                      <a:r>
                        <a:rPr lang="es-EC" sz="1100" spc="5">
                          <a:effectLst/>
                        </a:rPr>
                        <a:t>Aluminio – Serie No usuales</a:t>
                      </a:r>
                      <a:endParaRPr lang="es-ES" sz="11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100" spc="5">
                          <a:effectLst/>
                        </a:rPr>
                        <a:t>6XX.X</a:t>
                      </a:r>
                      <a:endParaRPr lang="es-ES" sz="1100">
                        <a:effectLst/>
                        <a:latin typeface="Calibri"/>
                        <a:ea typeface="Times New Roman"/>
                        <a:cs typeface="Times New Roman"/>
                      </a:endParaRPr>
                    </a:p>
                  </a:txBody>
                  <a:tcPr marL="68580" marR="68580" marT="0" marB="0"/>
                </a:tc>
              </a:tr>
              <a:tr h="403273">
                <a:tc>
                  <a:txBody>
                    <a:bodyPr/>
                    <a:lstStyle/>
                    <a:p>
                      <a:pPr algn="ctr">
                        <a:lnSpc>
                          <a:spcPct val="150000"/>
                        </a:lnSpc>
                        <a:spcAft>
                          <a:spcPts val="1000"/>
                        </a:spcAft>
                      </a:pPr>
                      <a:r>
                        <a:rPr lang="es-EC" sz="1100" spc="5">
                          <a:effectLst/>
                        </a:rPr>
                        <a:t>Aluminio – Cinc (Al – Zn)</a:t>
                      </a:r>
                      <a:endParaRPr lang="es-ES" sz="11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100" spc="5">
                          <a:effectLst/>
                        </a:rPr>
                        <a:t>7XX.X</a:t>
                      </a:r>
                      <a:endParaRPr lang="es-ES" sz="1100">
                        <a:effectLst/>
                        <a:latin typeface="Calibri"/>
                        <a:ea typeface="Times New Roman"/>
                        <a:cs typeface="Times New Roman"/>
                      </a:endParaRPr>
                    </a:p>
                  </a:txBody>
                  <a:tcPr marL="68580" marR="68580" marT="0" marB="0"/>
                </a:tc>
              </a:tr>
              <a:tr h="403273">
                <a:tc>
                  <a:txBody>
                    <a:bodyPr/>
                    <a:lstStyle/>
                    <a:p>
                      <a:pPr algn="ctr">
                        <a:lnSpc>
                          <a:spcPct val="150000"/>
                        </a:lnSpc>
                        <a:spcAft>
                          <a:spcPts val="1000"/>
                        </a:spcAft>
                      </a:pPr>
                      <a:r>
                        <a:rPr lang="es-EC" sz="1100" spc="5">
                          <a:effectLst/>
                        </a:rPr>
                        <a:t>Aluminio – Estaño (Al – Sn)</a:t>
                      </a:r>
                      <a:endParaRPr lang="es-ES" sz="11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100" spc="5">
                          <a:effectLst/>
                        </a:rPr>
                        <a:t>8XX.X</a:t>
                      </a:r>
                      <a:endParaRPr lang="es-ES" sz="1100">
                        <a:effectLst/>
                        <a:latin typeface="Calibri"/>
                        <a:ea typeface="Times New Roman"/>
                        <a:cs typeface="Times New Roman"/>
                      </a:endParaRPr>
                    </a:p>
                  </a:txBody>
                  <a:tcPr marL="68580" marR="68580" marT="0" marB="0"/>
                </a:tc>
              </a:tr>
              <a:tr h="403273">
                <a:tc>
                  <a:txBody>
                    <a:bodyPr/>
                    <a:lstStyle/>
                    <a:p>
                      <a:pPr algn="ctr">
                        <a:lnSpc>
                          <a:spcPct val="150000"/>
                        </a:lnSpc>
                        <a:spcAft>
                          <a:spcPts val="1000"/>
                        </a:spcAft>
                      </a:pPr>
                      <a:r>
                        <a:rPr lang="es-EC" sz="1100" spc="5">
                          <a:effectLst/>
                        </a:rPr>
                        <a:t>Aluminio – Otros elementos (Al – X)</a:t>
                      </a:r>
                      <a:endParaRPr lang="es-ES" sz="11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es-EC" sz="1100" spc="5" dirty="0">
                          <a:effectLst/>
                        </a:rPr>
                        <a:t>9XX.X</a:t>
                      </a:r>
                      <a:endParaRPr lang="es-ES"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19705780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redondeado 8"/>
          <p:cNvSpPr/>
          <p:nvPr/>
        </p:nvSpPr>
        <p:spPr>
          <a:xfrm>
            <a:off x="1117430" y="974503"/>
            <a:ext cx="8722569" cy="45674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S" b="1" dirty="0" smtClean="0"/>
              <a:t>Propiedades del Aluminio:</a:t>
            </a:r>
            <a:endParaRPr lang="es-ES" b="1" dirty="0"/>
          </a:p>
        </p:txBody>
      </p:sp>
      <p:sp>
        <p:nvSpPr>
          <p:cNvPr id="10" name="9 Rectángulo"/>
          <p:cNvSpPr/>
          <p:nvPr/>
        </p:nvSpPr>
        <p:spPr>
          <a:xfrm>
            <a:off x="937844" y="1923622"/>
            <a:ext cx="8780585" cy="4370427"/>
          </a:xfrm>
          <a:prstGeom prst="rect">
            <a:avLst/>
          </a:prstGeom>
        </p:spPr>
        <p:txBody>
          <a:bodyPr wrap="square">
            <a:spAutoFit/>
          </a:bodyPr>
          <a:lstStyle/>
          <a:p>
            <a:pPr lvl="0" algn="just"/>
            <a:r>
              <a:rPr lang="es-EC" sz="2000" b="1" dirty="0" err="1"/>
              <a:t>Formabilidad</a:t>
            </a:r>
            <a:r>
              <a:rPr lang="es-EC" sz="2000" b="1" dirty="0"/>
              <a:t>.</a:t>
            </a:r>
            <a:r>
              <a:rPr lang="es-EC" sz="2000" dirty="0"/>
              <a:t> El aluminio puede ser conformado casi por cualquier proceso de los que se usan actualmente, y en más formas que cualquier Otro metal. Si bien restringe sus aplicaciones a altas temperaturas, a unos 500 o 600 °F, su punto de fusión relativamente bajo de 1.220 °F lo hace fácil de vaciar.</a:t>
            </a:r>
            <a:endParaRPr lang="es-ES" sz="2000" dirty="0"/>
          </a:p>
          <a:p>
            <a:pPr algn="just"/>
            <a:r>
              <a:rPr lang="es-EC" sz="2000" dirty="0"/>
              <a:t> </a:t>
            </a:r>
            <a:endParaRPr lang="es-ES" sz="2000" dirty="0"/>
          </a:p>
          <a:p>
            <a:pPr lvl="0" algn="just"/>
            <a:r>
              <a:rPr lang="es-EC" sz="2000" b="1" dirty="0"/>
              <a:t>Propiedades mecánicas</a:t>
            </a:r>
            <a:r>
              <a:rPr lang="es-EC" sz="2000" dirty="0"/>
              <a:t>. Mediante aleación el aluminio, suave por naturaleza, puede duplicar la resistencia que presenta el acero dulce.</a:t>
            </a:r>
            <a:endParaRPr lang="es-ES" sz="2000" dirty="0"/>
          </a:p>
          <a:p>
            <a:pPr algn="just"/>
            <a:r>
              <a:rPr lang="es-EC" sz="2000" dirty="0"/>
              <a:t> </a:t>
            </a:r>
            <a:endParaRPr lang="es-ES" sz="2000" dirty="0"/>
          </a:p>
          <a:p>
            <a:pPr lvl="0" algn="just"/>
            <a:r>
              <a:rPr lang="es-EC" sz="2000" b="1" dirty="0"/>
              <a:t>Razón resistencia-peso</a:t>
            </a:r>
            <a:r>
              <a:rPr lang="es-EC" sz="2000" dirty="0"/>
              <a:t>. Algunas aleaciones de aluminio que se usan actualmente se encuentran entre los materiales con mayor razón resistencia-peso, como los aceros al titanio y de </a:t>
            </a:r>
            <a:r>
              <a:rPr lang="es-EC" sz="2000" dirty="0" err="1"/>
              <a:t>superaleación</a:t>
            </a:r>
            <a:r>
              <a:rPr lang="es-EC" sz="2000" dirty="0"/>
              <a:t>.</a:t>
            </a:r>
            <a:endParaRPr lang="es-ES" sz="2000" dirty="0"/>
          </a:p>
          <a:p>
            <a:pPr algn="just"/>
            <a:r>
              <a:rPr lang="es-EC" sz="2000" dirty="0"/>
              <a:t> </a:t>
            </a:r>
            <a:endParaRPr lang="es-ES" sz="2000" dirty="0"/>
          </a:p>
          <a:p>
            <a:pPr lvl="0"/>
            <a:endParaRPr lang="es-ES" dirty="0"/>
          </a:p>
        </p:txBody>
      </p:sp>
    </p:spTree>
    <p:extLst>
      <p:ext uri="{BB962C8B-B14F-4D97-AF65-F5344CB8AC3E}">
        <p14:creationId xmlns:p14="http://schemas.microsoft.com/office/powerpoint/2010/main" val="256809775"/>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73595" y="823931"/>
            <a:ext cx="8595360" cy="5254014"/>
          </a:xfrm>
        </p:spPr>
        <p:txBody>
          <a:bodyPr>
            <a:noAutofit/>
          </a:bodyPr>
          <a:lstStyle/>
          <a:p>
            <a:pPr lvl="0" algn="just"/>
            <a:r>
              <a:rPr lang="es-EC" b="1" dirty="0">
                <a:solidFill>
                  <a:schemeClr val="tx1"/>
                </a:solidFill>
              </a:rPr>
              <a:t>Resistencia a la corrosión.</a:t>
            </a:r>
            <a:r>
              <a:rPr lang="es-EC" dirty="0">
                <a:solidFill>
                  <a:schemeClr val="tx1"/>
                </a:solidFill>
              </a:rPr>
              <a:t> El aluminio posee excelente resistencia a la corrosión en ambientes naturales y en contacto con muchos alimentos y productos químicos.</a:t>
            </a:r>
            <a:endParaRPr lang="es-ES" dirty="0">
              <a:solidFill>
                <a:schemeClr val="tx1"/>
              </a:solidFill>
            </a:endParaRPr>
          </a:p>
          <a:p>
            <a:pPr algn="just"/>
            <a:r>
              <a:rPr lang="es-EC" dirty="0">
                <a:solidFill>
                  <a:schemeClr val="tx1"/>
                </a:solidFill>
              </a:rPr>
              <a:t> </a:t>
            </a:r>
            <a:endParaRPr lang="es-ES" dirty="0">
              <a:solidFill>
                <a:schemeClr val="tx1"/>
              </a:solidFill>
            </a:endParaRPr>
          </a:p>
          <a:p>
            <a:pPr lvl="0" algn="just"/>
            <a:r>
              <a:rPr lang="es-EC" b="1" dirty="0">
                <a:solidFill>
                  <a:schemeClr val="tx1"/>
                </a:solidFill>
              </a:rPr>
              <a:t>Conductividad eléctrica y térmica elevada.</a:t>
            </a:r>
            <a:r>
              <a:rPr lang="es-EC" dirty="0">
                <a:solidFill>
                  <a:schemeClr val="tx1"/>
                </a:solidFill>
              </a:rPr>
              <a:t> En términos de volumen, la conductividad eléctrica del aluminio puro es de alrededor del 60% de la del Patrón Cobre Recocido Internacional, pero gramo por gramo el aluminio es mejor conductor de calor y electricidad que el cobre y es superado sólo por el sodio, un metal difícil de mar en Situaciones ordinarias.</a:t>
            </a:r>
            <a:endParaRPr lang="es-ES" dirty="0">
              <a:solidFill>
                <a:schemeClr val="tx1"/>
              </a:solidFill>
            </a:endParaRPr>
          </a:p>
          <a:p>
            <a:pPr algn="just"/>
            <a:r>
              <a:rPr lang="es-EC" dirty="0">
                <a:solidFill>
                  <a:schemeClr val="tx1"/>
                </a:solidFill>
              </a:rPr>
              <a:t> </a:t>
            </a:r>
            <a:endParaRPr lang="es-ES" dirty="0">
              <a:solidFill>
                <a:schemeClr val="tx1"/>
              </a:solidFill>
            </a:endParaRPr>
          </a:p>
          <a:p>
            <a:pPr lvl="0" algn="just"/>
            <a:r>
              <a:rPr lang="es-EC" b="1" dirty="0" err="1">
                <a:solidFill>
                  <a:schemeClr val="tx1"/>
                </a:solidFill>
              </a:rPr>
              <a:t>Reflectividad</a:t>
            </a:r>
            <a:r>
              <a:rPr lang="es-EC" b="1" dirty="0">
                <a:solidFill>
                  <a:schemeClr val="tx1"/>
                </a:solidFill>
              </a:rPr>
              <a:t> (o reflexividad)</a:t>
            </a:r>
            <a:r>
              <a:rPr lang="es-EC" dirty="0">
                <a:solidFill>
                  <a:schemeClr val="tx1"/>
                </a:solidFill>
              </a:rPr>
              <a:t>. El aluminio puede someterse a tratamiento superficial para hacerlo un excelente reflector, que no se empaña con la oxidación normal.</a:t>
            </a:r>
            <a:endParaRPr lang="es-ES" dirty="0">
              <a:solidFill>
                <a:schemeClr val="tx1"/>
              </a:solidFill>
            </a:endParaRPr>
          </a:p>
          <a:p>
            <a:pPr lvl="0" algn="just"/>
            <a:r>
              <a:rPr lang="es-EC" b="1" dirty="0">
                <a:solidFill>
                  <a:schemeClr val="tx1"/>
                </a:solidFill>
              </a:rPr>
              <a:t>Posibilidad de acabado.</a:t>
            </a:r>
            <a:r>
              <a:rPr lang="es-EC" dirty="0">
                <a:solidFill>
                  <a:schemeClr val="tx1"/>
                </a:solidFill>
              </a:rPr>
              <a:t> El aluminio puede someterse a más formas de acabado que cualquier Otro metal que se use en la actualidad</a:t>
            </a:r>
            <a:r>
              <a:rPr lang="es-EC" dirty="0" smtClean="0">
                <a:solidFill>
                  <a:schemeClr val="tx1"/>
                </a:solidFill>
              </a:rPr>
              <a:t>.</a:t>
            </a:r>
            <a:endParaRPr lang="es-ES" dirty="0">
              <a:solidFill>
                <a:schemeClr val="tx1"/>
              </a:solidFill>
            </a:endParaRPr>
          </a:p>
        </p:txBody>
      </p:sp>
      <p:pic>
        <p:nvPicPr>
          <p:cNvPr id="4"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45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96146964"/>
              </p:ext>
            </p:extLst>
          </p:nvPr>
        </p:nvGraphicFramePr>
        <p:xfrm>
          <a:off x="789264" y="2251068"/>
          <a:ext cx="7622436" cy="3774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Resultado de imagen para universidad de las fuerzas armadas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p:cNvGrpSpPr/>
          <p:nvPr/>
        </p:nvGrpSpPr>
        <p:grpSpPr>
          <a:xfrm>
            <a:off x="1086449" y="952206"/>
            <a:ext cx="8722569" cy="456749"/>
            <a:chOff x="0" y="131895"/>
            <a:chExt cx="8900437" cy="647595"/>
          </a:xfrm>
        </p:grpSpPr>
        <p:sp>
          <p:nvSpPr>
            <p:cNvPr id="14" name="Rectángulo redondeado 13"/>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14"/>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b="1" dirty="0" smtClean="0"/>
                <a:t>Usos y aplicaciones:</a:t>
              </a:r>
              <a:endParaRPr lang="es-EC" sz="2300" b="1" kern="1200" dirty="0"/>
            </a:p>
          </p:txBody>
        </p:sp>
      </p:grpSp>
      <p:pic>
        <p:nvPicPr>
          <p:cNvPr id="11" name="10 Imagen" descr="C:\Users\USUARIO\AppData\Local\Microsoft\Windows\INetCacheContent.Word\estructura de aluminio.jpg"/>
          <p:cNvPicPr/>
          <p:nvPr/>
        </p:nvPicPr>
        <p:blipFill>
          <a:blip r:embed="rId8">
            <a:extLst>
              <a:ext uri="{28A0092B-C50C-407E-A947-70E740481C1C}">
                <a14:useLocalDpi xmlns:a14="http://schemas.microsoft.com/office/drawing/2010/main" val="0"/>
              </a:ext>
            </a:extLst>
          </a:blip>
          <a:srcRect/>
          <a:stretch>
            <a:fillRect/>
          </a:stretch>
        </p:blipFill>
        <p:spPr bwMode="auto">
          <a:xfrm>
            <a:off x="5365397" y="1500553"/>
            <a:ext cx="3004880" cy="1624296"/>
          </a:xfrm>
          <a:prstGeom prst="rect">
            <a:avLst/>
          </a:prstGeom>
          <a:noFill/>
          <a:ln>
            <a:noFill/>
          </a:ln>
        </p:spPr>
      </p:pic>
      <p:pic>
        <p:nvPicPr>
          <p:cNvPr id="16" name="15 Imagen" descr="C:\Users\USUARIO\AppData\Local\Microsoft\Windows\INetCacheContent.Word\cables aluminio en red aérea.jpg"/>
          <p:cNvPicPr/>
          <p:nvPr/>
        </p:nvPicPr>
        <p:blipFill>
          <a:blip r:embed="rId9">
            <a:extLst>
              <a:ext uri="{28A0092B-C50C-407E-A947-70E740481C1C}">
                <a14:useLocalDpi xmlns:a14="http://schemas.microsoft.com/office/drawing/2010/main" val="0"/>
              </a:ext>
            </a:extLst>
          </a:blip>
          <a:srcRect/>
          <a:stretch>
            <a:fillRect/>
          </a:stretch>
        </p:blipFill>
        <p:spPr bwMode="auto">
          <a:xfrm>
            <a:off x="8406437" y="1500553"/>
            <a:ext cx="2085975" cy="2458510"/>
          </a:xfrm>
          <a:prstGeom prst="rect">
            <a:avLst/>
          </a:prstGeom>
          <a:noFill/>
          <a:ln>
            <a:noFill/>
          </a:ln>
        </p:spPr>
      </p:pic>
      <p:pic>
        <p:nvPicPr>
          <p:cNvPr id="17" name="16 Imagen" descr="C:\Users\USUARIO\AppData\Local\Microsoft\Windows\INetCacheContent.Word\al.jpg"/>
          <p:cNvPicPr/>
          <p:nvPr/>
        </p:nvPicPr>
        <p:blipFill>
          <a:blip r:embed="rId10">
            <a:extLst>
              <a:ext uri="{28A0092B-C50C-407E-A947-70E740481C1C}">
                <a14:useLocalDpi xmlns:a14="http://schemas.microsoft.com/office/drawing/2010/main" val="0"/>
              </a:ext>
            </a:extLst>
          </a:blip>
          <a:srcRect/>
          <a:stretch>
            <a:fillRect/>
          </a:stretch>
        </p:blipFill>
        <p:spPr bwMode="auto">
          <a:xfrm>
            <a:off x="8425487" y="3959063"/>
            <a:ext cx="2066925" cy="2066925"/>
          </a:xfrm>
          <a:prstGeom prst="rect">
            <a:avLst/>
          </a:prstGeom>
          <a:noFill/>
          <a:ln>
            <a:noFill/>
          </a:ln>
        </p:spPr>
      </p:pic>
    </p:spTree>
    <p:extLst>
      <p:ext uri="{BB962C8B-B14F-4D97-AF65-F5344CB8AC3E}">
        <p14:creationId xmlns:p14="http://schemas.microsoft.com/office/powerpoint/2010/main" val="158358103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706136" y="0"/>
            <a:ext cx="8047463" cy="1143791"/>
          </a:xfrm>
        </p:spPr>
        <p:txBody>
          <a:bodyPr>
            <a:normAutofit/>
          </a:bodyPr>
          <a:lstStyle/>
          <a:p>
            <a:r>
              <a:rPr lang="es-EC" sz="2800" dirty="0" smtClean="0"/>
              <a:t>Aleaciones de Aluminio:</a:t>
            </a:r>
            <a:endParaRPr lang="es-EC" sz="2800" dirty="0"/>
          </a:p>
        </p:txBody>
      </p:sp>
      <p:pic>
        <p:nvPicPr>
          <p:cNvPr id="8"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pic>
        <p:nvPicPr>
          <p:cNvPr id="6" name="5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3357" y="1175779"/>
            <a:ext cx="5655873" cy="4498189"/>
          </a:xfrm>
          <a:prstGeom prst="rect">
            <a:avLst/>
          </a:prstGeom>
          <a:noFill/>
          <a:ln>
            <a:noFill/>
          </a:ln>
        </p:spPr>
      </p:pic>
    </p:spTree>
    <p:extLst>
      <p:ext uri="{BB962C8B-B14F-4D97-AF65-F5344CB8AC3E}">
        <p14:creationId xmlns:p14="http://schemas.microsoft.com/office/powerpoint/2010/main" val="219132375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1086449" y="952206"/>
            <a:ext cx="8722569" cy="456749"/>
            <a:chOff x="0" y="131895"/>
            <a:chExt cx="8900437" cy="647595"/>
          </a:xfrm>
        </p:grpSpPr>
        <p:sp>
          <p:nvSpPr>
            <p:cNvPr id="7" name="Rectángulo redondeado 6"/>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S" sz="2000" b="1" dirty="0" smtClean="0"/>
                <a:t>Serie 2XXX</a:t>
              </a:r>
              <a:endParaRPr lang="es-ES" sz="2000" b="1" dirty="0"/>
            </a:p>
          </p:txBody>
        </p:sp>
        <p:sp>
          <p:nvSpPr>
            <p:cNvPr id="8" name="Rectángulo 7"/>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endParaRPr lang="es-EC" sz="2300" kern="1200" dirty="0"/>
            </a:p>
          </p:txBody>
        </p:sp>
      </p:grpSp>
      <p:graphicFrame>
        <p:nvGraphicFramePr>
          <p:cNvPr id="13" name="Diagrama 12"/>
          <p:cNvGraphicFramePr/>
          <p:nvPr>
            <p:extLst>
              <p:ext uri="{D42A27DB-BD31-4B8C-83A1-F6EECF244321}">
                <p14:modId xmlns:p14="http://schemas.microsoft.com/office/powerpoint/2010/main" val="1773320012"/>
              </p:ext>
            </p:extLst>
          </p:nvPr>
        </p:nvGraphicFramePr>
        <p:xfrm>
          <a:off x="1248096" y="1588393"/>
          <a:ext cx="3816273" cy="4777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11 Imagen" descr="F:\imagen de la serie 2xxx.jpg"/>
          <p:cNvPicPr/>
          <p:nvPr/>
        </p:nvPicPr>
        <p:blipFill>
          <a:blip r:embed="rId8">
            <a:extLst>
              <a:ext uri="{28A0092B-C50C-407E-A947-70E740481C1C}">
                <a14:useLocalDpi xmlns:a14="http://schemas.microsoft.com/office/drawing/2010/main" val="0"/>
              </a:ext>
            </a:extLst>
          </a:blip>
          <a:srcRect/>
          <a:stretch>
            <a:fillRect/>
          </a:stretch>
        </p:blipFill>
        <p:spPr bwMode="auto">
          <a:xfrm>
            <a:off x="5240214" y="2455153"/>
            <a:ext cx="5979959" cy="2597493"/>
          </a:xfrm>
          <a:prstGeom prst="rect">
            <a:avLst/>
          </a:prstGeom>
          <a:noFill/>
          <a:ln>
            <a:noFill/>
          </a:ln>
        </p:spPr>
      </p:pic>
    </p:spTree>
    <p:extLst>
      <p:ext uri="{BB962C8B-B14F-4D97-AF65-F5344CB8AC3E}">
        <p14:creationId xmlns:p14="http://schemas.microsoft.com/office/powerpoint/2010/main" val="358541731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852942236"/>
              </p:ext>
            </p:extLst>
          </p:nvPr>
        </p:nvGraphicFramePr>
        <p:xfrm>
          <a:off x="706137" y="1953456"/>
          <a:ext cx="4772578" cy="3643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Resultado de imagen para universidad de las fuerzas armadas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a:off x="1117430" y="933246"/>
            <a:ext cx="8722569" cy="456749"/>
            <a:chOff x="31613" y="105012"/>
            <a:chExt cx="8900437" cy="647595"/>
          </a:xfrm>
        </p:grpSpPr>
        <p:sp>
          <p:nvSpPr>
            <p:cNvPr id="13" name="Rectángulo redondeado 12"/>
            <p:cNvSpPr/>
            <p:nvPr/>
          </p:nvSpPr>
          <p:spPr>
            <a:xfrm>
              <a:off x="31613" y="105012"/>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ángulo 13"/>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b="1" dirty="0" smtClean="0"/>
                <a:t>Diagrama de fases Al-Cu:</a:t>
              </a:r>
              <a:endParaRPr lang="es-EC" sz="2300" b="1" kern="1200" dirty="0"/>
            </a:p>
          </p:txBody>
        </p:sp>
      </p:grpSp>
      <p:pic>
        <p:nvPicPr>
          <p:cNvPr id="1027" name="Picture 3" descr="F:\diagrama de fases al-cu.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714" y="1386659"/>
            <a:ext cx="5215054" cy="491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94010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 GENERAL:</a:t>
            </a:r>
            <a:endParaRPr lang="es-ES" dirty="0"/>
          </a:p>
        </p:txBody>
      </p:sp>
      <p:sp>
        <p:nvSpPr>
          <p:cNvPr id="3" name="2 Marcador de contenido"/>
          <p:cNvSpPr>
            <a:spLocks noGrp="1"/>
          </p:cNvSpPr>
          <p:nvPr>
            <p:ph idx="1"/>
          </p:nvPr>
        </p:nvSpPr>
        <p:spPr/>
        <p:txBody>
          <a:bodyPr/>
          <a:lstStyle/>
          <a:p>
            <a:pPr marL="0" indent="0" algn="just">
              <a:buNone/>
            </a:pPr>
            <a:endParaRPr lang="es-EC" sz="2800" b="1" dirty="0" smtClean="0"/>
          </a:p>
          <a:p>
            <a:pPr marL="0" indent="0" algn="just">
              <a:buNone/>
            </a:pPr>
            <a:r>
              <a:rPr lang="es-EC" sz="2800" b="1" dirty="0" smtClean="0">
                <a:solidFill>
                  <a:schemeClr val="tx1"/>
                </a:solidFill>
              </a:rPr>
              <a:t>Implementar </a:t>
            </a:r>
            <a:r>
              <a:rPr lang="es-EC" sz="2800" b="1" dirty="0">
                <a:solidFill>
                  <a:schemeClr val="tx1"/>
                </a:solidFill>
              </a:rPr>
              <a:t>un procedimiento bajo la norma ASTM B - 211 que permita la obtención de DURALUMINIO, basado en un desarrollo tecnológico sustentable en la industria ecuatoriana, con aplicación en la producción de partes o elementos de maquinaria.</a:t>
            </a:r>
            <a:endParaRPr lang="es-ES" sz="2800" b="1" dirty="0">
              <a:solidFill>
                <a:schemeClr val="tx1"/>
              </a:solidFill>
            </a:endParaRPr>
          </a:p>
          <a:p>
            <a:endParaRPr lang="es-ES" dirty="0"/>
          </a:p>
        </p:txBody>
      </p:sp>
      <p:pic>
        <p:nvPicPr>
          <p:cNvPr id="4"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55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sz="half" idx="2"/>
            <p:extLst>
              <p:ext uri="{D42A27DB-BD31-4B8C-83A1-F6EECF244321}">
                <p14:modId xmlns:p14="http://schemas.microsoft.com/office/powerpoint/2010/main" val="3709323749"/>
              </p:ext>
            </p:extLst>
          </p:nvPr>
        </p:nvGraphicFramePr>
        <p:xfrm>
          <a:off x="6513319" y="1957256"/>
          <a:ext cx="448056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Resultado de imagen para universidad de las fuerzas armadas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p:cNvGrpSpPr/>
          <p:nvPr/>
        </p:nvGrpSpPr>
        <p:grpSpPr>
          <a:xfrm>
            <a:off x="1117430" y="929910"/>
            <a:ext cx="8831348" cy="456749"/>
            <a:chOff x="31613" y="100283"/>
            <a:chExt cx="9011434" cy="647595"/>
          </a:xfrm>
        </p:grpSpPr>
        <p:sp>
          <p:nvSpPr>
            <p:cNvPr id="17" name="Rectángulo redondeado 16"/>
            <p:cNvSpPr/>
            <p:nvPr/>
          </p:nvSpPr>
          <p:spPr>
            <a:xfrm>
              <a:off x="142610" y="100283"/>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ángulo 17"/>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endParaRPr lang="es-EC" sz="2300" kern="1200" dirty="0"/>
            </a:p>
          </p:txBody>
        </p:sp>
      </p:grpSp>
      <p:pic>
        <p:nvPicPr>
          <p:cNvPr id="10" name="9 Imagen" descr="G:\metalografía de la serie 2024.jpg"/>
          <p:cNvPicPr/>
          <p:nvPr/>
        </p:nvPicPr>
        <p:blipFill>
          <a:blip r:embed="rId8">
            <a:extLst>
              <a:ext uri="{28A0092B-C50C-407E-A947-70E740481C1C}">
                <a14:useLocalDpi xmlns:a14="http://schemas.microsoft.com/office/drawing/2010/main" val="0"/>
              </a:ext>
            </a:extLst>
          </a:blip>
          <a:srcRect/>
          <a:stretch>
            <a:fillRect/>
          </a:stretch>
        </p:blipFill>
        <p:spPr bwMode="auto">
          <a:xfrm>
            <a:off x="1382073" y="1958686"/>
            <a:ext cx="4858068" cy="3864219"/>
          </a:xfrm>
          <a:prstGeom prst="rect">
            <a:avLst/>
          </a:prstGeom>
          <a:noFill/>
          <a:ln>
            <a:noFill/>
          </a:ln>
        </p:spPr>
      </p:pic>
      <p:sp>
        <p:nvSpPr>
          <p:cNvPr id="4" name="3 Rectángulo"/>
          <p:cNvSpPr/>
          <p:nvPr/>
        </p:nvSpPr>
        <p:spPr>
          <a:xfrm>
            <a:off x="1502774" y="973618"/>
            <a:ext cx="5964826" cy="461665"/>
          </a:xfrm>
          <a:prstGeom prst="rect">
            <a:avLst/>
          </a:prstGeom>
        </p:spPr>
        <p:txBody>
          <a:bodyPr wrap="square">
            <a:spAutoFit/>
          </a:bodyPr>
          <a:lstStyle/>
          <a:p>
            <a:r>
              <a:rPr lang="es-EC" sz="2400" b="1" dirty="0"/>
              <a:t>Metalografía del Al 95% y Cu 5</a:t>
            </a:r>
            <a:r>
              <a:rPr lang="es-EC" sz="2400" b="1" dirty="0" smtClean="0"/>
              <a:t>%:</a:t>
            </a:r>
            <a:endParaRPr lang="es-ES" sz="2400" b="1" dirty="0"/>
          </a:p>
        </p:txBody>
      </p:sp>
    </p:spTree>
    <p:extLst>
      <p:ext uri="{BB962C8B-B14F-4D97-AF65-F5344CB8AC3E}">
        <p14:creationId xmlns:p14="http://schemas.microsoft.com/office/powerpoint/2010/main" val="2076908915"/>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354957638"/>
              </p:ext>
            </p:extLst>
          </p:nvPr>
        </p:nvGraphicFramePr>
        <p:xfrm>
          <a:off x="972148" y="773076"/>
          <a:ext cx="9824007" cy="6729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Resultado de imagen para universidad de las fuerzas armadas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p:cNvGrpSpPr/>
          <p:nvPr/>
        </p:nvGrpSpPr>
        <p:grpSpPr>
          <a:xfrm>
            <a:off x="875434" y="823931"/>
            <a:ext cx="8722569" cy="456749"/>
            <a:chOff x="0" y="131895"/>
            <a:chExt cx="8900437" cy="647595"/>
          </a:xfrm>
        </p:grpSpPr>
        <p:sp>
          <p:nvSpPr>
            <p:cNvPr id="12" name="Rectángulo redondeado 11"/>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2"/>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Propiedades mecánicas de la SERIE 2XXX:</a:t>
              </a:r>
              <a:endParaRPr lang="es-EC" sz="2300" kern="1200" dirty="0"/>
            </a:p>
          </p:txBody>
        </p:sp>
      </p:grpSp>
      <p:pic>
        <p:nvPicPr>
          <p:cNvPr id="8" name="7 Imagen" descr="G:\PROPIEDADES MECÁNICAS DURALUMINIO.png"/>
          <p:cNvPicPr/>
          <p:nvPr/>
        </p:nvPicPr>
        <p:blipFill>
          <a:blip r:embed="rId8">
            <a:extLst>
              <a:ext uri="{28A0092B-C50C-407E-A947-70E740481C1C}">
                <a14:useLocalDpi xmlns:a14="http://schemas.microsoft.com/office/drawing/2010/main" val="0"/>
              </a:ext>
            </a:extLst>
          </a:blip>
          <a:srcRect/>
          <a:stretch>
            <a:fillRect/>
          </a:stretch>
        </p:blipFill>
        <p:spPr bwMode="auto">
          <a:xfrm>
            <a:off x="2198442" y="1386659"/>
            <a:ext cx="5984265" cy="4914900"/>
          </a:xfrm>
          <a:prstGeom prst="rect">
            <a:avLst/>
          </a:prstGeom>
          <a:noFill/>
          <a:ln>
            <a:noFill/>
          </a:ln>
        </p:spPr>
      </p:pic>
    </p:spTree>
    <p:extLst>
      <p:ext uri="{BB962C8B-B14F-4D97-AF65-F5344CB8AC3E}">
        <p14:creationId xmlns:p14="http://schemas.microsoft.com/office/powerpoint/2010/main" val="282892721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086449" y="952206"/>
            <a:ext cx="8722569" cy="456749"/>
            <a:chOff x="0" y="131895"/>
            <a:chExt cx="8900437" cy="647595"/>
          </a:xfrm>
        </p:grpSpPr>
        <p:sp>
          <p:nvSpPr>
            <p:cNvPr id="6" name="Rectángulo redondeado 5"/>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ángulo 6"/>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kern="1200" dirty="0" smtClean="0"/>
                <a:t>Obtención:</a:t>
              </a:r>
              <a:endParaRPr lang="es-EC" sz="2300" kern="1200" dirty="0"/>
            </a:p>
          </p:txBody>
        </p:sp>
      </p:grpSp>
      <p:sp>
        <p:nvSpPr>
          <p:cNvPr id="9" name="Título 1"/>
          <p:cNvSpPr txBox="1">
            <a:spLocks/>
          </p:cNvSpPr>
          <p:nvPr/>
        </p:nvSpPr>
        <p:spPr>
          <a:xfrm>
            <a:off x="706136" y="-398130"/>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2400" dirty="0"/>
              <a:t>TECNOLOGÍA ACTUAL EN EL ECUADOR PARA LA OBTENCIÓN DEL DURALUMINIO</a:t>
            </a:r>
          </a:p>
        </p:txBody>
      </p:sp>
      <p:pic>
        <p:nvPicPr>
          <p:cNvPr id="10"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117430" y="1699846"/>
            <a:ext cx="8691588" cy="3785652"/>
          </a:xfrm>
          <a:prstGeom prst="rect">
            <a:avLst/>
          </a:prstGeom>
          <a:noFill/>
        </p:spPr>
        <p:txBody>
          <a:bodyPr wrap="square" rtlCol="0">
            <a:spAutoFit/>
          </a:bodyPr>
          <a:lstStyle/>
          <a:p>
            <a:pPr algn="just"/>
            <a:r>
              <a:rPr lang="es-ES" sz="2000" dirty="0" smtClean="0"/>
              <a:t>En la gran mayoría de empresas dedicadas a la fundición no realizan este proceso pero hablando con el gerente ha manifestado que es posible realizar la fundición acorde a la norma citada.</a:t>
            </a:r>
          </a:p>
          <a:p>
            <a:pPr algn="just"/>
            <a:endParaRPr lang="es-ES" sz="2000" dirty="0" smtClean="0"/>
          </a:p>
          <a:p>
            <a:pPr algn="just"/>
            <a:endParaRPr lang="es-ES" sz="2000" dirty="0"/>
          </a:p>
          <a:p>
            <a:pPr algn="just"/>
            <a:r>
              <a:rPr lang="es-ES" sz="2000" dirty="0" smtClean="0"/>
              <a:t>Algunas empresas consideradas grandes en la importación de materiales para la industria comercializan Duraluminio cuando en realidad es un Aluminio PRODAX.</a:t>
            </a:r>
          </a:p>
          <a:p>
            <a:pPr algn="just"/>
            <a:endParaRPr lang="es-ES" sz="2000" dirty="0"/>
          </a:p>
          <a:p>
            <a:pPr algn="just"/>
            <a:endParaRPr lang="es-ES" sz="2000" dirty="0" smtClean="0"/>
          </a:p>
          <a:p>
            <a:pPr algn="just"/>
            <a:r>
              <a:rPr lang="es-ES" sz="2000" dirty="0" smtClean="0"/>
              <a:t>No existe una procedimiento actual en nuestro medio para la obtención de esta aleación</a:t>
            </a:r>
            <a:r>
              <a:rPr lang="es-ES" dirty="0" smtClean="0"/>
              <a:t>.</a:t>
            </a:r>
            <a:endParaRPr lang="es-ES" dirty="0"/>
          </a:p>
        </p:txBody>
      </p:sp>
      <p:pic>
        <p:nvPicPr>
          <p:cNvPr id="3" name="Imagen 2"/>
          <p:cNvPicPr>
            <a:picLocks noChangeAspect="1"/>
          </p:cNvPicPr>
          <p:nvPr/>
        </p:nvPicPr>
        <p:blipFill>
          <a:blip r:embed="rId3"/>
          <a:stretch>
            <a:fillRect/>
          </a:stretch>
        </p:blipFill>
        <p:spPr>
          <a:xfrm>
            <a:off x="4380304" y="5157591"/>
            <a:ext cx="5218628" cy="1237595"/>
          </a:xfrm>
          <a:prstGeom prst="rect">
            <a:avLst/>
          </a:prstGeom>
        </p:spPr>
      </p:pic>
      <p:sp>
        <p:nvSpPr>
          <p:cNvPr id="4" name="CuadroTexto 3"/>
          <p:cNvSpPr txBox="1"/>
          <p:nvPr/>
        </p:nvSpPr>
        <p:spPr>
          <a:xfrm>
            <a:off x="4925291" y="6395186"/>
            <a:ext cx="4281054" cy="369332"/>
          </a:xfrm>
          <a:prstGeom prst="rect">
            <a:avLst/>
          </a:prstGeom>
          <a:noFill/>
        </p:spPr>
        <p:txBody>
          <a:bodyPr wrap="square" rtlCol="0">
            <a:spAutoFit/>
          </a:bodyPr>
          <a:lstStyle/>
          <a:p>
            <a:r>
              <a:rPr lang="en-US" dirty="0" err="1" smtClean="0"/>
              <a:t>Aluminio</a:t>
            </a:r>
            <a:r>
              <a:rPr lang="en-US" dirty="0" smtClean="0"/>
              <a:t> PRODAX </a:t>
            </a:r>
            <a:endParaRPr lang="es-EC" dirty="0"/>
          </a:p>
        </p:txBody>
      </p:sp>
    </p:spTree>
    <p:extLst>
      <p:ext uri="{BB962C8B-B14F-4D97-AF65-F5344CB8AC3E}">
        <p14:creationId xmlns:p14="http://schemas.microsoft.com/office/powerpoint/2010/main" val="169864763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706136" y="-398130"/>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2800" dirty="0"/>
              <a:t>ENSAYOS DE LABORATORIO</a:t>
            </a:r>
          </a:p>
        </p:txBody>
      </p:sp>
      <p:pic>
        <p:nvPicPr>
          <p:cNvPr id="11"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a:off x="1086449" y="952206"/>
            <a:ext cx="8722569" cy="456749"/>
            <a:chOff x="0" y="131895"/>
            <a:chExt cx="8900437" cy="647595"/>
          </a:xfrm>
        </p:grpSpPr>
        <p:sp>
          <p:nvSpPr>
            <p:cNvPr id="13" name="Rectángulo redondeado 12"/>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ángulo 13"/>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endParaRPr lang="es-EC" sz="2300" kern="1200" dirty="0"/>
            </a:p>
          </p:txBody>
        </p:sp>
      </p:grpSp>
      <p:sp>
        <p:nvSpPr>
          <p:cNvPr id="2" name="1 Rectángulo"/>
          <p:cNvSpPr/>
          <p:nvPr/>
        </p:nvSpPr>
        <p:spPr>
          <a:xfrm>
            <a:off x="1261871" y="983268"/>
            <a:ext cx="6005170" cy="400110"/>
          </a:xfrm>
          <a:prstGeom prst="rect">
            <a:avLst/>
          </a:prstGeom>
        </p:spPr>
        <p:txBody>
          <a:bodyPr wrap="none">
            <a:spAutoFit/>
          </a:bodyPr>
          <a:lstStyle/>
          <a:p>
            <a:r>
              <a:rPr lang="es-EC" sz="2000" b="1" dirty="0"/>
              <a:t>Ensayo de análisis de composición </a:t>
            </a:r>
            <a:r>
              <a:rPr lang="es-EC" sz="2000" b="1" dirty="0" smtClean="0"/>
              <a:t>química:</a:t>
            </a:r>
            <a:endParaRPr lang="es-ES" sz="2000" b="1" dirty="0"/>
          </a:p>
        </p:txBody>
      </p:sp>
      <p:pic>
        <p:nvPicPr>
          <p:cNvPr id="2050" name="Picture 2" descr="F:\MUESTRA DE PROD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383" y="1973507"/>
            <a:ext cx="2270480" cy="154341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391383" y="3516923"/>
            <a:ext cx="2270480" cy="646331"/>
          </a:xfrm>
          <a:prstGeom prst="rect">
            <a:avLst/>
          </a:prstGeom>
          <a:noFill/>
        </p:spPr>
        <p:txBody>
          <a:bodyPr wrap="square" rtlCol="0">
            <a:spAutoFit/>
          </a:bodyPr>
          <a:lstStyle/>
          <a:p>
            <a:pPr algn="just"/>
            <a:r>
              <a:rPr lang="es-ES" dirty="0" smtClean="0"/>
              <a:t>Muestra PRODAX</a:t>
            </a:r>
          </a:p>
          <a:p>
            <a:pPr algn="just"/>
            <a:r>
              <a:rPr lang="es-ES" dirty="0" smtClean="0"/>
              <a:t>1mm X D12mm</a:t>
            </a:r>
            <a:endParaRPr lang="es-ES" dirty="0"/>
          </a:p>
        </p:txBody>
      </p:sp>
      <p:graphicFrame>
        <p:nvGraphicFramePr>
          <p:cNvPr id="15" name="14 Tabla"/>
          <p:cNvGraphicFramePr>
            <a:graphicFrameLocks noGrp="1"/>
          </p:cNvGraphicFramePr>
          <p:nvPr>
            <p:extLst>
              <p:ext uri="{D42A27DB-BD31-4B8C-83A1-F6EECF244321}">
                <p14:modId xmlns:p14="http://schemas.microsoft.com/office/powerpoint/2010/main" val="3304640598"/>
              </p:ext>
            </p:extLst>
          </p:nvPr>
        </p:nvGraphicFramePr>
        <p:xfrm>
          <a:off x="6267050" y="1701860"/>
          <a:ext cx="4627076" cy="3630125"/>
        </p:xfrm>
        <a:graphic>
          <a:graphicData uri="http://schemas.openxmlformats.org/drawingml/2006/table">
            <a:tbl>
              <a:tblPr firstRow="1" firstCol="1" bandRow="1">
                <a:tableStyleId>{5C22544A-7EE6-4342-B048-85BDC9FD1C3A}</a:tableStyleId>
              </a:tblPr>
              <a:tblGrid>
                <a:gridCol w="2178582"/>
                <a:gridCol w="2448494"/>
              </a:tblGrid>
              <a:tr h="543922">
                <a:tc gridSpan="2">
                  <a:txBody>
                    <a:bodyPr/>
                    <a:lstStyle/>
                    <a:p>
                      <a:pPr algn="ctr">
                        <a:lnSpc>
                          <a:spcPct val="115000"/>
                        </a:lnSpc>
                        <a:spcAft>
                          <a:spcPts val="0"/>
                        </a:spcAft>
                      </a:pPr>
                      <a:r>
                        <a:rPr lang="es-EC" sz="1800" b="1" dirty="0">
                          <a:effectLst/>
                        </a:rPr>
                        <a:t>PROMEDIO</a:t>
                      </a:r>
                      <a:endParaRPr lang="es-ES" sz="1800" b="1" dirty="0">
                        <a:effectLst/>
                        <a:latin typeface="Calibri"/>
                        <a:ea typeface="Times New Roman"/>
                        <a:cs typeface="Times New Roman"/>
                      </a:endParaRPr>
                    </a:p>
                  </a:txBody>
                  <a:tcPr marL="44450" marR="44450" marT="0" marB="0" anchor="b"/>
                </a:tc>
                <a:tc hMerge="1">
                  <a:txBody>
                    <a:bodyPr/>
                    <a:lstStyle/>
                    <a:p>
                      <a:endParaRPr lang="es-ES"/>
                    </a:p>
                  </a:txBody>
                  <a:tcPr/>
                </a:tc>
              </a:tr>
              <a:tr h="1014115">
                <a:tc>
                  <a:txBody>
                    <a:bodyPr/>
                    <a:lstStyle/>
                    <a:p>
                      <a:pPr algn="ctr">
                        <a:lnSpc>
                          <a:spcPct val="115000"/>
                        </a:lnSpc>
                        <a:spcAft>
                          <a:spcPts val="0"/>
                        </a:spcAft>
                      </a:pPr>
                      <a:r>
                        <a:rPr lang="es-EC" sz="1800" b="1">
                          <a:effectLst/>
                        </a:rPr>
                        <a:t>Elemento</a:t>
                      </a:r>
                      <a:endParaRPr lang="es-ES" sz="1800" b="1">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800" b="1">
                          <a:effectLst/>
                        </a:rPr>
                        <a:t>Porcentaje </a:t>
                      </a:r>
                      <a:endParaRPr lang="es-ES" sz="1800" b="1">
                        <a:effectLst/>
                        <a:latin typeface="Calibri"/>
                        <a:ea typeface="Times New Roman"/>
                        <a:cs typeface="Times New Roman"/>
                      </a:endParaRPr>
                    </a:p>
                  </a:txBody>
                  <a:tcPr marL="44450" marR="44450" marT="0" marB="0" anchor="b"/>
                </a:tc>
              </a:tr>
              <a:tr h="518022">
                <a:tc>
                  <a:txBody>
                    <a:bodyPr/>
                    <a:lstStyle/>
                    <a:p>
                      <a:pPr algn="ctr">
                        <a:lnSpc>
                          <a:spcPct val="115000"/>
                        </a:lnSpc>
                        <a:spcAft>
                          <a:spcPts val="0"/>
                        </a:spcAft>
                      </a:pPr>
                      <a:r>
                        <a:rPr lang="es-EC" sz="1800" b="1">
                          <a:effectLst/>
                        </a:rPr>
                        <a:t>Mg</a:t>
                      </a:r>
                      <a:endParaRPr lang="es-ES" sz="1800" b="1">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800" b="1">
                          <a:effectLst/>
                        </a:rPr>
                        <a:t>2,30</a:t>
                      </a:r>
                      <a:endParaRPr lang="es-ES" sz="1800" b="1">
                        <a:effectLst/>
                        <a:latin typeface="Calibri"/>
                        <a:ea typeface="Times New Roman"/>
                        <a:cs typeface="Times New Roman"/>
                      </a:endParaRPr>
                    </a:p>
                  </a:txBody>
                  <a:tcPr marL="44450" marR="44450" marT="0" marB="0" anchor="b"/>
                </a:tc>
              </a:tr>
              <a:tr h="518022">
                <a:tc>
                  <a:txBody>
                    <a:bodyPr/>
                    <a:lstStyle/>
                    <a:p>
                      <a:pPr algn="ctr">
                        <a:lnSpc>
                          <a:spcPct val="115000"/>
                        </a:lnSpc>
                        <a:spcAft>
                          <a:spcPts val="0"/>
                        </a:spcAft>
                      </a:pPr>
                      <a:r>
                        <a:rPr lang="es-EC" sz="1800" b="1">
                          <a:effectLst/>
                        </a:rPr>
                        <a:t>Al</a:t>
                      </a:r>
                      <a:endParaRPr lang="es-ES" sz="1800" b="1">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800" b="1">
                          <a:effectLst/>
                        </a:rPr>
                        <a:t>86,75</a:t>
                      </a:r>
                      <a:endParaRPr lang="es-ES" sz="1800" b="1">
                        <a:effectLst/>
                        <a:latin typeface="Calibri"/>
                        <a:ea typeface="Times New Roman"/>
                        <a:cs typeface="Times New Roman"/>
                      </a:endParaRPr>
                    </a:p>
                  </a:txBody>
                  <a:tcPr marL="44450" marR="44450" marT="0" marB="0" anchor="b"/>
                </a:tc>
              </a:tr>
              <a:tr h="518022">
                <a:tc>
                  <a:txBody>
                    <a:bodyPr/>
                    <a:lstStyle/>
                    <a:p>
                      <a:pPr algn="ctr">
                        <a:lnSpc>
                          <a:spcPct val="115000"/>
                        </a:lnSpc>
                        <a:spcAft>
                          <a:spcPts val="0"/>
                        </a:spcAft>
                      </a:pPr>
                      <a:r>
                        <a:rPr lang="es-EC" sz="1800" b="1">
                          <a:effectLst/>
                        </a:rPr>
                        <a:t>Zn</a:t>
                      </a:r>
                      <a:endParaRPr lang="es-ES" sz="1800" b="1">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800" b="1">
                          <a:effectLst/>
                        </a:rPr>
                        <a:t>6,58</a:t>
                      </a:r>
                      <a:endParaRPr lang="es-ES" sz="1800" b="1">
                        <a:effectLst/>
                        <a:latin typeface="Calibri"/>
                        <a:ea typeface="Times New Roman"/>
                        <a:cs typeface="Times New Roman"/>
                      </a:endParaRPr>
                    </a:p>
                  </a:txBody>
                  <a:tcPr marL="44450" marR="44450" marT="0" marB="0" anchor="b"/>
                </a:tc>
              </a:tr>
              <a:tr h="518022">
                <a:tc>
                  <a:txBody>
                    <a:bodyPr/>
                    <a:lstStyle/>
                    <a:p>
                      <a:pPr algn="ctr">
                        <a:lnSpc>
                          <a:spcPct val="115000"/>
                        </a:lnSpc>
                        <a:spcAft>
                          <a:spcPts val="0"/>
                        </a:spcAft>
                      </a:pPr>
                      <a:r>
                        <a:rPr lang="es-EC" sz="1800" b="1">
                          <a:effectLst/>
                        </a:rPr>
                        <a:t>Ag</a:t>
                      </a:r>
                      <a:endParaRPr lang="es-ES" sz="1800" b="1">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800" b="1" dirty="0">
                          <a:effectLst/>
                        </a:rPr>
                        <a:t>4,37</a:t>
                      </a:r>
                      <a:endParaRPr lang="es-ES" sz="1800" b="1" dirty="0">
                        <a:effectLst/>
                        <a:latin typeface="Calibri"/>
                        <a:ea typeface="Times New Roman"/>
                        <a:cs typeface="Times New Roman"/>
                      </a:endParaRPr>
                    </a:p>
                  </a:txBody>
                  <a:tcPr marL="44450" marR="44450" marT="0" marB="0" anchor="b"/>
                </a:tc>
              </a:tr>
            </a:tbl>
          </a:graphicData>
        </a:graphic>
      </p:graphicFrame>
      <p:pic>
        <p:nvPicPr>
          <p:cNvPr id="3" name="Imagen 2"/>
          <p:cNvPicPr>
            <a:picLocks noChangeAspect="1"/>
          </p:cNvPicPr>
          <p:nvPr/>
        </p:nvPicPr>
        <p:blipFill>
          <a:blip r:embed="rId4"/>
          <a:stretch>
            <a:fillRect/>
          </a:stretch>
        </p:blipFill>
        <p:spPr>
          <a:xfrm>
            <a:off x="962538" y="4163254"/>
            <a:ext cx="4925995" cy="2341067"/>
          </a:xfrm>
          <a:prstGeom prst="rect">
            <a:avLst/>
          </a:prstGeom>
        </p:spPr>
      </p:pic>
      <p:sp>
        <p:nvSpPr>
          <p:cNvPr id="16" name="3 CuadroTexto"/>
          <p:cNvSpPr txBox="1"/>
          <p:nvPr/>
        </p:nvSpPr>
        <p:spPr>
          <a:xfrm>
            <a:off x="1261871" y="6488668"/>
            <a:ext cx="4814103" cy="369332"/>
          </a:xfrm>
          <a:prstGeom prst="rect">
            <a:avLst/>
          </a:prstGeom>
          <a:noFill/>
        </p:spPr>
        <p:txBody>
          <a:bodyPr wrap="square" rtlCol="0">
            <a:spAutoFit/>
          </a:bodyPr>
          <a:lstStyle/>
          <a:p>
            <a:pPr algn="just"/>
            <a:r>
              <a:rPr lang="es-ES" dirty="0" smtClean="0"/>
              <a:t>Microscopio electrónico de barrido </a:t>
            </a:r>
            <a:endParaRPr lang="es-ES" dirty="0"/>
          </a:p>
        </p:txBody>
      </p:sp>
    </p:spTree>
    <p:extLst>
      <p:ext uri="{BB962C8B-B14F-4D97-AF65-F5344CB8AC3E}">
        <p14:creationId xmlns:p14="http://schemas.microsoft.com/office/powerpoint/2010/main" val="541983166"/>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1086449" y="952206"/>
            <a:ext cx="8722569" cy="456749"/>
            <a:chOff x="0" y="131895"/>
            <a:chExt cx="8900437" cy="647595"/>
          </a:xfrm>
        </p:grpSpPr>
        <p:sp>
          <p:nvSpPr>
            <p:cNvPr id="9" name="Rectángulo redondeado 8"/>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9"/>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endParaRPr lang="es-EC" sz="2300" kern="1200" dirty="0"/>
            </a:p>
          </p:txBody>
        </p:sp>
      </p:grpSp>
      <p:sp>
        <p:nvSpPr>
          <p:cNvPr id="2" name="1 Rectángulo"/>
          <p:cNvSpPr/>
          <p:nvPr/>
        </p:nvSpPr>
        <p:spPr>
          <a:xfrm>
            <a:off x="1260042" y="995915"/>
            <a:ext cx="3401893" cy="461665"/>
          </a:xfrm>
          <a:prstGeom prst="rect">
            <a:avLst/>
          </a:prstGeom>
        </p:spPr>
        <p:txBody>
          <a:bodyPr wrap="none">
            <a:spAutoFit/>
          </a:bodyPr>
          <a:lstStyle/>
          <a:p>
            <a:pPr lvl="0"/>
            <a:r>
              <a:rPr lang="es-EC" sz="2400" b="1" dirty="0"/>
              <a:t>Ensayo de </a:t>
            </a:r>
            <a:r>
              <a:rPr lang="es-EC" sz="2400" b="1" dirty="0" smtClean="0"/>
              <a:t>Tracción</a:t>
            </a:r>
            <a:r>
              <a:rPr lang="es-EC" sz="2000" b="1" dirty="0" smtClean="0"/>
              <a:t>:</a:t>
            </a:r>
            <a:endParaRPr lang="es-ES" sz="2000" b="1" dirty="0"/>
          </a:p>
        </p:txBody>
      </p:sp>
      <p:pic>
        <p:nvPicPr>
          <p:cNvPr id="4" name="Imagen 3"/>
          <p:cNvPicPr>
            <a:picLocks noChangeAspect="1"/>
          </p:cNvPicPr>
          <p:nvPr/>
        </p:nvPicPr>
        <p:blipFill>
          <a:blip r:embed="rId3"/>
          <a:stretch>
            <a:fillRect/>
          </a:stretch>
        </p:blipFill>
        <p:spPr>
          <a:xfrm>
            <a:off x="2566524" y="3461989"/>
            <a:ext cx="5525376" cy="3112502"/>
          </a:xfrm>
          <a:prstGeom prst="rect">
            <a:avLst/>
          </a:prstGeom>
        </p:spPr>
      </p:pic>
      <p:sp>
        <p:nvSpPr>
          <p:cNvPr id="5" name="Rectángulo 4"/>
          <p:cNvSpPr/>
          <p:nvPr/>
        </p:nvSpPr>
        <p:spPr>
          <a:xfrm>
            <a:off x="1117430" y="1707663"/>
            <a:ext cx="8423564" cy="1754326"/>
          </a:xfrm>
          <a:prstGeom prst="rect">
            <a:avLst/>
          </a:prstGeom>
        </p:spPr>
        <p:txBody>
          <a:bodyPr wrap="square">
            <a:spAutoFit/>
          </a:bodyPr>
          <a:lstStyle/>
          <a:p>
            <a:pPr algn="just"/>
            <a:r>
              <a:rPr lang="es-EC" dirty="0"/>
              <a:t>Este ensayo se lo realiza en la máquina de ensayos universales en la cual tomamos datos y uno de ellos es la escala de 200mm = 10000Kg, al momento de someter la probeta normalizada a esta prueba en el diagrama esfuerzo – deformación tenemos que a los 171 mm el diagrama nos presenta el salto del esfuerzo; con estos datos se realiza una simple regla de tres para saber a los 171mm cuántos kg; y a partir de esto se realizan los demás cálculos.</a:t>
            </a:r>
          </a:p>
        </p:txBody>
      </p:sp>
      <p:sp>
        <p:nvSpPr>
          <p:cNvPr id="6" name="Rectángulo 5"/>
          <p:cNvSpPr/>
          <p:nvPr/>
        </p:nvSpPr>
        <p:spPr>
          <a:xfrm>
            <a:off x="3456744" y="6488668"/>
            <a:ext cx="3744936" cy="369332"/>
          </a:xfrm>
          <a:prstGeom prst="rect">
            <a:avLst/>
          </a:prstGeom>
        </p:spPr>
        <p:txBody>
          <a:bodyPr wrap="none">
            <a:spAutoFit/>
          </a:bodyPr>
          <a:lstStyle/>
          <a:p>
            <a:r>
              <a:rPr lang="es-EC" dirty="0"/>
              <a:t>Máquina de Ensayos Universales</a:t>
            </a:r>
          </a:p>
        </p:txBody>
      </p:sp>
    </p:spTree>
    <p:extLst>
      <p:ext uri="{BB962C8B-B14F-4D97-AF65-F5344CB8AC3E}">
        <p14:creationId xmlns:p14="http://schemas.microsoft.com/office/powerpoint/2010/main" val="1689254485"/>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a:r>
            <a:br>
              <a:rPr lang="es-EC" dirty="0"/>
            </a:br>
            <a:endParaRPr lang="es-EC" dirty="0"/>
          </a:p>
        </p:txBody>
      </p:sp>
      <p:pic>
        <p:nvPicPr>
          <p:cNvPr id="4" name="Imagen 3"/>
          <p:cNvPicPr>
            <a:picLocks noChangeAspect="1"/>
          </p:cNvPicPr>
          <p:nvPr/>
        </p:nvPicPr>
        <p:blipFill>
          <a:blip r:embed="rId2"/>
          <a:stretch>
            <a:fillRect/>
          </a:stretch>
        </p:blipFill>
        <p:spPr>
          <a:xfrm>
            <a:off x="1016998" y="992760"/>
            <a:ext cx="8736325" cy="469433"/>
          </a:xfrm>
          <a:prstGeom prst="rect">
            <a:avLst/>
          </a:prstGeom>
        </p:spPr>
      </p:pic>
      <p:sp>
        <p:nvSpPr>
          <p:cNvPr id="5" name="CuadroTexto 4"/>
          <p:cNvSpPr txBox="1"/>
          <p:nvPr/>
        </p:nvSpPr>
        <p:spPr>
          <a:xfrm>
            <a:off x="1153391" y="1091045"/>
            <a:ext cx="4810991" cy="369332"/>
          </a:xfrm>
          <a:prstGeom prst="rect">
            <a:avLst/>
          </a:prstGeom>
          <a:noFill/>
        </p:spPr>
        <p:txBody>
          <a:bodyPr wrap="square" rtlCol="0">
            <a:spAutoFit/>
          </a:bodyPr>
          <a:lstStyle/>
          <a:p>
            <a:r>
              <a:rPr lang="en-US" dirty="0" err="1" smtClean="0"/>
              <a:t>Medidor</a:t>
            </a:r>
            <a:r>
              <a:rPr lang="en-US" dirty="0" smtClean="0"/>
              <a:t> de </a:t>
            </a:r>
            <a:r>
              <a:rPr lang="en-US" dirty="0" err="1" smtClean="0"/>
              <a:t>Dureza</a:t>
            </a:r>
            <a:r>
              <a:rPr lang="en-US" dirty="0" smtClean="0"/>
              <a:t>:</a:t>
            </a:r>
            <a:endParaRPr lang="es-EC" dirty="0"/>
          </a:p>
        </p:txBody>
      </p:sp>
      <p:pic>
        <p:nvPicPr>
          <p:cNvPr id="6" name="Marcador de contenido 5" descr="G:\maquina para medir dureza.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2740" y="1789607"/>
            <a:ext cx="2907923" cy="4351338"/>
          </a:xfrm>
          <a:prstGeom prst="rect">
            <a:avLst/>
          </a:prstGeom>
          <a:noFill/>
          <a:ln>
            <a:noFill/>
          </a:ln>
        </p:spPr>
      </p:pic>
      <p:sp>
        <p:nvSpPr>
          <p:cNvPr id="7" name="Rectángulo 6"/>
          <p:cNvSpPr/>
          <p:nvPr/>
        </p:nvSpPr>
        <p:spPr>
          <a:xfrm>
            <a:off x="1743854" y="6140945"/>
            <a:ext cx="1991764" cy="369332"/>
          </a:xfrm>
          <a:prstGeom prst="rect">
            <a:avLst/>
          </a:prstGeom>
        </p:spPr>
        <p:txBody>
          <a:bodyPr wrap="none">
            <a:spAutoFit/>
          </a:bodyPr>
          <a:lstStyle/>
          <a:p>
            <a:r>
              <a:rPr lang="es-EC" dirty="0">
                <a:latin typeface="Calibri" panose="020F0502020204030204" pitchFamily="34" charset="0"/>
                <a:ea typeface="Times New Roman" panose="02020603050405020304" pitchFamily="18" charset="0"/>
                <a:cs typeface="Times New Roman" panose="02020603050405020304" pitchFamily="18" charset="0"/>
              </a:rPr>
              <a:t>Medidor de Dureza</a:t>
            </a:r>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2630793870"/>
              </p:ext>
            </p:extLst>
          </p:nvPr>
        </p:nvGraphicFramePr>
        <p:xfrm>
          <a:off x="7970869" y="1992658"/>
          <a:ext cx="2440822" cy="3337875"/>
        </p:xfrm>
        <a:graphic>
          <a:graphicData uri="http://schemas.openxmlformats.org/drawingml/2006/table">
            <a:tbl>
              <a:tblPr firstRow="1" firstCol="1" bandRow="1"/>
              <a:tblGrid>
                <a:gridCol w="1915028"/>
                <a:gridCol w="525794"/>
              </a:tblGrid>
              <a:tr h="901670">
                <a:tc gridSpan="2">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RESULTADOS ENSAYO DE DUREZA</a:t>
                      </a:r>
                      <a:endParaRPr lang="es-EC"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r>
              <a:tr h="344335">
                <a:tc gridSpan="2">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ESCALA : Rockwell B</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44335">
                <a:tc gridSpan="2">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IDENTADOR: 1/16 pulg.</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44335">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ENSAYO</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HB</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335">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335">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65">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65">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PROMEDIO</a:t>
                      </a:r>
                      <a:endParaRPr lang="es-EC"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a:t>
                      </a:r>
                      <a:endParaRPr lang="es-EC"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Imagen 8"/>
          <p:cNvPicPr>
            <a:picLocks noChangeAspect="1"/>
          </p:cNvPicPr>
          <p:nvPr/>
        </p:nvPicPr>
        <p:blipFill>
          <a:blip r:embed="rId4"/>
          <a:stretch>
            <a:fillRect/>
          </a:stretch>
        </p:blipFill>
        <p:spPr>
          <a:xfrm>
            <a:off x="8730292" y="294198"/>
            <a:ext cx="2469094" cy="634039"/>
          </a:xfrm>
          <a:prstGeom prst="rect">
            <a:avLst/>
          </a:prstGeom>
        </p:spPr>
      </p:pic>
      <p:pic>
        <p:nvPicPr>
          <p:cNvPr id="10" name="Imagen 9"/>
          <p:cNvPicPr>
            <a:picLocks noChangeAspect="1"/>
          </p:cNvPicPr>
          <p:nvPr/>
        </p:nvPicPr>
        <p:blipFill>
          <a:blip r:embed="rId5"/>
          <a:stretch>
            <a:fillRect/>
          </a:stretch>
        </p:blipFill>
        <p:spPr>
          <a:xfrm>
            <a:off x="4925465" y="2155494"/>
            <a:ext cx="2365453" cy="1719221"/>
          </a:xfrm>
          <a:prstGeom prst="rect">
            <a:avLst/>
          </a:prstGeom>
        </p:spPr>
      </p:pic>
      <p:sp>
        <p:nvSpPr>
          <p:cNvPr id="11" name="Rectángulo 10"/>
          <p:cNvSpPr/>
          <p:nvPr/>
        </p:nvSpPr>
        <p:spPr>
          <a:xfrm>
            <a:off x="4398002" y="3874715"/>
            <a:ext cx="3583032" cy="276999"/>
          </a:xfrm>
          <a:prstGeom prst="rect">
            <a:avLst/>
          </a:prstGeom>
        </p:spPr>
        <p:txBody>
          <a:bodyPr wrap="none">
            <a:spAutoFit/>
          </a:bodyPr>
          <a:lstStyle/>
          <a:p>
            <a:r>
              <a:rPr lang="es-EC" sz="1200" dirty="0" smtClean="0">
                <a:latin typeface="Arial" panose="020B0604020202020204" pitchFamily="34" charset="0"/>
                <a:ea typeface="Times New Roman" panose="02020603050405020304" pitchFamily="18" charset="0"/>
              </a:rPr>
              <a:t>Muestra </a:t>
            </a:r>
            <a:r>
              <a:rPr lang="es-EC" sz="1200" dirty="0">
                <a:latin typeface="Arial" panose="020B0604020202020204" pitchFamily="34" charset="0"/>
                <a:ea typeface="Times New Roman" panose="02020603050405020304" pitchFamily="18" charset="0"/>
              </a:rPr>
              <a:t>de 40 mm de diámetro y 13 mm espesor </a:t>
            </a:r>
            <a:endParaRPr lang="es-EC" dirty="0"/>
          </a:p>
        </p:txBody>
      </p:sp>
    </p:spTree>
    <p:extLst>
      <p:ext uri="{BB962C8B-B14F-4D97-AF65-F5344CB8AC3E}">
        <p14:creationId xmlns:p14="http://schemas.microsoft.com/office/powerpoint/2010/main" val="2443163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76745" y="987136"/>
            <a:ext cx="8736325" cy="469433"/>
          </a:xfrm>
          <a:prstGeom prst="rect">
            <a:avLst/>
          </a:prstGeom>
        </p:spPr>
      </p:pic>
      <p:pic>
        <p:nvPicPr>
          <p:cNvPr id="7" name="Marcador de contenido 6"/>
          <p:cNvPicPr>
            <a:picLocks noGrp="1" noChangeAspect="1"/>
          </p:cNvPicPr>
          <p:nvPr>
            <p:ph idx="1"/>
          </p:nvPr>
        </p:nvPicPr>
        <p:blipFill>
          <a:blip r:embed="rId3"/>
          <a:stretch>
            <a:fillRect/>
          </a:stretch>
        </p:blipFill>
        <p:spPr>
          <a:xfrm>
            <a:off x="6981192" y="4567977"/>
            <a:ext cx="2871465" cy="1725318"/>
          </a:xfrm>
          <a:prstGeom prst="rect">
            <a:avLst/>
          </a:prstGeom>
        </p:spPr>
      </p:pic>
      <p:pic>
        <p:nvPicPr>
          <p:cNvPr id="5" name="Imagen 4"/>
          <p:cNvPicPr>
            <a:picLocks noChangeAspect="1"/>
          </p:cNvPicPr>
          <p:nvPr/>
        </p:nvPicPr>
        <p:blipFill>
          <a:blip r:embed="rId4"/>
          <a:stretch>
            <a:fillRect/>
          </a:stretch>
        </p:blipFill>
        <p:spPr>
          <a:xfrm>
            <a:off x="8771855" y="166981"/>
            <a:ext cx="2469094" cy="634039"/>
          </a:xfrm>
          <a:prstGeom prst="rect">
            <a:avLst/>
          </a:prstGeom>
        </p:spPr>
      </p:pic>
      <p:sp>
        <p:nvSpPr>
          <p:cNvPr id="6" name="CuadroTexto 5"/>
          <p:cNvSpPr txBox="1"/>
          <p:nvPr/>
        </p:nvSpPr>
        <p:spPr>
          <a:xfrm>
            <a:off x="976745" y="997527"/>
            <a:ext cx="4800600" cy="369332"/>
          </a:xfrm>
          <a:prstGeom prst="rect">
            <a:avLst/>
          </a:prstGeom>
          <a:noFill/>
        </p:spPr>
        <p:txBody>
          <a:bodyPr wrap="square" rtlCol="0">
            <a:spAutoFit/>
          </a:bodyPr>
          <a:lstStyle/>
          <a:p>
            <a:r>
              <a:rPr lang="en-US" dirty="0" err="1" smtClean="0"/>
              <a:t>Ensayo</a:t>
            </a:r>
            <a:r>
              <a:rPr lang="en-US" dirty="0" smtClean="0"/>
              <a:t> Metalografico</a:t>
            </a:r>
            <a:r>
              <a:rPr lang="en-US" dirty="0"/>
              <a:t>:</a:t>
            </a:r>
            <a:endParaRPr lang="es-EC" dirty="0"/>
          </a:p>
        </p:txBody>
      </p:sp>
      <p:pic>
        <p:nvPicPr>
          <p:cNvPr id="8" name="Imagen 7"/>
          <p:cNvPicPr>
            <a:picLocks noChangeAspect="1"/>
          </p:cNvPicPr>
          <p:nvPr/>
        </p:nvPicPr>
        <p:blipFill>
          <a:blip r:embed="rId5"/>
          <a:stretch>
            <a:fillRect/>
          </a:stretch>
        </p:blipFill>
        <p:spPr>
          <a:xfrm>
            <a:off x="1365419" y="3159679"/>
            <a:ext cx="5218628" cy="3133616"/>
          </a:xfrm>
          <a:prstGeom prst="rect">
            <a:avLst/>
          </a:prstGeom>
        </p:spPr>
      </p:pic>
      <p:sp>
        <p:nvSpPr>
          <p:cNvPr id="9" name="Rectángulo 8"/>
          <p:cNvSpPr/>
          <p:nvPr/>
        </p:nvSpPr>
        <p:spPr>
          <a:xfrm>
            <a:off x="2209013" y="6298681"/>
            <a:ext cx="2786340" cy="369332"/>
          </a:xfrm>
          <a:prstGeom prst="rect">
            <a:avLst/>
          </a:prstGeom>
        </p:spPr>
        <p:txBody>
          <a:bodyPr wrap="none">
            <a:spAutoFit/>
          </a:bodyPr>
          <a:lstStyle/>
          <a:p>
            <a:r>
              <a:rPr lang="es-EC" dirty="0"/>
              <a:t>Microscopio Metalúrgico</a:t>
            </a:r>
          </a:p>
        </p:txBody>
      </p:sp>
      <p:sp>
        <p:nvSpPr>
          <p:cNvPr id="10" name="Rectángulo 9"/>
          <p:cNvSpPr/>
          <p:nvPr/>
        </p:nvSpPr>
        <p:spPr>
          <a:xfrm>
            <a:off x="7986761" y="6298681"/>
            <a:ext cx="1151277" cy="369332"/>
          </a:xfrm>
          <a:prstGeom prst="rect">
            <a:avLst/>
          </a:prstGeom>
        </p:spPr>
        <p:txBody>
          <a:bodyPr wrap="none">
            <a:spAutoFit/>
          </a:bodyPr>
          <a:lstStyle/>
          <a:p>
            <a:r>
              <a:rPr lang="es-EC" dirty="0"/>
              <a:t> Lijadora</a:t>
            </a:r>
          </a:p>
        </p:txBody>
      </p:sp>
      <p:sp>
        <p:nvSpPr>
          <p:cNvPr id="11" name="Rectángulo 10"/>
          <p:cNvSpPr/>
          <p:nvPr/>
        </p:nvSpPr>
        <p:spPr>
          <a:xfrm>
            <a:off x="1365419" y="1569460"/>
            <a:ext cx="8640983" cy="1477328"/>
          </a:xfrm>
          <a:prstGeom prst="rect">
            <a:avLst/>
          </a:prstGeom>
        </p:spPr>
        <p:txBody>
          <a:bodyPr wrap="square">
            <a:spAutoFit/>
          </a:bodyPr>
          <a:lstStyle/>
          <a:p>
            <a:pPr algn="just"/>
            <a:r>
              <a:rPr lang="es-EC" dirty="0"/>
              <a:t>Este microscopio es utilizado en para poder observar la metalografía es decir la estructura interna de los materiales y acorde a esto se determina de que material se trata ya que con las imágenes que nos arroja el microscopio se las compara con las que existen que son normalizadas para los diferentes tipos de materiales y </a:t>
            </a:r>
            <a:r>
              <a:rPr lang="es-EC" dirty="0" smtClean="0"/>
              <a:t>aleaciones.</a:t>
            </a:r>
            <a:endParaRPr lang="es-EC" dirty="0"/>
          </a:p>
        </p:txBody>
      </p:sp>
    </p:spTree>
    <p:extLst>
      <p:ext uri="{BB962C8B-B14F-4D97-AF65-F5344CB8AC3E}">
        <p14:creationId xmlns:p14="http://schemas.microsoft.com/office/powerpoint/2010/main" val="3374051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76745" y="987136"/>
            <a:ext cx="8736325" cy="469433"/>
          </a:xfrm>
          <a:prstGeom prst="rect">
            <a:avLst/>
          </a:prstGeom>
        </p:spPr>
      </p:pic>
      <p:pic>
        <p:nvPicPr>
          <p:cNvPr id="5" name="Imagen 4"/>
          <p:cNvPicPr>
            <a:picLocks noChangeAspect="1"/>
          </p:cNvPicPr>
          <p:nvPr/>
        </p:nvPicPr>
        <p:blipFill>
          <a:blip r:embed="rId3"/>
          <a:stretch>
            <a:fillRect/>
          </a:stretch>
        </p:blipFill>
        <p:spPr>
          <a:xfrm>
            <a:off x="8771855" y="166981"/>
            <a:ext cx="2469094" cy="634039"/>
          </a:xfrm>
          <a:prstGeom prst="rect">
            <a:avLst/>
          </a:prstGeom>
        </p:spPr>
      </p:pic>
      <p:sp>
        <p:nvSpPr>
          <p:cNvPr id="6" name="CuadroTexto 5"/>
          <p:cNvSpPr txBox="1"/>
          <p:nvPr/>
        </p:nvSpPr>
        <p:spPr>
          <a:xfrm>
            <a:off x="976745" y="997527"/>
            <a:ext cx="4800600" cy="369332"/>
          </a:xfrm>
          <a:prstGeom prst="rect">
            <a:avLst/>
          </a:prstGeom>
          <a:noFill/>
        </p:spPr>
        <p:txBody>
          <a:bodyPr wrap="square" rtlCol="0">
            <a:spAutoFit/>
          </a:bodyPr>
          <a:lstStyle/>
          <a:p>
            <a:r>
              <a:rPr lang="en-US" b="1" dirty="0" err="1" smtClean="0">
                <a:solidFill>
                  <a:prstClr val="black"/>
                </a:solidFill>
              </a:rPr>
              <a:t>Ensayo</a:t>
            </a:r>
            <a:r>
              <a:rPr lang="en-US" b="1" dirty="0" smtClean="0">
                <a:solidFill>
                  <a:prstClr val="black"/>
                </a:solidFill>
              </a:rPr>
              <a:t> </a:t>
            </a:r>
            <a:r>
              <a:rPr lang="en-US" b="1" dirty="0" err="1" smtClean="0">
                <a:solidFill>
                  <a:prstClr val="black"/>
                </a:solidFill>
              </a:rPr>
              <a:t>Metalográfico</a:t>
            </a:r>
            <a:r>
              <a:rPr lang="en-US" b="1" dirty="0">
                <a:solidFill>
                  <a:prstClr val="black"/>
                </a:solidFill>
              </a:rPr>
              <a:t>:</a:t>
            </a:r>
            <a:endParaRPr lang="es-EC" b="1" dirty="0">
              <a:solidFill>
                <a:prstClr val="black"/>
              </a:solidFill>
            </a:endParaRPr>
          </a:p>
        </p:txBody>
      </p:sp>
      <p:sp>
        <p:nvSpPr>
          <p:cNvPr id="3" name="Rectángulo 2"/>
          <p:cNvSpPr/>
          <p:nvPr/>
        </p:nvSpPr>
        <p:spPr>
          <a:xfrm>
            <a:off x="1406235" y="1724120"/>
            <a:ext cx="8192949" cy="1754326"/>
          </a:xfrm>
          <a:prstGeom prst="rect">
            <a:avLst/>
          </a:prstGeom>
        </p:spPr>
        <p:txBody>
          <a:bodyPr wrap="square">
            <a:spAutoFit/>
          </a:bodyPr>
          <a:lstStyle/>
          <a:p>
            <a:pPr algn="just"/>
            <a:r>
              <a:rPr lang="es-EC" dirty="0"/>
              <a:t>Luego de realizar el lijado se obtiene el espejo como lo muestra la figura 36; a esta muestra se le realiza el ataque químico acorde a la norma ASTM E407; que para este caso se emplea 0,5 ml HF más 100 ml de agua destilada; de este compuesto se coloca en una plaqueta y se sumerge la cara espejo en este compuesto por 30 segundos y enseguida esta la muestra lista para ir al microscopio.</a:t>
            </a:r>
          </a:p>
        </p:txBody>
      </p:sp>
      <p:pic>
        <p:nvPicPr>
          <p:cNvPr id="12" name="Imagen 11"/>
          <p:cNvPicPr>
            <a:picLocks noChangeAspect="1"/>
          </p:cNvPicPr>
          <p:nvPr/>
        </p:nvPicPr>
        <p:blipFill>
          <a:blip r:embed="rId4"/>
          <a:stretch>
            <a:fillRect/>
          </a:stretch>
        </p:blipFill>
        <p:spPr>
          <a:xfrm>
            <a:off x="1664081" y="3612221"/>
            <a:ext cx="2920237" cy="2237426"/>
          </a:xfrm>
          <a:prstGeom prst="rect">
            <a:avLst/>
          </a:prstGeom>
        </p:spPr>
      </p:pic>
      <p:sp>
        <p:nvSpPr>
          <p:cNvPr id="14" name="Rectángulo 13"/>
          <p:cNvSpPr/>
          <p:nvPr/>
        </p:nvSpPr>
        <p:spPr>
          <a:xfrm>
            <a:off x="1894658" y="5983422"/>
            <a:ext cx="2409634" cy="323165"/>
          </a:xfrm>
          <a:prstGeom prst="rect">
            <a:avLst/>
          </a:prstGeom>
        </p:spPr>
        <p:txBody>
          <a:bodyPr wrap="none">
            <a:spAutoFit/>
          </a:bodyPr>
          <a:lstStyle/>
          <a:p>
            <a:pPr algn="ctr">
              <a:lnSpc>
                <a:spcPct val="150000"/>
              </a:lnSpc>
              <a:spcAft>
                <a:spcPts val="0"/>
              </a:spcAft>
            </a:pPr>
            <a:r>
              <a:rPr lang="es-ES" sz="1000" b="1" dirty="0">
                <a:latin typeface="Arial" panose="020B0604020202020204" pitchFamily="34" charset="0"/>
                <a:ea typeface="Times New Roman" panose="02020603050405020304" pitchFamily="18" charset="0"/>
              </a:rPr>
              <a:t>Metalografía a 200X de material base</a:t>
            </a:r>
            <a:endParaRPr lang="es-EC" sz="1000" b="1" dirty="0">
              <a:effectLst/>
              <a:latin typeface="Arial" panose="020B0604020202020204" pitchFamily="34" charset="0"/>
              <a:ea typeface="Times New Roman" panose="02020603050405020304" pitchFamily="18" charset="0"/>
            </a:endParaRPr>
          </a:p>
        </p:txBody>
      </p:sp>
      <p:pic>
        <p:nvPicPr>
          <p:cNvPr id="15" name="Imagen 14"/>
          <p:cNvPicPr>
            <a:picLocks noChangeAspect="1"/>
          </p:cNvPicPr>
          <p:nvPr/>
        </p:nvPicPr>
        <p:blipFill>
          <a:blip r:embed="rId5"/>
          <a:stretch>
            <a:fillRect/>
          </a:stretch>
        </p:blipFill>
        <p:spPr>
          <a:xfrm>
            <a:off x="5616998" y="3612221"/>
            <a:ext cx="2778856" cy="2210533"/>
          </a:xfrm>
          <a:prstGeom prst="rect">
            <a:avLst/>
          </a:prstGeom>
        </p:spPr>
      </p:pic>
      <p:sp>
        <p:nvSpPr>
          <p:cNvPr id="16" name="Rectángulo 15"/>
          <p:cNvSpPr/>
          <p:nvPr/>
        </p:nvSpPr>
        <p:spPr>
          <a:xfrm>
            <a:off x="5703024" y="5985960"/>
            <a:ext cx="2606804" cy="323165"/>
          </a:xfrm>
          <a:prstGeom prst="rect">
            <a:avLst/>
          </a:prstGeom>
        </p:spPr>
        <p:txBody>
          <a:bodyPr wrap="none">
            <a:spAutoFit/>
          </a:bodyPr>
          <a:lstStyle/>
          <a:p>
            <a:pPr algn="ctr">
              <a:lnSpc>
                <a:spcPct val="150000"/>
              </a:lnSpc>
              <a:spcAft>
                <a:spcPts val="0"/>
              </a:spcAft>
            </a:pPr>
            <a:r>
              <a:rPr lang="es-ES" sz="1000" b="1" dirty="0">
                <a:latin typeface="Arial" panose="020B0604020202020204" pitchFamily="34" charset="0"/>
                <a:ea typeface="Times New Roman" panose="02020603050405020304" pitchFamily="18" charset="0"/>
              </a:rPr>
              <a:t>Metalografía a 200X </a:t>
            </a:r>
            <a:r>
              <a:rPr lang="es-ES" sz="1000" b="1" dirty="0" smtClean="0">
                <a:latin typeface="Arial" panose="020B0604020202020204" pitchFamily="34" charset="0"/>
                <a:ea typeface="Times New Roman" panose="02020603050405020304" pitchFamily="18" charset="0"/>
              </a:rPr>
              <a:t>de la aleación 2XXX</a:t>
            </a:r>
            <a:endParaRPr lang="es-EC" sz="1000" b="1"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462145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1086449" y="952206"/>
            <a:ext cx="8722569" cy="456749"/>
            <a:chOff x="0" y="131895"/>
            <a:chExt cx="8900437" cy="647595"/>
          </a:xfrm>
        </p:grpSpPr>
        <p:sp>
          <p:nvSpPr>
            <p:cNvPr id="8" name="Rectángulo redondeado 7"/>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300" kern="1200" dirty="0" smtClean="0"/>
                <a:t>DATOS OBTENIDOS:</a:t>
              </a:r>
              <a:endParaRPr lang="es-EC" sz="2300" kern="1200" dirty="0"/>
            </a:p>
          </p:txBody>
        </p:sp>
      </p:grpSp>
      <p:pic>
        <p:nvPicPr>
          <p:cNvPr id="2" name="Imagen 1"/>
          <p:cNvPicPr>
            <a:picLocks noChangeAspect="1"/>
          </p:cNvPicPr>
          <p:nvPr/>
        </p:nvPicPr>
        <p:blipFill>
          <a:blip r:embed="rId3"/>
          <a:stretch>
            <a:fillRect/>
          </a:stretch>
        </p:blipFill>
        <p:spPr>
          <a:xfrm>
            <a:off x="1879424" y="2182705"/>
            <a:ext cx="7929594" cy="3501122"/>
          </a:xfrm>
          <a:prstGeom prst="rect">
            <a:avLst/>
          </a:prstGeom>
        </p:spPr>
      </p:pic>
    </p:spTree>
    <p:extLst>
      <p:ext uri="{BB962C8B-B14F-4D97-AF65-F5344CB8AC3E}">
        <p14:creationId xmlns:p14="http://schemas.microsoft.com/office/powerpoint/2010/main" val="1177624309"/>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p:cNvGrpSpPr/>
          <p:nvPr/>
        </p:nvGrpSpPr>
        <p:grpSpPr>
          <a:xfrm>
            <a:off x="1086449" y="952206"/>
            <a:ext cx="8722569" cy="456749"/>
            <a:chOff x="0" y="131895"/>
            <a:chExt cx="8900437" cy="647595"/>
          </a:xfrm>
        </p:grpSpPr>
        <p:sp>
          <p:nvSpPr>
            <p:cNvPr id="17" name="Rectángulo redondeado 16"/>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ángulo 17"/>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DATOS OBTENIDOS:</a:t>
              </a:r>
              <a:endParaRPr lang="es-EC" sz="2300" kern="1200" dirty="0"/>
            </a:p>
          </p:txBody>
        </p:sp>
      </p:grpSp>
      <p:graphicFrame>
        <p:nvGraphicFramePr>
          <p:cNvPr id="2" name="Tabla 1"/>
          <p:cNvGraphicFramePr>
            <a:graphicFrameLocks noGrp="1"/>
          </p:cNvGraphicFramePr>
          <p:nvPr>
            <p:extLst>
              <p:ext uri="{D42A27DB-BD31-4B8C-83A1-F6EECF244321}">
                <p14:modId xmlns:p14="http://schemas.microsoft.com/office/powerpoint/2010/main" val="2478645553"/>
              </p:ext>
            </p:extLst>
          </p:nvPr>
        </p:nvGraphicFramePr>
        <p:xfrm>
          <a:off x="1600392" y="2452254"/>
          <a:ext cx="8177645" cy="2960121"/>
        </p:xfrm>
        <a:graphic>
          <a:graphicData uri="http://schemas.openxmlformats.org/drawingml/2006/table">
            <a:tbl>
              <a:tblPr firstRow="1" firstCol="1" bandRow="1"/>
              <a:tblGrid>
                <a:gridCol w="4378650"/>
                <a:gridCol w="775803"/>
                <a:gridCol w="775803"/>
                <a:gridCol w="981708"/>
                <a:gridCol w="775803"/>
                <a:gridCol w="489878"/>
              </a:tblGrid>
              <a:tr h="410985">
                <a:tc gridSpan="6">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COMPARACIÓN DE RESULTADOS OBTENIDOS CON LA NORMA ASTM B-211</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0985">
                <a:tc gridSpan="6">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0985">
                <a:tc gridSpan="6">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COMPOSICIÓN QUÍMICA </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6112">
                <a:tc>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Mg</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Zn</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112">
                <a:tc>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RESULTADOS OBTENIDOS</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2,30</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86,75</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6,58</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4,37</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112">
                <a:tc>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 ASTM B – 211 PARA LA SERIE 2XXX</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93,8</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830">
                <a:tc>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NORMA ASTM B – 211 PARA LA SERIE 7XXX</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91,7</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3642608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980" y="186894"/>
            <a:ext cx="9692640" cy="1017080"/>
          </a:xfrm>
        </p:spPr>
        <p:txBody>
          <a:bodyPr/>
          <a:lstStyle/>
          <a:p>
            <a:r>
              <a:rPr lang="es-ES" dirty="0" smtClean="0"/>
              <a:t>Objetivos específicos:</a:t>
            </a:r>
            <a:endParaRPr lang="es-ES" dirty="0"/>
          </a:p>
        </p:txBody>
      </p:sp>
      <p:sp>
        <p:nvSpPr>
          <p:cNvPr id="3" name="2 Marcador de contenido"/>
          <p:cNvSpPr>
            <a:spLocks noGrp="1"/>
          </p:cNvSpPr>
          <p:nvPr>
            <p:ph idx="1"/>
          </p:nvPr>
        </p:nvSpPr>
        <p:spPr>
          <a:xfrm>
            <a:off x="1261872" y="1242646"/>
            <a:ext cx="8595360" cy="4937491"/>
          </a:xfrm>
        </p:spPr>
        <p:txBody>
          <a:bodyPr>
            <a:normAutofit/>
          </a:bodyPr>
          <a:lstStyle/>
          <a:p>
            <a:pPr lvl="0" algn="just"/>
            <a:r>
              <a:rPr lang="es-EC" sz="2400" dirty="0">
                <a:solidFill>
                  <a:schemeClr val="tx1"/>
                </a:solidFill>
              </a:rPr>
              <a:t>Realizar una investigación detallada acerca del Al y su aleación con el Cu; DURALUMINIO.</a:t>
            </a:r>
            <a:endParaRPr lang="es-ES" sz="2400" dirty="0">
              <a:solidFill>
                <a:schemeClr val="tx1"/>
              </a:solidFill>
            </a:endParaRPr>
          </a:p>
          <a:p>
            <a:pPr lvl="0" algn="just"/>
            <a:r>
              <a:rPr lang="es-EC" sz="2400" dirty="0">
                <a:solidFill>
                  <a:schemeClr val="tx1"/>
                </a:solidFill>
              </a:rPr>
              <a:t>Determinar el procedimiento para el modelo de la pieza a fundir.</a:t>
            </a:r>
            <a:endParaRPr lang="es-ES" sz="2400" dirty="0">
              <a:solidFill>
                <a:schemeClr val="tx1"/>
              </a:solidFill>
            </a:endParaRPr>
          </a:p>
          <a:p>
            <a:pPr lvl="0" algn="just"/>
            <a:r>
              <a:rPr lang="es-EC" sz="2400" dirty="0">
                <a:solidFill>
                  <a:schemeClr val="tx1"/>
                </a:solidFill>
              </a:rPr>
              <a:t>Elaborar el proceso de fundición del modelo en DURALUMINIO en base a la noma ASTM – B211.</a:t>
            </a:r>
            <a:endParaRPr lang="es-ES" sz="2400" dirty="0">
              <a:solidFill>
                <a:schemeClr val="tx1"/>
              </a:solidFill>
            </a:endParaRPr>
          </a:p>
          <a:p>
            <a:pPr lvl="0" algn="just"/>
            <a:r>
              <a:rPr lang="es-EC" sz="2400" dirty="0">
                <a:solidFill>
                  <a:schemeClr val="tx1"/>
                </a:solidFill>
              </a:rPr>
              <a:t>Verificar las propiedades de tracción, compresión, dureza, metalográficas, composición química de la aleación.</a:t>
            </a:r>
            <a:endParaRPr lang="es-ES" sz="2400" dirty="0">
              <a:solidFill>
                <a:schemeClr val="tx1"/>
              </a:solidFill>
            </a:endParaRPr>
          </a:p>
          <a:p>
            <a:pPr lvl="0" algn="just"/>
            <a:r>
              <a:rPr lang="es-EC" sz="2400" dirty="0">
                <a:solidFill>
                  <a:schemeClr val="tx1"/>
                </a:solidFill>
              </a:rPr>
              <a:t>Analizar los resultados obtenidos.</a:t>
            </a:r>
            <a:endParaRPr lang="es-ES" sz="2400" dirty="0">
              <a:solidFill>
                <a:schemeClr val="tx1"/>
              </a:solidFill>
            </a:endParaRPr>
          </a:p>
          <a:p>
            <a:pPr lvl="0" algn="just"/>
            <a:r>
              <a:rPr lang="es-EC" sz="2400" dirty="0">
                <a:solidFill>
                  <a:schemeClr val="tx1"/>
                </a:solidFill>
              </a:rPr>
              <a:t>Concluir los resultados obtenidos.</a:t>
            </a:r>
            <a:endParaRPr lang="es-ES" sz="2400" dirty="0">
              <a:solidFill>
                <a:schemeClr val="tx1"/>
              </a:solidFill>
            </a:endParaRPr>
          </a:p>
          <a:p>
            <a:endParaRPr lang="es-ES" sz="2400" dirty="0"/>
          </a:p>
        </p:txBody>
      </p:sp>
      <p:pic>
        <p:nvPicPr>
          <p:cNvPr id="4"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1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Marcador de contenido 12"/>
          <p:cNvGraphicFramePr>
            <a:graphicFrameLocks noGrp="1"/>
          </p:cNvGraphicFramePr>
          <p:nvPr>
            <p:ph idx="1"/>
            <p:extLst>
              <p:ext uri="{D42A27DB-BD31-4B8C-83A1-F6EECF244321}">
                <p14:modId xmlns:p14="http://schemas.microsoft.com/office/powerpoint/2010/main" val="3895807392"/>
              </p:ext>
            </p:extLst>
          </p:nvPr>
        </p:nvGraphicFramePr>
        <p:xfrm>
          <a:off x="697809" y="505412"/>
          <a:ext cx="10522365" cy="6552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p:cNvSpPr>
          <p:nvPr/>
        </p:nvSpPr>
        <p:spPr>
          <a:xfrm>
            <a:off x="706136" y="-398130"/>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2800" dirty="0" smtClean="0"/>
              <a:t>DESARROLLO DE LA TECNOLOGIA:</a:t>
            </a:r>
            <a:endParaRPr lang="es-EC" sz="2800" dirty="0"/>
          </a:p>
        </p:txBody>
      </p:sp>
      <p:pic>
        <p:nvPicPr>
          <p:cNvPr id="8" name="Picture 2" descr="Resultado de imagen para universidad de las fuerzas armadas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1086449" y="952206"/>
            <a:ext cx="8722569" cy="456749"/>
            <a:chOff x="0" y="131895"/>
            <a:chExt cx="8900437" cy="647595"/>
          </a:xfrm>
        </p:grpSpPr>
        <p:sp>
          <p:nvSpPr>
            <p:cNvPr id="10" name="Rectángulo redondeado 9"/>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10"/>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Selecci</a:t>
              </a:r>
              <a:r>
                <a:rPr lang="es-EC" sz="2300" dirty="0" smtClean="0"/>
                <a:t>ón de Materia Prima:</a:t>
              </a:r>
              <a:endParaRPr lang="es-EC" sz="2300" kern="1200" dirty="0"/>
            </a:p>
          </p:txBody>
        </p:sp>
      </p:grpSp>
    </p:spTree>
    <p:extLst>
      <p:ext uri="{BB962C8B-B14F-4D97-AF65-F5344CB8AC3E}">
        <p14:creationId xmlns:p14="http://schemas.microsoft.com/office/powerpoint/2010/main" val="3524227371"/>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a:off x="1086449" y="952206"/>
            <a:ext cx="8722569" cy="456749"/>
            <a:chOff x="0" y="131895"/>
            <a:chExt cx="8900437" cy="647595"/>
          </a:xfrm>
        </p:grpSpPr>
        <p:sp>
          <p:nvSpPr>
            <p:cNvPr id="15" name="Rectángulo redondeado 14"/>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ángulo 15"/>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b="1" dirty="0" smtClean="0"/>
                <a:t>CHATARRA DE COBRE</a:t>
              </a:r>
              <a:r>
                <a:rPr lang="es-EC" sz="2300" dirty="0" smtClean="0"/>
                <a:t>:</a:t>
              </a:r>
              <a:endParaRPr lang="es-EC" sz="2300" kern="1200" dirty="0"/>
            </a:p>
          </p:txBody>
        </p:sp>
      </p:grpSp>
      <p:pic>
        <p:nvPicPr>
          <p:cNvPr id="3" name="Imagen 2"/>
          <p:cNvPicPr>
            <a:picLocks noChangeAspect="1"/>
          </p:cNvPicPr>
          <p:nvPr/>
        </p:nvPicPr>
        <p:blipFill>
          <a:blip r:embed="rId3"/>
          <a:stretch>
            <a:fillRect/>
          </a:stretch>
        </p:blipFill>
        <p:spPr>
          <a:xfrm>
            <a:off x="4428293" y="2660078"/>
            <a:ext cx="2389839" cy="2115495"/>
          </a:xfrm>
          <a:prstGeom prst="rect">
            <a:avLst/>
          </a:prstGeom>
        </p:spPr>
      </p:pic>
      <p:sp>
        <p:nvSpPr>
          <p:cNvPr id="4" name="Rectángulo 3"/>
          <p:cNvSpPr/>
          <p:nvPr/>
        </p:nvSpPr>
        <p:spPr>
          <a:xfrm>
            <a:off x="1645226" y="1736748"/>
            <a:ext cx="7955974" cy="923330"/>
          </a:xfrm>
          <a:prstGeom prst="rect">
            <a:avLst/>
          </a:prstGeom>
        </p:spPr>
        <p:txBody>
          <a:bodyPr wrap="square">
            <a:spAutoFit/>
          </a:bodyPr>
          <a:lstStyle/>
          <a:p>
            <a:pPr algn="just"/>
            <a:r>
              <a:rPr lang="es-EC" spc="-25" dirty="0">
                <a:latin typeface="Arial" panose="020B0604020202020204" pitchFamily="34" charset="0"/>
                <a:ea typeface="Times New Roman" panose="02020603050405020304" pitchFamily="18" charset="0"/>
              </a:rPr>
              <a:t>Chatarra de Cobre al 99%, para asegurarnos tener un cobre al 99% es preferible comprar en los locales de chatarra el alambre de cobre, ese nos da la seguridad que contamos con un cobre prácticamente puro</a:t>
            </a:r>
            <a:endParaRPr lang="es-EC" dirty="0"/>
          </a:p>
        </p:txBody>
      </p:sp>
      <p:sp>
        <p:nvSpPr>
          <p:cNvPr id="5" name="Rectángulo 4"/>
          <p:cNvSpPr/>
          <p:nvPr/>
        </p:nvSpPr>
        <p:spPr>
          <a:xfrm>
            <a:off x="1645226" y="5098738"/>
            <a:ext cx="7841674" cy="923330"/>
          </a:xfrm>
          <a:prstGeom prst="rect">
            <a:avLst/>
          </a:prstGeom>
        </p:spPr>
        <p:txBody>
          <a:bodyPr wrap="square">
            <a:spAutoFit/>
          </a:bodyPr>
          <a:lstStyle/>
          <a:p>
            <a:pPr algn="just"/>
            <a:r>
              <a:rPr lang="es-EC" spc="-25" dirty="0">
                <a:latin typeface="Arial" panose="020B0604020202020204" pitchFamily="34" charset="0"/>
                <a:ea typeface="Times New Roman" panose="02020603050405020304" pitchFamily="18" charset="0"/>
              </a:rPr>
              <a:t>Para el caso del magnesio que esa en un porcentaje bajo en esta aleación que es casi imperceptible peor no podemos descartarlo debemos utilizar chatarra de perfiles de aluminio</a:t>
            </a:r>
            <a:endParaRPr lang="es-EC" dirty="0"/>
          </a:p>
        </p:txBody>
      </p:sp>
    </p:spTree>
    <p:extLst>
      <p:ext uri="{BB962C8B-B14F-4D97-AF65-F5344CB8AC3E}">
        <p14:creationId xmlns:p14="http://schemas.microsoft.com/office/powerpoint/2010/main" val="2206628621"/>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706136" y="-398130"/>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2800" dirty="0"/>
              <a:t>PROCESO DE FUNDICIÓN: </a:t>
            </a:r>
            <a:endParaRPr lang="es-EC" sz="2800" dirty="0"/>
          </a:p>
        </p:txBody>
      </p:sp>
      <p:pic>
        <p:nvPicPr>
          <p:cNvPr id="11"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a:off x="1086449" y="952206"/>
            <a:ext cx="8722569" cy="456749"/>
            <a:chOff x="0" y="131895"/>
            <a:chExt cx="8900437" cy="647595"/>
          </a:xfrm>
        </p:grpSpPr>
        <p:sp>
          <p:nvSpPr>
            <p:cNvPr id="15" name="Rectángulo redondeado 14"/>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ángulo 15"/>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Calculo de cargas de los elementos:</a:t>
              </a:r>
              <a:endParaRPr lang="es-EC" sz="2300" kern="1200" dirty="0"/>
            </a:p>
          </p:txBody>
        </p:sp>
      </p:grpSp>
      <p:sp>
        <p:nvSpPr>
          <p:cNvPr id="7" name="Rectángulo 6"/>
          <p:cNvSpPr/>
          <p:nvPr/>
        </p:nvSpPr>
        <p:spPr>
          <a:xfrm>
            <a:off x="1117430" y="2791510"/>
            <a:ext cx="8691588" cy="1200329"/>
          </a:xfrm>
          <a:prstGeom prst="rect">
            <a:avLst/>
          </a:prstGeom>
        </p:spPr>
        <p:txBody>
          <a:bodyPr wrap="square">
            <a:spAutoFit/>
          </a:bodyPr>
          <a:lstStyle/>
          <a:p>
            <a:pPr algn="just"/>
            <a:r>
              <a:rPr lang="es-EC" b="1" dirty="0"/>
              <a:t>De acuerdo a esta tabla analizamos el porcentaje de quemado del Al y del Cu; en el modelo que se hizo de madera hacemos el cálculo del volumen del mismo y las dimensiones nos arrojan que el modelo es un paralelepípedo de las siguientes dimensiones: </a:t>
            </a:r>
          </a:p>
        </p:txBody>
      </p:sp>
      <p:graphicFrame>
        <p:nvGraphicFramePr>
          <p:cNvPr id="10" name="Tabla 9"/>
          <p:cNvGraphicFramePr>
            <a:graphicFrameLocks noGrp="1"/>
          </p:cNvGraphicFramePr>
          <p:nvPr>
            <p:extLst>
              <p:ext uri="{D42A27DB-BD31-4B8C-83A1-F6EECF244321}">
                <p14:modId xmlns:p14="http://schemas.microsoft.com/office/powerpoint/2010/main" val="305913583"/>
              </p:ext>
            </p:extLst>
          </p:nvPr>
        </p:nvGraphicFramePr>
        <p:xfrm>
          <a:off x="1342791" y="1738789"/>
          <a:ext cx="8050590" cy="648335"/>
        </p:xfrm>
        <a:graphic>
          <a:graphicData uri="http://schemas.openxmlformats.org/drawingml/2006/table">
            <a:tbl>
              <a:tblPr firstRow="1" firstCol="1" bandRow="1"/>
              <a:tblGrid>
                <a:gridCol w="894510"/>
                <a:gridCol w="894510"/>
                <a:gridCol w="894510"/>
                <a:gridCol w="894510"/>
                <a:gridCol w="894510"/>
                <a:gridCol w="894510"/>
                <a:gridCol w="894510"/>
                <a:gridCol w="894510"/>
                <a:gridCol w="894510"/>
              </a:tblGrid>
              <a:tr h="240030">
                <a:tc>
                  <a:txBody>
                    <a:bodyPr/>
                    <a:lstStyle/>
                    <a:p>
                      <a:pPr algn="ctr">
                        <a:lnSpc>
                          <a:spcPct val="115000"/>
                        </a:lnSpc>
                        <a:spcAft>
                          <a:spcPts val="1000"/>
                        </a:spcAft>
                      </a:pPr>
                      <a:r>
                        <a:rPr lang="es-EC"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Elemento</a:t>
                      </a:r>
                      <a:endParaRPr lang="es-EC"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C"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Cu</a:t>
                      </a:r>
                      <a:endParaRPr lang="es-EC"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Zn</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Pb</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Si</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Mn</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Sn</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Ni</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0030">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de quemado</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 5,0</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 – 10,0</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2,0 - 5,0</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 20</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0,40 – 0,80</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0,20 – 0,30</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s-EC"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a:t>
                      </a:r>
                      <a:endParaRPr lang="es-EC"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 name="Imagen 12"/>
          <p:cNvPicPr>
            <a:picLocks noChangeAspect="1"/>
          </p:cNvPicPr>
          <p:nvPr/>
        </p:nvPicPr>
        <p:blipFill>
          <a:blip r:embed="rId3"/>
          <a:stretch>
            <a:fillRect/>
          </a:stretch>
        </p:blipFill>
        <p:spPr>
          <a:xfrm>
            <a:off x="3531814" y="2466290"/>
            <a:ext cx="5221785" cy="325220"/>
          </a:xfrm>
          <a:prstGeom prst="rect">
            <a:avLst/>
          </a:prstGeom>
        </p:spPr>
      </p:pic>
      <p:pic>
        <p:nvPicPr>
          <p:cNvPr id="17" name="Imagen 16"/>
          <p:cNvPicPr>
            <a:picLocks noChangeAspect="1"/>
          </p:cNvPicPr>
          <p:nvPr/>
        </p:nvPicPr>
        <p:blipFill>
          <a:blip r:embed="rId4"/>
          <a:stretch>
            <a:fillRect/>
          </a:stretch>
        </p:blipFill>
        <p:spPr>
          <a:xfrm>
            <a:off x="2835602" y="4002420"/>
            <a:ext cx="5206962" cy="2743948"/>
          </a:xfrm>
          <a:prstGeom prst="rect">
            <a:avLst/>
          </a:prstGeom>
        </p:spPr>
      </p:pic>
    </p:spTree>
    <p:extLst>
      <p:ext uri="{BB962C8B-B14F-4D97-AF65-F5344CB8AC3E}">
        <p14:creationId xmlns:p14="http://schemas.microsoft.com/office/powerpoint/2010/main" val="614597555"/>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p:cNvGrpSpPr/>
          <p:nvPr/>
        </p:nvGrpSpPr>
        <p:grpSpPr>
          <a:xfrm>
            <a:off x="1107231" y="830982"/>
            <a:ext cx="8722569" cy="456749"/>
            <a:chOff x="0" y="131895"/>
            <a:chExt cx="8900437" cy="647595"/>
          </a:xfrm>
        </p:grpSpPr>
        <p:sp>
          <p:nvSpPr>
            <p:cNvPr id="11" name="Rectángulo redondeado 10"/>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ángulo 11"/>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defTabSz="1200150">
                <a:lnSpc>
                  <a:spcPct val="90000"/>
                </a:lnSpc>
                <a:spcBef>
                  <a:spcPct val="0"/>
                </a:spcBef>
                <a:spcAft>
                  <a:spcPct val="35000"/>
                </a:spcAft>
              </a:pPr>
              <a:r>
                <a:rPr lang="es-EC" sz="2300" dirty="0"/>
                <a:t>Calculo de cargas de los </a:t>
              </a:r>
              <a:r>
                <a:rPr lang="es-EC" sz="2300" dirty="0" smtClean="0"/>
                <a:t>elementos:</a:t>
              </a:r>
              <a:endParaRPr lang="es-EC" sz="2300" kern="1200" dirty="0"/>
            </a:p>
          </p:txBody>
        </p:sp>
      </p:grpSp>
      <p:pic>
        <p:nvPicPr>
          <p:cNvPr id="2" name="Imagen 1"/>
          <p:cNvPicPr>
            <a:picLocks noChangeAspect="1"/>
          </p:cNvPicPr>
          <p:nvPr/>
        </p:nvPicPr>
        <p:blipFill>
          <a:blip r:embed="rId3"/>
          <a:stretch>
            <a:fillRect/>
          </a:stretch>
        </p:blipFill>
        <p:spPr>
          <a:xfrm>
            <a:off x="2404453" y="1545656"/>
            <a:ext cx="6095311" cy="5094135"/>
          </a:xfrm>
          <a:prstGeom prst="rect">
            <a:avLst/>
          </a:prstGeom>
        </p:spPr>
      </p:pic>
    </p:spTree>
    <p:extLst>
      <p:ext uri="{BB962C8B-B14F-4D97-AF65-F5344CB8AC3E}">
        <p14:creationId xmlns:p14="http://schemas.microsoft.com/office/powerpoint/2010/main" val="3820937957"/>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p:cNvGrpSpPr/>
          <p:nvPr/>
        </p:nvGrpSpPr>
        <p:grpSpPr>
          <a:xfrm>
            <a:off x="1086449" y="952206"/>
            <a:ext cx="8722569" cy="456749"/>
            <a:chOff x="0" y="131895"/>
            <a:chExt cx="8900437" cy="647595"/>
          </a:xfrm>
        </p:grpSpPr>
        <p:sp>
          <p:nvSpPr>
            <p:cNvPr id="14" name="Rectángulo redondeado 13"/>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14"/>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endParaRPr lang="es-EC" sz="2300" kern="1200" dirty="0"/>
            </a:p>
          </p:txBody>
        </p:sp>
      </p:grpSp>
      <p:sp>
        <p:nvSpPr>
          <p:cNvPr id="2" name="Rectángulo 1"/>
          <p:cNvSpPr/>
          <p:nvPr/>
        </p:nvSpPr>
        <p:spPr>
          <a:xfrm>
            <a:off x="1280467" y="995914"/>
            <a:ext cx="2817823" cy="369332"/>
          </a:xfrm>
          <a:prstGeom prst="rect">
            <a:avLst/>
          </a:prstGeom>
        </p:spPr>
        <p:txBody>
          <a:bodyPr wrap="none">
            <a:spAutoFit/>
          </a:bodyPr>
          <a:lstStyle/>
          <a:p>
            <a:r>
              <a:rPr lang="es-EC" b="1" spc="-25" dirty="0">
                <a:latin typeface="Arial" panose="020B0604020202020204" pitchFamily="34" charset="0"/>
                <a:ea typeface="Times New Roman" panose="02020603050405020304" pitchFamily="18" charset="0"/>
              </a:rPr>
              <a:t>Preparación de la </a:t>
            </a:r>
            <a:r>
              <a:rPr lang="es-EC" b="1" spc="-25" dirty="0" smtClean="0">
                <a:latin typeface="Arial" panose="020B0604020202020204" pitchFamily="34" charset="0"/>
                <a:ea typeface="Times New Roman" panose="02020603050405020304" pitchFamily="18" charset="0"/>
              </a:rPr>
              <a:t>Arena:</a:t>
            </a:r>
            <a:endParaRPr lang="es-EC" b="1" dirty="0"/>
          </a:p>
        </p:txBody>
      </p:sp>
      <p:sp>
        <p:nvSpPr>
          <p:cNvPr id="3" name="Rectángulo 2"/>
          <p:cNvSpPr/>
          <p:nvPr/>
        </p:nvSpPr>
        <p:spPr>
          <a:xfrm>
            <a:off x="1280467" y="1623629"/>
            <a:ext cx="7779326" cy="2585323"/>
          </a:xfrm>
          <a:prstGeom prst="rect">
            <a:avLst/>
          </a:prstGeom>
        </p:spPr>
        <p:txBody>
          <a:bodyPr wrap="square">
            <a:spAutoFit/>
          </a:bodyPr>
          <a:lstStyle/>
          <a:p>
            <a:pPr algn="just"/>
            <a:r>
              <a:rPr lang="es-EC" spc="-25" dirty="0">
                <a:latin typeface="Arial" panose="020B0604020202020204" pitchFamily="34" charset="0"/>
                <a:ea typeface="Times New Roman" panose="02020603050405020304" pitchFamily="18" charset="0"/>
                <a:cs typeface="Arial" panose="020B0604020202020204" pitchFamily="34" charset="0"/>
              </a:rPr>
              <a:t>A </a:t>
            </a:r>
            <a:r>
              <a:rPr lang="es-EC" spc="-25" dirty="0" smtClean="0">
                <a:latin typeface="Arial" panose="020B0604020202020204" pitchFamily="34" charset="0"/>
                <a:ea typeface="Times New Roman" panose="02020603050405020304" pitchFamily="18" charset="0"/>
                <a:cs typeface="Arial" panose="020B0604020202020204" pitchFamily="34" charset="0"/>
              </a:rPr>
              <a:t>la </a:t>
            </a:r>
            <a:r>
              <a:rPr lang="es-EC" spc="-25" dirty="0">
                <a:latin typeface="Arial" panose="020B0604020202020204" pitchFamily="34" charset="0"/>
                <a:ea typeface="Times New Roman" panose="02020603050405020304" pitchFamily="18" charset="0"/>
                <a:cs typeface="Arial" panose="020B0604020202020204" pitchFamily="34" charset="0"/>
              </a:rPr>
              <a:t>arena </a:t>
            </a:r>
            <a:r>
              <a:rPr lang="es-EC" spc="-25" dirty="0" smtClean="0">
                <a:latin typeface="Arial" panose="020B0604020202020204" pitchFamily="34" charset="0"/>
                <a:ea typeface="Times New Roman" panose="02020603050405020304" pitchFamily="18" charset="0"/>
                <a:cs typeface="Arial" panose="020B0604020202020204" pitchFamily="34" charset="0"/>
              </a:rPr>
              <a:t>debe </a:t>
            </a:r>
            <a:r>
              <a:rPr lang="es-EC" spc="-25" dirty="0">
                <a:latin typeface="Arial" panose="020B0604020202020204" pitchFamily="34" charset="0"/>
                <a:ea typeface="Times New Roman" panose="02020603050405020304" pitchFamily="18" charset="0"/>
                <a:cs typeface="Arial" panose="020B0604020202020204" pitchFamily="34" charset="0"/>
              </a:rPr>
              <a:t>tener un porcentaje de humedad el cuál va del 3 al 4% en peso de la arena que se vaya a preparar para esto se le agrega este porcentaje en agua y se mezcla durante 5 a 10 minutos para obtener una arena factible para la fundición y no se presenten inconvenientes sobre todo al momento del moldeo</a:t>
            </a:r>
            <a:r>
              <a:rPr lang="es-EC" spc="-25" dirty="0" smtClean="0">
                <a:latin typeface="Arial" panose="020B0604020202020204" pitchFamily="34" charset="0"/>
                <a:ea typeface="Times New Roman" panose="02020603050405020304" pitchFamily="18" charset="0"/>
                <a:cs typeface="Arial" panose="020B0604020202020204" pitchFamily="34" charset="0"/>
              </a:rPr>
              <a:t>.</a:t>
            </a:r>
          </a:p>
          <a:p>
            <a:pPr algn="just"/>
            <a:endParaRPr lang="es-EC" spc="-25"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E</a:t>
            </a:r>
            <a:r>
              <a:rPr lang="es-EC" dirty="0" smtClean="0">
                <a:latin typeface="Arial" panose="020B0604020202020204" pitchFamily="34" charset="0"/>
                <a:cs typeface="Arial" panose="020B0604020202020204" pitchFamily="34" charset="0"/>
              </a:rPr>
              <a:t>ntre </a:t>
            </a:r>
            <a:r>
              <a:rPr lang="es-EC" dirty="0">
                <a:latin typeface="Arial" panose="020B0604020202020204" pitchFamily="34" charset="0"/>
                <a:cs typeface="Arial" panose="020B0604020202020204" pitchFamily="34" charset="0"/>
              </a:rPr>
              <a:t>las arenas la más usada es la arena sílice que es el producto de la desintegración de las rocas a lo largo del </a:t>
            </a:r>
            <a:r>
              <a:rPr lang="es-EC" dirty="0" smtClean="0">
                <a:latin typeface="Arial" panose="020B0604020202020204" pitchFamily="34" charset="0"/>
                <a:cs typeface="Arial" panose="020B0604020202020204" pitchFamily="34" charset="0"/>
              </a:rPr>
              <a:t>tiempo; a su vez se utiliza arena arcillosa.</a:t>
            </a:r>
            <a:endParaRPr lang="es-EC" dirty="0">
              <a:latin typeface="Arial" panose="020B0604020202020204" pitchFamily="34" charset="0"/>
              <a:cs typeface="Arial" panose="020B0604020202020204" pitchFamily="34" charset="0"/>
            </a:endParaRPr>
          </a:p>
        </p:txBody>
      </p:sp>
      <p:pic>
        <p:nvPicPr>
          <p:cNvPr id="16" name="Imagen 15" descr="G:\arena de fundició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2641" y="3947506"/>
            <a:ext cx="4043795" cy="2380558"/>
          </a:xfrm>
          <a:prstGeom prst="rect">
            <a:avLst/>
          </a:prstGeom>
          <a:noFill/>
          <a:ln>
            <a:noFill/>
          </a:ln>
        </p:spPr>
      </p:pic>
      <p:sp>
        <p:nvSpPr>
          <p:cNvPr id="4" name="Rectángulo 3"/>
          <p:cNvSpPr/>
          <p:nvPr/>
        </p:nvSpPr>
        <p:spPr>
          <a:xfrm>
            <a:off x="3747520" y="6348163"/>
            <a:ext cx="2094035" cy="369332"/>
          </a:xfrm>
          <a:prstGeom prst="rect">
            <a:avLst/>
          </a:prstGeom>
        </p:spPr>
        <p:txBody>
          <a:bodyPr wrap="none">
            <a:spAutoFit/>
          </a:bodyPr>
          <a:lstStyle/>
          <a:p>
            <a:r>
              <a:rPr lang="es-EC" dirty="0">
                <a:latin typeface="Calibri" panose="020F0502020204030204" pitchFamily="34" charset="0"/>
                <a:ea typeface="Times New Roman" panose="02020603050405020304" pitchFamily="18" charset="0"/>
                <a:cs typeface="Times New Roman" panose="02020603050405020304" pitchFamily="18" charset="0"/>
              </a:rPr>
              <a:t>Arenas de Fundición</a:t>
            </a:r>
            <a:endParaRPr lang="es-EC" dirty="0"/>
          </a:p>
        </p:txBody>
      </p:sp>
    </p:spTree>
    <p:extLst>
      <p:ext uri="{BB962C8B-B14F-4D97-AF65-F5344CB8AC3E}">
        <p14:creationId xmlns:p14="http://schemas.microsoft.com/office/powerpoint/2010/main" val="1724530636"/>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a:off x="1086449" y="952206"/>
            <a:ext cx="8722569" cy="456749"/>
            <a:chOff x="0" y="131895"/>
            <a:chExt cx="8900437" cy="647595"/>
          </a:xfrm>
        </p:grpSpPr>
        <p:sp>
          <p:nvSpPr>
            <p:cNvPr id="15" name="Rectángulo redondeado 14"/>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ángulo 15"/>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kern="1200" dirty="0" smtClean="0"/>
                <a:t>Proceso de moldeo y modelo:</a:t>
              </a:r>
              <a:endParaRPr lang="es-EC" sz="2300" kern="1200" dirty="0"/>
            </a:p>
          </p:txBody>
        </p:sp>
      </p:grpSp>
      <p:pic>
        <p:nvPicPr>
          <p:cNvPr id="10" name="Marcador de contenido 9" descr="G:\modelo a utilizar para la pieza.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54752" y="1634196"/>
            <a:ext cx="2715646" cy="2067792"/>
          </a:xfrm>
          <a:prstGeom prst="rect">
            <a:avLst/>
          </a:prstGeom>
          <a:noFill/>
          <a:ln>
            <a:noFill/>
          </a:ln>
        </p:spPr>
      </p:pic>
      <p:pic>
        <p:nvPicPr>
          <p:cNvPr id="13" name="Imagen 12" descr="G:\molde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7331" y="4353631"/>
            <a:ext cx="2870488" cy="1963883"/>
          </a:xfrm>
          <a:prstGeom prst="rect">
            <a:avLst/>
          </a:prstGeom>
          <a:noFill/>
          <a:ln>
            <a:noFill/>
          </a:ln>
        </p:spPr>
      </p:pic>
      <p:pic>
        <p:nvPicPr>
          <p:cNvPr id="14" name="Imagen 13" descr="G:\bentonia en el model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5078" y="1590414"/>
            <a:ext cx="3457575" cy="2074545"/>
          </a:xfrm>
          <a:prstGeom prst="rect">
            <a:avLst/>
          </a:prstGeom>
          <a:noFill/>
          <a:ln>
            <a:noFill/>
          </a:ln>
        </p:spPr>
      </p:pic>
      <p:pic>
        <p:nvPicPr>
          <p:cNvPr id="17" name="Imagen 16" descr="G:\preparación de la mezcl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3653" y="4306872"/>
            <a:ext cx="3429000" cy="2057400"/>
          </a:xfrm>
          <a:prstGeom prst="rect">
            <a:avLst/>
          </a:prstGeom>
          <a:noFill/>
          <a:ln>
            <a:noFill/>
          </a:ln>
        </p:spPr>
      </p:pic>
      <p:sp>
        <p:nvSpPr>
          <p:cNvPr id="5" name="CuadroTexto 4"/>
          <p:cNvSpPr txBox="1"/>
          <p:nvPr/>
        </p:nvSpPr>
        <p:spPr>
          <a:xfrm>
            <a:off x="1577331" y="3927229"/>
            <a:ext cx="3098578" cy="369332"/>
          </a:xfrm>
          <a:prstGeom prst="rect">
            <a:avLst/>
          </a:prstGeom>
          <a:noFill/>
        </p:spPr>
        <p:txBody>
          <a:bodyPr wrap="square" rtlCol="0">
            <a:spAutoFit/>
          </a:bodyPr>
          <a:lstStyle/>
          <a:p>
            <a:r>
              <a:rPr lang="es-EC" dirty="0" smtClean="0"/>
              <a:t>MODELO EN MADERA </a:t>
            </a:r>
            <a:endParaRPr lang="es-EC" dirty="0"/>
          </a:p>
        </p:txBody>
      </p:sp>
      <p:sp>
        <p:nvSpPr>
          <p:cNvPr id="18" name="CuadroTexto 17"/>
          <p:cNvSpPr txBox="1"/>
          <p:nvPr/>
        </p:nvSpPr>
        <p:spPr>
          <a:xfrm>
            <a:off x="6184576" y="3846418"/>
            <a:ext cx="3098578" cy="369332"/>
          </a:xfrm>
          <a:prstGeom prst="rect">
            <a:avLst/>
          </a:prstGeom>
          <a:noFill/>
        </p:spPr>
        <p:txBody>
          <a:bodyPr wrap="square" rtlCol="0">
            <a:spAutoFit/>
          </a:bodyPr>
          <a:lstStyle/>
          <a:p>
            <a:r>
              <a:rPr lang="es-EC" dirty="0" smtClean="0"/>
              <a:t>USO DE BENTONITA </a:t>
            </a:r>
            <a:endParaRPr lang="es-EC" dirty="0"/>
          </a:p>
        </p:txBody>
      </p:sp>
      <p:sp>
        <p:nvSpPr>
          <p:cNvPr id="19" name="CuadroTexto 18"/>
          <p:cNvSpPr txBox="1"/>
          <p:nvPr/>
        </p:nvSpPr>
        <p:spPr>
          <a:xfrm>
            <a:off x="2201041" y="6379541"/>
            <a:ext cx="3098578" cy="369332"/>
          </a:xfrm>
          <a:prstGeom prst="rect">
            <a:avLst/>
          </a:prstGeom>
          <a:noFill/>
        </p:spPr>
        <p:txBody>
          <a:bodyPr wrap="square" rtlCol="0">
            <a:spAutoFit/>
          </a:bodyPr>
          <a:lstStyle/>
          <a:p>
            <a:r>
              <a:rPr lang="es-EC" dirty="0" smtClean="0"/>
              <a:t>MOLDEO </a:t>
            </a:r>
            <a:endParaRPr lang="es-EC" dirty="0"/>
          </a:p>
        </p:txBody>
      </p:sp>
      <p:sp>
        <p:nvSpPr>
          <p:cNvPr id="20" name="CuadroTexto 19"/>
          <p:cNvSpPr txBox="1"/>
          <p:nvPr/>
        </p:nvSpPr>
        <p:spPr>
          <a:xfrm>
            <a:off x="6971433" y="6423744"/>
            <a:ext cx="3098578" cy="369332"/>
          </a:xfrm>
          <a:prstGeom prst="rect">
            <a:avLst/>
          </a:prstGeom>
          <a:noFill/>
        </p:spPr>
        <p:txBody>
          <a:bodyPr wrap="square" rtlCol="0">
            <a:spAutoFit/>
          </a:bodyPr>
          <a:lstStyle/>
          <a:p>
            <a:r>
              <a:rPr lang="es-EC" dirty="0" smtClean="0"/>
              <a:t>MEZCLA </a:t>
            </a:r>
            <a:endParaRPr lang="es-EC" dirty="0"/>
          </a:p>
        </p:txBody>
      </p:sp>
    </p:spTree>
    <p:extLst>
      <p:ext uri="{BB962C8B-B14F-4D97-AF65-F5344CB8AC3E}">
        <p14:creationId xmlns:p14="http://schemas.microsoft.com/office/powerpoint/2010/main" val="1785062236"/>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p:cNvGrpSpPr/>
          <p:nvPr/>
        </p:nvGrpSpPr>
        <p:grpSpPr>
          <a:xfrm>
            <a:off x="1086449" y="952206"/>
            <a:ext cx="8722569" cy="456749"/>
            <a:chOff x="0" y="131895"/>
            <a:chExt cx="8900437" cy="647595"/>
          </a:xfrm>
        </p:grpSpPr>
        <p:sp>
          <p:nvSpPr>
            <p:cNvPr id="15" name="Rectángulo redondeado 14"/>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ángulo 15"/>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Desmolde de la pieza:</a:t>
              </a:r>
              <a:endParaRPr lang="es-EC" sz="2300" kern="1200" dirty="0"/>
            </a:p>
          </p:txBody>
        </p:sp>
      </p:grpSp>
      <p:pic>
        <p:nvPicPr>
          <p:cNvPr id="17" name="Imagen 16" descr="G:\desmolde del model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064" y="2036618"/>
            <a:ext cx="4789921" cy="3094239"/>
          </a:xfrm>
          <a:prstGeom prst="rect">
            <a:avLst/>
          </a:prstGeom>
          <a:noFill/>
          <a:ln>
            <a:noFill/>
          </a:ln>
        </p:spPr>
      </p:pic>
      <p:sp>
        <p:nvSpPr>
          <p:cNvPr id="2" name="Rectángulo 1"/>
          <p:cNvSpPr/>
          <p:nvPr/>
        </p:nvSpPr>
        <p:spPr>
          <a:xfrm>
            <a:off x="3854440" y="5286721"/>
            <a:ext cx="3028393" cy="369332"/>
          </a:xfrm>
          <a:prstGeom prst="rect">
            <a:avLst/>
          </a:prstGeom>
        </p:spPr>
        <p:txBody>
          <a:bodyPr wrap="none">
            <a:spAutoFit/>
          </a:bodyPr>
          <a:lstStyle/>
          <a:p>
            <a:r>
              <a:rPr lang="es-EC" dirty="0">
                <a:latin typeface="Calibri" panose="020F0502020204030204" pitchFamily="34" charset="0"/>
                <a:ea typeface="Times New Roman" panose="02020603050405020304" pitchFamily="18" charset="0"/>
                <a:cs typeface="Times New Roman" panose="02020603050405020304" pitchFamily="18" charset="0"/>
              </a:rPr>
              <a:t>Desmolde del modelo fundido</a:t>
            </a:r>
            <a:endParaRPr lang="es-EC" dirty="0"/>
          </a:p>
        </p:txBody>
      </p:sp>
    </p:spTree>
    <p:extLst>
      <p:ext uri="{BB962C8B-B14F-4D97-AF65-F5344CB8AC3E}">
        <p14:creationId xmlns:p14="http://schemas.microsoft.com/office/powerpoint/2010/main" val="519530385"/>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706136" y="-398130"/>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2800" dirty="0"/>
              <a:t>Resultados</a:t>
            </a:r>
          </a:p>
        </p:txBody>
      </p:sp>
      <p:pic>
        <p:nvPicPr>
          <p:cNvPr id="11"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a:off x="1086449" y="952206"/>
            <a:ext cx="8722569" cy="456749"/>
            <a:chOff x="0" y="131895"/>
            <a:chExt cx="8900437" cy="647595"/>
          </a:xfrm>
        </p:grpSpPr>
        <p:sp>
          <p:nvSpPr>
            <p:cNvPr id="13" name="Rectángulo redondeado 12"/>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ángulo 13"/>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ENSAYOS DE LABORATORIO:</a:t>
              </a:r>
              <a:endParaRPr lang="es-EC" sz="2300" kern="1200" dirty="0"/>
            </a:p>
          </p:txBody>
        </p:sp>
      </p:grpSp>
      <p:sp>
        <p:nvSpPr>
          <p:cNvPr id="2" name="Marcador de contenido 1"/>
          <p:cNvSpPr>
            <a:spLocks noGrp="1"/>
          </p:cNvSpPr>
          <p:nvPr>
            <p:ph idx="1"/>
          </p:nvPr>
        </p:nvSpPr>
        <p:spPr>
          <a:xfrm>
            <a:off x="1261872" y="1828800"/>
            <a:ext cx="8595360" cy="1745673"/>
          </a:xfrm>
        </p:spPr>
        <p:txBody>
          <a:bodyPr/>
          <a:lstStyle/>
          <a:p>
            <a:pPr algn="just"/>
            <a:r>
              <a:rPr lang="es-EC" dirty="0" smtClean="0">
                <a:solidFill>
                  <a:schemeClr val="tx1"/>
                </a:solidFill>
              </a:rPr>
              <a:t>Así mismo se realizaron los ensayos para determinar las propiedades mecánicas, dureza, metalografía, composición química de la fundición obtenida al igual que se realizo este proceso para el material de ensayo adquirido; luego de varias fundiciones se obtuvieron los siguientes resultados: </a:t>
            </a:r>
            <a:endParaRPr lang="es-EC" dirty="0">
              <a:solidFill>
                <a:schemeClr val="tx1"/>
              </a:solidFill>
            </a:endParaRPr>
          </a:p>
        </p:txBody>
      </p:sp>
      <p:pic>
        <p:nvPicPr>
          <p:cNvPr id="15" name="Imagen 14" descr="G:\probeta para ensayo a tracción.jpg"/>
          <p:cNvPicPr/>
          <p:nvPr/>
        </p:nvPicPr>
        <p:blipFill>
          <a:blip r:embed="rId3">
            <a:extLst>
              <a:ext uri="{28A0092B-C50C-407E-A947-70E740481C1C}">
                <a14:useLocalDpi xmlns:a14="http://schemas.microsoft.com/office/drawing/2010/main" val="0"/>
              </a:ext>
            </a:extLst>
          </a:blip>
          <a:srcRect/>
          <a:stretch>
            <a:fillRect/>
          </a:stretch>
        </p:blipFill>
        <p:spPr bwMode="auto">
          <a:xfrm>
            <a:off x="1937666" y="3621809"/>
            <a:ext cx="4724400" cy="1632585"/>
          </a:xfrm>
          <a:prstGeom prst="rect">
            <a:avLst/>
          </a:prstGeom>
          <a:noFill/>
          <a:ln>
            <a:noFill/>
          </a:ln>
        </p:spPr>
      </p:pic>
      <p:sp>
        <p:nvSpPr>
          <p:cNvPr id="4" name="Rectángulo 3"/>
          <p:cNvSpPr/>
          <p:nvPr/>
        </p:nvSpPr>
        <p:spPr>
          <a:xfrm>
            <a:off x="4435692" y="5717371"/>
            <a:ext cx="5421540" cy="369332"/>
          </a:xfrm>
          <a:prstGeom prst="rect">
            <a:avLst/>
          </a:prstGeom>
        </p:spPr>
        <p:txBody>
          <a:bodyPr wrap="square">
            <a:spAutoFit/>
          </a:bodyPr>
          <a:lstStyle/>
          <a:p>
            <a:r>
              <a:rPr lang="es-EC" dirty="0">
                <a:latin typeface="Calibri" panose="020F0502020204030204" pitchFamily="34" charset="0"/>
                <a:ea typeface="Times New Roman" panose="02020603050405020304" pitchFamily="18" charset="0"/>
                <a:cs typeface="Times New Roman" panose="02020603050405020304" pitchFamily="18" charset="0"/>
              </a:rPr>
              <a:t>Probeta para ensayo a tracción</a:t>
            </a:r>
            <a:endParaRPr lang="es-EC" dirty="0"/>
          </a:p>
        </p:txBody>
      </p:sp>
      <p:pic>
        <p:nvPicPr>
          <p:cNvPr id="16" name="Imagen 15" descr="G:\probeta luego del ensayo de tracción.jpg"/>
          <p:cNvPicPr/>
          <p:nvPr/>
        </p:nvPicPr>
        <p:blipFill>
          <a:blip r:embed="rId4">
            <a:extLst>
              <a:ext uri="{28A0092B-C50C-407E-A947-70E740481C1C}">
                <a14:useLocalDpi xmlns:a14="http://schemas.microsoft.com/office/drawing/2010/main" val="0"/>
              </a:ext>
            </a:extLst>
          </a:blip>
          <a:srcRect/>
          <a:stretch>
            <a:fillRect/>
          </a:stretch>
        </p:blipFill>
        <p:spPr bwMode="auto">
          <a:xfrm>
            <a:off x="7051964" y="3506238"/>
            <a:ext cx="2514600" cy="1863725"/>
          </a:xfrm>
          <a:prstGeom prst="rect">
            <a:avLst/>
          </a:prstGeom>
          <a:noFill/>
          <a:ln>
            <a:noFill/>
          </a:ln>
        </p:spPr>
      </p:pic>
    </p:spTree>
    <p:extLst>
      <p:ext uri="{BB962C8B-B14F-4D97-AF65-F5344CB8AC3E}">
        <p14:creationId xmlns:p14="http://schemas.microsoft.com/office/powerpoint/2010/main" val="1578679520"/>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706136" y="-398130"/>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2800" dirty="0"/>
              <a:t>Resultados</a:t>
            </a:r>
          </a:p>
        </p:txBody>
      </p:sp>
      <p:pic>
        <p:nvPicPr>
          <p:cNvPr id="10"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p:cNvGrpSpPr/>
          <p:nvPr/>
        </p:nvGrpSpPr>
        <p:grpSpPr>
          <a:xfrm>
            <a:off x="1086449" y="952206"/>
            <a:ext cx="8722569" cy="456749"/>
            <a:chOff x="0" y="131895"/>
            <a:chExt cx="8900437" cy="647595"/>
          </a:xfrm>
        </p:grpSpPr>
        <p:sp>
          <p:nvSpPr>
            <p:cNvPr id="12" name="Rectángulo redondeado 11"/>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2"/>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ENSAYO DE TRACCION:</a:t>
              </a:r>
              <a:endParaRPr lang="es-EC" sz="2300" kern="1200" dirty="0"/>
            </a:p>
          </p:txBody>
        </p:sp>
      </p:grpSp>
      <p:sp>
        <p:nvSpPr>
          <p:cNvPr id="2" name="Rectángulo 1"/>
          <p:cNvSpPr/>
          <p:nvPr/>
        </p:nvSpPr>
        <p:spPr>
          <a:xfrm>
            <a:off x="1615219" y="1537230"/>
            <a:ext cx="7665027" cy="2585323"/>
          </a:xfrm>
          <a:prstGeom prst="rect">
            <a:avLst/>
          </a:prstGeom>
        </p:spPr>
        <p:txBody>
          <a:bodyPr wrap="square">
            <a:spAutoFit/>
          </a:bodyPr>
          <a:lstStyle/>
          <a:p>
            <a:pPr algn="just"/>
            <a:r>
              <a:rPr lang="es-EC" dirty="0"/>
              <a:t>Así mismo como con la materia prima se realizó probetas patrón para este caso se realiza exactamente la misma probeta y se realiza exactamente el mismo procedimiento; para la escala de 200mm = 10000Kg, al momento de someter la probeta normalizada a esta prueba en el diagrama esfuerzo – deformación tenemos que a los 120 mm el diagrama nos presenta el salto del esfuerzo; con estos datos se realiza una simple regla de tres para saber a los 120mm cuántos kg; y a partir de esto se realizan los demás cálculos.</a:t>
            </a:r>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537743971"/>
              </p:ext>
            </p:extLst>
          </p:nvPr>
        </p:nvGraphicFramePr>
        <p:xfrm>
          <a:off x="2417920" y="3938153"/>
          <a:ext cx="6059624" cy="2493822"/>
        </p:xfrm>
        <a:graphic>
          <a:graphicData uri="http://schemas.openxmlformats.org/drawingml/2006/table">
            <a:tbl>
              <a:tblPr firstRow="1" firstCol="1" bandRow="1"/>
              <a:tblGrid>
                <a:gridCol w="3276985"/>
                <a:gridCol w="935837"/>
                <a:gridCol w="923401"/>
                <a:gridCol w="923401"/>
              </a:tblGrid>
              <a:tr h="282777">
                <a:tc gridSpan="4">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COMPARACIÓN DE RESULTADOS OBTENIDOS CON LA NORMA ASTM B - 211</a:t>
                      </a:r>
                      <a:endParaRPr lang="es-EC"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82777">
                <a:tc gridSpan="4">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82777">
                <a:tc gridSpan="4">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PROPIEDADES MECÁNICAS</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817628">
                <a:tc rowSpan="2">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Resistencia a la Tracción </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Límite elástico </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Elongación en 2 </a:t>
                      </a:r>
                      <a:r>
                        <a:rPr lang="es-EC"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pulg</a:t>
                      </a:r>
                      <a:r>
                        <a:rPr lang="es-EC"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a:t>
                      </a:r>
                      <a:r>
                        <a:rPr lang="es-EC" sz="1400" b="1"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0,5pulg.</a:t>
                      </a:r>
                      <a:r>
                        <a:rPr lang="es-EC" sz="1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543">
                <a:tc vMerge="1">
                  <a:txBody>
                    <a:bodyPr/>
                    <a:lstStyle/>
                    <a:p>
                      <a:endParaRPr lang="es-EC"/>
                    </a:p>
                  </a:txBody>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Ksi</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Ksi</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543">
                <a:tc>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RESULTADOS OBTENIDOS</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67,35</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65,06</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777">
                <a:tc>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 ASTM B - 211 PARA LA SERIE 2XXX</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81850804"/>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706136" y="-398130"/>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2800" dirty="0"/>
              <a:t>Resultados</a:t>
            </a:r>
          </a:p>
        </p:txBody>
      </p:sp>
      <p:pic>
        <p:nvPicPr>
          <p:cNvPr id="10"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p:cNvGrpSpPr/>
          <p:nvPr/>
        </p:nvGrpSpPr>
        <p:grpSpPr>
          <a:xfrm>
            <a:off x="1086449" y="952206"/>
            <a:ext cx="8722569" cy="456749"/>
            <a:chOff x="0" y="131895"/>
            <a:chExt cx="8900437" cy="647595"/>
          </a:xfrm>
        </p:grpSpPr>
        <p:sp>
          <p:nvSpPr>
            <p:cNvPr id="12" name="Rectángulo redondeado 11"/>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2"/>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ENSAYO DE DUREZA:</a:t>
              </a:r>
              <a:endParaRPr lang="es-EC" sz="2300" kern="1200" dirty="0"/>
            </a:p>
          </p:txBody>
        </p:sp>
      </p:grpSp>
      <p:graphicFrame>
        <p:nvGraphicFramePr>
          <p:cNvPr id="3" name="Tabla 2"/>
          <p:cNvGraphicFramePr>
            <a:graphicFrameLocks noGrp="1"/>
          </p:cNvGraphicFramePr>
          <p:nvPr>
            <p:extLst>
              <p:ext uri="{D42A27DB-BD31-4B8C-83A1-F6EECF244321}">
                <p14:modId xmlns:p14="http://schemas.microsoft.com/office/powerpoint/2010/main" val="4242144977"/>
              </p:ext>
            </p:extLst>
          </p:nvPr>
        </p:nvGraphicFramePr>
        <p:xfrm>
          <a:off x="4101233" y="2353093"/>
          <a:ext cx="3162012" cy="3216433"/>
        </p:xfrm>
        <a:graphic>
          <a:graphicData uri="http://schemas.openxmlformats.org/drawingml/2006/table">
            <a:tbl>
              <a:tblPr firstRow="1" firstCol="1" bandRow="1"/>
              <a:tblGrid>
                <a:gridCol w="2480862"/>
                <a:gridCol w="681150"/>
              </a:tblGrid>
              <a:tr h="743858">
                <a:tc gridSpan="2">
                  <a:txBody>
                    <a:bodyPr/>
                    <a:lstStyle/>
                    <a:p>
                      <a:pPr algn="ctr">
                        <a:lnSpc>
                          <a:spcPct val="115000"/>
                        </a:lnSpc>
                        <a:spcAft>
                          <a:spcPts val="0"/>
                        </a:spcAft>
                      </a:pPr>
                      <a:r>
                        <a:rPr lang="es-EC"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RESULTADOS ENSAYO DE DUREZA</a:t>
                      </a:r>
                      <a:endParaRPr lang="es-EC"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r>
              <a:tr h="353225">
                <a:tc gridSpan="2">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ESCALA : Rockwell B</a:t>
                      </a:r>
                      <a:endParaRPr lang="es-EC"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53225">
                <a:tc gridSpan="2">
                  <a:txBody>
                    <a:bodyPr/>
                    <a:lstStyle/>
                    <a:p>
                      <a:pP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IDENTADOR: 1/16 pulg.</a:t>
                      </a:r>
                      <a:endParaRPr lang="es-EC"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53225">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ENSAYO</a:t>
                      </a:r>
                      <a:endParaRPr lang="es-EC"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HB</a:t>
                      </a:r>
                      <a:endParaRPr lang="es-EC"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25">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a:t>
                      </a:r>
                      <a:endParaRPr lang="es-EC"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25">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a:t>
                      </a:r>
                      <a:endParaRPr lang="es-EC"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25">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a:t>
                      </a:r>
                      <a:endParaRPr lang="es-EC"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25">
                <a:tc>
                  <a:txBody>
                    <a:bodyPr/>
                    <a:lstStyle/>
                    <a:p>
                      <a:pPr algn="ctr">
                        <a:lnSpc>
                          <a:spcPct val="115000"/>
                        </a:lnSpc>
                        <a:spcAft>
                          <a:spcPts val="0"/>
                        </a:spcAft>
                      </a:pPr>
                      <a:r>
                        <a:rPr lang="es-EC"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PROMEDIO</a:t>
                      </a:r>
                      <a:endParaRPr lang="es-EC"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a:t>
                      </a:r>
                      <a:endParaRPr lang="es-EC"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668251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Alcance:</a:t>
            </a:r>
            <a:endParaRPr lang="es-ES" dirty="0"/>
          </a:p>
        </p:txBody>
      </p:sp>
      <p:sp>
        <p:nvSpPr>
          <p:cNvPr id="3" name="2 Marcador de contenido"/>
          <p:cNvSpPr>
            <a:spLocks noGrp="1"/>
          </p:cNvSpPr>
          <p:nvPr>
            <p:ph idx="1"/>
          </p:nvPr>
        </p:nvSpPr>
        <p:spPr/>
        <p:txBody>
          <a:bodyPr>
            <a:normAutofit/>
          </a:bodyPr>
          <a:lstStyle/>
          <a:p>
            <a:pPr marL="0" indent="0" algn="just">
              <a:buNone/>
            </a:pPr>
            <a:r>
              <a:rPr lang="es-EC" sz="2800" dirty="0" smtClean="0">
                <a:solidFill>
                  <a:schemeClr val="tx1"/>
                </a:solidFill>
              </a:rPr>
              <a:t>La fundición final </a:t>
            </a:r>
            <a:r>
              <a:rPr lang="es-EC" sz="2800" dirty="0">
                <a:solidFill>
                  <a:schemeClr val="tx1"/>
                </a:solidFill>
              </a:rPr>
              <a:t>en el </a:t>
            </a:r>
            <a:r>
              <a:rPr lang="es-EC" sz="2800" dirty="0" smtClean="0">
                <a:solidFill>
                  <a:schemeClr val="tx1"/>
                </a:solidFill>
              </a:rPr>
              <a:t>presente estudio debe tener propiedades semejantes al ya existente; </a:t>
            </a:r>
            <a:r>
              <a:rPr lang="es-EC" sz="2800" dirty="0">
                <a:solidFill>
                  <a:schemeClr val="tx1"/>
                </a:solidFill>
              </a:rPr>
              <a:t>todo esto en un marco de un análisis económico y por consecuente circunstancial del medio nacional </a:t>
            </a:r>
            <a:r>
              <a:rPr lang="es-EC" sz="2800" dirty="0" smtClean="0">
                <a:solidFill>
                  <a:schemeClr val="tx1"/>
                </a:solidFill>
              </a:rPr>
              <a:t>que es en el que se va a desarrollar el presente proyecto, </a:t>
            </a:r>
            <a:r>
              <a:rPr lang="es-EC" sz="2800" dirty="0">
                <a:solidFill>
                  <a:schemeClr val="tx1"/>
                </a:solidFill>
              </a:rPr>
              <a:t>para demostrar que se puede hacer esta aleación con materiales, insumos y equipos del medio</a:t>
            </a:r>
            <a:endParaRPr lang="es-ES" sz="2800" dirty="0">
              <a:solidFill>
                <a:schemeClr val="tx1"/>
              </a:solidFill>
            </a:endParaRPr>
          </a:p>
        </p:txBody>
      </p:sp>
      <p:pic>
        <p:nvPicPr>
          <p:cNvPr id="4"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584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706136" y="-398130"/>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2800" dirty="0"/>
              <a:t>Resultados</a:t>
            </a:r>
          </a:p>
        </p:txBody>
      </p:sp>
      <p:pic>
        <p:nvPicPr>
          <p:cNvPr id="9"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p:cNvGrpSpPr/>
          <p:nvPr/>
        </p:nvGrpSpPr>
        <p:grpSpPr>
          <a:xfrm>
            <a:off x="1086449" y="952206"/>
            <a:ext cx="8722569" cy="456749"/>
            <a:chOff x="0" y="131895"/>
            <a:chExt cx="8900437" cy="647595"/>
          </a:xfrm>
        </p:grpSpPr>
        <p:sp>
          <p:nvSpPr>
            <p:cNvPr id="11" name="Rectángulo redondeado 10"/>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ángulo 11"/>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Ensayo Metalográfico: </a:t>
              </a:r>
              <a:endParaRPr lang="es-EC" sz="2300" kern="1200" dirty="0"/>
            </a:p>
          </p:txBody>
        </p:sp>
      </p:grpSp>
      <p:pic>
        <p:nvPicPr>
          <p:cNvPr id="14" name="Imagen 13" descr="G:\ENSAYO METALOGRÁFICO DE LA FUNDICIÓN.jpg"/>
          <p:cNvPicPr/>
          <p:nvPr/>
        </p:nvPicPr>
        <p:blipFill>
          <a:blip r:embed="rId3">
            <a:extLst>
              <a:ext uri="{28A0092B-C50C-407E-A947-70E740481C1C}">
                <a14:useLocalDpi xmlns:a14="http://schemas.microsoft.com/office/drawing/2010/main" val="0"/>
              </a:ext>
            </a:extLst>
          </a:blip>
          <a:srcRect/>
          <a:stretch>
            <a:fillRect/>
          </a:stretch>
        </p:blipFill>
        <p:spPr bwMode="auto">
          <a:xfrm>
            <a:off x="1699778" y="2766578"/>
            <a:ext cx="2986521" cy="2283403"/>
          </a:xfrm>
          <a:prstGeom prst="rect">
            <a:avLst/>
          </a:prstGeom>
          <a:noFill/>
          <a:ln>
            <a:noFill/>
          </a:ln>
        </p:spPr>
      </p:pic>
      <p:sp>
        <p:nvSpPr>
          <p:cNvPr id="3" name="Rectángulo 2"/>
          <p:cNvSpPr/>
          <p:nvPr/>
        </p:nvSpPr>
        <p:spPr>
          <a:xfrm>
            <a:off x="1880018" y="5210518"/>
            <a:ext cx="2626040" cy="323165"/>
          </a:xfrm>
          <a:prstGeom prst="rect">
            <a:avLst/>
          </a:prstGeom>
        </p:spPr>
        <p:txBody>
          <a:bodyPr wrap="none">
            <a:spAutoFit/>
          </a:bodyPr>
          <a:lstStyle/>
          <a:p>
            <a:pPr algn="ctr">
              <a:lnSpc>
                <a:spcPct val="150000"/>
              </a:lnSpc>
              <a:spcAft>
                <a:spcPts val="0"/>
              </a:spcAft>
            </a:pPr>
            <a:r>
              <a:rPr lang="es-ES" sz="1000" b="1" dirty="0">
                <a:latin typeface="Arial" panose="020B0604020202020204" pitchFamily="34" charset="0"/>
                <a:ea typeface="Times New Roman" panose="02020603050405020304" pitchFamily="18" charset="0"/>
              </a:rPr>
              <a:t>Metalografía a 200X del material fundido</a:t>
            </a:r>
            <a:endParaRPr lang="es-EC" sz="1000" b="1" dirty="0">
              <a:effectLst/>
              <a:latin typeface="Arial" panose="020B0604020202020204" pitchFamily="34" charset="0"/>
              <a:ea typeface="Times New Roman" panose="02020603050405020304" pitchFamily="18" charset="0"/>
            </a:endParaRPr>
          </a:p>
        </p:txBody>
      </p:sp>
      <p:pic>
        <p:nvPicPr>
          <p:cNvPr id="4" name="Imagen 3"/>
          <p:cNvPicPr>
            <a:picLocks noChangeAspect="1"/>
          </p:cNvPicPr>
          <p:nvPr/>
        </p:nvPicPr>
        <p:blipFill>
          <a:blip r:embed="rId4"/>
          <a:stretch>
            <a:fillRect/>
          </a:stretch>
        </p:blipFill>
        <p:spPr>
          <a:xfrm>
            <a:off x="5682736" y="2766578"/>
            <a:ext cx="2780017" cy="2283403"/>
          </a:xfrm>
          <a:prstGeom prst="rect">
            <a:avLst/>
          </a:prstGeom>
        </p:spPr>
      </p:pic>
      <p:sp>
        <p:nvSpPr>
          <p:cNvPr id="15" name="Rectángulo 14"/>
          <p:cNvSpPr/>
          <p:nvPr/>
        </p:nvSpPr>
        <p:spPr>
          <a:xfrm>
            <a:off x="5682736" y="5210518"/>
            <a:ext cx="2606804" cy="323165"/>
          </a:xfrm>
          <a:prstGeom prst="rect">
            <a:avLst/>
          </a:prstGeom>
        </p:spPr>
        <p:txBody>
          <a:bodyPr wrap="none">
            <a:spAutoFit/>
          </a:bodyPr>
          <a:lstStyle/>
          <a:p>
            <a:pPr algn="ctr">
              <a:lnSpc>
                <a:spcPct val="150000"/>
              </a:lnSpc>
              <a:spcAft>
                <a:spcPts val="0"/>
              </a:spcAft>
            </a:pPr>
            <a:r>
              <a:rPr lang="es-ES" sz="1000" b="1" dirty="0">
                <a:latin typeface="Arial" panose="020B0604020202020204" pitchFamily="34" charset="0"/>
                <a:ea typeface="Times New Roman" panose="02020603050405020304" pitchFamily="18" charset="0"/>
              </a:rPr>
              <a:t>Metalografía a 200X </a:t>
            </a:r>
            <a:r>
              <a:rPr lang="es-ES" sz="1000" b="1" dirty="0" smtClean="0">
                <a:latin typeface="Arial" panose="020B0604020202020204" pitchFamily="34" charset="0"/>
                <a:ea typeface="Times New Roman" panose="02020603050405020304" pitchFamily="18" charset="0"/>
              </a:rPr>
              <a:t>de la aleación 2XXX</a:t>
            </a:r>
            <a:endParaRPr lang="es-EC" sz="1000" b="1"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81723453"/>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706136" y="-398130"/>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2800" dirty="0"/>
              <a:t>Resultados</a:t>
            </a:r>
          </a:p>
        </p:txBody>
      </p:sp>
      <p:pic>
        <p:nvPicPr>
          <p:cNvPr id="8"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p:cNvGrpSpPr/>
          <p:nvPr/>
        </p:nvGrpSpPr>
        <p:grpSpPr>
          <a:xfrm>
            <a:off x="1086449" y="952206"/>
            <a:ext cx="8722569" cy="456749"/>
            <a:chOff x="0" y="131895"/>
            <a:chExt cx="8900437" cy="647595"/>
          </a:xfrm>
        </p:grpSpPr>
        <p:sp>
          <p:nvSpPr>
            <p:cNvPr id="14" name="Rectángulo redondeado 13"/>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14"/>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defTabSz="1200150">
                <a:lnSpc>
                  <a:spcPct val="90000"/>
                </a:lnSpc>
                <a:spcBef>
                  <a:spcPct val="0"/>
                </a:spcBef>
                <a:spcAft>
                  <a:spcPct val="35000"/>
                </a:spcAft>
              </a:pPr>
              <a:r>
                <a:rPr lang="es-EC" sz="2400" dirty="0"/>
                <a:t>Composición </a:t>
              </a:r>
              <a:r>
                <a:rPr lang="es-EC" sz="2400" dirty="0" smtClean="0"/>
                <a:t>Química:</a:t>
              </a:r>
              <a:endParaRPr lang="es-EC" sz="2300" kern="1200" dirty="0"/>
            </a:p>
          </p:txBody>
        </p:sp>
      </p:grpSp>
      <p:graphicFrame>
        <p:nvGraphicFramePr>
          <p:cNvPr id="3" name="Tabla 2"/>
          <p:cNvGraphicFramePr>
            <a:graphicFrameLocks noGrp="1"/>
          </p:cNvGraphicFramePr>
          <p:nvPr>
            <p:extLst>
              <p:ext uri="{D42A27DB-BD31-4B8C-83A1-F6EECF244321}">
                <p14:modId xmlns:p14="http://schemas.microsoft.com/office/powerpoint/2010/main" val="3565198339"/>
              </p:ext>
            </p:extLst>
          </p:nvPr>
        </p:nvGraphicFramePr>
        <p:xfrm>
          <a:off x="2213265" y="2535382"/>
          <a:ext cx="7450279" cy="2566554"/>
        </p:xfrm>
        <a:graphic>
          <a:graphicData uri="http://schemas.openxmlformats.org/drawingml/2006/table">
            <a:tbl>
              <a:tblPr firstRow="1" firstCol="1" bandRow="1"/>
              <a:tblGrid>
                <a:gridCol w="3975905"/>
                <a:gridCol w="704444"/>
                <a:gridCol w="704444"/>
                <a:gridCol w="891411"/>
                <a:gridCol w="704444"/>
                <a:gridCol w="469631"/>
              </a:tblGrid>
              <a:tr h="374393">
                <a:tc gridSpan="6">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COMPARACIÓN DE RESULTADOS OBTENIDOS CON LA NORMA ASTM B-211</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4393">
                <a:tc gridSpan="6">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4393">
                <a:tc gridSpan="6">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COMPOSICIÓN QUÍMICA </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60844">
                <a:tc>
                  <a:txBody>
                    <a:bodyPr/>
                    <a:lstStyle/>
                    <a:p>
                      <a:pP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Mg</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Zn</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687">
                <a:tc>
                  <a:txBody>
                    <a:bodyPr/>
                    <a:lstStyle/>
                    <a:p>
                      <a:pP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RESULTADOS OBTENIDOS</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0,40</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86,75</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5,50</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44">
                <a:tc>
                  <a:txBody>
                    <a:bodyPr/>
                    <a:lstStyle/>
                    <a:p>
                      <a:pP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NORMA ASTM B – 211 PARA LA SERIE 2XXX</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93,8</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7049285"/>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706136" y="-398130"/>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2800" dirty="0"/>
              <a:t>Resultados</a:t>
            </a:r>
          </a:p>
        </p:txBody>
      </p:sp>
      <p:pic>
        <p:nvPicPr>
          <p:cNvPr id="8"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p:cNvGrpSpPr/>
          <p:nvPr/>
        </p:nvGrpSpPr>
        <p:grpSpPr>
          <a:xfrm>
            <a:off x="1086449" y="952206"/>
            <a:ext cx="8722569" cy="456749"/>
            <a:chOff x="0" y="131895"/>
            <a:chExt cx="8900437" cy="647595"/>
          </a:xfrm>
        </p:grpSpPr>
        <p:sp>
          <p:nvSpPr>
            <p:cNvPr id="14" name="Rectángulo redondeado 13"/>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14"/>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defTabSz="1200150">
                <a:lnSpc>
                  <a:spcPct val="90000"/>
                </a:lnSpc>
                <a:spcBef>
                  <a:spcPct val="0"/>
                </a:spcBef>
                <a:spcAft>
                  <a:spcPct val="35000"/>
                </a:spcAft>
              </a:pPr>
              <a:r>
                <a:rPr lang="es-EC" sz="2400" dirty="0"/>
                <a:t>Criterio para determinar la pieza a fabricar </a:t>
              </a:r>
              <a:endParaRPr lang="es-EC" sz="2300" kern="1200" dirty="0"/>
            </a:p>
          </p:txBody>
        </p:sp>
      </p:grpSp>
      <p:sp>
        <p:nvSpPr>
          <p:cNvPr id="2" name="Rectángulo 1"/>
          <p:cNvSpPr/>
          <p:nvPr/>
        </p:nvSpPr>
        <p:spPr>
          <a:xfrm>
            <a:off x="1530927" y="2018620"/>
            <a:ext cx="8080663" cy="2585323"/>
          </a:xfrm>
          <a:prstGeom prst="rect">
            <a:avLst/>
          </a:prstGeom>
        </p:spPr>
        <p:txBody>
          <a:bodyPr wrap="square">
            <a:spAutoFit/>
          </a:bodyPr>
          <a:lstStyle/>
          <a:p>
            <a:pPr>
              <a:lnSpc>
                <a:spcPct val="150000"/>
              </a:lnSpc>
              <a:spcAft>
                <a:spcPts val="0"/>
              </a:spcAft>
            </a:pPr>
            <a:r>
              <a:rPr lang="es-EC" spc="5" dirty="0">
                <a:latin typeface="Arial" panose="020B0604020202020204" pitchFamily="34" charset="0"/>
                <a:ea typeface="Times New Roman" panose="02020603050405020304" pitchFamily="18" charset="0"/>
                <a:cs typeface="Times New Roman" panose="02020603050405020304" pitchFamily="18" charset="0"/>
              </a:rPr>
              <a:t> </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s-EC" spc="5" dirty="0">
                <a:latin typeface="Arial" panose="020B0604020202020204" pitchFamily="34" charset="0"/>
                <a:ea typeface="Times New Roman" panose="02020603050405020304" pitchFamily="18" charset="0"/>
                <a:cs typeface="Times New Roman" panose="02020603050405020304" pitchFamily="18" charset="0"/>
              </a:rPr>
              <a:t>Bajo peso</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s-EC" spc="5" dirty="0">
                <a:latin typeface="Arial" panose="020B0604020202020204" pitchFamily="34" charset="0"/>
                <a:ea typeface="Times New Roman" panose="02020603050405020304" pitchFamily="18" charset="0"/>
                <a:cs typeface="Times New Roman" panose="02020603050405020304" pitchFamily="18" charset="0"/>
              </a:rPr>
              <a:t>Exactitud </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s-EC" spc="5" dirty="0">
                <a:latin typeface="Arial" panose="020B0604020202020204" pitchFamily="34" charset="0"/>
                <a:ea typeface="Times New Roman" panose="02020603050405020304" pitchFamily="18" charset="0"/>
                <a:cs typeface="Times New Roman" panose="02020603050405020304" pitchFamily="18" charset="0"/>
              </a:rPr>
              <a:t>Fácil maquinado</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s-EC" spc="5" dirty="0">
                <a:latin typeface="Arial" panose="020B0604020202020204" pitchFamily="34" charset="0"/>
                <a:ea typeface="Times New Roman" panose="02020603050405020304" pitchFamily="18" charset="0"/>
                <a:cs typeface="Times New Roman" panose="02020603050405020304" pitchFamily="18" charset="0"/>
              </a:rPr>
              <a:t>Dureza del material</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s-EC" spc="5" dirty="0">
                <a:latin typeface="Arial" panose="020B0604020202020204" pitchFamily="34" charset="0"/>
                <a:ea typeface="Times New Roman" panose="02020603050405020304" pitchFamily="18" charset="0"/>
                <a:cs typeface="Times New Roman" panose="02020603050405020304" pitchFamily="18" charset="0"/>
              </a:rPr>
              <a:t>Resistencia a la </a:t>
            </a:r>
            <a:r>
              <a:rPr lang="es-EC" spc="5" dirty="0" smtClean="0">
                <a:latin typeface="Arial" panose="020B0604020202020204" pitchFamily="34" charset="0"/>
                <a:ea typeface="Times New Roman" panose="02020603050405020304" pitchFamily="18" charset="0"/>
                <a:cs typeface="Times New Roman" panose="02020603050405020304" pitchFamily="18" charset="0"/>
              </a:rPr>
              <a:t>oxidación</a:t>
            </a:r>
          </a:p>
        </p:txBody>
      </p:sp>
    </p:spTree>
    <p:extLst>
      <p:ext uri="{BB962C8B-B14F-4D97-AF65-F5344CB8AC3E}">
        <p14:creationId xmlns:p14="http://schemas.microsoft.com/office/powerpoint/2010/main" val="627290325"/>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706136" y="-254465"/>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4000" dirty="0"/>
              <a:t>Conclusiones</a:t>
            </a:r>
          </a:p>
        </p:txBody>
      </p:sp>
      <p:pic>
        <p:nvPicPr>
          <p:cNvPr id="8"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contenido 11"/>
          <p:cNvSpPr>
            <a:spLocks noGrp="1"/>
          </p:cNvSpPr>
          <p:nvPr>
            <p:ph idx="1"/>
          </p:nvPr>
        </p:nvSpPr>
        <p:spPr>
          <a:xfrm>
            <a:off x="1209917" y="1101437"/>
            <a:ext cx="9045910" cy="5382490"/>
          </a:xfrm>
        </p:spPr>
        <p:txBody>
          <a:bodyPr>
            <a:normAutofit/>
          </a:bodyPr>
          <a:lstStyle/>
          <a:p>
            <a:pPr lvl="0" algn="just"/>
            <a:r>
              <a:rPr lang="es-EC" dirty="0">
                <a:solidFill>
                  <a:schemeClr val="tx1"/>
                </a:solidFill>
              </a:rPr>
              <a:t>Luego de varios ensayos y experimentaciones se logró implementar un procedimiento para obtener un modelo de una aleación perteneciente a la serie 2XXX o lo que es lo mismo el denominado DURALUMINIO; basado en materiales y chatarra obtenida en nuestro medio.</a:t>
            </a:r>
          </a:p>
          <a:p>
            <a:pPr algn="just"/>
            <a:endParaRPr lang="es-EC" dirty="0">
              <a:solidFill>
                <a:schemeClr val="tx1"/>
              </a:solidFill>
            </a:endParaRPr>
          </a:p>
          <a:p>
            <a:pPr lvl="0" algn="just"/>
            <a:r>
              <a:rPr lang="es-EC" dirty="0">
                <a:solidFill>
                  <a:schemeClr val="tx1"/>
                </a:solidFill>
              </a:rPr>
              <a:t>En cuanto a la investigación en el mercado local sobre DURALUMINIO se comprobó que el mercado local no nos vende el material que cumple con la norma ASTM – B211 sino más bien ofrecen un material de muy buena calidad que se le denomina el Aluminio PRODAX que se enmarca en las propiedades de las aleaciones de Aluminio con el Zinc que es la serie 7XXX y no la 2XXX que es la serie de aleaciones con el Cobre que son los Duraluminios.</a:t>
            </a:r>
          </a:p>
          <a:p>
            <a:pPr marL="0" indent="0" algn="just">
              <a:buNone/>
            </a:pPr>
            <a:endParaRPr lang="es-EC" dirty="0"/>
          </a:p>
        </p:txBody>
      </p:sp>
    </p:spTree>
    <p:extLst>
      <p:ext uri="{BB962C8B-B14F-4D97-AF65-F5344CB8AC3E}">
        <p14:creationId xmlns:p14="http://schemas.microsoft.com/office/powerpoint/2010/main" val="3472845742"/>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706136" y="-254465"/>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4000" dirty="0"/>
              <a:t>Conclusiones</a:t>
            </a:r>
          </a:p>
        </p:txBody>
      </p:sp>
      <p:pic>
        <p:nvPicPr>
          <p:cNvPr id="8"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contenido 11"/>
          <p:cNvSpPr>
            <a:spLocks noGrp="1"/>
          </p:cNvSpPr>
          <p:nvPr>
            <p:ph idx="1"/>
          </p:nvPr>
        </p:nvSpPr>
        <p:spPr>
          <a:xfrm>
            <a:off x="1261872" y="1569027"/>
            <a:ext cx="8595360" cy="4790209"/>
          </a:xfrm>
        </p:spPr>
        <p:txBody>
          <a:bodyPr>
            <a:normAutofit fontScale="62500" lnSpcReduction="20000"/>
          </a:bodyPr>
          <a:lstStyle/>
          <a:p>
            <a:pPr lvl="0" algn="just"/>
            <a:r>
              <a:rPr lang="es-EC" sz="2600" dirty="0">
                <a:solidFill>
                  <a:schemeClr val="tx1"/>
                </a:solidFill>
                <a:latin typeface="Arial" panose="020B0604020202020204" pitchFamily="34" charset="0"/>
                <a:cs typeface="Arial" panose="020B0604020202020204" pitchFamily="34" charset="0"/>
              </a:rPr>
              <a:t>Con el uso de chatarra tanto de aluminio como  de cobre se logró realizar una fundición técnica en el laboratorio de fundición de la Escuela Politécnica Nacional donde los costos fueron totalmente bajos en relación del costo de la importación de este material e inclusive mucho más barato que comprar el aluminio PRODAX que el kilo llega a costar los $25 y en este caso como mucho el kilo cuesta $10 y obtenemos un material que cumple con las normas especificadas y lo que es más obtenido en nuestro medio que es uno de los objetivos planteados ya que este material no se lo encuentra fácilmente.</a:t>
            </a:r>
          </a:p>
          <a:p>
            <a:pPr algn="just"/>
            <a:endParaRPr lang="es-EC" sz="2600" dirty="0">
              <a:solidFill>
                <a:schemeClr val="tx1"/>
              </a:solidFill>
              <a:latin typeface="Arial" panose="020B0604020202020204" pitchFamily="34" charset="0"/>
              <a:cs typeface="Arial" panose="020B0604020202020204" pitchFamily="34" charset="0"/>
            </a:endParaRPr>
          </a:p>
          <a:p>
            <a:pPr lvl="0" algn="just"/>
            <a:r>
              <a:rPr lang="es-EC" sz="2600" dirty="0">
                <a:solidFill>
                  <a:schemeClr val="tx1"/>
                </a:solidFill>
                <a:latin typeface="Arial" panose="020B0604020202020204" pitchFamily="34" charset="0"/>
                <a:cs typeface="Arial" panose="020B0604020202020204" pitchFamily="34" charset="0"/>
              </a:rPr>
              <a:t>Después de haber realizado todo el proceso tanto de verificación y de desarrollo de la tecnología para el duraluminio concluimos que no es un proceso extremadamente complicado sino más bien es solamente investigación y seguir las normas citadas y de esta manera y muy económica logramos obtener una aleación que se enmarca en la serie 2XXX que es lo que deseábamos comprobar que si es posible lograrlo y sobre todo con costos sumamente bajos.</a:t>
            </a:r>
          </a:p>
          <a:p>
            <a:pPr algn="just"/>
            <a:endParaRPr lang="es-EC" sz="2600" dirty="0">
              <a:solidFill>
                <a:schemeClr val="tx1"/>
              </a:solidFill>
              <a:latin typeface="Arial" panose="020B0604020202020204" pitchFamily="34" charset="0"/>
              <a:cs typeface="Arial" panose="020B0604020202020204" pitchFamily="34" charset="0"/>
            </a:endParaRPr>
          </a:p>
          <a:p>
            <a:pPr lvl="0" algn="just"/>
            <a:r>
              <a:rPr lang="es-EC" sz="2600" dirty="0">
                <a:solidFill>
                  <a:schemeClr val="tx1"/>
                </a:solidFill>
                <a:latin typeface="Arial" panose="020B0604020202020204" pitchFamily="34" charset="0"/>
                <a:cs typeface="Arial" panose="020B0604020202020204" pitchFamily="34" charset="0"/>
              </a:rPr>
              <a:t>Se verificaron las propiedades de tracción, compresión, dureza, metalográficas y composición química de la aleación obtenida y todos estos resultados se los comparó con la norma obteniéndose valores semejantes.</a:t>
            </a:r>
          </a:p>
          <a:p>
            <a:pPr marL="0" indent="0" algn="just">
              <a:lnSpc>
                <a:spcPct val="150000"/>
              </a:lnSpc>
              <a:buNone/>
            </a:pPr>
            <a:endParaRPr lang="es-EC" dirty="0">
              <a:solidFill>
                <a:schemeClr val="tx1"/>
              </a:solidFill>
            </a:endParaRPr>
          </a:p>
        </p:txBody>
      </p:sp>
    </p:spTree>
    <p:extLst>
      <p:ext uri="{BB962C8B-B14F-4D97-AF65-F5344CB8AC3E}">
        <p14:creationId xmlns:p14="http://schemas.microsoft.com/office/powerpoint/2010/main" val="4033816747"/>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9917" y="1402773"/>
            <a:ext cx="8786137" cy="4696691"/>
          </a:xfrm>
        </p:spPr>
        <p:txBody>
          <a:bodyPr>
            <a:noAutofit/>
          </a:bodyPr>
          <a:lstStyle/>
          <a:p>
            <a:pPr lvl="0" algn="just"/>
            <a:r>
              <a:rPr lang="es-EC" dirty="0">
                <a:solidFill>
                  <a:schemeClr val="tx1"/>
                </a:solidFill>
              </a:rPr>
              <a:t>Se recomienda que antes de usar un material a pesar que donde lo compremos nos especifiquen las propiedades del mismo se deben de realizar ensayos que comprueben que es realmente el material solicitado y sobre todo que cumpla las propiedades enmarcadas en normas; ya que se puede variar las propiedades y si vamos a diseñar y construir un elemento que necesite las propiedades especificas estrictamente al usar otro material este elemento va a fallar en cualquier momento.</a:t>
            </a:r>
          </a:p>
          <a:p>
            <a:pPr marL="0" indent="0" algn="just">
              <a:buNone/>
            </a:pPr>
            <a:endParaRPr lang="es-EC" dirty="0">
              <a:solidFill>
                <a:schemeClr val="tx1"/>
              </a:solidFill>
            </a:endParaRPr>
          </a:p>
          <a:p>
            <a:pPr lvl="0" algn="just"/>
            <a:r>
              <a:rPr lang="es-EC" dirty="0">
                <a:solidFill>
                  <a:schemeClr val="tx1"/>
                </a:solidFill>
              </a:rPr>
              <a:t>Para trabajos de extrema exactitud se debe verificar no solo las propiedades tanto mecánicas y químicas del material sino también se debe tener en cuenta la vida útil del elemento y a qué tipo de trabajo va a ser sometido ya que depende de esto el material a usarse; es decir usar el material acorde a al trabajo a realizar.</a:t>
            </a:r>
          </a:p>
          <a:p>
            <a:pPr algn="just">
              <a:lnSpc>
                <a:spcPct val="150000"/>
              </a:lnSpc>
              <a:buFont typeface="Wingdings" panose="05000000000000000000" pitchFamily="2" charset="2"/>
              <a:buChar char="Ø"/>
            </a:pPr>
            <a:endParaRPr lang="es-EC" dirty="0">
              <a:solidFill>
                <a:schemeClr val="tx1"/>
              </a:solidFill>
            </a:endParaRPr>
          </a:p>
        </p:txBody>
      </p:sp>
      <p:pic>
        <p:nvPicPr>
          <p:cNvPr id="7"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442" y="156720"/>
            <a:ext cx="2466575" cy="63703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706136" y="-254465"/>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4000" dirty="0"/>
              <a:t>Recomendaciones</a:t>
            </a:r>
          </a:p>
        </p:txBody>
      </p:sp>
    </p:spTree>
    <p:extLst>
      <p:ext uri="{BB962C8B-B14F-4D97-AF65-F5344CB8AC3E}">
        <p14:creationId xmlns:p14="http://schemas.microsoft.com/office/powerpoint/2010/main" val="2665815475"/>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9917" y="1402773"/>
            <a:ext cx="8786137" cy="4696691"/>
          </a:xfrm>
        </p:spPr>
        <p:txBody>
          <a:bodyPr>
            <a:noAutofit/>
          </a:bodyPr>
          <a:lstStyle/>
          <a:p>
            <a:pPr lvl="0" algn="just"/>
            <a:r>
              <a:rPr lang="es-EC" dirty="0">
                <a:solidFill>
                  <a:schemeClr val="tx1"/>
                </a:solidFill>
              </a:rPr>
              <a:t>Con el proceso ya realizado se debe de seguir el procedimiento exactamente como aquí esta descrito para poder obtener el material que se describe en esta investigación sin dejar ningún detalle a un lado y de esta manera se contará con un material de excelente calidad y sobre todo que cumple con la norma citada.</a:t>
            </a:r>
          </a:p>
          <a:p>
            <a:pPr marL="0" indent="0" algn="just">
              <a:buNone/>
            </a:pPr>
            <a:endParaRPr lang="es-EC" dirty="0">
              <a:solidFill>
                <a:schemeClr val="tx1"/>
              </a:solidFill>
            </a:endParaRPr>
          </a:p>
          <a:p>
            <a:pPr lvl="0" algn="just"/>
            <a:r>
              <a:rPr lang="es-EC" dirty="0">
                <a:solidFill>
                  <a:schemeClr val="tx1"/>
                </a:solidFill>
              </a:rPr>
              <a:t>La materia prima que se utiliza para obtener esta aleación debe ser la más pura posible es por eso que se recomienda usar alambre de cobre, aluminio chatarra lo menos mezclado y se logra esto con chatarra que venga de llaveros, insignias, recuerdos, </a:t>
            </a:r>
            <a:r>
              <a:rPr lang="es-EC" dirty="0" err="1">
                <a:solidFill>
                  <a:schemeClr val="tx1"/>
                </a:solidFill>
              </a:rPr>
              <a:t>etc</a:t>
            </a:r>
            <a:r>
              <a:rPr lang="es-EC" dirty="0">
                <a:solidFill>
                  <a:schemeClr val="tx1"/>
                </a:solidFill>
              </a:rPr>
              <a:t>; y para el magnesio se usan perfiles de puertas y ventanas y como está especificado este elemento va en mínimo porcentaje; siguiendo los pasos aquí escritos no va a haber ningún inconveniente en la obtención de esta aleación.</a:t>
            </a:r>
          </a:p>
          <a:p>
            <a:pPr marL="0" indent="0" algn="just">
              <a:lnSpc>
                <a:spcPct val="150000"/>
              </a:lnSpc>
              <a:buNone/>
            </a:pPr>
            <a:endParaRPr lang="es-EC" dirty="0">
              <a:solidFill>
                <a:schemeClr val="tx1"/>
              </a:solidFill>
            </a:endParaRPr>
          </a:p>
        </p:txBody>
      </p:sp>
      <p:pic>
        <p:nvPicPr>
          <p:cNvPr id="7"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442" y="156720"/>
            <a:ext cx="2466575" cy="63703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706136" y="-254465"/>
            <a:ext cx="8047463" cy="114379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s-EC" sz="4000" dirty="0"/>
              <a:t>Recomendaciones</a:t>
            </a:r>
          </a:p>
        </p:txBody>
      </p:sp>
    </p:spTree>
    <p:extLst>
      <p:ext uri="{BB962C8B-B14F-4D97-AF65-F5344CB8AC3E}">
        <p14:creationId xmlns:p14="http://schemas.microsoft.com/office/powerpoint/2010/main" val="142146254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Justificación e importancia:</a:t>
            </a:r>
            <a:endParaRPr lang="es-ES" dirty="0"/>
          </a:p>
        </p:txBody>
      </p:sp>
      <p:sp>
        <p:nvSpPr>
          <p:cNvPr id="3" name="2 Marcador de contenido"/>
          <p:cNvSpPr>
            <a:spLocks noGrp="1"/>
          </p:cNvSpPr>
          <p:nvPr>
            <p:ph idx="1"/>
          </p:nvPr>
        </p:nvSpPr>
        <p:spPr/>
        <p:txBody>
          <a:bodyPr>
            <a:normAutofit lnSpcReduction="10000"/>
          </a:bodyPr>
          <a:lstStyle/>
          <a:p>
            <a:pPr marL="0" indent="0" algn="just">
              <a:buNone/>
            </a:pPr>
            <a:endParaRPr lang="es-ES" dirty="0" smtClean="0">
              <a:solidFill>
                <a:schemeClr val="tx1"/>
              </a:solidFill>
            </a:endParaRPr>
          </a:p>
          <a:p>
            <a:pPr marL="0" indent="0" algn="just">
              <a:buNone/>
            </a:pPr>
            <a:r>
              <a:rPr lang="es-ES" sz="2400" dirty="0" smtClean="0">
                <a:solidFill>
                  <a:schemeClr val="tx1"/>
                </a:solidFill>
              </a:rPr>
              <a:t>Encontrar fundidoras en el medio local donde se procese este material es prácticamente imposible debido a que no es usado por diseñadores por su alto costo o también por desconocimiento de su existencia ya que ha sido relegado debido a que se vende comercialmente una aleación denominada PRODAX como marca registrada y comercialmente a los vendedores les da lo mismo vender el PRODAX que el DURALUMINIO; tratándose de un material de alta resistencia y bajo peso se lo puede utilizar en varios elementos de maquinaria siempre y cuando su costo sea bajo y su conocimiento en el medio local sea mucho mas amplio.</a:t>
            </a:r>
            <a:endParaRPr lang="es-ES" sz="2400" dirty="0">
              <a:solidFill>
                <a:schemeClr val="tx1"/>
              </a:solidFill>
            </a:endParaRPr>
          </a:p>
        </p:txBody>
      </p:sp>
      <p:pic>
        <p:nvPicPr>
          <p:cNvPr id="4"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160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899" y="277163"/>
            <a:ext cx="6691745" cy="5913366"/>
          </a:xfrm>
        </p:spPr>
      </p:pic>
      <p:pic>
        <p:nvPicPr>
          <p:cNvPr id="4" name="Picture 2" descr="Resultado de imagen para universidad de las fuerzas armadas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11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6136" y="-398130"/>
            <a:ext cx="8047463" cy="1143791"/>
          </a:xfrm>
        </p:spPr>
        <p:txBody>
          <a:bodyPr>
            <a:normAutofit/>
          </a:bodyPr>
          <a:lstStyle/>
          <a:p>
            <a:r>
              <a:rPr lang="es-EC" sz="2800" dirty="0" smtClean="0"/>
              <a:t>INGENIERÌA DE LOS MATERIALES </a:t>
            </a:r>
            <a:endParaRPr lang="es-EC" sz="28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055370660"/>
              </p:ext>
            </p:extLst>
          </p:nvPr>
        </p:nvGraphicFramePr>
        <p:xfrm>
          <a:off x="769221" y="2227418"/>
          <a:ext cx="5257507" cy="4043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p:cNvGrpSpPr/>
          <p:nvPr/>
        </p:nvGrpSpPr>
        <p:grpSpPr>
          <a:xfrm>
            <a:off x="1086449" y="952206"/>
            <a:ext cx="8722569" cy="456749"/>
            <a:chOff x="0" y="131895"/>
            <a:chExt cx="8900437" cy="647595"/>
          </a:xfrm>
        </p:grpSpPr>
        <p:sp>
          <p:nvSpPr>
            <p:cNvPr id="5" name="Rectángulo redondeado 4"/>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ángulo 5"/>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Concepto:</a:t>
              </a:r>
              <a:endParaRPr lang="es-EC" sz="2300" kern="1200" dirty="0"/>
            </a:p>
          </p:txBody>
        </p:sp>
      </p:grpSp>
      <p:pic>
        <p:nvPicPr>
          <p:cNvPr id="10" name="Picture 2" descr="Resultado de imagen para universidad de las fuerzas armadas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8399" y="2461846"/>
            <a:ext cx="5130400" cy="305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42220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783755103"/>
              </p:ext>
            </p:extLst>
          </p:nvPr>
        </p:nvGraphicFramePr>
        <p:xfrm>
          <a:off x="785751" y="816589"/>
          <a:ext cx="3727634" cy="3028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706136" y="-398130"/>
            <a:ext cx="8047463" cy="1143791"/>
          </a:xfrm>
        </p:spPr>
        <p:txBody>
          <a:bodyPr>
            <a:normAutofit/>
          </a:bodyPr>
          <a:lstStyle/>
          <a:p>
            <a:r>
              <a:rPr lang="es-EC" sz="2800" dirty="0" smtClean="0"/>
              <a:t>Tipos de Materiales:</a:t>
            </a:r>
            <a:endParaRPr lang="es-EC" sz="2800" dirty="0"/>
          </a:p>
        </p:txBody>
      </p:sp>
      <p:pic>
        <p:nvPicPr>
          <p:cNvPr id="6" name="Picture 2" descr="Resultado de imagen para universidad de las fuerzas armadas 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a 10"/>
          <p:cNvGraphicFramePr/>
          <p:nvPr>
            <p:extLst>
              <p:ext uri="{D42A27DB-BD31-4B8C-83A1-F6EECF244321}">
                <p14:modId xmlns:p14="http://schemas.microsoft.com/office/powerpoint/2010/main" val="1176819948"/>
              </p:ext>
            </p:extLst>
          </p:nvPr>
        </p:nvGraphicFramePr>
        <p:xfrm>
          <a:off x="879536" y="3557166"/>
          <a:ext cx="3962095" cy="24418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CuadroTexto 15"/>
          <p:cNvSpPr txBox="1"/>
          <p:nvPr/>
        </p:nvSpPr>
        <p:spPr>
          <a:xfrm>
            <a:off x="9462717" y="6264642"/>
            <a:ext cx="661720"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Taylor</a:t>
            </a:r>
          </a:p>
        </p:txBody>
      </p:sp>
      <p:pic>
        <p:nvPicPr>
          <p:cNvPr id="12" name="11 Imagen" descr="C:\Users\pc\Desktop\DURALUMINIO\tabla nro.01.jpg"/>
          <p:cNvPicPr/>
          <p:nvPr/>
        </p:nvPicPr>
        <p:blipFill>
          <a:blip r:embed="rId13">
            <a:extLst>
              <a:ext uri="{28A0092B-C50C-407E-A947-70E740481C1C}">
                <a14:useLocalDpi xmlns:a14="http://schemas.microsoft.com/office/drawing/2010/main" val="0"/>
              </a:ext>
            </a:extLst>
          </a:blip>
          <a:srcRect/>
          <a:stretch>
            <a:fillRect/>
          </a:stretch>
        </p:blipFill>
        <p:spPr bwMode="auto">
          <a:xfrm>
            <a:off x="4680093" y="833792"/>
            <a:ext cx="6292707" cy="5156700"/>
          </a:xfrm>
          <a:prstGeom prst="rect">
            <a:avLst/>
          </a:prstGeom>
          <a:noFill/>
          <a:ln>
            <a:noFill/>
          </a:ln>
        </p:spPr>
      </p:pic>
    </p:spTree>
    <p:extLst>
      <p:ext uri="{BB962C8B-B14F-4D97-AF65-F5344CB8AC3E}">
        <p14:creationId xmlns:p14="http://schemas.microsoft.com/office/powerpoint/2010/main" val="190872183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599" y="186894"/>
            <a:ext cx="2466575" cy="6370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p:cNvGrpSpPr/>
          <p:nvPr/>
        </p:nvGrpSpPr>
        <p:grpSpPr>
          <a:xfrm>
            <a:off x="1086449" y="952206"/>
            <a:ext cx="8722569" cy="456749"/>
            <a:chOff x="0" y="131895"/>
            <a:chExt cx="8900437" cy="647595"/>
          </a:xfrm>
        </p:grpSpPr>
        <p:sp>
          <p:nvSpPr>
            <p:cNvPr id="14" name="Rectángulo redondeado 13"/>
            <p:cNvSpPr/>
            <p:nvPr/>
          </p:nvSpPr>
          <p:spPr>
            <a:xfrm>
              <a:off x="0" y="131895"/>
              <a:ext cx="8900437" cy="647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14"/>
            <p:cNvSpPr/>
            <p:nvPr/>
          </p:nvSpPr>
          <p:spPr>
            <a:xfrm>
              <a:off x="31613" y="163508"/>
              <a:ext cx="8837211"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300" dirty="0" smtClean="0"/>
                <a:t>Resistencia de las familias o grupos de los materiales:</a:t>
              </a:r>
              <a:endParaRPr lang="es-EC" sz="2300" kern="1200" dirty="0"/>
            </a:p>
          </p:txBody>
        </p:sp>
      </p:grpSp>
      <p:sp>
        <p:nvSpPr>
          <p:cNvPr id="12" name="11 Marcador de contenido"/>
          <p:cNvSpPr>
            <a:spLocks noGrp="1"/>
          </p:cNvSpPr>
          <p:nvPr>
            <p:ph idx="1"/>
          </p:nvPr>
        </p:nvSpPr>
        <p:spPr/>
        <p:txBody>
          <a:bodyPr/>
          <a:lstStyle/>
          <a:p>
            <a:endParaRPr lang="es-ES"/>
          </a:p>
        </p:txBody>
      </p:sp>
      <p:pic>
        <p:nvPicPr>
          <p:cNvPr id="16" name="15 Imagen"/>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63724"/>
            <a:ext cx="8147538" cy="4361229"/>
          </a:xfrm>
          <a:prstGeom prst="rect">
            <a:avLst/>
          </a:prstGeom>
          <a:noFill/>
          <a:ln>
            <a:noFill/>
          </a:ln>
        </p:spPr>
      </p:pic>
    </p:spTree>
    <p:extLst>
      <p:ext uri="{BB962C8B-B14F-4D97-AF65-F5344CB8AC3E}">
        <p14:creationId xmlns:p14="http://schemas.microsoft.com/office/powerpoint/2010/main" val="1172854147"/>
      </p:ext>
    </p:extLst>
  </p:cSld>
  <p:clrMapOvr>
    <a:masterClrMapping/>
  </p:clrMapOvr>
  <p:transition spd="med">
    <p:pull/>
  </p:transition>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View">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Faceta</Template>
  <TotalTime>3355</TotalTime>
  <Words>2680</Words>
  <Application>Microsoft Office PowerPoint</Application>
  <PresentationFormat>Panorámica</PresentationFormat>
  <Paragraphs>321</Paragraphs>
  <Slides>46</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46</vt:i4>
      </vt:variant>
    </vt:vector>
  </HeadingPairs>
  <TitlesOfParts>
    <vt:vector size="56" baseType="lpstr">
      <vt:lpstr>Arial</vt:lpstr>
      <vt:lpstr>Calibri</vt:lpstr>
      <vt:lpstr>Calibri Light</vt:lpstr>
      <vt:lpstr>Century Schoolbook</vt:lpstr>
      <vt:lpstr>Times New Roman</vt:lpstr>
      <vt:lpstr>Wingdings</vt:lpstr>
      <vt:lpstr>Wingdings 2</vt:lpstr>
      <vt:lpstr>HDOfficeLightV0</vt:lpstr>
      <vt:lpstr>1_HDOfficeLightV0</vt:lpstr>
      <vt:lpstr>View</vt:lpstr>
      <vt:lpstr>Tema: “DESARROLLO DE TECNOLOGÍA PARA LA ELABORACIÓN DE DURALUMINIO EN BASE A LA NORMA ASTM – B211 CON APLICACIÓN EN LA FABRICACIÓN DE ELEMENTOS DE MAQUINARIA”</vt:lpstr>
      <vt:lpstr>OBJETIVO GENERAL:</vt:lpstr>
      <vt:lpstr>Objetivos específicos:</vt:lpstr>
      <vt:lpstr>Alcance:</vt:lpstr>
      <vt:lpstr>Justificación e importancia:</vt:lpstr>
      <vt:lpstr>Presentación de PowerPoint</vt:lpstr>
      <vt:lpstr>INGENIERÌA DE LOS MATERIALES </vt:lpstr>
      <vt:lpstr>Tipos de Materiales:</vt:lpstr>
      <vt:lpstr>Presentación de PowerPoint</vt:lpstr>
      <vt:lpstr>Presentación de PowerPoint</vt:lpstr>
      <vt:lpstr>Presentación de PowerPoint</vt:lpstr>
      <vt:lpstr>EL ALUMINIO </vt:lpstr>
      <vt:lpstr>Presentación de PowerPoint</vt:lpstr>
      <vt:lpstr>Presentación de PowerPoint</vt:lpstr>
      <vt:lpstr>Presentación de PowerPoint</vt:lpstr>
      <vt:lpstr>Presentación de PowerPoint</vt:lpstr>
      <vt:lpstr>Aleaciones de Aluminio: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Obtención de Micropartículas de PVP a través de la Técnica de Electrospray</dc:title>
  <dc:creator>monar</dc:creator>
  <cp:lastModifiedBy>CINCO</cp:lastModifiedBy>
  <cp:revision>194</cp:revision>
  <dcterms:created xsi:type="dcterms:W3CDTF">2016-12-08T14:43:36Z</dcterms:created>
  <dcterms:modified xsi:type="dcterms:W3CDTF">2017-03-03T14:02:43Z</dcterms:modified>
</cp:coreProperties>
</file>