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0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handoutMasterIdLst>
    <p:handoutMasterId r:id="rId35"/>
  </p:handoutMasterIdLst>
  <p:sldIdLst>
    <p:sldId id="256" r:id="rId2"/>
    <p:sldId id="299" r:id="rId3"/>
    <p:sldId id="297" r:id="rId4"/>
    <p:sldId id="257" r:id="rId5"/>
    <p:sldId id="258" r:id="rId6"/>
    <p:sldId id="266" r:id="rId7"/>
    <p:sldId id="259" r:id="rId8"/>
    <p:sldId id="298" r:id="rId9"/>
    <p:sldId id="294" r:id="rId10"/>
    <p:sldId id="293" r:id="rId11"/>
    <p:sldId id="292" r:id="rId12"/>
    <p:sldId id="295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96" r:id="rId28"/>
    <p:sldId id="284" r:id="rId29"/>
    <p:sldId id="286" r:id="rId30"/>
    <p:sldId id="288" r:id="rId31"/>
    <p:sldId id="289" r:id="rId32"/>
    <p:sldId id="290" r:id="rId33"/>
  </p:sldIdLst>
  <p:sldSz cx="12192000" cy="6858000"/>
  <p:notesSz cx="6858000" cy="9144000"/>
  <p:defaultTextStyle>
    <a:defPPr>
      <a:defRPr lang="es-EC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és Villagrán" initials="AV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76087" autoAdjust="0"/>
  </p:normalViewPr>
  <p:slideViewPr>
    <p:cSldViewPr snapToGrid="0">
      <p:cViewPr varScale="1">
        <p:scale>
          <a:sx n="56" d="100"/>
          <a:sy n="56" d="100"/>
        </p:scale>
        <p:origin x="10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GRAFICOS%20Y%20TABLAS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TESIS\ENCUESTAS\GRAFICOS%20Y%20TABLAS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TESIS\ENCUESTAS\GRAFICOS%20Y%20TABLAS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TESIS\ENCUESTAS\GRAFICOS%20Y%20TABLAS.xls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LUGARES DIVULGACIÓN DE LA CULTURA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Sheet1!$R$659</c:f>
              <c:strCache>
                <c:ptCount val="1"/>
                <c:pt idx="0">
                  <c:v>Frecuencia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Sheet1!$P$660:$Q$671</c:f>
              <c:strCache>
                <c:ptCount val="12"/>
                <c:pt idx="0">
                  <c:v>Museos</c:v>
                </c:pt>
                <c:pt idx="2">
                  <c:v>Parques ciudad</c:v>
                </c:pt>
                <c:pt idx="4">
                  <c:v>Parques Nacionales</c:v>
                </c:pt>
                <c:pt idx="6">
                  <c:v>Tren</c:v>
                </c:pt>
                <c:pt idx="8">
                  <c:v>Jardín Botánico</c:v>
                </c:pt>
                <c:pt idx="10">
                  <c:v>Mercado central</c:v>
                </c:pt>
              </c:strCache>
              <c:extLst/>
            </c:strRef>
          </c:cat>
          <c:val>
            <c:numRef>
              <c:f>Sheet1!$R$660:$R$671</c:f>
              <c:numCache>
                <c:formatCode>General</c:formatCode>
                <c:ptCount val="12"/>
                <c:pt idx="0">
                  <c:v>90</c:v>
                </c:pt>
                <c:pt idx="1">
                  <c:v>217</c:v>
                </c:pt>
                <c:pt idx="2">
                  <c:v>203</c:v>
                </c:pt>
                <c:pt idx="3">
                  <c:v>104</c:v>
                </c:pt>
                <c:pt idx="4">
                  <c:v>190</c:v>
                </c:pt>
                <c:pt idx="5">
                  <c:v>117</c:v>
                </c:pt>
                <c:pt idx="6">
                  <c:v>210</c:v>
                </c:pt>
                <c:pt idx="7">
                  <c:v>97</c:v>
                </c:pt>
                <c:pt idx="8">
                  <c:v>194</c:v>
                </c:pt>
                <c:pt idx="9">
                  <c:v>113</c:v>
                </c:pt>
                <c:pt idx="10">
                  <c:v>255</c:v>
                </c:pt>
                <c:pt idx="11">
                  <c:v>52</c:v>
                </c:pt>
              </c:numCache>
            </c:numRef>
          </c:val>
        </c:ser>
        <c:ser>
          <c:idx val="1"/>
          <c:order val="1"/>
          <c:tx>
            <c:strRef>
              <c:f>Sheet1!$S$659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Sheet1!$P$660:$Q$671</c:f>
              <c:strCache>
                <c:ptCount val="12"/>
                <c:pt idx="0">
                  <c:v>Museos</c:v>
                </c:pt>
                <c:pt idx="2">
                  <c:v>Parques ciudad</c:v>
                </c:pt>
                <c:pt idx="4">
                  <c:v>Parques Nacionales</c:v>
                </c:pt>
                <c:pt idx="6">
                  <c:v>Tren</c:v>
                </c:pt>
                <c:pt idx="8">
                  <c:v>Jardín Botánico</c:v>
                </c:pt>
                <c:pt idx="10">
                  <c:v>Mercado central</c:v>
                </c:pt>
              </c:strCache>
              <c:extLst/>
            </c:strRef>
          </c:cat>
          <c:val>
            <c:numRef>
              <c:f>Sheet1!$S$660:$S$671</c:f>
              <c:numCache>
                <c:formatCode>General</c:formatCode>
                <c:ptCount val="12"/>
                <c:pt idx="0">
                  <c:v>29.3</c:v>
                </c:pt>
                <c:pt idx="1">
                  <c:v>70.7</c:v>
                </c:pt>
                <c:pt idx="2">
                  <c:v>66.099999999999994</c:v>
                </c:pt>
                <c:pt idx="3">
                  <c:v>33.9</c:v>
                </c:pt>
                <c:pt idx="4">
                  <c:v>61.9</c:v>
                </c:pt>
                <c:pt idx="5">
                  <c:v>38.1</c:v>
                </c:pt>
                <c:pt idx="6">
                  <c:v>68.400000000000006</c:v>
                </c:pt>
                <c:pt idx="7">
                  <c:v>31.6</c:v>
                </c:pt>
                <c:pt idx="8">
                  <c:v>63.2</c:v>
                </c:pt>
                <c:pt idx="9">
                  <c:v>36.799999999999997</c:v>
                </c:pt>
                <c:pt idx="10">
                  <c:v>83.1</c:v>
                </c:pt>
                <c:pt idx="11">
                  <c:v>16.899999999999999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67256096"/>
        <c:axId val="367262368"/>
      </c:barChart>
      <c:catAx>
        <c:axId val="367256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67262368"/>
        <c:crosses val="autoZero"/>
        <c:auto val="1"/>
        <c:lblAlgn val="ctr"/>
        <c:lblOffset val="100"/>
        <c:noMultiLvlLbl val="0"/>
      </c:catAx>
      <c:valAx>
        <c:axId val="367262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67256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s-EC"/>
              <a:t>GÉNERO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Sheet1!$B$35:$B$37</c:f>
              <c:strCache>
                <c:ptCount val="3"/>
                <c:pt idx="0">
                  <c:v>No responde</c:v>
                </c:pt>
                <c:pt idx="1">
                  <c:v>Masculino</c:v>
                </c:pt>
                <c:pt idx="2">
                  <c:v>Femenino</c:v>
                </c:pt>
              </c:strCache>
            </c:strRef>
          </c:cat>
          <c:val>
            <c:numRef>
              <c:f>Sheet1!$D$35:$D$37</c:f>
              <c:numCache>
                <c:formatCode>###0.0</c:formatCode>
                <c:ptCount val="3"/>
                <c:pt idx="0">
                  <c:v>10.097719869706841</c:v>
                </c:pt>
                <c:pt idx="1">
                  <c:v>30.618892508143325</c:v>
                </c:pt>
                <c:pt idx="2">
                  <c:v>59.283387622149839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es-EC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b="1"/>
              <a:t>MOTIVACIONES</a:t>
            </a:r>
            <a:r>
              <a:rPr lang="es-EC" b="1" baseline="0"/>
              <a:t> PARA EDUCAR</a:t>
            </a:r>
            <a:endParaRPr lang="es-EC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Sheet1!$S$149</c:f>
              <c:strCache>
                <c:ptCount val="1"/>
                <c:pt idx="0">
                  <c:v>Frecuencia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Sheet1!$Q$150:$R$171</c:f>
              <c:strCache>
                <c:ptCount val="11"/>
                <c:pt idx="0">
                  <c:v>Optimismo</c:v>
                </c:pt>
                <c:pt idx="1">
                  <c:v>Razones humanitarias</c:v>
                </c:pt>
                <c:pt idx="2">
                  <c:v>Amor, pasión y vocación</c:v>
                </c:pt>
                <c:pt idx="3">
                  <c:v>Fomentar el aprendizaje</c:v>
                </c:pt>
                <c:pt idx="4">
                  <c:v>Experimentar la alegría de hacer la diferencia</c:v>
                </c:pt>
                <c:pt idx="5">
                  <c:v>Generar vínculos interpersonales</c:v>
                </c:pt>
                <c:pt idx="6">
                  <c:v>Vivir de tu vocación</c:v>
                </c:pt>
                <c:pt idx="7">
                  <c:v>Escapar de la rutina</c:v>
                </c:pt>
                <c:pt idx="8">
                  <c:v>Aprender continuamente</c:v>
                </c:pt>
                <c:pt idx="9">
                  <c:v>Fomentar valores</c:v>
                </c:pt>
                <c:pt idx="10">
                  <c:v>Igualdad</c:v>
                </c:pt>
              </c:strCache>
              <c:extLst/>
            </c:strRef>
          </c:cat>
          <c:val>
            <c:numRef>
              <c:f>Sheet1!$S$150:$S$171</c:f>
              <c:numCache>
                <c:formatCode>General</c:formatCode>
                <c:ptCount val="11"/>
                <c:pt idx="0">
                  <c:v>270</c:v>
                </c:pt>
                <c:pt idx="1">
                  <c:v>273</c:v>
                </c:pt>
                <c:pt idx="2">
                  <c:v>113</c:v>
                </c:pt>
                <c:pt idx="3">
                  <c:v>186</c:v>
                </c:pt>
                <c:pt idx="4">
                  <c:v>271</c:v>
                </c:pt>
                <c:pt idx="5">
                  <c:v>280</c:v>
                </c:pt>
                <c:pt idx="6">
                  <c:v>278</c:v>
                </c:pt>
                <c:pt idx="7">
                  <c:v>298</c:v>
                </c:pt>
                <c:pt idx="8">
                  <c:v>213</c:v>
                </c:pt>
                <c:pt idx="9">
                  <c:v>227</c:v>
                </c:pt>
                <c:pt idx="10">
                  <c:v>272</c:v>
                </c:pt>
              </c:numCache>
              <c:extLst/>
            </c:numRef>
          </c:val>
        </c:ser>
        <c:ser>
          <c:idx val="1"/>
          <c:order val="1"/>
          <c:tx>
            <c:strRef>
              <c:f>Sheet1!$T$149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Sheet1!$Q$150:$R$171</c:f>
              <c:strCache>
                <c:ptCount val="11"/>
                <c:pt idx="0">
                  <c:v>Optimismo</c:v>
                </c:pt>
                <c:pt idx="1">
                  <c:v>Razones humanitarias</c:v>
                </c:pt>
                <c:pt idx="2">
                  <c:v>Amor, pasión y vocación</c:v>
                </c:pt>
                <c:pt idx="3">
                  <c:v>Fomentar el aprendizaje</c:v>
                </c:pt>
                <c:pt idx="4">
                  <c:v>Experimentar la alegría de hacer la diferencia</c:v>
                </c:pt>
                <c:pt idx="5">
                  <c:v>Generar vínculos interpersonales</c:v>
                </c:pt>
                <c:pt idx="6">
                  <c:v>Vivir de tu vocación</c:v>
                </c:pt>
                <c:pt idx="7">
                  <c:v>Escapar de la rutina</c:v>
                </c:pt>
                <c:pt idx="8">
                  <c:v>Aprender continuamente</c:v>
                </c:pt>
                <c:pt idx="9">
                  <c:v>Fomentar valores</c:v>
                </c:pt>
                <c:pt idx="10">
                  <c:v>Igualdad</c:v>
                </c:pt>
              </c:strCache>
              <c:extLst/>
            </c:strRef>
          </c:cat>
          <c:val>
            <c:numRef>
              <c:f>Sheet1!$T$150:$T$171</c:f>
              <c:numCache>
                <c:formatCode>General</c:formatCode>
                <c:ptCount val="11"/>
                <c:pt idx="0">
                  <c:v>87.9</c:v>
                </c:pt>
                <c:pt idx="1">
                  <c:v>88.9</c:v>
                </c:pt>
                <c:pt idx="2">
                  <c:v>36.799999999999997</c:v>
                </c:pt>
                <c:pt idx="3">
                  <c:v>60.6</c:v>
                </c:pt>
                <c:pt idx="4">
                  <c:v>88.3</c:v>
                </c:pt>
                <c:pt idx="5">
                  <c:v>91.2</c:v>
                </c:pt>
                <c:pt idx="6">
                  <c:v>90.6</c:v>
                </c:pt>
                <c:pt idx="7">
                  <c:v>97.1</c:v>
                </c:pt>
                <c:pt idx="8">
                  <c:v>69.400000000000006</c:v>
                </c:pt>
                <c:pt idx="9">
                  <c:v>73.900000000000006</c:v>
                </c:pt>
                <c:pt idx="10">
                  <c:v>88.6</c:v>
                </c:pt>
              </c:numCache>
              <c:extLst/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67276088"/>
        <c:axId val="367274128"/>
      </c:barChart>
      <c:catAx>
        <c:axId val="367276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67274128"/>
        <c:crosses val="autoZero"/>
        <c:auto val="1"/>
        <c:lblAlgn val="ctr"/>
        <c:lblOffset val="100"/>
        <c:noMultiLvlLbl val="0"/>
      </c:catAx>
      <c:valAx>
        <c:axId val="367274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67276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NIVEL DE FORMACIÓN DOCENTE</a:t>
            </a:r>
          </a:p>
        </c:rich>
      </c:tx>
      <c:layout>
        <c:manualLayout>
          <c:xMode val="edge"/>
          <c:yMode val="edge"/>
          <c:x val="0.2534374453193351"/>
          <c:y val="3.703703703703703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Sheet1!$C$71:$C$72</c:f>
              <c:strCache>
                <c:ptCount val="2"/>
                <c:pt idx="0">
                  <c:v>NIVEL FORMACIÓN</c:v>
                </c:pt>
                <c:pt idx="1">
                  <c:v>Frecuencia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Sheet1!$A$73:$B$83</c:f>
              <c:multiLvlStrCache>
                <c:ptCount val="10"/>
                <c:lvl>
                  <c:pt idx="0">
                    <c:v>No responde</c:v>
                  </c:pt>
                  <c:pt idx="1">
                    <c:v>Bachiller</c:v>
                  </c:pt>
                  <c:pt idx="2">
                    <c:v>Técnico</c:v>
                  </c:pt>
                  <c:pt idx="3">
                    <c:v>Tecnólogo</c:v>
                  </c:pt>
                  <c:pt idx="4">
                    <c:v>Licenciatura/Ingeniería</c:v>
                  </c:pt>
                  <c:pt idx="5">
                    <c:v>Diplomado superior</c:v>
                  </c:pt>
                  <c:pt idx="6">
                    <c:v>Maestría en educación</c:v>
                  </c:pt>
                  <c:pt idx="7">
                    <c:v>Maestría en otras áreas</c:v>
                  </c:pt>
                  <c:pt idx="8">
                    <c:v>Doctorado</c:v>
                  </c:pt>
                  <c:pt idx="9">
                    <c:v>Especialistas</c:v>
                  </c:pt>
                </c:lvl>
                <c:lvl>
                  <c:pt idx="0">
                    <c:v>Válidos</c:v>
                  </c:pt>
                </c:lvl>
              </c:multiLvlStrCache>
            </c:multiLvlStrRef>
          </c:cat>
          <c:val>
            <c:numRef>
              <c:f>Sheet1!$C$73:$C$83</c:f>
              <c:numCache>
                <c:formatCode>###0</c:formatCode>
                <c:ptCount val="10"/>
                <c:pt idx="0">
                  <c:v>27</c:v>
                </c:pt>
                <c:pt idx="1">
                  <c:v>4</c:v>
                </c:pt>
                <c:pt idx="2">
                  <c:v>11</c:v>
                </c:pt>
                <c:pt idx="3">
                  <c:v>17</c:v>
                </c:pt>
                <c:pt idx="4">
                  <c:v>171</c:v>
                </c:pt>
                <c:pt idx="5">
                  <c:v>2</c:v>
                </c:pt>
                <c:pt idx="6">
                  <c:v>56</c:v>
                </c:pt>
                <c:pt idx="7">
                  <c:v>3</c:v>
                </c:pt>
                <c:pt idx="8">
                  <c:v>15</c:v>
                </c:pt>
                <c:pt idx="9">
                  <c:v>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67280792"/>
        <c:axId val="36728706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Sheet1!$D$71:$D$72</c15:sqref>
                        </c15:formulaRef>
                      </c:ext>
                    </c:extLst>
                    <c:strCache>
                      <c:ptCount val="2"/>
                      <c:pt idx="0">
                        <c:v>NIVEL FORMACIÓN</c:v>
                      </c:pt>
                      <c:pt idx="1">
                        <c:v>Porcentaje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Sheet1!$A$73:$B$83</c15:sqref>
                        </c15:formulaRef>
                      </c:ext>
                    </c:extLst>
                    <c:multiLvlStrCache>
                      <c:ptCount val="10"/>
                      <c:lvl>
                        <c:pt idx="0">
                          <c:v>No responde</c:v>
                        </c:pt>
                        <c:pt idx="1">
                          <c:v>Bachiller</c:v>
                        </c:pt>
                        <c:pt idx="2">
                          <c:v>Técnico</c:v>
                        </c:pt>
                        <c:pt idx="3">
                          <c:v>Tecnólogo</c:v>
                        </c:pt>
                        <c:pt idx="4">
                          <c:v>Licenciatura/Ingeniería</c:v>
                        </c:pt>
                        <c:pt idx="5">
                          <c:v>Diplomado superior</c:v>
                        </c:pt>
                        <c:pt idx="6">
                          <c:v>Maestría en educación</c:v>
                        </c:pt>
                        <c:pt idx="7">
                          <c:v>Maestría en otras áreas</c:v>
                        </c:pt>
                        <c:pt idx="8">
                          <c:v>Doctorado</c:v>
                        </c:pt>
                        <c:pt idx="9">
                          <c:v>Especialistas</c:v>
                        </c:pt>
                      </c:lvl>
                      <c:lvl>
                        <c:pt idx="0">
                          <c:v>Válidos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Sheet1!$D$73:$D$83</c15:sqref>
                        </c15:formulaRef>
                      </c:ext>
                    </c:extLst>
                    <c:numCache>
                      <c:formatCode>###0.0</c:formatCode>
                      <c:ptCount val="10"/>
                      <c:pt idx="0">
                        <c:v>8.7947882736156355</c:v>
                      </c:pt>
                      <c:pt idx="1">
                        <c:v>1.3029315960912053</c:v>
                      </c:pt>
                      <c:pt idx="2">
                        <c:v>3.5830618892508146</c:v>
                      </c:pt>
                      <c:pt idx="3">
                        <c:v>5.5374592833876219</c:v>
                      </c:pt>
                      <c:pt idx="4">
                        <c:v>55.700325732899024</c:v>
                      </c:pt>
                      <c:pt idx="5" formatCode="####.0">
                        <c:v>0.65146579804560267</c:v>
                      </c:pt>
                      <c:pt idx="6">
                        <c:v>18.241042345276874</c:v>
                      </c:pt>
                      <c:pt idx="7" formatCode="####.0">
                        <c:v>0.97719869706840379</c:v>
                      </c:pt>
                      <c:pt idx="8">
                        <c:v>4.8859934853420199</c:v>
                      </c:pt>
                      <c:pt idx="9" formatCode="####.0">
                        <c:v>0.32573289902280134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Sheet1!$E$71:$E$72</c15:sqref>
                        </c15:formulaRef>
                      </c:ext>
                    </c:extLst>
                    <c:strCache>
                      <c:ptCount val="2"/>
                      <c:pt idx="0">
                        <c:v>NIVEL FORMACIÓN</c:v>
                      </c:pt>
                      <c:pt idx="1">
                        <c:v>Porcentaje válido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Sheet1!$A$73:$B$83</c15:sqref>
                        </c15:formulaRef>
                      </c:ext>
                    </c:extLst>
                    <c:multiLvlStrCache>
                      <c:ptCount val="10"/>
                      <c:lvl>
                        <c:pt idx="0">
                          <c:v>No responde</c:v>
                        </c:pt>
                        <c:pt idx="1">
                          <c:v>Bachiller</c:v>
                        </c:pt>
                        <c:pt idx="2">
                          <c:v>Técnico</c:v>
                        </c:pt>
                        <c:pt idx="3">
                          <c:v>Tecnólogo</c:v>
                        </c:pt>
                        <c:pt idx="4">
                          <c:v>Licenciatura/Ingeniería</c:v>
                        </c:pt>
                        <c:pt idx="5">
                          <c:v>Diplomado superior</c:v>
                        </c:pt>
                        <c:pt idx="6">
                          <c:v>Maestría en educación</c:v>
                        </c:pt>
                        <c:pt idx="7">
                          <c:v>Maestría en otras áreas</c:v>
                        </c:pt>
                        <c:pt idx="8">
                          <c:v>Doctorado</c:v>
                        </c:pt>
                        <c:pt idx="9">
                          <c:v>Especialistas</c:v>
                        </c:pt>
                      </c:lvl>
                      <c:lvl>
                        <c:pt idx="0">
                          <c:v>Válidos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Sheet1!$E$73:$E$83</c15:sqref>
                        </c15:formulaRef>
                      </c:ext>
                    </c:extLst>
                    <c:numCache>
                      <c:formatCode>###0.0</c:formatCode>
                      <c:ptCount val="10"/>
                      <c:pt idx="0">
                        <c:v>8.7947882736156355</c:v>
                      </c:pt>
                      <c:pt idx="1">
                        <c:v>1.3029315960912053</c:v>
                      </c:pt>
                      <c:pt idx="2">
                        <c:v>3.5830618892508146</c:v>
                      </c:pt>
                      <c:pt idx="3">
                        <c:v>5.5374592833876219</c:v>
                      </c:pt>
                      <c:pt idx="4">
                        <c:v>55.700325732899024</c:v>
                      </c:pt>
                      <c:pt idx="5" formatCode="####.0">
                        <c:v>0.65146579804560267</c:v>
                      </c:pt>
                      <c:pt idx="6">
                        <c:v>18.241042345276874</c:v>
                      </c:pt>
                      <c:pt idx="7" formatCode="####.0">
                        <c:v>0.97719869706840379</c:v>
                      </c:pt>
                      <c:pt idx="8">
                        <c:v>4.8859934853420199</c:v>
                      </c:pt>
                      <c:pt idx="9" formatCode="####.0">
                        <c:v>0.32573289902280134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Sheet1!$F$71:$F$72</c15:sqref>
                        </c15:formulaRef>
                      </c:ext>
                    </c:extLst>
                    <c:strCache>
                      <c:ptCount val="2"/>
                      <c:pt idx="0">
                        <c:v>NIVEL FORMACIÓN</c:v>
                      </c:pt>
                      <c:pt idx="1">
                        <c:v>Porcentaje acumulado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Sheet1!$A$73:$B$83</c15:sqref>
                        </c15:formulaRef>
                      </c:ext>
                    </c:extLst>
                    <c:multiLvlStrCache>
                      <c:ptCount val="10"/>
                      <c:lvl>
                        <c:pt idx="0">
                          <c:v>No responde</c:v>
                        </c:pt>
                        <c:pt idx="1">
                          <c:v>Bachiller</c:v>
                        </c:pt>
                        <c:pt idx="2">
                          <c:v>Técnico</c:v>
                        </c:pt>
                        <c:pt idx="3">
                          <c:v>Tecnólogo</c:v>
                        </c:pt>
                        <c:pt idx="4">
                          <c:v>Licenciatura/Ingeniería</c:v>
                        </c:pt>
                        <c:pt idx="5">
                          <c:v>Diplomado superior</c:v>
                        </c:pt>
                        <c:pt idx="6">
                          <c:v>Maestría en educación</c:v>
                        </c:pt>
                        <c:pt idx="7">
                          <c:v>Maestría en otras áreas</c:v>
                        </c:pt>
                        <c:pt idx="8">
                          <c:v>Doctorado</c:v>
                        </c:pt>
                        <c:pt idx="9">
                          <c:v>Especialistas</c:v>
                        </c:pt>
                      </c:lvl>
                      <c:lvl>
                        <c:pt idx="0">
                          <c:v>Válidos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Sheet1!$F$73:$F$83</c15:sqref>
                        </c15:formulaRef>
                      </c:ext>
                    </c:extLst>
                    <c:numCache>
                      <c:formatCode>###0.0</c:formatCode>
                      <c:ptCount val="10"/>
                      <c:pt idx="0">
                        <c:v>8.7947882736156355</c:v>
                      </c:pt>
                      <c:pt idx="1">
                        <c:v>10.097719869706841</c:v>
                      </c:pt>
                      <c:pt idx="2">
                        <c:v>13.680781758957655</c:v>
                      </c:pt>
                      <c:pt idx="3">
                        <c:v>19.218241042345277</c:v>
                      </c:pt>
                      <c:pt idx="4">
                        <c:v>74.918566775244301</c:v>
                      </c:pt>
                      <c:pt idx="5">
                        <c:v>75.570032573289907</c:v>
                      </c:pt>
                      <c:pt idx="6">
                        <c:v>93.811074918566774</c:v>
                      </c:pt>
                      <c:pt idx="7">
                        <c:v>94.788273615635177</c:v>
                      </c:pt>
                      <c:pt idx="8">
                        <c:v>99.674267100977204</c:v>
                      </c:pt>
                      <c:pt idx="9">
                        <c:v>100</c:v>
                      </c:pt>
                    </c:numCache>
                  </c:numRef>
                </c:val>
              </c15:ser>
            </c15:filteredBarSeries>
          </c:ext>
        </c:extLst>
      </c:barChart>
      <c:valAx>
        <c:axId val="367287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67280792"/>
        <c:crosses val="autoZero"/>
        <c:crossBetween val="between"/>
      </c:valAx>
      <c:catAx>
        <c:axId val="367280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672870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2">
    <c:autoUpdate val="0"/>
  </c:externalData>
</c:chartSpac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image" Target="../media/image25.jpg"/><Relationship Id="rId4" Type="http://schemas.openxmlformats.org/officeDocument/2006/relationships/image" Target="../media/image28.jp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jpeg"/><Relationship Id="rId2" Type="http://schemas.openxmlformats.org/officeDocument/2006/relationships/image" Target="../media/image31.jpg"/><Relationship Id="rId1" Type="http://schemas.openxmlformats.org/officeDocument/2006/relationships/image" Target="../media/image30.jpg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image" Target="../media/image25.jpg"/><Relationship Id="rId4" Type="http://schemas.openxmlformats.org/officeDocument/2006/relationships/image" Target="../media/image28.jp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jpeg"/><Relationship Id="rId2" Type="http://schemas.openxmlformats.org/officeDocument/2006/relationships/image" Target="../media/image31.jpg"/><Relationship Id="rId1" Type="http://schemas.openxmlformats.org/officeDocument/2006/relationships/image" Target="../media/image30.jpg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89F091-544F-48BF-A176-B3C74094D7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F771C66-0F79-496F-95BB-839AB2C9942E}">
      <dgm:prSet phldrT="[Texto]" custT="1"/>
      <dgm:spPr/>
      <dgm:t>
        <a:bodyPr/>
        <a:lstStyle/>
        <a:p>
          <a:r>
            <a:rPr lang="es-EC" sz="2700" b="1" dirty="0" smtClean="0">
              <a:latin typeface="Arial" panose="020B0604020202020204" pitchFamily="34" charset="0"/>
              <a:cs typeface="Arial" panose="020B0604020202020204" pitchFamily="34" charset="0"/>
            </a:rPr>
            <a:t>JUSTIFICACIÓN</a:t>
          </a:r>
          <a:endParaRPr lang="es-EC" sz="27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00DF21-3A0E-4BE5-86F5-B0B380D3F0E7}" type="parTrans" cxnId="{5E59C76A-F566-494C-90BF-F8778EC1A213}">
      <dgm:prSet/>
      <dgm:spPr/>
      <dgm:t>
        <a:bodyPr/>
        <a:lstStyle/>
        <a:p>
          <a:endParaRPr lang="es-EC"/>
        </a:p>
      </dgm:t>
    </dgm:pt>
    <dgm:pt modelId="{ED4A0C61-77D5-44D4-BB8C-DDFEBA442625}" type="sibTrans" cxnId="{5E59C76A-F566-494C-90BF-F8778EC1A213}">
      <dgm:prSet/>
      <dgm:spPr/>
      <dgm:t>
        <a:bodyPr/>
        <a:lstStyle/>
        <a:p>
          <a:endParaRPr lang="es-EC"/>
        </a:p>
      </dgm:t>
    </dgm:pt>
    <dgm:pt modelId="{29CCA2B9-3465-4822-9867-90DDA63C99C6}">
      <dgm:prSet phldrT="[Texto]" custT="1"/>
      <dgm:spPr/>
      <dgm:t>
        <a:bodyPr/>
        <a:lstStyle/>
        <a:p>
          <a:pPr algn="just"/>
          <a:r>
            <a:rPr lang="es-EC" sz="2800" b="0" dirty="0" smtClean="0">
              <a:latin typeface="Arial" panose="020B0604020202020204" pitchFamily="34" charset="0"/>
              <a:cs typeface="Arial" panose="020B0604020202020204" pitchFamily="34" charset="0"/>
            </a:rPr>
            <a:t>La potencialidad turística de la ciudad de Ambato radica principalmente en su historia y cultura tanto de manera gastronómica y social, de sus pensadores y personajes ilustres,  fiestas culturales. </a:t>
          </a:r>
          <a:endParaRPr lang="es-EC" sz="2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E70487-7AFA-4BD1-B9C4-B51126C442DD}" type="parTrans" cxnId="{7F98C39F-95DC-4BDD-8794-67958AA0B41A}">
      <dgm:prSet/>
      <dgm:spPr/>
      <dgm:t>
        <a:bodyPr/>
        <a:lstStyle/>
        <a:p>
          <a:endParaRPr lang="es-EC"/>
        </a:p>
      </dgm:t>
    </dgm:pt>
    <dgm:pt modelId="{0A60EB80-D60E-4794-A5F5-653612A0998F}" type="sibTrans" cxnId="{7F98C39F-95DC-4BDD-8794-67958AA0B41A}">
      <dgm:prSet/>
      <dgm:spPr/>
      <dgm:t>
        <a:bodyPr/>
        <a:lstStyle/>
        <a:p>
          <a:endParaRPr lang="es-EC"/>
        </a:p>
      </dgm:t>
    </dgm:pt>
    <dgm:pt modelId="{1D1E80A4-7463-4AFF-8C3B-56D4C40B167E}" type="pres">
      <dgm:prSet presAssocID="{9289F091-544F-48BF-A176-B3C74094D7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A1A7306-A42C-475B-8DEB-FD65A31E5EFF}" type="pres">
      <dgm:prSet presAssocID="{1F771C66-0F79-496F-95BB-839AB2C9942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FAE85F-E9AE-4FAC-9DEE-FEF65B2E8E1E}" type="pres">
      <dgm:prSet presAssocID="{1F771C66-0F79-496F-95BB-839AB2C9942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0B4C0C2-9397-4605-A1C9-20CDF8A8D226}" type="presOf" srcId="{29CCA2B9-3465-4822-9867-90DDA63C99C6}" destId="{39FAE85F-E9AE-4FAC-9DEE-FEF65B2E8E1E}" srcOrd="0" destOrd="0" presId="urn:microsoft.com/office/officeart/2005/8/layout/vList2"/>
    <dgm:cxn modelId="{B57481EC-B9FB-4B69-9142-55D453FEF429}" type="presOf" srcId="{9289F091-544F-48BF-A176-B3C74094D751}" destId="{1D1E80A4-7463-4AFF-8C3B-56D4C40B167E}" srcOrd="0" destOrd="0" presId="urn:microsoft.com/office/officeart/2005/8/layout/vList2"/>
    <dgm:cxn modelId="{19EF1823-C292-4FF2-9165-7CED43A8FB1E}" type="presOf" srcId="{1F771C66-0F79-496F-95BB-839AB2C9942E}" destId="{AA1A7306-A42C-475B-8DEB-FD65A31E5EFF}" srcOrd="0" destOrd="0" presId="urn:microsoft.com/office/officeart/2005/8/layout/vList2"/>
    <dgm:cxn modelId="{5E59C76A-F566-494C-90BF-F8778EC1A213}" srcId="{9289F091-544F-48BF-A176-B3C74094D751}" destId="{1F771C66-0F79-496F-95BB-839AB2C9942E}" srcOrd="0" destOrd="0" parTransId="{D700DF21-3A0E-4BE5-86F5-B0B380D3F0E7}" sibTransId="{ED4A0C61-77D5-44D4-BB8C-DDFEBA442625}"/>
    <dgm:cxn modelId="{7F98C39F-95DC-4BDD-8794-67958AA0B41A}" srcId="{1F771C66-0F79-496F-95BB-839AB2C9942E}" destId="{29CCA2B9-3465-4822-9867-90DDA63C99C6}" srcOrd="0" destOrd="0" parTransId="{04E70487-7AFA-4BD1-B9C4-B51126C442DD}" sibTransId="{0A60EB80-D60E-4794-A5F5-653612A0998F}"/>
    <dgm:cxn modelId="{F3B7645E-4EED-485F-A2F5-EDDDE346C6A8}" type="presParOf" srcId="{1D1E80A4-7463-4AFF-8C3B-56D4C40B167E}" destId="{AA1A7306-A42C-475B-8DEB-FD65A31E5EFF}" srcOrd="0" destOrd="0" presId="urn:microsoft.com/office/officeart/2005/8/layout/vList2"/>
    <dgm:cxn modelId="{4C2E5642-BEF5-4708-AD3E-1229936BEE2D}" type="presParOf" srcId="{1D1E80A4-7463-4AFF-8C3B-56D4C40B167E}" destId="{39FAE85F-E9AE-4FAC-9DEE-FEF65B2E8E1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599FB74-7F58-4252-ABB9-3156D23AA08C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302BCF0-B36F-4AFB-8662-11FB077C1C43}">
      <dgm:prSet phldrT="[Texto]"/>
      <dgm:spPr/>
      <dgm:t>
        <a:bodyPr/>
        <a:lstStyle/>
        <a:p>
          <a:r>
            <a:rPr lang="es-EC" dirty="0" smtClean="0"/>
            <a:t>Viaje del ADN</a:t>
          </a:r>
          <a:endParaRPr lang="es-EC" dirty="0"/>
        </a:p>
      </dgm:t>
    </dgm:pt>
    <dgm:pt modelId="{3D79692B-0BD5-4DB1-A562-2B7B42E514A8}" type="parTrans" cxnId="{FD0E6C42-64FD-489A-ACC8-15A576AC3F2E}">
      <dgm:prSet/>
      <dgm:spPr/>
      <dgm:t>
        <a:bodyPr/>
        <a:lstStyle/>
        <a:p>
          <a:endParaRPr lang="es-EC"/>
        </a:p>
      </dgm:t>
    </dgm:pt>
    <dgm:pt modelId="{CBF428A7-25F8-4E18-ADED-82FDBBA5C0DF}" type="sibTrans" cxnId="{FD0E6C42-64FD-489A-ACC8-15A576AC3F2E}">
      <dgm:prSet/>
      <dgm:spPr/>
      <dgm:t>
        <a:bodyPr/>
        <a:lstStyle/>
        <a:p>
          <a:endParaRPr lang="es-EC"/>
        </a:p>
      </dgm:t>
    </dgm:pt>
    <dgm:pt modelId="{338A2590-8EB0-4C00-A205-A23B28871069}">
      <dgm:prSet/>
      <dgm:spPr/>
      <dgm:t>
        <a:bodyPr/>
        <a:lstStyle/>
        <a:p>
          <a:r>
            <a:rPr lang="es-EC" dirty="0" smtClean="0"/>
            <a:t>Murad Osmann </a:t>
          </a:r>
          <a:endParaRPr lang="es-EC" dirty="0"/>
        </a:p>
      </dgm:t>
    </dgm:pt>
    <dgm:pt modelId="{AE32573C-D77D-47FE-B5CE-4E9C33860C70}" type="parTrans" cxnId="{2EDE9D7A-76FB-4E0D-8CD4-524E56F0E720}">
      <dgm:prSet/>
      <dgm:spPr/>
      <dgm:t>
        <a:bodyPr/>
        <a:lstStyle/>
        <a:p>
          <a:endParaRPr lang="es-EC"/>
        </a:p>
      </dgm:t>
    </dgm:pt>
    <dgm:pt modelId="{CF846748-7612-451F-9690-C5892C9785D0}" type="sibTrans" cxnId="{2EDE9D7A-76FB-4E0D-8CD4-524E56F0E720}">
      <dgm:prSet/>
      <dgm:spPr/>
      <dgm:t>
        <a:bodyPr/>
        <a:lstStyle/>
        <a:p>
          <a:endParaRPr lang="es-EC"/>
        </a:p>
      </dgm:t>
    </dgm:pt>
    <dgm:pt modelId="{02A0AAF1-29DC-40A2-B1D3-BF45D54B5396}">
      <dgm:prSet/>
      <dgm:spPr/>
      <dgm:t>
        <a:bodyPr/>
        <a:lstStyle/>
        <a:p>
          <a:r>
            <a:rPr lang="es-EC" dirty="0" err="1" smtClean="0"/>
            <a:t>Blind</a:t>
          </a:r>
          <a:r>
            <a:rPr lang="es-EC" dirty="0" smtClean="0"/>
            <a:t> </a:t>
          </a:r>
          <a:r>
            <a:rPr lang="es-EC" dirty="0" err="1" smtClean="0"/>
            <a:t>Love</a:t>
          </a:r>
          <a:endParaRPr lang="es-EC" dirty="0"/>
        </a:p>
      </dgm:t>
    </dgm:pt>
    <dgm:pt modelId="{571312D9-4CDF-44E0-A7C1-DA16B84ADD73}" type="parTrans" cxnId="{A56C774E-1120-4340-9E0C-8F04F52F8138}">
      <dgm:prSet/>
      <dgm:spPr/>
      <dgm:t>
        <a:bodyPr/>
        <a:lstStyle/>
        <a:p>
          <a:endParaRPr lang="es-EC"/>
        </a:p>
      </dgm:t>
    </dgm:pt>
    <dgm:pt modelId="{499644B7-46D8-4793-94E2-20ADAED394CD}" type="sibTrans" cxnId="{A56C774E-1120-4340-9E0C-8F04F52F8138}">
      <dgm:prSet/>
      <dgm:spPr/>
      <dgm:t>
        <a:bodyPr/>
        <a:lstStyle/>
        <a:p>
          <a:endParaRPr lang="es-EC"/>
        </a:p>
      </dgm:t>
    </dgm:pt>
    <dgm:pt modelId="{6081012A-65D1-499F-9E94-935C520FFF85}">
      <dgm:prSet/>
      <dgm:spPr/>
      <dgm:t>
        <a:bodyPr/>
        <a:lstStyle/>
        <a:p>
          <a:r>
            <a:rPr lang="es-EC" dirty="0" smtClean="0"/>
            <a:t>Viaje Tailandia</a:t>
          </a:r>
          <a:endParaRPr lang="es-EC" dirty="0"/>
        </a:p>
      </dgm:t>
    </dgm:pt>
    <dgm:pt modelId="{F96B9F3F-479D-466C-B8BF-96CA2F28BCC3}" type="parTrans" cxnId="{7386AB45-6D8F-4156-A1AB-5661BAC6C61D}">
      <dgm:prSet/>
      <dgm:spPr/>
      <dgm:t>
        <a:bodyPr/>
        <a:lstStyle/>
        <a:p>
          <a:endParaRPr lang="es-EC"/>
        </a:p>
      </dgm:t>
    </dgm:pt>
    <dgm:pt modelId="{3C87FAF0-BD45-44A5-BCD4-A6A74984B906}" type="sibTrans" cxnId="{7386AB45-6D8F-4156-A1AB-5661BAC6C61D}">
      <dgm:prSet/>
      <dgm:spPr/>
      <dgm:t>
        <a:bodyPr/>
        <a:lstStyle/>
        <a:p>
          <a:endParaRPr lang="es-EC"/>
        </a:p>
      </dgm:t>
    </dgm:pt>
    <dgm:pt modelId="{81BCF777-2FE8-4C26-B6F3-52901970781E}">
      <dgm:prSet/>
      <dgm:spPr/>
      <dgm:t>
        <a:bodyPr/>
        <a:lstStyle/>
        <a:p>
          <a:r>
            <a:rPr lang="es-EC" dirty="0" smtClean="0"/>
            <a:t> (Inturea, 2016)</a:t>
          </a:r>
          <a:endParaRPr lang="es-EC" dirty="0"/>
        </a:p>
      </dgm:t>
    </dgm:pt>
    <dgm:pt modelId="{CAF7B208-F6C3-452F-A6C7-ECF8B0D547D3}" type="parTrans" cxnId="{FF614817-9606-4AE7-BC43-78DC8E7978EA}">
      <dgm:prSet/>
      <dgm:spPr/>
      <dgm:t>
        <a:bodyPr/>
        <a:lstStyle/>
        <a:p>
          <a:endParaRPr lang="es-EC"/>
        </a:p>
      </dgm:t>
    </dgm:pt>
    <dgm:pt modelId="{AE837663-13E2-460F-A376-97859AD7F38F}" type="sibTrans" cxnId="{FF614817-9606-4AE7-BC43-78DC8E7978EA}">
      <dgm:prSet/>
      <dgm:spPr/>
      <dgm:t>
        <a:bodyPr/>
        <a:lstStyle/>
        <a:p>
          <a:endParaRPr lang="es-EC"/>
        </a:p>
      </dgm:t>
    </dgm:pt>
    <dgm:pt modelId="{524F6A87-53BA-4997-83A5-0A1CCCA9B5FB}" type="pres">
      <dgm:prSet presAssocID="{4599FB74-7F58-4252-ABB9-3156D23AA0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FD666FA-6566-405C-9E8E-7CC618DDB6B5}" type="pres">
      <dgm:prSet presAssocID="{3302BCF0-B36F-4AFB-8662-11FB077C1C43}" presName="compNode" presStyleCnt="0"/>
      <dgm:spPr/>
    </dgm:pt>
    <dgm:pt modelId="{3F86D1FC-87E6-4B57-B167-33E2BF4395AF}" type="pres">
      <dgm:prSet presAssocID="{3302BCF0-B36F-4AFB-8662-11FB077C1C43}" presName="pict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EC"/>
        </a:p>
      </dgm:t>
    </dgm:pt>
    <dgm:pt modelId="{C0FF275E-5E40-407F-8103-35615DA62034}" type="pres">
      <dgm:prSet presAssocID="{3302BCF0-B36F-4AFB-8662-11FB077C1C43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480F6C-268F-480A-9454-FA50680362AC}" type="pres">
      <dgm:prSet presAssocID="{CBF428A7-25F8-4E18-ADED-82FDBBA5C0DF}" presName="sibTrans" presStyleLbl="sibTrans2D1" presStyleIdx="0" presStyleCnt="0"/>
      <dgm:spPr/>
      <dgm:t>
        <a:bodyPr/>
        <a:lstStyle/>
        <a:p>
          <a:endParaRPr lang="es-EC"/>
        </a:p>
      </dgm:t>
    </dgm:pt>
    <dgm:pt modelId="{E4FA0761-A601-4505-9ACC-868629AC859D}" type="pres">
      <dgm:prSet presAssocID="{338A2590-8EB0-4C00-A205-A23B28871069}" presName="compNode" presStyleCnt="0"/>
      <dgm:spPr/>
    </dgm:pt>
    <dgm:pt modelId="{DEF014FF-ADBC-4EC1-885F-56AE21214913}" type="pres">
      <dgm:prSet presAssocID="{338A2590-8EB0-4C00-A205-A23B28871069}" presName="pictRect" presStyleLbl="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es-EC"/>
        </a:p>
      </dgm:t>
    </dgm:pt>
    <dgm:pt modelId="{358366F6-7506-41B8-8C56-4F269CC4340C}" type="pres">
      <dgm:prSet presAssocID="{338A2590-8EB0-4C00-A205-A23B28871069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8A8DACA-1C1F-4995-89F4-DB86A373B62A}" type="pres">
      <dgm:prSet presAssocID="{CF846748-7612-451F-9690-C5892C9785D0}" presName="sibTrans" presStyleLbl="sibTrans2D1" presStyleIdx="0" presStyleCnt="0"/>
      <dgm:spPr/>
      <dgm:t>
        <a:bodyPr/>
        <a:lstStyle/>
        <a:p>
          <a:endParaRPr lang="es-EC"/>
        </a:p>
      </dgm:t>
    </dgm:pt>
    <dgm:pt modelId="{B02F69B3-F05A-45BC-81B3-B73C27A1599A}" type="pres">
      <dgm:prSet presAssocID="{02A0AAF1-29DC-40A2-B1D3-BF45D54B5396}" presName="compNode" presStyleCnt="0"/>
      <dgm:spPr/>
    </dgm:pt>
    <dgm:pt modelId="{BA0D59CF-B14A-42F7-92AE-DB2C65D7F4C5}" type="pres">
      <dgm:prSet presAssocID="{02A0AAF1-29DC-40A2-B1D3-BF45D54B5396}" presName="pict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es-EC"/>
        </a:p>
      </dgm:t>
    </dgm:pt>
    <dgm:pt modelId="{7BA01D32-5B8C-41C8-AAA2-3CF89D6C86B4}" type="pres">
      <dgm:prSet presAssocID="{02A0AAF1-29DC-40A2-B1D3-BF45D54B5396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795DF4-11AE-44E8-8641-50FE286555E7}" type="pres">
      <dgm:prSet presAssocID="{499644B7-46D8-4793-94E2-20ADAED394CD}" presName="sibTrans" presStyleLbl="sibTrans2D1" presStyleIdx="0" presStyleCnt="0"/>
      <dgm:spPr/>
      <dgm:t>
        <a:bodyPr/>
        <a:lstStyle/>
        <a:p>
          <a:endParaRPr lang="es-EC"/>
        </a:p>
      </dgm:t>
    </dgm:pt>
    <dgm:pt modelId="{963686F2-EC54-4ED3-92E2-86FB81E3F1DC}" type="pres">
      <dgm:prSet presAssocID="{6081012A-65D1-499F-9E94-935C520FFF85}" presName="compNode" presStyleCnt="0"/>
      <dgm:spPr/>
    </dgm:pt>
    <dgm:pt modelId="{3C3301F0-C839-4ABF-9CDE-AF8C949D266B}" type="pres">
      <dgm:prSet presAssocID="{6081012A-65D1-499F-9E94-935C520FFF85}" presName="pict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es-EC"/>
        </a:p>
      </dgm:t>
    </dgm:pt>
    <dgm:pt modelId="{D0D3F112-508A-40F0-BFB5-B281F9F3DD6A}" type="pres">
      <dgm:prSet presAssocID="{6081012A-65D1-499F-9E94-935C520FFF85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F614817-9606-4AE7-BC43-78DC8E7978EA}" srcId="{6081012A-65D1-499F-9E94-935C520FFF85}" destId="{81BCF777-2FE8-4C26-B6F3-52901970781E}" srcOrd="0" destOrd="0" parTransId="{CAF7B208-F6C3-452F-A6C7-ECF8B0D547D3}" sibTransId="{AE837663-13E2-460F-A376-97859AD7F38F}"/>
    <dgm:cxn modelId="{FC68C7DF-C15E-451B-843F-0BC1CACB4AF2}" type="presOf" srcId="{499644B7-46D8-4793-94E2-20ADAED394CD}" destId="{0D795DF4-11AE-44E8-8641-50FE286555E7}" srcOrd="0" destOrd="0" presId="urn:microsoft.com/office/officeart/2005/8/layout/pList1"/>
    <dgm:cxn modelId="{2EDE9D7A-76FB-4E0D-8CD4-524E56F0E720}" srcId="{4599FB74-7F58-4252-ABB9-3156D23AA08C}" destId="{338A2590-8EB0-4C00-A205-A23B28871069}" srcOrd="1" destOrd="0" parTransId="{AE32573C-D77D-47FE-B5CE-4E9C33860C70}" sibTransId="{CF846748-7612-451F-9690-C5892C9785D0}"/>
    <dgm:cxn modelId="{0E8B87E3-FAF8-4C38-995F-52029B20E7DD}" type="presOf" srcId="{02A0AAF1-29DC-40A2-B1D3-BF45D54B5396}" destId="{7BA01D32-5B8C-41C8-AAA2-3CF89D6C86B4}" srcOrd="0" destOrd="0" presId="urn:microsoft.com/office/officeart/2005/8/layout/pList1"/>
    <dgm:cxn modelId="{7386AB45-6D8F-4156-A1AB-5661BAC6C61D}" srcId="{4599FB74-7F58-4252-ABB9-3156D23AA08C}" destId="{6081012A-65D1-499F-9E94-935C520FFF85}" srcOrd="3" destOrd="0" parTransId="{F96B9F3F-479D-466C-B8BF-96CA2F28BCC3}" sibTransId="{3C87FAF0-BD45-44A5-BCD4-A6A74984B906}"/>
    <dgm:cxn modelId="{FD0E6C42-64FD-489A-ACC8-15A576AC3F2E}" srcId="{4599FB74-7F58-4252-ABB9-3156D23AA08C}" destId="{3302BCF0-B36F-4AFB-8662-11FB077C1C43}" srcOrd="0" destOrd="0" parTransId="{3D79692B-0BD5-4DB1-A562-2B7B42E514A8}" sibTransId="{CBF428A7-25F8-4E18-ADED-82FDBBA5C0DF}"/>
    <dgm:cxn modelId="{6F648C06-5B1F-411D-A890-11365C251F6D}" type="presOf" srcId="{3302BCF0-B36F-4AFB-8662-11FB077C1C43}" destId="{C0FF275E-5E40-407F-8103-35615DA62034}" srcOrd="0" destOrd="0" presId="urn:microsoft.com/office/officeart/2005/8/layout/pList1"/>
    <dgm:cxn modelId="{F861CB68-0D3B-4067-B223-42749E38A647}" type="presOf" srcId="{81BCF777-2FE8-4C26-B6F3-52901970781E}" destId="{D0D3F112-508A-40F0-BFB5-B281F9F3DD6A}" srcOrd="0" destOrd="1" presId="urn:microsoft.com/office/officeart/2005/8/layout/pList1"/>
    <dgm:cxn modelId="{BA00B6CE-D0C2-4D05-A456-17B736CC0564}" type="presOf" srcId="{338A2590-8EB0-4C00-A205-A23B28871069}" destId="{358366F6-7506-41B8-8C56-4F269CC4340C}" srcOrd="0" destOrd="0" presId="urn:microsoft.com/office/officeart/2005/8/layout/pList1"/>
    <dgm:cxn modelId="{6BE0E66E-8E60-4197-87CB-F727EF3A8344}" type="presOf" srcId="{CF846748-7612-451F-9690-C5892C9785D0}" destId="{88A8DACA-1C1F-4995-89F4-DB86A373B62A}" srcOrd="0" destOrd="0" presId="urn:microsoft.com/office/officeart/2005/8/layout/pList1"/>
    <dgm:cxn modelId="{79536DF7-16B4-45F9-826D-7FD3650C1199}" type="presOf" srcId="{6081012A-65D1-499F-9E94-935C520FFF85}" destId="{D0D3F112-508A-40F0-BFB5-B281F9F3DD6A}" srcOrd="0" destOrd="0" presId="urn:microsoft.com/office/officeart/2005/8/layout/pList1"/>
    <dgm:cxn modelId="{4F1C86AE-7CCB-4435-A632-631DCA4006EB}" type="presOf" srcId="{4599FB74-7F58-4252-ABB9-3156D23AA08C}" destId="{524F6A87-53BA-4997-83A5-0A1CCCA9B5FB}" srcOrd="0" destOrd="0" presId="urn:microsoft.com/office/officeart/2005/8/layout/pList1"/>
    <dgm:cxn modelId="{5AF5D36D-9133-4C39-B2C9-05E6644BAED4}" type="presOf" srcId="{CBF428A7-25F8-4E18-ADED-82FDBBA5C0DF}" destId="{94480F6C-268F-480A-9454-FA50680362AC}" srcOrd="0" destOrd="0" presId="urn:microsoft.com/office/officeart/2005/8/layout/pList1"/>
    <dgm:cxn modelId="{A56C774E-1120-4340-9E0C-8F04F52F8138}" srcId="{4599FB74-7F58-4252-ABB9-3156D23AA08C}" destId="{02A0AAF1-29DC-40A2-B1D3-BF45D54B5396}" srcOrd="2" destOrd="0" parTransId="{571312D9-4CDF-44E0-A7C1-DA16B84ADD73}" sibTransId="{499644B7-46D8-4793-94E2-20ADAED394CD}"/>
    <dgm:cxn modelId="{F98DDD6F-7CE6-4FB0-AB4C-E294415DE728}" type="presParOf" srcId="{524F6A87-53BA-4997-83A5-0A1CCCA9B5FB}" destId="{DFD666FA-6566-405C-9E8E-7CC618DDB6B5}" srcOrd="0" destOrd="0" presId="urn:microsoft.com/office/officeart/2005/8/layout/pList1"/>
    <dgm:cxn modelId="{58F2EDDA-79DB-47F2-9D97-9DB94E9DBBBD}" type="presParOf" srcId="{DFD666FA-6566-405C-9E8E-7CC618DDB6B5}" destId="{3F86D1FC-87E6-4B57-B167-33E2BF4395AF}" srcOrd="0" destOrd="0" presId="urn:microsoft.com/office/officeart/2005/8/layout/pList1"/>
    <dgm:cxn modelId="{1B25A847-E4A8-41D2-A7E1-D52C64DB802C}" type="presParOf" srcId="{DFD666FA-6566-405C-9E8E-7CC618DDB6B5}" destId="{C0FF275E-5E40-407F-8103-35615DA62034}" srcOrd="1" destOrd="0" presId="urn:microsoft.com/office/officeart/2005/8/layout/pList1"/>
    <dgm:cxn modelId="{CDDE5E0E-10C6-42A8-8C4B-27F0A5C9E3B8}" type="presParOf" srcId="{524F6A87-53BA-4997-83A5-0A1CCCA9B5FB}" destId="{94480F6C-268F-480A-9454-FA50680362AC}" srcOrd="1" destOrd="0" presId="urn:microsoft.com/office/officeart/2005/8/layout/pList1"/>
    <dgm:cxn modelId="{2968C92B-4798-4D5E-8443-02B6DE8F5921}" type="presParOf" srcId="{524F6A87-53BA-4997-83A5-0A1CCCA9B5FB}" destId="{E4FA0761-A601-4505-9ACC-868629AC859D}" srcOrd="2" destOrd="0" presId="urn:microsoft.com/office/officeart/2005/8/layout/pList1"/>
    <dgm:cxn modelId="{CAE37271-1E26-4173-83F2-7FE1D40F7B84}" type="presParOf" srcId="{E4FA0761-A601-4505-9ACC-868629AC859D}" destId="{DEF014FF-ADBC-4EC1-885F-56AE21214913}" srcOrd="0" destOrd="0" presId="urn:microsoft.com/office/officeart/2005/8/layout/pList1"/>
    <dgm:cxn modelId="{3D88DFA8-9935-40F4-A997-794A640124DB}" type="presParOf" srcId="{E4FA0761-A601-4505-9ACC-868629AC859D}" destId="{358366F6-7506-41B8-8C56-4F269CC4340C}" srcOrd="1" destOrd="0" presId="urn:microsoft.com/office/officeart/2005/8/layout/pList1"/>
    <dgm:cxn modelId="{8F16FFEB-D15E-46F1-AB51-DEDE0B46F8C8}" type="presParOf" srcId="{524F6A87-53BA-4997-83A5-0A1CCCA9B5FB}" destId="{88A8DACA-1C1F-4995-89F4-DB86A373B62A}" srcOrd="3" destOrd="0" presId="urn:microsoft.com/office/officeart/2005/8/layout/pList1"/>
    <dgm:cxn modelId="{B69D5E25-E2A2-4924-9F0A-060AA8478DCA}" type="presParOf" srcId="{524F6A87-53BA-4997-83A5-0A1CCCA9B5FB}" destId="{B02F69B3-F05A-45BC-81B3-B73C27A1599A}" srcOrd="4" destOrd="0" presId="urn:microsoft.com/office/officeart/2005/8/layout/pList1"/>
    <dgm:cxn modelId="{488006B5-816B-4987-999D-92E4642CB89B}" type="presParOf" srcId="{B02F69B3-F05A-45BC-81B3-B73C27A1599A}" destId="{BA0D59CF-B14A-42F7-92AE-DB2C65D7F4C5}" srcOrd="0" destOrd="0" presId="urn:microsoft.com/office/officeart/2005/8/layout/pList1"/>
    <dgm:cxn modelId="{FF97248B-140D-42C1-B934-7BB3015A0DC0}" type="presParOf" srcId="{B02F69B3-F05A-45BC-81B3-B73C27A1599A}" destId="{7BA01D32-5B8C-41C8-AAA2-3CF89D6C86B4}" srcOrd="1" destOrd="0" presId="urn:microsoft.com/office/officeart/2005/8/layout/pList1"/>
    <dgm:cxn modelId="{861049CA-8A50-41CF-B1D8-9F0FE211BEE7}" type="presParOf" srcId="{524F6A87-53BA-4997-83A5-0A1CCCA9B5FB}" destId="{0D795DF4-11AE-44E8-8641-50FE286555E7}" srcOrd="5" destOrd="0" presId="urn:microsoft.com/office/officeart/2005/8/layout/pList1"/>
    <dgm:cxn modelId="{42BAB08D-189C-43A1-8D9B-54C742B4B073}" type="presParOf" srcId="{524F6A87-53BA-4997-83A5-0A1CCCA9B5FB}" destId="{963686F2-EC54-4ED3-92E2-86FB81E3F1DC}" srcOrd="6" destOrd="0" presId="urn:microsoft.com/office/officeart/2005/8/layout/pList1"/>
    <dgm:cxn modelId="{1CD79AA1-55AC-47F7-8B97-8125F47F159F}" type="presParOf" srcId="{963686F2-EC54-4ED3-92E2-86FB81E3F1DC}" destId="{3C3301F0-C839-4ABF-9CDE-AF8C949D266B}" srcOrd="0" destOrd="0" presId="urn:microsoft.com/office/officeart/2005/8/layout/pList1"/>
    <dgm:cxn modelId="{A9F9793B-CCAE-4F95-B3DD-CACD466AD8A2}" type="presParOf" srcId="{963686F2-EC54-4ED3-92E2-86FB81E3F1DC}" destId="{D0D3F112-508A-40F0-BFB5-B281F9F3DD6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B67B41F-B08C-4C5D-8BB8-30834E8238BC}" type="doc">
      <dgm:prSet loTypeId="urn:microsoft.com/office/officeart/2009/3/layout/Pie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42FB373F-ED8A-4EDD-AD64-A4C310AA0E7C}">
      <dgm:prSet phldrT="[Texto]"/>
      <dgm:spPr>
        <a:xfrm rot="16200000">
          <a:off x="-388255" y="863363"/>
          <a:ext cx="986402" cy="204083"/>
        </a:xfrm>
        <a:noFill/>
        <a:ln>
          <a:noFill/>
        </a:ln>
        <a:effectLst/>
      </dgm:spPr>
      <dgm:t>
        <a:bodyPr/>
        <a:lstStyle/>
        <a:p>
          <a:r>
            <a:rPr lang="es-EC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Comprender</a:t>
          </a:r>
        </a:p>
      </dgm:t>
    </dgm:pt>
    <dgm:pt modelId="{952FED98-6315-47E3-9F11-70A3ED13576A}" type="parTrans" cxnId="{AE10BBDA-9E98-4AFC-92D8-1D2BD9FF84C0}">
      <dgm:prSet/>
      <dgm:spPr/>
      <dgm:t>
        <a:bodyPr/>
        <a:lstStyle/>
        <a:p>
          <a:endParaRPr lang="es-EC"/>
        </a:p>
      </dgm:t>
    </dgm:pt>
    <dgm:pt modelId="{0E62ABB6-DA63-485A-942B-2C98021EEFE4}" type="sibTrans" cxnId="{AE10BBDA-9E98-4AFC-92D8-1D2BD9FF84C0}">
      <dgm:prSet/>
      <dgm:spPr/>
      <dgm:t>
        <a:bodyPr/>
        <a:lstStyle/>
        <a:p>
          <a:endParaRPr lang="es-EC"/>
        </a:p>
      </dgm:t>
    </dgm:pt>
    <dgm:pt modelId="{FBE3E323-B275-4AAA-8AE7-AD24165DE6DF}">
      <dgm:prSet phldrT="[Texto]"/>
      <dgm:spPr>
        <a:xfrm rot="16200000">
          <a:off x="730709" y="863363"/>
          <a:ext cx="986402" cy="204083"/>
        </a:xfrm>
        <a:noFill/>
        <a:ln>
          <a:noFill/>
        </a:ln>
        <a:effectLst/>
      </dgm:spPr>
      <dgm:t>
        <a:bodyPr/>
        <a:lstStyle/>
        <a:p>
          <a:r>
            <a:rPr lang="es-EC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Diseñar</a:t>
          </a:r>
        </a:p>
      </dgm:t>
    </dgm:pt>
    <dgm:pt modelId="{53AD9C9B-AC9A-42C3-B10C-7DF229CF4598}" type="parTrans" cxnId="{2A52E40E-377D-4383-BEE8-BE422673068C}">
      <dgm:prSet/>
      <dgm:spPr/>
      <dgm:t>
        <a:bodyPr/>
        <a:lstStyle/>
        <a:p>
          <a:endParaRPr lang="es-EC"/>
        </a:p>
      </dgm:t>
    </dgm:pt>
    <dgm:pt modelId="{75846FE9-E2C0-444A-AD17-D76A4DB94C17}" type="sibTrans" cxnId="{2A52E40E-377D-4383-BEE8-BE422673068C}">
      <dgm:prSet/>
      <dgm:spPr/>
      <dgm:t>
        <a:bodyPr/>
        <a:lstStyle/>
        <a:p>
          <a:endParaRPr lang="es-EC"/>
        </a:p>
      </dgm:t>
    </dgm:pt>
    <dgm:pt modelId="{F5C3AE37-A616-4D08-A074-B541FF776202}">
      <dgm:prSet phldrT="[Texto]"/>
      <dgm:spPr>
        <a:xfrm>
          <a:off x="1359965" y="98051"/>
          <a:ext cx="680277" cy="1360554"/>
        </a:xfrm>
        <a:noFill/>
        <a:ln>
          <a:noFill/>
        </a:ln>
        <a:effectLst/>
      </dgm:spPr>
      <dgm:t>
        <a:bodyPr/>
        <a:lstStyle/>
        <a:p>
          <a:r>
            <a:rPr lang="es-EC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Estrategia de marketing para el cliente.</a:t>
          </a:r>
        </a:p>
      </dgm:t>
    </dgm:pt>
    <dgm:pt modelId="{1EB2BFD0-2360-489D-B9C4-AE864C43DE72}" type="parTrans" cxnId="{FFC95BFE-A4F5-4D9A-A103-AEE61F74D950}">
      <dgm:prSet/>
      <dgm:spPr/>
      <dgm:t>
        <a:bodyPr/>
        <a:lstStyle/>
        <a:p>
          <a:endParaRPr lang="es-EC"/>
        </a:p>
      </dgm:t>
    </dgm:pt>
    <dgm:pt modelId="{A1091CC6-21A4-4865-9F64-3B2E35DD7206}" type="sibTrans" cxnId="{FFC95BFE-A4F5-4D9A-A103-AEE61F74D950}">
      <dgm:prSet/>
      <dgm:spPr/>
      <dgm:t>
        <a:bodyPr/>
        <a:lstStyle/>
        <a:p>
          <a:endParaRPr lang="es-EC"/>
        </a:p>
      </dgm:t>
    </dgm:pt>
    <dgm:pt modelId="{F68C657C-3944-4A60-9CB0-C10CEFC430DE}">
      <dgm:prSet phldrT="[Texto]"/>
      <dgm:spPr>
        <a:xfrm rot="16200000">
          <a:off x="1849673" y="863363"/>
          <a:ext cx="986402" cy="204083"/>
        </a:xfrm>
        <a:noFill/>
        <a:ln>
          <a:noFill/>
        </a:ln>
        <a:effectLst/>
      </dgm:spPr>
      <dgm:t>
        <a:bodyPr/>
        <a:lstStyle/>
        <a:p>
          <a:r>
            <a:rPr lang="es-EC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Construir</a:t>
          </a:r>
        </a:p>
      </dgm:t>
    </dgm:pt>
    <dgm:pt modelId="{51E6054E-18B3-496D-B99C-6FFDD2EB6D7D}" type="parTrans" cxnId="{3F69D8DF-EC6A-40A5-934E-EF50DDD52C20}">
      <dgm:prSet/>
      <dgm:spPr/>
      <dgm:t>
        <a:bodyPr/>
        <a:lstStyle/>
        <a:p>
          <a:endParaRPr lang="es-EC"/>
        </a:p>
      </dgm:t>
    </dgm:pt>
    <dgm:pt modelId="{AB3FF407-A254-4FF2-A828-B0F0FBB0D4A6}" type="sibTrans" cxnId="{3F69D8DF-EC6A-40A5-934E-EF50DDD52C20}">
      <dgm:prSet/>
      <dgm:spPr/>
      <dgm:t>
        <a:bodyPr/>
        <a:lstStyle/>
        <a:p>
          <a:endParaRPr lang="es-EC"/>
        </a:p>
      </dgm:t>
    </dgm:pt>
    <dgm:pt modelId="{3CE2E1C0-2D10-47BD-918B-861EA2D59FB8}">
      <dgm:prSet phldrT="[Texto]"/>
      <dgm:spPr>
        <a:xfrm rot="16200000">
          <a:off x="4087601" y="863363"/>
          <a:ext cx="986402" cy="204083"/>
        </a:xfrm>
        <a:noFill/>
        <a:ln>
          <a:noFill/>
        </a:ln>
        <a:effectLst/>
      </dgm:spPr>
      <dgm:t>
        <a:bodyPr/>
        <a:lstStyle/>
        <a:p>
          <a:r>
            <a:rPr lang="es-EC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Capturar</a:t>
          </a:r>
        </a:p>
      </dgm:t>
    </dgm:pt>
    <dgm:pt modelId="{71DBBD79-8D0C-4B80-B89A-CDF2AC3B5475}" type="parTrans" cxnId="{78B3EA87-29BE-4DF7-BE78-5640CA983DB8}">
      <dgm:prSet/>
      <dgm:spPr/>
      <dgm:t>
        <a:bodyPr/>
        <a:lstStyle/>
        <a:p>
          <a:endParaRPr lang="es-EC"/>
        </a:p>
      </dgm:t>
    </dgm:pt>
    <dgm:pt modelId="{E54DE7BF-8DF9-4C34-BFFD-3CF8EE9192FD}" type="sibTrans" cxnId="{78B3EA87-29BE-4DF7-BE78-5640CA983DB8}">
      <dgm:prSet/>
      <dgm:spPr/>
      <dgm:t>
        <a:bodyPr/>
        <a:lstStyle/>
        <a:p>
          <a:endParaRPr lang="es-EC"/>
        </a:p>
      </dgm:t>
    </dgm:pt>
    <dgm:pt modelId="{B60CD7A6-9CBE-4121-9223-69974B148B42}">
      <dgm:prSet phldrT="[Texto]"/>
      <dgm:spPr>
        <a:xfrm>
          <a:off x="241001" y="98051"/>
          <a:ext cx="680277" cy="1360554"/>
        </a:xfrm>
        <a:noFill/>
        <a:ln>
          <a:noFill/>
        </a:ln>
        <a:effectLst/>
      </dgm:spPr>
      <dgm:t>
        <a:bodyPr/>
        <a:lstStyle/>
        <a:p>
          <a:r>
            <a:rPr lang="es-EC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Mercado</a:t>
          </a:r>
        </a:p>
      </dgm:t>
    </dgm:pt>
    <dgm:pt modelId="{D691859A-4282-4E3E-9C89-E5123AA233A4}" type="parTrans" cxnId="{6E5A6614-BA9D-459F-8847-AB3FC1CF802D}">
      <dgm:prSet/>
      <dgm:spPr/>
      <dgm:t>
        <a:bodyPr/>
        <a:lstStyle/>
        <a:p>
          <a:endParaRPr lang="es-EC"/>
        </a:p>
      </dgm:t>
    </dgm:pt>
    <dgm:pt modelId="{59A86150-2343-48AF-AC74-6D60C9D0755C}" type="sibTrans" cxnId="{6E5A6614-BA9D-459F-8847-AB3FC1CF802D}">
      <dgm:prSet/>
      <dgm:spPr/>
      <dgm:t>
        <a:bodyPr/>
        <a:lstStyle/>
        <a:p>
          <a:endParaRPr lang="es-EC"/>
        </a:p>
      </dgm:t>
    </dgm:pt>
    <dgm:pt modelId="{86D5F49E-A86B-48A1-B565-A86FBE6A2E40}">
      <dgm:prSet phldrT="[Texto]"/>
      <dgm:spPr>
        <a:xfrm>
          <a:off x="241001" y="98051"/>
          <a:ext cx="680277" cy="1360554"/>
        </a:xfrm>
        <a:noFill/>
        <a:ln>
          <a:noFill/>
        </a:ln>
        <a:effectLst/>
      </dgm:spPr>
      <dgm:t>
        <a:bodyPr/>
        <a:lstStyle/>
        <a:p>
          <a:r>
            <a:rPr lang="es-EC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Necesidades, deseos y demandas.</a:t>
          </a:r>
        </a:p>
      </dgm:t>
    </dgm:pt>
    <dgm:pt modelId="{CD4CB353-E8D6-41F6-B960-1BF01BB8D076}" type="parTrans" cxnId="{B850CF19-5CF9-442D-BEA2-F29B877B12C1}">
      <dgm:prSet/>
      <dgm:spPr/>
      <dgm:t>
        <a:bodyPr/>
        <a:lstStyle/>
        <a:p>
          <a:endParaRPr lang="es-EC"/>
        </a:p>
      </dgm:t>
    </dgm:pt>
    <dgm:pt modelId="{34C4A47E-EFCA-4C83-ACAD-1A0FC0CE4A98}" type="sibTrans" cxnId="{B850CF19-5CF9-442D-BEA2-F29B877B12C1}">
      <dgm:prSet/>
      <dgm:spPr/>
      <dgm:t>
        <a:bodyPr/>
        <a:lstStyle/>
        <a:p>
          <a:endParaRPr lang="es-EC"/>
        </a:p>
      </dgm:t>
    </dgm:pt>
    <dgm:pt modelId="{453ED8FE-619F-4542-BB8C-F27527A8516B}">
      <dgm:prSet phldrT="[Texto]"/>
      <dgm:spPr>
        <a:xfrm>
          <a:off x="2478929" y="98051"/>
          <a:ext cx="680277" cy="1360554"/>
        </a:xfrm>
        <a:noFill/>
        <a:ln>
          <a:noFill/>
        </a:ln>
        <a:effectLst/>
      </dgm:spPr>
      <dgm:t>
        <a:bodyPr/>
        <a:lstStyle/>
        <a:p>
          <a:r>
            <a:rPr lang="es-EC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Programa marketing que da un valor superior.</a:t>
          </a:r>
        </a:p>
      </dgm:t>
    </dgm:pt>
    <dgm:pt modelId="{5361FDD3-5AB9-4265-A534-B7DFF2419AF9}" type="parTrans" cxnId="{0514D56B-D485-4C13-956F-695FF595AE94}">
      <dgm:prSet/>
      <dgm:spPr/>
      <dgm:t>
        <a:bodyPr/>
        <a:lstStyle/>
        <a:p>
          <a:endParaRPr lang="es-EC"/>
        </a:p>
      </dgm:t>
    </dgm:pt>
    <dgm:pt modelId="{CBD3F765-A23D-4E26-9D5F-68BF8801561A}" type="sibTrans" cxnId="{0514D56B-D485-4C13-956F-695FF595AE94}">
      <dgm:prSet/>
      <dgm:spPr/>
      <dgm:t>
        <a:bodyPr/>
        <a:lstStyle/>
        <a:p>
          <a:endParaRPr lang="es-EC"/>
        </a:p>
      </dgm:t>
    </dgm:pt>
    <dgm:pt modelId="{C6472DC1-CD4F-495A-890B-89A62232A314}">
      <dgm:prSet phldrT="[Texto]"/>
      <dgm:spPr>
        <a:xfrm rot="16200000">
          <a:off x="2968637" y="863363"/>
          <a:ext cx="986402" cy="204083"/>
        </a:xfrm>
        <a:noFill/>
        <a:ln>
          <a:noFill/>
        </a:ln>
        <a:effectLst/>
      </dgm:spPr>
      <dgm:t>
        <a:bodyPr/>
        <a:lstStyle/>
        <a:p>
          <a:r>
            <a:rPr lang="es-EC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Crear </a:t>
          </a:r>
        </a:p>
      </dgm:t>
    </dgm:pt>
    <dgm:pt modelId="{7485836C-D504-4451-9182-007239B0CCE0}" type="parTrans" cxnId="{AB615B8F-B47F-44E7-B638-A7F53B12E819}">
      <dgm:prSet/>
      <dgm:spPr/>
      <dgm:t>
        <a:bodyPr/>
        <a:lstStyle/>
        <a:p>
          <a:endParaRPr lang="es-EC"/>
        </a:p>
      </dgm:t>
    </dgm:pt>
    <dgm:pt modelId="{3B8A3424-2596-4FF1-8201-D9E0AFDB078A}" type="sibTrans" cxnId="{AB615B8F-B47F-44E7-B638-A7F53B12E819}">
      <dgm:prSet/>
      <dgm:spPr/>
      <dgm:t>
        <a:bodyPr/>
        <a:lstStyle/>
        <a:p>
          <a:endParaRPr lang="es-EC"/>
        </a:p>
      </dgm:t>
    </dgm:pt>
    <dgm:pt modelId="{F2C896E9-A087-45FE-8244-9AAFA6F19EB2}">
      <dgm:prSet phldrT="[Texto]"/>
      <dgm:spPr>
        <a:xfrm>
          <a:off x="3597894" y="98051"/>
          <a:ext cx="680277" cy="1360554"/>
        </a:xfrm>
        <a:noFill/>
        <a:ln>
          <a:noFill/>
        </a:ln>
        <a:effectLst/>
      </dgm:spPr>
      <dgm:t>
        <a:bodyPr/>
        <a:lstStyle/>
        <a:p>
          <a:r>
            <a:rPr lang="es-EC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Relaciones tentables y del agrado del cliente.</a:t>
          </a:r>
        </a:p>
      </dgm:t>
    </dgm:pt>
    <dgm:pt modelId="{094E75B3-9166-49A8-BA19-FB54FD9318EA}" type="parTrans" cxnId="{C02A8E50-B113-4CC9-A1F4-A2067B1BA191}">
      <dgm:prSet/>
      <dgm:spPr/>
      <dgm:t>
        <a:bodyPr/>
        <a:lstStyle/>
        <a:p>
          <a:endParaRPr lang="es-EC"/>
        </a:p>
      </dgm:t>
    </dgm:pt>
    <dgm:pt modelId="{FECDE1AF-6B78-4813-B5C1-D3974AC2614D}" type="sibTrans" cxnId="{C02A8E50-B113-4CC9-A1F4-A2067B1BA191}">
      <dgm:prSet/>
      <dgm:spPr/>
      <dgm:t>
        <a:bodyPr/>
        <a:lstStyle/>
        <a:p>
          <a:endParaRPr lang="es-EC"/>
        </a:p>
      </dgm:t>
    </dgm:pt>
    <dgm:pt modelId="{4DD646C6-E8CB-47FC-A31F-3B03134D3441}">
      <dgm:prSet phldrT="[Texto]"/>
      <dgm:spPr>
        <a:xfrm>
          <a:off x="4716858" y="98051"/>
          <a:ext cx="680277" cy="1360554"/>
        </a:xfrm>
        <a:noFill/>
        <a:ln>
          <a:noFill/>
        </a:ln>
        <a:effectLst/>
      </dgm:spPr>
      <dgm:t>
        <a:bodyPr/>
        <a:lstStyle/>
        <a:p>
          <a:r>
            <a:rPr lang="es-EC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Valor de los clientes y crear beneficios y capital.</a:t>
          </a:r>
        </a:p>
      </dgm:t>
    </dgm:pt>
    <dgm:pt modelId="{201655AF-0F49-41D6-95AB-339778DC1A77}" type="parTrans" cxnId="{93E0C9AF-378B-4863-B29D-45AB821A0C44}">
      <dgm:prSet/>
      <dgm:spPr/>
      <dgm:t>
        <a:bodyPr/>
        <a:lstStyle/>
        <a:p>
          <a:endParaRPr lang="es-EC"/>
        </a:p>
      </dgm:t>
    </dgm:pt>
    <dgm:pt modelId="{4E31FB59-52F3-43BA-AE1E-EB64AFDD2EEA}" type="sibTrans" cxnId="{93E0C9AF-378B-4863-B29D-45AB821A0C44}">
      <dgm:prSet/>
      <dgm:spPr/>
      <dgm:t>
        <a:bodyPr/>
        <a:lstStyle/>
        <a:p>
          <a:endParaRPr lang="es-EC"/>
        </a:p>
      </dgm:t>
    </dgm:pt>
    <dgm:pt modelId="{D851DA2D-2EB2-40CF-8B06-6FE481897F72}" type="pres">
      <dgm:prSet presAssocID="{0B67B41F-B08C-4C5D-8BB8-30834E8238BC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A4E5D57C-AADB-481C-91D1-8161C1ABD296}" type="pres">
      <dgm:prSet presAssocID="{42FB373F-ED8A-4EDD-AD64-A4C310AA0E7C}" presName="ParentComposite" presStyleCnt="0"/>
      <dgm:spPr/>
    </dgm:pt>
    <dgm:pt modelId="{AFCADF45-79A1-4791-A3C9-4E2792CCAFBD}" type="pres">
      <dgm:prSet presAssocID="{42FB373F-ED8A-4EDD-AD64-A4C310AA0E7C}" presName="Chord" presStyleLbl="bgShp" presStyleIdx="0" presStyleCnt="5"/>
      <dgm:spPr>
        <a:xfrm>
          <a:off x="2904" y="98051"/>
          <a:ext cx="340138" cy="340138"/>
        </a:xfrm>
        <a:prstGeom prst="chord">
          <a:avLst>
            <a:gd name="adj1" fmla="val 4800000"/>
            <a:gd name="adj2" fmla="val 16800000"/>
          </a:avLst>
        </a:prstGeom>
        <a:solidFill>
          <a:srgbClr val="ED7D3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C"/>
        </a:p>
      </dgm:t>
    </dgm:pt>
    <dgm:pt modelId="{A0D6307A-9DE9-4BF6-B3D8-385C7D9CE5F5}" type="pres">
      <dgm:prSet presAssocID="{42FB373F-ED8A-4EDD-AD64-A4C310AA0E7C}" presName="Pie" presStyleLbl="alignNode1" presStyleIdx="0" presStyleCnt="5"/>
      <dgm:spPr>
        <a:xfrm>
          <a:off x="36918" y="132065"/>
          <a:ext cx="272110" cy="272110"/>
        </a:xfrm>
        <a:prstGeom prst="pie">
          <a:avLst>
            <a:gd name="adj1" fmla="val 14040000"/>
            <a:gd name="adj2" fmla="val 16200000"/>
          </a:avLst>
        </a:prstGeom>
        <a:gradFill rotWithShape="0">
          <a:gsLst>
            <a:gs pos="0">
              <a:srgbClr val="ED7D3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es-EC"/>
        </a:p>
      </dgm:t>
    </dgm:pt>
    <dgm:pt modelId="{B69918A0-78B3-442A-AE7F-09D30994E6A1}" type="pres">
      <dgm:prSet presAssocID="{42FB373F-ED8A-4EDD-AD64-A4C310AA0E7C}" presName="Parent" presStyleLbl="revTx" presStyleIdx="0" presStyleCnt="10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C"/>
        </a:p>
      </dgm:t>
    </dgm:pt>
    <dgm:pt modelId="{889A9843-0696-4939-AB1D-8DF4CC14D449}" type="pres">
      <dgm:prSet presAssocID="{59A86150-2343-48AF-AC74-6D60C9D0755C}" presName="negSibTrans" presStyleCnt="0"/>
      <dgm:spPr/>
    </dgm:pt>
    <dgm:pt modelId="{44FD3EC0-A460-405F-9A70-8F5B5A1EBDAF}" type="pres">
      <dgm:prSet presAssocID="{42FB373F-ED8A-4EDD-AD64-A4C310AA0E7C}" presName="composite" presStyleCnt="0"/>
      <dgm:spPr/>
    </dgm:pt>
    <dgm:pt modelId="{44B2F803-8D84-4413-B53A-F002DD9A8868}" type="pres">
      <dgm:prSet presAssocID="{42FB373F-ED8A-4EDD-AD64-A4C310AA0E7C}" presName="Child" presStyleLbl="revTx" presStyleIdx="1" presStyleCnt="10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C"/>
        </a:p>
      </dgm:t>
    </dgm:pt>
    <dgm:pt modelId="{A5DCAC52-4F3E-4F9F-9E8B-037D19F68148}" type="pres">
      <dgm:prSet presAssocID="{0E62ABB6-DA63-485A-942B-2C98021EEFE4}" presName="sibTrans" presStyleCnt="0"/>
      <dgm:spPr/>
    </dgm:pt>
    <dgm:pt modelId="{097CB0F0-F6E6-40DF-97A5-77E7B97E2D98}" type="pres">
      <dgm:prSet presAssocID="{FBE3E323-B275-4AAA-8AE7-AD24165DE6DF}" presName="ParentComposite" presStyleCnt="0"/>
      <dgm:spPr/>
    </dgm:pt>
    <dgm:pt modelId="{12707077-6D96-4656-B555-223258FA3AD7}" type="pres">
      <dgm:prSet presAssocID="{FBE3E323-B275-4AAA-8AE7-AD24165DE6DF}" presName="Chord" presStyleLbl="bgShp" presStyleIdx="1" presStyleCnt="5"/>
      <dgm:spPr>
        <a:xfrm>
          <a:off x="1121868" y="98051"/>
          <a:ext cx="340138" cy="340138"/>
        </a:xfrm>
        <a:prstGeom prst="chord">
          <a:avLst>
            <a:gd name="adj1" fmla="val 4800000"/>
            <a:gd name="adj2" fmla="val 16800000"/>
          </a:avLst>
        </a:prstGeom>
        <a:solidFill>
          <a:srgbClr val="ED7D3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C"/>
        </a:p>
      </dgm:t>
    </dgm:pt>
    <dgm:pt modelId="{CF3865C0-5B39-4382-A916-503E6A4B4E6B}" type="pres">
      <dgm:prSet presAssocID="{FBE3E323-B275-4AAA-8AE7-AD24165DE6DF}" presName="Pie" presStyleLbl="alignNode1" presStyleIdx="1" presStyleCnt="5"/>
      <dgm:spPr>
        <a:xfrm>
          <a:off x="1155882" y="132065"/>
          <a:ext cx="272110" cy="272110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es-EC"/>
        </a:p>
      </dgm:t>
    </dgm:pt>
    <dgm:pt modelId="{B3EB3ED7-2043-4281-9B24-B8757D3FA4D1}" type="pres">
      <dgm:prSet presAssocID="{FBE3E323-B275-4AAA-8AE7-AD24165DE6DF}" presName="Parent" presStyleLbl="revTx" presStyleIdx="2" presStyleCnt="10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C"/>
        </a:p>
      </dgm:t>
    </dgm:pt>
    <dgm:pt modelId="{45B08B69-061B-48B7-B293-34FDC4C381A1}" type="pres">
      <dgm:prSet presAssocID="{A1091CC6-21A4-4865-9F64-3B2E35DD7206}" presName="negSibTrans" presStyleCnt="0"/>
      <dgm:spPr/>
    </dgm:pt>
    <dgm:pt modelId="{B91511F4-E6D7-47AD-96D5-3F2E4C34AD1E}" type="pres">
      <dgm:prSet presAssocID="{FBE3E323-B275-4AAA-8AE7-AD24165DE6DF}" presName="composite" presStyleCnt="0"/>
      <dgm:spPr/>
    </dgm:pt>
    <dgm:pt modelId="{6AC2A583-DBBE-4C91-8B8D-A0A51C826AE8}" type="pres">
      <dgm:prSet presAssocID="{FBE3E323-B275-4AAA-8AE7-AD24165DE6DF}" presName="Child" presStyleLbl="revTx" presStyleIdx="3" presStyleCnt="10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C"/>
        </a:p>
      </dgm:t>
    </dgm:pt>
    <dgm:pt modelId="{31DB59EE-9D1A-43F3-934D-D224261D2B1B}" type="pres">
      <dgm:prSet presAssocID="{75846FE9-E2C0-444A-AD17-D76A4DB94C17}" presName="sibTrans" presStyleCnt="0"/>
      <dgm:spPr/>
    </dgm:pt>
    <dgm:pt modelId="{E264ED8E-8953-4ED9-8D44-9685000256FD}" type="pres">
      <dgm:prSet presAssocID="{F68C657C-3944-4A60-9CB0-C10CEFC430DE}" presName="ParentComposite" presStyleCnt="0"/>
      <dgm:spPr/>
    </dgm:pt>
    <dgm:pt modelId="{838C9783-E504-4076-A71C-2B2677B8208A}" type="pres">
      <dgm:prSet presAssocID="{F68C657C-3944-4A60-9CB0-C10CEFC430DE}" presName="Chord" presStyleLbl="bgShp" presStyleIdx="2" presStyleCnt="5"/>
      <dgm:spPr>
        <a:xfrm>
          <a:off x="2240832" y="98051"/>
          <a:ext cx="340138" cy="340138"/>
        </a:xfrm>
        <a:prstGeom prst="chord">
          <a:avLst>
            <a:gd name="adj1" fmla="val 4800000"/>
            <a:gd name="adj2" fmla="val 16800000"/>
          </a:avLst>
        </a:prstGeom>
        <a:solidFill>
          <a:srgbClr val="ED7D3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C"/>
        </a:p>
      </dgm:t>
    </dgm:pt>
    <dgm:pt modelId="{B84FBD1B-8814-4164-AC92-C8993366AD2F}" type="pres">
      <dgm:prSet presAssocID="{F68C657C-3944-4A60-9CB0-C10CEFC430DE}" presName="Pie" presStyleLbl="alignNode1" presStyleIdx="2" presStyleCnt="5"/>
      <dgm:spPr>
        <a:xfrm>
          <a:off x="2274846" y="132065"/>
          <a:ext cx="272110" cy="272110"/>
        </a:xfrm>
        <a:prstGeom prst="pie">
          <a:avLst>
            <a:gd name="adj1" fmla="val 9720000"/>
            <a:gd name="adj2" fmla="val 16200000"/>
          </a:avLst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es-EC"/>
        </a:p>
      </dgm:t>
    </dgm:pt>
    <dgm:pt modelId="{2A20A9A7-F05C-49BC-A3CC-118A9B0D690D}" type="pres">
      <dgm:prSet presAssocID="{F68C657C-3944-4A60-9CB0-C10CEFC430DE}" presName="Parent" presStyleLbl="revTx" presStyleIdx="4" presStyleCnt="10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C"/>
        </a:p>
      </dgm:t>
    </dgm:pt>
    <dgm:pt modelId="{592FDD66-D0A5-4DFC-911E-E826F67039D7}" type="pres">
      <dgm:prSet presAssocID="{CBD3F765-A23D-4E26-9D5F-68BF8801561A}" presName="negSibTrans" presStyleCnt="0"/>
      <dgm:spPr/>
    </dgm:pt>
    <dgm:pt modelId="{80DA2843-7E2D-4E94-B412-FF35EA22B78D}" type="pres">
      <dgm:prSet presAssocID="{F68C657C-3944-4A60-9CB0-C10CEFC430DE}" presName="composite" presStyleCnt="0"/>
      <dgm:spPr/>
    </dgm:pt>
    <dgm:pt modelId="{F67884CE-8B7D-4551-AD53-97271F041DB2}" type="pres">
      <dgm:prSet presAssocID="{F68C657C-3944-4A60-9CB0-C10CEFC430DE}" presName="Child" presStyleLbl="revTx" presStyleIdx="5" presStyleCnt="10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C"/>
        </a:p>
      </dgm:t>
    </dgm:pt>
    <dgm:pt modelId="{5B20FD10-3EA7-438A-BFBF-66E6DDF4E39A}" type="pres">
      <dgm:prSet presAssocID="{AB3FF407-A254-4FF2-A828-B0F0FBB0D4A6}" presName="sibTrans" presStyleCnt="0"/>
      <dgm:spPr/>
    </dgm:pt>
    <dgm:pt modelId="{5AC3C127-1F15-4237-98AC-8D3DB1570F49}" type="pres">
      <dgm:prSet presAssocID="{C6472DC1-CD4F-495A-890B-89A62232A314}" presName="ParentComposite" presStyleCnt="0"/>
      <dgm:spPr/>
    </dgm:pt>
    <dgm:pt modelId="{9ED0EE19-2E2A-4CA3-AD98-BD1729FE356C}" type="pres">
      <dgm:prSet presAssocID="{C6472DC1-CD4F-495A-890B-89A62232A314}" presName="Chord" presStyleLbl="bgShp" presStyleIdx="3" presStyleCnt="5"/>
      <dgm:spPr>
        <a:xfrm>
          <a:off x="3359797" y="98051"/>
          <a:ext cx="340138" cy="340138"/>
        </a:xfrm>
        <a:prstGeom prst="chord">
          <a:avLst>
            <a:gd name="adj1" fmla="val 4800000"/>
            <a:gd name="adj2" fmla="val 16800000"/>
          </a:avLst>
        </a:prstGeom>
        <a:solidFill>
          <a:srgbClr val="ED7D3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C"/>
        </a:p>
      </dgm:t>
    </dgm:pt>
    <dgm:pt modelId="{0C48B569-08AA-4572-849D-F7A44BB15D23}" type="pres">
      <dgm:prSet presAssocID="{C6472DC1-CD4F-495A-890B-89A62232A314}" presName="Pie" presStyleLbl="alignNode1" presStyleIdx="3" presStyleCnt="5"/>
      <dgm:spPr>
        <a:xfrm>
          <a:off x="3393810" y="132065"/>
          <a:ext cx="272110" cy="272110"/>
        </a:xfrm>
        <a:prstGeom prst="pie">
          <a:avLst>
            <a:gd name="adj1" fmla="val 7560000"/>
            <a:gd name="adj2" fmla="val 16200000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es-EC"/>
        </a:p>
      </dgm:t>
    </dgm:pt>
    <dgm:pt modelId="{9030E364-B9D2-430D-93FE-0E986B483488}" type="pres">
      <dgm:prSet presAssocID="{C6472DC1-CD4F-495A-890B-89A62232A314}" presName="Parent" presStyleLbl="revTx" presStyleIdx="6" presStyleCnt="10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C"/>
        </a:p>
      </dgm:t>
    </dgm:pt>
    <dgm:pt modelId="{FD1499A6-C558-4D98-92A2-FD1C9EBA53F5}" type="pres">
      <dgm:prSet presAssocID="{FECDE1AF-6B78-4813-B5C1-D3974AC2614D}" presName="negSibTrans" presStyleCnt="0"/>
      <dgm:spPr/>
    </dgm:pt>
    <dgm:pt modelId="{06AEC336-B06C-4227-B933-59DB41698193}" type="pres">
      <dgm:prSet presAssocID="{C6472DC1-CD4F-495A-890B-89A62232A314}" presName="composite" presStyleCnt="0"/>
      <dgm:spPr/>
    </dgm:pt>
    <dgm:pt modelId="{AA93673C-D7D5-4D4C-B624-D356A2787742}" type="pres">
      <dgm:prSet presAssocID="{C6472DC1-CD4F-495A-890B-89A62232A314}" presName="Child" presStyleLbl="revTx" presStyleIdx="7" presStyleCnt="10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C"/>
        </a:p>
      </dgm:t>
    </dgm:pt>
    <dgm:pt modelId="{E54610A2-4EAD-4D92-AA40-EE90064121FB}" type="pres">
      <dgm:prSet presAssocID="{3B8A3424-2596-4FF1-8201-D9E0AFDB078A}" presName="sibTrans" presStyleCnt="0"/>
      <dgm:spPr/>
    </dgm:pt>
    <dgm:pt modelId="{754228C2-3BBF-4A7B-836E-4AB62F1716DE}" type="pres">
      <dgm:prSet presAssocID="{3CE2E1C0-2D10-47BD-918B-861EA2D59FB8}" presName="ParentComposite" presStyleCnt="0"/>
      <dgm:spPr/>
    </dgm:pt>
    <dgm:pt modelId="{A1779EF6-CE85-44CE-9E2C-7EAC06A9C543}" type="pres">
      <dgm:prSet presAssocID="{3CE2E1C0-2D10-47BD-918B-861EA2D59FB8}" presName="Chord" presStyleLbl="bgShp" presStyleIdx="4" presStyleCnt="5"/>
      <dgm:spPr>
        <a:xfrm>
          <a:off x="4478761" y="98051"/>
          <a:ext cx="340138" cy="340138"/>
        </a:xfrm>
        <a:prstGeom prst="chord">
          <a:avLst>
            <a:gd name="adj1" fmla="val 4800000"/>
            <a:gd name="adj2" fmla="val 16800000"/>
          </a:avLst>
        </a:prstGeom>
        <a:solidFill>
          <a:srgbClr val="ED7D3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C"/>
        </a:p>
      </dgm:t>
    </dgm:pt>
    <dgm:pt modelId="{0DF25398-4B57-4F02-BA3A-D05D3296A61A}" type="pres">
      <dgm:prSet presAssocID="{3CE2E1C0-2D10-47BD-918B-861EA2D59FB8}" presName="Pie" presStyleLbl="alignNode1" presStyleIdx="4" presStyleCnt="5"/>
      <dgm:spPr>
        <a:xfrm>
          <a:off x="4512775" y="132065"/>
          <a:ext cx="272110" cy="27211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rgbClr val="70AD4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es-EC"/>
        </a:p>
      </dgm:t>
    </dgm:pt>
    <dgm:pt modelId="{0CCFD9DA-7812-445B-A0AA-884009C9D893}" type="pres">
      <dgm:prSet presAssocID="{3CE2E1C0-2D10-47BD-918B-861EA2D59FB8}" presName="Parent" presStyleLbl="revTx" presStyleIdx="8" presStyleCnt="10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C"/>
        </a:p>
      </dgm:t>
    </dgm:pt>
    <dgm:pt modelId="{A9EAEFCC-CEA8-42C3-8FBE-0ADCE173283E}" type="pres">
      <dgm:prSet presAssocID="{4E31FB59-52F3-43BA-AE1E-EB64AFDD2EEA}" presName="negSibTrans" presStyleCnt="0"/>
      <dgm:spPr/>
    </dgm:pt>
    <dgm:pt modelId="{0B227FA5-4776-4443-B9B8-7A30D2138806}" type="pres">
      <dgm:prSet presAssocID="{3CE2E1C0-2D10-47BD-918B-861EA2D59FB8}" presName="composite" presStyleCnt="0"/>
      <dgm:spPr/>
    </dgm:pt>
    <dgm:pt modelId="{75FEECEA-BB9E-4D54-9A09-9D2A85AF8398}" type="pres">
      <dgm:prSet presAssocID="{3CE2E1C0-2D10-47BD-918B-861EA2D59FB8}" presName="Child" presStyleLbl="revTx" presStyleIdx="9" presStyleCnt="10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C"/>
        </a:p>
      </dgm:t>
    </dgm:pt>
  </dgm:ptLst>
  <dgm:cxnLst>
    <dgm:cxn modelId="{16932020-78E6-4C0F-AB89-5E4D18A8F535}" type="presOf" srcId="{42FB373F-ED8A-4EDD-AD64-A4C310AA0E7C}" destId="{B69918A0-78B3-442A-AE7F-09D30994E6A1}" srcOrd="0" destOrd="0" presId="urn:microsoft.com/office/officeart/2009/3/layout/PieProcess"/>
    <dgm:cxn modelId="{2A52E40E-377D-4383-BEE8-BE422673068C}" srcId="{0B67B41F-B08C-4C5D-8BB8-30834E8238BC}" destId="{FBE3E323-B275-4AAA-8AE7-AD24165DE6DF}" srcOrd="1" destOrd="0" parTransId="{53AD9C9B-AC9A-42C3-B10C-7DF229CF4598}" sibTransId="{75846FE9-E2C0-444A-AD17-D76A4DB94C17}"/>
    <dgm:cxn modelId="{B9958B6B-6DE7-4057-978C-4F50B1025384}" type="presOf" srcId="{4DD646C6-E8CB-47FC-A31F-3B03134D3441}" destId="{75FEECEA-BB9E-4D54-9A09-9D2A85AF8398}" srcOrd="0" destOrd="0" presId="urn:microsoft.com/office/officeart/2009/3/layout/PieProcess"/>
    <dgm:cxn modelId="{F64EBF0D-3327-4370-AC2E-38DEB93EE40A}" type="presOf" srcId="{C6472DC1-CD4F-495A-890B-89A62232A314}" destId="{9030E364-B9D2-430D-93FE-0E986B483488}" srcOrd="0" destOrd="0" presId="urn:microsoft.com/office/officeart/2009/3/layout/PieProcess"/>
    <dgm:cxn modelId="{AE10BBDA-9E98-4AFC-92D8-1D2BD9FF84C0}" srcId="{0B67B41F-B08C-4C5D-8BB8-30834E8238BC}" destId="{42FB373F-ED8A-4EDD-AD64-A4C310AA0E7C}" srcOrd="0" destOrd="0" parTransId="{952FED98-6315-47E3-9F11-70A3ED13576A}" sibTransId="{0E62ABB6-DA63-485A-942B-2C98021EEFE4}"/>
    <dgm:cxn modelId="{78B3EA87-29BE-4DF7-BE78-5640CA983DB8}" srcId="{0B67B41F-B08C-4C5D-8BB8-30834E8238BC}" destId="{3CE2E1C0-2D10-47BD-918B-861EA2D59FB8}" srcOrd="4" destOrd="0" parTransId="{71DBBD79-8D0C-4B80-B89A-CDF2AC3B5475}" sibTransId="{E54DE7BF-8DF9-4C34-BFFD-3CF8EE9192FD}"/>
    <dgm:cxn modelId="{E928C618-1EBE-41B0-92CA-A3EE83C00BC3}" type="presOf" srcId="{FBE3E323-B275-4AAA-8AE7-AD24165DE6DF}" destId="{B3EB3ED7-2043-4281-9B24-B8757D3FA4D1}" srcOrd="0" destOrd="0" presId="urn:microsoft.com/office/officeart/2009/3/layout/PieProcess"/>
    <dgm:cxn modelId="{72F24290-144D-414D-97F8-1BB70B83CD8F}" type="presOf" srcId="{0B67B41F-B08C-4C5D-8BB8-30834E8238BC}" destId="{D851DA2D-2EB2-40CF-8B06-6FE481897F72}" srcOrd="0" destOrd="0" presId="urn:microsoft.com/office/officeart/2009/3/layout/PieProcess"/>
    <dgm:cxn modelId="{3FC9B22C-33F3-4C14-BEF9-AA7CF5C2EC6C}" type="presOf" srcId="{86D5F49E-A86B-48A1-B565-A86FBE6A2E40}" destId="{44B2F803-8D84-4413-B53A-F002DD9A8868}" srcOrd="0" destOrd="1" presId="urn:microsoft.com/office/officeart/2009/3/layout/PieProcess"/>
    <dgm:cxn modelId="{11E7AEEF-90D0-4ADD-8996-1E4554631E97}" type="presOf" srcId="{F68C657C-3944-4A60-9CB0-C10CEFC430DE}" destId="{2A20A9A7-F05C-49BC-A3CC-118A9B0D690D}" srcOrd="0" destOrd="0" presId="urn:microsoft.com/office/officeart/2009/3/layout/PieProcess"/>
    <dgm:cxn modelId="{B850CF19-5CF9-442D-BEA2-F29B877B12C1}" srcId="{42FB373F-ED8A-4EDD-AD64-A4C310AA0E7C}" destId="{86D5F49E-A86B-48A1-B565-A86FBE6A2E40}" srcOrd="1" destOrd="0" parTransId="{CD4CB353-E8D6-41F6-B960-1BF01BB8D076}" sibTransId="{34C4A47E-EFCA-4C83-ACAD-1A0FC0CE4A98}"/>
    <dgm:cxn modelId="{7526BC61-3F47-432E-91CF-EFD44AC15CCC}" type="presOf" srcId="{F2C896E9-A087-45FE-8244-9AAFA6F19EB2}" destId="{AA93673C-D7D5-4D4C-B624-D356A2787742}" srcOrd="0" destOrd="0" presId="urn:microsoft.com/office/officeart/2009/3/layout/PieProcess"/>
    <dgm:cxn modelId="{0514D56B-D485-4C13-956F-695FF595AE94}" srcId="{F68C657C-3944-4A60-9CB0-C10CEFC430DE}" destId="{453ED8FE-619F-4542-BB8C-F27527A8516B}" srcOrd="0" destOrd="0" parTransId="{5361FDD3-5AB9-4265-A534-B7DFF2419AF9}" sibTransId="{CBD3F765-A23D-4E26-9D5F-68BF8801561A}"/>
    <dgm:cxn modelId="{FFC95BFE-A4F5-4D9A-A103-AEE61F74D950}" srcId="{FBE3E323-B275-4AAA-8AE7-AD24165DE6DF}" destId="{F5C3AE37-A616-4D08-A074-B541FF776202}" srcOrd="0" destOrd="0" parTransId="{1EB2BFD0-2360-489D-B9C4-AE864C43DE72}" sibTransId="{A1091CC6-21A4-4865-9F64-3B2E35DD7206}"/>
    <dgm:cxn modelId="{6E5A6614-BA9D-459F-8847-AB3FC1CF802D}" srcId="{42FB373F-ED8A-4EDD-AD64-A4C310AA0E7C}" destId="{B60CD7A6-9CBE-4121-9223-69974B148B42}" srcOrd="0" destOrd="0" parTransId="{D691859A-4282-4E3E-9C89-E5123AA233A4}" sibTransId="{59A86150-2343-48AF-AC74-6D60C9D0755C}"/>
    <dgm:cxn modelId="{C02A8E50-B113-4CC9-A1F4-A2067B1BA191}" srcId="{C6472DC1-CD4F-495A-890B-89A62232A314}" destId="{F2C896E9-A087-45FE-8244-9AAFA6F19EB2}" srcOrd="0" destOrd="0" parTransId="{094E75B3-9166-49A8-BA19-FB54FD9318EA}" sibTransId="{FECDE1AF-6B78-4813-B5C1-D3974AC2614D}"/>
    <dgm:cxn modelId="{93E0C9AF-378B-4863-B29D-45AB821A0C44}" srcId="{3CE2E1C0-2D10-47BD-918B-861EA2D59FB8}" destId="{4DD646C6-E8CB-47FC-A31F-3B03134D3441}" srcOrd="0" destOrd="0" parTransId="{201655AF-0F49-41D6-95AB-339778DC1A77}" sibTransId="{4E31FB59-52F3-43BA-AE1E-EB64AFDD2EEA}"/>
    <dgm:cxn modelId="{6D975804-562C-4786-AFDC-EF29417221BA}" type="presOf" srcId="{B60CD7A6-9CBE-4121-9223-69974B148B42}" destId="{44B2F803-8D84-4413-B53A-F002DD9A8868}" srcOrd="0" destOrd="0" presId="urn:microsoft.com/office/officeart/2009/3/layout/PieProcess"/>
    <dgm:cxn modelId="{41F85A32-9AB5-4581-BC8E-A365DA327A19}" type="presOf" srcId="{3CE2E1C0-2D10-47BD-918B-861EA2D59FB8}" destId="{0CCFD9DA-7812-445B-A0AA-884009C9D893}" srcOrd="0" destOrd="0" presId="urn:microsoft.com/office/officeart/2009/3/layout/PieProcess"/>
    <dgm:cxn modelId="{3F69D8DF-EC6A-40A5-934E-EF50DDD52C20}" srcId="{0B67B41F-B08C-4C5D-8BB8-30834E8238BC}" destId="{F68C657C-3944-4A60-9CB0-C10CEFC430DE}" srcOrd="2" destOrd="0" parTransId="{51E6054E-18B3-496D-B99C-6FFDD2EB6D7D}" sibTransId="{AB3FF407-A254-4FF2-A828-B0F0FBB0D4A6}"/>
    <dgm:cxn modelId="{F13FD29B-D315-4CB8-91BC-46A71CA020F1}" type="presOf" srcId="{F5C3AE37-A616-4D08-A074-B541FF776202}" destId="{6AC2A583-DBBE-4C91-8B8D-A0A51C826AE8}" srcOrd="0" destOrd="0" presId="urn:microsoft.com/office/officeart/2009/3/layout/PieProcess"/>
    <dgm:cxn modelId="{3AE110EC-F74A-4A8E-89AF-97986D5BDBA1}" type="presOf" srcId="{453ED8FE-619F-4542-BB8C-F27527A8516B}" destId="{F67884CE-8B7D-4551-AD53-97271F041DB2}" srcOrd="0" destOrd="0" presId="urn:microsoft.com/office/officeart/2009/3/layout/PieProcess"/>
    <dgm:cxn modelId="{AB615B8F-B47F-44E7-B638-A7F53B12E819}" srcId="{0B67B41F-B08C-4C5D-8BB8-30834E8238BC}" destId="{C6472DC1-CD4F-495A-890B-89A62232A314}" srcOrd="3" destOrd="0" parTransId="{7485836C-D504-4451-9182-007239B0CCE0}" sibTransId="{3B8A3424-2596-4FF1-8201-D9E0AFDB078A}"/>
    <dgm:cxn modelId="{B258AA2B-7ED2-420F-B3A1-B4754712AB8A}" type="presParOf" srcId="{D851DA2D-2EB2-40CF-8B06-6FE481897F72}" destId="{A4E5D57C-AADB-481C-91D1-8161C1ABD296}" srcOrd="0" destOrd="0" presId="urn:microsoft.com/office/officeart/2009/3/layout/PieProcess"/>
    <dgm:cxn modelId="{D7EA9DE4-EB35-4018-83A7-09C9D74D33B0}" type="presParOf" srcId="{A4E5D57C-AADB-481C-91D1-8161C1ABD296}" destId="{AFCADF45-79A1-4791-A3C9-4E2792CCAFBD}" srcOrd="0" destOrd="0" presId="urn:microsoft.com/office/officeart/2009/3/layout/PieProcess"/>
    <dgm:cxn modelId="{5637DF4D-13FF-4FAC-8928-35FBBD3AC7A5}" type="presParOf" srcId="{A4E5D57C-AADB-481C-91D1-8161C1ABD296}" destId="{A0D6307A-9DE9-4BF6-B3D8-385C7D9CE5F5}" srcOrd="1" destOrd="0" presId="urn:microsoft.com/office/officeart/2009/3/layout/PieProcess"/>
    <dgm:cxn modelId="{0B4B79D5-C6EF-4FC7-A860-BF629560B0F6}" type="presParOf" srcId="{A4E5D57C-AADB-481C-91D1-8161C1ABD296}" destId="{B69918A0-78B3-442A-AE7F-09D30994E6A1}" srcOrd="2" destOrd="0" presId="urn:microsoft.com/office/officeart/2009/3/layout/PieProcess"/>
    <dgm:cxn modelId="{B2746E81-57C9-4FEC-9DC1-8C0D4166827C}" type="presParOf" srcId="{D851DA2D-2EB2-40CF-8B06-6FE481897F72}" destId="{889A9843-0696-4939-AB1D-8DF4CC14D449}" srcOrd="1" destOrd="0" presId="urn:microsoft.com/office/officeart/2009/3/layout/PieProcess"/>
    <dgm:cxn modelId="{31CD88BF-A041-4D09-BB76-B6754A1203A7}" type="presParOf" srcId="{D851DA2D-2EB2-40CF-8B06-6FE481897F72}" destId="{44FD3EC0-A460-405F-9A70-8F5B5A1EBDAF}" srcOrd="2" destOrd="0" presId="urn:microsoft.com/office/officeart/2009/3/layout/PieProcess"/>
    <dgm:cxn modelId="{2154EA87-1B27-4AC2-99A4-6824B21D1301}" type="presParOf" srcId="{44FD3EC0-A460-405F-9A70-8F5B5A1EBDAF}" destId="{44B2F803-8D84-4413-B53A-F002DD9A8868}" srcOrd="0" destOrd="0" presId="urn:microsoft.com/office/officeart/2009/3/layout/PieProcess"/>
    <dgm:cxn modelId="{6E9759B8-597C-4256-9237-6101E621346E}" type="presParOf" srcId="{D851DA2D-2EB2-40CF-8B06-6FE481897F72}" destId="{A5DCAC52-4F3E-4F9F-9E8B-037D19F68148}" srcOrd="3" destOrd="0" presId="urn:microsoft.com/office/officeart/2009/3/layout/PieProcess"/>
    <dgm:cxn modelId="{09F8090D-5757-455B-864E-6136AE509AAF}" type="presParOf" srcId="{D851DA2D-2EB2-40CF-8B06-6FE481897F72}" destId="{097CB0F0-F6E6-40DF-97A5-77E7B97E2D98}" srcOrd="4" destOrd="0" presId="urn:microsoft.com/office/officeart/2009/3/layout/PieProcess"/>
    <dgm:cxn modelId="{FEE4CB66-EDA5-4B24-8849-FE43768D8D7D}" type="presParOf" srcId="{097CB0F0-F6E6-40DF-97A5-77E7B97E2D98}" destId="{12707077-6D96-4656-B555-223258FA3AD7}" srcOrd="0" destOrd="0" presId="urn:microsoft.com/office/officeart/2009/3/layout/PieProcess"/>
    <dgm:cxn modelId="{F07348AE-0ACB-44AF-9968-96BE69A2FF34}" type="presParOf" srcId="{097CB0F0-F6E6-40DF-97A5-77E7B97E2D98}" destId="{CF3865C0-5B39-4382-A916-503E6A4B4E6B}" srcOrd="1" destOrd="0" presId="urn:microsoft.com/office/officeart/2009/3/layout/PieProcess"/>
    <dgm:cxn modelId="{BB458946-3942-41B2-B2A0-98F4F8990BCB}" type="presParOf" srcId="{097CB0F0-F6E6-40DF-97A5-77E7B97E2D98}" destId="{B3EB3ED7-2043-4281-9B24-B8757D3FA4D1}" srcOrd="2" destOrd="0" presId="urn:microsoft.com/office/officeart/2009/3/layout/PieProcess"/>
    <dgm:cxn modelId="{A2ABEE4E-5C15-4506-9AA4-590D95EFD961}" type="presParOf" srcId="{D851DA2D-2EB2-40CF-8B06-6FE481897F72}" destId="{45B08B69-061B-48B7-B293-34FDC4C381A1}" srcOrd="5" destOrd="0" presId="urn:microsoft.com/office/officeart/2009/3/layout/PieProcess"/>
    <dgm:cxn modelId="{F09BCF2B-4DE0-489E-A10E-FA24E86C3619}" type="presParOf" srcId="{D851DA2D-2EB2-40CF-8B06-6FE481897F72}" destId="{B91511F4-E6D7-47AD-96D5-3F2E4C34AD1E}" srcOrd="6" destOrd="0" presId="urn:microsoft.com/office/officeart/2009/3/layout/PieProcess"/>
    <dgm:cxn modelId="{CF25F740-0268-4AA1-904B-2CE3378DD9E6}" type="presParOf" srcId="{B91511F4-E6D7-47AD-96D5-3F2E4C34AD1E}" destId="{6AC2A583-DBBE-4C91-8B8D-A0A51C826AE8}" srcOrd="0" destOrd="0" presId="urn:microsoft.com/office/officeart/2009/3/layout/PieProcess"/>
    <dgm:cxn modelId="{5CA5DDB6-9638-44B7-A23B-1E8720C1E068}" type="presParOf" srcId="{D851DA2D-2EB2-40CF-8B06-6FE481897F72}" destId="{31DB59EE-9D1A-43F3-934D-D224261D2B1B}" srcOrd="7" destOrd="0" presId="urn:microsoft.com/office/officeart/2009/3/layout/PieProcess"/>
    <dgm:cxn modelId="{4BDBC359-F597-441C-9872-5321DD2A9F69}" type="presParOf" srcId="{D851DA2D-2EB2-40CF-8B06-6FE481897F72}" destId="{E264ED8E-8953-4ED9-8D44-9685000256FD}" srcOrd="8" destOrd="0" presId="urn:microsoft.com/office/officeart/2009/3/layout/PieProcess"/>
    <dgm:cxn modelId="{9B79CAB7-C190-4947-B826-5629F8D900F4}" type="presParOf" srcId="{E264ED8E-8953-4ED9-8D44-9685000256FD}" destId="{838C9783-E504-4076-A71C-2B2677B8208A}" srcOrd="0" destOrd="0" presId="urn:microsoft.com/office/officeart/2009/3/layout/PieProcess"/>
    <dgm:cxn modelId="{18BA250E-1A24-45ED-8327-4787FFA97519}" type="presParOf" srcId="{E264ED8E-8953-4ED9-8D44-9685000256FD}" destId="{B84FBD1B-8814-4164-AC92-C8993366AD2F}" srcOrd="1" destOrd="0" presId="urn:microsoft.com/office/officeart/2009/3/layout/PieProcess"/>
    <dgm:cxn modelId="{66B2AA86-01C9-480F-9909-90816641CC12}" type="presParOf" srcId="{E264ED8E-8953-4ED9-8D44-9685000256FD}" destId="{2A20A9A7-F05C-49BC-A3CC-118A9B0D690D}" srcOrd="2" destOrd="0" presId="urn:microsoft.com/office/officeart/2009/3/layout/PieProcess"/>
    <dgm:cxn modelId="{0903BF45-E1BF-4943-AC15-BC8004E30CBC}" type="presParOf" srcId="{D851DA2D-2EB2-40CF-8B06-6FE481897F72}" destId="{592FDD66-D0A5-4DFC-911E-E826F67039D7}" srcOrd="9" destOrd="0" presId="urn:microsoft.com/office/officeart/2009/3/layout/PieProcess"/>
    <dgm:cxn modelId="{428974B1-9E45-426D-A242-7D585FF4E5CB}" type="presParOf" srcId="{D851DA2D-2EB2-40CF-8B06-6FE481897F72}" destId="{80DA2843-7E2D-4E94-B412-FF35EA22B78D}" srcOrd="10" destOrd="0" presId="urn:microsoft.com/office/officeart/2009/3/layout/PieProcess"/>
    <dgm:cxn modelId="{D03FE0F0-6672-4114-B039-B9DEA2CB1114}" type="presParOf" srcId="{80DA2843-7E2D-4E94-B412-FF35EA22B78D}" destId="{F67884CE-8B7D-4551-AD53-97271F041DB2}" srcOrd="0" destOrd="0" presId="urn:microsoft.com/office/officeart/2009/3/layout/PieProcess"/>
    <dgm:cxn modelId="{18868CD7-6806-457B-B01E-CB02916F4175}" type="presParOf" srcId="{D851DA2D-2EB2-40CF-8B06-6FE481897F72}" destId="{5B20FD10-3EA7-438A-BFBF-66E6DDF4E39A}" srcOrd="11" destOrd="0" presId="urn:microsoft.com/office/officeart/2009/3/layout/PieProcess"/>
    <dgm:cxn modelId="{BE10F45E-1A5C-4707-9C45-41A387E2FF32}" type="presParOf" srcId="{D851DA2D-2EB2-40CF-8B06-6FE481897F72}" destId="{5AC3C127-1F15-4237-98AC-8D3DB1570F49}" srcOrd="12" destOrd="0" presId="urn:microsoft.com/office/officeart/2009/3/layout/PieProcess"/>
    <dgm:cxn modelId="{91A503C0-5DD1-495A-8C04-87413744CC3D}" type="presParOf" srcId="{5AC3C127-1F15-4237-98AC-8D3DB1570F49}" destId="{9ED0EE19-2E2A-4CA3-AD98-BD1729FE356C}" srcOrd="0" destOrd="0" presId="urn:microsoft.com/office/officeart/2009/3/layout/PieProcess"/>
    <dgm:cxn modelId="{CC0CD82B-A39E-4137-B569-25487797D9D7}" type="presParOf" srcId="{5AC3C127-1F15-4237-98AC-8D3DB1570F49}" destId="{0C48B569-08AA-4572-849D-F7A44BB15D23}" srcOrd="1" destOrd="0" presId="urn:microsoft.com/office/officeart/2009/3/layout/PieProcess"/>
    <dgm:cxn modelId="{B05862FA-DFCC-459B-A096-7EAE843718FA}" type="presParOf" srcId="{5AC3C127-1F15-4237-98AC-8D3DB1570F49}" destId="{9030E364-B9D2-430D-93FE-0E986B483488}" srcOrd="2" destOrd="0" presId="urn:microsoft.com/office/officeart/2009/3/layout/PieProcess"/>
    <dgm:cxn modelId="{EC827E72-F8FF-4976-BB0D-8CF243B2C5F6}" type="presParOf" srcId="{D851DA2D-2EB2-40CF-8B06-6FE481897F72}" destId="{FD1499A6-C558-4D98-92A2-FD1C9EBA53F5}" srcOrd="13" destOrd="0" presId="urn:microsoft.com/office/officeart/2009/3/layout/PieProcess"/>
    <dgm:cxn modelId="{C13E38E0-7E35-49A2-873F-B87D75605E9D}" type="presParOf" srcId="{D851DA2D-2EB2-40CF-8B06-6FE481897F72}" destId="{06AEC336-B06C-4227-B933-59DB41698193}" srcOrd="14" destOrd="0" presId="urn:microsoft.com/office/officeart/2009/3/layout/PieProcess"/>
    <dgm:cxn modelId="{765EF11E-A07C-4B76-AB53-89879E305633}" type="presParOf" srcId="{06AEC336-B06C-4227-B933-59DB41698193}" destId="{AA93673C-D7D5-4D4C-B624-D356A2787742}" srcOrd="0" destOrd="0" presId="urn:microsoft.com/office/officeart/2009/3/layout/PieProcess"/>
    <dgm:cxn modelId="{4F9303AB-48EC-4EFC-9D80-ABE252F19F98}" type="presParOf" srcId="{D851DA2D-2EB2-40CF-8B06-6FE481897F72}" destId="{E54610A2-4EAD-4D92-AA40-EE90064121FB}" srcOrd="15" destOrd="0" presId="urn:microsoft.com/office/officeart/2009/3/layout/PieProcess"/>
    <dgm:cxn modelId="{A32AA11E-E72F-453B-9D75-F67A2F611E5D}" type="presParOf" srcId="{D851DA2D-2EB2-40CF-8B06-6FE481897F72}" destId="{754228C2-3BBF-4A7B-836E-4AB62F1716DE}" srcOrd="16" destOrd="0" presId="urn:microsoft.com/office/officeart/2009/3/layout/PieProcess"/>
    <dgm:cxn modelId="{1CA6D276-A9B8-41F4-B203-14F9AF70950C}" type="presParOf" srcId="{754228C2-3BBF-4A7B-836E-4AB62F1716DE}" destId="{A1779EF6-CE85-44CE-9E2C-7EAC06A9C543}" srcOrd="0" destOrd="0" presId="urn:microsoft.com/office/officeart/2009/3/layout/PieProcess"/>
    <dgm:cxn modelId="{D8972421-FFD2-4493-B86F-6B7E92989864}" type="presParOf" srcId="{754228C2-3BBF-4A7B-836E-4AB62F1716DE}" destId="{0DF25398-4B57-4F02-BA3A-D05D3296A61A}" srcOrd="1" destOrd="0" presId="urn:microsoft.com/office/officeart/2009/3/layout/PieProcess"/>
    <dgm:cxn modelId="{74586A3D-F74E-48E9-AC7F-AA648979CB6A}" type="presParOf" srcId="{754228C2-3BBF-4A7B-836E-4AB62F1716DE}" destId="{0CCFD9DA-7812-445B-A0AA-884009C9D893}" srcOrd="2" destOrd="0" presId="urn:microsoft.com/office/officeart/2009/3/layout/PieProcess"/>
    <dgm:cxn modelId="{E189179F-68CF-499A-A6B0-367849799983}" type="presParOf" srcId="{D851DA2D-2EB2-40CF-8B06-6FE481897F72}" destId="{A9EAEFCC-CEA8-42C3-8FBE-0ADCE173283E}" srcOrd="17" destOrd="0" presId="urn:microsoft.com/office/officeart/2009/3/layout/PieProcess"/>
    <dgm:cxn modelId="{4AF5430C-AFA4-482D-A5AB-B3678CFD472B}" type="presParOf" srcId="{D851DA2D-2EB2-40CF-8B06-6FE481897F72}" destId="{0B227FA5-4776-4443-B9B8-7A30D2138806}" srcOrd="18" destOrd="0" presId="urn:microsoft.com/office/officeart/2009/3/layout/PieProcess"/>
    <dgm:cxn modelId="{15BA24DA-69D5-4FAD-81CE-1D5A6C5D4EFE}" type="presParOf" srcId="{0B227FA5-4776-4443-B9B8-7A30D2138806}" destId="{75FEECEA-BB9E-4D54-9A09-9D2A85AF8398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4CE01AD-4AE1-4BDB-A67A-90090FB6008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C5E1E97-F959-4615-BA8A-6033451C1E8D}">
      <dgm:prSet phldrT="[Texto]"/>
      <dgm:spPr/>
      <dgm:t>
        <a:bodyPr/>
        <a:lstStyle/>
        <a:p>
          <a:r>
            <a:rPr lang="es-EC" dirty="0" smtClean="0"/>
            <a:t>Producto o beneficio central</a:t>
          </a:r>
          <a:endParaRPr lang="es-EC" dirty="0"/>
        </a:p>
      </dgm:t>
    </dgm:pt>
    <dgm:pt modelId="{92A47BFB-F25F-4DC5-9208-3ADA54D32461}" type="parTrans" cxnId="{DCF8BC1C-B8B7-4C10-8B6C-36FFB45ECA7D}">
      <dgm:prSet/>
      <dgm:spPr/>
      <dgm:t>
        <a:bodyPr/>
        <a:lstStyle/>
        <a:p>
          <a:endParaRPr lang="es-EC"/>
        </a:p>
      </dgm:t>
    </dgm:pt>
    <dgm:pt modelId="{B96D1A5A-FFFD-4547-A7BD-7D7D009CC113}" type="sibTrans" cxnId="{DCF8BC1C-B8B7-4C10-8B6C-36FFB45ECA7D}">
      <dgm:prSet/>
      <dgm:spPr/>
      <dgm:t>
        <a:bodyPr/>
        <a:lstStyle/>
        <a:p>
          <a:endParaRPr lang="es-EC"/>
        </a:p>
      </dgm:t>
    </dgm:pt>
    <dgm:pt modelId="{15918AD9-BE4A-4EA2-9EBB-6E62BE624ADE}">
      <dgm:prSet phldrT="[Texto]"/>
      <dgm:spPr/>
      <dgm:t>
        <a:bodyPr/>
        <a:lstStyle/>
        <a:p>
          <a:r>
            <a:rPr lang="es-EC" dirty="0" smtClean="0"/>
            <a:t>Producto esperado</a:t>
          </a:r>
          <a:endParaRPr lang="es-EC" dirty="0"/>
        </a:p>
      </dgm:t>
    </dgm:pt>
    <dgm:pt modelId="{332CF12B-7899-47A1-8768-F7BA4714565E}" type="parTrans" cxnId="{7E4A98A8-2FC6-48C8-B968-32A644E8C97A}">
      <dgm:prSet/>
      <dgm:spPr/>
      <dgm:t>
        <a:bodyPr/>
        <a:lstStyle/>
        <a:p>
          <a:endParaRPr lang="es-EC"/>
        </a:p>
      </dgm:t>
    </dgm:pt>
    <dgm:pt modelId="{E8BAA760-217D-4FBA-AC4B-1C207ACADB06}" type="sibTrans" cxnId="{7E4A98A8-2FC6-48C8-B968-32A644E8C97A}">
      <dgm:prSet/>
      <dgm:spPr/>
      <dgm:t>
        <a:bodyPr/>
        <a:lstStyle/>
        <a:p>
          <a:endParaRPr lang="es-EC"/>
        </a:p>
      </dgm:t>
    </dgm:pt>
    <dgm:pt modelId="{F63A4900-FAE1-4D0A-970B-AFCB31A6EB9A}">
      <dgm:prSet phldrT="[Texto]"/>
      <dgm:spPr/>
      <dgm:t>
        <a:bodyPr/>
        <a:lstStyle/>
        <a:p>
          <a:r>
            <a:rPr lang="es-EC" dirty="0" smtClean="0"/>
            <a:t>Producto de apoyo</a:t>
          </a:r>
          <a:endParaRPr lang="es-EC" dirty="0"/>
        </a:p>
      </dgm:t>
    </dgm:pt>
    <dgm:pt modelId="{7FD99269-B565-46D4-ACF1-A9942F1DE019}" type="parTrans" cxnId="{D92F77F1-E830-48A9-94E5-185A6F257623}">
      <dgm:prSet/>
      <dgm:spPr/>
      <dgm:t>
        <a:bodyPr/>
        <a:lstStyle/>
        <a:p>
          <a:endParaRPr lang="es-EC"/>
        </a:p>
      </dgm:t>
    </dgm:pt>
    <dgm:pt modelId="{44AD546F-380F-4538-8F48-EFBC8F439EAD}" type="sibTrans" cxnId="{D92F77F1-E830-48A9-94E5-185A6F257623}">
      <dgm:prSet/>
      <dgm:spPr/>
      <dgm:t>
        <a:bodyPr/>
        <a:lstStyle/>
        <a:p>
          <a:endParaRPr lang="es-EC"/>
        </a:p>
      </dgm:t>
    </dgm:pt>
    <dgm:pt modelId="{8A4681A0-4D4E-43EA-9935-23FD9FE2D9DF}">
      <dgm:prSet phldrT="[Texto]"/>
      <dgm:spPr/>
      <dgm:t>
        <a:bodyPr/>
        <a:lstStyle/>
        <a:p>
          <a:r>
            <a:rPr lang="es-EC" dirty="0" smtClean="0"/>
            <a:t>Razón de ser del destino turístico</a:t>
          </a:r>
          <a:endParaRPr lang="es-EC" dirty="0"/>
        </a:p>
      </dgm:t>
    </dgm:pt>
    <dgm:pt modelId="{6EEF2A37-50BC-40A6-A374-2D52C4111C5D}" type="parTrans" cxnId="{125B12FD-8EE6-41B4-B4B3-2B182DCCB42B}">
      <dgm:prSet/>
      <dgm:spPr/>
      <dgm:t>
        <a:bodyPr/>
        <a:lstStyle/>
        <a:p>
          <a:endParaRPr lang="es-EC"/>
        </a:p>
      </dgm:t>
    </dgm:pt>
    <dgm:pt modelId="{38CD0AAC-B485-4E33-BD47-551823BD4AEF}" type="sibTrans" cxnId="{125B12FD-8EE6-41B4-B4B3-2B182DCCB42B}">
      <dgm:prSet/>
      <dgm:spPr/>
      <dgm:t>
        <a:bodyPr/>
        <a:lstStyle/>
        <a:p>
          <a:endParaRPr lang="es-EC"/>
        </a:p>
      </dgm:t>
    </dgm:pt>
    <dgm:pt modelId="{F6753F04-1D25-4F0A-8F37-9E38D89EB49B}">
      <dgm:prSet phldrT="[Texto]"/>
      <dgm:spPr/>
      <dgm:t>
        <a:bodyPr/>
        <a:lstStyle/>
        <a:p>
          <a:r>
            <a:rPr lang="es-EC" dirty="0" smtClean="0"/>
            <a:t>Lo esencial para ofrecer el producto central al mercado objetivo.</a:t>
          </a:r>
          <a:endParaRPr lang="es-EC" dirty="0"/>
        </a:p>
      </dgm:t>
    </dgm:pt>
    <dgm:pt modelId="{3ADD35BC-F6A5-4CA2-AD73-18C74943F532}" type="parTrans" cxnId="{EAAC787B-85EE-4E31-8355-B7E256A7197C}">
      <dgm:prSet/>
      <dgm:spPr/>
      <dgm:t>
        <a:bodyPr/>
        <a:lstStyle/>
        <a:p>
          <a:endParaRPr lang="es-EC"/>
        </a:p>
      </dgm:t>
    </dgm:pt>
    <dgm:pt modelId="{84C2AA7E-CF41-4962-A9AA-75124B4E0504}" type="sibTrans" cxnId="{EAAC787B-85EE-4E31-8355-B7E256A7197C}">
      <dgm:prSet/>
      <dgm:spPr/>
      <dgm:t>
        <a:bodyPr/>
        <a:lstStyle/>
        <a:p>
          <a:endParaRPr lang="es-EC"/>
        </a:p>
      </dgm:t>
    </dgm:pt>
    <dgm:pt modelId="{004ED1FB-3449-43A3-BD68-E75E516418D5}">
      <dgm:prSet phldrT="[Texto]"/>
      <dgm:spPr/>
      <dgm:t>
        <a:bodyPr/>
        <a:lstStyle/>
        <a:p>
          <a:r>
            <a:rPr lang="es-EC" dirty="0" smtClean="0"/>
            <a:t>Beneficios adicionales y dan valor al producto central.</a:t>
          </a:r>
          <a:endParaRPr lang="es-EC" dirty="0"/>
        </a:p>
      </dgm:t>
    </dgm:pt>
    <dgm:pt modelId="{E5883ACD-74E8-4159-A70B-084BE893D7CE}" type="parTrans" cxnId="{CB9B18C7-4750-4932-835C-63E5417432CE}">
      <dgm:prSet/>
      <dgm:spPr/>
      <dgm:t>
        <a:bodyPr/>
        <a:lstStyle/>
        <a:p>
          <a:endParaRPr lang="es-EC"/>
        </a:p>
      </dgm:t>
    </dgm:pt>
    <dgm:pt modelId="{1F7BCE14-1055-447D-856D-8C497F7B5292}" type="sibTrans" cxnId="{CB9B18C7-4750-4932-835C-63E5417432CE}">
      <dgm:prSet/>
      <dgm:spPr/>
      <dgm:t>
        <a:bodyPr/>
        <a:lstStyle/>
        <a:p>
          <a:endParaRPr lang="es-EC"/>
        </a:p>
      </dgm:t>
    </dgm:pt>
    <dgm:pt modelId="{00D8AF6A-06A6-4696-BCB4-901F61F3AE1F}">
      <dgm:prSet phldrT="[Texto]"/>
      <dgm:spPr/>
      <dgm:t>
        <a:bodyPr/>
        <a:lstStyle/>
        <a:p>
          <a:r>
            <a:rPr lang="es-EC" dirty="0" smtClean="0"/>
            <a:t>Producto aumentado es la participación del cliente en el servicio.</a:t>
          </a:r>
          <a:endParaRPr lang="es-EC" dirty="0"/>
        </a:p>
      </dgm:t>
    </dgm:pt>
    <dgm:pt modelId="{28D7B2F7-EBE4-43EC-A99A-A03AF4DAF88A}" type="parTrans" cxnId="{25A64AF6-07F4-4D81-B151-AAE24D5BCC10}">
      <dgm:prSet/>
      <dgm:spPr/>
      <dgm:t>
        <a:bodyPr/>
        <a:lstStyle/>
        <a:p>
          <a:endParaRPr lang="es-EC"/>
        </a:p>
      </dgm:t>
    </dgm:pt>
    <dgm:pt modelId="{6B75096C-B964-46FA-8EAD-2D1EB73C7B1E}" type="sibTrans" cxnId="{25A64AF6-07F4-4D81-B151-AAE24D5BCC10}">
      <dgm:prSet/>
      <dgm:spPr/>
      <dgm:t>
        <a:bodyPr/>
        <a:lstStyle/>
        <a:p>
          <a:endParaRPr lang="es-EC"/>
        </a:p>
      </dgm:t>
    </dgm:pt>
    <dgm:pt modelId="{A5482963-53B0-452F-8EDD-C116A52E94A1}" type="pres">
      <dgm:prSet presAssocID="{E4CE01AD-4AE1-4BDB-A67A-90090FB6008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0357297-3BF7-4B10-AE1A-0B2F6761BDA9}" type="pres">
      <dgm:prSet presAssocID="{4C5E1E97-F959-4615-BA8A-6033451C1E8D}" presName="parentLin" presStyleCnt="0"/>
      <dgm:spPr/>
    </dgm:pt>
    <dgm:pt modelId="{5ABB5DAD-75D7-4E93-A9A8-F78C8E6EAA9D}" type="pres">
      <dgm:prSet presAssocID="{4C5E1E97-F959-4615-BA8A-6033451C1E8D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18980AB9-8938-4DC1-9879-290E4404701A}" type="pres">
      <dgm:prSet presAssocID="{4C5E1E97-F959-4615-BA8A-6033451C1E8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322B26-8299-4834-AB42-870842955BEC}" type="pres">
      <dgm:prSet presAssocID="{4C5E1E97-F959-4615-BA8A-6033451C1E8D}" presName="negativeSpace" presStyleCnt="0"/>
      <dgm:spPr/>
    </dgm:pt>
    <dgm:pt modelId="{BFFCE70B-9426-47AF-849A-6CF641A02B3B}" type="pres">
      <dgm:prSet presAssocID="{4C5E1E97-F959-4615-BA8A-6033451C1E8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17579C-C77B-47E4-B288-546AFEB496E7}" type="pres">
      <dgm:prSet presAssocID="{B96D1A5A-FFFD-4547-A7BD-7D7D009CC113}" presName="spaceBetweenRectangles" presStyleCnt="0"/>
      <dgm:spPr/>
    </dgm:pt>
    <dgm:pt modelId="{C8720383-37EA-4969-B0EF-3CBA6A580599}" type="pres">
      <dgm:prSet presAssocID="{15918AD9-BE4A-4EA2-9EBB-6E62BE624ADE}" presName="parentLin" presStyleCnt="0"/>
      <dgm:spPr/>
    </dgm:pt>
    <dgm:pt modelId="{CBF54DC3-97CB-4718-B6CB-73A2A3E93C41}" type="pres">
      <dgm:prSet presAssocID="{15918AD9-BE4A-4EA2-9EBB-6E62BE624ADE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C9A67EFE-AC85-4274-B1CB-3E17BC55BDC8}" type="pres">
      <dgm:prSet presAssocID="{15918AD9-BE4A-4EA2-9EBB-6E62BE624AD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A2F6FE-49BE-4671-852B-19498AB5D47C}" type="pres">
      <dgm:prSet presAssocID="{15918AD9-BE4A-4EA2-9EBB-6E62BE624ADE}" presName="negativeSpace" presStyleCnt="0"/>
      <dgm:spPr/>
    </dgm:pt>
    <dgm:pt modelId="{D11D548B-C488-42C2-84DC-B1813B79B26B}" type="pres">
      <dgm:prSet presAssocID="{15918AD9-BE4A-4EA2-9EBB-6E62BE624ADE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83A9D9-6D83-4243-857C-F74A5B077256}" type="pres">
      <dgm:prSet presAssocID="{E8BAA760-217D-4FBA-AC4B-1C207ACADB06}" presName="spaceBetweenRectangles" presStyleCnt="0"/>
      <dgm:spPr/>
    </dgm:pt>
    <dgm:pt modelId="{CDDD2EB1-F38C-4A3D-BF6C-7A39592798ED}" type="pres">
      <dgm:prSet presAssocID="{F63A4900-FAE1-4D0A-970B-AFCB31A6EB9A}" presName="parentLin" presStyleCnt="0"/>
      <dgm:spPr/>
    </dgm:pt>
    <dgm:pt modelId="{6F9499FA-B5ED-4EE6-813E-A5B32959A15F}" type="pres">
      <dgm:prSet presAssocID="{F63A4900-FAE1-4D0A-970B-AFCB31A6EB9A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0612F98B-12ED-47F8-9731-5ACEDD40997C}" type="pres">
      <dgm:prSet presAssocID="{F63A4900-FAE1-4D0A-970B-AFCB31A6EB9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AB76F6-267A-43BD-ABCE-143B694DA122}" type="pres">
      <dgm:prSet presAssocID="{F63A4900-FAE1-4D0A-970B-AFCB31A6EB9A}" presName="negativeSpace" presStyleCnt="0"/>
      <dgm:spPr/>
    </dgm:pt>
    <dgm:pt modelId="{9AD9A1E1-A170-43AE-AD4D-9A95ED4C2539}" type="pres">
      <dgm:prSet presAssocID="{F63A4900-FAE1-4D0A-970B-AFCB31A6EB9A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CF8BC1C-B8B7-4C10-8B6C-36FFB45ECA7D}" srcId="{E4CE01AD-4AE1-4BDB-A67A-90090FB6008A}" destId="{4C5E1E97-F959-4615-BA8A-6033451C1E8D}" srcOrd="0" destOrd="0" parTransId="{92A47BFB-F25F-4DC5-9208-3ADA54D32461}" sibTransId="{B96D1A5A-FFFD-4547-A7BD-7D7D009CC113}"/>
    <dgm:cxn modelId="{15023F4A-D7C4-4FE5-BDD6-6F76C12A3069}" type="presOf" srcId="{8A4681A0-4D4E-43EA-9935-23FD9FE2D9DF}" destId="{BFFCE70B-9426-47AF-849A-6CF641A02B3B}" srcOrd="0" destOrd="0" presId="urn:microsoft.com/office/officeart/2005/8/layout/list1"/>
    <dgm:cxn modelId="{D92F77F1-E830-48A9-94E5-185A6F257623}" srcId="{E4CE01AD-4AE1-4BDB-A67A-90090FB6008A}" destId="{F63A4900-FAE1-4D0A-970B-AFCB31A6EB9A}" srcOrd="2" destOrd="0" parTransId="{7FD99269-B565-46D4-ACF1-A9942F1DE019}" sibTransId="{44AD546F-380F-4538-8F48-EFBC8F439EAD}"/>
    <dgm:cxn modelId="{CB9B18C7-4750-4932-835C-63E5417432CE}" srcId="{F63A4900-FAE1-4D0A-970B-AFCB31A6EB9A}" destId="{004ED1FB-3449-43A3-BD68-E75E516418D5}" srcOrd="0" destOrd="0" parTransId="{E5883ACD-74E8-4159-A70B-084BE893D7CE}" sibTransId="{1F7BCE14-1055-447D-856D-8C497F7B5292}"/>
    <dgm:cxn modelId="{125B12FD-8EE6-41B4-B4B3-2B182DCCB42B}" srcId="{4C5E1E97-F959-4615-BA8A-6033451C1E8D}" destId="{8A4681A0-4D4E-43EA-9935-23FD9FE2D9DF}" srcOrd="0" destOrd="0" parTransId="{6EEF2A37-50BC-40A6-A374-2D52C4111C5D}" sibTransId="{38CD0AAC-B485-4E33-BD47-551823BD4AEF}"/>
    <dgm:cxn modelId="{7E4A98A8-2FC6-48C8-B968-32A644E8C97A}" srcId="{E4CE01AD-4AE1-4BDB-A67A-90090FB6008A}" destId="{15918AD9-BE4A-4EA2-9EBB-6E62BE624ADE}" srcOrd="1" destOrd="0" parTransId="{332CF12B-7899-47A1-8768-F7BA4714565E}" sibTransId="{E8BAA760-217D-4FBA-AC4B-1C207ACADB06}"/>
    <dgm:cxn modelId="{6FD2AAE5-5265-4859-A33B-17636D02968E}" type="presOf" srcId="{00D8AF6A-06A6-4696-BCB4-901F61F3AE1F}" destId="{BFFCE70B-9426-47AF-849A-6CF641A02B3B}" srcOrd="0" destOrd="1" presId="urn:microsoft.com/office/officeart/2005/8/layout/list1"/>
    <dgm:cxn modelId="{8CDC4485-7080-4E0F-835D-CCD5546F7AE7}" type="presOf" srcId="{E4CE01AD-4AE1-4BDB-A67A-90090FB6008A}" destId="{A5482963-53B0-452F-8EDD-C116A52E94A1}" srcOrd="0" destOrd="0" presId="urn:microsoft.com/office/officeart/2005/8/layout/list1"/>
    <dgm:cxn modelId="{6BBA6577-BB2A-49F7-B89A-504871DBD4E6}" type="presOf" srcId="{F63A4900-FAE1-4D0A-970B-AFCB31A6EB9A}" destId="{0612F98B-12ED-47F8-9731-5ACEDD40997C}" srcOrd="1" destOrd="0" presId="urn:microsoft.com/office/officeart/2005/8/layout/list1"/>
    <dgm:cxn modelId="{BE739F9C-D545-4C3F-9E79-83860DF38A32}" type="presOf" srcId="{F6753F04-1D25-4F0A-8F37-9E38D89EB49B}" destId="{D11D548B-C488-42C2-84DC-B1813B79B26B}" srcOrd="0" destOrd="0" presId="urn:microsoft.com/office/officeart/2005/8/layout/list1"/>
    <dgm:cxn modelId="{895480B6-F47B-4183-8B24-07F6994327DA}" type="presOf" srcId="{15918AD9-BE4A-4EA2-9EBB-6E62BE624ADE}" destId="{C9A67EFE-AC85-4274-B1CB-3E17BC55BDC8}" srcOrd="1" destOrd="0" presId="urn:microsoft.com/office/officeart/2005/8/layout/list1"/>
    <dgm:cxn modelId="{40211DA6-5955-49E2-AB14-5206ADBB3C8B}" type="presOf" srcId="{004ED1FB-3449-43A3-BD68-E75E516418D5}" destId="{9AD9A1E1-A170-43AE-AD4D-9A95ED4C2539}" srcOrd="0" destOrd="0" presId="urn:microsoft.com/office/officeart/2005/8/layout/list1"/>
    <dgm:cxn modelId="{EAAC787B-85EE-4E31-8355-B7E256A7197C}" srcId="{15918AD9-BE4A-4EA2-9EBB-6E62BE624ADE}" destId="{F6753F04-1D25-4F0A-8F37-9E38D89EB49B}" srcOrd="0" destOrd="0" parTransId="{3ADD35BC-F6A5-4CA2-AD73-18C74943F532}" sibTransId="{84C2AA7E-CF41-4962-A9AA-75124B4E0504}"/>
    <dgm:cxn modelId="{4BF36856-4424-4BEC-8E0F-1E7F1AA3ACBB}" type="presOf" srcId="{4C5E1E97-F959-4615-BA8A-6033451C1E8D}" destId="{18980AB9-8938-4DC1-9879-290E4404701A}" srcOrd="1" destOrd="0" presId="urn:microsoft.com/office/officeart/2005/8/layout/list1"/>
    <dgm:cxn modelId="{25A64AF6-07F4-4D81-B151-AAE24D5BCC10}" srcId="{8A4681A0-4D4E-43EA-9935-23FD9FE2D9DF}" destId="{00D8AF6A-06A6-4696-BCB4-901F61F3AE1F}" srcOrd="0" destOrd="0" parTransId="{28D7B2F7-EBE4-43EC-A99A-A03AF4DAF88A}" sibTransId="{6B75096C-B964-46FA-8EAD-2D1EB73C7B1E}"/>
    <dgm:cxn modelId="{70379DFD-9865-4283-85CD-D0018788424A}" type="presOf" srcId="{4C5E1E97-F959-4615-BA8A-6033451C1E8D}" destId="{5ABB5DAD-75D7-4E93-A9A8-F78C8E6EAA9D}" srcOrd="0" destOrd="0" presId="urn:microsoft.com/office/officeart/2005/8/layout/list1"/>
    <dgm:cxn modelId="{CBA12C9F-B419-483F-81F6-DAFC0FE39DA3}" type="presOf" srcId="{F63A4900-FAE1-4D0A-970B-AFCB31A6EB9A}" destId="{6F9499FA-B5ED-4EE6-813E-A5B32959A15F}" srcOrd="0" destOrd="0" presId="urn:microsoft.com/office/officeart/2005/8/layout/list1"/>
    <dgm:cxn modelId="{723F3750-D9FE-44D3-A334-56B1C6270F86}" type="presOf" srcId="{15918AD9-BE4A-4EA2-9EBB-6E62BE624ADE}" destId="{CBF54DC3-97CB-4718-B6CB-73A2A3E93C41}" srcOrd="0" destOrd="0" presId="urn:microsoft.com/office/officeart/2005/8/layout/list1"/>
    <dgm:cxn modelId="{6392E281-F907-480C-9799-FAA3F5333DAB}" type="presParOf" srcId="{A5482963-53B0-452F-8EDD-C116A52E94A1}" destId="{60357297-3BF7-4B10-AE1A-0B2F6761BDA9}" srcOrd="0" destOrd="0" presId="urn:microsoft.com/office/officeart/2005/8/layout/list1"/>
    <dgm:cxn modelId="{9B57E3BA-95DF-493A-B15F-F2EB6CC0206A}" type="presParOf" srcId="{60357297-3BF7-4B10-AE1A-0B2F6761BDA9}" destId="{5ABB5DAD-75D7-4E93-A9A8-F78C8E6EAA9D}" srcOrd="0" destOrd="0" presId="urn:microsoft.com/office/officeart/2005/8/layout/list1"/>
    <dgm:cxn modelId="{7B16BFAF-6231-449A-AC88-9A250301FCDE}" type="presParOf" srcId="{60357297-3BF7-4B10-AE1A-0B2F6761BDA9}" destId="{18980AB9-8938-4DC1-9879-290E4404701A}" srcOrd="1" destOrd="0" presId="urn:microsoft.com/office/officeart/2005/8/layout/list1"/>
    <dgm:cxn modelId="{A9D581D7-0C5B-4EBC-A730-C8E8D3F85578}" type="presParOf" srcId="{A5482963-53B0-452F-8EDD-C116A52E94A1}" destId="{2C322B26-8299-4834-AB42-870842955BEC}" srcOrd="1" destOrd="0" presId="urn:microsoft.com/office/officeart/2005/8/layout/list1"/>
    <dgm:cxn modelId="{EE78C443-2753-4777-AC2D-D7CEC5ED5E45}" type="presParOf" srcId="{A5482963-53B0-452F-8EDD-C116A52E94A1}" destId="{BFFCE70B-9426-47AF-849A-6CF641A02B3B}" srcOrd="2" destOrd="0" presId="urn:microsoft.com/office/officeart/2005/8/layout/list1"/>
    <dgm:cxn modelId="{D5B23E8B-AC6E-40ED-8561-F8E1331A6848}" type="presParOf" srcId="{A5482963-53B0-452F-8EDD-C116A52E94A1}" destId="{9817579C-C77B-47E4-B288-546AFEB496E7}" srcOrd="3" destOrd="0" presId="urn:microsoft.com/office/officeart/2005/8/layout/list1"/>
    <dgm:cxn modelId="{9AC0B9FE-DE75-49EC-8BFD-B75B3FAC0398}" type="presParOf" srcId="{A5482963-53B0-452F-8EDD-C116A52E94A1}" destId="{C8720383-37EA-4969-B0EF-3CBA6A580599}" srcOrd="4" destOrd="0" presId="urn:microsoft.com/office/officeart/2005/8/layout/list1"/>
    <dgm:cxn modelId="{911A0DCD-2BA3-4FFC-AA98-1C17BA0203DA}" type="presParOf" srcId="{C8720383-37EA-4969-B0EF-3CBA6A580599}" destId="{CBF54DC3-97CB-4718-B6CB-73A2A3E93C41}" srcOrd="0" destOrd="0" presId="urn:microsoft.com/office/officeart/2005/8/layout/list1"/>
    <dgm:cxn modelId="{3006D866-918C-4EF9-9412-E8B7E7126929}" type="presParOf" srcId="{C8720383-37EA-4969-B0EF-3CBA6A580599}" destId="{C9A67EFE-AC85-4274-B1CB-3E17BC55BDC8}" srcOrd="1" destOrd="0" presId="urn:microsoft.com/office/officeart/2005/8/layout/list1"/>
    <dgm:cxn modelId="{DF0E4734-63A1-4157-BFD5-D81755A6B168}" type="presParOf" srcId="{A5482963-53B0-452F-8EDD-C116A52E94A1}" destId="{28A2F6FE-49BE-4671-852B-19498AB5D47C}" srcOrd="5" destOrd="0" presId="urn:microsoft.com/office/officeart/2005/8/layout/list1"/>
    <dgm:cxn modelId="{9303B012-3CA9-421B-87CC-67DC6D3144D0}" type="presParOf" srcId="{A5482963-53B0-452F-8EDD-C116A52E94A1}" destId="{D11D548B-C488-42C2-84DC-B1813B79B26B}" srcOrd="6" destOrd="0" presId="urn:microsoft.com/office/officeart/2005/8/layout/list1"/>
    <dgm:cxn modelId="{7EE2A403-7160-4309-AC00-05EB5C90D776}" type="presParOf" srcId="{A5482963-53B0-452F-8EDD-C116A52E94A1}" destId="{E483A9D9-6D83-4243-857C-F74A5B077256}" srcOrd="7" destOrd="0" presId="urn:microsoft.com/office/officeart/2005/8/layout/list1"/>
    <dgm:cxn modelId="{27685B59-27BF-4369-BE20-ED7D5C458115}" type="presParOf" srcId="{A5482963-53B0-452F-8EDD-C116A52E94A1}" destId="{CDDD2EB1-F38C-4A3D-BF6C-7A39592798ED}" srcOrd="8" destOrd="0" presId="urn:microsoft.com/office/officeart/2005/8/layout/list1"/>
    <dgm:cxn modelId="{EB94722E-8170-44F3-9F94-2D69617EA253}" type="presParOf" srcId="{CDDD2EB1-F38C-4A3D-BF6C-7A39592798ED}" destId="{6F9499FA-B5ED-4EE6-813E-A5B32959A15F}" srcOrd="0" destOrd="0" presId="urn:microsoft.com/office/officeart/2005/8/layout/list1"/>
    <dgm:cxn modelId="{F62F98B8-EB5D-4BC0-ABF7-8E79D42982AC}" type="presParOf" srcId="{CDDD2EB1-F38C-4A3D-BF6C-7A39592798ED}" destId="{0612F98B-12ED-47F8-9731-5ACEDD40997C}" srcOrd="1" destOrd="0" presId="urn:microsoft.com/office/officeart/2005/8/layout/list1"/>
    <dgm:cxn modelId="{9D44B4E1-CF2A-4020-868D-7E0BC570DD5C}" type="presParOf" srcId="{A5482963-53B0-452F-8EDD-C116A52E94A1}" destId="{27AB76F6-267A-43BD-ABCE-143B694DA122}" srcOrd="9" destOrd="0" presId="urn:microsoft.com/office/officeart/2005/8/layout/list1"/>
    <dgm:cxn modelId="{FB87D069-E134-49EA-ADC4-DB76202609F0}" type="presParOf" srcId="{A5482963-53B0-452F-8EDD-C116A52E94A1}" destId="{9AD9A1E1-A170-43AE-AD4D-9A95ED4C253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969877F-6FBF-4E6A-B209-B833CE1AE333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44A4DE0-EC67-4139-B09F-3ACAF5898ED9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Vista 360 grados</a:t>
          </a:r>
          <a:endParaRPr lang="es-EC" dirty="0">
            <a:solidFill>
              <a:schemeClr val="tx1"/>
            </a:solidFill>
          </a:endParaRPr>
        </a:p>
      </dgm:t>
    </dgm:pt>
    <dgm:pt modelId="{7ECACC12-9D00-4516-9ECD-8D35763C2246}" type="parTrans" cxnId="{E66D73D0-690E-497F-AAE8-E52DA3926D4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BFF15E2-C0D3-4C0D-BFD1-DA62D8CF3A2E}" type="sibTrans" cxnId="{E66D73D0-690E-497F-AAE8-E52DA3926D4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BA8E73F-67C0-4ACC-A902-7A58FF405180}">
      <dgm:prSet/>
      <dgm:spPr/>
      <dgm:t>
        <a:bodyPr/>
        <a:lstStyle/>
        <a:p>
          <a:r>
            <a:rPr lang="es-EC" dirty="0" err="1" smtClean="0">
              <a:solidFill>
                <a:schemeClr val="tx1"/>
              </a:solidFill>
            </a:rPr>
            <a:t>Ocean</a:t>
          </a:r>
          <a:r>
            <a:rPr lang="es-EC" dirty="0" smtClean="0">
              <a:solidFill>
                <a:schemeClr val="tx1"/>
              </a:solidFill>
            </a:rPr>
            <a:t> medallion</a:t>
          </a:r>
          <a:endParaRPr lang="es-EC" dirty="0">
            <a:solidFill>
              <a:schemeClr val="tx1"/>
            </a:solidFill>
          </a:endParaRPr>
        </a:p>
      </dgm:t>
    </dgm:pt>
    <dgm:pt modelId="{4ACD68CF-8530-4A70-8010-86B70780A4D3}" type="parTrans" cxnId="{41618193-AD9C-46BB-8E0C-411B705A08F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A0E19E8-99ED-472C-A0A4-2CD5A6858C29}" type="sibTrans" cxnId="{41618193-AD9C-46BB-8E0C-411B705A08F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584035D-7A10-44C3-8691-7B6CEBE8BF79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Realidad virtual</a:t>
          </a:r>
          <a:endParaRPr lang="es-EC" dirty="0">
            <a:solidFill>
              <a:schemeClr val="tx1"/>
            </a:solidFill>
          </a:endParaRPr>
        </a:p>
      </dgm:t>
    </dgm:pt>
    <dgm:pt modelId="{C6F67701-F1E5-43C7-9C91-A4184C3E6B7A}" type="parTrans" cxnId="{389F2A32-58F5-4636-9D4A-8E4D3740E62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90C5C8B-016D-436B-A10B-D3B06C001E21}" type="sibTrans" cxnId="{389F2A32-58F5-4636-9D4A-8E4D3740E62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6C1E1E5-1CCF-43B2-B2FD-D97337722C52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Social WiFi </a:t>
          </a:r>
          <a:endParaRPr lang="es-EC" dirty="0">
            <a:solidFill>
              <a:schemeClr val="tx1"/>
            </a:solidFill>
          </a:endParaRPr>
        </a:p>
      </dgm:t>
    </dgm:pt>
    <dgm:pt modelId="{94D06B1E-DD36-4918-88C8-75194AE09478}" type="parTrans" cxnId="{41FEC65F-5A1A-435C-B209-3769F3A9BB6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5AC0CDD-29A2-4C4B-BC0B-5898C7D486B2}" type="sibTrans" cxnId="{41FEC65F-5A1A-435C-B209-3769F3A9BB6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3C37C9A-D69E-4614-ADBA-747B09E93BCF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Beacons</a:t>
          </a:r>
          <a:endParaRPr lang="es-EC" dirty="0">
            <a:solidFill>
              <a:schemeClr val="tx1"/>
            </a:solidFill>
          </a:endParaRPr>
        </a:p>
      </dgm:t>
    </dgm:pt>
    <dgm:pt modelId="{75137B22-20F6-4410-86EF-FBB22C0A383E}" type="parTrans" cxnId="{DC610967-58C4-4F6B-A596-519514C1140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2551AF2-AA9E-4980-A0C7-9695C54021C2}" type="sibTrans" cxnId="{DC610967-58C4-4F6B-A596-519514C1140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5C2F6B5-AD0E-489C-93A6-486779C8D384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Sidekix</a:t>
          </a:r>
          <a:endParaRPr lang="es-EC" dirty="0">
            <a:solidFill>
              <a:schemeClr val="tx1"/>
            </a:solidFill>
          </a:endParaRPr>
        </a:p>
      </dgm:t>
    </dgm:pt>
    <dgm:pt modelId="{A1150991-3965-474F-A68D-0EB1CACFDE32}" type="parTrans" cxnId="{754F3381-3746-49B7-940E-DCD8AB86DF1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7BC2F7F-5125-4297-937E-34771D3DDD9A}" type="sibTrans" cxnId="{754F3381-3746-49B7-940E-DCD8AB86DF1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DB58B1C-C78C-4534-9617-8310848AB930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Chatbots</a:t>
          </a:r>
          <a:endParaRPr lang="es-EC" dirty="0">
            <a:solidFill>
              <a:schemeClr val="tx1"/>
            </a:solidFill>
          </a:endParaRPr>
        </a:p>
      </dgm:t>
    </dgm:pt>
    <dgm:pt modelId="{160D6847-A39A-4D13-8E16-C87AF46C598D}" type="parTrans" cxnId="{79116D97-003E-4211-B4CF-6BFEF5A13EB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8206EA0-DE65-487C-B3DA-0DAE5BEF96F9}" type="sibTrans" cxnId="{79116D97-003E-4211-B4CF-6BFEF5A13EB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3A7DB21-7FB9-4822-B376-FA8ABAEE8F7C}" type="pres">
      <dgm:prSet presAssocID="{C969877F-6FBF-4E6A-B209-B833CE1AE33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A72F8DC-4B3F-4267-B56B-33212B0328DE}" type="pres">
      <dgm:prSet presAssocID="{844A4DE0-EC67-4139-B09F-3ACAF5898ED9}" presName="composite" presStyleCnt="0"/>
      <dgm:spPr/>
    </dgm:pt>
    <dgm:pt modelId="{28002485-54B0-4FCF-8904-129CE5A69D18}" type="pres">
      <dgm:prSet presAssocID="{844A4DE0-EC67-4139-B09F-3ACAF5898ED9}" presName="rect1" presStyleLbl="bgShp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  <dgm:t>
        <a:bodyPr/>
        <a:lstStyle/>
        <a:p>
          <a:endParaRPr lang="es-EC"/>
        </a:p>
      </dgm:t>
    </dgm:pt>
    <dgm:pt modelId="{DA152DE4-E47E-4E80-B288-730BA5C983A9}" type="pres">
      <dgm:prSet presAssocID="{844A4DE0-EC67-4139-B09F-3ACAF5898ED9}" presName="rect2" presStyleLbl="trBgShp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FFBEFC-85F7-463E-955A-00EBF80E092E}" type="pres">
      <dgm:prSet presAssocID="{FBFF15E2-C0D3-4C0D-BFD1-DA62D8CF3A2E}" presName="sibTrans" presStyleCnt="0"/>
      <dgm:spPr/>
    </dgm:pt>
    <dgm:pt modelId="{32C2B212-F36A-4A4F-AD6F-60AFAB48FB5D}" type="pres">
      <dgm:prSet presAssocID="{DDB58B1C-C78C-4534-9617-8310848AB930}" presName="composite" presStyleCnt="0"/>
      <dgm:spPr/>
    </dgm:pt>
    <dgm:pt modelId="{E16E8D27-DF74-42F2-89B3-428BA81083D6}" type="pres">
      <dgm:prSet presAssocID="{DDB58B1C-C78C-4534-9617-8310848AB930}" presName="rect1" presStyleLbl="bgShp" presStyleIdx="1" presStyleCnt="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es-EC"/>
        </a:p>
      </dgm:t>
    </dgm:pt>
    <dgm:pt modelId="{835F89A1-20F9-474A-928B-EAAA65322DE1}" type="pres">
      <dgm:prSet presAssocID="{DDB58B1C-C78C-4534-9617-8310848AB930}" presName="rect2" presStyleLbl="trBgShp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637E47-9EC6-471A-A937-A89C9CB807D9}" type="pres">
      <dgm:prSet presAssocID="{08206EA0-DE65-487C-B3DA-0DAE5BEF96F9}" presName="sibTrans" presStyleCnt="0"/>
      <dgm:spPr/>
    </dgm:pt>
    <dgm:pt modelId="{F4478BF3-EFDC-4EE3-BF94-6E7C5D8A8E3A}" type="pres">
      <dgm:prSet presAssocID="{CBA8E73F-67C0-4ACC-A902-7A58FF405180}" presName="composite" presStyleCnt="0"/>
      <dgm:spPr/>
    </dgm:pt>
    <dgm:pt modelId="{B817141E-989B-470D-A6BB-AB63AD170AE8}" type="pres">
      <dgm:prSet presAssocID="{CBA8E73F-67C0-4ACC-A902-7A58FF405180}" presName="rect1" presStyleLbl="bgShp" presStyleIdx="2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es-EC"/>
        </a:p>
      </dgm:t>
    </dgm:pt>
    <dgm:pt modelId="{219A6CB0-66CB-4730-A498-900E656A7733}" type="pres">
      <dgm:prSet presAssocID="{CBA8E73F-67C0-4ACC-A902-7A58FF405180}" presName="rect2" presStyleLbl="trBgShp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95A115-6633-471B-A22F-58FB7BE1C9A4}" type="pres">
      <dgm:prSet presAssocID="{2A0E19E8-99ED-472C-A0A4-2CD5A6858C29}" presName="sibTrans" presStyleCnt="0"/>
      <dgm:spPr/>
    </dgm:pt>
    <dgm:pt modelId="{B4DB6922-9428-422F-A3A2-96EE12463FE6}" type="pres">
      <dgm:prSet presAssocID="{3584035D-7A10-44C3-8691-7B6CEBE8BF79}" presName="composite" presStyleCnt="0"/>
      <dgm:spPr/>
    </dgm:pt>
    <dgm:pt modelId="{2D2EB59B-FFBA-4A8D-889F-E5930FCB6F60}" type="pres">
      <dgm:prSet presAssocID="{3584035D-7A10-44C3-8691-7B6CEBE8BF79}" presName="rect1" presStyleLbl="bgShp" presStyleIdx="3" presStyleCnt="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s-EC"/>
        </a:p>
      </dgm:t>
    </dgm:pt>
    <dgm:pt modelId="{2CB334BC-2B54-4D7E-91EB-36D68DE427F2}" type="pres">
      <dgm:prSet presAssocID="{3584035D-7A10-44C3-8691-7B6CEBE8BF79}" presName="rect2" presStyleLbl="trBgShp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997A44-F990-4C99-9E2B-BE47DCEFE429}" type="pres">
      <dgm:prSet presAssocID="{D90C5C8B-016D-436B-A10B-D3B06C001E21}" presName="sibTrans" presStyleCnt="0"/>
      <dgm:spPr/>
    </dgm:pt>
    <dgm:pt modelId="{FDAC10A6-F2AA-422F-80A2-2A482EE76379}" type="pres">
      <dgm:prSet presAssocID="{B6C1E1E5-1CCF-43B2-B2FD-D97337722C52}" presName="composite" presStyleCnt="0"/>
      <dgm:spPr/>
    </dgm:pt>
    <dgm:pt modelId="{12EC10FD-63BA-4C8D-8E2A-111F9BBB4CDD}" type="pres">
      <dgm:prSet presAssocID="{B6C1E1E5-1CCF-43B2-B2FD-D97337722C52}" presName="rect1" presStyleLbl="bgShp" presStyleIdx="4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4000" r="-94000"/>
          </a:stretch>
        </a:blipFill>
      </dgm:spPr>
      <dgm:t>
        <a:bodyPr/>
        <a:lstStyle/>
        <a:p>
          <a:endParaRPr lang="es-EC"/>
        </a:p>
      </dgm:t>
    </dgm:pt>
    <dgm:pt modelId="{EFFDA701-E00E-4224-80E3-426A6DA3C6CA}" type="pres">
      <dgm:prSet presAssocID="{B6C1E1E5-1CCF-43B2-B2FD-D97337722C52}" presName="rect2" presStyleLbl="trBgShp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29D9C6-3125-4E85-82B9-B9759CB92EDF}" type="pres">
      <dgm:prSet presAssocID="{25AC0CDD-29A2-4C4B-BC0B-5898C7D486B2}" presName="sibTrans" presStyleCnt="0"/>
      <dgm:spPr/>
    </dgm:pt>
    <dgm:pt modelId="{EC171148-B216-4FC8-9DEC-DA2DA2EA54A3}" type="pres">
      <dgm:prSet presAssocID="{A3C37C9A-D69E-4614-ADBA-747B09E93BCF}" presName="composite" presStyleCnt="0"/>
      <dgm:spPr/>
    </dgm:pt>
    <dgm:pt modelId="{720CD299-33CB-4F9B-AF56-DB4906C6146E}" type="pres">
      <dgm:prSet presAssocID="{A3C37C9A-D69E-4614-ADBA-747B09E93BCF}" presName="rect1" presStyleLbl="bgShp" presStyleIdx="5" presStyleCnt="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EC"/>
        </a:p>
      </dgm:t>
    </dgm:pt>
    <dgm:pt modelId="{656F9AA3-60A8-43D8-85B0-393309F8300E}" type="pres">
      <dgm:prSet presAssocID="{A3C37C9A-D69E-4614-ADBA-747B09E93BCF}" presName="rect2" presStyleLbl="trBgShp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0FD708-516C-4B7B-92C0-99F8B21F2EC5}" type="pres">
      <dgm:prSet presAssocID="{82551AF2-AA9E-4980-A0C7-9695C54021C2}" presName="sibTrans" presStyleCnt="0"/>
      <dgm:spPr/>
    </dgm:pt>
    <dgm:pt modelId="{522E4503-EA54-4984-974D-9E93A9A37B83}" type="pres">
      <dgm:prSet presAssocID="{95C2F6B5-AD0E-489C-93A6-486779C8D384}" presName="composite" presStyleCnt="0"/>
      <dgm:spPr/>
    </dgm:pt>
    <dgm:pt modelId="{49A6C8BF-9C79-488E-850A-6C75017A6359}" type="pres">
      <dgm:prSet presAssocID="{95C2F6B5-AD0E-489C-93A6-486779C8D384}" presName="rect1" presStyleLbl="bgShp" presStyleIdx="6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8657349F-042D-4D21-B675-0C84BDCBAA3C}" type="pres">
      <dgm:prSet presAssocID="{95C2F6B5-AD0E-489C-93A6-486779C8D384}" presName="rect2" presStyleLbl="trBgShp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05B131F-09F9-4ED8-A968-CA19ED27B1B3}" type="presOf" srcId="{95C2F6B5-AD0E-489C-93A6-486779C8D384}" destId="{8657349F-042D-4D21-B675-0C84BDCBAA3C}" srcOrd="0" destOrd="0" presId="urn:microsoft.com/office/officeart/2008/layout/BendingPictureSemiTransparentText"/>
    <dgm:cxn modelId="{E66D73D0-690E-497F-AAE8-E52DA3926D46}" srcId="{C969877F-6FBF-4E6A-B209-B833CE1AE333}" destId="{844A4DE0-EC67-4139-B09F-3ACAF5898ED9}" srcOrd="0" destOrd="0" parTransId="{7ECACC12-9D00-4516-9ECD-8D35763C2246}" sibTransId="{FBFF15E2-C0D3-4C0D-BFD1-DA62D8CF3A2E}"/>
    <dgm:cxn modelId="{41FEC65F-5A1A-435C-B209-3769F3A9BB6F}" srcId="{C969877F-6FBF-4E6A-B209-B833CE1AE333}" destId="{B6C1E1E5-1CCF-43B2-B2FD-D97337722C52}" srcOrd="4" destOrd="0" parTransId="{94D06B1E-DD36-4918-88C8-75194AE09478}" sibTransId="{25AC0CDD-29A2-4C4B-BC0B-5898C7D486B2}"/>
    <dgm:cxn modelId="{307FBDDD-9093-4952-8A1D-CE243D3FB120}" type="presOf" srcId="{B6C1E1E5-1CCF-43B2-B2FD-D97337722C52}" destId="{EFFDA701-E00E-4224-80E3-426A6DA3C6CA}" srcOrd="0" destOrd="0" presId="urn:microsoft.com/office/officeart/2008/layout/BendingPictureSemiTransparentText"/>
    <dgm:cxn modelId="{E7413CF9-9B00-4C85-977E-F98394CA667A}" type="presOf" srcId="{C969877F-6FBF-4E6A-B209-B833CE1AE333}" destId="{83A7DB21-7FB9-4822-B376-FA8ABAEE8F7C}" srcOrd="0" destOrd="0" presId="urn:microsoft.com/office/officeart/2008/layout/BendingPictureSemiTransparentText"/>
    <dgm:cxn modelId="{C99485EF-FC97-4423-9FD2-FBA11E8728D2}" type="presOf" srcId="{A3C37C9A-D69E-4614-ADBA-747B09E93BCF}" destId="{656F9AA3-60A8-43D8-85B0-393309F8300E}" srcOrd="0" destOrd="0" presId="urn:microsoft.com/office/officeart/2008/layout/BendingPictureSemiTransparentText"/>
    <dgm:cxn modelId="{41618193-AD9C-46BB-8E0C-411B705A08F2}" srcId="{C969877F-6FBF-4E6A-B209-B833CE1AE333}" destId="{CBA8E73F-67C0-4ACC-A902-7A58FF405180}" srcOrd="2" destOrd="0" parTransId="{4ACD68CF-8530-4A70-8010-86B70780A4D3}" sibTransId="{2A0E19E8-99ED-472C-A0A4-2CD5A6858C29}"/>
    <dgm:cxn modelId="{FFC14DA6-C9B3-4EF7-8703-C1E9DF60A2AC}" type="presOf" srcId="{3584035D-7A10-44C3-8691-7B6CEBE8BF79}" destId="{2CB334BC-2B54-4D7E-91EB-36D68DE427F2}" srcOrd="0" destOrd="0" presId="urn:microsoft.com/office/officeart/2008/layout/BendingPictureSemiTransparentText"/>
    <dgm:cxn modelId="{389F2A32-58F5-4636-9D4A-8E4D3740E625}" srcId="{C969877F-6FBF-4E6A-B209-B833CE1AE333}" destId="{3584035D-7A10-44C3-8691-7B6CEBE8BF79}" srcOrd="3" destOrd="0" parTransId="{C6F67701-F1E5-43C7-9C91-A4184C3E6B7A}" sibTransId="{D90C5C8B-016D-436B-A10B-D3B06C001E21}"/>
    <dgm:cxn modelId="{754F3381-3746-49B7-940E-DCD8AB86DF15}" srcId="{C969877F-6FBF-4E6A-B209-B833CE1AE333}" destId="{95C2F6B5-AD0E-489C-93A6-486779C8D384}" srcOrd="6" destOrd="0" parTransId="{A1150991-3965-474F-A68D-0EB1CACFDE32}" sibTransId="{57BC2F7F-5125-4297-937E-34771D3DDD9A}"/>
    <dgm:cxn modelId="{DF8C86AF-4397-494B-B055-8B6E5C1F683F}" type="presOf" srcId="{844A4DE0-EC67-4139-B09F-3ACAF5898ED9}" destId="{DA152DE4-E47E-4E80-B288-730BA5C983A9}" srcOrd="0" destOrd="0" presId="urn:microsoft.com/office/officeart/2008/layout/BendingPictureSemiTransparentText"/>
    <dgm:cxn modelId="{79116D97-003E-4211-B4CF-6BFEF5A13EBB}" srcId="{C969877F-6FBF-4E6A-B209-B833CE1AE333}" destId="{DDB58B1C-C78C-4534-9617-8310848AB930}" srcOrd="1" destOrd="0" parTransId="{160D6847-A39A-4D13-8E16-C87AF46C598D}" sibTransId="{08206EA0-DE65-487C-B3DA-0DAE5BEF96F9}"/>
    <dgm:cxn modelId="{DC610967-58C4-4F6B-A596-519514C11404}" srcId="{C969877F-6FBF-4E6A-B209-B833CE1AE333}" destId="{A3C37C9A-D69E-4614-ADBA-747B09E93BCF}" srcOrd="5" destOrd="0" parTransId="{75137B22-20F6-4410-86EF-FBB22C0A383E}" sibTransId="{82551AF2-AA9E-4980-A0C7-9695C54021C2}"/>
    <dgm:cxn modelId="{AAFCEE98-D45A-47F0-8D18-B92B5B379361}" type="presOf" srcId="{CBA8E73F-67C0-4ACC-A902-7A58FF405180}" destId="{219A6CB0-66CB-4730-A498-900E656A7733}" srcOrd="0" destOrd="0" presId="urn:microsoft.com/office/officeart/2008/layout/BendingPictureSemiTransparentText"/>
    <dgm:cxn modelId="{FFF35A7F-FC5A-4AAA-B18A-E40B53B53AF3}" type="presOf" srcId="{DDB58B1C-C78C-4534-9617-8310848AB930}" destId="{835F89A1-20F9-474A-928B-EAAA65322DE1}" srcOrd="0" destOrd="0" presId="urn:microsoft.com/office/officeart/2008/layout/BendingPictureSemiTransparentText"/>
    <dgm:cxn modelId="{899C431D-04D4-4FBB-839B-9304C5BB4EDE}" type="presParOf" srcId="{83A7DB21-7FB9-4822-B376-FA8ABAEE8F7C}" destId="{FA72F8DC-4B3F-4267-B56B-33212B0328DE}" srcOrd="0" destOrd="0" presId="urn:microsoft.com/office/officeart/2008/layout/BendingPictureSemiTransparentText"/>
    <dgm:cxn modelId="{F00EC3DF-A2EC-4724-AA95-32CBA40E5314}" type="presParOf" srcId="{FA72F8DC-4B3F-4267-B56B-33212B0328DE}" destId="{28002485-54B0-4FCF-8904-129CE5A69D18}" srcOrd="0" destOrd="0" presId="urn:microsoft.com/office/officeart/2008/layout/BendingPictureSemiTransparentText"/>
    <dgm:cxn modelId="{418B25A5-66B0-45DF-A98F-433D515EDAFD}" type="presParOf" srcId="{FA72F8DC-4B3F-4267-B56B-33212B0328DE}" destId="{DA152DE4-E47E-4E80-B288-730BA5C983A9}" srcOrd="1" destOrd="0" presId="urn:microsoft.com/office/officeart/2008/layout/BendingPictureSemiTransparentText"/>
    <dgm:cxn modelId="{0BE6ADE8-CC65-4EA5-BE29-A251030F9607}" type="presParOf" srcId="{83A7DB21-7FB9-4822-B376-FA8ABAEE8F7C}" destId="{2AFFBEFC-85F7-463E-955A-00EBF80E092E}" srcOrd="1" destOrd="0" presId="urn:microsoft.com/office/officeart/2008/layout/BendingPictureSemiTransparentText"/>
    <dgm:cxn modelId="{E692CA86-EEB8-4903-A52B-7576591A2963}" type="presParOf" srcId="{83A7DB21-7FB9-4822-B376-FA8ABAEE8F7C}" destId="{32C2B212-F36A-4A4F-AD6F-60AFAB48FB5D}" srcOrd="2" destOrd="0" presId="urn:microsoft.com/office/officeart/2008/layout/BendingPictureSemiTransparentText"/>
    <dgm:cxn modelId="{18DEC467-79F2-4AB7-AEDC-FB737FA30838}" type="presParOf" srcId="{32C2B212-F36A-4A4F-AD6F-60AFAB48FB5D}" destId="{E16E8D27-DF74-42F2-89B3-428BA81083D6}" srcOrd="0" destOrd="0" presId="urn:microsoft.com/office/officeart/2008/layout/BendingPictureSemiTransparentText"/>
    <dgm:cxn modelId="{D6F66743-A23F-4198-A54E-EC45D53C7358}" type="presParOf" srcId="{32C2B212-F36A-4A4F-AD6F-60AFAB48FB5D}" destId="{835F89A1-20F9-474A-928B-EAAA65322DE1}" srcOrd="1" destOrd="0" presId="urn:microsoft.com/office/officeart/2008/layout/BendingPictureSemiTransparentText"/>
    <dgm:cxn modelId="{0C0AB84C-8EE5-491C-A02F-60969208D9D4}" type="presParOf" srcId="{83A7DB21-7FB9-4822-B376-FA8ABAEE8F7C}" destId="{03637E47-9EC6-471A-A937-A89C9CB807D9}" srcOrd="3" destOrd="0" presId="urn:microsoft.com/office/officeart/2008/layout/BendingPictureSemiTransparentText"/>
    <dgm:cxn modelId="{4B60A74A-E15F-4AE8-80CD-F8522B6BB693}" type="presParOf" srcId="{83A7DB21-7FB9-4822-B376-FA8ABAEE8F7C}" destId="{F4478BF3-EFDC-4EE3-BF94-6E7C5D8A8E3A}" srcOrd="4" destOrd="0" presId="urn:microsoft.com/office/officeart/2008/layout/BendingPictureSemiTransparentText"/>
    <dgm:cxn modelId="{6FCD7B41-B314-4C6F-B5CF-680ABD411B01}" type="presParOf" srcId="{F4478BF3-EFDC-4EE3-BF94-6E7C5D8A8E3A}" destId="{B817141E-989B-470D-A6BB-AB63AD170AE8}" srcOrd="0" destOrd="0" presId="urn:microsoft.com/office/officeart/2008/layout/BendingPictureSemiTransparentText"/>
    <dgm:cxn modelId="{99B6D897-100D-4603-A70F-812A8BC1E1F9}" type="presParOf" srcId="{F4478BF3-EFDC-4EE3-BF94-6E7C5D8A8E3A}" destId="{219A6CB0-66CB-4730-A498-900E656A7733}" srcOrd="1" destOrd="0" presId="urn:microsoft.com/office/officeart/2008/layout/BendingPictureSemiTransparentText"/>
    <dgm:cxn modelId="{052FD3F8-163A-4D49-BAC5-EABC60B38D8A}" type="presParOf" srcId="{83A7DB21-7FB9-4822-B376-FA8ABAEE8F7C}" destId="{C195A115-6633-471B-A22F-58FB7BE1C9A4}" srcOrd="5" destOrd="0" presId="urn:microsoft.com/office/officeart/2008/layout/BendingPictureSemiTransparentText"/>
    <dgm:cxn modelId="{06B923DD-4DAE-450D-A2BB-22FA70D68367}" type="presParOf" srcId="{83A7DB21-7FB9-4822-B376-FA8ABAEE8F7C}" destId="{B4DB6922-9428-422F-A3A2-96EE12463FE6}" srcOrd="6" destOrd="0" presId="urn:microsoft.com/office/officeart/2008/layout/BendingPictureSemiTransparentText"/>
    <dgm:cxn modelId="{CDB8ABB8-7E65-40EC-BB10-B02A625D26AC}" type="presParOf" srcId="{B4DB6922-9428-422F-A3A2-96EE12463FE6}" destId="{2D2EB59B-FFBA-4A8D-889F-E5930FCB6F60}" srcOrd="0" destOrd="0" presId="urn:microsoft.com/office/officeart/2008/layout/BendingPictureSemiTransparentText"/>
    <dgm:cxn modelId="{F09AB10C-5BCD-4946-AA50-35323471FB38}" type="presParOf" srcId="{B4DB6922-9428-422F-A3A2-96EE12463FE6}" destId="{2CB334BC-2B54-4D7E-91EB-36D68DE427F2}" srcOrd="1" destOrd="0" presId="urn:microsoft.com/office/officeart/2008/layout/BendingPictureSemiTransparentText"/>
    <dgm:cxn modelId="{0C2F8ABD-BB40-485B-9437-DB32FE98D7F1}" type="presParOf" srcId="{83A7DB21-7FB9-4822-B376-FA8ABAEE8F7C}" destId="{54997A44-F990-4C99-9E2B-BE47DCEFE429}" srcOrd="7" destOrd="0" presId="urn:microsoft.com/office/officeart/2008/layout/BendingPictureSemiTransparentText"/>
    <dgm:cxn modelId="{C970DF2D-0E5B-4F36-974E-30B45D01DB6D}" type="presParOf" srcId="{83A7DB21-7FB9-4822-B376-FA8ABAEE8F7C}" destId="{FDAC10A6-F2AA-422F-80A2-2A482EE76379}" srcOrd="8" destOrd="0" presId="urn:microsoft.com/office/officeart/2008/layout/BendingPictureSemiTransparentText"/>
    <dgm:cxn modelId="{034DAE9E-0C8B-45B5-95EE-8729139E1580}" type="presParOf" srcId="{FDAC10A6-F2AA-422F-80A2-2A482EE76379}" destId="{12EC10FD-63BA-4C8D-8E2A-111F9BBB4CDD}" srcOrd="0" destOrd="0" presId="urn:microsoft.com/office/officeart/2008/layout/BendingPictureSemiTransparentText"/>
    <dgm:cxn modelId="{9946936F-105D-43E8-A3BE-04D6567EDE03}" type="presParOf" srcId="{FDAC10A6-F2AA-422F-80A2-2A482EE76379}" destId="{EFFDA701-E00E-4224-80E3-426A6DA3C6CA}" srcOrd="1" destOrd="0" presId="urn:microsoft.com/office/officeart/2008/layout/BendingPictureSemiTransparentText"/>
    <dgm:cxn modelId="{CF1F1FE9-0678-431E-B411-5677584A10D1}" type="presParOf" srcId="{83A7DB21-7FB9-4822-B376-FA8ABAEE8F7C}" destId="{1E29D9C6-3125-4E85-82B9-B9759CB92EDF}" srcOrd="9" destOrd="0" presId="urn:microsoft.com/office/officeart/2008/layout/BendingPictureSemiTransparentText"/>
    <dgm:cxn modelId="{64F6D600-BD4F-4598-8675-C13E4A051F34}" type="presParOf" srcId="{83A7DB21-7FB9-4822-B376-FA8ABAEE8F7C}" destId="{EC171148-B216-4FC8-9DEC-DA2DA2EA54A3}" srcOrd="10" destOrd="0" presId="urn:microsoft.com/office/officeart/2008/layout/BendingPictureSemiTransparentText"/>
    <dgm:cxn modelId="{D9F49B92-7CF6-4C11-B243-A75FC75F7E39}" type="presParOf" srcId="{EC171148-B216-4FC8-9DEC-DA2DA2EA54A3}" destId="{720CD299-33CB-4F9B-AF56-DB4906C6146E}" srcOrd="0" destOrd="0" presId="urn:microsoft.com/office/officeart/2008/layout/BendingPictureSemiTransparentText"/>
    <dgm:cxn modelId="{DEBADFCD-0051-4F92-9B27-4DF5F38C9537}" type="presParOf" srcId="{EC171148-B216-4FC8-9DEC-DA2DA2EA54A3}" destId="{656F9AA3-60A8-43D8-85B0-393309F8300E}" srcOrd="1" destOrd="0" presId="urn:microsoft.com/office/officeart/2008/layout/BendingPictureSemiTransparentText"/>
    <dgm:cxn modelId="{5A801695-4C38-4E89-9C97-A9ED75B27AAB}" type="presParOf" srcId="{83A7DB21-7FB9-4822-B376-FA8ABAEE8F7C}" destId="{070FD708-516C-4B7B-92C0-99F8B21F2EC5}" srcOrd="11" destOrd="0" presId="urn:microsoft.com/office/officeart/2008/layout/BendingPictureSemiTransparentText"/>
    <dgm:cxn modelId="{08FE66C3-589E-42C2-AA47-96E8D4894261}" type="presParOf" srcId="{83A7DB21-7FB9-4822-B376-FA8ABAEE8F7C}" destId="{522E4503-EA54-4984-974D-9E93A9A37B83}" srcOrd="12" destOrd="0" presId="urn:microsoft.com/office/officeart/2008/layout/BendingPictureSemiTransparentText"/>
    <dgm:cxn modelId="{204BE63D-4F74-42D4-B118-BD57E50BBB05}" type="presParOf" srcId="{522E4503-EA54-4984-974D-9E93A9A37B83}" destId="{49A6C8BF-9C79-488E-850A-6C75017A6359}" srcOrd="0" destOrd="0" presId="urn:microsoft.com/office/officeart/2008/layout/BendingPictureSemiTransparentText"/>
    <dgm:cxn modelId="{644F07A4-F1CC-4A23-A396-02BC5BBEC9B1}" type="presParOf" srcId="{522E4503-EA54-4984-974D-9E93A9A37B83}" destId="{8657349F-042D-4D21-B675-0C84BDCBAA3C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C54C8C9-A710-4376-A73A-9A53C755EC67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35C33A9-B62D-4372-91B7-12B522C55261}">
      <dgm:prSet phldrT="[Texto]"/>
      <dgm:spPr/>
      <dgm:t>
        <a:bodyPr/>
        <a:lstStyle/>
        <a:p>
          <a:r>
            <a:rPr lang="es-EC" dirty="0" smtClean="0"/>
            <a:t>Exagerar la importancia del logo</a:t>
          </a:r>
          <a:endParaRPr lang="es-EC" dirty="0"/>
        </a:p>
      </dgm:t>
    </dgm:pt>
    <dgm:pt modelId="{08953FEB-235B-4984-AAEE-0AA897F807C9}" type="parTrans" cxnId="{2D536BD4-FD9B-4812-AE19-66FE86F13219}">
      <dgm:prSet/>
      <dgm:spPr/>
      <dgm:t>
        <a:bodyPr/>
        <a:lstStyle/>
        <a:p>
          <a:endParaRPr lang="es-EC"/>
        </a:p>
      </dgm:t>
    </dgm:pt>
    <dgm:pt modelId="{D80D2400-6A44-4128-83B1-5526EA154830}" type="sibTrans" cxnId="{2D536BD4-FD9B-4812-AE19-66FE86F13219}">
      <dgm:prSet/>
      <dgm:spPr/>
      <dgm:t>
        <a:bodyPr/>
        <a:lstStyle/>
        <a:p>
          <a:endParaRPr lang="es-EC"/>
        </a:p>
      </dgm:t>
    </dgm:pt>
    <dgm:pt modelId="{00A55695-A015-4099-A9B8-B7AADE5F7C13}">
      <dgm:prSet phldrT="[Texto]"/>
      <dgm:spPr/>
      <dgm:t>
        <a:bodyPr/>
        <a:lstStyle/>
        <a:p>
          <a:r>
            <a:rPr lang="es-EC" dirty="0" smtClean="0"/>
            <a:t>Dejar de lado el campo visual</a:t>
          </a:r>
          <a:endParaRPr lang="es-EC" dirty="0"/>
        </a:p>
      </dgm:t>
    </dgm:pt>
    <dgm:pt modelId="{2C6E6A78-F75E-48D0-9CE7-4CFDA1BE7CB0}" type="parTrans" cxnId="{9DB5B8CF-2C53-4E44-8765-79F785CA4FDC}">
      <dgm:prSet/>
      <dgm:spPr/>
      <dgm:t>
        <a:bodyPr/>
        <a:lstStyle/>
        <a:p>
          <a:endParaRPr lang="es-EC"/>
        </a:p>
      </dgm:t>
    </dgm:pt>
    <dgm:pt modelId="{5788ABB6-2DF5-4A02-BC8D-8F824EE5C1CC}" type="sibTrans" cxnId="{9DB5B8CF-2C53-4E44-8765-79F785CA4FDC}">
      <dgm:prSet/>
      <dgm:spPr/>
      <dgm:t>
        <a:bodyPr/>
        <a:lstStyle/>
        <a:p>
          <a:endParaRPr lang="es-EC"/>
        </a:p>
      </dgm:t>
    </dgm:pt>
    <dgm:pt modelId="{EBADBC03-ECD3-4802-99F4-B30AC7483135}">
      <dgm:prSet phldrT="[Texto]"/>
      <dgm:spPr/>
      <dgm:t>
        <a:bodyPr/>
        <a:lstStyle/>
        <a:p>
          <a:r>
            <a:rPr lang="es-EC" dirty="0" smtClean="0"/>
            <a:t>Factor emocional</a:t>
          </a:r>
          <a:endParaRPr lang="es-EC" dirty="0"/>
        </a:p>
      </dgm:t>
    </dgm:pt>
    <dgm:pt modelId="{3F7F2947-2FEE-461E-B087-62C459C612E3}" type="parTrans" cxnId="{389EAD8B-ED2F-47A3-B00C-1AE90C9CCBF2}">
      <dgm:prSet/>
      <dgm:spPr/>
      <dgm:t>
        <a:bodyPr/>
        <a:lstStyle/>
        <a:p>
          <a:endParaRPr lang="es-EC"/>
        </a:p>
      </dgm:t>
    </dgm:pt>
    <dgm:pt modelId="{7B2E927A-3BD9-49AB-B370-E2868FA96589}" type="sibTrans" cxnId="{389EAD8B-ED2F-47A3-B00C-1AE90C9CCBF2}">
      <dgm:prSet/>
      <dgm:spPr/>
      <dgm:t>
        <a:bodyPr/>
        <a:lstStyle/>
        <a:p>
          <a:endParaRPr lang="es-EC"/>
        </a:p>
      </dgm:t>
    </dgm:pt>
    <dgm:pt modelId="{8E8AD2E4-9A21-47D0-A513-F6D8D2984DAD}">
      <dgm:prSet phldrT="[Texto]"/>
      <dgm:spPr/>
      <dgm:t>
        <a:bodyPr/>
        <a:lstStyle/>
        <a:p>
          <a:r>
            <a:rPr lang="es-EC" dirty="0" smtClean="0"/>
            <a:t>Campaña publicitaria temporaria</a:t>
          </a:r>
          <a:endParaRPr lang="es-EC" dirty="0"/>
        </a:p>
      </dgm:t>
    </dgm:pt>
    <dgm:pt modelId="{24BFBA97-8047-4B0D-8C66-5C6CB4F05B62}" type="parTrans" cxnId="{04A35D2F-798E-48C0-B307-57A3D058BDC4}">
      <dgm:prSet/>
      <dgm:spPr/>
      <dgm:t>
        <a:bodyPr/>
        <a:lstStyle/>
        <a:p>
          <a:endParaRPr lang="es-EC"/>
        </a:p>
      </dgm:t>
    </dgm:pt>
    <dgm:pt modelId="{53F49DDE-CBA2-4A7B-94A3-122BF2CF7776}" type="sibTrans" cxnId="{04A35D2F-798E-48C0-B307-57A3D058BDC4}">
      <dgm:prSet/>
      <dgm:spPr/>
      <dgm:t>
        <a:bodyPr/>
        <a:lstStyle/>
        <a:p>
          <a:endParaRPr lang="es-EC"/>
        </a:p>
      </dgm:t>
    </dgm:pt>
    <dgm:pt modelId="{945D339E-46BB-4CC8-8B3A-8140B80F1DC2}">
      <dgm:prSet phldrT="[Texto]"/>
      <dgm:spPr/>
      <dgm:t>
        <a:bodyPr/>
        <a:lstStyle/>
        <a:p>
          <a:r>
            <a:rPr lang="es-EC" dirty="0" smtClean="0"/>
            <a:t>Consideración de los recursos y opinión del público</a:t>
          </a:r>
          <a:endParaRPr lang="es-EC" dirty="0"/>
        </a:p>
      </dgm:t>
    </dgm:pt>
    <dgm:pt modelId="{D0D00A3B-254B-4A86-BB2D-F359A19B7060}" type="parTrans" cxnId="{13ABC9F3-DDB1-4E8C-8129-681659586AA2}">
      <dgm:prSet/>
      <dgm:spPr/>
    </dgm:pt>
    <dgm:pt modelId="{AAFA22AA-830E-4544-B9D9-A67943BF9512}" type="sibTrans" cxnId="{13ABC9F3-DDB1-4E8C-8129-681659586AA2}">
      <dgm:prSet/>
      <dgm:spPr/>
      <dgm:t>
        <a:bodyPr/>
        <a:lstStyle/>
        <a:p>
          <a:endParaRPr lang="es-EC"/>
        </a:p>
      </dgm:t>
    </dgm:pt>
    <dgm:pt modelId="{76418EE3-64C4-4878-85BF-7FE78AE45527}">
      <dgm:prSet phldrT="[Texto]"/>
      <dgm:spPr/>
      <dgm:t>
        <a:bodyPr/>
        <a:lstStyle/>
        <a:p>
          <a:r>
            <a:rPr lang="es-EC" dirty="0" smtClean="0"/>
            <a:t>Marca turística en soledad</a:t>
          </a:r>
          <a:endParaRPr lang="es-EC" dirty="0"/>
        </a:p>
      </dgm:t>
    </dgm:pt>
    <dgm:pt modelId="{2D15B315-F750-4467-B2C4-80471D3C10A0}" type="parTrans" cxnId="{D9BA1CF2-B7BA-48EC-8D3F-5C877B20DEB9}">
      <dgm:prSet/>
      <dgm:spPr/>
    </dgm:pt>
    <dgm:pt modelId="{DB036301-D437-4FD0-96FE-C3D7D47ACDB7}" type="sibTrans" cxnId="{D9BA1CF2-B7BA-48EC-8D3F-5C877B20DEB9}">
      <dgm:prSet/>
      <dgm:spPr/>
      <dgm:t>
        <a:bodyPr/>
        <a:lstStyle/>
        <a:p>
          <a:endParaRPr lang="es-EC"/>
        </a:p>
      </dgm:t>
    </dgm:pt>
    <dgm:pt modelId="{2515C795-A92A-46B5-9ADE-7B6B5249E2C0}" type="pres">
      <dgm:prSet presAssocID="{7C54C8C9-A710-4376-A73A-9A53C755EC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AFD3ABC-EF8F-4D49-8304-BE947FA9E8E2}" type="pres">
      <dgm:prSet presAssocID="{C35C33A9-B62D-4372-91B7-12B522C5526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B73718-7F46-4E47-9953-10478714163B}" type="pres">
      <dgm:prSet presAssocID="{D80D2400-6A44-4128-83B1-5526EA154830}" presName="sibTrans" presStyleLbl="sibTrans1D1" presStyleIdx="0" presStyleCnt="5"/>
      <dgm:spPr/>
      <dgm:t>
        <a:bodyPr/>
        <a:lstStyle/>
        <a:p>
          <a:endParaRPr lang="es-EC"/>
        </a:p>
      </dgm:t>
    </dgm:pt>
    <dgm:pt modelId="{638F0BB7-0956-4372-9ED4-B816B54BE267}" type="pres">
      <dgm:prSet presAssocID="{D80D2400-6A44-4128-83B1-5526EA154830}" presName="connectorText" presStyleLbl="sibTrans1D1" presStyleIdx="0" presStyleCnt="5"/>
      <dgm:spPr/>
      <dgm:t>
        <a:bodyPr/>
        <a:lstStyle/>
        <a:p>
          <a:endParaRPr lang="es-EC"/>
        </a:p>
      </dgm:t>
    </dgm:pt>
    <dgm:pt modelId="{21A9DC0F-30AF-45E2-97E6-7D394776CBA8}" type="pres">
      <dgm:prSet presAssocID="{00A55695-A015-4099-A9B8-B7AADE5F7C1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9A9CED-FF9F-44FC-AE35-8A81BE5C246D}" type="pres">
      <dgm:prSet presAssocID="{5788ABB6-2DF5-4A02-BC8D-8F824EE5C1CC}" presName="sibTrans" presStyleLbl="sibTrans1D1" presStyleIdx="1" presStyleCnt="5"/>
      <dgm:spPr/>
      <dgm:t>
        <a:bodyPr/>
        <a:lstStyle/>
        <a:p>
          <a:endParaRPr lang="es-EC"/>
        </a:p>
      </dgm:t>
    </dgm:pt>
    <dgm:pt modelId="{5ECC6E0E-5AE1-4455-AC72-3B73F1BC8898}" type="pres">
      <dgm:prSet presAssocID="{5788ABB6-2DF5-4A02-BC8D-8F824EE5C1CC}" presName="connectorText" presStyleLbl="sibTrans1D1" presStyleIdx="1" presStyleCnt="5"/>
      <dgm:spPr/>
      <dgm:t>
        <a:bodyPr/>
        <a:lstStyle/>
        <a:p>
          <a:endParaRPr lang="es-EC"/>
        </a:p>
      </dgm:t>
    </dgm:pt>
    <dgm:pt modelId="{B2E1B75B-ACCB-4213-8895-6A84C6638FDB}" type="pres">
      <dgm:prSet presAssocID="{EBADBC03-ECD3-4802-99F4-B30AC748313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AF337E-07E6-49A4-BE38-E2A1C5D2DCEB}" type="pres">
      <dgm:prSet presAssocID="{7B2E927A-3BD9-49AB-B370-E2868FA96589}" presName="sibTrans" presStyleLbl="sibTrans1D1" presStyleIdx="2" presStyleCnt="5"/>
      <dgm:spPr/>
      <dgm:t>
        <a:bodyPr/>
        <a:lstStyle/>
        <a:p>
          <a:endParaRPr lang="es-EC"/>
        </a:p>
      </dgm:t>
    </dgm:pt>
    <dgm:pt modelId="{5C0D2ABF-F460-4F92-AC8A-E8D9E214A740}" type="pres">
      <dgm:prSet presAssocID="{7B2E927A-3BD9-49AB-B370-E2868FA96589}" presName="connectorText" presStyleLbl="sibTrans1D1" presStyleIdx="2" presStyleCnt="5"/>
      <dgm:spPr/>
      <dgm:t>
        <a:bodyPr/>
        <a:lstStyle/>
        <a:p>
          <a:endParaRPr lang="es-EC"/>
        </a:p>
      </dgm:t>
    </dgm:pt>
    <dgm:pt modelId="{92CF3FDB-533A-47AA-9E33-EDE9240361F9}" type="pres">
      <dgm:prSet presAssocID="{8E8AD2E4-9A21-47D0-A513-F6D8D2984DA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AC0D7D-5248-4209-98DF-1D2FA76DEFD7}" type="pres">
      <dgm:prSet presAssocID="{53F49DDE-CBA2-4A7B-94A3-122BF2CF7776}" presName="sibTrans" presStyleLbl="sibTrans1D1" presStyleIdx="3" presStyleCnt="5"/>
      <dgm:spPr/>
      <dgm:t>
        <a:bodyPr/>
        <a:lstStyle/>
        <a:p>
          <a:endParaRPr lang="es-EC"/>
        </a:p>
      </dgm:t>
    </dgm:pt>
    <dgm:pt modelId="{811C2E22-7CB1-49E8-BE29-A517BFA9D4EA}" type="pres">
      <dgm:prSet presAssocID="{53F49DDE-CBA2-4A7B-94A3-122BF2CF7776}" presName="connectorText" presStyleLbl="sibTrans1D1" presStyleIdx="3" presStyleCnt="5"/>
      <dgm:spPr/>
      <dgm:t>
        <a:bodyPr/>
        <a:lstStyle/>
        <a:p>
          <a:endParaRPr lang="es-EC"/>
        </a:p>
      </dgm:t>
    </dgm:pt>
    <dgm:pt modelId="{7312CC30-7EBB-4CB5-844A-5992576FAB5D}" type="pres">
      <dgm:prSet presAssocID="{945D339E-46BB-4CC8-8B3A-8140B80F1DC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BF11CA-E9C6-4E03-A501-B17803332D4F}" type="pres">
      <dgm:prSet presAssocID="{AAFA22AA-830E-4544-B9D9-A67943BF9512}" presName="sibTrans" presStyleLbl="sibTrans1D1" presStyleIdx="4" presStyleCnt="5"/>
      <dgm:spPr/>
      <dgm:t>
        <a:bodyPr/>
        <a:lstStyle/>
        <a:p>
          <a:endParaRPr lang="es-EC"/>
        </a:p>
      </dgm:t>
    </dgm:pt>
    <dgm:pt modelId="{E2F248C8-6F2F-499A-AD97-780803E7C0E8}" type="pres">
      <dgm:prSet presAssocID="{AAFA22AA-830E-4544-B9D9-A67943BF9512}" presName="connectorText" presStyleLbl="sibTrans1D1" presStyleIdx="4" presStyleCnt="5"/>
      <dgm:spPr/>
      <dgm:t>
        <a:bodyPr/>
        <a:lstStyle/>
        <a:p>
          <a:endParaRPr lang="es-EC"/>
        </a:p>
      </dgm:t>
    </dgm:pt>
    <dgm:pt modelId="{19D9F5B1-7908-4537-8E0A-9CB832A67F7F}" type="pres">
      <dgm:prSet presAssocID="{76418EE3-64C4-4878-85BF-7FE78AE4552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060A97E-6027-409C-8E1C-4C2554AFB2E5}" type="presOf" srcId="{C35C33A9-B62D-4372-91B7-12B522C55261}" destId="{EAFD3ABC-EF8F-4D49-8304-BE947FA9E8E2}" srcOrd="0" destOrd="0" presId="urn:microsoft.com/office/officeart/2005/8/layout/bProcess3"/>
    <dgm:cxn modelId="{A1CFD0BD-C7C1-4F4C-83AD-FFB13CE55BE0}" type="presOf" srcId="{AAFA22AA-830E-4544-B9D9-A67943BF9512}" destId="{DEBF11CA-E9C6-4E03-A501-B17803332D4F}" srcOrd="0" destOrd="0" presId="urn:microsoft.com/office/officeart/2005/8/layout/bProcess3"/>
    <dgm:cxn modelId="{67A2C96A-A8AC-460F-B27D-2EAB6EF017B0}" type="presOf" srcId="{7B2E927A-3BD9-49AB-B370-E2868FA96589}" destId="{5C0D2ABF-F460-4F92-AC8A-E8D9E214A740}" srcOrd="1" destOrd="0" presId="urn:microsoft.com/office/officeart/2005/8/layout/bProcess3"/>
    <dgm:cxn modelId="{ABAD6D24-32D0-4065-99E8-C354A58E0678}" type="presOf" srcId="{76418EE3-64C4-4878-85BF-7FE78AE45527}" destId="{19D9F5B1-7908-4537-8E0A-9CB832A67F7F}" srcOrd="0" destOrd="0" presId="urn:microsoft.com/office/officeart/2005/8/layout/bProcess3"/>
    <dgm:cxn modelId="{83B32139-8701-42CE-AD12-2DA92337D503}" type="presOf" srcId="{5788ABB6-2DF5-4A02-BC8D-8F824EE5C1CC}" destId="{7C9A9CED-FF9F-44FC-AE35-8A81BE5C246D}" srcOrd="0" destOrd="0" presId="urn:microsoft.com/office/officeart/2005/8/layout/bProcess3"/>
    <dgm:cxn modelId="{E4C9B73C-AE9E-4C69-9387-739BF92AEF5A}" type="presOf" srcId="{AAFA22AA-830E-4544-B9D9-A67943BF9512}" destId="{E2F248C8-6F2F-499A-AD97-780803E7C0E8}" srcOrd="1" destOrd="0" presId="urn:microsoft.com/office/officeart/2005/8/layout/bProcess3"/>
    <dgm:cxn modelId="{04A35D2F-798E-48C0-B307-57A3D058BDC4}" srcId="{7C54C8C9-A710-4376-A73A-9A53C755EC67}" destId="{8E8AD2E4-9A21-47D0-A513-F6D8D2984DAD}" srcOrd="3" destOrd="0" parTransId="{24BFBA97-8047-4B0D-8C66-5C6CB4F05B62}" sibTransId="{53F49DDE-CBA2-4A7B-94A3-122BF2CF7776}"/>
    <dgm:cxn modelId="{D9BA1CF2-B7BA-48EC-8D3F-5C877B20DEB9}" srcId="{7C54C8C9-A710-4376-A73A-9A53C755EC67}" destId="{76418EE3-64C4-4878-85BF-7FE78AE45527}" srcOrd="5" destOrd="0" parTransId="{2D15B315-F750-4467-B2C4-80471D3C10A0}" sibTransId="{DB036301-D437-4FD0-96FE-C3D7D47ACDB7}"/>
    <dgm:cxn modelId="{AAAD3E1D-16E9-40FD-B864-EF8087314FAC}" type="presOf" srcId="{EBADBC03-ECD3-4802-99F4-B30AC7483135}" destId="{B2E1B75B-ACCB-4213-8895-6A84C6638FDB}" srcOrd="0" destOrd="0" presId="urn:microsoft.com/office/officeart/2005/8/layout/bProcess3"/>
    <dgm:cxn modelId="{B06E9117-7FF6-4B62-B4B6-10A3C1E2658C}" type="presOf" srcId="{00A55695-A015-4099-A9B8-B7AADE5F7C13}" destId="{21A9DC0F-30AF-45E2-97E6-7D394776CBA8}" srcOrd="0" destOrd="0" presId="urn:microsoft.com/office/officeart/2005/8/layout/bProcess3"/>
    <dgm:cxn modelId="{2D536BD4-FD9B-4812-AE19-66FE86F13219}" srcId="{7C54C8C9-A710-4376-A73A-9A53C755EC67}" destId="{C35C33A9-B62D-4372-91B7-12B522C55261}" srcOrd="0" destOrd="0" parTransId="{08953FEB-235B-4984-AAEE-0AA897F807C9}" sibTransId="{D80D2400-6A44-4128-83B1-5526EA154830}"/>
    <dgm:cxn modelId="{A948F948-8780-43F4-8F03-F8FE0CC702B9}" type="presOf" srcId="{8E8AD2E4-9A21-47D0-A513-F6D8D2984DAD}" destId="{92CF3FDB-533A-47AA-9E33-EDE9240361F9}" srcOrd="0" destOrd="0" presId="urn:microsoft.com/office/officeart/2005/8/layout/bProcess3"/>
    <dgm:cxn modelId="{1F5A15F6-C29C-42E9-B609-C91F3BEFED0D}" type="presOf" srcId="{D80D2400-6A44-4128-83B1-5526EA154830}" destId="{F1B73718-7F46-4E47-9953-10478714163B}" srcOrd="0" destOrd="0" presId="urn:microsoft.com/office/officeart/2005/8/layout/bProcess3"/>
    <dgm:cxn modelId="{FC99AAD3-D2EC-4A3F-A3E1-448BE7111A9B}" type="presOf" srcId="{D80D2400-6A44-4128-83B1-5526EA154830}" destId="{638F0BB7-0956-4372-9ED4-B816B54BE267}" srcOrd="1" destOrd="0" presId="urn:microsoft.com/office/officeart/2005/8/layout/bProcess3"/>
    <dgm:cxn modelId="{7CCA9217-00D4-45BC-9020-83AA7211C023}" type="presOf" srcId="{7C54C8C9-A710-4376-A73A-9A53C755EC67}" destId="{2515C795-A92A-46B5-9ADE-7B6B5249E2C0}" srcOrd="0" destOrd="0" presId="urn:microsoft.com/office/officeart/2005/8/layout/bProcess3"/>
    <dgm:cxn modelId="{389EAD8B-ED2F-47A3-B00C-1AE90C9CCBF2}" srcId="{7C54C8C9-A710-4376-A73A-9A53C755EC67}" destId="{EBADBC03-ECD3-4802-99F4-B30AC7483135}" srcOrd="2" destOrd="0" parTransId="{3F7F2947-2FEE-461E-B087-62C459C612E3}" sibTransId="{7B2E927A-3BD9-49AB-B370-E2868FA96589}"/>
    <dgm:cxn modelId="{53DDD0DB-3EDF-434A-A061-66AA08FEB8A6}" type="presOf" srcId="{7B2E927A-3BD9-49AB-B370-E2868FA96589}" destId="{A5AF337E-07E6-49A4-BE38-E2A1C5D2DCEB}" srcOrd="0" destOrd="0" presId="urn:microsoft.com/office/officeart/2005/8/layout/bProcess3"/>
    <dgm:cxn modelId="{81D72EF6-AAB0-4839-AA3C-62FA21C661D4}" type="presOf" srcId="{5788ABB6-2DF5-4A02-BC8D-8F824EE5C1CC}" destId="{5ECC6E0E-5AE1-4455-AC72-3B73F1BC8898}" srcOrd="1" destOrd="0" presId="urn:microsoft.com/office/officeart/2005/8/layout/bProcess3"/>
    <dgm:cxn modelId="{13ABC9F3-DDB1-4E8C-8129-681659586AA2}" srcId="{7C54C8C9-A710-4376-A73A-9A53C755EC67}" destId="{945D339E-46BB-4CC8-8B3A-8140B80F1DC2}" srcOrd="4" destOrd="0" parTransId="{D0D00A3B-254B-4A86-BB2D-F359A19B7060}" sibTransId="{AAFA22AA-830E-4544-B9D9-A67943BF9512}"/>
    <dgm:cxn modelId="{47421C2E-EFB2-4CA2-A0B5-12B979850495}" type="presOf" srcId="{53F49DDE-CBA2-4A7B-94A3-122BF2CF7776}" destId="{811C2E22-7CB1-49E8-BE29-A517BFA9D4EA}" srcOrd="1" destOrd="0" presId="urn:microsoft.com/office/officeart/2005/8/layout/bProcess3"/>
    <dgm:cxn modelId="{2A0A31D8-4424-4AB4-9EFA-4C63597251EA}" type="presOf" srcId="{945D339E-46BB-4CC8-8B3A-8140B80F1DC2}" destId="{7312CC30-7EBB-4CB5-844A-5992576FAB5D}" srcOrd="0" destOrd="0" presId="urn:microsoft.com/office/officeart/2005/8/layout/bProcess3"/>
    <dgm:cxn modelId="{9DB5B8CF-2C53-4E44-8765-79F785CA4FDC}" srcId="{7C54C8C9-A710-4376-A73A-9A53C755EC67}" destId="{00A55695-A015-4099-A9B8-B7AADE5F7C13}" srcOrd="1" destOrd="0" parTransId="{2C6E6A78-F75E-48D0-9CE7-4CFDA1BE7CB0}" sibTransId="{5788ABB6-2DF5-4A02-BC8D-8F824EE5C1CC}"/>
    <dgm:cxn modelId="{39BCA095-9ACB-4926-821B-B5A573503A58}" type="presOf" srcId="{53F49DDE-CBA2-4A7B-94A3-122BF2CF7776}" destId="{1BAC0D7D-5248-4209-98DF-1D2FA76DEFD7}" srcOrd="0" destOrd="0" presId="urn:microsoft.com/office/officeart/2005/8/layout/bProcess3"/>
    <dgm:cxn modelId="{89C747BF-B30D-4974-9DFF-85FD77B34E0C}" type="presParOf" srcId="{2515C795-A92A-46B5-9ADE-7B6B5249E2C0}" destId="{EAFD3ABC-EF8F-4D49-8304-BE947FA9E8E2}" srcOrd="0" destOrd="0" presId="urn:microsoft.com/office/officeart/2005/8/layout/bProcess3"/>
    <dgm:cxn modelId="{1B92C983-FC64-4B9B-A073-67175AF3162E}" type="presParOf" srcId="{2515C795-A92A-46B5-9ADE-7B6B5249E2C0}" destId="{F1B73718-7F46-4E47-9953-10478714163B}" srcOrd="1" destOrd="0" presId="urn:microsoft.com/office/officeart/2005/8/layout/bProcess3"/>
    <dgm:cxn modelId="{992F9AFF-2E69-4997-954E-EF0D8F163422}" type="presParOf" srcId="{F1B73718-7F46-4E47-9953-10478714163B}" destId="{638F0BB7-0956-4372-9ED4-B816B54BE267}" srcOrd="0" destOrd="0" presId="urn:microsoft.com/office/officeart/2005/8/layout/bProcess3"/>
    <dgm:cxn modelId="{C372F7D4-F87B-4442-9190-673877B7564D}" type="presParOf" srcId="{2515C795-A92A-46B5-9ADE-7B6B5249E2C0}" destId="{21A9DC0F-30AF-45E2-97E6-7D394776CBA8}" srcOrd="2" destOrd="0" presId="urn:microsoft.com/office/officeart/2005/8/layout/bProcess3"/>
    <dgm:cxn modelId="{E8B231F1-69A5-4BEE-803D-14D19EC7C571}" type="presParOf" srcId="{2515C795-A92A-46B5-9ADE-7B6B5249E2C0}" destId="{7C9A9CED-FF9F-44FC-AE35-8A81BE5C246D}" srcOrd="3" destOrd="0" presId="urn:microsoft.com/office/officeart/2005/8/layout/bProcess3"/>
    <dgm:cxn modelId="{954D577D-8468-4439-93FC-C5B1B763F59A}" type="presParOf" srcId="{7C9A9CED-FF9F-44FC-AE35-8A81BE5C246D}" destId="{5ECC6E0E-5AE1-4455-AC72-3B73F1BC8898}" srcOrd="0" destOrd="0" presId="urn:microsoft.com/office/officeart/2005/8/layout/bProcess3"/>
    <dgm:cxn modelId="{EB9E93BD-D60B-4227-8B3C-8D724C77A2A6}" type="presParOf" srcId="{2515C795-A92A-46B5-9ADE-7B6B5249E2C0}" destId="{B2E1B75B-ACCB-4213-8895-6A84C6638FDB}" srcOrd="4" destOrd="0" presId="urn:microsoft.com/office/officeart/2005/8/layout/bProcess3"/>
    <dgm:cxn modelId="{A43329DC-19DB-43DD-8894-7FD21968043F}" type="presParOf" srcId="{2515C795-A92A-46B5-9ADE-7B6B5249E2C0}" destId="{A5AF337E-07E6-49A4-BE38-E2A1C5D2DCEB}" srcOrd="5" destOrd="0" presId="urn:microsoft.com/office/officeart/2005/8/layout/bProcess3"/>
    <dgm:cxn modelId="{209E9DBA-4050-4058-BBE5-500457BB77BD}" type="presParOf" srcId="{A5AF337E-07E6-49A4-BE38-E2A1C5D2DCEB}" destId="{5C0D2ABF-F460-4F92-AC8A-E8D9E214A740}" srcOrd="0" destOrd="0" presId="urn:microsoft.com/office/officeart/2005/8/layout/bProcess3"/>
    <dgm:cxn modelId="{13A2719C-AE09-44B0-9151-5613B762DC72}" type="presParOf" srcId="{2515C795-A92A-46B5-9ADE-7B6B5249E2C0}" destId="{92CF3FDB-533A-47AA-9E33-EDE9240361F9}" srcOrd="6" destOrd="0" presId="urn:microsoft.com/office/officeart/2005/8/layout/bProcess3"/>
    <dgm:cxn modelId="{71506271-5764-4593-8CF1-1DBEEF70843F}" type="presParOf" srcId="{2515C795-A92A-46B5-9ADE-7B6B5249E2C0}" destId="{1BAC0D7D-5248-4209-98DF-1D2FA76DEFD7}" srcOrd="7" destOrd="0" presId="urn:microsoft.com/office/officeart/2005/8/layout/bProcess3"/>
    <dgm:cxn modelId="{3E217CFB-13EA-440A-A851-FCC45208970D}" type="presParOf" srcId="{1BAC0D7D-5248-4209-98DF-1D2FA76DEFD7}" destId="{811C2E22-7CB1-49E8-BE29-A517BFA9D4EA}" srcOrd="0" destOrd="0" presId="urn:microsoft.com/office/officeart/2005/8/layout/bProcess3"/>
    <dgm:cxn modelId="{D00F6C06-5B77-4A11-8128-C530EA83939A}" type="presParOf" srcId="{2515C795-A92A-46B5-9ADE-7B6B5249E2C0}" destId="{7312CC30-7EBB-4CB5-844A-5992576FAB5D}" srcOrd="8" destOrd="0" presId="urn:microsoft.com/office/officeart/2005/8/layout/bProcess3"/>
    <dgm:cxn modelId="{E66C959E-25C7-47C2-ABA6-2E474205DFFA}" type="presParOf" srcId="{2515C795-A92A-46B5-9ADE-7B6B5249E2C0}" destId="{DEBF11CA-E9C6-4E03-A501-B17803332D4F}" srcOrd="9" destOrd="0" presId="urn:microsoft.com/office/officeart/2005/8/layout/bProcess3"/>
    <dgm:cxn modelId="{76389005-4C15-4D1E-B28D-10BFF0C8644A}" type="presParOf" srcId="{DEBF11CA-E9C6-4E03-A501-B17803332D4F}" destId="{E2F248C8-6F2F-499A-AD97-780803E7C0E8}" srcOrd="0" destOrd="0" presId="urn:microsoft.com/office/officeart/2005/8/layout/bProcess3"/>
    <dgm:cxn modelId="{65ED9997-E71B-48DD-B8F3-2818DA41C163}" type="presParOf" srcId="{2515C795-A92A-46B5-9ADE-7B6B5249E2C0}" destId="{19D9F5B1-7908-4537-8E0A-9CB832A67F7F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9F86720-39E2-4BCB-B4CA-FA63F7B53FB0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022281C-7432-48F3-A5AF-AB9D8EA2FD83}">
      <dgm:prSet phldrT="[Texto]"/>
      <dgm:spPr/>
      <dgm:t>
        <a:bodyPr/>
        <a:lstStyle/>
        <a:p>
          <a:r>
            <a:rPr lang="es-EC" dirty="0" smtClean="0"/>
            <a:t>Marca turística Ambato</a:t>
          </a:r>
        </a:p>
        <a:p>
          <a:endParaRPr lang="es-EC" dirty="0"/>
        </a:p>
      </dgm:t>
    </dgm:pt>
    <dgm:pt modelId="{644C0FBD-0F55-4CD3-8809-448A893C28DF}" type="parTrans" cxnId="{6FFFA686-05B1-4EDC-B7CD-FF351E58D6C6}">
      <dgm:prSet/>
      <dgm:spPr/>
      <dgm:t>
        <a:bodyPr/>
        <a:lstStyle/>
        <a:p>
          <a:endParaRPr lang="es-EC"/>
        </a:p>
      </dgm:t>
    </dgm:pt>
    <dgm:pt modelId="{9C3D030F-4200-498F-8FE8-BF939E5B9D9A}" type="sibTrans" cxnId="{6FFFA686-05B1-4EDC-B7CD-FF351E58D6C6}">
      <dgm:prSet/>
      <dgm:spPr/>
      <dgm:t>
        <a:bodyPr/>
        <a:lstStyle/>
        <a:p>
          <a:endParaRPr lang="es-EC"/>
        </a:p>
      </dgm:t>
    </dgm:pt>
    <dgm:pt modelId="{CF9CBD4B-9A3B-4ACB-A5F9-87B428DCACEF}">
      <dgm:prSet phldrT="[Texto]"/>
      <dgm:spPr/>
      <dgm:t>
        <a:bodyPr/>
        <a:lstStyle/>
        <a:p>
          <a:r>
            <a:rPr lang="es-EC" dirty="0" smtClean="0"/>
            <a:t>Marca turística Atahualpa</a:t>
          </a:r>
          <a:endParaRPr lang="es-EC" dirty="0"/>
        </a:p>
      </dgm:t>
    </dgm:pt>
    <dgm:pt modelId="{5F14BD34-1183-4F92-B6BE-2A8BB7C4B2C5}" type="parTrans" cxnId="{771CB464-F172-4F00-A9E3-B708E0ABC3C4}">
      <dgm:prSet/>
      <dgm:spPr/>
      <dgm:t>
        <a:bodyPr/>
        <a:lstStyle/>
        <a:p>
          <a:endParaRPr lang="es-EC"/>
        </a:p>
      </dgm:t>
    </dgm:pt>
    <dgm:pt modelId="{38F81973-D650-4655-B60E-DD8B8AF11F27}" type="sibTrans" cxnId="{771CB464-F172-4F00-A9E3-B708E0ABC3C4}">
      <dgm:prSet/>
      <dgm:spPr/>
      <dgm:t>
        <a:bodyPr/>
        <a:lstStyle/>
        <a:p>
          <a:endParaRPr lang="es-EC"/>
        </a:p>
      </dgm:t>
    </dgm:pt>
    <dgm:pt modelId="{E890D16E-3EF3-4954-9370-376B40959018}">
      <dgm:prSet phldrT="[Texto]"/>
      <dgm:spPr/>
      <dgm:t>
        <a:bodyPr/>
        <a:lstStyle/>
        <a:p>
          <a:r>
            <a:rPr lang="es-EC" dirty="0" smtClean="0"/>
            <a:t>Marca turística Cunchibamba</a:t>
          </a:r>
          <a:endParaRPr lang="es-EC" dirty="0"/>
        </a:p>
      </dgm:t>
    </dgm:pt>
    <dgm:pt modelId="{543D0C96-C5EB-4A02-BAB5-01E05A942EBF}" type="parTrans" cxnId="{F95BA6A5-EC12-4CD7-9893-31809F40258C}">
      <dgm:prSet/>
      <dgm:spPr/>
      <dgm:t>
        <a:bodyPr/>
        <a:lstStyle/>
        <a:p>
          <a:endParaRPr lang="es-EC"/>
        </a:p>
      </dgm:t>
    </dgm:pt>
    <dgm:pt modelId="{D86C9F6D-3564-4F9D-AA9D-77A55D2DBC4B}" type="sibTrans" cxnId="{F95BA6A5-EC12-4CD7-9893-31809F40258C}">
      <dgm:prSet/>
      <dgm:spPr/>
      <dgm:t>
        <a:bodyPr/>
        <a:lstStyle/>
        <a:p>
          <a:endParaRPr lang="es-EC"/>
        </a:p>
      </dgm:t>
    </dgm:pt>
    <dgm:pt modelId="{ACAF6420-42EE-4FDC-B141-E5E690BA6202}">
      <dgm:prSet phldrT="[Texto]"/>
      <dgm:spPr/>
      <dgm:t>
        <a:bodyPr/>
        <a:lstStyle/>
        <a:p>
          <a:r>
            <a:rPr lang="es-EC" dirty="0" smtClean="0"/>
            <a:t>Marca turística Montalvo</a:t>
          </a:r>
          <a:endParaRPr lang="es-EC" dirty="0"/>
        </a:p>
      </dgm:t>
    </dgm:pt>
    <dgm:pt modelId="{5C106DA6-817F-4443-BB4D-8AE8CCED9FC5}" type="parTrans" cxnId="{8080E6F6-69D9-4754-A7B0-AA04BD26A842}">
      <dgm:prSet/>
      <dgm:spPr/>
      <dgm:t>
        <a:bodyPr/>
        <a:lstStyle/>
        <a:p>
          <a:endParaRPr lang="es-EC"/>
        </a:p>
      </dgm:t>
    </dgm:pt>
    <dgm:pt modelId="{35D1087E-43D1-4365-85D6-39D521680199}" type="sibTrans" cxnId="{8080E6F6-69D9-4754-A7B0-AA04BD26A842}">
      <dgm:prSet/>
      <dgm:spPr/>
      <dgm:t>
        <a:bodyPr/>
        <a:lstStyle/>
        <a:p>
          <a:endParaRPr lang="es-EC"/>
        </a:p>
      </dgm:t>
    </dgm:pt>
    <dgm:pt modelId="{F115A188-B42C-4B01-8C26-40E0426580D0}">
      <dgm:prSet phldrT="[Texto]"/>
      <dgm:spPr/>
      <dgm:t>
        <a:bodyPr/>
        <a:lstStyle/>
        <a:p>
          <a:r>
            <a:rPr lang="es-EC" dirty="0" smtClean="0"/>
            <a:t>Marca turística Quisapincha</a:t>
          </a:r>
          <a:endParaRPr lang="es-EC" dirty="0"/>
        </a:p>
      </dgm:t>
    </dgm:pt>
    <dgm:pt modelId="{E6DC8CA4-B3A9-46B8-BD85-57739FE521D0}" type="parTrans" cxnId="{97C9C194-7C1A-4347-BB47-C9400D2F4DF8}">
      <dgm:prSet/>
      <dgm:spPr/>
      <dgm:t>
        <a:bodyPr/>
        <a:lstStyle/>
        <a:p>
          <a:endParaRPr lang="es-EC"/>
        </a:p>
      </dgm:t>
    </dgm:pt>
    <dgm:pt modelId="{347CE6EA-21A9-4A7B-A32B-33B457376F07}" type="sibTrans" cxnId="{97C9C194-7C1A-4347-BB47-C9400D2F4DF8}">
      <dgm:prSet/>
      <dgm:spPr/>
      <dgm:t>
        <a:bodyPr/>
        <a:lstStyle/>
        <a:p>
          <a:endParaRPr lang="es-EC"/>
        </a:p>
      </dgm:t>
    </dgm:pt>
    <dgm:pt modelId="{ABA2979C-7104-495A-B9B8-5DD7ABA17424}" type="pres">
      <dgm:prSet presAssocID="{79F86720-39E2-4BCB-B4CA-FA63F7B53FB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7A97509-8FC4-43CE-BCD6-F46AB0320A7B}" type="pres">
      <dgm:prSet presAssocID="{79F86720-39E2-4BCB-B4CA-FA63F7B53FB0}" presName="radial" presStyleCnt="0">
        <dgm:presLayoutVars>
          <dgm:animLvl val="ctr"/>
        </dgm:presLayoutVars>
      </dgm:prSet>
      <dgm:spPr/>
    </dgm:pt>
    <dgm:pt modelId="{5072E80D-9246-4359-91BD-C28869E00275}" type="pres">
      <dgm:prSet presAssocID="{8022281C-7432-48F3-A5AF-AB9D8EA2FD83}" presName="centerShape" presStyleLbl="vennNode1" presStyleIdx="0" presStyleCnt="5"/>
      <dgm:spPr/>
      <dgm:t>
        <a:bodyPr/>
        <a:lstStyle/>
        <a:p>
          <a:endParaRPr lang="es-EC"/>
        </a:p>
      </dgm:t>
    </dgm:pt>
    <dgm:pt modelId="{0DBA1DE7-97CE-43BE-8CE7-EA6903688237}" type="pres">
      <dgm:prSet presAssocID="{CF9CBD4B-9A3B-4ACB-A5F9-87B428DCACEF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BB2C850-51F8-469E-95C1-9DB0E1A87DE1}" type="pres">
      <dgm:prSet presAssocID="{E890D16E-3EF3-4954-9370-376B40959018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2CF99A-D5F9-42CE-B197-4EE942B6D9AD}" type="pres">
      <dgm:prSet presAssocID="{ACAF6420-42EE-4FDC-B141-E5E690BA6202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257D33-A2E6-445A-825E-5CDF4516DC6B}" type="pres">
      <dgm:prSet presAssocID="{F115A188-B42C-4B01-8C26-40E0426580D0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3E57D76-C380-4D4C-B9AC-3C7631714BAE}" type="presOf" srcId="{F115A188-B42C-4B01-8C26-40E0426580D0}" destId="{2E257D33-A2E6-445A-825E-5CDF4516DC6B}" srcOrd="0" destOrd="0" presId="urn:microsoft.com/office/officeart/2005/8/layout/radial3"/>
    <dgm:cxn modelId="{3C22335F-5E5C-4F94-9A73-5C5519A46C5D}" type="presOf" srcId="{ACAF6420-42EE-4FDC-B141-E5E690BA6202}" destId="{532CF99A-D5F9-42CE-B197-4EE942B6D9AD}" srcOrd="0" destOrd="0" presId="urn:microsoft.com/office/officeart/2005/8/layout/radial3"/>
    <dgm:cxn modelId="{F95BA6A5-EC12-4CD7-9893-31809F40258C}" srcId="{8022281C-7432-48F3-A5AF-AB9D8EA2FD83}" destId="{E890D16E-3EF3-4954-9370-376B40959018}" srcOrd="1" destOrd="0" parTransId="{543D0C96-C5EB-4A02-BAB5-01E05A942EBF}" sibTransId="{D86C9F6D-3564-4F9D-AA9D-77A55D2DBC4B}"/>
    <dgm:cxn modelId="{11F9E26F-BC67-483B-A6F3-22A0924F61AE}" type="presOf" srcId="{E890D16E-3EF3-4954-9370-376B40959018}" destId="{ABB2C850-51F8-469E-95C1-9DB0E1A87DE1}" srcOrd="0" destOrd="0" presId="urn:microsoft.com/office/officeart/2005/8/layout/radial3"/>
    <dgm:cxn modelId="{97C9C194-7C1A-4347-BB47-C9400D2F4DF8}" srcId="{8022281C-7432-48F3-A5AF-AB9D8EA2FD83}" destId="{F115A188-B42C-4B01-8C26-40E0426580D0}" srcOrd="3" destOrd="0" parTransId="{E6DC8CA4-B3A9-46B8-BD85-57739FE521D0}" sibTransId="{347CE6EA-21A9-4A7B-A32B-33B457376F07}"/>
    <dgm:cxn modelId="{6FFFA686-05B1-4EDC-B7CD-FF351E58D6C6}" srcId="{79F86720-39E2-4BCB-B4CA-FA63F7B53FB0}" destId="{8022281C-7432-48F3-A5AF-AB9D8EA2FD83}" srcOrd="0" destOrd="0" parTransId="{644C0FBD-0F55-4CD3-8809-448A893C28DF}" sibTransId="{9C3D030F-4200-498F-8FE8-BF939E5B9D9A}"/>
    <dgm:cxn modelId="{8080E6F6-69D9-4754-A7B0-AA04BD26A842}" srcId="{8022281C-7432-48F3-A5AF-AB9D8EA2FD83}" destId="{ACAF6420-42EE-4FDC-B141-E5E690BA6202}" srcOrd="2" destOrd="0" parTransId="{5C106DA6-817F-4443-BB4D-8AE8CCED9FC5}" sibTransId="{35D1087E-43D1-4365-85D6-39D521680199}"/>
    <dgm:cxn modelId="{E764C9FC-E928-485E-AA27-16C7FD19346C}" type="presOf" srcId="{CF9CBD4B-9A3B-4ACB-A5F9-87B428DCACEF}" destId="{0DBA1DE7-97CE-43BE-8CE7-EA6903688237}" srcOrd="0" destOrd="0" presId="urn:microsoft.com/office/officeart/2005/8/layout/radial3"/>
    <dgm:cxn modelId="{C184FCCE-9760-4473-9262-C7DA9C8A5209}" type="presOf" srcId="{8022281C-7432-48F3-A5AF-AB9D8EA2FD83}" destId="{5072E80D-9246-4359-91BD-C28869E00275}" srcOrd="0" destOrd="0" presId="urn:microsoft.com/office/officeart/2005/8/layout/radial3"/>
    <dgm:cxn modelId="{771CB464-F172-4F00-A9E3-B708E0ABC3C4}" srcId="{8022281C-7432-48F3-A5AF-AB9D8EA2FD83}" destId="{CF9CBD4B-9A3B-4ACB-A5F9-87B428DCACEF}" srcOrd="0" destOrd="0" parTransId="{5F14BD34-1183-4F92-B6BE-2A8BB7C4B2C5}" sibTransId="{38F81973-D650-4655-B60E-DD8B8AF11F27}"/>
    <dgm:cxn modelId="{C41CF806-B0C8-41B3-8BA3-39A2EA4655F3}" type="presOf" srcId="{79F86720-39E2-4BCB-B4CA-FA63F7B53FB0}" destId="{ABA2979C-7104-495A-B9B8-5DD7ABA17424}" srcOrd="0" destOrd="0" presId="urn:microsoft.com/office/officeart/2005/8/layout/radial3"/>
    <dgm:cxn modelId="{46675819-88ED-4F32-B968-B06A25A50C00}" type="presParOf" srcId="{ABA2979C-7104-495A-B9B8-5DD7ABA17424}" destId="{57A97509-8FC4-43CE-BCD6-F46AB0320A7B}" srcOrd="0" destOrd="0" presId="urn:microsoft.com/office/officeart/2005/8/layout/radial3"/>
    <dgm:cxn modelId="{273EC844-A168-41F5-9404-8F75F7C11DCC}" type="presParOf" srcId="{57A97509-8FC4-43CE-BCD6-F46AB0320A7B}" destId="{5072E80D-9246-4359-91BD-C28869E00275}" srcOrd="0" destOrd="0" presId="urn:microsoft.com/office/officeart/2005/8/layout/radial3"/>
    <dgm:cxn modelId="{833CDC77-3EC9-4852-8191-6C4BD03A4A4D}" type="presParOf" srcId="{57A97509-8FC4-43CE-BCD6-F46AB0320A7B}" destId="{0DBA1DE7-97CE-43BE-8CE7-EA6903688237}" srcOrd="1" destOrd="0" presId="urn:microsoft.com/office/officeart/2005/8/layout/radial3"/>
    <dgm:cxn modelId="{6B009A2B-4E55-4DF5-AF2E-FD839C7D9223}" type="presParOf" srcId="{57A97509-8FC4-43CE-BCD6-F46AB0320A7B}" destId="{ABB2C850-51F8-469E-95C1-9DB0E1A87DE1}" srcOrd="2" destOrd="0" presId="urn:microsoft.com/office/officeart/2005/8/layout/radial3"/>
    <dgm:cxn modelId="{03D5DB90-CC64-49FD-A9AC-5D380B578BA3}" type="presParOf" srcId="{57A97509-8FC4-43CE-BCD6-F46AB0320A7B}" destId="{532CF99A-D5F9-42CE-B197-4EE942B6D9AD}" srcOrd="3" destOrd="0" presId="urn:microsoft.com/office/officeart/2005/8/layout/radial3"/>
    <dgm:cxn modelId="{C2890A89-0BE1-461C-B35A-43CFA05AEB20}" type="presParOf" srcId="{57A97509-8FC4-43CE-BCD6-F46AB0320A7B}" destId="{2E257D33-A2E6-445A-825E-5CDF4516DC6B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00537C2-9A3B-4F21-AE82-B4FDD80E6BE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860D63B-8680-46E7-B79D-B2272837F111}">
      <dgm:prSet phldrT="[Texto]"/>
      <dgm:spPr/>
      <dgm:t>
        <a:bodyPr/>
        <a:lstStyle/>
        <a:p>
          <a:r>
            <a:rPr lang="es-EC" dirty="0" smtClean="0"/>
            <a:t>Página web Honorable Gobierno Provincial de Tungurahua</a:t>
          </a:r>
          <a:endParaRPr lang="es-EC" dirty="0"/>
        </a:p>
      </dgm:t>
    </dgm:pt>
    <dgm:pt modelId="{D7B0C7CB-A58D-4100-A5C4-BA8FF390835B}" type="parTrans" cxnId="{D8699E25-A993-4377-A99E-228ACBBF9F74}">
      <dgm:prSet/>
      <dgm:spPr/>
      <dgm:t>
        <a:bodyPr/>
        <a:lstStyle/>
        <a:p>
          <a:endParaRPr lang="es-EC"/>
        </a:p>
      </dgm:t>
    </dgm:pt>
    <dgm:pt modelId="{283E9B6C-9346-4905-9239-B80C1B24DC18}" type="sibTrans" cxnId="{D8699E25-A993-4377-A99E-228ACBBF9F74}">
      <dgm:prSet/>
      <dgm:spPr/>
      <dgm:t>
        <a:bodyPr/>
        <a:lstStyle/>
        <a:p>
          <a:endParaRPr lang="es-EC"/>
        </a:p>
      </dgm:t>
    </dgm:pt>
    <dgm:pt modelId="{05BCCF7A-3B25-4C76-A8DC-30AAEAA1A2ED}">
      <dgm:prSet phldrT="[Texto]"/>
      <dgm:spPr/>
      <dgm:t>
        <a:bodyPr/>
        <a:lstStyle/>
        <a:p>
          <a:r>
            <a:rPr lang="es-EC" dirty="0" smtClean="0"/>
            <a:t>Boletines de información</a:t>
          </a:r>
          <a:endParaRPr lang="es-EC" dirty="0"/>
        </a:p>
      </dgm:t>
    </dgm:pt>
    <dgm:pt modelId="{DB80720B-81AE-4C7F-BED7-A20DD8A6D8BC}" type="parTrans" cxnId="{9AF79AA6-9612-4524-94DE-1AD9AED63CAD}">
      <dgm:prSet/>
      <dgm:spPr/>
      <dgm:t>
        <a:bodyPr/>
        <a:lstStyle/>
        <a:p>
          <a:endParaRPr lang="es-EC"/>
        </a:p>
      </dgm:t>
    </dgm:pt>
    <dgm:pt modelId="{F5DDD31C-86A8-4B97-9AE9-AD2A7D0050F0}" type="sibTrans" cxnId="{9AF79AA6-9612-4524-94DE-1AD9AED63CAD}">
      <dgm:prSet/>
      <dgm:spPr/>
      <dgm:t>
        <a:bodyPr/>
        <a:lstStyle/>
        <a:p>
          <a:endParaRPr lang="es-EC"/>
        </a:p>
      </dgm:t>
    </dgm:pt>
    <dgm:pt modelId="{FF9961ED-992C-4A9D-8770-4C3DE51650FD}">
      <dgm:prSet phldrT="[Texto]"/>
      <dgm:spPr/>
      <dgm:t>
        <a:bodyPr/>
        <a:lstStyle/>
        <a:p>
          <a:r>
            <a:rPr lang="es-EC" dirty="0" smtClean="0"/>
            <a:t>FFF, plan de medios</a:t>
          </a:r>
          <a:endParaRPr lang="es-EC" dirty="0"/>
        </a:p>
      </dgm:t>
    </dgm:pt>
    <dgm:pt modelId="{FE287FA4-06FA-46BB-AEA8-97501C08615A}" type="parTrans" cxnId="{D080B2B7-9EC1-4F55-B89F-AD7DE9896762}">
      <dgm:prSet/>
      <dgm:spPr/>
      <dgm:t>
        <a:bodyPr/>
        <a:lstStyle/>
        <a:p>
          <a:endParaRPr lang="es-EC"/>
        </a:p>
      </dgm:t>
    </dgm:pt>
    <dgm:pt modelId="{C3BC4B3B-74C8-4DC7-900B-2459D1BDA27B}" type="sibTrans" cxnId="{D080B2B7-9EC1-4F55-B89F-AD7DE9896762}">
      <dgm:prSet/>
      <dgm:spPr/>
      <dgm:t>
        <a:bodyPr/>
        <a:lstStyle/>
        <a:p>
          <a:endParaRPr lang="es-EC"/>
        </a:p>
      </dgm:t>
    </dgm:pt>
    <dgm:pt modelId="{D8C8A4F8-0FBF-4EF0-8170-0AEE916D2ED3}">
      <dgm:prSet phldrT="[Texto]"/>
      <dgm:spPr/>
      <dgm:t>
        <a:bodyPr/>
        <a:lstStyle/>
        <a:p>
          <a:r>
            <a:rPr lang="es-EC" dirty="0" smtClean="0"/>
            <a:t>GADMA </a:t>
          </a:r>
          <a:endParaRPr lang="es-EC" dirty="0"/>
        </a:p>
      </dgm:t>
    </dgm:pt>
    <dgm:pt modelId="{6850D9E7-E340-48CA-9235-01D6D8D1DD6E}" type="parTrans" cxnId="{2AFBB816-7013-4D10-90AF-5236EB652A31}">
      <dgm:prSet/>
      <dgm:spPr/>
      <dgm:t>
        <a:bodyPr/>
        <a:lstStyle/>
        <a:p>
          <a:endParaRPr lang="es-EC"/>
        </a:p>
      </dgm:t>
    </dgm:pt>
    <dgm:pt modelId="{D628226B-1953-4784-A3CC-DE705517A72B}" type="sibTrans" cxnId="{2AFBB816-7013-4D10-90AF-5236EB652A31}">
      <dgm:prSet/>
      <dgm:spPr/>
      <dgm:t>
        <a:bodyPr/>
        <a:lstStyle/>
        <a:p>
          <a:endParaRPr lang="es-EC"/>
        </a:p>
      </dgm:t>
    </dgm:pt>
    <dgm:pt modelId="{BC762C25-7666-4EE3-945A-56C440C62AEF}">
      <dgm:prSet phldrT="[Texto]"/>
      <dgm:spPr/>
      <dgm:t>
        <a:bodyPr/>
        <a:lstStyle/>
        <a:p>
          <a:r>
            <a:rPr lang="es-EC" dirty="0" smtClean="0"/>
            <a:t>Plataformas digitales issuu</a:t>
          </a:r>
          <a:endParaRPr lang="es-EC" dirty="0"/>
        </a:p>
      </dgm:t>
    </dgm:pt>
    <dgm:pt modelId="{A91B4987-8810-4E2C-A6B9-E2F2ADF65253}" type="parTrans" cxnId="{01D76958-A242-4519-8DE4-BB84D0944C8F}">
      <dgm:prSet/>
      <dgm:spPr/>
    </dgm:pt>
    <dgm:pt modelId="{A1CD31F0-3BB2-4BCC-9964-603B0A0B36F5}" type="sibTrans" cxnId="{01D76958-A242-4519-8DE4-BB84D0944C8F}">
      <dgm:prSet/>
      <dgm:spPr/>
    </dgm:pt>
    <dgm:pt modelId="{C9BD8B30-872F-4023-82E3-BC3D962EE81B}" type="pres">
      <dgm:prSet presAssocID="{900537C2-9A3B-4F21-AE82-B4FDD80E6BE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C61BBAC-EF2B-4422-B63C-AF57DEF33FB3}" type="pres">
      <dgm:prSet presAssocID="{E860D63B-8680-46E7-B79D-B2272837F11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D74202-7C11-4A3B-8640-BB850B1E8677}" type="pres">
      <dgm:prSet presAssocID="{283E9B6C-9346-4905-9239-B80C1B24DC18}" presName="sibTrans" presStyleCnt="0"/>
      <dgm:spPr/>
    </dgm:pt>
    <dgm:pt modelId="{EB0028DB-4DCE-474F-BBA3-CD7C4453F758}" type="pres">
      <dgm:prSet presAssocID="{05BCCF7A-3B25-4C76-A8DC-30AAEAA1A2E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5EFDF2-BBCE-4E5B-89D1-8A4B37E10238}" type="pres">
      <dgm:prSet presAssocID="{F5DDD31C-86A8-4B97-9AE9-AD2A7D0050F0}" presName="sibTrans" presStyleCnt="0"/>
      <dgm:spPr/>
    </dgm:pt>
    <dgm:pt modelId="{214FB506-4951-4B37-8FCA-CAE5C46A3893}" type="pres">
      <dgm:prSet presAssocID="{FF9961ED-992C-4A9D-8770-4C3DE51650F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1FB010-03DE-46FF-BD29-B1D61C6EE7B7}" type="pres">
      <dgm:prSet presAssocID="{C3BC4B3B-74C8-4DC7-900B-2459D1BDA27B}" presName="sibTrans" presStyleCnt="0"/>
      <dgm:spPr/>
    </dgm:pt>
    <dgm:pt modelId="{59F4F6CD-0866-44D4-B1C7-CD31EF153BC6}" type="pres">
      <dgm:prSet presAssocID="{D8C8A4F8-0FBF-4EF0-8170-0AEE916D2ED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7C0673-39A6-4723-8308-B08C161978B0}" type="pres">
      <dgm:prSet presAssocID="{D628226B-1953-4784-A3CC-DE705517A72B}" presName="sibTrans" presStyleCnt="0"/>
      <dgm:spPr/>
    </dgm:pt>
    <dgm:pt modelId="{B3D4EA7F-2D01-41FD-87F5-6A775930F87F}" type="pres">
      <dgm:prSet presAssocID="{BC762C25-7666-4EE3-945A-56C440C62AE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27EF252-677D-4F3E-AC47-BA9ED16538BA}" type="presOf" srcId="{E860D63B-8680-46E7-B79D-B2272837F111}" destId="{AC61BBAC-EF2B-4422-B63C-AF57DEF33FB3}" srcOrd="0" destOrd="0" presId="urn:microsoft.com/office/officeart/2005/8/layout/default"/>
    <dgm:cxn modelId="{35E64817-1156-480F-AC77-F3EDE95301F6}" type="presOf" srcId="{05BCCF7A-3B25-4C76-A8DC-30AAEAA1A2ED}" destId="{EB0028DB-4DCE-474F-BBA3-CD7C4453F758}" srcOrd="0" destOrd="0" presId="urn:microsoft.com/office/officeart/2005/8/layout/default"/>
    <dgm:cxn modelId="{B1DAB1FE-D3F3-4898-AEBD-7A8479FF1919}" type="presOf" srcId="{D8C8A4F8-0FBF-4EF0-8170-0AEE916D2ED3}" destId="{59F4F6CD-0866-44D4-B1C7-CD31EF153BC6}" srcOrd="0" destOrd="0" presId="urn:microsoft.com/office/officeart/2005/8/layout/default"/>
    <dgm:cxn modelId="{9AF79AA6-9612-4524-94DE-1AD9AED63CAD}" srcId="{900537C2-9A3B-4F21-AE82-B4FDD80E6BE0}" destId="{05BCCF7A-3B25-4C76-A8DC-30AAEAA1A2ED}" srcOrd="1" destOrd="0" parTransId="{DB80720B-81AE-4C7F-BED7-A20DD8A6D8BC}" sibTransId="{F5DDD31C-86A8-4B97-9AE9-AD2A7D0050F0}"/>
    <dgm:cxn modelId="{38454F19-6B28-44F9-9A74-304151854A74}" type="presOf" srcId="{900537C2-9A3B-4F21-AE82-B4FDD80E6BE0}" destId="{C9BD8B30-872F-4023-82E3-BC3D962EE81B}" srcOrd="0" destOrd="0" presId="urn:microsoft.com/office/officeart/2005/8/layout/default"/>
    <dgm:cxn modelId="{2AFBB816-7013-4D10-90AF-5236EB652A31}" srcId="{900537C2-9A3B-4F21-AE82-B4FDD80E6BE0}" destId="{D8C8A4F8-0FBF-4EF0-8170-0AEE916D2ED3}" srcOrd="3" destOrd="0" parTransId="{6850D9E7-E340-48CA-9235-01D6D8D1DD6E}" sibTransId="{D628226B-1953-4784-A3CC-DE705517A72B}"/>
    <dgm:cxn modelId="{D080B2B7-9EC1-4F55-B89F-AD7DE9896762}" srcId="{900537C2-9A3B-4F21-AE82-B4FDD80E6BE0}" destId="{FF9961ED-992C-4A9D-8770-4C3DE51650FD}" srcOrd="2" destOrd="0" parTransId="{FE287FA4-06FA-46BB-AEA8-97501C08615A}" sibTransId="{C3BC4B3B-74C8-4DC7-900B-2459D1BDA27B}"/>
    <dgm:cxn modelId="{99C1BD22-D93D-4027-BF5F-B1ECDECD1B46}" type="presOf" srcId="{FF9961ED-992C-4A9D-8770-4C3DE51650FD}" destId="{214FB506-4951-4B37-8FCA-CAE5C46A3893}" srcOrd="0" destOrd="0" presId="urn:microsoft.com/office/officeart/2005/8/layout/default"/>
    <dgm:cxn modelId="{D8699E25-A993-4377-A99E-228ACBBF9F74}" srcId="{900537C2-9A3B-4F21-AE82-B4FDD80E6BE0}" destId="{E860D63B-8680-46E7-B79D-B2272837F111}" srcOrd="0" destOrd="0" parTransId="{D7B0C7CB-A58D-4100-A5C4-BA8FF390835B}" sibTransId="{283E9B6C-9346-4905-9239-B80C1B24DC18}"/>
    <dgm:cxn modelId="{1FF2E8AA-A1F0-4A77-9537-802556DE43B4}" type="presOf" srcId="{BC762C25-7666-4EE3-945A-56C440C62AEF}" destId="{B3D4EA7F-2D01-41FD-87F5-6A775930F87F}" srcOrd="0" destOrd="0" presId="urn:microsoft.com/office/officeart/2005/8/layout/default"/>
    <dgm:cxn modelId="{01D76958-A242-4519-8DE4-BB84D0944C8F}" srcId="{900537C2-9A3B-4F21-AE82-B4FDD80E6BE0}" destId="{BC762C25-7666-4EE3-945A-56C440C62AEF}" srcOrd="4" destOrd="0" parTransId="{A91B4987-8810-4E2C-A6B9-E2F2ADF65253}" sibTransId="{A1CD31F0-3BB2-4BCC-9964-603B0A0B36F5}"/>
    <dgm:cxn modelId="{663F4DB6-471F-482B-9D50-560ACC99616F}" type="presParOf" srcId="{C9BD8B30-872F-4023-82E3-BC3D962EE81B}" destId="{AC61BBAC-EF2B-4422-B63C-AF57DEF33FB3}" srcOrd="0" destOrd="0" presId="urn:microsoft.com/office/officeart/2005/8/layout/default"/>
    <dgm:cxn modelId="{31774D0F-76AB-4276-9FD8-03BE7BE7E52E}" type="presParOf" srcId="{C9BD8B30-872F-4023-82E3-BC3D962EE81B}" destId="{D1D74202-7C11-4A3B-8640-BB850B1E8677}" srcOrd="1" destOrd="0" presId="urn:microsoft.com/office/officeart/2005/8/layout/default"/>
    <dgm:cxn modelId="{1B00E630-B2EB-4CD1-AEF0-5F2623DC706F}" type="presParOf" srcId="{C9BD8B30-872F-4023-82E3-BC3D962EE81B}" destId="{EB0028DB-4DCE-474F-BBA3-CD7C4453F758}" srcOrd="2" destOrd="0" presId="urn:microsoft.com/office/officeart/2005/8/layout/default"/>
    <dgm:cxn modelId="{24151F6B-9FA7-4B71-A0BF-1927532E5CB0}" type="presParOf" srcId="{C9BD8B30-872F-4023-82E3-BC3D962EE81B}" destId="{3D5EFDF2-BBCE-4E5B-89D1-8A4B37E10238}" srcOrd="3" destOrd="0" presId="urn:microsoft.com/office/officeart/2005/8/layout/default"/>
    <dgm:cxn modelId="{EBD7BA62-6104-49D1-B974-CE6A8514337E}" type="presParOf" srcId="{C9BD8B30-872F-4023-82E3-BC3D962EE81B}" destId="{214FB506-4951-4B37-8FCA-CAE5C46A3893}" srcOrd="4" destOrd="0" presId="urn:microsoft.com/office/officeart/2005/8/layout/default"/>
    <dgm:cxn modelId="{1C96EE2A-BC1D-4258-90F9-105130196ACE}" type="presParOf" srcId="{C9BD8B30-872F-4023-82E3-BC3D962EE81B}" destId="{651FB010-03DE-46FF-BD29-B1D61C6EE7B7}" srcOrd="5" destOrd="0" presId="urn:microsoft.com/office/officeart/2005/8/layout/default"/>
    <dgm:cxn modelId="{FC1697AA-2236-423F-AAF4-F59B2ACA9FC2}" type="presParOf" srcId="{C9BD8B30-872F-4023-82E3-BC3D962EE81B}" destId="{59F4F6CD-0866-44D4-B1C7-CD31EF153BC6}" srcOrd="6" destOrd="0" presId="urn:microsoft.com/office/officeart/2005/8/layout/default"/>
    <dgm:cxn modelId="{294CB114-CF85-4AB0-9BD5-27A7E708131A}" type="presParOf" srcId="{C9BD8B30-872F-4023-82E3-BC3D962EE81B}" destId="{FE7C0673-39A6-4723-8308-B08C161978B0}" srcOrd="7" destOrd="0" presId="urn:microsoft.com/office/officeart/2005/8/layout/default"/>
    <dgm:cxn modelId="{EB6BBF0D-D975-4023-AD7F-B0862FE368DC}" type="presParOf" srcId="{C9BD8B30-872F-4023-82E3-BC3D962EE81B}" destId="{B3D4EA7F-2D01-41FD-87F5-6A775930F87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DEE0D7B-FD9E-452D-A514-B2965EA6780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06F27A5-8338-4315-9CA3-A67D18815D26}">
      <dgm:prSet phldrT="[Texto]"/>
      <dgm:spPr/>
      <dgm:t>
        <a:bodyPr/>
        <a:lstStyle/>
        <a:p>
          <a:r>
            <a:rPr lang="es-EC" dirty="0" smtClean="0"/>
            <a:t>Ministerio de Educación</a:t>
          </a:r>
          <a:endParaRPr lang="es-EC" dirty="0"/>
        </a:p>
      </dgm:t>
    </dgm:pt>
    <dgm:pt modelId="{8D59C99C-2401-4DAF-BC6B-949004A14035}" type="parTrans" cxnId="{C6E7F2B2-8569-4379-977A-64258725D4E6}">
      <dgm:prSet/>
      <dgm:spPr/>
      <dgm:t>
        <a:bodyPr/>
        <a:lstStyle/>
        <a:p>
          <a:endParaRPr lang="es-EC"/>
        </a:p>
      </dgm:t>
    </dgm:pt>
    <dgm:pt modelId="{CBC2C952-93ED-4FE2-AA6B-2C80C6EDD605}" type="sibTrans" cxnId="{C6E7F2B2-8569-4379-977A-64258725D4E6}">
      <dgm:prSet/>
      <dgm:spPr/>
      <dgm:t>
        <a:bodyPr/>
        <a:lstStyle/>
        <a:p>
          <a:endParaRPr lang="es-EC"/>
        </a:p>
      </dgm:t>
    </dgm:pt>
    <dgm:pt modelId="{B5ABA191-1D5C-425E-A36B-859545D35A13}">
      <dgm:prSet phldrT="[Texto]"/>
      <dgm:spPr/>
      <dgm:t>
        <a:bodyPr/>
        <a:lstStyle/>
        <a:p>
          <a:r>
            <a:rPr lang="es-EC" dirty="0" smtClean="0"/>
            <a:t>Ministerio de Cultura</a:t>
          </a:r>
          <a:endParaRPr lang="es-EC" dirty="0"/>
        </a:p>
      </dgm:t>
    </dgm:pt>
    <dgm:pt modelId="{E665F70A-EAA6-4C2C-80E5-46C52DC32FE6}" type="parTrans" cxnId="{035E1F1A-CBC4-4307-A3DD-B04584B9AE98}">
      <dgm:prSet/>
      <dgm:spPr/>
      <dgm:t>
        <a:bodyPr/>
        <a:lstStyle/>
        <a:p>
          <a:endParaRPr lang="es-EC"/>
        </a:p>
      </dgm:t>
    </dgm:pt>
    <dgm:pt modelId="{A92BF2B5-00B7-4577-ACA9-7E441C4675A7}" type="sibTrans" cxnId="{035E1F1A-CBC4-4307-A3DD-B04584B9AE98}">
      <dgm:prSet/>
      <dgm:spPr/>
      <dgm:t>
        <a:bodyPr/>
        <a:lstStyle/>
        <a:p>
          <a:endParaRPr lang="es-EC"/>
        </a:p>
      </dgm:t>
    </dgm:pt>
    <dgm:pt modelId="{E5D91F80-307F-4ED6-83AE-D9A59DB0D3D2}">
      <dgm:prSet phldrT="[Texto]"/>
      <dgm:spPr/>
      <dgm:t>
        <a:bodyPr/>
        <a:lstStyle/>
        <a:p>
          <a:r>
            <a:rPr lang="es-EC" dirty="0" smtClean="0"/>
            <a:t>Ministerio de Turismo</a:t>
          </a:r>
          <a:endParaRPr lang="es-EC" dirty="0"/>
        </a:p>
      </dgm:t>
    </dgm:pt>
    <dgm:pt modelId="{D98CF4DB-7AF5-4BCF-A96A-D377EE4582AD}" type="parTrans" cxnId="{F56C1B28-AB30-472A-8541-BD5AD737EF51}">
      <dgm:prSet/>
      <dgm:spPr/>
      <dgm:t>
        <a:bodyPr/>
        <a:lstStyle/>
        <a:p>
          <a:endParaRPr lang="es-EC"/>
        </a:p>
      </dgm:t>
    </dgm:pt>
    <dgm:pt modelId="{096AC28E-FFF5-4286-8D53-61B650ED3ABA}" type="sibTrans" cxnId="{F56C1B28-AB30-472A-8541-BD5AD737EF51}">
      <dgm:prSet/>
      <dgm:spPr/>
      <dgm:t>
        <a:bodyPr/>
        <a:lstStyle/>
        <a:p>
          <a:endParaRPr lang="es-EC"/>
        </a:p>
      </dgm:t>
    </dgm:pt>
    <dgm:pt modelId="{34798C0B-02F5-4873-9A87-8F3F4C20BDA6}">
      <dgm:prSet phldrT="[Texto]"/>
      <dgm:spPr/>
      <dgm:t>
        <a:bodyPr/>
        <a:lstStyle/>
        <a:p>
          <a:r>
            <a:rPr lang="es-EC" dirty="0" smtClean="0"/>
            <a:t>Gobierno provincial</a:t>
          </a:r>
          <a:endParaRPr lang="es-EC" dirty="0"/>
        </a:p>
      </dgm:t>
    </dgm:pt>
    <dgm:pt modelId="{DFBB54AE-47BF-4067-BCF6-D68D64205E0B}" type="parTrans" cxnId="{0EC259F6-D636-4017-BEAA-BABCFA48D547}">
      <dgm:prSet/>
      <dgm:spPr/>
    </dgm:pt>
    <dgm:pt modelId="{189246B2-BF98-4B67-9987-F7E122E50CE6}" type="sibTrans" cxnId="{0EC259F6-D636-4017-BEAA-BABCFA48D547}">
      <dgm:prSet/>
      <dgm:spPr/>
    </dgm:pt>
    <dgm:pt modelId="{7516DB69-3C75-45BB-8753-5FFA23BA5576}">
      <dgm:prSet phldrT="[Texto]"/>
      <dgm:spPr/>
      <dgm:t>
        <a:bodyPr/>
        <a:lstStyle/>
        <a:p>
          <a:r>
            <a:rPr lang="es-EC" dirty="0" smtClean="0"/>
            <a:t>Municipios</a:t>
          </a:r>
          <a:endParaRPr lang="es-EC" dirty="0"/>
        </a:p>
      </dgm:t>
    </dgm:pt>
    <dgm:pt modelId="{D41C2A5D-5152-4723-ABB4-4CA3D92FBEEC}" type="parTrans" cxnId="{E2FF0666-5056-496B-92B3-E7253A76A703}">
      <dgm:prSet/>
      <dgm:spPr/>
    </dgm:pt>
    <dgm:pt modelId="{C773F549-327C-4939-A8F1-63122E3D2528}" type="sibTrans" cxnId="{E2FF0666-5056-496B-92B3-E7253A76A703}">
      <dgm:prSet/>
      <dgm:spPr/>
    </dgm:pt>
    <dgm:pt modelId="{BDC3F77B-AC08-4935-8A01-1F9B803D785E}">
      <dgm:prSet phldrT="[Texto]"/>
      <dgm:spPr/>
      <dgm:t>
        <a:bodyPr/>
        <a:lstStyle/>
        <a:p>
          <a:r>
            <a:rPr lang="es-EC" dirty="0" smtClean="0"/>
            <a:t>FFF, instituciones educativas</a:t>
          </a:r>
          <a:endParaRPr lang="es-EC" dirty="0"/>
        </a:p>
      </dgm:t>
    </dgm:pt>
    <dgm:pt modelId="{EE521F05-1ED7-4CE1-BC64-BAE0C4682EA1}" type="parTrans" cxnId="{61498E67-ADF0-4028-8014-687D0A25D5C9}">
      <dgm:prSet/>
      <dgm:spPr/>
    </dgm:pt>
    <dgm:pt modelId="{8171D767-C272-45D9-A7D1-697DAD59BF0B}" type="sibTrans" cxnId="{61498E67-ADF0-4028-8014-687D0A25D5C9}">
      <dgm:prSet/>
      <dgm:spPr/>
    </dgm:pt>
    <dgm:pt modelId="{0FFCEAE6-EA38-40FF-BC19-78AA56F28972}" type="pres">
      <dgm:prSet presAssocID="{9DEE0D7B-FD9E-452D-A514-B2965EA6780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7A9EE81-262D-4731-B3FC-53D34E18E130}" type="pres">
      <dgm:prSet presAssocID="{206F27A5-8338-4315-9CA3-A67D18815D2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E75652-2613-4240-BC51-60835E43CD26}" type="pres">
      <dgm:prSet presAssocID="{CBC2C952-93ED-4FE2-AA6B-2C80C6EDD605}" presName="sibTrans" presStyleCnt="0"/>
      <dgm:spPr/>
    </dgm:pt>
    <dgm:pt modelId="{4C35A3FA-5250-4EE0-9874-8188099C4760}" type="pres">
      <dgm:prSet presAssocID="{B5ABA191-1D5C-425E-A36B-859545D35A1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B58D32E-1403-4F03-B7E4-A59BD883CDCD}" type="pres">
      <dgm:prSet presAssocID="{A92BF2B5-00B7-4577-ACA9-7E441C4675A7}" presName="sibTrans" presStyleCnt="0"/>
      <dgm:spPr/>
    </dgm:pt>
    <dgm:pt modelId="{61C2FD2F-886B-4444-B93E-72D0307FA3CD}" type="pres">
      <dgm:prSet presAssocID="{E5D91F80-307F-4ED6-83AE-D9A59DB0D3D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B174B8-964C-4830-A0D7-3B28456C7984}" type="pres">
      <dgm:prSet presAssocID="{096AC28E-FFF5-4286-8D53-61B650ED3ABA}" presName="sibTrans" presStyleCnt="0"/>
      <dgm:spPr/>
    </dgm:pt>
    <dgm:pt modelId="{D1742CBB-D602-4131-B210-A695C5C84B54}" type="pres">
      <dgm:prSet presAssocID="{34798C0B-02F5-4873-9A87-8F3F4C20BDA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5A44E3-8068-4A32-8024-E4899B980C3B}" type="pres">
      <dgm:prSet presAssocID="{189246B2-BF98-4B67-9987-F7E122E50CE6}" presName="sibTrans" presStyleCnt="0"/>
      <dgm:spPr/>
    </dgm:pt>
    <dgm:pt modelId="{9FA056A3-55B3-4260-9C97-9B6553F0730A}" type="pres">
      <dgm:prSet presAssocID="{7516DB69-3C75-45BB-8753-5FFA23BA557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EE4987-A779-474B-8317-02E1AE94E6DE}" type="pres">
      <dgm:prSet presAssocID="{C773F549-327C-4939-A8F1-63122E3D2528}" presName="sibTrans" presStyleCnt="0"/>
      <dgm:spPr/>
    </dgm:pt>
    <dgm:pt modelId="{71FF88E0-F7B4-4FC4-9AB5-7D34B4CD75B7}" type="pres">
      <dgm:prSet presAssocID="{BDC3F77B-AC08-4935-8A01-1F9B803D785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EC259F6-D636-4017-BEAA-BABCFA48D547}" srcId="{9DEE0D7B-FD9E-452D-A514-B2965EA67805}" destId="{34798C0B-02F5-4873-9A87-8F3F4C20BDA6}" srcOrd="3" destOrd="0" parTransId="{DFBB54AE-47BF-4067-BCF6-D68D64205E0B}" sibTransId="{189246B2-BF98-4B67-9987-F7E122E50CE6}"/>
    <dgm:cxn modelId="{FB6F1BF7-49BE-4713-AD24-3A258F69DA89}" type="presOf" srcId="{206F27A5-8338-4315-9CA3-A67D18815D26}" destId="{97A9EE81-262D-4731-B3FC-53D34E18E130}" srcOrd="0" destOrd="0" presId="urn:microsoft.com/office/officeart/2005/8/layout/default"/>
    <dgm:cxn modelId="{F56C1B28-AB30-472A-8541-BD5AD737EF51}" srcId="{9DEE0D7B-FD9E-452D-A514-B2965EA67805}" destId="{E5D91F80-307F-4ED6-83AE-D9A59DB0D3D2}" srcOrd="2" destOrd="0" parTransId="{D98CF4DB-7AF5-4BCF-A96A-D377EE4582AD}" sibTransId="{096AC28E-FFF5-4286-8D53-61B650ED3ABA}"/>
    <dgm:cxn modelId="{035E1F1A-CBC4-4307-A3DD-B04584B9AE98}" srcId="{9DEE0D7B-FD9E-452D-A514-B2965EA67805}" destId="{B5ABA191-1D5C-425E-A36B-859545D35A13}" srcOrd="1" destOrd="0" parTransId="{E665F70A-EAA6-4C2C-80E5-46C52DC32FE6}" sibTransId="{A92BF2B5-00B7-4577-ACA9-7E441C4675A7}"/>
    <dgm:cxn modelId="{D1375738-329D-4BBF-AE6C-6D8ED85DAFF8}" type="presOf" srcId="{34798C0B-02F5-4873-9A87-8F3F4C20BDA6}" destId="{D1742CBB-D602-4131-B210-A695C5C84B54}" srcOrd="0" destOrd="0" presId="urn:microsoft.com/office/officeart/2005/8/layout/default"/>
    <dgm:cxn modelId="{C6E7F2B2-8569-4379-977A-64258725D4E6}" srcId="{9DEE0D7B-FD9E-452D-A514-B2965EA67805}" destId="{206F27A5-8338-4315-9CA3-A67D18815D26}" srcOrd="0" destOrd="0" parTransId="{8D59C99C-2401-4DAF-BC6B-949004A14035}" sibTransId="{CBC2C952-93ED-4FE2-AA6B-2C80C6EDD605}"/>
    <dgm:cxn modelId="{61498E67-ADF0-4028-8014-687D0A25D5C9}" srcId="{9DEE0D7B-FD9E-452D-A514-B2965EA67805}" destId="{BDC3F77B-AC08-4935-8A01-1F9B803D785E}" srcOrd="5" destOrd="0" parTransId="{EE521F05-1ED7-4CE1-BC64-BAE0C4682EA1}" sibTransId="{8171D767-C272-45D9-A7D1-697DAD59BF0B}"/>
    <dgm:cxn modelId="{F6D91D9D-232F-4CFF-8C80-AB9331EBF539}" type="presOf" srcId="{E5D91F80-307F-4ED6-83AE-D9A59DB0D3D2}" destId="{61C2FD2F-886B-4444-B93E-72D0307FA3CD}" srcOrd="0" destOrd="0" presId="urn:microsoft.com/office/officeart/2005/8/layout/default"/>
    <dgm:cxn modelId="{E2FF0666-5056-496B-92B3-E7253A76A703}" srcId="{9DEE0D7B-FD9E-452D-A514-B2965EA67805}" destId="{7516DB69-3C75-45BB-8753-5FFA23BA5576}" srcOrd="4" destOrd="0" parTransId="{D41C2A5D-5152-4723-ABB4-4CA3D92FBEEC}" sibTransId="{C773F549-327C-4939-A8F1-63122E3D2528}"/>
    <dgm:cxn modelId="{8708C83F-887F-43F6-AA0D-5559628BD247}" type="presOf" srcId="{7516DB69-3C75-45BB-8753-5FFA23BA5576}" destId="{9FA056A3-55B3-4260-9C97-9B6553F0730A}" srcOrd="0" destOrd="0" presId="urn:microsoft.com/office/officeart/2005/8/layout/default"/>
    <dgm:cxn modelId="{DA344927-F058-47DC-A151-35196A8D9868}" type="presOf" srcId="{B5ABA191-1D5C-425E-A36B-859545D35A13}" destId="{4C35A3FA-5250-4EE0-9874-8188099C4760}" srcOrd="0" destOrd="0" presId="urn:microsoft.com/office/officeart/2005/8/layout/default"/>
    <dgm:cxn modelId="{222FC3D0-8B20-4DDA-AB5A-D3831C591D10}" type="presOf" srcId="{9DEE0D7B-FD9E-452D-A514-B2965EA67805}" destId="{0FFCEAE6-EA38-40FF-BC19-78AA56F28972}" srcOrd="0" destOrd="0" presId="urn:microsoft.com/office/officeart/2005/8/layout/default"/>
    <dgm:cxn modelId="{E61A8E53-0EB3-4E66-AB34-27CB502508E3}" type="presOf" srcId="{BDC3F77B-AC08-4935-8A01-1F9B803D785E}" destId="{71FF88E0-F7B4-4FC4-9AB5-7D34B4CD75B7}" srcOrd="0" destOrd="0" presId="urn:microsoft.com/office/officeart/2005/8/layout/default"/>
    <dgm:cxn modelId="{8FFE8DF2-C14A-461F-A3A1-1457447E633E}" type="presParOf" srcId="{0FFCEAE6-EA38-40FF-BC19-78AA56F28972}" destId="{97A9EE81-262D-4731-B3FC-53D34E18E130}" srcOrd="0" destOrd="0" presId="urn:microsoft.com/office/officeart/2005/8/layout/default"/>
    <dgm:cxn modelId="{064AE16C-DD15-4AD8-872F-CBF5E6BF02C1}" type="presParOf" srcId="{0FFCEAE6-EA38-40FF-BC19-78AA56F28972}" destId="{9FE75652-2613-4240-BC51-60835E43CD26}" srcOrd="1" destOrd="0" presId="urn:microsoft.com/office/officeart/2005/8/layout/default"/>
    <dgm:cxn modelId="{8BCEBE2C-D136-4828-87DD-4111654A04C0}" type="presParOf" srcId="{0FFCEAE6-EA38-40FF-BC19-78AA56F28972}" destId="{4C35A3FA-5250-4EE0-9874-8188099C4760}" srcOrd="2" destOrd="0" presId="urn:microsoft.com/office/officeart/2005/8/layout/default"/>
    <dgm:cxn modelId="{128ACA8A-2AD8-4570-BED8-519FF923A822}" type="presParOf" srcId="{0FFCEAE6-EA38-40FF-BC19-78AA56F28972}" destId="{4B58D32E-1403-4F03-B7E4-A59BD883CDCD}" srcOrd="3" destOrd="0" presId="urn:microsoft.com/office/officeart/2005/8/layout/default"/>
    <dgm:cxn modelId="{D1060990-0FF7-480A-B0A5-56D88D96D9F6}" type="presParOf" srcId="{0FFCEAE6-EA38-40FF-BC19-78AA56F28972}" destId="{61C2FD2F-886B-4444-B93E-72D0307FA3CD}" srcOrd="4" destOrd="0" presId="urn:microsoft.com/office/officeart/2005/8/layout/default"/>
    <dgm:cxn modelId="{7E544A06-2147-4664-9D4F-C6E1C64778CD}" type="presParOf" srcId="{0FFCEAE6-EA38-40FF-BC19-78AA56F28972}" destId="{9FB174B8-964C-4830-A0D7-3B28456C7984}" srcOrd="5" destOrd="0" presId="urn:microsoft.com/office/officeart/2005/8/layout/default"/>
    <dgm:cxn modelId="{2AAFE3D7-F059-404C-9C99-4912D333BF13}" type="presParOf" srcId="{0FFCEAE6-EA38-40FF-BC19-78AA56F28972}" destId="{D1742CBB-D602-4131-B210-A695C5C84B54}" srcOrd="6" destOrd="0" presId="urn:microsoft.com/office/officeart/2005/8/layout/default"/>
    <dgm:cxn modelId="{F0CE645F-874D-4436-A46D-41ED38784612}" type="presParOf" srcId="{0FFCEAE6-EA38-40FF-BC19-78AA56F28972}" destId="{045A44E3-8068-4A32-8024-E4899B980C3B}" srcOrd="7" destOrd="0" presId="urn:microsoft.com/office/officeart/2005/8/layout/default"/>
    <dgm:cxn modelId="{E8661A59-35AB-4345-A56D-3A064A304300}" type="presParOf" srcId="{0FFCEAE6-EA38-40FF-BC19-78AA56F28972}" destId="{9FA056A3-55B3-4260-9C97-9B6553F0730A}" srcOrd="8" destOrd="0" presId="urn:microsoft.com/office/officeart/2005/8/layout/default"/>
    <dgm:cxn modelId="{C06F2FA5-0656-4B03-B546-60E0B66E1848}" type="presParOf" srcId="{0FFCEAE6-EA38-40FF-BC19-78AA56F28972}" destId="{71EE4987-A779-474B-8317-02E1AE94E6DE}" srcOrd="9" destOrd="0" presId="urn:microsoft.com/office/officeart/2005/8/layout/default"/>
    <dgm:cxn modelId="{FCA62A7A-A180-44F9-AFB7-463154EE6D58}" type="presParOf" srcId="{0FFCEAE6-EA38-40FF-BC19-78AA56F28972}" destId="{71FF88E0-F7B4-4FC4-9AB5-7D34B4CD75B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A96CCFA-ACCD-4E00-9A46-EE7526F1DB0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2823F54-C05B-42A9-BA23-96AD0AD4F940}">
      <dgm:prSet phldrT="[Texto]"/>
      <dgm:spPr/>
      <dgm:t>
        <a:bodyPr/>
        <a:lstStyle/>
        <a:p>
          <a:r>
            <a:rPr lang="es-EC" dirty="0" smtClean="0"/>
            <a:t>Currículo del Ministerio de Educación</a:t>
          </a:r>
          <a:endParaRPr lang="es-EC" dirty="0"/>
        </a:p>
      </dgm:t>
    </dgm:pt>
    <dgm:pt modelId="{D62C9564-3C17-4657-B9B9-E7A3FEC04521}" type="parTrans" cxnId="{FBFBE177-4B35-498B-9CB5-7D7D7728E3DF}">
      <dgm:prSet/>
      <dgm:spPr/>
      <dgm:t>
        <a:bodyPr/>
        <a:lstStyle/>
        <a:p>
          <a:endParaRPr lang="es-EC"/>
        </a:p>
      </dgm:t>
    </dgm:pt>
    <dgm:pt modelId="{CEFE99ED-178D-4483-8189-D187DA75FBBA}" type="sibTrans" cxnId="{FBFBE177-4B35-498B-9CB5-7D7D7728E3DF}">
      <dgm:prSet/>
      <dgm:spPr/>
      <dgm:t>
        <a:bodyPr/>
        <a:lstStyle/>
        <a:p>
          <a:endParaRPr lang="es-EC"/>
        </a:p>
      </dgm:t>
    </dgm:pt>
    <dgm:pt modelId="{3DD6E428-7869-4002-9138-9BA333628134}">
      <dgm:prSet phldrT="[Texto]"/>
      <dgm:spPr/>
      <dgm:t>
        <a:bodyPr/>
        <a:lstStyle/>
        <a:p>
          <a:r>
            <a:rPr lang="es-EC" dirty="0" smtClean="0"/>
            <a:t>Pensamiento Crítico</a:t>
          </a:r>
          <a:endParaRPr lang="es-EC" dirty="0"/>
        </a:p>
      </dgm:t>
    </dgm:pt>
    <dgm:pt modelId="{F2DEA6C8-4D20-44B2-8A17-32689BF6EBED}" type="parTrans" cxnId="{B26174ED-4D0E-4945-A718-C2D26B181853}">
      <dgm:prSet/>
      <dgm:spPr/>
      <dgm:t>
        <a:bodyPr/>
        <a:lstStyle/>
        <a:p>
          <a:endParaRPr lang="es-EC"/>
        </a:p>
      </dgm:t>
    </dgm:pt>
    <dgm:pt modelId="{1824EC93-532A-450A-91BF-085811B1F042}" type="sibTrans" cxnId="{B26174ED-4D0E-4945-A718-C2D26B181853}">
      <dgm:prSet/>
      <dgm:spPr/>
      <dgm:t>
        <a:bodyPr/>
        <a:lstStyle/>
        <a:p>
          <a:endParaRPr lang="es-EC"/>
        </a:p>
      </dgm:t>
    </dgm:pt>
    <dgm:pt modelId="{88C79994-68DA-4688-A91C-18739DEDC09F}">
      <dgm:prSet phldrT="[Texto]"/>
      <dgm:spPr/>
      <dgm:t>
        <a:bodyPr/>
        <a:lstStyle/>
        <a:p>
          <a:r>
            <a:rPr lang="es-EC" dirty="0" smtClean="0"/>
            <a:t>Ciclo de Aprendizaje ERCA</a:t>
          </a:r>
          <a:endParaRPr lang="es-EC" dirty="0"/>
        </a:p>
      </dgm:t>
    </dgm:pt>
    <dgm:pt modelId="{8D308301-1AC0-46B1-B43A-FC7152630258}" type="parTrans" cxnId="{1618A97B-BD24-455C-B5C2-428D462FAE16}">
      <dgm:prSet/>
      <dgm:spPr/>
      <dgm:t>
        <a:bodyPr/>
        <a:lstStyle/>
        <a:p>
          <a:endParaRPr lang="es-EC"/>
        </a:p>
      </dgm:t>
    </dgm:pt>
    <dgm:pt modelId="{215170AF-36BD-498B-9B9F-938045ACE03E}" type="sibTrans" cxnId="{1618A97B-BD24-455C-B5C2-428D462FAE16}">
      <dgm:prSet/>
      <dgm:spPr/>
      <dgm:t>
        <a:bodyPr/>
        <a:lstStyle/>
        <a:p>
          <a:endParaRPr lang="es-EC"/>
        </a:p>
      </dgm:t>
    </dgm:pt>
    <dgm:pt modelId="{9B940030-DA9B-4ACC-B026-EF2887C06BBF}" type="pres">
      <dgm:prSet presAssocID="{1A96CCFA-ACCD-4E00-9A46-EE7526F1DB0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514F856-028E-41E0-9E1A-465870D70F00}" type="pres">
      <dgm:prSet presAssocID="{A2823F54-C05B-42A9-BA23-96AD0AD4F940}" presName="parentLin" presStyleCnt="0"/>
      <dgm:spPr/>
    </dgm:pt>
    <dgm:pt modelId="{FB606BF6-E45A-4617-886C-2A8382DD511C}" type="pres">
      <dgm:prSet presAssocID="{A2823F54-C05B-42A9-BA23-96AD0AD4F940}" presName="parentLeftMargin" presStyleLbl="node1" presStyleIdx="0" presStyleCnt="1"/>
      <dgm:spPr/>
      <dgm:t>
        <a:bodyPr/>
        <a:lstStyle/>
        <a:p>
          <a:endParaRPr lang="es-EC"/>
        </a:p>
      </dgm:t>
    </dgm:pt>
    <dgm:pt modelId="{B2FD34FF-77FB-4598-B80D-B17ECD6AE124}" type="pres">
      <dgm:prSet presAssocID="{A2823F54-C05B-42A9-BA23-96AD0AD4F94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7234A9-CDB9-4C1B-9368-700A0052BC2B}" type="pres">
      <dgm:prSet presAssocID="{A2823F54-C05B-42A9-BA23-96AD0AD4F940}" presName="negativeSpace" presStyleCnt="0"/>
      <dgm:spPr/>
    </dgm:pt>
    <dgm:pt modelId="{EE3EFA09-46B2-4E80-BD5D-B86B17630D35}" type="pres">
      <dgm:prSet presAssocID="{A2823F54-C05B-42A9-BA23-96AD0AD4F940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16E4DBD-2237-4355-B049-27839C1A1F4A}" type="presOf" srcId="{3DD6E428-7869-4002-9138-9BA333628134}" destId="{EE3EFA09-46B2-4E80-BD5D-B86B17630D35}" srcOrd="0" destOrd="0" presId="urn:microsoft.com/office/officeart/2005/8/layout/list1"/>
    <dgm:cxn modelId="{373CB9A3-2C44-4120-9E99-FF670258F953}" type="presOf" srcId="{1A96CCFA-ACCD-4E00-9A46-EE7526F1DB05}" destId="{9B940030-DA9B-4ACC-B026-EF2887C06BBF}" srcOrd="0" destOrd="0" presId="urn:microsoft.com/office/officeart/2005/8/layout/list1"/>
    <dgm:cxn modelId="{B26174ED-4D0E-4945-A718-C2D26B181853}" srcId="{A2823F54-C05B-42A9-BA23-96AD0AD4F940}" destId="{3DD6E428-7869-4002-9138-9BA333628134}" srcOrd="0" destOrd="0" parTransId="{F2DEA6C8-4D20-44B2-8A17-32689BF6EBED}" sibTransId="{1824EC93-532A-450A-91BF-085811B1F042}"/>
    <dgm:cxn modelId="{E3A5DE5A-76CF-482D-B12F-EC1CE87D45B4}" type="presOf" srcId="{88C79994-68DA-4688-A91C-18739DEDC09F}" destId="{EE3EFA09-46B2-4E80-BD5D-B86B17630D35}" srcOrd="0" destOrd="1" presId="urn:microsoft.com/office/officeart/2005/8/layout/list1"/>
    <dgm:cxn modelId="{FBFBE177-4B35-498B-9CB5-7D7D7728E3DF}" srcId="{1A96CCFA-ACCD-4E00-9A46-EE7526F1DB05}" destId="{A2823F54-C05B-42A9-BA23-96AD0AD4F940}" srcOrd="0" destOrd="0" parTransId="{D62C9564-3C17-4657-B9B9-E7A3FEC04521}" sibTransId="{CEFE99ED-178D-4483-8189-D187DA75FBBA}"/>
    <dgm:cxn modelId="{30C27016-A4AB-4DFF-AF8A-9CC5C39B8BA1}" type="presOf" srcId="{A2823F54-C05B-42A9-BA23-96AD0AD4F940}" destId="{B2FD34FF-77FB-4598-B80D-B17ECD6AE124}" srcOrd="1" destOrd="0" presId="urn:microsoft.com/office/officeart/2005/8/layout/list1"/>
    <dgm:cxn modelId="{64336F5B-E22E-40FB-BE6D-747E140F538C}" type="presOf" srcId="{A2823F54-C05B-42A9-BA23-96AD0AD4F940}" destId="{FB606BF6-E45A-4617-886C-2A8382DD511C}" srcOrd="0" destOrd="0" presId="urn:microsoft.com/office/officeart/2005/8/layout/list1"/>
    <dgm:cxn modelId="{1618A97B-BD24-455C-B5C2-428D462FAE16}" srcId="{A2823F54-C05B-42A9-BA23-96AD0AD4F940}" destId="{88C79994-68DA-4688-A91C-18739DEDC09F}" srcOrd="1" destOrd="0" parTransId="{8D308301-1AC0-46B1-B43A-FC7152630258}" sibTransId="{215170AF-36BD-498B-9B9F-938045ACE03E}"/>
    <dgm:cxn modelId="{D6E0789B-F159-4D8B-84D4-CB2512F10EE8}" type="presParOf" srcId="{9B940030-DA9B-4ACC-B026-EF2887C06BBF}" destId="{4514F856-028E-41E0-9E1A-465870D70F00}" srcOrd="0" destOrd="0" presId="urn:microsoft.com/office/officeart/2005/8/layout/list1"/>
    <dgm:cxn modelId="{1A14638F-708B-48CF-9B6E-F2AE64FFDC62}" type="presParOf" srcId="{4514F856-028E-41E0-9E1A-465870D70F00}" destId="{FB606BF6-E45A-4617-886C-2A8382DD511C}" srcOrd="0" destOrd="0" presId="urn:microsoft.com/office/officeart/2005/8/layout/list1"/>
    <dgm:cxn modelId="{0E80B594-1790-4EC1-A228-2DF5C25EE0B2}" type="presParOf" srcId="{4514F856-028E-41E0-9E1A-465870D70F00}" destId="{B2FD34FF-77FB-4598-B80D-B17ECD6AE124}" srcOrd="1" destOrd="0" presId="urn:microsoft.com/office/officeart/2005/8/layout/list1"/>
    <dgm:cxn modelId="{1841E380-5605-4A7F-A64E-BD5D4CE69E71}" type="presParOf" srcId="{9B940030-DA9B-4ACC-B026-EF2887C06BBF}" destId="{157234A9-CDB9-4C1B-9368-700A0052BC2B}" srcOrd="1" destOrd="0" presId="urn:microsoft.com/office/officeart/2005/8/layout/list1"/>
    <dgm:cxn modelId="{63D068D1-9FCE-4636-8697-A4585439A3CF}" type="presParOf" srcId="{9B940030-DA9B-4ACC-B026-EF2887C06BBF}" destId="{EE3EFA09-46B2-4E80-BD5D-B86B17630D3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36498B0-C8C4-4C7B-8F89-76F61B34FC2D}" type="doc">
      <dgm:prSet loTypeId="urn:microsoft.com/office/officeart/2005/8/layout/cycle3" loCatId="cycle" qsTypeId="urn:microsoft.com/office/officeart/2005/8/quickstyle/simple1" qsCatId="simple" csTypeId="urn:microsoft.com/office/officeart/2005/8/colors/accent1_1" csCatId="accent1" phldr="1"/>
      <dgm:spPr/>
    </dgm:pt>
    <dgm:pt modelId="{BEA59A11-AFF3-4E8E-8EC6-5DAE9E2FE6F6}">
      <dgm:prSet phldrT="[Texto]" custT="1"/>
      <dgm:spPr>
        <a:xfrm>
          <a:off x="1517920" y="227917"/>
          <a:ext cx="1548607" cy="1548607"/>
        </a:xfrm>
      </dgm:spPr>
      <dgm:t>
        <a:bodyPr/>
        <a:lstStyle/>
        <a:p>
          <a:r>
            <a:rPr lang="es-EC" sz="3600" smtClean="0">
              <a:latin typeface="Calibri" panose="020F0502020204030204"/>
              <a:ea typeface="+mn-ea"/>
              <a:cs typeface="+mn-cs"/>
            </a:rPr>
            <a:t>Experiencia</a:t>
          </a:r>
          <a:endParaRPr lang="es-EC" sz="3600" dirty="0">
            <a:latin typeface="Calibri" panose="020F0502020204030204"/>
            <a:ea typeface="+mn-ea"/>
            <a:cs typeface="+mn-cs"/>
          </a:endParaRPr>
        </a:p>
      </dgm:t>
    </dgm:pt>
    <dgm:pt modelId="{3FEB7F8E-4AB2-4F44-BCFD-F24C16C9C52B}" type="parTrans" cxnId="{A5C8B546-9252-4E86-B923-DE022BBE5C11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638BC751-6267-4B61-ADF7-233EF2001891}" type="sibTrans" cxnId="{A5C8B546-9252-4E86-B923-DE022BBE5C11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9F1EA87D-35DD-4928-A973-8B0A32608C21}">
      <dgm:prSet phldrT="[Texto]" custT="1"/>
      <dgm:spPr>
        <a:xfrm>
          <a:off x="550969" y="-22271"/>
          <a:ext cx="2370406" cy="1144467"/>
        </a:xfrm>
      </dgm:spPr>
      <dgm:t>
        <a:bodyPr/>
        <a:lstStyle/>
        <a:p>
          <a:r>
            <a:rPr lang="es-EC" sz="1050" smtClean="0">
              <a:latin typeface="Calibri" panose="020F0502020204030204"/>
              <a:ea typeface="+mn-ea"/>
              <a:cs typeface="+mn-cs"/>
            </a:rPr>
            <a:t>Explorar conocimientos previos.</a:t>
          </a:r>
          <a:endParaRPr lang="es-EC" sz="1050">
            <a:latin typeface="Calibri" panose="020F0502020204030204"/>
            <a:ea typeface="+mn-ea"/>
            <a:cs typeface="+mn-cs"/>
          </a:endParaRPr>
        </a:p>
      </dgm:t>
    </dgm:pt>
    <dgm:pt modelId="{54BD3CBA-B7F2-4EEA-8AAA-1573E731E4D0}" type="parTrans" cxnId="{0802B423-6219-4383-B130-299B9DE49EC7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D4DD1AD9-7181-4EE4-B18C-4DCB00198FD4}" type="sibTrans" cxnId="{0802B423-6219-4383-B130-299B9DE49EC7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AA02A8C3-B222-4073-BAEF-F30A61A164CB}">
      <dgm:prSet phldrT="[Texto]" custT="1"/>
      <dgm:spPr>
        <a:xfrm rot="5400000">
          <a:off x="3138057" y="227917"/>
          <a:ext cx="1548607" cy="1548607"/>
        </a:xfrm>
      </dgm:spPr>
      <dgm:t>
        <a:bodyPr/>
        <a:lstStyle/>
        <a:p>
          <a:r>
            <a:rPr lang="es-EC" sz="3600" smtClean="0">
              <a:latin typeface="Calibri" panose="020F0502020204030204"/>
              <a:ea typeface="+mn-ea"/>
              <a:cs typeface="+mn-cs"/>
            </a:rPr>
            <a:t>Reflexión</a:t>
          </a:r>
          <a:endParaRPr lang="es-EC" sz="3600" dirty="0">
            <a:latin typeface="Calibri" panose="020F0502020204030204"/>
            <a:ea typeface="+mn-ea"/>
            <a:cs typeface="+mn-cs"/>
          </a:endParaRPr>
        </a:p>
      </dgm:t>
    </dgm:pt>
    <dgm:pt modelId="{303B86C7-08CB-411D-B8DB-BB6932E64024}" type="parTrans" cxnId="{1E082AFB-115A-48AC-8355-4C08164F0591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C8133E9F-D334-4B64-B761-C5FD12D712A5}" type="sibTrans" cxnId="{1E082AFB-115A-48AC-8355-4C08164F0591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A3EAE5EA-8981-431A-AFE1-AEEA1E9ED631}">
      <dgm:prSet phldrT="[Texto]" custT="1"/>
      <dgm:spPr>
        <a:xfrm>
          <a:off x="3659177" y="-22271"/>
          <a:ext cx="2370406" cy="1144467"/>
        </a:xfrm>
      </dgm:spPr>
      <dgm:t>
        <a:bodyPr/>
        <a:lstStyle/>
        <a:p>
          <a:r>
            <a:rPr lang="es-EC" sz="1050" smtClean="0">
              <a:latin typeface="Calibri" panose="020F0502020204030204"/>
              <a:ea typeface="+mn-ea"/>
              <a:cs typeface="+mn-cs"/>
            </a:rPr>
            <a:t>Realizar un esquema conceptual de partida.</a:t>
          </a:r>
          <a:endParaRPr lang="es-EC" sz="1050">
            <a:latin typeface="Calibri" panose="020F0502020204030204"/>
            <a:ea typeface="+mn-ea"/>
            <a:cs typeface="+mn-cs"/>
          </a:endParaRPr>
        </a:p>
      </dgm:t>
    </dgm:pt>
    <dgm:pt modelId="{DE08DFC5-5FC2-44EC-9CD2-A3629EA581A2}" type="parTrans" cxnId="{56A976DE-E6E3-42E8-904C-B0DA114F834B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C0115996-5CE7-487D-BC95-86A24E0FA38E}" type="sibTrans" cxnId="{56A976DE-E6E3-42E8-904C-B0DA114F834B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396A6694-AAAE-4326-AD02-BA59DB4B4F24}">
      <dgm:prSet phldrT="[Texto]" custT="1"/>
      <dgm:spPr>
        <a:xfrm rot="10800000">
          <a:off x="3138057" y="1848054"/>
          <a:ext cx="1548607" cy="1548607"/>
        </a:xfrm>
      </dgm:spPr>
      <dgm:t>
        <a:bodyPr/>
        <a:lstStyle/>
        <a:p>
          <a:r>
            <a:rPr lang="es-EC" sz="3600" smtClean="0">
              <a:latin typeface="Calibri" panose="020F0502020204030204"/>
              <a:ea typeface="+mn-ea"/>
              <a:cs typeface="+mn-cs"/>
            </a:rPr>
            <a:t>Conceptualización</a:t>
          </a:r>
          <a:endParaRPr lang="es-EC" sz="3600" dirty="0">
            <a:latin typeface="Calibri" panose="020F0502020204030204"/>
            <a:ea typeface="+mn-ea"/>
            <a:cs typeface="+mn-cs"/>
          </a:endParaRPr>
        </a:p>
      </dgm:t>
    </dgm:pt>
    <dgm:pt modelId="{FFB122F9-3DB9-48F4-9602-0E1544C01EE1}" type="parTrans" cxnId="{41795A4F-BF0F-48FF-ABB3-28E066380804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7633C5F1-4292-492C-A7DE-3972A01C14AA}" type="sibTrans" cxnId="{41795A4F-BF0F-48FF-ABB3-28E066380804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9A3AA505-8B93-46F6-9F4E-A49570FE369C}">
      <dgm:prSet phldrT="[Texto]" custT="1"/>
      <dgm:spPr>
        <a:xfrm>
          <a:off x="3729336" y="2145207"/>
          <a:ext cx="2370406" cy="1329791"/>
        </a:xfrm>
      </dgm:spPr>
      <dgm:t>
        <a:bodyPr/>
        <a:lstStyle/>
        <a:p>
          <a:r>
            <a:rPr lang="es-EC" sz="1050" smtClean="0">
              <a:latin typeface="Calibri" panose="020F0502020204030204"/>
              <a:ea typeface="+mn-ea"/>
              <a:cs typeface="+mn-cs"/>
            </a:rPr>
            <a:t>Realizar lecturas, presentaciones, ver películas.</a:t>
          </a:r>
          <a:endParaRPr lang="es-EC" sz="1050">
            <a:latin typeface="Calibri" panose="020F0502020204030204"/>
            <a:ea typeface="+mn-ea"/>
            <a:cs typeface="+mn-cs"/>
          </a:endParaRPr>
        </a:p>
      </dgm:t>
    </dgm:pt>
    <dgm:pt modelId="{8C8C7418-86A6-4206-A18F-F7D6960A88C7}" type="parTrans" cxnId="{03938B5F-DF6C-402A-A96B-1536BE269223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FADA66B9-594E-4B47-B0B0-A4720813B7DD}" type="sibTrans" cxnId="{03938B5F-DF6C-402A-A96B-1536BE269223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8CCA1F49-AF07-4F0D-B2A7-70C8088A1127}">
      <dgm:prSet phldrT="[Texto]" custT="1"/>
      <dgm:spPr>
        <a:xfrm rot="16200000">
          <a:off x="1517920" y="1848054"/>
          <a:ext cx="1548607" cy="1548607"/>
        </a:xfrm>
      </dgm:spPr>
      <dgm:t>
        <a:bodyPr/>
        <a:lstStyle/>
        <a:p>
          <a:r>
            <a:rPr lang="es-EC" sz="3600" smtClean="0">
              <a:latin typeface="Calibri" panose="020F0502020204030204"/>
              <a:ea typeface="+mn-ea"/>
              <a:cs typeface="+mn-cs"/>
            </a:rPr>
            <a:t>Aplicación</a:t>
          </a:r>
          <a:endParaRPr lang="es-EC" sz="3600" dirty="0">
            <a:latin typeface="Calibri" panose="020F0502020204030204"/>
            <a:ea typeface="+mn-ea"/>
            <a:cs typeface="+mn-cs"/>
          </a:endParaRPr>
        </a:p>
      </dgm:t>
    </dgm:pt>
    <dgm:pt modelId="{1BF2524B-1C92-4C1D-9DAD-54E10AD5A471}" type="parTrans" cxnId="{709671D5-2286-4CD3-B754-DE511AFFA5F6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10572B42-9D79-4DE7-9E89-F6EDDD332A19}" type="sibTrans" cxnId="{709671D5-2286-4CD3-B754-DE511AFFA5F6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BA7C6E58-0573-40A4-A7E8-0418936DB657}">
      <dgm:prSet phldrT="[Texto]" custT="1"/>
      <dgm:spPr>
        <a:xfrm>
          <a:off x="550969" y="-22271"/>
          <a:ext cx="2370406" cy="1144467"/>
        </a:xfrm>
      </dgm:spPr>
      <dgm:t>
        <a:bodyPr/>
        <a:lstStyle/>
        <a:p>
          <a:r>
            <a:rPr lang="es-EC" sz="1050" smtClean="0">
              <a:latin typeface="Calibri" panose="020F0502020204030204"/>
              <a:ea typeface="+mn-ea"/>
              <a:cs typeface="+mn-cs"/>
            </a:rPr>
            <a:t>Contar experiencias vividas.</a:t>
          </a:r>
          <a:endParaRPr lang="es-EC" sz="1050">
            <a:latin typeface="Calibri" panose="020F0502020204030204"/>
            <a:ea typeface="+mn-ea"/>
            <a:cs typeface="+mn-cs"/>
          </a:endParaRPr>
        </a:p>
      </dgm:t>
    </dgm:pt>
    <dgm:pt modelId="{4BAFC1A8-73BC-42EE-B17E-77E1943D3374}" type="parTrans" cxnId="{31E8DA05-F0AB-43A5-B2F8-6CFD2FB9996E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CF70074C-6702-4B16-909E-51412231CF54}" type="sibTrans" cxnId="{31E8DA05-F0AB-43A5-B2F8-6CFD2FB9996E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FFCD42DD-C333-4CDF-86F5-EF7AB014F061}">
      <dgm:prSet phldrT="[Texto]" custT="1"/>
      <dgm:spPr>
        <a:xfrm>
          <a:off x="550969" y="-22271"/>
          <a:ext cx="2370406" cy="1144467"/>
        </a:xfrm>
      </dgm:spPr>
      <dgm:t>
        <a:bodyPr/>
        <a:lstStyle/>
        <a:p>
          <a:r>
            <a:rPr lang="es-EC" sz="1050" smtClean="0">
              <a:latin typeface="Calibri" panose="020F0502020204030204"/>
              <a:ea typeface="+mn-ea"/>
              <a:cs typeface="+mn-cs"/>
            </a:rPr>
            <a:t>Realizar entrevistas, encuestas, simulacros, cuentos, dinámicas, dibujos y videos.</a:t>
          </a:r>
          <a:endParaRPr lang="es-EC" sz="1050">
            <a:latin typeface="Calibri" panose="020F0502020204030204"/>
            <a:ea typeface="+mn-ea"/>
            <a:cs typeface="+mn-cs"/>
          </a:endParaRPr>
        </a:p>
      </dgm:t>
    </dgm:pt>
    <dgm:pt modelId="{6684CD04-3F74-4882-9541-8EF3F02506AC}" type="parTrans" cxnId="{68621072-BB79-4BFC-B1AB-628E9FEA21F6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9456D797-22F6-45E5-89B0-914A8C26AE28}" type="sibTrans" cxnId="{68621072-BB79-4BFC-B1AB-628E9FEA21F6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0F87E524-D2BA-41E9-A943-BF0A5BD0982C}">
      <dgm:prSet phldrT="[Texto]" custT="1"/>
      <dgm:spPr>
        <a:xfrm>
          <a:off x="3659177" y="-22271"/>
          <a:ext cx="2370406" cy="1144467"/>
        </a:xfrm>
      </dgm:spPr>
      <dgm:t>
        <a:bodyPr/>
        <a:lstStyle/>
        <a:p>
          <a:r>
            <a:rPr lang="es-EC" sz="1050" smtClean="0">
              <a:latin typeface="Calibri" panose="020F0502020204030204"/>
              <a:ea typeface="+mn-ea"/>
              <a:cs typeface="+mn-cs"/>
            </a:rPr>
            <a:t>Descubrir lo que la clase sabe sobre el tema a ver durante el proceso.</a:t>
          </a:r>
          <a:endParaRPr lang="es-EC" sz="1050">
            <a:latin typeface="Calibri" panose="020F0502020204030204"/>
            <a:ea typeface="+mn-ea"/>
            <a:cs typeface="+mn-cs"/>
          </a:endParaRPr>
        </a:p>
      </dgm:t>
    </dgm:pt>
    <dgm:pt modelId="{FACB77EA-396F-411F-B7B3-A0751162B3FB}" type="parTrans" cxnId="{A8C98C02-D709-4E7E-9384-448F0E6AFD82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DC1F4182-FEE3-4030-A969-DFC425F00EA8}" type="sibTrans" cxnId="{A8C98C02-D709-4E7E-9384-448F0E6AFD82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223403EA-BAF2-4E01-B508-E103EE893A94}">
      <dgm:prSet phldrT="[Texto]" custT="1"/>
      <dgm:spPr>
        <a:xfrm>
          <a:off x="3659177" y="-22271"/>
          <a:ext cx="2370406" cy="1144467"/>
        </a:xfrm>
      </dgm:spPr>
      <dgm:t>
        <a:bodyPr/>
        <a:lstStyle/>
        <a:p>
          <a:r>
            <a:rPr lang="es-EC" sz="1050" smtClean="0">
              <a:latin typeface="Calibri" panose="020F0502020204030204"/>
              <a:ea typeface="+mn-ea"/>
              <a:cs typeface="+mn-cs"/>
            </a:rPr>
            <a:t>Trabajar en equipo, cuestionarse y comprender los textos de lectura y la experiencia durante el aprendizaje.</a:t>
          </a:r>
          <a:endParaRPr lang="es-EC" sz="1050">
            <a:latin typeface="Calibri" panose="020F0502020204030204"/>
            <a:ea typeface="+mn-ea"/>
            <a:cs typeface="+mn-cs"/>
          </a:endParaRPr>
        </a:p>
      </dgm:t>
    </dgm:pt>
    <dgm:pt modelId="{B84173A9-8994-4A4D-B141-29CE1738B8BB}" type="parTrans" cxnId="{24ADA1AA-A826-4E01-AFB3-3B8139910EEA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BA3280BF-ECAA-47CF-941F-976919FB72E6}" type="sibTrans" cxnId="{24ADA1AA-A826-4E01-AFB3-3B8139910EEA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B8BCF3DD-B18B-4A99-8D9D-3334AFD936D5}">
      <dgm:prSet phldrT="[Texto]" custT="1"/>
      <dgm:spPr>
        <a:xfrm>
          <a:off x="3659177" y="-22271"/>
          <a:ext cx="2370406" cy="1144467"/>
        </a:xfrm>
      </dgm:spPr>
      <dgm:t>
        <a:bodyPr/>
        <a:lstStyle/>
        <a:p>
          <a:r>
            <a:rPr lang="es-EC" sz="1050" smtClean="0">
              <a:latin typeface="Calibri" panose="020F0502020204030204"/>
              <a:ea typeface="+mn-ea"/>
              <a:cs typeface="+mn-cs"/>
            </a:rPr>
            <a:t>Análisis de la vida cotidiana y sus situaciones.</a:t>
          </a:r>
          <a:endParaRPr lang="es-EC" sz="1050">
            <a:latin typeface="Calibri" panose="020F0502020204030204"/>
            <a:ea typeface="+mn-ea"/>
            <a:cs typeface="+mn-cs"/>
          </a:endParaRPr>
        </a:p>
      </dgm:t>
    </dgm:pt>
    <dgm:pt modelId="{C04DF07C-41D9-45F1-AF76-F6001FE910A8}" type="parTrans" cxnId="{F178CE05-77F0-497B-9171-6DE506A28FAE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8DC6D911-F1CE-4E87-92C1-9157E10DDFA3}" type="sibTrans" cxnId="{F178CE05-77F0-497B-9171-6DE506A28FAE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40704BED-293C-4765-8192-A4C65FB9701F}">
      <dgm:prSet phldrT="[Texto]" custT="1"/>
      <dgm:spPr>
        <a:xfrm>
          <a:off x="3729336" y="2145207"/>
          <a:ext cx="2370406" cy="1329791"/>
        </a:xfrm>
      </dgm:spPr>
      <dgm:t>
        <a:bodyPr/>
        <a:lstStyle/>
        <a:p>
          <a:r>
            <a:rPr lang="es-EC" sz="1050" smtClean="0">
              <a:latin typeface="Calibri" panose="020F0502020204030204"/>
              <a:ea typeface="+mn-ea"/>
              <a:cs typeface="+mn-cs"/>
            </a:rPr>
            <a:t>Planificar y ejecutar una investigación, recolectar datos para ser procesados.</a:t>
          </a:r>
          <a:endParaRPr lang="es-EC" sz="1050">
            <a:latin typeface="Calibri" panose="020F0502020204030204"/>
            <a:ea typeface="+mn-ea"/>
            <a:cs typeface="+mn-cs"/>
          </a:endParaRPr>
        </a:p>
      </dgm:t>
    </dgm:pt>
    <dgm:pt modelId="{8EE3F326-258F-42AC-ABE5-D843CED9438C}" type="parTrans" cxnId="{3F1A4520-6624-47CB-B961-175370F88D9E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8ED6C6FF-B63B-4940-83FF-5B5E0E51DBBE}" type="sibTrans" cxnId="{3F1A4520-6624-47CB-B961-175370F88D9E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708904DA-7506-479C-9637-B1CF34AB029C}">
      <dgm:prSet phldrT="[Texto]" custT="1"/>
      <dgm:spPr>
        <a:xfrm>
          <a:off x="3729336" y="2145207"/>
          <a:ext cx="2370406" cy="1329791"/>
        </a:xfrm>
      </dgm:spPr>
      <dgm:t>
        <a:bodyPr/>
        <a:lstStyle/>
        <a:p>
          <a:r>
            <a:rPr lang="es-EC" sz="1050" smtClean="0">
              <a:latin typeface="Calibri" panose="020F0502020204030204"/>
              <a:ea typeface="+mn-ea"/>
              <a:cs typeface="+mn-cs"/>
            </a:rPr>
            <a:t>Exponer y explicar lo que se aprendió al compartir.</a:t>
          </a:r>
          <a:endParaRPr lang="es-EC" sz="1050">
            <a:latin typeface="Calibri" panose="020F0502020204030204"/>
            <a:ea typeface="+mn-ea"/>
            <a:cs typeface="+mn-cs"/>
          </a:endParaRPr>
        </a:p>
      </dgm:t>
    </dgm:pt>
    <dgm:pt modelId="{9FFB6312-A23D-4B78-8D0B-8D47CA2EF3CE}" type="parTrans" cxnId="{B3777B7E-F78B-4CA5-B137-B7FA77944A1D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B7EFF5F9-0828-4D51-9B98-125DD6BBD86F}" type="sibTrans" cxnId="{B3777B7E-F78B-4CA5-B137-B7FA77944A1D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37BA88B2-C0CC-47DF-987A-C2440DAF863F}">
      <dgm:prSet phldrT="[Texto]" custT="1"/>
      <dgm:spPr>
        <a:xfrm>
          <a:off x="3729336" y="2145207"/>
          <a:ext cx="2370406" cy="1329791"/>
        </a:xfrm>
      </dgm:spPr>
      <dgm:t>
        <a:bodyPr/>
        <a:lstStyle/>
        <a:p>
          <a:r>
            <a:rPr lang="es-EC" sz="1050" smtClean="0">
              <a:latin typeface="Calibri" panose="020F0502020204030204"/>
              <a:ea typeface="+mn-ea"/>
              <a:cs typeface="+mn-cs"/>
            </a:rPr>
            <a:t>Responder las preguntas formuladas, resolver problemas con el pensamiento lógico- analítico</a:t>
          </a:r>
          <a:endParaRPr lang="es-EC" sz="1050">
            <a:latin typeface="Calibri" panose="020F0502020204030204"/>
            <a:ea typeface="+mn-ea"/>
            <a:cs typeface="+mn-cs"/>
          </a:endParaRPr>
        </a:p>
      </dgm:t>
    </dgm:pt>
    <dgm:pt modelId="{813DF9E4-4C36-4267-9A2D-0DA1C8797FF5}" type="parTrans" cxnId="{D5D7EA3F-B1EF-4B7D-B986-BB9BFC935B03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8A39D17C-4BA9-4BDE-A50B-B570B4405407}" type="sibTrans" cxnId="{D5D7EA3F-B1EF-4B7D-B986-BB9BFC935B03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4D9FA655-9146-4987-9ED4-141753CE407F}">
      <dgm:prSet phldrT="[Texto]" custT="1"/>
      <dgm:spPr>
        <a:xfrm>
          <a:off x="550969" y="2409722"/>
          <a:ext cx="2370406" cy="1144467"/>
        </a:xfrm>
      </dgm:spPr>
      <dgm:t>
        <a:bodyPr/>
        <a:lstStyle/>
        <a:p>
          <a:r>
            <a:rPr lang="es-EC" sz="1050" smtClean="0">
              <a:latin typeface="Calibri" panose="020F0502020204030204"/>
              <a:ea typeface="+mn-ea"/>
              <a:cs typeface="+mn-cs"/>
            </a:rPr>
            <a:t>Investigar</a:t>
          </a:r>
          <a:endParaRPr lang="es-EC" sz="1050">
            <a:latin typeface="Calibri" panose="020F0502020204030204"/>
            <a:ea typeface="+mn-ea"/>
            <a:cs typeface="+mn-cs"/>
          </a:endParaRPr>
        </a:p>
      </dgm:t>
    </dgm:pt>
    <dgm:pt modelId="{BC005619-8672-4A96-AD6D-51F7F2B439EE}" type="parTrans" cxnId="{1EDE4718-5D6C-4CC2-84F1-B0069CE0305B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18F791DE-2A7B-4E03-A906-978FEAA31460}" type="sibTrans" cxnId="{1EDE4718-5D6C-4CC2-84F1-B0069CE0305B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DE7C8AD5-BBD9-4F27-B8E4-1678B59B2C93}">
      <dgm:prSet phldrT="[Texto]" custT="1"/>
      <dgm:spPr>
        <a:xfrm>
          <a:off x="550969" y="2409722"/>
          <a:ext cx="2370406" cy="1144467"/>
        </a:xfrm>
      </dgm:spPr>
      <dgm:t>
        <a:bodyPr/>
        <a:lstStyle/>
        <a:p>
          <a:r>
            <a:rPr lang="es-EC" sz="1050" smtClean="0">
              <a:latin typeface="Calibri" panose="020F0502020204030204"/>
              <a:ea typeface="+mn-ea"/>
              <a:cs typeface="+mn-cs"/>
            </a:rPr>
            <a:t>Crear cuentos, poemas, ensayos.</a:t>
          </a:r>
          <a:endParaRPr lang="es-EC" sz="1050">
            <a:latin typeface="Calibri" panose="020F0502020204030204"/>
            <a:ea typeface="+mn-ea"/>
            <a:cs typeface="+mn-cs"/>
          </a:endParaRPr>
        </a:p>
      </dgm:t>
    </dgm:pt>
    <dgm:pt modelId="{845BC2CF-4C4F-4AC8-83BB-EFD91BD80FDE}" type="parTrans" cxnId="{595A7762-26A0-4F54-8102-15AC3FB1D850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784A680E-688B-4289-B7C0-7A555AFCC4AE}" type="sibTrans" cxnId="{595A7762-26A0-4F54-8102-15AC3FB1D850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A8AB213E-F747-4A99-8BB2-FD82D5C1E91B}">
      <dgm:prSet phldrT="[Texto]" custT="1"/>
      <dgm:spPr>
        <a:xfrm>
          <a:off x="550969" y="2409722"/>
          <a:ext cx="2370406" cy="1144467"/>
        </a:xfrm>
      </dgm:spPr>
      <dgm:t>
        <a:bodyPr/>
        <a:lstStyle/>
        <a:p>
          <a:r>
            <a:rPr lang="es-EC" sz="1050" smtClean="0">
              <a:latin typeface="Calibri" panose="020F0502020204030204"/>
              <a:ea typeface="+mn-ea"/>
              <a:cs typeface="+mn-cs"/>
            </a:rPr>
            <a:t>Plantear problemas originales.</a:t>
          </a:r>
          <a:endParaRPr lang="es-EC" sz="1050">
            <a:latin typeface="Calibri" panose="020F0502020204030204"/>
            <a:ea typeface="+mn-ea"/>
            <a:cs typeface="+mn-cs"/>
          </a:endParaRPr>
        </a:p>
      </dgm:t>
    </dgm:pt>
    <dgm:pt modelId="{FF0BC157-FBFC-47F5-B16A-23C15D4317CC}" type="parTrans" cxnId="{36CABB35-CD47-425B-BB55-1EEA6AFC816F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A0056667-DFDF-4C95-B2ED-9DAF5AEA9C74}" type="sibTrans" cxnId="{36CABB35-CD47-425B-BB55-1EEA6AFC816F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57F066BD-A812-44E7-A3B5-EA26EAEE2E86}">
      <dgm:prSet phldrT="[Texto]" custT="1"/>
      <dgm:spPr>
        <a:xfrm>
          <a:off x="550969" y="2409722"/>
          <a:ext cx="2370406" cy="1144467"/>
        </a:xfrm>
      </dgm:spPr>
      <dgm:t>
        <a:bodyPr/>
        <a:lstStyle/>
        <a:p>
          <a:r>
            <a:rPr lang="es-EC" sz="1050" smtClean="0">
              <a:latin typeface="Calibri" panose="020F0502020204030204"/>
              <a:ea typeface="+mn-ea"/>
              <a:cs typeface="+mn-cs"/>
            </a:rPr>
            <a:t>Elaborar diagramas y gráficos para formular conclusiones y recomendaciones.</a:t>
          </a:r>
          <a:endParaRPr lang="es-EC" sz="1050">
            <a:latin typeface="Calibri" panose="020F0502020204030204"/>
            <a:ea typeface="+mn-ea"/>
            <a:cs typeface="+mn-cs"/>
          </a:endParaRPr>
        </a:p>
      </dgm:t>
    </dgm:pt>
    <dgm:pt modelId="{C9D9D9BF-CD24-445C-880E-2F3D820BE14B}" type="parTrans" cxnId="{EB2E4455-B86A-4C9C-83E5-C3D73CCE8371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70B30FF9-8BC3-4076-8A8A-93C232B892B4}" type="sibTrans" cxnId="{EB2E4455-B86A-4C9C-83E5-C3D73CCE8371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F18FA81A-236B-4A62-BE00-60DEE7506605}" type="pres">
      <dgm:prSet presAssocID="{A36498B0-C8C4-4C7B-8F89-76F61B34FC2D}" presName="Name0" presStyleCnt="0">
        <dgm:presLayoutVars>
          <dgm:dir/>
          <dgm:resizeHandles val="exact"/>
        </dgm:presLayoutVars>
      </dgm:prSet>
      <dgm:spPr/>
    </dgm:pt>
    <dgm:pt modelId="{4C55880E-07C0-4365-BB41-B2531405E975}" type="pres">
      <dgm:prSet presAssocID="{A36498B0-C8C4-4C7B-8F89-76F61B34FC2D}" presName="cycle" presStyleCnt="0"/>
      <dgm:spPr/>
    </dgm:pt>
    <dgm:pt modelId="{C4462F65-3CD0-4C5A-88B7-12D385E2FE6B}" type="pres">
      <dgm:prSet presAssocID="{BEA59A11-AFF3-4E8E-8EC6-5DAE9E2FE6F6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4DF65B-E0B5-414E-BDCC-D38C56AAE972}" type="pres">
      <dgm:prSet presAssocID="{638BC751-6267-4B61-ADF7-233EF2001891}" presName="sibTransFirstNode" presStyleLbl="bgShp" presStyleIdx="0" presStyleCnt="1"/>
      <dgm:spPr/>
      <dgm:t>
        <a:bodyPr/>
        <a:lstStyle/>
        <a:p>
          <a:endParaRPr lang="es-EC"/>
        </a:p>
      </dgm:t>
    </dgm:pt>
    <dgm:pt modelId="{B4582F7E-0513-49C7-8E17-4B2C20C0B68D}" type="pres">
      <dgm:prSet presAssocID="{AA02A8C3-B222-4073-BAEF-F30A61A164CB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B1B0C7-FA62-495B-9205-81D2F07F7E4D}" type="pres">
      <dgm:prSet presAssocID="{396A6694-AAAE-4326-AD02-BA59DB4B4F24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5D2434-AC7E-448C-A6DD-998025644000}" type="pres">
      <dgm:prSet presAssocID="{8CCA1F49-AF07-4F0D-B2A7-70C8088A1127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3B9E8E0-82C5-4968-A1A3-63ADF88857DC}" type="presOf" srcId="{9F1EA87D-35DD-4928-A973-8B0A32608C21}" destId="{C4462F65-3CD0-4C5A-88B7-12D385E2FE6B}" srcOrd="0" destOrd="1" presId="urn:microsoft.com/office/officeart/2005/8/layout/cycle3"/>
    <dgm:cxn modelId="{321CBD25-0825-4956-8816-D7E99212E752}" type="presOf" srcId="{BEA59A11-AFF3-4E8E-8EC6-5DAE9E2FE6F6}" destId="{C4462F65-3CD0-4C5A-88B7-12D385E2FE6B}" srcOrd="0" destOrd="0" presId="urn:microsoft.com/office/officeart/2005/8/layout/cycle3"/>
    <dgm:cxn modelId="{E33CB878-9336-442F-865F-09D06DA8ADA6}" type="presOf" srcId="{AA02A8C3-B222-4073-BAEF-F30A61A164CB}" destId="{B4582F7E-0513-49C7-8E17-4B2C20C0B68D}" srcOrd="0" destOrd="0" presId="urn:microsoft.com/office/officeart/2005/8/layout/cycle3"/>
    <dgm:cxn modelId="{0802B423-6219-4383-B130-299B9DE49EC7}" srcId="{BEA59A11-AFF3-4E8E-8EC6-5DAE9E2FE6F6}" destId="{9F1EA87D-35DD-4928-A973-8B0A32608C21}" srcOrd="0" destOrd="0" parTransId="{54BD3CBA-B7F2-4EEA-8AAA-1573E731E4D0}" sibTransId="{D4DD1AD9-7181-4EE4-B18C-4DCB00198FD4}"/>
    <dgm:cxn modelId="{817ECC87-2D0F-4A71-8266-39FAC2BBB461}" type="presOf" srcId="{A36498B0-C8C4-4C7B-8F89-76F61B34FC2D}" destId="{F18FA81A-236B-4A62-BE00-60DEE7506605}" srcOrd="0" destOrd="0" presId="urn:microsoft.com/office/officeart/2005/8/layout/cycle3"/>
    <dgm:cxn modelId="{4B708265-8AA6-487D-B8B2-48767554C480}" type="presOf" srcId="{A8AB213E-F747-4A99-8BB2-FD82D5C1E91B}" destId="{B25D2434-AC7E-448C-A6DD-998025644000}" srcOrd="0" destOrd="3" presId="urn:microsoft.com/office/officeart/2005/8/layout/cycle3"/>
    <dgm:cxn modelId="{03938B5F-DF6C-402A-A96B-1536BE269223}" srcId="{396A6694-AAAE-4326-AD02-BA59DB4B4F24}" destId="{9A3AA505-8B93-46F6-9F4E-A49570FE369C}" srcOrd="0" destOrd="0" parTransId="{8C8C7418-86A6-4206-A18F-F7D6960A88C7}" sibTransId="{FADA66B9-594E-4B47-B0B0-A4720813B7DD}"/>
    <dgm:cxn modelId="{1EDE4718-5D6C-4CC2-84F1-B0069CE0305B}" srcId="{8CCA1F49-AF07-4F0D-B2A7-70C8088A1127}" destId="{4D9FA655-9146-4987-9ED4-141753CE407F}" srcOrd="0" destOrd="0" parTransId="{BC005619-8672-4A96-AD6D-51F7F2B439EE}" sibTransId="{18F791DE-2A7B-4E03-A906-978FEAA31460}"/>
    <dgm:cxn modelId="{709671D5-2286-4CD3-B754-DE511AFFA5F6}" srcId="{A36498B0-C8C4-4C7B-8F89-76F61B34FC2D}" destId="{8CCA1F49-AF07-4F0D-B2A7-70C8088A1127}" srcOrd="3" destOrd="0" parTransId="{1BF2524B-1C92-4C1D-9DAD-54E10AD5A471}" sibTransId="{10572B42-9D79-4DE7-9E89-F6EDDD332A19}"/>
    <dgm:cxn modelId="{EB2E4455-B86A-4C9C-83E5-C3D73CCE8371}" srcId="{8CCA1F49-AF07-4F0D-B2A7-70C8088A1127}" destId="{57F066BD-A812-44E7-A3B5-EA26EAEE2E86}" srcOrd="3" destOrd="0" parTransId="{C9D9D9BF-CD24-445C-880E-2F3D820BE14B}" sibTransId="{70B30FF9-8BC3-4076-8A8A-93C232B892B4}"/>
    <dgm:cxn modelId="{773512D2-3497-4DCA-9303-7385C8879D8E}" type="presOf" srcId="{8CCA1F49-AF07-4F0D-B2A7-70C8088A1127}" destId="{B25D2434-AC7E-448C-A6DD-998025644000}" srcOrd="0" destOrd="0" presId="urn:microsoft.com/office/officeart/2005/8/layout/cycle3"/>
    <dgm:cxn modelId="{EDCDC461-F4F4-41FA-91CA-636BE36E831A}" type="presOf" srcId="{396A6694-AAAE-4326-AD02-BA59DB4B4F24}" destId="{A0B1B0C7-FA62-495B-9205-81D2F07F7E4D}" srcOrd="0" destOrd="0" presId="urn:microsoft.com/office/officeart/2005/8/layout/cycle3"/>
    <dgm:cxn modelId="{2CF35ABB-8300-45C9-8A30-C487E329120B}" type="presOf" srcId="{B8BCF3DD-B18B-4A99-8D9D-3334AFD936D5}" destId="{B4582F7E-0513-49C7-8E17-4B2C20C0B68D}" srcOrd="0" destOrd="4" presId="urn:microsoft.com/office/officeart/2005/8/layout/cycle3"/>
    <dgm:cxn modelId="{7950E75A-4236-4532-988C-F4D1B6D8A616}" type="presOf" srcId="{708904DA-7506-479C-9637-B1CF34AB029C}" destId="{A0B1B0C7-FA62-495B-9205-81D2F07F7E4D}" srcOrd="0" destOrd="3" presId="urn:microsoft.com/office/officeart/2005/8/layout/cycle3"/>
    <dgm:cxn modelId="{3F586121-2E62-4FDE-9567-EEB374F9EDF9}" type="presOf" srcId="{638BC751-6267-4B61-ADF7-233EF2001891}" destId="{D04DF65B-E0B5-414E-BDCC-D38C56AAE972}" srcOrd="0" destOrd="0" presId="urn:microsoft.com/office/officeart/2005/8/layout/cycle3"/>
    <dgm:cxn modelId="{68621072-BB79-4BFC-B1AB-628E9FEA21F6}" srcId="{BEA59A11-AFF3-4E8E-8EC6-5DAE9E2FE6F6}" destId="{FFCD42DD-C333-4CDF-86F5-EF7AB014F061}" srcOrd="2" destOrd="0" parTransId="{6684CD04-3F74-4882-9541-8EF3F02506AC}" sibTransId="{9456D797-22F6-45E5-89B0-914A8C26AE28}"/>
    <dgm:cxn modelId="{9305CF7E-F743-402C-8BCE-C2500815B9CA}" type="presOf" srcId="{0F87E524-D2BA-41E9-A943-BF0A5BD0982C}" destId="{B4582F7E-0513-49C7-8E17-4B2C20C0B68D}" srcOrd="0" destOrd="2" presId="urn:microsoft.com/office/officeart/2005/8/layout/cycle3"/>
    <dgm:cxn modelId="{FB639D09-95A6-464E-BFCB-BD7FB1B3CB77}" type="presOf" srcId="{40704BED-293C-4765-8192-A4C65FB9701F}" destId="{A0B1B0C7-FA62-495B-9205-81D2F07F7E4D}" srcOrd="0" destOrd="2" presId="urn:microsoft.com/office/officeart/2005/8/layout/cycle3"/>
    <dgm:cxn modelId="{B3777B7E-F78B-4CA5-B137-B7FA77944A1D}" srcId="{396A6694-AAAE-4326-AD02-BA59DB4B4F24}" destId="{708904DA-7506-479C-9637-B1CF34AB029C}" srcOrd="2" destOrd="0" parTransId="{9FFB6312-A23D-4B78-8D0B-8D47CA2EF3CE}" sibTransId="{B7EFF5F9-0828-4D51-9B98-125DD6BBD86F}"/>
    <dgm:cxn modelId="{A8C98C02-D709-4E7E-9384-448F0E6AFD82}" srcId="{AA02A8C3-B222-4073-BAEF-F30A61A164CB}" destId="{0F87E524-D2BA-41E9-A943-BF0A5BD0982C}" srcOrd="1" destOrd="0" parTransId="{FACB77EA-396F-411F-B7B3-A0751162B3FB}" sibTransId="{DC1F4182-FEE3-4030-A969-DFC425F00EA8}"/>
    <dgm:cxn modelId="{24ADA1AA-A826-4E01-AFB3-3B8139910EEA}" srcId="{AA02A8C3-B222-4073-BAEF-F30A61A164CB}" destId="{223403EA-BAF2-4E01-B508-E103EE893A94}" srcOrd="2" destOrd="0" parTransId="{B84173A9-8994-4A4D-B141-29CE1738B8BB}" sibTransId="{BA3280BF-ECAA-47CF-941F-976919FB72E6}"/>
    <dgm:cxn modelId="{BB7A0722-796E-4204-B5EF-CAE6DBFD07D0}" type="presOf" srcId="{57F066BD-A812-44E7-A3B5-EA26EAEE2E86}" destId="{B25D2434-AC7E-448C-A6DD-998025644000}" srcOrd="0" destOrd="4" presId="urn:microsoft.com/office/officeart/2005/8/layout/cycle3"/>
    <dgm:cxn modelId="{36CABB35-CD47-425B-BB55-1EEA6AFC816F}" srcId="{8CCA1F49-AF07-4F0D-B2A7-70C8088A1127}" destId="{A8AB213E-F747-4A99-8BB2-FD82D5C1E91B}" srcOrd="2" destOrd="0" parTransId="{FF0BC157-FBFC-47F5-B16A-23C15D4317CC}" sibTransId="{A0056667-DFDF-4C95-B2ED-9DAF5AEA9C74}"/>
    <dgm:cxn modelId="{4337554F-87AB-4881-9206-9FCF7FBC8F3B}" type="presOf" srcId="{DE7C8AD5-BBD9-4F27-B8E4-1678B59B2C93}" destId="{B25D2434-AC7E-448C-A6DD-998025644000}" srcOrd="0" destOrd="2" presId="urn:microsoft.com/office/officeart/2005/8/layout/cycle3"/>
    <dgm:cxn modelId="{B06B35E8-CADC-4295-84E8-F1CD526F2B0F}" type="presOf" srcId="{A3EAE5EA-8981-431A-AFE1-AEEA1E9ED631}" destId="{B4582F7E-0513-49C7-8E17-4B2C20C0B68D}" srcOrd="0" destOrd="1" presId="urn:microsoft.com/office/officeart/2005/8/layout/cycle3"/>
    <dgm:cxn modelId="{D5D7EA3F-B1EF-4B7D-B986-BB9BFC935B03}" srcId="{396A6694-AAAE-4326-AD02-BA59DB4B4F24}" destId="{37BA88B2-C0CC-47DF-987A-C2440DAF863F}" srcOrd="3" destOrd="0" parTransId="{813DF9E4-4C36-4267-9A2D-0DA1C8797FF5}" sibTransId="{8A39D17C-4BA9-4BDE-A50B-B570B4405407}"/>
    <dgm:cxn modelId="{8D0F128E-3A43-461B-882D-34DB37B66BC4}" type="presOf" srcId="{FFCD42DD-C333-4CDF-86F5-EF7AB014F061}" destId="{C4462F65-3CD0-4C5A-88B7-12D385E2FE6B}" srcOrd="0" destOrd="3" presId="urn:microsoft.com/office/officeart/2005/8/layout/cycle3"/>
    <dgm:cxn modelId="{7BCBE856-1320-4F0B-AD4F-0AECAD8B25CD}" type="presOf" srcId="{BA7C6E58-0573-40A4-A7E8-0418936DB657}" destId="{C4462F65-3CD0-4C5A-88B7-12D385E2FE6B}" srcOrd="0" destOrd="2" presId="urn:microsoft.com/office/officeart/2005/8/layout/cycle3"/>
    <dgm:cxn modelId="{F178CE05-77F0-497B-9171-6DE506A28FAE}" srcId="{AA02A8C3-B222-4073-BAEF-F30A61A164CB}" destId="{B8BCF3DD-B18B-4A99-8D9D-3334AFD936D5}" srcOrd="3" destOrd="0" parTransId="{C04DF07C-41D9-45F1-AF76-F6001FE910A8}" sibTransId="{8DC6D911-F1CE-4E87-92C1-9157E10DDFA3}"/>
    <dgm:cxn modelId="{501E2917-306C-47B8-837D-78D36AF43E2A}" type="presOf" srcId="{37BA88B2-C0CC-47DF-987A-C2440DAF863F}" destId="{A0B1B0C7-FA62-495B-9205-81D2F07F7E4D}" srcOrd="0" destOrd="4" presId="urn:microsoft.com/office/officeart/2005/8/layout/cycle3"/>
    <dgm:cxn modelId="{AB393B8B-E2AA-4FE4-BA37-73444611583C}" type="presOf" srcId="{9A3AA505-8B93-46F6-9F4E-A49570FE369C}" destId="{A0B1B0C7-FA62-495B-9205-81D2F07F7E4D}" srcOrd="0" destOrd="1" presId="urn:microsoft.com/office/officeart/2005/8/layout/cycle3"/>
    <dgm:cxn modelId="{3F1A4520-6624-47CB-B961-175370F88D9E}" srcId="{396A6694-AAAE-4326-AD02-BA59DB4B4F24}" destId="{40704BED-293C-4765-8192-A4C65FB9701F}" srcOrd="1" destOrd="0" parTransId="{8EE3F326-258F-42AC-ABE5-D843CED9438C}" sibTransId="{8ED6C6FF-B63B-4940-83FF-5B5E0E51DBBE}"/>
    <dgm:cxn modelId="{1E082AFB-115A-48AC-8355-4C08164F0591}" srcId="{A36498B0-C8C4-4C7B-8F89-76F61B34FC2D}" destId="{AA02A8C3-B222-4073-BAEF-F30A61A164CB}" srcOrd="1" destOrd="0" parTransId="{303B86C7-08CB-411D-B8DB-BB6932E64024}" sibTransId="{C8133E9F-D334-4B64-B761-C5FD12D712A5}"/>
    <dgm:cxn modelId="{41795A4F-BF0F-48FF-ABB3-28E066380804}" srcId="{A36498B0-C8C4-4C7B-8F89-76F61B34FC2D}" destId="{396A6694-AAAE-4326-AD02-BA59DB4B4F24}" srcOrd="2" destOrd="0" parTransId="{FFB122F9-3DB9-48F4-9602-0E1544C01EE1}" sibTransId="{7633C5F1-4292-492C-A7DE-3972A01C14AA}"/>
    <dgm:cxn modelId="{A5C8B546-9252-4E86-B923-DE022BBE5C11}" srcId="{A36498B0-C8C4-4C7B-8F89-76F61B34FC2D}" destId="{BEA59A11-AFF3-4E8E-8EC6-5DAE9E2FE6F6}" srcOrd="0" destOrd="0" parTransId="{3FEB7F8E-4AB2-4F44-BCFD-F24C16C9C52B}" sibTransId="{638BC751-6267-4B61-ADF7-233EF2001891}"/>
    <dgm:cxn modelId="{16B11340-9695-45BF-A0BF-F94C936FC3E3}" type="presOf" srcId="{223403EA-BAF2-4E01-B508-E103EE893A94}" destId="{B4582F7E-0513-49C7-8E17-4B2C20C0B68D}" srcOrd="0" destOrd="3" presId="urn:microsoft.com/office/officeart/2005/8/layout/cycle3"/>
    <dgm:cxn modelId="{3945EEEA-C801-4A43-8462-D2CA6EFD23E7}" type="presOf" srcId="{4D9FA655-9146-4987-9ED4-141753CE407F}" destId="{B25D2434-AC7E-448C-A6DD-998025644000}" srcOrd="0" destOrd="1" presId="urn:microsoft.com/office/officeart/2005/8/layout/cycle3"/>
    <dgm:cxn modelId="{31E8DA05-F0AB-43A5-B2F8-6CFD2FB9996E}" srcId="{BEA59A11-AFF3-4E8E-8EC6-5DAE9E2FE6F6}" destId="{BA7C6E58-0573-40A4-A7E8-0418936DB657}" srcOrd="1" destOrd="0" parTransId="{4BAFC1A8-73BC-42EE-B17E-77E1943D3374}" sibTransId="{CF70074C-6702-4B16-909E-51412231CF54}"/>
    <dgm:cxn modelId="{595A7762-26A0-4F54-8102-15AC3FB1D850}" srcId="{8CCA1F49-AF07-4F0D-B2A7-70C8088A1127}" destId="{DE7C8AD5-BBD9-4F27-B8E4-1678B59B2C93}" srcOrd="1" destOrd="0" parTransId="{845BC2CF-4C4F-4AC8-83BB-EFD91BD80FDE}" sibTransId="{784A680E-688B-4289-B7C0-7A555AFCC4AE}"/>
    <dgm:cxn modelId="{56A976DE-E6E3-42E8-904C-B0DA114F834B}" srcId="{AA02A8C3-B222-4073-BAEF-F30A61A164CB}" destId="{A3EAE5EA-8981-431A-AFE1-AEEA1E9ED631}" srcOrd="0" destOrd="0" parTransId="{DE08DFC5-5FC2-44EC-9CD2-A3629EA581A2}" sibTransId="{C0115996-5CE7-487D-BC95-86A24E0FA38E}"/>
    <dgm:cxn modelId="{40E430AF-0BC1-4315-BDC8-D6DD7112EF19}" type="presParOf" srcId="{F18FA81A-236B-4A62-BE00-60DEE7506605}" destId="{4C55880E-07C0-4365-BB41-B2531405E975}" srcOrd="0" destOrd="0" presId="urn:microsoft.com/office/officeart/2005/8/layout/cycle3"/>
    <dgm:cxn modelId="{7558CF9A-7E71-41EA-BB9C-C2A3E69DE770}" type="presParOf" srcId="{4C55880E-07C0-4365-BB41-B2531405E975}" destId="{C4462F65-3CD0-4C5A-88B7-12D385E2FE6B}" srcOrd="0" destOrd="0" presId="urn:microsoft.com/office/officeart/2005/8/layout/cycle3"/>
    <dgm:cxn modelId="{5DC7842D-0A89-4D29-98BF-69B14E69A69C}" type="presParOf" srcId="{4C55880E-07C0-4365-BB41-B2531405E975}" destId="{D04DF65B-E0B5-414E-BDCC-D38C56AAE972}" srcOrd="1" destOrd="0" presId="urn:microsoft.com/office/officeart/2005/8/layout/cycle3"/>
    <dgm:cxn modelId="{23393C29-707D-4C3A-8C7E-5FAD59013767}" type="presParOf" srcId="{4C55880E-07C0-4365-BB41-B2531405E975}" destId="{B4582F7E-0513-49C7-8E17-4B2C20C0B68D}" srcOrd="2" destOrd="0" presId="urn:microsoft.com/office/officeart/2005/8/layout/cycle3"/>
    <dgm:cxn modelId="{FE876919-918F-49B8-90F8-036BF6710C12}" type="presParOf" srcId="{4C55880E-07C0-4365-BB41-B2531405E975}" destId="{A0B1B0C7-FA62-495B-9205-81D2F07F7E4D}" srcOrd="3" destOrd="0" presId="urn:microsoft.com/office/officeart/2005/8/layout/cycle3"/>
    <dgm:cxn modelId="{500CE415-2A77-494E-A7D4-9BAFB61F8F8F}" type="presParOf" srcId="{4C55880E-07C0-4365-BB41-B2531405E975}" destId="{B25D2434-AC7E-448C-A6DD-998025644000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0FDAC6-BCFA-4DC6-BFA5-029EC8EBFB46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1D86A75-C1BC-4EDE-80DF-F4DB0593B321}">
      <dgm:prSet phldrT="[Texto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General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45FED9-6E69-4D9C-852C-CFBBBA690BE3}" type="parTrans" cxnId="{823C939A-140A-43D2-B79B-3429ACD935B7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741129-F93E-419A-A4D6-60BDCC480068}" type="sibTrans" cxnId="{823C939A-140A-43D2-B79B-3429ACD935B7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B7F162-53DD-4EB2-905F-7AED39650F45}">
      <dgm:prSet phldrT="[Texto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Específicos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4B7590-9874-41D3-9961-CDE3DFD03E2E}" type="parTrans" cxnId="{A258272E-76C1-4AA2-BBAC-F7D6C870157A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43F91F-01A9-4973-A828-AB6FBEDA80E0}" type="sibTrans" cxnId="{A258272E-76C1-4AA2-BBAC-F7D6C870157A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B43EEE-76AB-4EBC-9880-D268C0BB0BD8}">
      <dgm:prSet phldrT="[Texto]"/>
      <dgm:spPr/>
      <dgm:t>
        <a:bodyPr/>
        <a:lstStyle/>
        <a:p>
          <a:pPr algn="just"/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Determinar la imagen turística de la ciudad de Ambato.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81BE48-73A0-4DF3-A469-C8AAF50B586B}" type="parTrans" cxnId="{8BA74241-5BE6-453A-90B8-90AA34B61A59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C27B3B-CDCB-427E-9BCD-358F217CF2CD}" type="sibTrans" cxnId="{8BA74241-5BE6-453A-90B8-90AA34B61A59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5876E1-7E60-4F91-B083-B0AD1902BFD1}">
      <dgm:prSet phldrT="[Texto]"/>
      <dgm:spPr/>
      <dgm:t>
        <a:bodyPr/>
        <a:lstStyle/>
        <a:p>
          <a:pPr algn="just"/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Investigar el legado histórico de la ciudad de Ambato y su contribución al desarrollo turístico.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8D9DFD-A790-4A62-859C-342F4F56B7F7}" type="parTrans" cxnId="{07458E04-BBC7-4471-A6F7-907C9ED57801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646F98-6118-49BB-A28F-A15E050ACCD1}" type="sibTrans" cxnId="{07458E04-BBC7-4471-A6F7-907C9ED57801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2E9C5D-A1A5-44E9-AB57-54249F3E77F8}">
      <dgm:prSet/>
      <dgm:spPr/>
      <dgm:t>
        <a:bodyPr/>
        <a:lstStyle/>
        <a:p>
          <a:pPr algn="just"/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Diseñar actividades lúdicas para el nivel de educación básico con la finalidad de fomentar una cultura turística.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008137-6D09-420B-ABF2-DAE6AE528E00}" type="parTrans" cxnId="{E8B3A78E-B997-4E22-8A63-810213CE1B29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E389B0-55F8-4366-B3CA-DAA94CA4C109}" type="sibTrans" cxnId="{E8B3A78E-B997-4E22-8A63-810213CE1B29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22EE1E-C529-4B97-8DDC-3078EBA0A290}">
      <dgm:prSet phldrT="[Texto]"/>
      <dgm:spPr/>
      <dgm:t>
        <a:bodyPr/>
        <a:lstStyle/>
        <a:p>
          <a:pPr algn="just"/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Diagnosticar la situación actual de la imagen turística de la ciudad de Ambato.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10123C-3577-4072-BEAC-B12C4665EFD2}" type="parTrans" cxnId="{3F270AD4-9269-41A7-B102-C887D3CC55CE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6026A6-743A-4422-A9E6-381A541E7E27}" type="sibTrans" cxnId="{3F270AD4-9269-41A7-B102-C887D3CC55CE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1FA6DB-1556-4365-8676-147EBCBABEBA}" type="pres">
      <dgm:prSet presAssocID="{4A0FDAC6-BCFA-4DC6-BFA5-029EC8EBFB4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2B10990F-0E1B-48F5-B1C4-E11F22C5350C}" type="pres">
      <dgm:prSet presAssocID="{A1D86A75-C1BC-4EDE-80DF-F4DB0593B321}" presName="composite" presStyleCnt="0"/>
      <dgm:spPr/>
    </dgm:pt>
    <dgm:pt modelId="{831EFFB4-B6DE-41EA-B649-742DAE304B4E}" type="pres">
      <dgm:prSet presAssocID="{A1D86A75-C1BC-4EDE-80DF-F4DB0593B321}" presName="bentUpArrow1" presStyleLbl="alignImgPlace1" presStyleIdx="0" presStyleCnt="1"/>
      <dgm:spPr/>
    </dgm:pt>
    <dgm:pt modelId="{4BE675C6-5A03-4384-8D86-AB92A3C458F3}" type="pres">
      <dgm:prSet presAssocID="{A1D86A75-C1BC-4EDE-80DF-F4DB0593B321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B6B593-F7CC-4307-87C0-DDAECF405C68}" type="pres">
      <dgm:prSet presAssocID="{A1D86A75-C1BC-4EDE-80DF-F4DB0593B321}" presName="ChildText" presStyleLbl="revTx" presStyleIdx="0" presStyleCnt="2" custScaleX="218263" custLinFactNeighborX="614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5F2C73-8C83-40D8-A093-0D5B7BDA68C9}" type="pres">
      <dgm:prSet presAssocID="{5B741129-F93E-419A-A4D6-60BDCC480068}" presName="sibTrans" presStyleCnt="0"/>
      <dgm:spPr/>
    </dgm:pt>
    <dgm:pt modelId="{0F3137E4-4FE5-43BF-9985-80F64E43D4AD}" type="pres">
      <dgm:prSet presAssocID="{A5B7F162-53DD-4EB2-905F-7AED39650F45}" presName="composite" presStyleCnt="0"/>
      <dgm:spPr/>
    </dgm:pt>
    <dgm:pt modelId="{D982A005-6867-4AD7-BE3B-36E726570D47}" type="pres">
      <dgm:prSet presAssocID="{A5B7F162-53DD-4EB2-905F-7AED39650F45}" presName="ParentText" presStyleLbl="node1" presStyleIdx="1" presStyleCnt="2" custLinFactNeighborX="-238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649BEA-1E2F-4777-8D5B-9A13A6B32D73}" type="pres">
      <dgm:prSet presAssocID="{A5B7F162-53DD-4EB2-905F-7AED39650F45}" presName="FinalChildText" presStyleLbl="revTx" presStyleIdx="1" presStyleCnt="2" custScaleX="160028" custLinFactNeighborX="324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7458E04-BBC7-4471-A6F7-907C9ED57801}" srcId="{A5B7F162-53DD-4EB2-905F-7AED39650F45}" destId="{4A5876E1-7E60-4F91-B083-B0AD1902BFD1}" srcOrd="0" destOrd="0" parTransId="{848D9DFD-A790-4A62-859C-342F4F56B7F7}" sibTransId="{FA646F98-6118-49BB-A28F-A15E050ACCD1}"/>
    <dgm:cxn modelId="{710DF4D5-F54A-49CF-B5AC-32926E09EB7E}" type="presOf" srcId="{E6B43EEE-76AB-4EBC-9880-D268C0BB0BD8}" destId="{1DB6B593-F7CC-4307-87C0-DDAECF405C68}" srcOrd="0" destOrd="0" presId="urn:microsoft.com/office/officeart/2005/8/layout/StepDownProcess"/>
    <dgm:cxn modelId="{58B3CA4A-5D3A-4D29-9D39-022F1BCC4B35}" type="presOf" srcId="{AF2E9C5D-A1A5-44E9-AB57-54249F3E77F8}" destId="{7D649BEA-1E2F-4777-8D5B-9A13A6B32D73}" srcOrd="0" destOrd="2" presId="urn:microsoft.com/office/officeart/2005/8/layout/StepDownProcess"/>
    <dgm:cxn modelId="{8BA74241-5BE6-453A-90B8-90AA34B61A59}" srcId="{A1D86A75-C1BC-4EDE-80DF-F4DB0593B321}" destId="{E6B43EEE-76AB-4EBC-9880-D268C0BB0BD8}" srcOrd="0" destOrd="0" parTransId="{5381BE48-73A0-4DF3-A469-C8AAF50B586B}" sibTransId="{2FC27B3B-CDCB-427E-9BCD-358F217CF2CD}"/>
    <dgm:cxn modelId="{3F270AD4-9269-41A7-B102-C887D3CC55CE}" srcId="{A5B7F162-53DD-4EB2-905F-7AED39650F45}" destId="{4E22EE1E-C529-4B97-8DDC-3078EBA0A290}" srcOrd="1" destOrd="0" parTransId="{3D10123C-3577-4072-BEAC-B12C4665EFD2}" sibTransId="{1C6026A6-743A-4422-A9E6-381A541E7E27}"/>
    <dgm:cxn modelId="{F1F55C4F-95D5-4F42-AFB6-136835B9E156}" type="presOf" srcId="{A5B7F162-53DD-4EB2-905F-7AED39650F45}" destId="{D982A005-6867-4AD7-BE3B-36E726570D47}" srcOrd="0" destOrd="0" presId="urn:microsoft.com/office/officeart/2005/8/layout/StepDownProcess"/>
    <dgm:cxn modelId="{A258272E-76C1-4AA2-BBAC-F7D6C870157A}" srcId="{4A0FDAC6-BCFA-4DC6-BFA5-029EC8EBFB46}" destId="{A5B7F162-53DD-4EB2-905F-7AED39650F45}" srcOrd="1" destOrd="0" parTransId="{A74B7590-9874-41D3-9961-CDE3DFD03E2E}" sibTransId="{4C43F91F-01A9-4973-A828-AB6FBEDA80E0}"/>
    <dgm:cxn modelId="{823C939A-140A-43D2-B79B-3429ACD935B7}" srcId="{4A0FDAC6-BCFA-4DC6-BFA5-029EC8EBFB46}" destId="{A1D86A75-C1BC-4EDE-80DF-F4DB0593B321}" srcOrd="0" destOrd="0" parTransId="{6845FED9-6E69-4D9C-852C-CFBBBA690BE3}" sibTransId="{5B741129-F93E-419A-A4D6-60BDCC480068}"/>
    <dgm:cxn modelId="{EDB83A0A-B4ED-493E-8448-2F153D81D6DE}" type="presOf" srcId="{4E22EE1E-C529-4B97-8DDC-3078EBA0A290}" destId="{7D649BEA-1E2F-4777-8D5B-9A13A6B32D73}" srcOrd="0" destOrd="1" presId="urn:microsoft.com/office/officeart/2005/8/layout/StepDownProcess"/>
    <dgm:cxn modelId="{B1D57C94-457A-4860-9343-DF40B8EC1298}" type="presOf" srcId="{4A0FDAC6-BCFA-4DC6-BFA5-029EC8EBFB46}" destId="{1D1FA6DB-1556-4365-8676-147EBCBABEBA}" srcOrd="0" destOrd="0" presId="urn:microsoft.com/office/officeart/2005/8/layout/StepDownProcess"/>
    <dgm:cxn modelId="{E8B3A78E-B997-4E22-8A63-810213CE1B29}" srcId="{A5B7F162-53DD-4EB2-905F-7AED39650F45}" destId="{AF2E9C5D-A1A5-44E9-AB57-54249F3E77F8}" srcOrd="2" destOrd="0" parTransId="{70008137-6D09-420B-ABF2-DAE6AE528E00}" sibTransId="{3FE389B0-55F8-4366-B3CA-DAA94CA4C109}"/>
    <dgm:cxn modelId="{CD258EDD-3BB8-4C45-8C83-32CF3CE0EC91}" type="presOf" srcId="{A1D86A75-C1BC-4EDE-80DF-F4DB0593B321}" destId="{4BE675C6-5A03-4384-8D86-AB92A3C458F3}" srcOrd="0" destOrd="0" presId="urn:microsoft.com/office/officeart/2005/8/layout/StepDownProcess"/>
    <dgm:cxn modelId="{5377C53D-285E-4F5C-9858-EEC3D4F225C9}" type="presOf" srcId="{4A5876E1-7E60-4F91-B083-B0AD1902BFD1}" destId="{7D649BEA-1E2F-4777-8D5B-9A13A6B32D73}" srcOrd="0" destOrd="0" presId="urn:microsoft.com/office/officeart/2005/8/layout/StepDownProcess"/>
    <dgm:cxn modelId="{4EA93BA7-9F11-42D0-95C6-D5CFEED146DD}" type="presParOf" srcId="{1D1FA6DB-1556-4365-8676-147EBCBABEBA}" destId="{2B10990F-0E1B-48F5-B1C4-E11F22C5350C}" srcOrd="0" destOrd="0" presId="urn:microsoft.com/office/officeart/2005/8/layout/StepDownProcess"/>
    <dgm:cxn modelId="{87A94BBD-3033-47E4-B55A-0DCEA20EB983}" type="presParOf" srcId="{2B10990F-0E1B-48F5-B1C4-E11F22C5350C}" destId="{831EFFB4-B6DE-41EA-B649-742DAE304B4E}" srcOrd="0" destOrd="0" presId="urn:microsoft.com/office/officeart/2005/8/layout/StepDownProcess"/>
    <dgm:cxn modelId="{587CD930-DDA5-44D7-96F7-6122D7A9408B}" type="presParOf" srcId="{2B10990F-0E1B-48F5-B1C4-E11F22C5350C}" destId="{4BE675C6-5A03-4384-8D86-AB92A3C458F3}" srcOrd="1" destOrd="0" presId="urn:microsoft.com/office/officeart/2005/8/layout/StepDownProcess"/>
    <dgm:cxn modelId="{FD4D6E62-D221-48A2-ABBF-F6122E2556C6}" type="presParOf" srcId="{2B10990F-0E1B-48F5-B1C4-E11F22C5350C}" destId="{1DB6B593-F7CC-4307-87C0-DDAECF405C68}" srcOrd="2" destOrd="0" presId="urn:microsoft.com/office/officeart/2005/8/layout/StepDownProcess"/>
    <dgm:cxn modelId="{41A31004-3A4A-48C0-88BC-EFD232E451FE}" type="presParOf" srcId="{1D1FA6DB-1556-4365-8676-147EBCBABEBA}" destId="{1E5F2C73-8C83-40D8-A093-0D5B7BDA68C9}" srcOrd="1" destOrd="0" presId="urn:microsoft.com/office/officeart/2005/8/layout/StepDownProcess"/>
    <dgm:cxn modelId="{3FFEEF5D-0939-4562-A9B7-4A17845766C1}" type="presParOf" srcId="{1D1FA6DB-1556-4365-8676-147EBCBABEBA}" destId="{0F3137E4-4FE5-43BF-9985-80F64E43D4AD}" srcOrd="2" destOrd="0" presId="urn:microsoft.com/office/officeart/2005/8/layout/StepDownProcess"/>
    <dgm:cxn modelId="{84D1E126-3E35-4BE8-B569-9A8FD050B678}" type="presParOf" srcId="{0F3137E4-4FE5-43BF-9985-80F64E43D4AD}" destId="{D982A005-6867-4AD7-BE3B-36E726570D47}" srcOrd="0" destOrd="0" presId="urn:microsoft.com/office/officeart/2005/8/layout/StepDownProcess"/>
    <dgm:cxn modelId="{C6CAF925-5808-4B9D-81A4-489564BC6525}" type="presParOf" srcId="{0F3137E4-4FE5-43BF-9985-80F64E43D4AD}" destId="{7D649BEA-1E2F-4777-8D5B-9A13A6B32D73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88FA602-4BB0-4CED-9378-6FC379CE135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967F519-69CE-4459-B1C4-5320DCC8F78E}">
      <dgm:prSet phldrT="[Texto]"/>
      <dgm:spPr/>
      <dgm:t>
        <a:bodyPr/>
        <a:lstStyle/>
        <a:p>
          <a:r>
            <a:rPr lang="es-EC" dirty="0" smtClean="0"/>
            <a:t>Revalorizar la cultura en áreas rurales y urbana</a:t>
          </a:r>
          <a:endParaRPr lang="es-EC" dirty="0"/>
        </a:p>
      </dgm:t>
    </dgm:pt>
    <dgm:pt modelId="{217F0C23-953D-4B3D-AB6A-37137695A307}" type="parTrans" cxnId="{9C9B18CA-A85D-47FE-9F62-F78F148C7435}">
      <dgm:prSet/>
      <dgm:spPr/>
      <dgm:t>
        <a:bodyPr/>
        <a:lstStyle/>
        <a:p>
          <a:endParaRPr lang="es-EC"/>
        </a:p>
      </dgm:t>
    </dgm:pt>
    <dgm:pt modelId="{A303F5A9-2BCA-4D02-9236-2A2CC8C1D54A}" type="sibTrans" cxnId="{9C9B18CA-A85D-47FE-9F62-F78F148C7435}">
      <dgm:prSet/>
      <dgm:spPr/>
      <dgm:t>
        <a:bodyPr/>
        <a:lstStyle/>
        <a:p>
          <a:endParaRPr lang="es-EC"/>
        </a:p>
      </dgm:t>
    </dgm:pt>
    <dgm:pt modelId="{D966128B-FCEF-4A23-B34A-A002C59C3B93}">
      <dgm:prSet phldrT="[Texto]"/>
      <dgm:spPr/>
      <dgm:t>
        <a:bodyPr/>
        <a:lstStyle/>
        <a:p>
          <a:r>
            <a:rPr lang="es-EC" dirty="0" smtClean="0"/>
            <a:t>Relevancia significativa en aspecto cultural</a:t>
          </a:r>
          <a:endParaRPr lang="es-EC" dirty="0"/>
        </a:p>
      </dgm:t>
    </dgm:pt>
    <dgm:pt modelId="{1E3ADA8A-6F0F-41BF-9A82-9A7451DB0F18}" type="parTrans" cxnId="{C2D81959-87E9-4999-80CF-8717E90B2BA2}">
      <dgm:prSet/>
      <dgm:spPr/>
      <dgm:t>
        <a:bodyPr/>
        <a:lstStyle/>
        <a:p>
          <a:endParaRPr lang="es-EC"/>
        </a:p>
      </dgm:t>
    </dgm:pt>
    <dgm:pt modelId="{058FEB1C-A8C3-4880-93AA-A458BE1CD935}" type="sibTrans" cxnId="{C2D81959-87E9-4999-80CF-8717E90B2BA2}">
      <dgm:prSet/>
      <dgm:spPr/>
      <dgm:t>
        <a:bodyPr/>
        <a:lstStyle/>
        <a:p>
          <a:endParaRPr lang="es-EC"/>
        </a:p>
      </dgm:t>
    </dgm:pt>
    <dgm:pt modelId="{21F64979-EDC0-4B62-AADF-2D40D966D2B0}">
      <dgm:prSet phldrT="[Texto]"/>
      <dgm:spPr/>
      <dgm:t>
        <a:bodyPr/>
        <a:lstStyle/>
        <a:p>
          <a:r>
            <a:rPr lang="es-EC" dirty="0" smtClean="0"/>
            <a:t>Marca turística darle el reconocimiento debido</a:t>
          </a:r>
          <a:endParaRPr lang="es-EC" dirty="0"/>
        </a:p>
      </dgm:t>
    </dgm:pt>
    <dgm:pt modelId="{1A52AFA4-F311-4B20-8FE1-6253E74171CA}" type="parTrans" cxnId="{8CFD46A7-7CBE-43B8-A8C4-10AB464E6530}">
      <dgm:prSet/>
      <dgm:spPr/>
      <dgm:t>
        <a:bodyPr/>
        <a:lstStyle/>
        <a:p>
          <a:endParaRPr lang="es-EC"/>
        </a:p>
      </dgm:t>
    </dgm:pt>
    <dgm:pt modelId="{5B882FC7-2476-470D-BA23-945C9FBF4131}" type="sibTrans" cxnId="{8CFD46A7-7CBE-43B8-A8C4-10AB464E6530}">
      <dgm:prSet/>
      <dgm:spPr/>
      <dgm:t>
        <a:bodyPr/>
        <a:lstStyle/>
        <a:p>
          <a:endParaRPr lang="es-EC"/>
        </a:p>
      </dgm:t>
    </dgm:pt>
    <dgm:pt modelId="{D31D4137-8A0B-42F8-AECB-F8CBA45E1A7B}">
      <dgm:prSet phldrT="[Texto]"/>
      <dgm:spPr/>
      <dgm:t>
        <a:bodyPr/>
        <a:lstStyle/>
        <a:p>
          <a:r>
            <a:rPr lang="es-EC" dirty="0" smtClean="0"/>
            <a:t>Cultura turística desarrollarlo más a profundidad </a:t>
          </a:r>
          <a:endParaRPr lang="es-EC" dirty="0"/>
        </a:p>
      </dgm:t>
    </dgm:pt>
    <dgm:pt modelId="{125BF852-6D76-42E1-A76D-319230F71677}" type="parTrans" cxnId="{A0FE9222-2857-481B-9A3F-3AFD016DA894}">
      <dgm:prSet/>
      <dgm:spPr/>
    </dgm:pt>
    <dgm:pt modelId="{1E37753F-FC1B-424E-8978-AB63F0872BCB}" type="sibTrans" cxnId="{A0FE9222-2857-481B-9A3F-3AFD016DA894}">
      <dgm:prSet/>
      <dgm:spPr/>
    </dgm:pt>
    <dgm:pt modelId="{D85A51F5-63B6-45FC-8CDF-A8818DF4DAF6}" type="pres">
      <dgm:prSet presAssocID="{B88FA602-4BB0-4CED-9378-6FC379CE13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A314D73-14FC-404A-A7D7-691FC4C0BD81}" type="pres">
      <dgm:prSet presAssocID="{C967F519-69CE-4459-B1C4-5320DCC8F78E}" presName="parentLin" presStyleCnt="0"/>
      <dgm:spPr/>
    </dgm:pt>
    <dgm:pt modelId="{F261A03D-F215-4D3C-8B6B-E4C273D03C28}" type="pres">
      <dgm:prSet presAssocID="{C967F519-69CE-4459-B1C4-5320DCC8F78E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C9CBE906-B7CC-4240-B197-680120EE2541}" type="pres">
      <dgm:prSet presAssocID="{C967F519-69CE-4459-B1C4-5320DCC8F78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B0F434-CEAB-479F-8DBE-D3B0856F896D}" type="pres">
      <dgm:prSet presAssocID="{C967F519-69CE-4459-B1C4-5320DCC8F78E}" presName="negativeSpace" presStyleCnt="0"/>
      <dgm:spPr/>
    </dgm:pt>
    <dgm:pt modelId="{00E00358-D6EF-422C-A25D-803B0A741824}" type="pres">
      <dgm:prSet presAssocID="{C967F519-69CE-4459-B1C4-5320DCC8F78E}" presName="childText" presStyleLbl="conFgAcc1" presStyleIdx="0" presStyleCnt="4">
        <dgm:presLayoutVars>
          <dgm:bulletEnabled val="1"/>
        </dgm:presLayoutVars>
      </dgm:prSet>
      <dgm:spPr/>
    </dgm:pt>
    <dgm:pt modelId="{B5FCF02E-10C9-4FB1-AB9A-220FD5BCBCA3}" type="pres">
      <dgm:prSet presAssocID="{A303F5A9-2BCA-4D02-9236-2A2CC8C1D54A}" presName="spaceBetweenRectangles" presStyleCnt="0"/>
      <dgm:spPr/>
    </dgm:pt>
    <dgm:pt modelId="{120D6F65-89A9-445F-B17B-3A0CBE650CCC}" type="pres">
      <dgm:prSet presAssocID="{D966128B-FCEF-4A23-B34A-A002C59C3B93}" presName="parentLin" presStyleCnt="0"/>
      <dgm:spPr/>
    </dgm:pt>
    <dgm:pt modelId="{8D12203F-8C1A-4224-90D2-49A2C64A4680}" type="pres">
      <dgm:prSet presAssocID="{D966128B-FCEF-4A23-B34A-A002C59C3B93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1198168C-77BE-4652-A1A7-FC06F2E9315A}" type="pres">
      <dgm:prSet presAssocID="{D966128B-FCEF-4A23-B34A-A002C59C3B9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5428DF-BDFD-4C13-8D2C-3F657940CC4C}" type="pres">
      <dgm:prSet presAssocID="{D966128B-FCEF-4A23-B34A-A002C59C3B93}" presName="negativeSpace" presStyleCnt="0"/>
      <dgm:spPr/>
    </dgm:pt>
    <dgm:pt modelId="{2607B095-FADC-4B6E-BE8F-0D6843235332}" type="pres">
      <dgm:prSet presAssocID="{D966128B-FCEF-4A23-B34A-A002C59C3B93}" presName="childText" presStyleLbl="conFgAcc1" presStyleIdx="1" presStyleCnt="4">
        <dgm:presLayoutVars>
          <dgm:bulletEnabled val="1"/>
        </dgm:presLayoutVars>
      </dgm:prSet>
      <dgm:spPr/>
    </dgm:pt>
    <dgm:pt modelId="{43A44151-7100-4947-A0BF-FE9B8A81484E}" type="pres">
      <dgm:prSet presAssocID="{058FEB1C-A8C3-4880-93AA-A458BE1CD935}" presName="spaceBetweenRectangles" presStyleCnt="0"/>
      <dgm:spPr/>
    </dgm:pt>
    <dgm:pt modelId="{B4A7D13F-2DC3-406D-A58E-B20406CB7754}" type="pres">
      <dgm:prSet presAssocID="{21F64979-EDC0-4B62-AADF-2D40D966D2B0}" presName="parentLin" presStyleCnt="0"/>
      <dgm:spPr/>
    </dgm:pt>
    <dgm:pt modelId="{29ED35DE-E359-4F29-8F11-51C4288912DA}" type="pres">
      <dgm:prSet presAssocID="{21F64979-EDC0-4B62-AADF-2D40D966D2B0}" presName="parentLeftMargin" presStyleLbl="node1" presStyleIdx="1" presStyleCnt="4"/>
      <dgm:spPr/>
      <dgm:t>
        <a:bodyPr/>
        <a:lstStyle/>
        <a:p>
          <a:endParaRPr lang="es-EC"/>
        </a:p>
      </dgm:t>
    </dgm:pt>
    <dgm:pt modelId="{027A3CFF-5542-4B17-BD5A-7D03946CAD5A}" type="pres">
      <dgm:prSet presAssocID="{21F64979-EDC0-4B62-AADF-2D40D966D2B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172BB2-62AD-4F9C-8EE5-2FFD335C1381}" type="pres">
      <dgm:prSet presAssocID="{21F64979-EDC0-4B62-AADF-2D40D966D2B0}" presName="negativeSpace" presStyleCnt="0"/>
      <dgm:spPr/>
    </dgm:pt>
    <dgm:pt modelId="{1713331A-BFC8-4169-8DF9-72E83D61903C}" type="pres">
      <dgm:prSet presAssocID="{21F64979-EDC0-4B62-AADF-2D40D966D2B0}" presName="childText" presStyleLbl="conFgAcc1" presStyleIdx="2" presStyleCnt="4">
        <dgm:presLayoutVars>
          <dgm:bulletEnabled val="1"/>
        </dgm:presLayoutVars>
      </dgm:prSet>
      <dgm:spPr/>
    </dgm:pt>
    <dgm:pt modelId="{F8FB4AB1-C43A-4FB2-A198-031F3AB772E6}" type="pres">
      <dgm:prSet presAssocID="{5B882FC7-2476-470D-BA23-945C9FBF4131}" presName="spaceBetweenRectangles" presStyleCnt="0"/>
      <dgm:spPr/>
    </dgm:pt>
    <dgm:pt modelId="{2B380330-EB5C-4716-9320-6F641A53D447}" type="pres">
      <dgm:prSet presAssocID="{D31D4137-8A0B-42F8-AECB-F8CBA45E1A7B}" presName="parentLin" presStyleCnt="0"/>
      <dgm:spPr/>
    </dgm:pt>
    <dgm:pt modelId="{F5513C2D-3175-4F6B-8559-950B888F93CF}" type="pres">
      <dgm:prSet presAssocID="{D31D4137-8A0B-42F8-AECB-F8CBA45E1A7B}" presName="parentLeftMargin" presStyleLbl="node1" presStyleIdx="2" presStyleCnt="4"/>
      <dgm:spPr/>
      <dgm:t>
        <a:bodyPr/>
        <a:lstStyle/>
        <a:p>
          <a:endParaRPr lang="es-EC"/>
        </a:p>
      </dgm:t>
    </dgm:pt>
    <dgm:pt modelId="{6EECCF81-7341-4BE8-BC3D-C044CC1781D9}" type="pres">
      <dgm:prSet presAssocID="{D31D4137-8A0B-42F8-AECB-F8CBA45E1A7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CFEB83-D14D-4302-AC53-CAC9509E86A3}" type="pres">
      <dgm:prSet presAssocID="{D31D4137-8A0B-42F8-AECB-F8CBA45E1A7B}" presName="negativeSpace" presStyleCnt="0"/>
      <dgm:spPr/>
    </dgm:pt>
    <dgm:pt modelId="{B2E8EA32-AB04-4CA5-B9C2-4FE2CF3ECDA4}" type="pres">
      <dgm:prSet presAssocID="{D31D4137-8A0B-42F8-AECB-F8CBA45E1A7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CFD46A7-7CBE-43B8-A8C4-10AB464E6530}" srcId="{B88FA602-4BB0-4CED-9378-6FC379CE135D}" destId="{21F64979-EDC0-4B62-AADF-2D40D966D2B0}" srcOrd="2" destOrd="0" parTransId="{1A52AFA4-F311-4B20-8FE1-6253E74171CA}" sibTransId="{5B882FC7-2476-470D-BA23-945C9FBF4131}"/>
    <dgm:cxn modelId="{04CA5C40-4B9A-4B79-9A41-18AA76E16AF8}" type="presOf" srcId="{B88FA602-4BB0-4CED-9378-6FC379CE135D}" destId="{D85A51F5-63B6-45FC-8CDF-A8818DF4DAF6}" srcOrd="0" destOrd="0" presId="urn:microsoft.com/office/officeart/2005/8/layout/list1"/>
    <dgm:cxn modelId="{B9B260A4-6EB9-480C-BC4B-6AD5B024B137}" type="presOf" srcId="{21F64979-EDC0-4B62-AADF-2D40D966D2B0}" destId="{29ED35DE-E359-4F29-8F11-51C4288912DA}" srcOrd="0" destOrd="0" presId="urn:microsoft.com/office/officeart/2005/8/layout/list1"/>
    <dgm:cxn modelId="{9A434D99-84F4-4BC1-8229-3D7184BA748E}" type="presOf" srcId="{D31D4137-8A0B-42F8-AECB-F8CBA45E1A7B}" destId="{F5513C2D-3175-4F6B-8559-950B888F93CF}" srcOrd="0" destOrd="0" presId="urn:microsoft.com/office/officeart/2005/8/layout/list1"/>
    <dgm:cxn modelId="{D728509A-8E2D-441D-8381-C532EBC3850B}" type="presOf" srcId="{D31D4137-8A0B-42F8-AECB-F8CBA45E1A7B}" destId="{6EECCF81-7341-4BE8-BC3D-C044CC1781D9}" srcOrd="1" destOrd="0" presId="urn:microsoft.com/office/officeart/2005/8/layout/list1"/>
    <dgm:cxn modelId="{D62C851F-3044-4C8E-BE4F-ED828622C3BB}" type="presOf" srcId="{21F64979-EDC0-4B62-AADF-2D40D966D2B0}" destId="{027A3CFF-5542-4B17-BD5A-7D03946CAD5A}" srcOrd="1" destOrd="0" presId="urn:microsoft.com/office/officeart/2005/8/layout/list1"/>
    <dgm:cxn modelId="{973B7047-58ED-4DCA-B454-902720287890}" type="presOf" srcId="{D966128B-FCEF-4A23-B34A-A002C59C3B93}" destId="{1198168C-77BE-4652-A1A7-FC06F2E9315A}" srcOrd="1" destOrd="0" presId="urn:microsoft.com/office/officeart/2005/8/layout/list1"/>
    <dgm:cxn modelId="{918F7DE5-7B11-42E2-BD53-E048F661F1F9}" type="presOf" srcId="{C967F519-69CE-4459-B1C4-5320DCC8F78E}" destId="{C9CBE906-B7CC-4240-B197-680120EE2541}" srcOrd="1" destOrd="0" presId="urn:microsoft.com/office/officeart/2005/8/layout/list1"/>
    <dgm:cxn modelId="{418A5C10-837D-4A3F-9D12-6140B7643837}" type="presOf" srcId="{D966128B-FCEF-4A23-B34A-A002C59C3B93}" destId="{8D12203F-8C1A-4224-90D2-49A2C64A4680}" srcOrd="0" destOrd="0" presId="urn:microsoft.com/office/officeart/2005/8/layout/list1"/>
    <dgm:cxn modelId="{A0FE9222-2857-481B-9A3F-3AFD016DA894}" srcId="{B88FA602-4BB0-4CED-9378-6FC379CE135D}" destId="{D31D4137-8A0B-42F8-AECB-F8CBA45E1A7B}" srcOrd="3" destOrd="0" parTransId="{125BF852-6D76-42E1-A76D-319230F71677}" sibTransId="{1E37753F-FC1B-424E-8978-AB63F0872BCB}"/>
    <dgm:cxn modelId="{59207EE5-E03D-475B-A74D-8E3806BD1172}" type="presOf" srcId="{C967F519-69CE-4459-B1C4-5320DCC8F78E}" destId="{F261A03D-F215-4D3C-8B6B-E4C273D03C28}" srcOrd="0" destOrd="0" presId="urn:microsoft.com/office/officeart/2005/8/layout/list1"/>
    <dgm:cxn modelId="{C2D81959-87E9-4999-80CF-8717E90B2BA2}" srcId="{B88FA602-4BB0-4CED-9378-6FC379CE135D}" destId="{D966128B-FCEF-4A23-B34A-A002C59C3B93}" srcOrd="1" destOrd="0" parTransId="{1E3ADA8A-6F0F-41BF-9A82-9A7451DB0F18}" sibTransId="{058FEB1C-A8C3-4880-93AA-A458BE1CD935}"/>
    <dgm:cxn modelId="{9C9B18CA-A85D-47FE-9F62-F78F148C7435}" srcId="{B88FA602-4BB0-4CED-9378-6FC379CE135D}" destId="{C967F519-69CE-4459-B1C4-5320DCC8F78E}" srcOrd="0" destOrd="0" parTransId="{217F0C23-953D-4B3D-AB6A-37137695A307}" sibTransId="{A303F5A9-2BCA-4D02-9236-2A2CC8C1D54A}"/>
    <dgm:cxn modelId="{0DEEC195-0290-492E-B4D6-D38E34514A0A}" type="presParOf" srcId="{D85A51F5-63B6-45FC-8CDF-A8818DF4DAF6}" destId="{CA314D73-14FC-404A-A7D7-691FC4C0BD81}" srcOrd="0" destOrd="0" presId="urn:microsoft.com/office/officeart/2005/8/layout/list1"/>
    <dgm:cxn modelId="{563F5653-EC47-4358-BBCA-5B282FF9E38D}" type="presParOf" srcId="{CA314D73-14FC-404A-A7D7-691FC4C0BD81}" destId="{F261A03D-F215-4D3C-8B6B-E4C273D03C28}" srcOrd="0" destOrd="0" presId="urn:microsoft.com/office/officeart/2005/8/layout/list1"/>
    <dgm:cxn modelId="{7E50D134-FBD9-48B7-8433-CBEF2E692D0E}" type="presParOf" srcId="{CA314D73-14FC-404A-A7D7-691FC4C0BD81}" destId="{C9CBE906-B7CC-4240-B197-680120EE2541}" srcOrd="1" destOrd="0" presId="urn:microsoft.com/office/officeart/2005/8/layout/list1"/>
    <dgm:cxn modelId="{E097934B-4B41-4698-B50A-FD7F4902EC40}" type="presParOf" srcId="{D85A51F5-63B6-45FC-8CDF-A8818DF4DAF6}" destId="{5FB0F434-CEAB-479F-8DBE-D3B0856F896D}" srcOrd="1" destOrd="0" presId="urn:microsoft.com/office/officeart/2005/8/layout/list1"/>
    <dgm:cxn modelId="{03F560A9-70B9-45FB-A815-83C94B2E510F}" type="presParOf" srcId="{D85A51F5-63B6-45FC-8CDF-A8818DF4DAF6}" destId="{00E00358-D6EF-422C-A25D-803B0A741824}" srcOrd="2" destOrd="0" presId="urn:microsoft.com/office/officeart/2005/8/layout/list1"/>
    <dgm:cxn modelId="{DFE419DE-63E8-46E0-8570-5FFD20A7DF79}" type="presParOf" srcId="{D85A51F5-63B6-45FC-8CDF-A8818DF4DAF6}" destId="{B5FCF02E-10C9-4FB1-AB9A-220FD5BCBCA3}" srcOrd="3" destOrd="0" presId="urn:microsoft.com/office/officeart/2005/8/layout/list1"/>
    <dgm:cxn modelId="{A6A48B18-985D-4344-9AD8-E182B3696360}" type="presParOf" srcId="{D85A51F5-63B6-45FC-8CDF-A8818DF4DAF6}" destId="{120D6F65-89A9-445F-B17B-3A0CBE650CCC}" srcOrd="4" destOrd="0" presId="urn:microsoft.com/office/officeart/2005/8/layout/list1"/>
    <dgm:cxn modelId="{80CC9B49-B058-4201-800D-6B77DCA6A1E6}" type="presParOf" srcId="{120D6F65-89A9-445F-B17B-3A0CBE650CCC}" destId="{8D12203F-8C1A-4224-90D2-49A2C64A4680}" srcOrd="0" destOrd="0" presId="urn:microsoft.com/office/officeart/2005/8/layout/list1"/>
    <dgm:cxn modelId="{4FD7714B-DC4B-427F-A240-AF2C43C513B6}" type="presParOf" srcId="{120D6F65-89A9-445F-B17B-3A0CBE650CCC}" destId="{1198168C-77BE-4652-A1A7-FC06F2E9315A}" srcOrd="1" destOrd="0" presId="urn:microsoft.com/office/officeart/2005/8/layout/list1"/>
    <dgm:cxn modelId="{1F21C3F2-D87C-4E13-8C72-D5193F9113FE}" type="presParOf" srcId="{D85A51F5-63B6-45FC-8CDF-A8818DF4DAF6}" destId="{5E5428DF-BDFD-4C13-8D2C-3F657940CC4C}" srcOrd="5" destOrd="0" presId="urn:microsoft.com/office/officeart/2005/8/layout/list1"/>
    <dgm:cxn modelId="{5408BDEF-39B9-4EA8-ADA2-A341E57372DA}" type="presParOf" srcId="{D85A51F5-63B6-45FC-8CDF-A8818DF4DAF6}" destId="{2607B095-FADC-4B6E-BE8F-0D6843235332}" srcOrd="6" destOrd="0" presId="urn:microsoft.com/office/officeart/2005/8/layout/list1"/>
    <dgm:cxn modelId="{35C89A68-BB63-4F45-9089-F801279CDFE3}" type="presParOf" srcId="{D85A51F5-63B6-45FC-8CDF-A8818DF4DAF6}" destId="{43A44151-7100-4947-A0BF-FE9B8A81484E}" srcOrd="7" destOrd="0" presId="urn:microsoft.com/office/officeart/2005/8/layout/list1"/>
    <dgm:cxn modelId="{12EE0517-CD59-4213-A415-BCE3FFF30889}" type="presParOf" srcId="{D85A51F5-63B6-45FC-8CDF-A8818DF4DAF6}" destId="{B4A7D13F-2DC3-406D-A58E-B20406CB7754}" srcOrd="8" destOrd="0" presId="urn:microsoft.com/office/officeart/2005/8/layout/list1"/>
    <dgm:cxn modelId="{9855A751-1905-4A0B-ADD1-E4DEA6E3DE9C}" type="presParOf" srcId="{B4A7D13F-2DC3-406D-A58E-B20406CB7754}" destId="{29ED35DE-E359-4F29-8F11-51C4288912DA}" srcOrd="0" destOrd="0" presId="urn:microsoft.com/office/officeart/2005/8/layout/list1"/>
    <dgm:cxn modelId="{A9C97EE9-11E5-4AF7-BA1D-ABC494753722}" type="presParOf" srcId="{B4A7D13F-2DC3-406D-A58E-B20406CB7754}" destId="{027A3CFF-5542-4B17-BD5A-7D03946CAD5A}" srcOrd="1" destOrd="0" presId="urn:microsoft.com/office/officeart/2005/8/layout/list1"/>
    <dgm:cxn modelId="{CD6F2236-9F25-4188-A9C9-C3D170AAE672}" type="presParOf" srcId="{D85A51F5-63B6-45FC-8CDF-A8818DF4DAF6}" destId="{1C172BB2-62AD-4F9C-8EE5-2FFD335C1381}" srcOrd="9" destOrd="0" presId="urn:microsoft.com/office/officeart/2005/8/layout/list1"/>
    <dgm:cxn modelId="{F99CA27C-DF9D-4498-AA98-DF47DFFF8F90}" type="presParOf" srcId="{D85A51F5-63B6-45FC-8CDF-A8818DF4DAF6}" destId="{1713331A-BFC8-4169-8DF9-72E83D61903C}" srcOrd="10" destOrd="0" presId="urn:microsoft.com/office/officeart/2005/8/layout/list1"/>
    <dgm:cxn modelId="{813CC8E6-4FE7-4235-88F4-816ED608BB6B}" type="presParOf" srcId="{D85A51F5-63B6-45FC-8CDF-A8818DF4DAF6}" destId="{F8FB4AB1-C43A-4FB2-A198-031F3AB772E6}" srcOrd="11" destOrd="0" presId="urn:microsoft.com/office/officeart/2005/8/layout/list1"/>
    <dgm:cxn modelId="{7410CB80-0234-4B4E-B94C-D3AC4C7AF201}" type="presParOf" srcId="{D85A51F5-63B6-45FC-8CDF-A8818DF4DAF6}" destId="{2B380330-EB5C-4716-9320-6F641A53D447}" srcOrd="12" destOrd="0" presId="urn:microsoft.com/office/officeart/2005/8/layout/list1"/>
    <dgm:cxn modelId="{D13CCF22-114B-4979-A5FD-E8DD83415ED7}" type="presParOf" srcId="{2B380330-EB5C-4716-9320-6F641A53D447}" destId="{F5513C2D-3175-4F6B-8559-950B888F93CF}" srcOrd="0" destOrd="0" presId="urn:microsoft.com/office/officeart/2005/8/layout/list1"/>
    <dgm:cxn modelId="{275EBD12-F259-407F-A64B-F118F10FD706}" type="presParOf" srcId="{2B380330-EB5C-4716-9320-6F641A53D447}" destId="{6EECCF81-7341-4BE8-BC3D-C044CC1781D9}" srcOrd="1" destOrd="0" presId="urn:microsoft.com/office/officeart/2005/8/layout/list1"/>
    <dgm:cxn modelId="{E82C50A2-AA8C-43AA-B8FB-86559EFB6729}" type="presParOf" srcId="{D85A51F5-63B6-45FC-8CDF-A8818DF4DAF6}" destId="{5BCFEB83-D14D-4302-AC53-CAC9509E86A3}" srcOrd="13" destOrd="0" presId="urn:microsoft.com/office/officeart/2005/8/layout/list1"/>
    <dgm:cxn modelId="{C7888FC1-94B2-4262-BEF8-A02E54C7B65E}" type="presParOf" srcId="{D85A51F5-63B6-45FC-8CDF-A8818DF4DAF6}" destId="{B2E8EA32-AB04-4CA5-B9C2-4FE2CF3ECDA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1CBBF4D-A2DA-44C1-BBBB-3133F0318D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7B46DA3-71E4-4728-BBF1-0B03BC9FF1B2}">
      <dgm:prSet phldrT="[Texto]"/>
      <dgm:spPr/>
      <dgm:t>
        <a:bodyPr/>
        <a:lstStyle/>
        <a:p>
          <a:r>
            <a:rPr lang="es-EC" dirty="0" smtClean="0"/>
            <a:t>Difundir y hacer pública la información de medios digitales.</a:t>
          </a:r>
          <a:endParaRPr lang="es-EC" dirty="0"/>
        </a:p>
      </dgm:t>
    </dgm:pt>
    <dgm:pt modelId="{81876AC7-8F77-42BC-91EB-4FF724F6A776}" type="parTrans" cxnId="{6DB33A7E-E76A-411E-AC29-B9615D20E3A9}">
      <dgm:prSet/>
      <dgm:spPr/>
      <dgm:t>
        <a:bodyPr/>
        <a:lstStyle/>
        <a:p>
          <a:endParaRPr lang="es-EC"/>
        </a:p>
      </dgm:t>
    </dgm:pt>
    <dgm:pt modelId="{C36AE7CE-6CC0-4EFB-88C1-578234F9C531}" type="sibTrans" cxnId="{6DB33A7E-E76A-411E-AC29-B9615D20E3A9}">
      <dgm:prSet/>
      <dgm:spPr/>
      <dgm:t>
        <a:bodyPr/>
        <a:lstStyle/>
        <a:p>
          <a:endParaRPr lang="es-EC"/>
        </a:p>
      </dgm:t>
    </dgm:pt>
    <dgm:pt modelId="{D4BE0861-7F3B-400E-8BA2-8B599885BF54}">
      <dgm:prSet phldrT="[Texto]"/>
      <dgm:spPr/>
      <dgm:t>
        <a:bodyPr/>
        <a:lstStyle/>
        <a:p>
          <a:r>
            <a:rPr lang="es-EC" dirty="0" smtClean="0"/>
            <a:t>Mejoramiento en la planificación y presupuestos.</a:t>
          </a:r>
          <a:endParaRPr lang="es-EC" dirty="0"/>
        </a:p>
      </dgm:t>
    </dgm:pt>
    <dgm:pt modelId="{FE9855EF-F407-49E7-AEDB-E4592AFFC3DE}" type="parTrans" cxnId="{4C808E4D-F9BE-4F41-9C74-3DD4C88DC96F}">
      <dgm:prSet/>
      <dgm:spPr/>
      <dgm:t>
        <a:bodyPr/>
        <a:lstStyle/>
        <a:p>
          <a:endParaRPr lang="es-EC"/>
        </a:p>
      </dgm:t>
    </dgm:pt>
    <dgm:pt modelId="{3A8A2873-3B1F-4B96-9445-B4C2DE958802}" type="sibTrans" cxnId="{4C808E4D-F9BE-4F41-9C74-3DD4C88DC96F}">
      <dgm:prSet/>
      <dgm:spPr/>
      <dgm:t>
        <a:bodyPr/>
        <a:lstStyle/>
        <a:p>
          <a:endParaRPr lang="es-EC"/>
        </a:p>
      </dgm:t>
    </dgm:pt>
    <dgm:pt modelId="{38B0AECA-1B74-4D95-ADF9-E9CA71FF9A1C}">
      <dgm:prSet phldrT="[Texto]"/>
      <dgm:spPr/>
      <dgm:t>
        <a:bodyPr/>
        <a:lstStyle/>
        <a:p>
          <a:r>
            <a:rPr lang="es-EC" dirty="0" smtClean="0"/>
            <a:t>Nuevo enfoque a la marca turística para crear una mejor identidad.</a:t>
          </a:r>
          <a:endParaRPr lang="es-EC" dirty="0"/>
        </a:p>
      </dgm:t>
    </dgm:pt>
    <dgm:pt modelId="{B6EF1B7F-CAFA-431F-85CB-9F23DBE5B2B3}" type="parTrans" cxnId="{E6D6280C-28A8-4439-9B3A-00F1A2BA3F60}">
      <dgm:prSet/>
      <dgm:spPr/>
      <dgm:t>
        <a:bodyPr/>
        <a:lstStyle/>
        <a:p>
          <a:endParaRPr lang="es-EC"/>
        </a:p>
      </dgm:t>
    </dgm:pt>
    <dgm:pt modelId="{0E144D35-0F8C-430D-8E19-22B308D39DA0}" type="sibTrans" cxnId="{E6D6280C-28A8-4439-9B3A-00F1A2BA3F60}">
      <dgm:prSet/>
      <dgm:spPr/>
      <dgm:t>
        <a:bodyPr/>
        <a:lstStyle/>
        <a:p>
          <a:endParaRPr lang="es-EC"/>
        </a:p>
      </dgm:t>
    </dgm:pt>
    <dgm:pt modelId="{22A6F008-9355-47E3-8195-2C8359570C29}">
      <dgm:prSet phldrT="[Texto]"/>
      <dgm:spPr/>
      <dgm:t>
        <a:bodyPr/>
        <a:lstStyle/>
        <a:p>
          <a:r>
            <a:rPr lang="es-EC" dirty="0" smtClean="0"/>
            <a:t>Cultura turística y el nuevo manual es el de tener un mayor alcance </a:t>
          </a:r>
          <a:endParaRPr lang="es-EC" dirty="0"/>
        </a:p>
      </dgm:t>
    </dgm:pt>
    <dgm:pt modelId="{7997921E-8448-4551-80F6-14923F16E10A}" type="parTrans" cxnId="{F65D8468-0FC4-4EF7-8890-AE681B467968}">
      <dgm:prSet/>
      <dgm:spPr/>
      <dgm:t>
        <a:bodyPr/>
        <a:lstStyle/>
        <a:p>
          <a:endParaRPr lang="es-EC"/>
        </a:p>
      </dgm:t>
    </dgm:pt>
    <dgm:pt modelId="{81E783EE-E940-4906-BB39-519B265BF930}" type="sibTrans" cxnId="{F65D8468-0FC4-4EF7-8890-AE681B467968}">
      <dgm:prSet/>
      <dgm:spPr/>
      <dgm:t>
        <a:bodyPr/>
        <a:lstStyle/>
        <a:p>
          <a:endParaRPr lang="es-EC"/>
        </a:p>
      </dgm:t>
    </dgm:pt>
    <dgm:pt modelId="{506C3606-A8AB-4862-8591-63A5AE835C3A}" type="pres">
      <dgm:prSet presAssocID="{A1CBBF4D-A2DA-44C1-BBBB-3133F0318D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FEFA72E-552A-49DF-84F7-379A057B022F}" type="pres">
      <dgm:prSet presAssocID="{47B46DA3-71E4-4728-BBF1-0B03BC9FF1B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ABBD22-2CBC-4EC8-AC03-A618E87300AF}" type="pres">
      <dgm:prSet presAssocID="{C36AE7CE-6CC0-4EFB-88C1-578234F9C531}" presName="spacer" presStyleCnt="0"/>
      <dgm:spPr/>
    </dgm:pt>
    <dgm:pt modelId="{E7E109FA-5FCF-4D30-9410-110CF3F2725E}" type="pres">
      <dgm:prSet presAssocID="{D4BE0861-7F3B-400E-8BA2-8B599885BF5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9E1E5D-4A8F-4D7A-8B45-7008815E70A1}" type="pres">
      <dgm:prSet presAssocID="{3A8A2873-3B1F-4B96-9445-B4C2DE958802}" presName="spacer" presStyleCnt="0"/>
      <dgm:spPr/>
    </dgm:pt>
    <dgm:pt modelId="{06D4DC81-96C4-4228-BBF3-6A554DB1830A}" type="pres">
      <dgm:prSet presAssocID="{38B0AECA-1B74-4D95-ADF9-E9CA71FF9A1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165018-E59F-4377-816D-A91BCB887DB9}" type="pres">
      <dgm:prSet presAssocID="{0E144D35-0F8C-430D-8E19-22B308D39DA0}" presName="spacer" presStyleCnt="0"/>
      <dgm:spPr/>
    </dgm:pt>
    <dgm:pt modelId="{A292484E-FF4C-4A0D-AF4D-A499C5DD27F7}" type="pres">
      <dgm:prSet presAssocID="{22A6F008-9355-47E3-8195-2C8359570C2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2832D29-6AAD-46D6-B0CF-BB1499A03257}" type="presOf" srcId="{47B46DA3-71E4-4728-BBF1-0B03BC9FF1B2}" destId="{FFEFA72E-552A-49DF-84F7-379A057B022F}" srcOrd="0" destOrd="0" presId="urn:microsoft.com/office/officeart/2005/8/layout/vList2"/>
    <dgm:cxn modelId="{5FFA98ED-76D8-4398-BBDA-ECDC6BA34AB9}" type="presOf" srcId="{A1CBBF4D-A2DA-44C1-BBBB-3133F0318D20}" destId="{506C3606-A8AB-4862-8591-63A5AE835C3A}" srcOrd="0" destOrd="0" presId="urn:microsoft.com/office/officeart/2005/8/layout/vList2"/>
    <dgm:cxn modelId="{9D2FCCE4-E747-4B56-A173-8EBF11CBC3DA}" type="presOf" srcId="{D4BE0861-7F3B-400E-8BA2-8B599885BF54}" destId="{E7E109FA-5FCF-4D30-9410-110CF3F2725E}" srcOrd="0" destOrd="0" presId="urn:microsoft.com/office/officeart/2005/8/layout/vList2"/>
    <dgm:cxn modelId="{E6D6280C-28A8-4439-9B3A-00F1A2BA3F60}" srcId="{A1CBBF4D-A2DA-44C1-BBBB-3133F0318D20}" destId="{38B0AECA-1B74-4D95-ADF9-E9CA71FF9A1C}" srcOrd="2" destOrd="0" parTransId="{B6EF1B7F-CAFA-431F-85CB-9F23DBE5B2B3}" sibTransId="{0E144D35-0F8C-430D-8E19-22B308D39DA0}"/>
    <dgm:cxn modelId="{F65D8468-0FC4-4EF7-8890-AE681B467968}" srcId="{A1CBBF4D-A2DA-44C1-BBBB-3133F0318D20}" destId="{22A6F008-9355-47E3-8195-2C8359570C29}" srcOrd="3" destOrd="0" parTransId="{7997921E-8448-4551-80F6-14923F16E10A}" sibTransId="{81E783EE-E940-4906-BB39-519B265BF930}"/>
    <dgm:cxn modelId="{4E897E49-5990-4E1B-9241-23FDF1056BFC}" type="presOf" srcId="{22A6F008-9355-47E3-8195-2C8359570C29}" destId="{A292484E-FF4C-4A0D-AF4D-A499C5DD27F7}" srcOrd="0" destOrd="0" presId="urn:microsoft.com/office/officeart/2005/8/layout/vList2"/>
    <dgm:cxn modelId="{6DB33A7E-E76A-411E-AC29-B9615D20E3A9}" srcId="{A1CBBF4D-A2DA-44C1-BBBB-3133F0318D20}" destId="{47B46DA3-71E4-4728-BBF1-0B03BC9FF1B2}" srcOrd="0" destOrd="0" parTransId="{81876AC7-8F77-42BC-91EB-4FF724F6A776}" sibTransId="{C36AE7CE-6CC0-4EFB-88C1-578234F9C531}"/>
    <dgm:cxn modelId="{32857EF6-76D8-4CC8-B5B7-318C0E052E17}" type="presOf" srcId="{38B0AECA-1B74-4D95-ADF9-E9CA71FF9A1C}" destId="{06D4DC81-96C4-4228-BBF3-6A554DB1830A}" srcOrd="0" destOrd="0" presId="urn:microsoft.com/office/officeart/2005/8/layout/vList2"/>
    <dgm:cxn modelId="{4C808E4D-F9BE-4F41-9C74-3DD4C88DC96F}" srcId="{A1CBBF4D-A2DA-44C1-BBBB-3133F0318D20}" destId="{D4BE0861-7F3B-400E-8BA2-8B599885BF54}" srcOrd="1" destOrd="0" parTransId="{FE9855EF-F407-49E7-AEDB-E4592AFFC3DE}" sibTransId="{3A8A2873-3B1F-4B96-9445-B4C2DE958802}"/>
    <dgm:cxn modelId="{C119C37A-8971-4CE4-888A-F7905ADFD2D0}" type="presParOf" srcId="{506C3606-A8AB-4862-8591-63A5AE835C3A}" destId="{FFEFA72E-552A-49DF-84F7-379A057B022F}" srcOrd="0" destOrd="0" presId="urn:microsoft.com/office/officeart/2005/8/layout/vList2"/>
    <dgm:cxn modelId="{CCE48C1B-CC55-4C2F-9668-204D8A80CA4D}" type="presParOf" srcId="{506C3606-A8AB-4862-8591-63A5AE835C3A}" destId="{E0ABBD22-2CBC-4EC8-AC03-A618E87300AF}" srcOrd="1" destOrd="0" presId="urn:microsoft.com/office/officeart/2005/8/layout/vList2"/>
    <dgm:cxn modelId="{2F0369B1-6D15-48B0-B908-99B2D02078A1}" type="presParOf" srcId="{506C3606-A8AB-4862-8591-63A5AE835C3A}" destId="{E7E109FA-5FCF-4D30-9410-110CF3F2725E}" srcOrd="2" destOrd="0" presId="urn:microsoft.com/office/officeart/2005/8/layout/vList2"/>
    <dgm:cxn modelId="{A3109544-55DC-4E87-869E-AD4A0E6FA5C7}" type="presParOf" srcId="{506C3606-A8AB-4862-8591-63A5AE835C3A}" destId="{E49E1E5D-4A8F-4D7A-8B45-7008815E70A1}" srcOrd="3" destOrd="0" presId="urn:microsoft.com/office/officeart/2005/8/layout/vList2"/>
    <dgm:cxn modelId="{EA910A43-896C-4155-9DB2-E182E5580861}" type="presParOf" srcId="{506C3606-A8AB-4862-8591-63A5AE835C3A}" destId="{06D4DC81-96C4-4228-BBF3-6A554DB1830A}" srcOrd="4" destOrd="0" presId="urn:microsoft.com/office/officeart/2005/8/layout/vList2"/>
    <dgm:cxn modelId="{A6D70CF5-E199-4261-BB41-FEE58E3AFDB5}" type="presParOf" srcId="{506C3606-A8AB-4862-8591-63A5AE835C3A}" destId="{2C165018-E59F-4377-816D-A91BCB887DB9}" srcOrd="5" destOrd="0" presId="urn:microsoft.com/office/officeart/2005/8/layout/vList2"/>
    <dgm:cxn modelId="{CCF9F892-ACFF-40A6-AC3B-E2453DFA44CC}" type="presParOf" srcId="{506C3606-A8AB-4862-8591-63A5AE835C3A}" destId="{A292484E-FF4C-4A0D-AF4D-A499C5DD27F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3B8505-91E7-4D7A-A20E-A8919487D47A}" type="doc">
      <dgm:prSet loTypeId="urn:microsoft.com/office/officeart/2005/8/layout/hierarchy6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2D7C4E74-3B5B-4171-B175-DE69BE57AB13}">
      <dgm:prSet phldrT="[Texto]"/>
      <dgm:spPr/>
      <dgm:t>
        <a:bodyPr/>
        <a:lstStyle/>
        <a:p>
          <a:r>
            <a:rPr lang="es-EC" b="1" dirty="0" smtClean="0">
              <a:latin typeface="Arial" panose="020B0604020202020204" pitchFamily="34" charset="0"/>
              <a:cs typeface="Arial" panose="020B0604020202020204" pitchFamily="34" charset="0"/>
            </a:rPr>
            <a:t>Teorías de soporte</a:t>
          </a:r>
          <a:endParaRPr lang="es-EC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F1F256-CDB6-4BBD-BEB4-9E30A93FF19E}" type="parTrans" cxnId="{5EF940EB-2E71-4177-9FE4-E74153FFE517}">
      <dgm:prSet/>
      <dgm:spPr/>
      <dgm:t>
        <a:bodyPr/>
        <a:lstStyle/>
        <a:p>
          <a:endParaRPr lang="es-EC"/>
        </a:p>
      </dgm:t>
    </dgm:pt>
    <dgm:pt modelId="{F96AA833-F17B-48BE-A9CF-30F1B5B25CC3}" type="sibTrans" cxnId="{5EF940EB-2E71-4177-9FE4-E74153FFE517}">
      <dgm:prSet/>
      <dgm:spPr/>
      <dgm:t>
        <a:bodyPr/>
        <a:lstStyle/>
        <a:p>
          <a:endParaRPr lang="es-EC"/>
        </a:p>
      </dgm:t>
    </dgm:pt>
    <dgm:pt modelId="{59856D54-DADE-4D26-BFAD-123E170896F8}">
      <dgm:prSet phldrT="[Texto]"/>
      <dgm:spPr/>
      <dgm:t>
        <a:bodyPr/>
        <a:lstStyle/>
        <a:p>
          <a:r>
            <a:rPr lang="es-EC" dirty="0" smtClean="0"/>
            <a:t>Teoría de la Globalización</a:t>
          </a:r>
          <a:endParaRPr lang="es-EC" dirty="0"/>
        </a:p>
      </dgm:t>
    </dgm:pt>
    <dgm:pt modelId="{FCAC7A65-A0A8-4EA7-94CA-6F8786CFFF03}" type="parTrans" cxnId="{A3FEC65C-A9F7-421F-93F4-DB78FE68D87E}">
      <dgm:prSet/>
      <dgm:spPr/>
      <dgm:t>
        <a:bodyPr/>
        <a:lstStyle/>
        <a:p>
          <a:endParaRPr lang="es-EC"/>
        </a:p>
      </dgm:t>
    </dgm:pt>
    <dgm:pt modelId="{FD8F7580-051F-406C-9CFD-113F6876A471}" type="sibTrans" cxnId="{A3FEC65C-A9F7-421F-93F4-DB78FE68D87E}">
      <dgm:prSet/>
      <dgm:spPr/>
      <dgm:t>
        <a:bodyPr/>
        <a:lstStyle/>
        <a:p>
          <a:endParaRPr lang="es-EC"/>
        </a:p>
      </dgm:t>
    </dgm:pt>
    <dgm:pt modelId="{C4DAE94B-5EE0-4D95-8C4B-5A3B234DA5C8}">
      <dgm:prSet phldrT="[Texto]"/>
      <dgm:spPr/>
      <dgm:t>
        <a:bodyPr/>
        <a:lstStyle/>
        <a:p>
          <a:r>
            <a:rPr lang="es-EC" dirty="0" smtClean="0"/>
            <a:t>Modelo existencial para la sociedad industrial de Krippendorf</a:t>
          </a:r>
          <a:endParaRPr lang="es-EC" dirty="0"/>
        </a:p>
      </dgm:t>
    </dgm:pt>
    <dgm:pt modelId="{180810F9-0AA3-4D12-BC40-70D369C10636}" type="parTrans" cxnId="{D57A785F-35DF-4276-8759-329C3690C3E4}">
      <dgm:prSet/>
      <dgm:spPr/>
      <dgm:t>
        <a:bodyPr/>
        <a:lstStyle/>
        <a:p>
          <a:endParaRPr lang="es-EC"/>
        </a:p>
      </dgm:t>
    </dgm:pt>
    <dgm:pt modelId="{CF96E315-6E21-4433-9EA8-2E4DDC9286E7}" type="sibTrans" cxnId="{D57A785F-35DF-4276-8759-329C3690C3E4}">
      <dgm:prSet/>
      <dgm:spPr/>
      <dgm:t>
        <a:bodyPr/>
        <a:lstStyle/>
        <a:p>
          <a:endParaRPr lang="es-EC"/>
        </a:p>
      </dgm:t>
    </dgm:pt>
    <dgm:pt modelId="{E67792E5-E946-439E-8FF0-7DE1A98E5BEE}">
      <dgm:prSet phldrT="[Texto]"/>
      <dgm:spPr/>
      <dgm:t>
        <a:bodyPr/>
        <a:lstStyle/>
        <a:p>
          <a:r>
            <a:rPr lang="es-EC" b="0" dirty="0" smtClean="0"/>
            <a:t>"Teoría del Desarrollo Cognitivo de Piaget"</a:t>
          </a:r>
          <a:endParaRPr lang="es-EC" b="0" dirty="0"/>
        </a:p>
      </dgm:t>
    </dgm:pt>
    <dgm:pt modelId="{6CB3FE93-A09C-46BE-ACE6-EE6237642602}" type="parTrans" cxnId="{B11EF0FE-1A0D-45CA-BB6E-7CEC93E12A78}">
      <dgm:prSet/>
      <dgm:spPr/>
      <dgm:t>
        <a:bodyPr/>
        <a:lstStyle/>
        <a:p>
          <a:endParaRPr lang="es-EC"/>
        </a:p>
      </dgm:t>
    </dgm:pt>
    <dgm:pt modelId="{7F530682-76DF-45C6-B15F-43C759E4CBB0}" type="sibTrans" cxnId="{B11EF0FE-1A0D-45CA-BB6E-7CEC93E12A78}">
      <dgm:prSet/>
      <dgm:spPr/>
      <dgm:t>
        <a:bodyPr/>
        <a:lstStyle/>
        <a:p>
          <a:endParaRPr lang="es-EC"/>
        </a:p>
      </dgm:t>
    </dgm:pt>
    <dgm:pt modelId="{3D56785B-B8A4-4C0F-84E3-DDAAD75E5184}" type="pres">
      <dgm:prSet presAssocID="{8D3B8505-91E7-4D7A-A20E-A8919487D47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7633950-BB91-464C-AEC0-747DFCD5E00D}" type="pres">
      <dgm:prSet presAssocID="{8D3B8505-91E7-4D7A-A20E-A8919487D47A}" presName="hierFlow" presStyleCnt="0"/>
      <dgm:spPr/>
      <dgm:t>
        <a:bodyPr/>
        <a:lstStyle/>
        <a:p>
          <a:endParaRPr lang="es-EC"/>
        </a:p>
      </dgm:t>
    </dgm:pt>
    <dgm:pt modelId="{A3CED26B-F6B0-486A-84E1-3AB785B42BFD}" type="pres">
      <dgm:prSet presAssocID="{8D3B8505-91E7-4D7A-A20E-A8919487D47A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03C103EB-A7E8-4583-AEB4-E526381A19F4}" type="pres">
      <dgm:prSet presAssocID="{2D7C4E74-3B5B-4171-B175-DE69BE57AB13}" presName="Name14" presStyleCnt="0"/>
      <dgm:spPr/>
      <dgm:t>
        <a:bodyPr/>
        <a:lstStyle/>
        <a:p>
          <a:endParaRPr lang="es-EC"/>
        </a:p>
      </dgm:t>
    </dgm:pt>
    <dgm:pt modelId="{87E19359-62CA-4322-B48F-9178F3D4D85D}" type="pres">
      <dgm:prSet presAssocID="{2D7C4E74-3B5B-4171-B175-DE69BE57AB13}" presName="level1Shape" presStyleLbl="node0" presStyleIdx="0" presStyleCnt="1" custScaleX="129161" custScaleY="45013" custLinFactNeighborY="-73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0DD4C8F-F3A6-4958-BFBC-FD0C04CCE686}" type="pres">
      <dgm:prSet presAssocID="{2D7C4E74-3B5B-4171-B175-DE69BE57AB13}" presName="hierChild2" presStyleCnt="0"/>
      <dgm:spPr/>
      <dgm:t>
        <a:bodyPr/>
        <a:lstStyle/>
        <a:p>
          <a:endParaRPr lang="es-EC"/>
        </a:p>
      </dgm:t>
    </dgm:pt>
    <dgm:pt modelId="{188A4900-374E-49D3-B60B-7AEF51E7F4D7}" type="pres">
      <dgm:prSet presAssocID="{FCAC7A65-A0A8-4EA7-94CA-6F8786CFFF03}" presName="Name19" presStyleLbl="parChTrans1D2" presStyleIdx="0" presStyleCnt="3"/>
      <dgm:spPr/>
      <dgm:t>
        <a:bodyPr/>
        <a:lstStyle/>
        <a:p>
          <a:endParaRPr lang="es-EC"/>
        </a:p>
      </dgm:t>
    </dgm:pt>
    <dgm:pt modelId="{8BFE1786-F366-44C4-A63B-5211AD7C297A}" type="pres">
      <dgm:prSet presAssocID="{59856D54-DADE-4D26-BFAD-123E170896F8}" presName="Name21" presStyleCnt="0"/>
      <dgm:spPr/>
      <dgm:t>
        <a:bodyPr/>
        <a:lstStyle/>
        <a:p>
          <a:endParaRPr lang="es-EC"/>
        </a:p>
      </dgm:t>
    </dgm:pt>
    <dgm:pt modelId="{54BE8066-5124-4802-A8D7-47DCA01C0B0E}" type="pres">
      <dgm:prSet presAssocID="{59856D54-DADE-4D26-BFAD-123E170896F8}" presName="level2Shape" presStyleLbl="node2" presStyleIdx="0" presStyleCnt="3"/>
      <dgm:spPr/>
      <dgm:t>
        <a:bodyPr/>
        <a:lstStyle/>
        <a:p>
          <a:endParaRPr lang="es-EC"/>
        </a:p>
      </dgm:t>
    </dgm:pt>
    <dgm:pt modelId="{E263A239-3357-4026-A791-AF290BB388A7}" type="pres">
      <dgm:prSet presAssocID="{59856D54-DADE-4D26-BFAD-123E170896F8}" presName="hierChild3" presStyleCnt="0"/>
      <dgm:spPr/>
      <dgm:t>
        <a:bodyPr/>
        <a:lstStyle/>
        <a:p>
          <a:endParaRPr lang="es-EC"/>
        </a:p>
      </dgm:t>
    </dgm:pt>
    <dgm:pt modelId="{247ABB5F-C277-4333-AA53-6AAA54AC7A49}" type="pres">
      <dgm:prSet presAssocID="{180810F9-0AA3-4D12-BC40-70D369C10636}" presName="Name19" presStyleLbl="parChTrans1D2" presStyleIdx="1" presStyleCnt="3"/>
      <dgm:spPr/>
      <dgm:t>
        <a:bodyPr/>
        <a:lstStyle/>
        <a:p>
          <a:endParaRPr lang="es-EC"/>
        </a:p>
      </dgm:t>
    </dgm:pt>
    <dgm:pt modelId="{4E0AFFCB-80CB-427F-B110-F7B6EF4FEC2D}" type="pres">
      <dgm:prSet presAssocID="{C4DAE94B-5EE0-4D95-8C4B-5A3B234DA5C8}" presName="Name21" presStyleCnt="0"/>
      <dgm:spPr/>
      <dgm:t>
        <a:bodyPr/>
        <a:lstStyle/>
        <a:p>
          <a:endParaRPr lang="es-EC"/>
        </a:p>
      </dgm:t>
    </dgm:pt>
    <dgm:pt modelId="{1678DE27-293D-4B26-937A-B922DED73872}" type="pres">
      <dgm:prSet presAssocID="{C4DAE94B-5EE0-4D95-8C4B-5A3B234DA5C8}" presName="level2Shape" presStyleLbl="node2" presStyleIdx="1" presStyleCnt="3"/>
      <dgm:spPr/>
      <dgm:t>
        <a:bodyPr/>
        <a:lstStyle/>
        <a:p>
          <a:endParaRPr lang="es-EC"/>
        </a:p>
      </dgm:t>
    </dgm:pt>
    <dgm:pt modelId="{ECD0F91F-353A-4E95-9BF2-D8AA1BE339FA}" type="pres">
      <dgm:prSet presAssocID="{C4DAE94B-5EE0-4D95-8C4B-5A3B234DA5C8}" presName="hierChild3" presStyleCnt="0"/>
      <dgm:spPr/>
      <dgm:t>
        <a:bodyPr/>
        <a:lstStyle/>
        <a:p>
          <a:endParaRPr lang="es-EC"/>
        </a:p>
      </dgm:t>
    </dgm:pt>
    <dgm:pt modelId="{7CD974BF-C783-4F85-89BF-81F8FBD708EE}" type="pres">
      <dgm:prSet presAssocID="{6CB3FE93-A09C-46BE-ACE6-EE6237642602}" presName="Name19" presStyleLbl="parChTrans1D2" presStyleIdx="2" presStyleCnt="3"/>
      <dgm:spPr/>
      <dgm:t>
        <a:bodyPr/>
        <a:lstStyle/>
        <a:p>
          <a:endParaRPr lang="es-EC"/>
        </a:p>
      </dgm:t>
    </dgm:pt>
    <dgm:pt modelId="{F5BF526A-9EDC-4F96-A252-DF5A442682B8}" type="pres">
      <dgm:prSet presAssocID="{E67792E5-E946-439E-8FF0-7DE1A98E5BEE}" presName="Name21" presStyleCnt="0"/>
      <dgm:spPr/>
      <dgm:t>
        <a:bodyPr/>
        <a:lstStyle/>
        <a:p>
          <a:endParaRPr lang="es-EC"/>
        </a:p>
      </dgm:t>
    </dgm:pt>
    <dgm:pt modelId="{3413CDAA-8F64-46DD-9A5E-0BA06D27282A}" type="pres">
      <dgm:prSet presAssocID="{E67792E5-E946-439E-8FF0-7DE1A98E5BEE}" presName="level2Shape" presStyleLbl="node2" presStyleIdx="2" presStyleCnt="3"/>
      <dgm:spPr/>
      <dgm:t>
        <a:bodyPr/>
        <a:lstStyle/>
        <a:p>
          <a:endParaRPr lang="es-EC"/>
        </a:p>
      </dgm:t>
    </dgm:pt>
    <dgm:pt modelId="{42050D07-AE8C-4FAD-A597-C2F6BA5D69A5}" type="pres">
      <dgm:prSet presAssocID="{E67792E5-E946-439E-8FF0-7DE1A98E5BEE}" presName="hierChild3" presStyleCnt="0"/>
      <dgm:spPr/>
      <dgm:t>
        <a:bodyPr/>
        <a:lstStyle/>
        <a:p>
          <a:endParaRPr lang="es-EC"/>
        </a:p>
      </dgm:t>
    </dgm:pt>
    <dgm:pt modelId="{D9D7BDEC-DC25-4F2E-B31F-87D9ABAD5BD7}" type="pres">
      <dgm:prSet presAssocID="{8D3B8505-91E7-4D7A-A20E-A8919487D47A}" presName="bgShapesFlow" presStyleCnt="0"/>
      <dgm:spPr/>
      <dgm:t>
        <a:bodyPr/>
        <a:lstStyle/>
        <a:p>
          <a:endParaRPr lang="es-EC"/>
        </a:p>
      </dgm:t>
    </dgm:pt>
  </dgm:ptLst>
  <dgm:cxnLst>
    <dgm:cxn modelId="{F9E931AB-615C-4A47-9970-2B9F7B80324E}" type="presOf" srcId="{8D3B8505-91E7-4D7A-A20E-A8919487D47A}" destId="{3D56785B-B8A4-4C0F-84E3-DDAAD75E5184}" srcOrd="0" destOrd="0" presId="urn:microsoft.com/office/officeart/2005/8/layout/hierarchy6"/>
    <dgm:cxn modelId="{D57A785F-35DF-4276-8759-329C3690C3E4}" srcId="{2D7C4E74-3B5B-4171-B175-DE69BE57AB13}" destId="{C4DAE94B-5EE0-4D95-8C4B-5A3B234DA5C8}" srcOrd="1" destOrd="0" parTransId="{180810F9-0AA3-4D12-BC40-70D369C10636}" sibTransId="{CF96E315-6E21-4433-9EA8-2E4DDC9286E7}"/>
    <dgm:cxn modelId="{185D3C0F-5E66-472C-9925-9C5557336CBD}" type="presOf" srcId="{FCAC7A65-A0A8-4EA7-94CA-6F8786CFFF03}" destId="{188A4900-374E-49D3-B60B-7AEF51E7F4D7}" srcOrd="0" destOrd="0" presId="urn:microsoft.com/office/officeart/2005/8/layout/hierarchy6"/>
    <dgm:cxn modelId="{53D1DFAC-C6ED-4458-83D5-20E166D69A77}" type="presOf" srcId="{180810F9-0AA3-4D12-BC40-70D369C10636}" destId="{247ABB5F-C277-4333-AA53-6AAA54AC7A49}" srcOrd="0" destOrd="0" presId="urn:microsoft.com/office/officeart/2005/8/layout/hierarchy6"/>
    <dgm:cxn modelId="{5EF940EB-2E71-4177-9FE4-E74153FFE517}" srcId="{8D3B8505-91E7-4D7A-A20E-A8919487D47A}" destId="{2D7C4E74-3B5B-4171-B175-DE69BE57AB13}" srcOrd="0" destOrd="0" parTransId="{3BF1F256-CDB6-4BBD-BEB4-9E30A93FF19E}" sibTransId="{F96AA833-F17B-48BE-A9CF-30F1B5B25CC3}"/>
    <dgm:cxn modelId="{E130FD89-6AE7-4F57-AC34-0E394A646DCE}" type="presOf" srcId="{59856D54-DADE-4D26-BFAD-123E170896F8}" destId="{54BE8066-5124-4802-A8D7-47DCA01C0B0E}" srcOrd="0" destOrd="0" presId="urn:microsoft.com/office/officeart/2005/8/layout/hierarchy6"/>
    <dgm:cxn modelId="{A3FEC65C-A9F7-421F-93F4-DB78FE68D87E}" srcId="{2D7C4E74-3B5B-4171-B175-DE69BE57AB13}" destId="{59856D54-DADE-4D26-BFAD-123E170896F8}" srcOrd="0" destOrd="0" parTransId="{FCAC7A65-A0A8-4EA7-94CA-6F8786CFFF03}" sibTransId="{FD8F7580-051F-406C-9CFD-113F6876A471}"/>
    <dgm:cxn modelId="{B11EF0FE-1A0D-45CA-BB6E-7CEC93E12A78}" srcId="{2D7C4E74-3B5B-4171-B175-DE69BE57AB13}" destId="{E67792E5-E946-439E-8FF0-7DE1A98E5BEE}" srcOrd="2" destOrd="0" parTransId="{6CB3FE93-A09C-46BE-ACE6-EE6237642602}" sibTransId="{7F530682-76DF-45C6-B15F-43C759E4CBB0}"/>
    <dgm:cxn modelId="{67E57290-9043-4F59-9856-FF6677CCFD22}" type="presOf" srcId="{E67792E5-E946-439E-8FF0-7DE1A98E5BEE}" destId="{3413CDAA-8F64-46DD-9A5E-0BA06D27282A}" srcOrd="0" destOrd="0" presId="urn:microsoft.com/office/officeart/2005/8/layout/hierarchy6"/>
    <dgm:cxn modelId="{9371DAA8-C06F-4F47-ABF8-411B1BA4F9B2}" type="presOf" srcId="{C4DAE94B-5EE0-4D95-8C4B-5A3B234DA5C8}" destId="{1678DE27-293D-4B26-937A-B922DED73872}" srcOrd="0" destOrd="0" presId="urn:microsoft.com/office/officeart/2005/8/layout/hierarchy6"/>
    <dgm:cxn modelId="{FFEF6893-1D50-4F26-ADF4-15622C2367AE}" type="presOf" srcId="{6CB3FE93-A09C-46BE-ACE6-EE6237642602}" destId="{7CD974BF-C783-4F85-89BF-81F8FBD708EE}" srcOrd="0" destOrd="0" presId="urn:microsoft.com/office/officeart/2005/8/layout/hierarchy6"/>
    <dgm:cxn modelId="{4CA4ABF9-530C-42C6-809F-4830BDACE522}" type="presOf" srcId="{2D7C4E74-3B5B-4171-B175-DE69BE57AB13}" destId="{87E19359-62CA-4322-B48F-9178F3D4D85D}" srcOrd="0" destOrd="0" presId="urn:microsoft.com/office/officeart/2005/8/layout/hierarchy6"/>
    <dgm:cxn modelId="{7A689B7F-5CA9-4848-A597-EFFE5B025CDD}" type="presParOf" srcId="{3D56785B-B8A4-4C0F-84E3-DDAAD75E5184}" destId="{67633950-BB91-464C-AEC0-747DFCD5E00D}" srcOrd="0" destOrd="0" presId="urn:microsoft.com/office/officeart/2005/8/layout/hierarchy6"/>
    <dgm:cxn modelId="{462E6276-603A-48D3-BA3F-69EE97824309}" type="presParOf" srcId="{67633950-BB91-464C-AEC0-747DFCD5E00D}" destId="{A3CED26B-F6B0-486A-84E1-3AB785B42BFD}" srcOrd="0" destOrd="0" presId="urn:microsoft.com/office/officeart/2005/8/layout/hierarchy6"/>
    <dgm:cxn modelId="{709416C7-C3C2-4440-96B6-E7CD7847A74A}" type="presParOf" srcId="{A3CED26B-F6B0-486A-84E1-3AB785B42BFD}" destId="{03C103EB-A7E8-4583-AEB4-E526381A19F4}" srcOrd="0" destOrd="0" presId="urn:microsoft.com/office/officeart/2005/8/layout/hierarchy6"/>
    <dgm:cxn modelId="{BCB614CE-48A0-4081-925B-92B6FE798479}" type="presParOf" srcId="{03C103EB-A7E8-4583-AEB4-E526381A19F4}" destId="{87E19359-62CA-4322-B48F-9178F3D4D85D}" srcOrd="0" destOrd="0" presId="urn:microsoft.com/office/officeart/2005/8/layout/hierarchy6"/>
    <dgm:cxn modelId="{C6DAD3D8-F0C8-4B48-9224-F26BAC4F9415}" type="presParOf" srcId="{03C103EB-A7E8-4583-AEB4-E526381A19F4}" destId="{30DD4C8F-F3A6-4958-BFBC-FD0C04CCE686}" srcOrd="1" destOrd="0" presId="urn:microsoft.com/office/officeart/2005/8/layout/hierarchy6"/>
    <dgm:cxn modelId="{48FD3465-1BAB-46B3-9E37-E290F3BF3423}" type="presParOf" srcId="{30DD4C8F-F3A6-4958-BFBC-FD0C04CCE686}" destId="{188A4900-374E-49D3-B60B-7AEF51E7F4D7}" srcOrd="0" destOrd="0" presId="urn:microsoft.com/office/officeart/2005/8/layout/hierarchy6"/>
    <dgm:cxn modelId="{FF0B6DB3-AE22-446E-AD61-128E8C11FACF}" type="presParOf" srcId="{30DD4C8F-F3A6-4958-BFBC-FD0C04CCE686}" destId="{8BFE1786-F366-44C4-A63B-5211AD7C297A}" srcOrd="1" destOrd="0" presId="urn:microsoft.com/office/officeart/2005/8/layout/hierarchy6"/>
    <dgm:cxn modelId="{6FC8AA72-29AA-4CC3-9784-3F441E981545}" type="presParOf" srcId="{8BFE1786-F366-44C4-A63B-5211AD7C297A}" destId="{54BE8066-5124-4802-A8D7-47DCA01C0B0E}" srcOrd="0" destOrd="0" presId="urn:microsoft.com/office/officeart/2005/8/layout/hierarchy6"/>
    <dgm:cxn modelId="{97CD6689-E335-4F5E-810F-4DABE9C3FD7D}" type="presParOf" srcId="{8BFE1786-F366-44C4-A63B-5211AD7C297A}" destId="{E263A239-3357-4026-A791-AF290BB388A7}" srcOrd="1" destOrd="0" presId="urn:microsoft.com/office/officeart/2005/8/layout/hierarchy6"/>
    <dgm:cxn modelId="{81BCBEC2-BA94-4995-91D9-414A1EA5BE73}" type="presParOf" srcId="{30DD4C8F-F3A6-4958-BFBC-FD0C04CCE686}" destId="{247ABB5F-C277-4333-AA53-6AAA54AC7A49}" srcOrd="2" destOrd="0" presId="urn:microsoft.com/office/officeart/2005/8/layout/hierarchy6"/>
    <dgm:cxn modelId="{096CDD8C-F323-48CA-A381-3B507CFBCC0D}" type="presParOf" srcId="{30DD4C8F-F3A6-4958-BFBC-FD0C04CCE686}" destId="{4E0AFFCB-80CB-427F-B110-F7B6EF4FEC2D}" srcOrd="3" destOrd="0" presId="urn:microsoft.com/office/officeart/2005/8/layout/hierarchy6"/>
    <dgm:cxn modelId="{06340564-D734-447F-8441-98E713327B25}" type="presParOf" srcId="{4E0AFFCB-80CB-427F-B110-F7B6EF4FEC2D}" destId="{1678DE27-293D-4B26-937A-B922DED73872}" srcOrd="0" destOrd="0" presId="urn:microsoft.com/office/officeart/2005/8/layout/hierarchy6"/>
    <dgm:cxn modelId="{CB8051E6-3563-4CFD-9C2E-E7F59BD219E4}" type="presParOf" srcId="{4E0AFFCB-80CB-427F-B110-F7B6EF4FEC2D}" destId="{ECD0F91F-353A-4E95-9BF2-D8AA1BE339FA}" srcOrd="1" destOrd="0" presId="urn:microsoft.com/office/officeart/2005/8/layout/hierarchy6"/>
    <dgm:cxn modelId="{38D70920-0467-4493-B47C-90211BFE3810}" type="presParOf" srcId="{30DD4C8F-F3A6-4958-BFBC-FD0C04CCE686}" destId="{7CD974BF-C783-4F85-89BF-81F8FBD708EE}" srcOrd="4" destOrd="0" presId="urn:microsoft.com/office/officeart/2005/8/layout/hierarchy6"/>
    <dgm:cxn modelId="{7719DBC2-040A-48DB-851A-88C3EA5488F4}" type="presParOf" srcId="{30DD4C8F-F3A6-4958-BFBC-FD0C04CCE686}" destId="{F5BF526A-9EDC-4F96-A252-DF5A442682B8}" srcOrd="5" destOrd="0" presId="urn:microsoft.com/office/officeart/2005/8/layout/hierarchy6"/>
    <dgm:cxn modelId="{141392EC-BA91-4C8A-A338-A784B9D3A374}" type="presParOf" srcId="{F5BF526A-9EDC-4F96-A252-DF5A442682B8}" destId="{3413CDAA-8F64-46DD-9A5E-0BA06D27282A}" srcOrd="0" destOrd="0" presId="urn:microsoft.com/office/officeart/2005/8/layout/hierarchy6"/>
    <dgm:cxn modelId="{3B0158AB-FBC7-49AF-9AC8-38F4514C3C21}" type="presParOf" srcId="{F5BF526A-9EDC-4F96-A252-DF5A442682B8}" destId="{42050D07-AE8C-4FAD-A597-C2F6BA5D69A5}" srcOrd="1" destOrd="0" presId="urn:microsoft.com/office/officeart/2005/8/layout/hierarchy6"/>
    <dgm:cxn modelId="{62817CEF-4F35-435F-BE2F-0BE571477A8A}" type="presParOf" srcId="{3D56785B-B8A4-4C0F-84E3-DDAAD75E5184}" destId="{D9D7BDEC-DC25-4F2E-B31F-87D9ABAD5BD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DF1D20-2053-41B3-AB3A-5711832EC580}" type="doc">
      <dgm:prSet loTypeId="urn:microsoft.com/office/officeart/2005/8/layout/bProcess3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2EA7BE35-A560-42ED-9718-BA3E7BF115DC}">
      <dgm:prSet phldrT="[Texto]" custT="1"/>
      <dgm:spPr/>
      <dgm:t>
        <a:bodyPr/>
        <a:lstStyle/>
        <a:p>
          <a:r>
            <a:rPr lang="es-EC" sz="1600" dirty="0" smtClean="0"/>
            <a:t>Poner en práctica teorías y conocimientos en problemas sociales</a:t>
          </a:r>
          <a:endParaRPr lang="es-EC" sz="1600" dirty="0"/>
        </a:p>
      </dgm:t>
    </dgm:pt>
    <dgm:pt modelId="{D36A28D2-B99B-4E68-A6EB-6B5FA5A20858}" type="parTrans" cxnId="{572DFA3B-D12D-444F-8386-C134CC98EFC0}">
      <dgm:prSet/>
      <dgm:spPr/>
      <dgm:t>
        <a:bodyPr/>
        <a:lstStyle/>
        <a:p>
          <a:endParaRPr lang="es-EC" sz="2000"/>
        </a:p>
      </dgm:t>
    </dgm:pt>
    <dgm:pt modelId="{06E55B54-88B5-491C-B1BE-10706B6C2C4C}" type="sibTrans" cxnId="{572DFA3B-D12D-444F-8386-C134CC98EFC0}">
      <dgm:prSet/>
      <dgm:spPr/>
      <dgm:t>
        <a:bodyPr/>
        <a:lstStyle/>
        <a:p>
          <a:endParaRPr lang="es-EC" sz="2000"/>
        </a:p>
      </dgm:t>
    </dgm:pt>
    <dgm:pt modelId="{2998FD8D-1937-43FE-9549-885FFDB2F6C1}">
      <dgm:prSet phldrT="[Texto]" custT="1"/>
      <dgm:spPr/>
      <dgm:t>
        <a:bodyPr/>
        <a:lstStyle/>
        <a:p>
          <a:r>
            <a:rPr lang="es-EC" sz="2400" dirty="0" smtClean="0"/>
            <a:t>Fuentes de información</a:t>
          </a:r>
          <a:endParaRPr lang="es-EC" sz="2400" dirty="0"/>
        </a:p>
      </dgm:t>
    </dgm:pt>
    <dgm:pt modelId="{6F53BAFF-D2D3-4BB3-8E04-87CAF0C79EB0}" type="parTrans" cxnId="{C621839E-149F-4F41-921A-8FB9CADF0552}">
      <dgm:prSet/>
      <dgm:spPr/>
      <dgm:t>
        <a:bodyPr/>
        <a:lstStyle/>
        <a:p>
          <a:endParaRPr lang="es-EC" sz="2000"/>
        </a:p>
      </dgm:t>
    </dgm:pt>
    <dgm:pt modelId="{4068E7A6-2BCC-410F-911D-1E12ABE10FFD}" type="sibTrans" cxnId="{C621839E-149F-4F41-921A-8FB9CADF0552}">
      <dgm:prSet custT="1"/>
      <dgm:spPr/>
      <dgm:t>
        <a:bodyPr/>
        <a:lstStyle/>
        <a:p>
          <a:endParaRPr lang="es-EC" sz="2000"/>
        </a:p>
      </dgm:t>
    </dgm:pt>
    <dgm:pt modelId="{0F21EA62-C60C-488C-A8F1-A97D763B8626}">
      <dgm:prSet phldrT="[Texto]" custT="1"/>
      <dgm:spPr/>
      <dgm:t>
        <a:bodyPr/>
        <a:lstStyle/>
        <a:p>
          <a:r>
            <a:rPr lang="es-EC" sz="1400" dirty="0" smtClean="0"/>
            <a:t>Documentos, periódicos</a:t>
          </a:r>
          <a:endParaRPr lang="es-EC" sz="1400" dirty="0"/>
        </a:p>
      </dgm:t>
    </dgm:pt>
    <dgm:pt modelId="{06B822A8-CC09-4EAD-9F96-EE105C8AA080}" type="parTrans" cxnId="{93BE7BFB-71EC-476C-9A7E-F7295E65C555}">
      <dgm:prSet/>
      <dgm:spPr/>
      <dgm:t>
        <a:bodyPr/>
        <a:lstStyle/>
        <a:p>
          <a:endParaRPr lang="es-EC" sz="2000"/>
        </a:p>
      </dgm:t>
    </dgm:pt>
    <dgm:pt modelId="{854AB2A2-C6C4-4FA4-B329-E475877EA71E}" type="sibTrans" cxnId="{93BE7BFB-71EC-476C-9A7E-F7295E65C555}">
      <dgm:prSet/>
      <dgm:spPr/>
      <dgm:t>
        <a:bodyPr/>
        <a:lstStyle/>
        <a:p>
          <a:endParaRPr lang="es-EC" sz="2000"/>
        </a:p>
      </dgm:t>
    </dgm:pt>
    <dgm:pt modelId="{5FEDADD4-2FA0-4EB4-A60D-5FA052193932}">
      <dgm:prSet phldrT="[Texto]" custT="1"/>
      <dgm:spPr/>
      <dgm:t>
        <a:bodyPr/>
        <a:lstStyle/>
        <a:p>
          <a:r>
            <a:rPr lang="es-EC" sz="2400" dirty="0" smtClean="0"/>
            <a:t>Alcance </a:t>
          </a:r>
          <a:endParaRPr lang="es-EC" sz="2400" dirty="0"/>
        </a:p>
      </dgm:t>
    </dgm:pt>
    <dgm:pt modelId="{3BCB076A-21AC-41DB-B6B5-498F5993064D}" type="parTrans" cxnId="{251C9B70-442C-47B4-9CB1-83E0F7F3923F}">
      <dgm:prSet/>
      <dgm:spPr/>
      <dgm:t>
        <a:bodyPr/>
        <a:lstStyle/>
        <a:p>
          <a:endParaRPr lang="es-EC" sz="2000"/>
        </a:p>
      </dgm:t>
    </dgm:pt>
    <dgm:pt modelId="{29239117-10B5-4CE9-9103-F4C3E8EA5250}" type="sibTrans" cxnId="{251C9B70-442C-47B4-9CB1-83E0F7F3923F}">
      <dgm:prSet custT="1"/>
      <dgm:spPr/>
      <dgm:t>
        <a:bodyPr/>
        <a:lstStyle/>
        <a:p>
          <a:endParaRPr lang="es-EC" sz="2000"/>
        </a:p>
      </dgm:t>
    </dgm:pt>
    <dgm:pt modelId="{A59EEE58-681E-4910-9316-5DCCE64F8826}">
      <dgm:prSet phldrT="[Texto]" custT="1"/>
      <dgm:spPr/>
      <dgm:t>
        <a:bodyPr/>
        <a:lstStyle/>
        <a:p>
          <a:r>
            <a:rPr lang="es-EC" sz="1400" dirty="0" smtClean="0"/>
            <a:t>Explicativo</a:t>
          </a:r>
          <a:endParaRPr lang="es-EC" sz="1400" dirty="0"/>
        </a:p>
      </dgm:t>
    </dgm:pt>
    <dgm:pt modelId="{9B407D94-8A55-4765-9958-59ACE24A98A3}" type="parTrans" cxnId="{E7AD3D84-2E90-48EC-AF0B-6D7E076B270D}">
      <dgm:prSet/>
      <dgm:spPr/>
      <dgm:t>
        <a:bodyPr/>
        <a:lstStyle/>
        <a:p>
          <a:endParaRPr lang="es-EC" sz="2000"/>
        </a:p>
      </dgm:t>
    </dgm:pt>
    <dgm:pt modelId="{CF13BC40-60EF-45F4-81FB-E683AD692C92}" type="sibTrans" cxnId="{E7AD3D84-2E90-48EC-AF0B-6D7E076B270D}">
      <dgm:prSet/>
      <dgm:spPr/>
      <dgm:t>
        <a:bodyPr/>
        <a:lstStyle/>
        <a:p>
          <a:endParaRPr lang="es-EC" sz="2000"/>
        </a:p>
      </dgm:t>
    </dgm:pt>
    <dgm:pt modelId="{3246D0D6-8309-48B6-8171-513644886D26}">
      <dgm:prSet phldrT="[Texto]" custT="1"/>
      <dgm:spPr/>
      <dgm:t>
        <a:bodyPr/>
        <a:lstStyle/>
        <a:p>
          <a:r>
            <a:rPr lang="es-EC" sz="2400" dirty="0" smtClean="0"/>
            <a:t>Inv. Aplicada</a:t>
          </a:r>
          <a:endParaRPr lang="es-EC" sz="2400" dirty="0"/>
        </a:p>
      </dgm:t>
    </dgm:pt>
    <dgm:pt modelId="{868A14EA-834A-4A81-BEA3-5126C34C2C05}" type="parTrans" cxnId="{9317BFE8-172B-41A4-AA4D-FBAA6B408425}">
      <dgm:prSet/>
      <dgm:spPr/>
      <dgm:t>
        <a:bodyPr/>
        <a:lstStyle/>
        <a:p>
          <a:endParaRPr lang="es-EC" sz="2000"/>
        </a:p>
      </dgm:t>
    </dgm:pt>
    <dgm:pt modelId="{3A6CA3ED-399B-40DE-9AE0-45170774E6C3}" type="sibTrans" cxnId="{9317BFE8-172B-41A4-AA4D-FBAA6B408425}">
      <dgm:prSet custT="1"/>
      <dgm:spPr/>
      <dgm:t>
        <a:bodyPr/>
        <a:lstStyle/>
        <a:p>
          <a:endParaRPr lang="es-EC" sz="2000"/>
        </a:p>
      </dgm:t>
    </dgm:pt>
    <dgm:pt modelId="{FF7EC716-07F7-45E8-8557-B630ED438A64}">
      <dgm:prSet phldrT="[Texto]" custT="1"/>
      <dgm:spPr/>
      <dgm:t>
        <a:bodyPr/>
        <a:lstStyle/>
        <a:p>
          <a:r>
            <a:rPr lang="es-EC" sz="1400" dirty="0" smtClean="0"/>
            <a:t>Entrevistas y encuestas</a:t>
          </a:r>
          <a:endParaRPr lang="es-EC" sz="1400" dirty="0"/>
        </a:p>
      </dgm:t>
    </dgm:pt>
    <dgm:pt modelId="{172AE648-2269-4DC1-B54B-952C2B8764CA}" type="parTrans" cxnId="{335DEA32-B42C-4243-AB22-312981DD60E9}">
      <dgm:prSet/>
      <dgm:spPr/>
      <dgm:t>
        <a:bodyPr/>
        <a:lstStyle/>
        <a:p>
          <a:endParaRPr lang="es-EC" sz="2000"/>
        </a:p>
      </dgm:t>
    </dgm:pt>
    <dgm:pt modelId="{CBF217EC-C684-4BB7-A3BD-9963249F3867}" type="sibTrans" cxnId="{335DEA32-B42C-4243-AB22-312981DD60E9}">
      <dgm:prSet/>
      <dgm:spPr/>
      <dgm:t>
        <a:bodyPr/>
        <a:lstStyle/>
        <a:p>
          <a:endParaRPr lang="es-EC" sz="2000"/>
        </a:p>
      </dgm:t>
    </dgm:pt>
    <dgm:pt modelId="{C12ABDBA-6E66-4585-811B-9945C5294868}">
      <dgm:prSet phldrT="[Texto]" custT="1"/>
      <dgm:spPr/>
      <dgm:t>
        <a:bodyPr/>
        <a:lstStyle/>
        <a:p>
          <a:r>
            <a:rPr lang="es-EC" sz="1400" dirty="0" smtClean="0"/>
            <a:t>Inv. de campo</a:t>
          </a:r>
          <a:endParaRPr lang="es-EC" sz="1400" dirty="0"/>
        </a:p>
      </dgm:t>
    </dgm:pt>
    <dgm:pt modelId="{B3E3D48A-3E20-458B-AC50-69F249C12067}" type="parTrans" cxnId="{961242AC-D21D-4EF9-8B42-25F19A5EF4C7}">
      <dgm:prSet/>
      <dgm:spPr/>
      <dgm:t>
        <a:bodyPr/>
        <a:lstStyle/>
        <a:p>
          <a:endParaRPr lang="es-EC" sz="2000"/>
        </a:p>
      </dgm:t>
    </dgm:pt>
    <dgm:pt modelId="{95E17FC7-5D58-4455-87C0-7F37C597DFAC}" type="sibTrans" cxnId="{961242AC-D21D-4EF9-8B42-25F19A5EF4C7}">
      <dgm:prSet/>
      <dgm:spPr/>
      <dgm:t>
        <a:bodyPr/>
        <a:lstStyle/>
        <a:p>
          <a:endParaRPr lang="es-EC" sz="2000"/>
        </a:p>
      </dgm:t>
    </dgm:pt>
    <dgm:pt modelId="{7C53B999-FA12-466A-AB41-4E5565048EBE}">
      <dgm:prSet phldrT="[Texto]" custT="1"/>
      <dgm:spPr/>
      <dgm:t>
        <a:bodyPr/>
        <a:lstStyle/>
        <a:p>
          <a:r>
            <a:rPr lang="es-EC" sz="1400" dirty="0" smtClean="0"/>
            <a:t>Varias investigaciones</a:t>
          </a:r>
          <a:endParaRPr lang="es-EC" sz="1400" dirty="0"/>
        </a:p>
      </dgm:t>
    </dgm:pt>
    <dgm:pt modelId="{6B2EE8C5-3ABB-416B-B3E2-2C61DFA6B010}" type="parTrans" cxnId="{49D78C53-2056-496A-9147-19138DC01E18}">
      <dgm:prSet/>
      <dgm:spPr/>
      <dgm:t>
        <a:bodyPr/>
        <a:lstStyle/>
        <a:p>
          <a:endParaRPr lang="es-EC" sz="2000"/>
        </a:p>
      </dgm:t>
    </dgm:pt>
    <dgm:pt modelId="{E13F1340-89CC-4716-8AF7-64B1F9B9A6CF}" type="sibTrans" cxnId="{49D78C53-2056-496A-9147-19138DC01E18}">
      <dgm:prSet/>
      <dgm:spPr/>
      <dgm:t>
        <a:bodyPr/>
        <a:lstStyle/>
        <a:p>
          <a:endParaRPr lang="es-EC" sz="2000"/>
        </a:p>
      </dgm:t>
    </dgm:pt>
    <dgm:pt modelId="{C60FD14B-1DCB-4E88-A879-7095AB3C6E5D}">
      <dgm:prSet phldrT="[Texto]" custT="1"/>
      <dgm:spPr/>
      <dgm:t>
        <a:bodyPr/>
        <a:lstStyle/>
        <a:p>
          <a:r>
            <a:rPr lang="es-EC" sz="1400" dirty="0" smtClean="0"/>
            <a:t>Descriptivo</a:t>
          </a:r>
          <a:endParaRPr lang="es-EC" sz="1400" dirty="0"/>
        </a:p>
      </dgm:t>
    </dgm:pt>
    <dgm:pt modelId="{E6BF47A0-3B8E-43E0-B4ED-34EC9E65628E}" type="parTrans" cxnId="{11FC75D2-43D9-448C-B614-67CAD47049F2}">
      <dgm:prSet/>
      <dgm:spPr/>
      <dgm:t>
        <a:bodyPr/>
        <a:lstStyle/>
        <a:p>
          <a:endParaRPr lang="es-EC" sz="2000"/>
        </a:p>
      </dgm:t>
    </dgm:pt>
    <dgm:pt modelId="{C9B0C247-DEE1-4D31-A3B9-6A2495BAE37E}" type="sibTrans" cxnId="{11FC75D2-43D9-448C-B614-67CAD47049F2}">
      <dgm:prSet/>
      <dgm:spPr/>
      <dgm:t>
        <a:bodyPr/>
        <a:lstStyle/>
        <a:p>
          <a:endParaRPr lang="es-EC" sz="2000"/>
        </a:p>
      </dgm:t>
    </dgm:pt>
    <dgm:pt modelId="{B445DFF1-51AD-46F6-B213-A0497794FAD3}">
      <dgm:prSet phldrT="[Texto]" custT="1"/>
      <dgm:spPr/>
      <dgm:t>
        <a:bodyPr/>
        <a:lstStyle/>
        <a:p>
          <a:r>
            <a:rPr lang="es-EC" sz="1400" dirty="0" smtClean="0"/>
            <a:t>Docentes y niños</a:t>
          </a:r>
          <a:endParaRPr lang="es-EC" sz="1400" dirty="0"/>
        </a:p>
      </dgm:t>
    </dgm:pt>
    <dgm:pt modelId="{F34989C3-4351-4386-968F-1A3BB20FD9BE}" type="parTrans" cxnId="{37F8AF1D-2DB0-4DDA-8EAD-889A6BB256E1}">
      <dgm:prSet/>
      <dgm:spPr/>
      <dgm:t>
        <a:bodyPr/>
        <a:lstStyle/>
        <a:p>
          <a:endParaRPr lang="es-EC" sz="2000"/>
        </a:p>
      </dgm:t>
    </dgm:pt>
    <dgm:pt modelId="{254EB3FD-C8BF-46BD-B57E-AF5ED373F3FA}" type="sibTrans" cxnId="{37F8AF1D-2DB0-4DDA-8EAD-889A6BB256E1}">
      <dgm:prSet/>
      <dgm:spPr/>
      <dgm:t>
        <a:bodyPr/>
        <a:lstStyle/>
        <a:p>
          <a:endParaRPr lang="es-EC" sz="2000"/>
        </a:p>
      </dgm:t>
    </dgm:pt>
    <dgm:pt modelId="{38559FEF-E194-45D5-8CDD-D81DA13C1BE8}">
      <dgm:prSet phldrT="[Texto]" custT="1"/>
      <dgm:spPr/>
      <dgm:t>
        <a:bodyPr/>
        <a:lstStyle/>
        <a:p>
          <a:r>
            <a:rPr lang="es-EC" sz="2400" dirty="0" smtClean="0"/>
            <a:t>Recolección y análisis de datos</a:t>
          </a:r>
          <a:endParaRPr lang="es-EC" sz="2400" dirty="0"/>
        </a:p>
      </dgm:t>
    </dgm:pt>
    <dgm:pt modelId="{3B333A29-178F-41FC-AF87-E588A5905FFE}" type="parTrans" cxnId="{761BE608-87AA-4806-ACDA-1269A069995F}">
      <dgm:prSet/>
      <dgm:spPr/>
      <dgm:t>
        <a:bodyPr/>
        <a:lstStyle/>
        <a:p>
          <a:endParaRPr lang="es-EC" sz="2000"/>
        </a:p>
      </dgm:t>
    </dgm:pt>
    <dgm:pt modelId="{46982548-A362-474F-B6F7-D4B1EFF260C4}" type="sibTrans" cxnId="{761BE608-87AA-4806-ACDA-1269A069995F}">
      <dgm:prSet custT="1"/>
      <dgm:spPr/>
      <dgm:t>
        <a:bodyPr/>
        <a:lstStyle/>
        <a:p>
          <a:endParaRPr lang="es-EC" sz="2000"/>
        </a:p>
      </dgm:t>
    </dgm:pt>
    <dgm:pt modelId="{A6E2D817-E773-4E21-A85C-514B111A0076}">
      <dgm:prSet phldrT="[Texto]" custT="1"/>
      <dgm:spPr/>
      <dgm:t>
        <a:bodyPr/>
        <a:lstStyle/>
        <a:p>
          <a:r>
            <a:rPr lang="es-EC" sz="1600" dirty="0" smtClean="0"/>
            <a:t>Análisis documental y estudio de variables</a:t>
          </a:r>
          <a:endParaRPr lang="es-EC" sz="1600" dirty="0"/>
        </a:p>
      </dgm:t>
    </dgm:pt>
    <dgm:pt modelId="{A28645E1-30F8-412E-A0FD-BD3C871DD985}" type="parTrans" cxnId="{3EE89F1B-B743-428C-8DD8-C82A468E320B}">
      <dgm:prSet/>
      <dgm:spPr/>
      <dgm:t>
        <a:bodyPr/>
        <a:lstStyle/>
        <a:p>
          <a:endParaRPr lang="es-EC" sz="1800"/>
        </a:p>
      </dgm:t>
    </dgm:pt>
    <dgm:pt modelId="{74A5DD38-6D03-4EBE-B846-A32607BB6BDE}" type="sibTrans" cxnId="{3EE89F1B-B743-428C-8DD8-C82A468E320B}">
      <dgm:prSet/>
      <dgm:spPr/>
      <dgm:t>
        <a:bodyPr/>
        <a:lstStyle/>
        <a:p>
          <a:endParaRPr lang="es-EC" sz="1800"/>
        </a:p>
      </dgm:t>
    </dgm:pt>
    <dgm:pt modelId="{53DACF27-4A16-4632-8791-E07513D5EACB}">
      <dgm:prSet phldrT="[Texto]" custT="1"/>
      <dgm:spPr/>
      <dgm:t>
        <a:bodyPr/>
        <a:lstStyle/>
        <a:p>
          <a:pPr algn="l"/>
          <a:r>
            <a:rPr lang="es-EC" sz="2000" dirty="0" smtClean="0"/>
            <a:t>Procedimiento para análisis de datos</a:t>
          </a:r>
          <a:endParaRPr lang="es-EC" sz="2000" dirty="0"/>
        </a:p>
      </dgm:t>
    </dgm:pt>
    <dgm:pt modelId="{F0EF02D1-E50F-4650-A360-C1A44FA3FE26}" type="parTrans" cxnId="{1580E3E5-8977-4866-8C1C-D2B8870A3EEA}">
      <dgm:prSet/>
      <dgm:spPr/>
      <dgm:t>
        <a:bodyPr/>
        <a:lstStyle/>
        <a:p>
          <a:endParaRPr lang="es-EC" sz="1800"/>
        </a:p>
      </dgm:t>
    </dgm:pt>
    <dgm:pt modelId="{64B8994A-E865-49EE-A1DE-D6AB129AE22A}" type="sibTrans" cxnId="{1580E3E5-8977-4866-8C1C-D2B8870A3EEA}">
      <dgm:prSet/>
      <dgm:spPr/>
      <dgm:t>
        <a:bodyPr/>
        <a:lstStyle/>
        <a:p>
          <a:endParaRPr lang="es-EC" sz="1800"/>
        </a:p>
      </dgm:t>
    </dgm:pt>
    <dgm:pt modelId="{6C9E31D6-14C4-4254-81B8-F0210C8252C9}">
      <dgm:prSet phldrT="[Texto]" custT="1"/>
      <dgm:spPr/>
      <dgm:t>
        <a:bodyPr/>
        <a:lstStyle/>
        <a:p>
          <a:pPr algn="just"/>
          <a:r>
            <a:rPr lang="es-EC" sz="1600" dirty="0" smtClean="0"/>
            <a:t>Análisis exploratorio de datos y apoyo estadístico; datos cualitativos</a:t>
          </a:r>
          <a:endParaRPr lang="es-EC" sz="1600" dirty="0"/>
        </a:p>
      </dgm:t>
    </dgm:pt>
    <dgm:pt modelId="{F372AFA0-798C-483C-B487-BF8E981BD529}" type="parTrans" cxnId="{4DAAC861-A9B0-43B1-BC6E-02E98AC332F3}">
      <dgm:prSet/>
      <dgm:spPr/>
      <dgm:t>
        <a:bodyPr/>
        <a:lstStyle/>
        <a:p>
          <a:endParaRPr lang="es-EC" sz="2000"/>
        </a:p>
      </dgm:t>
    </dgm:pt>
    <dgm:pt modelId="{DB40575C-59F1-44C6-9FBC-4AB3A7169F03}" type="sibTrans" cxnId="{4DAAC861-A9B0-43B1-BC6E-02E98AC332F3}">
      <dgm:prSet/>
      <dgm:spPr/>
      <dgm:t>
        <a:bodyPr/>
        <a:lstStyle/>
        <a:p>
          <a:endParaRPr lang="es-EC" sz="2000"/>
        </a:p>
      </dgm:t>
    </dgm:pt>
    <dgm:pt modelId="{7E29B4AD-C08B-48CA-83AC-34E4ED8A3297}" type="pres">
      <dgm:prSet presAssocID="{44DF1D20-2053-41B3-AB3A-5711832EC58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CAFA5D0-7AFF-4F70-BB3F-2E2311D16A20}" type="pres">
      <dgm:prSet presAssocID="{3246D0D6-8309-48B6-8171-513644886D2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93E22E-F7DF-4353-9C94-3C103364D4F2}" type="pres">
      <dgm:prSet presAssocID="{3A6CA3ED-399B-40DE-9AE0-45170774E6C3}" presName="sibTrans" presStyleLbl="sibTrans1D1" presStyleIdx="0" presStyleCnt="4"/>
      <dgm:spPr/>
      <dgm:t>
        <a:bodyPr/>
        <a:lstStyle/>
        <a:p>
          <a:endParaRPr lang="es-EC"/>
        </a:p>
      </dgm:t>
    </dgm:pt>
    <dgm:pt modelId="{1917EE1E-17A6-4D61-BD2F-0C53DB2D5409}" type="pres">
      <dgm:prSet presAssocID="{3A6CA3ED-399B-40DE-9AE0-45170774E6C3}" presName="connectorText" presStyleLbl="sibTrans1D1" presStyleIdx="0" presStyleCnt="4"/>
      <dgm:spPr/>
      <dgm:t>
        <a:bodyPr/>
        <a:lstStyle/>
        <a:p>
          <a:endParaRPr lang="es-EC"/>
        </a:p>
      </dgm:t>
    </dgm:pt>
    <dgm:pt modelId="{72360205-0679-4B2D-9728-47D644BE66F2}" type="pres">
      <dgm:prSet presAssocID="{2998FD8D-1937-43FE-9549-885FFDB2F6C1}" presName="node" presStyleLbl="node1" presStyleIdx="1" presStyleCnt="5" custScaleY="1143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9723A6-AF2D-48D4-88F0-3F9045ADB4EB}" type="pres">
      <dgm:prSet presAssocID="{4068E7A6-2BCC-410F-911D-1E12ABE10FFD}" presName="sibTrans" presStyleLbl="sibTrans1D1" presStyleIdx="1" presStyleCnt="4"/>
      <dgm:spPr/>
      <dgm:t>
        <a:bodyPr/>
        <a:lstStyle/>
        <a:p>
          <a:endParaRPr lang="es-EC"/>
        </a:p>
      </dgm:t>
    </dgm:pt>
    <dgm:pt modelId="{E91817FF-ABF1-47A6-B73D-310D96BB36C5}" type="pres">
      <dgm:prSet presAssocID="{4068E7A6-2BCC-410F-911D-1E12ABE10FFD}" presName="connectorText" presStyleLbl="sibTrans1D1" presStyleIdx="1" presStyleCnt="4"/>
      <dgm:spPr/>
      <dgm:t>
        <a:bodyPr/>
        <a:lstStyle/>
        <a:p>
          <a:endParaRPr lang="es-EC"/>
        </a:p>
      </dgm:t>
    </dgm:pt>
    <dgm:pt modelId="{8672ED77-3E53-472E-B9B0-C77AEC8FE4A7}" type="pres">
      <dgm:prSet presAssocID="{5FEDADD4-2FA0-4EB4-A60D-5FA05219393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C4788E-9E35-4E5E-9C9C-1AADAB408AEC}" type="pres">
      <dgm:prSet presAssocID="{29239117-10B5-4CE9-9103-F4C3E8EA5250}" presName="sibTrans" presStyleLbl="sibTrans1D1" presStyleIdx="2" presStyleCnt="4"/>
      <dgm:spPr/>
      <dgm:t>
        <a:bodyPr/>
        <a:lstStyle/>
        <a:p>
          <a:endParaRPr lang="es-EC"/>
        </a:p>
      </dgm:t>
    </dgm:pt>
    <dgm:pt modelId="{1F00D7F3-EA2D-44A0-89EB-645E8F21D24A}" type="pres">
      <dgm:prSet presAssocID="{29239117-10B5-4CE9-9103-F4C3E8EA5250}" presName="connectorText" presStyleLbl="sibTrans1D1" presStyleIdx="2" presStyleCnt="4"/>
      <dgm:spPr/>
      <dgm:t>
        <a:bodyPr/>
        <a:lstStyle/>
        <a:p>
          <a:endParaRPr lang="es-EC"/>
        </a:p>
      </dgm:t>
    </dgm:pt>
    <dgm:pt modelId="{30E213B9-4E53-49B7-8E3C-08692F667044}" type="pres">
      <dgm:prSet presAssocID="{38559FEF-E194-45D5-8CDD-D81DA13C1BE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985D86-C8FA-4F75-B6AB-29D3054CAAE0}" type="pres">
      <dgm:prSet presAssocID="{46982548-A362-474F-B6F7-D4B1EFF260C4}" presName="sibTrans" presStyleLbl="sibTrans1D1" presStyleIdx="3" presStyleCnt="4"/>
      <dgm:spPr/>
      <dgm:t>
        <a:bodyPr/>
        <a:lstStyle/>
        <a:p>
          <a:endParaRPr lang="es-EC"/>
        </a:p>
      </dgm:t>
    </dgm:pt>
    <dgm:pt modelId="{CC3FC8FF-30CC-4F22-AC0B-E8B8129871D7}" type="pres">
      <dgm:prSet presAssocID="{46982548-A362-474F-B6F7-D4B1EFF260C4}" presName="connectorText" presStyleLbl="sibTrans1D1" presStyleIdx="3" presStyleCnt="4"/>
      <dgm:spPr/>
      <dgm:t>
        <a:bodyPr/>
        <a:lstStyle/>
        <a:p>
          <a:endParaRPr lang="es-EC"/>
        </a:p>
      </dgm:t>
    </dgm:pt>
    <dgm:pt modelId="{AFE410C8-332F-4CE9-AD30-F4D469DB8E8F}" type="pres">
      <dgm:prSet presAssocID="{53DACF27-4A16-4632-8791-E07513D5EAC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B753541-5AE2-4DA8-8BBC-073FA147B03F}" type="presOf" srcId="{C12ABDBA-6E66-4585-811B-9945C5294868}" destId="{72360205-0679-4B2D-9728-47D644BE66F2}" srcOrd="0" destOrd="3" presId="urn:microsoft.com/office/officeart/2005/8/layout/bProcess3"/>
    <dgm:cxn modelId="{9317BFE8-172B-41A4-AA4D-FBAA6B408425}" srcId="{44DF1D20-2053-41B3-AB3A-5711832EC580}" destId="{3246D0D6-8309-48B6-8171-513644886D26}" srcOrd="0" destOrd="0" parTransId="{868A14EA-834A-4A81-BEA3-5126C34C2C05}" sibTransId="{3A6CA3ED-399B-40DE-9AE0-45170774E6C3}"/>
    <dgm:cxn modelId="{99E96F8B-71E9-4E3D-A7B8-2D8FAF92D2DD}" type="presOf" srcId="{5FEDADD4-2FA0-4EB4-A60D-5FA052193932}" destId="{8672ED77-3E53-472E-B9B0-C77AEC8FE4A7}" srcOrd="0" destOrd="0" presId="urn:microsoft.com/office/officeart/2005/8/layout/bProcess3"/>
    <dgm:cxn modelId="{335DEA32-B42C-4243-AB22-312981DD60E9}" srcId="{2998FD8D-1937-43FE-9549-885FFDB2F6C1}" destId="{FF7EC716-07F7-45E8-8557-B630ED438A64}" srcOrd="1" destOrd="0" parTransId="{172AE648-2269-4DC1-B54B-952C2B8764CA}" sibTransId="{CBF217EC-C684-4BB7-A3BD-9963249F3867}"/>
    <dgm:cxn modelId="{7E077545-ECBD-4385-9669-8FAA23F3A3A4}" type="presOf" srcId="{A6E2D817-E773-4E21-A85C-514B111A0076}" destId="{30E213B9-4E53-49B7-8E3C-08692F667044}" srcOrd="0" destOrd="1" presId="urn:microsoft.com/office/officeart/2005/8/layout/bProcess3"/>
    <dgm:cxn modelId="{01FE1B0D-52A0-4500-8D3C-47DC534DC642}" type="presOf" srcId="{46982548-A362-474F-B6F7-D4B1EFF260C4}" destId="{CC3FC8FF-30CC-4F22-AC0B-E8B8129871D7}" srcOrd="1" destOrd="0" presId="urn:microsoft.com/office/officeart/2005/8/layout/bProcess3"/>
    <dgm:cxn modelId="{A85D046A-1949-4688-A2C2-35AEB7A97A67}" type="presOf" srcId="{A59EEE58-681E-4910-9316-5DCCE64F8826}" destId="{8672ED77-3E53-472E-B9B0-C77AEC8FE4A7}" srcOrd="0" destOrd="1" presId="urn:microsoft.com/office/officeart/2005/8/layout/bProcess3"/>
    <dgm:cxn modelId="{3EE89F1B-B743-428C-8DD8-C82A468E320B}" srcId="{38559FEF-E194-45D5-8CDD-D81DA13C1BE8}" destId="{A6E2D817-E773-4E21-A85C-514B111A0076}" srcOrd="0" destOrd="0" parTransId="{A28645E1-30F8-412E-A0FD-BD3C871DD985}" sibTransId="{74A5DD38-6D03-4EBE-B846-A32607BB6BDE}"/>
    <dgm:cxn modelId="{93BE7BFB-71EC-476C-9A7E-F7295E65C555}" srcId="{2998FD8D-1937-43FE-9549-885FFDB2F6C1}" destId="{0F21EA62-C60C-488C-A8F1-A97D763B8626}" srcOrd="0" destOrd="0" parTransId="{06B822A8-CC09-4EAD-9F96-EE105C8AA080}" sibTransId="{854AB2A2-C6C4-4FA4-B329-E475877EA71E}"/>
    <dgm:cxn modelId="{73E85898-A0A4-4FD2-9A44-C1DA3345EDBF}" type="presOf" srcId="{3246D0D6-8309-48B6-8171-513644886D26}" destId="{1CAFA5D0-7AFF-4F70-BB3F-2E2311D16A20}" srcOrd="0" destOrd="0" presId="urn:microsoft.com/office/officeart/2005/8/layout/bProcess3"/>
    <dgm:cxn modelId="{572DFA3B-D12D-444F-8386-C134CC98EFC0}" srcId="{3246D0D6-8309-48B6-8171-513644886D26}" destId="{2EA7BE35-A560-42ED-9718-BA3E7BF115DC}" srcOrd="0" destOrd="0" parTransId="{D36A28D2-B99B-4E68-A6EB-6B5FA5A20858}" sibTransId="{06E55B54-88B5-491C-B1BE-10706B6C2C4C}"/>
    <dgm:cxn modelId="{423D104B-AC62-4E4C-8EDF-C728E0E78FA0}" type="presOf" srcId="{29239117-10B5-4CE9-9103-F4C3E8EA5250}" destId="{1F00D7F3-EA2D-44A0-89EB-645E8F21D24A}" srcOrd="1" destOrd="0" presId="urn:microsoft.com/office/officeart/2005/8/layout/bProcess3"/>
    <dgm:cxn modelId="{61C6E1A8-3E61-46C4-89C5-7FF51D8B88A8}" type="presOf" srcId="{4068E7A6-2BCC-410F-911D-1E12ABE10FFD}" destId="{E91817FF-ABF1-47A6-B73D-310D96BB36C5}" srcOrd="1" destOrd="0" presId="urn:microsoft.com/office/officeart/2005/8/layout/bProcess3"/>
    <dgm:cxn modelId="{1580E3E5-8977-4866-8C1C-D2B8870A3EEA}" srcId="{44DF1D20-2053-41B3-AB3A-5711832EC580}" destId="{53DACF27-4A16-4632-8791-E07513D5EACB}" srcOrd="4" destOrd="0" parTransId="{F0EF02D1-E50F-4650-A360-C1A44FA3FE26}" sibTransId="{64B8994A-E865-49EE-A1DE-D6AB129AE22A}"/>
    <dgm:cxn modelId="{259E017F-11DA-4EBE-9403-855E31477341}" type="presOf" srcId="{7C53B999-FA12-466A-AB41-4E5565048EBE}" destId="{8672ED77-3E53-472E-B9B0-C77AEC8FE4A7}" srcOrd="0" destOrd="2" presId="urn:microsoft.com/office/officeart/2005/8/layout/bProcess3"/>
    <dgm:cxn modelId="{DE842854-F3FF-4A61-B6EF-CCBBDF024894}" type="presOf" srcId="{0F21EA62-C60C-488C-A8F1-A97D763B8626}" destId="{72360205-0679-4B2D-9728-47D644BE66F2}" srcOrd="0" destOrd="1" presId="urn:microsoft.com/office/officeart/2005/8/layout/bProcess3"/>
    <dgm:cxn modelId="{11FC75D2-43D9-448C-B614-67CAD47049F2}" srcId="{5FEDADD4-2FA0-4EB4-A60D-5FA052193932}" destId="{C60FD14B-1DCB-4E88-A879-7095AB3C6E5D}" srcOrd="1" destOrd="0" parTransId="{E6BF47A0-3B8E-43E0-B4ED-34EC9E65628E}" sibTransId="{C9B0C247-DEE1-4D31-A3B9-6A2495BAE37E}"/>
    <dgm:cxn modelId="{A7733E75-D45A-40DE-9BC2-8BEACF2EBA04}" type="presOf" srcId="{29239117-10B5-4CE9-9103-F4C3E8EA5250}" destId="{F7C4788E-9E35-4E5E-9C9C-1AADAB408AEC}" srcOrd="0" destOrd="0" presId="urn:microsoft.com/office/officeart/2005/8/layout/bProcess3"/>
    <dgm:cxn modelId="{ECEFD4E4-A3DF-4E02-9DE0-FD8328C33B2E}" type="presOf" srcId="{B445DFF1-51AD-46F6-B213-A0497794FAD3}" destId="{8672ED77-3E53-472E-B9B0-C77AEC8FE4A7}" srcOrd="0" destOrd="4" presId="urn:microsoft.com/office/officeart/2005/8/layout/bProcess3"/>
    <dgm:cxn modelId="{91A757A4-EA44-45E6-842B-492F4861E728}" type="presOf" srcId="{FF7EC716-07F7-45E8-8557-B630ED438A64}" destId="{72360205-0679-4B2D-9728-47D644BE66F2}" srcOrd="0" destOrd="2" presId="urn:microsoft.com/office/officeart/2005/8/layout/bProcess3"/>
    <dgm:cxn modelId="{DD65EC37-16CC-405B-AC84-7933D5D73BAA}" type="presOf" srcId="{4068E7A6-2BCC-410F-911D-1E12ABE10FFD}" destId="{C49723A6-AF2D-48D4-88F0-3F9045ADB4EB}" srcOrd="0" destOrd="0" presId="urn:microsoft.com/office/officeart/2005/8/layout/bProcess3"/>
    <dgm:cxn modelId="{14E09F1D-2421-4CBF-9198-8DED48B8F2AE}" type="presOf" srcId="{53DACF27-4A16-4632-8791-E07513D5EACB}" destId="{AFE410C8-332F-4CE9-AD30-F4D469DB8E8F}" srcOrd="0" destOrd="0" presId="urn:microsoft.com/office/officeart/2005/8/layout/bProcess3"/>
    <dgm:cxn modelId="{2E039BD1-0378-4009-AFF8-247238F8E547}" type="presOf" srcId="{2EA7BE35-A560-42ED-9718-BA3E7BF115DC}" destId="{1CAFA5D0-7AFF-4F70-BB3F-2E2311D16A20}" srcOrd="0" destOrd="1" presId="urn:microsoft.com/office/officeart/2005/8/layout/bProcess3"/>
    <dgm:cxn modelId="{7B0F3AA5-1A32-4A0A-A501-1C2ED17F4EB7}" type="presOf" srcId="{6C9E31D6-14C4-4254-81B8-F0210C8252C9}" destId="{AFE410C8-332F-4CE9-AD30-F4D469DB8E8F}" srcOrd="0" destOrd="1" presId="urn:microsoft.com/office/officeart/2005/8/layout/bProcess3"/>
    <dgm:cxn modelId="{5EB9641C-AC19-4DA6-AF03-0DF8BC92F80D}" type="presOf" srcId="{44DF1D20-2053-41B3-AB3A-5711832EC580}" destId="{7E29B4AD-C08B-48CA-83AC-34E4ED8A3297}" srcOrd="0" destOrd="0" presId="urn:microsoft.com/office/officeart/2005/8/layout/bProcess3"/>
    <dgm:cxn modelId="{4DAAC861-A9B0-43B1-BC6E-02E98AC332F3}" srcId="{53DACF27-4A16-4632-8791-E07513D5EACB}" destId="{6C9E31D6-14C4-4254-81B8-F0210C8252C9}" srcOrd="0" destOrd="0" parTransId="{F372AFA0-798C-483C-B487-BF8E981BD529}" sibTransId="{DB40575C-59F1-44C6-9FBC-4AB3A7169F03}"/>
    <dgm:cxn modelId="{49D78C53-2056-496A-9147-19138DC01E18}" srcId="{A59EEE58-681E-4910-9316-5DCCE64F8826}" destId="{7C53B999-FA12-466A-AB41-4E5565048EBE}" srcOrd="0" destOrd="0" parTransId="{6B2EE8C5-3ABB-416B-B3E2-2C61DFA6B010}" sibTransId="{E13F1340-89CC-4716-8AF7-64B1F9B9A6CF}"/>
    <dgm:cxn modelId="{961242AC-D21D-4EF9-8B42-25F19A5EF4C7}" srcId="{2998FD8D-1937-43FE-9549-885FFDB2F6C1}" destId="{C12ABDBA-6E66-4585-811B-9945C5294868}" srcOrd="2" destOrd="0" parTransId="{B3E3D48A-3E20-458B-AC50-69F249C12067}" sibTransId="{95E17FC7-5D58-4455-87C0-7F37C597DFAC}"/>
    <dgm:cxn modelId="{CDC3B5F0-D72B-42DE-840F-EFFCF52044DD}" type="presOf" srcId="{C60FD14B-1DCB-4E88-A879-7095AB3C6E5D}" destId="{8672ED77-3E53-472E-B9B0-C77AEC8FE4A7}" srcOrd="0" destOrd="3" presId="urn:microsoft.com/office/officeart/2005/8/layout/bProcess3"/>
    <dgm:cxn modelId="{C621839E-149F-4F41-921A-8FB9CADF0552}" srcId="{44DF1D20-2053-41B3-AB3A-5711832EC580}" destId="{2998FD8D-1937-43FE-9549-885FFDB2F6C1}" srcOrd="1" destOrd="0" parTransId="{6F53BAFF-D2D3-4BB3-8E04-87CAF0C79EB0}" sibTransId="{4068E7A6-2BCC-410F-911D-1E12ABE10FFD}"/>
    <dgm:cxn modelId="{353E0A81-B0D3-4D75-8CA4-4568042FEBC9}" type="presOf" srcId="{2998FD8D-1937-43FE-9549-885FFDB2F6C1}" destId="{72360205-0679-4B2D-9728-47D644BE66F2}" srcOrd="0" destOrd="0" presId="urn:microsoft.com/office/officeart/2005/8/layout/bProcess3"/>
    <dgm:cxn modelId="{C6428C69-DA17-45A3-9899-6558B156ECE4}" type="presOf" srcId="{38559FEF-E194-45D5-8CDD-D81DA13C1BE8}" destId="{30E213B9-4E53-49B7-8E3C-08692F667044}" srcOrd="0" destOrd="0" presId="urn:microsoft.com/office/officeart/2005/8/layout/bProcess3"/>
    <dgm:cxn modelId="{37F8AF1D-2DB0-4DDA-8EAD-889A6BB256E1}" srcId="{C60FD14B-1DCB-4E88-A879-7095AB3C6E5D}" destId="{B445DFF1-51AD-46F6-B213-A0497794FAD3}" srcOrd="0" destOrd="0" parTransId="{F34989C3-4351-4386-968F-1A3BB20FD9BE}" sibTransId="{254EB3FD-C8BF-46BD-B57E-AF5ED373F3FA}"/>
    <dgm:cxn modelId="{E7AD3D84-2E90-48EC-AF0B-6D7E076B270D}" srcId="{5FEDADD4-2FA0-4EB4-A60D-5FA052193932}" destId="{A59EEE58-681E-4910-9316-5DCCE64F8826}" srcOrd="0" destOrd="0" parTransId="{9B407D94-8A55-4765-9958-59ACE24A98A3}" sibTransId="{CF13BC40-60EF-45F4-81FB-E683AD692C92}"/>
    <dgm:cxn modelId="{0216FA3D-E782-40C4-BA6C-F34D9A18D7DF}" type="presOf" srcId="{3A6CA3ED-399B-40DE-9AE0-45170774E6C3}" destId="{D193E22E-F7DF-4353-9C94-3C103364D4F2}" srcOrd="0" destOrd="0" presId="urn:microsoft.com/office/officeart/2005/8/layout/bProcess3"/>
    <dgm:cxn modelId="{251C9B70-442C-47B4-9CB1-83E0F7F3923F}" srcId="{44DF1D20-2053-41B3-AB3A-5711832EC580}" destId="{5FEDADD4-2FA0-4EB4-A60D-5FA052193932}" srcOrd="2" destOrd="0" parTransId="{3BCB076A-21AC-41DB-B6B5-498F5993064D}" sibTransId="{29239117-10B5-4CE9-9103-F4C3E8EA5250}"/>
    <dgm:cxn modelId="{9F688008-D86D-4D84-921F-8B7B927A1B38}" type="presOf" srcId="{46982548-A362-474F-B6F7-D4B1EFF260C4}" destId="{0C985D86-C8FA-4F75-B6AB-29D3054CAAE0}" srcOrd="0" destOrd="0" presId="urn:microsoft.com/office/officeart/2005/8/layout/bProcess3"/>
    <dgm:cxn modelId="{761BE608-87AA-4806-ACDA-1269A069995F}" srcId="{44DF1D20-2053-41B3-AB3A-5711832EC580}" destId="{38559FEF-E194-45D5-8CDD-D81DA13C1BE8}" srcOrd="3" destOrd="0" parTransId="{3B333A29-178F-41FC-AF87-E588A5905FFE}" sibTransId="{46982548-A362-474F-B6F7-D4B1EFF260C4}"/>
    <dgm:cxn modelId="{F9CB039A-8F61-408E-9EA0-43F5725DB63B}" type="presOf" srcId="{3A6CA3ED-399B-40DE-9AE0-45170774E6C3}" destId="{1917EE1E-17A6-4D61-BD2F-0C53DB2D5409}" srcOrd="1" destOrd="0" presId="urn:microsoft.com/office/officeart/2005/8/layout/bProcess3"/>
    <dgm:cxn modelId="{149C5BFE-9A65-48D8-B62D-44D4C43027A1}" type="presParOf" srcId="{7E29B4AD-C08B-48CA-83AC-34E4ED8A3297}" destId="{1CAFA5D0-7AFF-4F70-BB3F-2E2311D16A20}" srcOrd="0" destOrd="0" presId="urn:microsoft.com/office/officeart/2005/8/layout/bProcess3"/>
    <dgm:cxn modelId="{28E0781B-E51E-4BBD-8889-25A9B949D0AD}" type="presParOf" srcId="{7E29B4AD-C08B-48CA-83AC-34E4ED8A3297}" destId="{D193E22E-F7DF-4353-9C94-3C103364D4F2}" srcOrd="1" destOrd="0" presId="urn:microsoft.com/office/officeart/2005/8/layout/bProcess3"/>
    <dgm:cxn modelId="{E0EFFEA1-2123-4642-8C41-08ED2160161E}" type="presParOf" srcId="{D193E22E-F7DF-4353-9C94-3C103364D4F2}" destId="{1917EE1E-17A6-4D61-BD2F-0C53DB2D5409}" srcOrd="0" destOrd="0" presId="urn:microsoft.com/office/officeart/2005/8/layout/bProcess3"/>
    <dgm:cxn modelId="{4E2FBCDE-DE7A-449D-9DD8-3020A9F921F5}" type="presParOf" srcId="{7E29B4AD-C08B-48CA-83AC-34E4ED8A3297}" destId="{72360205-0679-4B2D-9728-47D644BE66F2}" srcOrd="2" destOrd="0" presId="urn:microsoft.com/office/officeart/2005/8/layout/bProcess3"/>
    <dgm:cxn modelId="{05AEE8D1-BFC7-49DD-B84A-C76A455F2A88}" type="presParOf" srcId="{7E29B4AD-C08B-48CA-83AC-34E4ED8A3297}" destId="{C49723A6-AF2D-48D4-88F0-3F9045ADB4EB}" srcOrd="3" destOrd="0" presId="urn:microsoft.com/office/officeart/2005/8/layout/bProcess3"/>
    <dgm:cxn modelId="{DE9E8C99-AA92-46D7-A4D2-6CD65F29579B}" type="presParOf" srcId="{C49723A6-AF2D-48D4-88F0-3F9045ADB4EB}" destId="{E91817FF-ABF1-47A6-B73D-310D96BB36C5}" srcOrd="0" destOrd="0" presId="urn:microsoft.com/office/officeart/2005/8/layout/bProcess3"/>
    <dgm:cxn modelId="{1E20EDB8-6494-4593-99C7-83EB1C2C3439}" type="presParOf" srcId="{7E29B4AD-C08B-48CA-83AC-34E4ED8A3297}" destId="{8672ED77-3E53-472E-B9B0-C77AEC8FE4A7}" srcOrd="4" destOrd="0" presId="urn:microsoft.com/office/officeart/2005/8/layout/bProcess3"/>
    <dgm:cxn modelId="{65D48198-CD0E-43AD-8D14-99D99976A1BE}" type="presParOf" srcId="{7E29B4AD-C08B-48CA-83AC-34E4ED8A3297}" destId="{F7C4788E-9E35-4E5E-9C9C-1AADAB408AEC}" srcOrd="5" destOrd="0" presId="urn:microsoft.com/office/officeart/2005/8/layout/bProcess3"/>
    <dgm:cxn modelId="{59C8ACEE-42A5-4EA2-896D-35899849D070}" type="presParOf" srcId="{F7C4788E-9E35-4E5E-9C9C-1AADAB408AEC}" destId="{1F00D7F3-EA2D-44A0-89EB-645E8F21D24A}" srcOrd="0" destOrd="0" presId="urn:microsoft.com/office/officeart/2005/8/layout/bProcess3"/>
    <dgm:cxn modelId="{E91CCE89-1E4C-40CA-A47F-A84BEA97640D}" type="presParOf" srcId="{7E29B4AD-C08B-48CA-83AC-34E4ED8A3297}" destId="{30E213B9-4E53-49B7-8E3C-08692F667044}" srcOrd="6" destOrd="0" presId="urn:microsoft.com/office/officeart/2005/8/layout/bProcess3"/>
    <dgm:cxn modelId="{806EE58A-E406-435D-902C-82A1788A8A8F}" type="presParOf" srcId="{7E29B4AD-C08B-48CA-83AC-34E4ED8A3297}" destId="{0C985D86-C8FA-4F75-B6AB-29D3054CAAE0}" srcOrd="7" destOrd="0" presId="urn:microsoft.com/office/officeart/2005/8/layout/bProcess3"/>
    <dgm:cxn modelId="{9F0EBD91-ED0E-4F36-AD62-FA6DD6D53321}" type="presParOf" srcId="{0C985D86-C8FA-4F75-B6AB-29D3054CAAE0}" destId="{CC3FC8FF-30CC-4F22-AC0B-E8B8129871D7}" srcOrd="0" destOrd="0" presId="urn:microsoft.com/office/officeart/2005/8/layout/bProcess3"/>
    <dgm:cxn modelId="{F6B6B8DD-3E5F-45AD-BCB1-3A2912F3C9EC}" type="presParOf" srcId="{7E29B4AD-C08B-48CA-83AC-34E4ED8A3297}" destId="{AFE410C8-332F-4CE9-AD30-F4D469DB8E8F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34B48A-B573-4CC4-8035-7B5CC80B108B}" type="doc">
      <dgm:prSet loTypeId="urn:microsoft.com/office/officeart/2005/8/layout/radial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78513A04-2212-445D-BD20-BDFB4B7F30CA}">
      <dgm:prSet phldrT="[Texto]" custT="1"/>
      <dgm:spPr/>
      <dgm:t>
        <a:bodyPr/>
        <a:lstStyle/>
        <a:p>
          <a:r>
            <a:rPr lang="es-EC" sz="4000" dirty="0" smtClean="0">
              <a:latin typeface="Arial" panose="020B0604020202020204" pitchFamily="34" charset="0"/>
              <a:cs typeface="Arial" panose="020B0604020202020204" pitchFamily="34" charset="0"/>
            </a:rPr>
            <a:t>Marca destino turístico</a:t>
          </a:r>
          <a:endParaRPr lang="es-EC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AF0D81-A9E6-44C0-9EA2-A17FDEDE6897}" type="parTrans" cxnId="{F6787EE3-59CF-443D-B228-D016871203BA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0019A9-944E-449C-B50C-1ACF538EE2CE}" type="sibTrans" cxnId="{F6787EE3-59CF-443D-B228-D016871203BA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729D7D-94C7-4C48-9ABE-EDCC054EF43E}">
      <dgm:prSet phldrT="[Texto]" custT="1"/>
      <dgm:spPr/>
      <dgm:t>
        <a:bodyPr/>
        <a:lstStyle/>
        <a:p>
          <a:r>
            <a:rPr lang="es-EC" sz="1000" dirty="0" smtClean="0">
              <a:latin typeface="Arial" panose="020B0604020202020204" pitchFamily="34" charset="0"/>
              <a:cs typeface="Arial" panose="020B0604020202020204" pitchFamily="34" charset="0"/>
            </a:rPr>
            <a:t>Relación histórica</a:t>
          </a:r>
          <a:endParaRPr lang="es-EC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FAEDFA-9EA3-4CB9-958F-172E5CCD3E97}" type="parTrans" cxnId="{EA1C7116-ABF9-4141-95CF-DC736B9EC78D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FAFA6A-4810-4CF1-9858-EF2951B3638B}" type="sibTrans" cxnId="{EA1C7116-ABF9-4141-95CF-DC736B9EC78D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3DA162-9F70-4F44-A742-4E6DB0B8B518}">
      <dgm:prSet phldrT="[Texto]" custT="1"/>
      <dgm:spPr/>
      <dgm:t>
        <a:bodyPr/>
        <a:lstStyle/>
        <a:p>
          <a:r>
            <a:rPr lang="es-EC" sz="1000" dirty="0" smtClean="0">
              <a:latin typeface="Arial" panose="020B0604020202020204" pitchFamily="34" charset="0"/>
              <a:cs typeface="Arial" panose="020B0604020202020204" pitchFamily="34" charset="0"/>
            </a:rPr>
            <a:t>Acontecimientos con efectos profundos</a:t>
          </a:r>
          <a:endParaRPr lang="es-EC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7B6A61-39A3-4BA8-BFB2-7F933BCCBF86}" type="parTrans" cxnId="{2446803D-B2C8-4C7B-8B4B-18D1A5A4D82A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014248-9DCF-4D00-BB21-4BBBA5F45CE4}" type="sibTrans" cxnId="{2446803D-B2C8-4C7B-8B4B-18D1A5A4D82A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BB11B8-8EF0-4231-8086-7D7DC20EF9EB}">
      <dgm:prSet phldrT="[Texto]" custT="1"/>
      <dgm:spPr/>
      <dgm:t>
        <a:bodyPr/>
        <a:lstStyle/>
        <a:p>
          <a:r>
            <a:rPr lang="es-EC" sz="1000" dirty="0" smtClean="0">
              <a:latin typeface="Arial" panose="020B0604020202020204" pitchFamily="34" charset="0"/>
              <a:cs typeface="Arial" panose="020B0604020202020204" pitchFamily="34" charset="0"/>
            </a:rPr>
            <a:t>Personalidades</a:t>
          </a:r>
          <a:endParaRPr lang="es-EC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1A6BC6-0AE0-4837-869E-6EB20EB48DB4}" type="parTrans" cxnId="{7C4EC3BD-83C0-4E81-89D3-CD75BB25B699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760B98-D103-45DA-8478-7C1C5161DD34}" type="sibTrans" cxnId="{7C4EC3BD-83C0-4E81-89D3-CD75BB25B699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D48B15-BB10-4B2E-B46D-D4C21CDF6B9F}">
      <dgm:prSet phldrT="[Texto]" custT="1"/>
      <dgm:spPr/>
      <dgm:t>
        <a:bodyPr/>
        <a:lstStyle/>
        <a:p>
          <a:r>
            <a:rPr lang="es-EC" sz="1000" dirty="0" smtClean="0">
              <a:latin typeface="Arial" panose="020B0604020202020204" pitchFamily="34" charset="0"/>
              <a:cs typeface="Arial" panose="020B0604020202020204" pitchFamily="34" charset="0"/>
            </a:rPr>
            <a:t>Grupos sociales</a:t>
          </a:r>
          <a:endParaRPr lang="es-EC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CF26A5-42F0-40FB-96EA-813D5FE9DAE5}" type="parTrans" cxnId="{EF67E35E-B52D-4AAC-84D3-0B3957A2309B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081D52-D5F3-4354-93F8-818BB53CB941}" type="sibTrans" cxnId="{EF67E35E-B52D-4AAC-84D3-0B3957A2309B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7F7B00-E321-4BDB-8DBE-4D35846AD587}">
      <dgm:prSet phldrT="[Texto]" custT="1"/>
      <dgm:spPr/>
      <dgm:t>
        <a:bodyPr/>
        <a:lstStyle/>
        <a:p>
          <a:r>
            <a:rPr lang="es-EC" sz="1000" dirty="0" smtClean="0">
              <a:latin typeface="Arial" panose="020B0604020202020204" pitchFamily="34" charset="0"/>
              <a:cs typeface="Arial" panose="020B0604020202020204" pitchFamily="34" charset="0"/>
            </a:rPr>
            <a:t>Imagen específica de la ciudad</a:t>
          </a:r>
          <a:endParaRPr lang="es-EC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A41094-1767-4208-A149-DEF2BFEDAAA3}" type="parTrans" cxnId="{DAD6CD12-0956-4443-8868-D262E082F326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3DCCC5-7901-46A8-A46E-32857ECC0C5B}" type="sibTrans" cxnId="{DAD6CD12-0956-4443-8868-D262E082F326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5CA7DE-F617-4F87-BFFC-147E0F7ED2C8}">
      <dgm:prSet phldrT="[Texto]" custT="1"/>
      <dgm:spPr/>
      <dgm:t>
        <a:bodyPr/>
        <a:lstStyle/>
        <a:p>
          <a:r>
            <a:rPr lang="es-EC" sz="1000" dirty="0" smtClean="0">
              <a:latin typeface="Arial" panose="020B0604020202020204" pitchFamily="34" charset="0"/>
              <a:cs typeface="Arial" panose="020B0604020202020204" pitchFamily="34" charset="0"/>
            </a:rPr>
            <a:t>Cultura (riqueza cultural)</a:t>
          </a:r>
          <a:endParaRPr lang="es-EC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E019DA-EFCA-4FB5-9838-7AFAAA1EB26F}" type="parTrans" cxnId="{2C2DCEE0-CC63-4C94-88B9-38DAA8F91A12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4EFADF-E480-4B68-8D7F-009AE5FD1B73}" type="sibTrans" cxnId="{2C2DCEE0-CC63-4C94-88B9-38DAA8F91A12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E47F51-A8FF-4C1F-9884-70101ABADDB8}">
      <dgm:prSet phldrT="[Texto]" custT="1"/>
      <dgm:spPr/>
      <dgm:t>
        <a:bodyPr/>
        <a:lstStyle/>
        <a:p>
          <a:r>
            <a:rPr lang="es-EC" sz="1000" dirty="0" smtClean="0">
              <a:latin typeface="Arial" panose="020B0604020202020204" pitchFamily="34" charset="0"/>
              <a:cs typeface="Arial" panose="020B0604020202020204" pitchFamily="34" charset="0"/>
            </a:rPr>
            <a:t>Reputación moral</a:t>
          </a:r>
          <a:endParaRPr lang="es-EC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0B02B6-4CBA-49B7-B769-00EEF2F4AF61}" type="parTrans" cxnId="{4ACF8E8B-2BD4-4B1B-8133-C0B9EC56F619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6C5376-62BB-427F-95EA-FE86D84B0B6F}" type="sibTrans" cxnId="{4ACF8E8B-2BD4-4B1B-8133-C0B9EC56F619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B6E51F-C953-480B-8470-0BE3B04E0DDD}" type="pres">
      <dgm:prSet presAssocID="{6D34B48A-B573-4CC4-8035-7B5CC80B108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7D372A8-DE36-40F9-B693-1522219B4E45}" type="pres">
      <dgm:prSet presAssocID="{6D34B48A-B573-4CC4-8035-7B5CC80B108B}" presName="radial" presStyleCnt="0">
        <dgm:presLayoutVars>
          <dgm:animLvl val="ctr"/>
        </dgm:presLayoutVars>
      </dgm:prSet>
      <dgm:spPr/>
      <dgm:t>
        <a:bodyPr/>
        <a:lstStyle/>
        <a:p>
          <a:endParaRPr lang="es-EC"/>
        </a:p>
      </dgm:t>
    </dgm:pt>
    <dgm:pt modelId="{61FDF6CD-4F79-4F1D-B936-9D9AEEB392F8}" type="pres">
      <dgm:prSet presAssocID="{78513A04-2212-445D-BD20-BDFB4B7F30CA}" presName="centerShape" presStyleLbl="vennNode1" presStyleIdx="0" presStyleCnt="8"/>
      <dgm:spPr/>
      <dgm:t>
        <a:bodyPr/>
        <a:lstStyle/>
        <a:p>
          <a:endParaRPr lang="es-EC"/>
        </a:p>
      </dgm:t>
    </dgm:pt>
    <dgm:pt modelId="{4F0FB28A-BB36-4CC1-874A-D59C504F2E93}" type="pres">
      <dgm:prSet presAssocID="{72729D7D-94C7-4C48-9ABE-EDCC054EF43E}" presName="node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E407C5-F8A1-4F7B-9C32-B1D5F9E94ACE}" type="pres">
      <dgm:prSet presAssocID="{263DA162-9F70-4F44-A742-4E6DB0B8B518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EB23E9-E385-42B7-894F-44447B79F423}" type="pres">
      <dgm:prSet presAssocID="{4EBB11B8-8EF0-4231-8086-7D7DC20EF9EB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1EA818-6A79-48B7-8D4E-0912EDAFD001}" type="pres">
      <dgm:prSet presAssocID="{90D48B15-BB10-4B2E-B46D-D4C21CDF6B9F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F21E48-3C6C-454F-AA6C-21CEA7477983}" type="pres">
      <dgm:prSet presAssocID="{397F7B00-E321-4BDB-8DBE-4D35846AD587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171D67-EDAD-4421-9D60-524DA58795B5}" type="pres">
      <dgm:prSet presAssocID="{005CA7DE-F617-4F87-BFFC-147E0F7ED2C8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50F691-AED7-4458-A64A-F9DC7DB046F6}" type="pres">
      <dgm:prSet presAssocID="{5AE47F51-A8FF-4C1F-9884-70101ABADDB8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ACF8E8B-2BD4-4B1B-8133-C0B9EC56F619}" srcId="{78513A04-2212-445D-BD20-BDFB4B7F30CA}" destId="{5AE47F51-A8FF-4C1F-9884-70101ABADDB8}" srcOrd="6" destOrd="0" parTransId="{4C0B02B6-4CBA-49B7-B769-00EEF2F4AF61}" sibTransId="{D36C5376-62BB-427F-95EA-FE86D84B0B6F}"/>
    <dgm:cxn modelId="{DAD6CD12-0956-4443-8868-D262E082F326}" srcId="{78513A04-2212-445D-BD20-BDFB4B7F30CA}" destId="{397F7B00-E321-4BDB-8DBE-4D35846AD587}" srcOrd="4" destOrd="0" parTransId="{43A41094-1767-4208-A149-DEF2BFEDAAA3}" sibTransId="{B73DCCC5-7901-46A8-A46E-32857ECC0C5B}"/>
    <dgm:cxn modelId="{7C4EC3BD-83C0-4E81-89D3-CD75BB25B699}" srcId="{78513A04-2212-445D-BD20-BDFB4B7F30CA}" destId="{4EBB11B8-8EF0-4231-8086-7D7DC20EF9EB}" srcOrd="2" destOrd="0" parTransId="{D81A6BC6-0AE0-4837-869E-6EB20EB48DB4}" sibTransId="{F5760B98-D103-45DA-8478-7C1C5161DD34}"/>
    <dgm:cxn modelId="{2446803D-B2C8-4C7B-8B4B-18D1A5A4D82A}" srcId="{78513A04-2212-445D-BD20-BDFB4B7F30CA}" destId="{263DA162-9F70-4F44-A742-4E6DB0B8B518}" srcOrd="1" destOrd="0" parTransId="{E17B6A61-39A3-4BA8-BFB2-7F933BCCBF86}" sibTransId="{36014248-9DCF-4D00-BB21-4BBBA5F45CE4}"/>
    <dgm:cxn modelId="{EF67E35E-B52D-4AAC-84D3-0B3957A2309B}" srcId="{78513A04-2212-445D-BD20-BDFB4B7F30CA}" destId="{90D48B15-BB10-4B2E-B46D-D4C21CDF6B9F}" srcOrd="3" destOrd="0" parTransId="{17CF26A5-42F0-40FB-96EA-813D5FE9DAE5}" sibTransId="{A1081D52-D5F3-4354-93F8-818BB53CB941}"/>
    <dgm:cxn modelId="{EBD95793-8603-47BF-849F-DF2E7E6DC739}" type="presOf" srcId="{90D48B15-BB10-4B2E-B46D-D4C21CDF6B9F}" destId="{CF1EA818-6A79-48B7-8D4E-0912EDAFD001}" srcOrd="0" destOrd="0" presId="urn:microsoft.com/office/officeart/2005/8/layout/radial3"/>
    <dgm:cxn modelId="{01898406-50A9-4A65-868D-AC522DA243C7}" type="presOf" srcId="{4EBB11B8-8EF0-4231-8086-7D7DC20EF9EB}" destId="{A3EB23E9-E385-42B7-894F-44447B79F423}" srcOrd="0" destOrd="0" presId="urn:microsoft.com/office/officeart/2005/8/layout/radial3"/>
    <dgm:cxn modelId="{C258C20D-5334-467E-9EFF-722F3BFDF849}" type="presOf" srcId="{72729D7D-94C7-4C48-9ABE-EDCC054EF43E}" destId="{4F0FB28A-BB36-4CC1-874A-D59C504F2E93}" srcOrd="0" destOrd="0" presId="urn:microsoft.com/office/officeart/2005/8/layout/radial3"/>
    <dgm:cxn modelId="{EA1C7116-ABF9-4141-95CF-DC736B9EC78D}" srcId="{78513A04-2212-445D-BD20-BDFB4B7F30CA}" destId="{72729D7D-94C7-4C48-9ABE-EDCC054EF43E}" srcOrd="0" destOrd="0" parTransId="{D5FAEDFA-9EA3-4CB9-958F-172E5CCD3E97}" sibTransId="{B1FAFA6A-4810-4CF1-9858-EF2951B3638B}"/>
    <dgm:cxn modelId="{350BF46F-F651-4746-A381-CDE42FCE85A0}" type="presOf" srcId="{005CA7DE-F617-4F87-BFFC-147E0F7ED2C8}" destId="{DD171D67-EDAD-4421-9D60-524DA58795B5}" srcOrd="0" destOrd="0" presId="urn:microsoft.com/office/officeart/2005/8/layout/radial3"/>
    <dgm:cxn modelId="{F6787EE3-59CF-443D-B228-D016871203BA}" srcId="{6D34B48A-B573-4CC4-8035-7B5CC80B108B}" destId="{78513A04-2212-445D-BD20-BDFB4B7F30CA}" srcOrd="0" destOrd="0" parTransId="{80AF0D81-A9E6-44C0-9EA2-A17FDEDE6897}" sibTransId="{F50019A9-944E-449C-B50C-1ACF538EE2CE}"/>
    <dgm:cxn modelId="{609A6564-FC28-4C34-B2C2-A1755F54B1F4}" type="presOf" srcId="{263DA162-9F70-4F44-A742-4E6DB0B8B518}" destId="{B6E407C5-F8A1-4F7B-9C32-B1D5F9E94ACE}" srcOrd="0" destOrd="0" presId="urn:microsoft.com/office/officeart/2005/8/layout/radial3"/>
    <dgm:cxn modelId="{73CD714A-9EDC-4985-B4FC-9F7913750AA0}" type="presOf" srcId="{397F7B00-E321-4BDB-8DBE-4D35846AD587}" destId="{E7F21E48-3C6C-454F-AA6C-21CEA7477983}" srcOrd="0" destOrd="0" presId="urn:microsoft.com/office/officeart/2005/8/layout/radial3"/>
    <dgm:cxn modelId="{93B76D85-E326-4357-9B90-013B4A65990F}" type="presOf" srcId="{78513A04-2212-445D-BD20-BDFB4B7F30CA}" destId="{61FDF6CD-4F79-4F1D-B936-9D9AEEB392F8}" srcOrd="0" destOrd="0" presId="urn:microsoft.com/office/officeart/2005/8/layout/radial3"/>
    <dgm:cxn modelId="{4CA70917-C7B5-4280-BDBB-816B171CB975}" type="presOf" srcId="{5AE47F51-A8FF-4C1F-9884-70101ABADDB8}" destId="{2250F691-AED7-4458-A64A-F9DC7DB046F6}" srcOrd="0" destOrd="0" presId="urn:microsoft.com/office/officeart/2005/8/layout/radial3"/>
    <dgm:cxn modelId="{2C2DCEE0-CC63-4C94-88B9-38DAA8F91A12}" srcId="{78513A04-2212-445D-BD20-BDFB4B7F30CA}" destId="{005CA7DE-F617-4F87-BFFC-147E0F7ED2C8}" srcOrd="5" destOrd="0" parTransId="{98E019DA-EFCA-4FB5-9838-7AFAAA1EB26F}" sibTransId="{F64EFADF-E480-4B68-8D7F-009AE5FD1B73}"/>
    <dgm:cxn modelId="{3E249113-9FF6-47A2-BEAA-AC220FB825DB}" type="presOf" srcId="{6D34B48A-B573-4CC4-8035-7B5CC80B108B}" destId="{53B6E51F-C953-480B-8470-0BE3B04E0DDD}" srcOrd="0" destOrd="0" presId="urn:microsoft.com/office/officeart/2005/8/layout/radial3"/>
    <dgm:cxn modelId="{EEFE9E22-74DB-4E89-A831-A537FE96D641}" type="presParOf" srcId="{53B6E51F-C953-480B-8470-0BE3B04E0DDD}" destId="{27D372A8-DE36-40F9-B693-1522219B4E45}" srcOrd="0" destOrd="0" presId="urn:microsoft.com/office/officeart/2005/8/layout/radial3"/>
    <dgm:cxn modelId="{5B95E87D-1D29-4B3B-8549-7526CBB739A1}" type="presParOf" srcId="{27D372A8-DE36-40F9-B693-1522219B4E45}" destId="{61FDF6CD-4F79-4F1D-B936-9D9AEEB392F8}" srcOrd="0" destOrd="0" presId="urn:microsoft.com/office/officeart/2005/8/layout/radial3"/>
    <dgm:cxn modelId="{A02CAB2F-A2F3-4A72-994D-879EB1326EAA}" type="presParOf" srcId="{27D372A8-DE36-40F9-B693-1522219B4E45}" destId="{4F0FB28A-BB36-4CC1-874A-D59C504F2E93}" srcOrd="1" destOrd="0" presId="urn:microsoft.com/office/officeart/2005/8/layout/radial3"/>
    <dgm:cxn modelId="{D1AF1196-AA12-4E04-A330-054A09F4FA05}" type="presParOf" srcId="{27D372A8-DE36-40F9-B693-1522219B4E45}" destId="{B6E407C5-F8A1-4F7B-9C32-B1D5F9E94ACE}" srcOrd="2" destOrd="0" presId="urn:microsoft.com/office/officeart/2005/8/layout/radial3"/>
    <dgm:cxn modelId="{266BDDC7-C2A3-489B-A639-989ED11FE76E}" type="presParOf" srcId="{27D372A8-DE36-40F9-B693-1522219B4E45}" destId="{A3EB23E9-E385-42B7-894F-44447B79F423}" srcOrd="3" destOrd="0" presId="urn:microsoft.com/office/officeart/2005/8/layout/radial3"/>
    <dgm:cxn modelId="{BF5E2B5E-CEFF-499A-BF13-43FCE4779D20}" type="presParOf" srcId="{27D372A8-DE36-40F9-B693-1522219B4E45}" destId="{CF1EA818-6A79-48B7-8D4E-0912EDAFD001}" srcOrd="4" destOrd="0" presId="urn:microsoft.com/office/officeart/2005/8/layout/radial3"/>
    <dgm:cxn modelId="{DE40789F-1FF6-4B92-9A23-D33CC6EDFFED}" type="presParOf" srcId="{27D372A8-DE36-40F9-B693-1522219B4E45}" destId="{E7F21E48-3C6C-454F-AA6C-21CEA7477983}" srcOrd="5" destOrd="0" presId="urn:microsoft.com/office/officeart/2005/8/layout/radial3"/>
    <dgm:cxn modelId="{BBF99E9B-B8F7-424B-B213-09BA9D0EBD3B}" type="presParOf" srcId="{27D372A8-DE36-40F9-B693-1522219B4E45}" destId="{DD171D67-EDAD-4421-9D60-524DA58795B5}" srcOrd="6" destOrd="0" presId="urn:microsoft.com/office/officeart/2005/8/layout/radial3"/>
    <dgm:cxn modelId="{28BEE185-41FB-43E6-8BD8-2993020F2AA6}" type="presParOf" srcId="{27D372A8-DE36-40F9-B693-1522219B4E45}" destId="{2250F691-AED7-4458-A64A-F9DC7DB046F6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987A4F-39C0-47F1-90F6-9E03C74FAA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20465CE-0F56-4779-8A4D-DEA52659D5DA}">
      <dgm:prSet phldrT="[Texto]"/>
      <dgm:spPr/>
      <dgm:t>
        <a:bodyPr/>
        <a:lstStyle/>
        <a:p>
          <a:r>
            <a:rPr lang="es-EC" dirty="0" smtClean="0"/>
            <a:t>La diferencia  se da de acuerdo:</a:t>
          </a:r>
          <a:endParaRPr lang="es-EC" dirty="0"/>
        </a:p>
      </dgm:t>
    </dgm:pt>
    <dgm:pt modelId="{90C63A68-9A6E-465A-A82A-594B52A167DE}" type="parTrans" cxnId="{5FDE1603-F993-49D6-A030-01AA54D979F4}">
      <dgm:prSet/>
      <dgm:spPr/>
      <dgm:t>
        <a:bodyPr/>
        <a:lstStyle/>
        <a:p>
          <a:endParaRPr lang="es-EC"/>
        </a:p>
      </dgm:t>
    </dgm:pt>
    <dgm:pt modelId="{9FA57A25-EEF1-4B1E-A78F-9F244FB11E88}" type="sibTrans" cxnId="{5FDE1603-F993-49D6-A030-01AA54D979F4}">
      <dgm:prSet/>
      <dgm:spPr/>
      <dgm:t>
        <a:bodyPr/>
        <a:lstStyle/>
        <a:p>
          <a:endParaRPr lang="es-EC"/>
        </a:p>
      </dgm:t>
    </dgm:pt>
    <dgm:pt modelId="{1AE708B0-9737-490B-92B2-D4E1A5B26422}">
      <dgm:prSet phldrT="[Texto]" custT="1"/>
      <dgm:spPr/>
      <dgm:t>
        <a:bodyPr/>
        <a:lstStyle/>
        <a:p>
          <a:pPr algn="just"/>
          <a:r>
            <a:rPr lang="es-EC" sz="3200" dirty="0" smtClean="0"/>
            <a:t>Al precio de productos y destinos, experiencias, expectativa, gastos, número de turistas y duración de estancia.</a:t>
          </a:r>
          <a:endParaRPr lang="es-EC" sz="3200" dirty="0"/>
        </a:p>
      </dgm:t>
    </dgm:pt>
    <dgm:pt modelId="{84F6F650-2452-4B1C-B7D5-28F68CB2A88E}" type="parTrans" cxnId="{ADABE3CD-232A-4064-B28E-1B228305A561}">
      <dgm:prSet/>
      <dgm:spPr/>
      <dgm:t>
        <a:bodyPr/>
        <a:lstStyle/>
        <a:p>
          <a:endParaRPr lang="es-EC"/>
        </a:p>
      </dgm:t>
    </dgm:pt>
    <dgm:pt modelId="{A0369611-F7A2-473F-859B-E0EF4F6BBC2E}" type="sibTrans" cxnId="{ADABE3CD-232A-4064-B28E-1B228305A561}">
      <dgm:prSet/>
      <dgm:spPr/>
      <dgm:t>
        <a:bodyPr/>
        <a:lstStyle/>
        <a:p>
          <a:endParaRPr lang="es-EC"/>
        </a:p>
      </dgm:t>
    </dgm:pt>
    <dgm:pt modelId="{1238D5BE-F653-49A8-AD94-89E3AB85E3FF}" type="pres">
      <dgm:prSet presAssocID="{76987A4F-39C0-47F1-90F6-9E03C74FAA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CA4D212-349B-41B2-9A0C-E1360CB04ABD}" type="pres">
      <dgm:prSet presAssocID="{D20465CE-0F56-4779-8A4D-DEA52659D5D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544C0A-4AE4-40BD-8A30-F0BEF4F033B6}" type="pres">
      <dgm:prSet presAssocID="{D20465CE-0F56-4779-8A4D-DEA52659D5D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FDE1603-F993-49D6-A030-01AA54D979F4}" srcId="{76987A4F-39C0-47F1-90F6-9E03C74FAA12}" destId="{D20465CE-0F56-4779-8A4D-DEA52659D5DA}" srcOrd="0" destOrd="0" parTransId="{90C63A68-9A6E-465A-A82A-594B52A167DE}" sibTransId="{9FA57A25-EEF1-4B1E-A78F-9F244FB11E88}"/>
    <dgm:cxn modelId="{FDAB90ED-9988-4522-9ADD-92F957983EEF}" type="presOf" srcId="{1AE708B0-9737-490B-92B2-D4E1A5B26422}" destId="{C8544C0A-4AE4-40BD-8A30-F0BEF4F033B6}" srcOrd="0" destOrd="0" presId="urn:microsoft.com/office/officeart/2005/8/layout/vList2"/>
    <dgm:cxn modelId="{ADABE3CD-232A-4064-B28E-1B228305A561}" srcId="{D20465CE-0F56-4779-8A4D-DEA52659D5DA}" destId="{1AE708B0-9737-490B-92B2-D4E1A5B26422}" srcOrd="0" destOrd="0" parTransId="{84F6F650-2452-4B1C-B7D5-28F68CB2A88E}" sibTransId="{A0369611-F7A2-473F-859B-E0EF4F6BBC2E}"/>
    <dgm:cxn modelId="{21BACC16-4A81-4445-BE4C-BEDE8455EE0E}" type="presOf" srcId="{D20465CE-0F56-4779-8A4D-DEA52659D5DA}" destId="{6CA4D212-349B-41B2-9A0C-E1360CB04ABD}" srcOrd="0" destOrd="0" presId="urn:microsoft.com/office/officeart/2005/8/layout/vList2"/>
    <dgm:cxn modelId="{6321541D-F8DB-4F9D-A365-0813C1BE915A}" type="presOf" srcId="{76987A4F-39C0-47F1-90F6-9E03C74FAA12}" destId="{1238D5BE-F653-49A8-AD94-89E3AB85E3FF}" srcOrd="0" destOrd="0" presId="urn:microsoft.com/office/officeart/2005/8/layout/vList2"/>
    <dgm:cxn modelId="{2798EB3B-9D2B-4FC8-AC1B-8A25C942FE51}" type="presParOf" srcId="{1238D5BE-F653-49A8-AD94-89E3AB85E3FF}" destId="{6CA4D212-349B-41B2-9A0C-E1360CB04ABD}" srcOrd="0" destOrd="0" presId="urn:microsoft.com/office/officeart/2005/8/layout/vList2"/>
    <dgm:cxn modelId="{49269F73-2B6F-4AC5-B0E5-010E8EA87A4C}" type="presParOf" srcId="{1238D5BE-F653-49A8-AD94-89E3AB85E3FF}" destId="{C8544C0A-4AE4-40BD-8A30-F0BEF4F033B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72604E-26BD-48FF-A064-37548A5D7536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9AE25AD-B2BD-4182-9EA9-F2CB525B5D37}">
      <dgm:prSet phldrT="[Texto]"/>
      <dgm:spPr/>
      <dgm:t>
        <a:bodyPr/>
        <a:lstStyle/>
        <a:p>
          <a:r>
            <a:rPr lang="es-EC" dirty="0" smtClean="0"/>
            <a:t>Aumento de los espacios culturales</a:t>
          </a:r>
          <a:endParaRPr lang="es-EC" dirty="0"/>
        </a:p>
      </dgm:t>
    </dgm:pt>
    <dgm:pt modelId="{9563BF62-0767-439F-A210-90397F2DF399}" type="parTrans" cxnId="{29695F66-8824-454F-9DAF-151EB52440F0}">
      <dgm:prSet/>
      <dgm:spPr/>
      <dgm:t>
        <a:bodyPr/>
        <a:lstStyle/>
        <a:p>
          <a:endParaRPr lang="es-EC"/>
        </a:p>
      </dgm:t>
    </dgm:pt>
    <dgm:pt modelId="{79D26D9A-5089-4FE2-B20D-D384D264727A}" type="sibTrans" cxnId="{29695F66-8824-454F-9DAF-151EB52440F0}">
      <dgm:prSet/>
      <dgm:spPr/>
      <dgm:t>
        <a:bodyPr/>
        <a:lstStyle/>
        <a:p>
          <a:endParaRPr lang="es-EC"/>
        </a:p>
      </dgm:t>
    </dgm:pt>
    <dgm:pt modelId="{AE4D3621-68A9-4453-B851-FB03289DBA57}">
      <dgm:prSet phldrT="[Texto]"/>
      <dgm:spPr/>
      <dgm:t>
        <a:bodyPr/>
        <a:lstStyle/>
        <a:p>
          <a:r>
            <a:rPr lang="es-EC" dirty="0" smtClean="0"/>
            <a:t>Se destacan características: </a:t>
          </a:r>
          <a:endParaRPr lang="es-EC" dirty="0"/>
        </a:p>
      </dgm:t>
    </dgm:pt>
    <dgm:pt modelId="{48164A9C-9F10-4DBC-BD42-1E8C9B06F5C0}" type="parTrans" cxnId="{BF8118D9-24C4-4812-920C-EA01E407C7D8}">
      <dgm:prSet/>
      <dgm:spPr/>
      <dgm:t>
        <a:bodyPr/>
        <a:lstStyle/>
        <a:p>
          <a:endParaRPr lang="es-EC"/>
        </a:p>
      </dgm:t>
    </dgm:pt>
    <dgm:pt modelId="{3D0EA9F6-C6C7-4D8F-8FA5-A12EDB3B4158}" type="sibTrans" cxnId="{BF8118D9-24C4-4812-920C-EA01E407C7D8}">
      <dgm:prSet/>
      <dgm:spPr/>
      <dgm:t>
        <a:bodyPr/>
        <a:lstStyle/>
        <a:p>
          <a:endParaRPr lang="es-EC"/>
        </a:p>
      </dgm:t>
    </dgm:pt>
    <dgm:pt modelId="{920A1D9C-8045-4FC7-9074-B6DF7CB8705A}">
      <dgm:prSet phldrT="[Texto]"/>
      <dgm:spPr/>
      <dgm:t>
        <a:bodyPr/>
        <a:lstStyle/>
        <a:p>
          <a:r>
            <a:rPr lang="es-EC" dirty="0" smtClean="0"/>
            <a:t>Recuperación, valoración y difusión</a:t>
          </a:r>
          <a:endParaRPr lang="es-EC" dirty="0"/>
        </a:p>
      </dgm:t>
    </dgm:pt>
    <dgm:pt modelId="{9CAEDC0B-F777-458D-B09F-1E61049D315C}" type="parTrans" cxnId="{59F796CE-F116-4D83-830D-D1E772FE17E3}">
      <dgm:prSet/>
      <dgm:spPr/>
      <dgm:t>
        <a:bodyPr/>
        <a:lstStyle/>
        <a:p>
          <a:endParaRPr lang="es-EC"/>
        </a:p>
      </dgm:t>
    </dgm:pt>
    <dgm:pt modelId="{15D8A260-45E0-4272-9D5E-F1631A5A86BE}" type="sibTrans" cxnId="{59F796CE-F116-4D83-830D-D1E772FE17E3}">
      <dgm:prSet/>
      <dgm:spPr/>
      <dgm:t>
        <a:bodyPr/>
        <a:lstStyle/>
        <a:p>
          <a:endParaRPr lang="es-EC"/>
        </a:p>
      </dgm:t>
    </dgm:pt>
    <dgm:pt modelId="{B2BA776B-5EE9-49E5-AC7B-23E70C50EB2B}">
      <dgm:prSet phldrT="[Texto]"/>
      <dgm:spPr/>
      <dgm:t>
        <a:bodyPr/>
        <a:lstStyle/>
        <a:p>
          <a:r>
            <a:rPr lang="es-EC" dirty="0" smtClean="0"/>
            <a:t>Legado histórico patrimonial, cultural y natural</a:t>
          </a:r>
          <a:endParaRPr lang="es-EC" dirty="0"/>
        </a:p>
      </dgm:t>
    </dgm:pt>
    <dgm:pt modelId="{F51C823A-587B-4658-A757-CCF4C070F523}" type="parTrans" cxnId="{5F9D5452-73B7-46CE-93E2-E7BC6C22C28C}">
      <dgm:prSet/>
      <dgm:spPr/>
      <dgm:t>
        <a:bodyPr/>
        <a:lstStyle/>
        <a:p>
          <a:endParaRPr lang="es-EC"/>
        </a:p>
      </dgm:t>
    </dgm:pt>
    <dgm:pt modelId="{EB2B158A-13ED-4290-AB9A-DA1342B6E560}" type="sibTrans" cxnId="{5F9D5452-73B7-46CE-93E2-E7BC6C22C28C}">
      <dgm:prSet/>
      <dgm:spPr/>
      <dgm:t>
        <a:bodyPr/>
        <a:lstStyle/>
        <a:p>
          <a:endParaRPr lang="es-EC"/>
        </a:p>
      </dgm:t>
    </dgm:pt>
    <dgm:pt modelId="{F6C4AA4C-BB9F-4638-9078-62D232C9868A}">
      <dgm:prSet phldrT="[Texto]"/>
      <dgm:spPr/>
      <dgm:t>
        <a:bodyPr/>
        <a:lstStyle/>
        <a:p>
          <a:r>
            <a:rPr lang="es-EC" dirty="0" smtClean="0"/>
            <a:t>Gran impacto y sentir</a:t>
          </a:r>
          <a:endParaRPr lang="es-EC" dirty="0"/>
        </a:p>
      </dgm:t>
    </dgm:pt>
    <dgm:pt modelId="{8095104A-3299-4EDA-A459-40D6E8A7AB28}" type="parTrans" cxnId="{2014F67F-1429-4FE1-B4A7-EE7EDFED705D}">
      <dgm:prSet/>
      <dgm:spPr/>
      <dgm:t>
        <a:bodyPr/>
        <a:lstStyle/>
        <a:p>
          <a:endParaRPr lang="es-EC"/>
        </a:p>
      </dgm:t>
    </dgm:pt>
    <dgm:pt modelId="{E8F3804D-2927-42B0-A112-87F28635B65F}" type="sibTrans" cxnId="{2014F67F-1429-4FE1-B4A7-EE7EDFED705D}">
      <dgm:prSet/>
      <dgm:spPr/>
      <dgm:t>
        <a:bodyPr/>
        <a:lstStyle/>
        <a:p>
          <a:endParaRPr lang="es-EC"/>
        </a:p>
      </dgm:t>
    </dgm:pt>
    <dgm:pt modelId="{2F81265D-173C-4FBD-83B1-359D7DD40E2B}">
      <dgm:prSet phldrT="[Texto]"/>
      <dgm:spPr/>
      <dgm:t>
        <a:bodyPr/>
        <a:lstStyle/>
        <a:p>
          <a:r>
            <a:rPr lang="es-EC" dirty="0" smtClean="0"/>
            <a:t>Terremoto de Ambato 1949, surge la FFF (elección de reina y desfile)</a:t>
          </a:r>
          <a:endParaRPr lang="es-EC" dirty="0"/>
        </a:p>
      </dgm:t>
    </dgm:pt>
    <dgm:pt modelId="{02D6F8A5-1D99-48D8-8805-9C2F5C10AE4F}" type="parTrans" cxnId="{55E9EE30-E141-47A2-8A82-47A6E884EE86}">
      <dgm:prSet/>
      <dgm:spPr/>
      <dgm:t>
        <a:bodyPr/>
        <a:lstStyle/>
        <a:p>
          <a:endParaRPr lang="es-EC"/>
        </a:p>
      </dgm:t>
    </dgm:pt>
    <dgm:pt modelId="{ABD33CC0-8C65-40ED-8055-FD40AB666F07}" type="sibTrans" cxnId="{55E9EE30-E141-47A2-8A82-47A6E884EE86}">
      <dgm:prSet/>
      <dgm:spPr/>
      <dgm:t>
        <a:bodyPr/>
        <a:lstStyle/>
        <a:p>
          <a:endParaRPr lang="es-EC"/>
        </a:p>
      </dgm:t>
    </dgm:pt>
    <dgm:pt modelId="{A30EFB2D-1517-410F-866A-7CAE391CDE84}">
      <dgm:prSet phldrT="[Texto]"/>
      <dgm:spPr/>
      <dgm:t>
        <a:bodyPr/>
        <a:lstStyle/>
        <a:p>
          <a:r>
            <a:rPr lang="es-EC" dirty="0" smtClean="0"/>
            <a:t>Ciudad comercial e industrial, encantos naturales, variedad de frutas y flores (Paraíso frutal y floral del país, y la canción Ambato tierra de flores)</a:t>
          </a:r>
          <a:endParaRPr lang="es-EC" dirty="0"/>
        </a:p>
      </dgm:t>
    </dgm:pt>
    <dgm:pt modelId="{11AA43FB-E4A6-499E-AF60-FD6488AA4695}" type="parTrans" cxnId="{0DD79104-3E72-4EC8-8A93-4D5296D1D1CF}">
      <dgm:prSet/>
      <dgm:spPr/>
      <dgm:t>
        <a:bodyPr/>
        <a:lstStyle/>
        <a:p>
          <a:endParaRPr lang="es-EC"/>
        </a:p>
      </dgm:t>
    </dgm:pt>
    <dgm:pt modelId="{B9A49EAB-5B27-4BCA-98F9-A1CC9563CE44}" type="sibTrans" cxnId="{0DD79104-3E72-4EC8-8A93-4D5296D1D1CF}">
      <dgm:prSet/>
      <dgm:spPr/>
      <dgm:t>
        <a:bodyPr/>
        <a:lstStyle/>
        <a:p>
          <a:endParaRPr lang="es-EC"/>
        </a:p>
      </dgm:t>
    </dgm:pt>
    <dgm:pt modelId="{D2DD3EEE-DA30-47CC-9AAE-2FEA7931BE6F}">
      <dgm:prSet/>
      <dgm:spPr/>
      <dgm:t>
        <a:bodyPr/>
        <a:lstStyle/>
        <a:p>
          <a:r>
            <a:rPr lang="es-EC" smtClean="0"/>
            <a:t>Legado cultural</a:t>
          </a:r>
          <a:endParaRPr lang="es-EC" dirty="0"/>
        </a:p>
      </dgm:t>
    </dgm:pt>
    <dgm:pt modelId="{EF2BD947-9143-4D92-9457-1B534DF14175}" type="parTrans" cxnId="{3697FBEB-B573-4BA8-B199-EE7C382EDF46}">
      <dgm:prSet/>
      <dgm:spPr/>
      <dgm:t>
        <a:bodyPr/>
        <a:lstStyle/>
        <a:p>
          <a:endParaRPr lang="es-EC"/>
        </a:p>
      </dgm:t>
    </dgm:pt>
    <dgm:pt modelId="{C30BD1EA-95DB-4779-B318-1309A43C4FC9}" type="sibTrans" cxnId="{3697FBEB-B573-4BA8-B199-EE7C382EDF46}">
      <dgm:prSet/>
      <dgm:spPr/>
      <dgm:t>
        <a:bodyPr/>
        <a:lstStyle/>
        <a:p>
          <a:endParaRPr lang="es-EC"/>
        </a:p>
      </dgm:t>
    </dgm:pt>
    <dgm:pt modelId="{DC5A27EE-4B30-4EAE-A221-14F587995BF7}">
      <dgm:prSet/>
      <dgm:spPr/>
      <dgm:t>
        <a:bodyPr/>
        <a:lstStyle/>
        <a:p>
          <a:r>
            <a:rPr lang="es-EC" dirty="0" smtClean="0"/>
            <a:t>Casa con árbol frutal o floral, hora ambateña.</a:t>
          </a:r>
        </a:p>
        <a:p>
          <a:r>
            <a:rPr lang="es-EC" dirty="0" smtClean="0"/>
            <a:t>Cuna de Los Tres Juanes, Ciudad de las Flores y de las Frutas, Ciudad Cosmopolita, Jardín del Ecuador.</a:t>
          </a:r>
        </a:p>
      </dgm:t>
    </dgm:pt>
    <dgm:pt modelId="{5E9FEC61-0558-472E-B11E-81870D61739A}" type="parTrans" cxnId="{885E1B05-F8E9-4955-A664-2DACCC76FCD9}">
      <dgm:prSet/>
      <dgm:spPr/>
      <dgm:t>
        <a:bodyPr/>
        <a:lstStyle/>
        <a:p>
          <a:endParaRPr lang="es-EC"/>
        </a:p>
      </dgm:t>
    </dgm:pt>
    <dgm:pt modelId="{3618F978-3C58-42D8-B07D-05D30EEC4756}" type="sibTrans" cxnId="{885E1B05-F8E9-4955-A664-2DACCC76FCD9}">
      <dgm:prSet/>
      <dgm:spPr/>
      <dgm:t>
        <a:bodyPr/>
        <a:lstStyle/>
        <a:p>
          <a:endParaRPr lang="es-EC"/>
        </a:p>
      </dgm:t>
    </dgm:pt>
    <dgm:pt modelId="{603B9F3E-F157-46DF-915C-8F24B8BD57F2}" type="pres">
      <dgm:prSet presAssocID="{2972604E-26BD-48FF-A064-37548A5D7536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D4FF7C79-0D00-4C89-98F6-2AB7E658479D}" type="pres">
      <dgm:prSet presAssocID="{49AE25AD-B2BD-4182-9EA9-F2CB525B5D37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DA3ED7-D573-4C2E-B7E4-7FC620DCF373}" type="pres">
      <dgm:prSet presAssocID="{49AE25AD-B2BD-4182-9EA9-F2CB525B5D37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99005F-03D9-431E-A144-5BE8DC0A4463}" type="pres">
      <dgm:prSet presAssocID="{920A1D9C-8045-4FC7-9074-B6DF7CB8705A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0B757A-BBEE-42EE-9B0D-0B0AD5DEC6CF}" type="pres">
      <dgm:prSet presAssocID="{920A1D9C-8045-4FC7-9074-B6DF7CB8705A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283E76-E158-481E-BDD0-2174379EDB69}" type="pres">
      <dgm:prSet presAssocID="{F6C4AA4C-BB9F-4638-9078-62D232C9868A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3F3B2B-4F4A-48E1-A45C-870AAC442243}" type="pres">
      <dgm:prSet presAssocID="{F6C4AA4C-BB9F-4638-9078-62D232C9868A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652795-6531-46C4-BE02-AF936E4EA2B4}" type="pres">
      <dgm:prSet presAssocID="{D2DD3EEE-DA30-47CC-9AAE-2FEA7931BE6F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0B9439-4EC8-4C8C-8A1E-09177CA00BC8}" type="pres">
      <dgm:prSet presAssocID="{D2DD3EEE-DA30-47CC-9AAE-2FEA7931BE6F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F8118D9-24C4-4812-920C-EA01E407C7D8}" srcId="{49AE25AD-B2BD-4182-9EA9-F2CB525B5D37}" destId="{AE4D3621-68A9-4453-B851-FB03289DBA57}" srcOrd="0" destOrd="0" parTransId="{48164A9C-9F10-4DBC-BD42-1E8C9B06F5C0}" sibTransId="{3D0EA9F6-C6C7-4D8F-8FA5-A12EDB3B4158}"/>
    <dgm:cxn modelId="{428FB851-3077-4A8D-8B1E-84EE99155184}" type="presOf" srcId="{D2DD3EEE-DA30-47CC-9AAE-2FEA7931BE6F}" destId="{A3652795-6531-46C4-BE02-AF936E4EA2B4}" srcOrd="0" destOrd="0" presId="urn:microsoft.com/office/officeart/2009/3/layout/IncreasingArrowsProcess"/>
    <dgm:cxn modelId="{2014F67F-1429-4FE1-B4A7-EE7EDFED705D}" srcId="{2972604E-26BD-48FF-A064-37548A5D7536}" destId="{F6C4AA4C-BB9F-4638-9078-62D232C9868A}" srcOrd="2" destOrd="0" parTransId="{8095104A-3299-4EDA-A459-40D6E8A7AB28}" sibTransId="{E8F3804D-2927-42B0-A112-87F28635B65F}"/>
    <dgm:cxn modelId="{7F7A9F50-E866-497D-BC38-40155F5ECA91}" type="presOf" srcId="{AE4D3621-68A9-4453-B851-FB03289DBA57}" destId="{96DA3ED7-D573-4C2E-B7E4-7FC620DCF373}" srcOrd="0" destOrd="0" presId="urn:microsoft.com/office/officeart/2009/3/layout/IncreasingArrowsProcess"/>
    <dgm:cxn modelId="{F944C7D1-2C9F-4417-B58C-2593569C2788}" type="presOf" srcId="{2F81265D-173C-4FBD-83B1-359D7DD40E2B}" destId="{013F3B2B-4F4A-48E1-A45C-870AAC442243}" srcOrd="0" destOrd="0" presId="urn:microsoft.com/office/officeart/2009/3/layout/IncreasingArrowsProcess"/>
    <dgm:cxn modelId="{BD6CFC88-6D29-4575-9ED5-E90106BA6FAB}" type="presOf" srcId="{A30EFB2D-1517-410F-866A-7CAE391CDE84}" destId="{96DA3ED7-D573-4C2E-B7E4-7FC620DCF373}" srcOrd="0" destOrd="1" presId="urn:microsoft.com/office/officeart/2009/3/layout/IncreasingArrowsProcess"/>
    <dgm:cxn modelId="{0DD79104-3E72-4EC8-8A93-4D5296D1D1CF}" srcId="{AE4D3621-68A9-4453-B851-FB03289DBA57}" destId="{A30EFB2D-1517-410F-866A-7CAE391CDE84}" srcOrd="0" destOrd="0" parTransId="{11AA43FB-E4A6-499E-AF60-FD6488AA4695}" sibTransId="{B9A49EAB-5B27-4BCA-98F9-A1CC9563CE44}"/>
    <dgm:cxn modelId="{29695F66-8824-454F-9DAF-151EB52440F0}" srcId="{2972604E-26BD-48FF-A064-37548A5D7536}" destId="{49AE25AD-B2BD-4182-9EA9-F2CB525B5D37}" srcOrd="0" destOrd="0" parTransId="{9563BF62-0767-439F-A210-90397F2DF399}" sibTransId="{79D26D9A-5089-4FE2-B20D-D384D264727A}"/>
    <dgm:cxn modelId="{1C97D1AD-2B08-4F31-B769-0652A22F8391}" type="presOf" srcId="{920A1D9C-8045-4FC7-9074-B6DF7CB8705A}" destId="{9399005F-03D9-431E-A144-5BE8DC0A4463}" srcOrd="0" destOrd="0" presId="urn:microsoft.com/office/officeart/2009/3/layout/IncreasingArrowsProcess"/>
    <dgm:cxn modelId="{55E9EE30-E141-47A2-8A82-47A6E884EE86}" srcId="{F6C4AA4C-BB9F-4638-9078-62D232C9868A}" destId="{2F81265D-173C-4FBD-83B1-359D7DD40E2B}" srcOrd="0" destOrd="0" parTransId="{02D6F8A5-1D99-48D8-8805-9C2F5C10AE4F}" sibTransId="{ABD33CC0-8C65-40ED-8055-FD40AB666F07}"/>
    <dgm:cxn modelId="{212C9792-BB46-4075-9C82-3C868A44F0FA}" type="presOf" srcId="{B2BA776B-5EE9-49E5-AC7B-23E70C50EB2B}" destId="{500B757A-BBEE-42EE-9B0D-0B0AD5DEC6CF}" srcOrd="0" destOrd="0" presId="urn:microsoft.com/office/officeart/2009/3/layout/IncreasingArrowsProcess"/>
    <dgm:cxn modelId="{86F9D4A3-61F9-4253-8650-4FCE593954C2}" type="presOf" srcId="{DC5A27EE-4B30-4EAE-A221-14F587995BF7}" destId="{030B9439-4EC8-4C8C-8A1E-09177CA00BC8}" srcOrd="0" destOrd="0" presId="urn:microsoft.com/office/officeart/2009/3/layout/IncreasingArrowsProcess"/>
    <dgm:cxn modelId="{5F9D5452-73B7-46CE-93E2-E7BC6C22C28C}" srcId="{920A1D9C-8045-4FC7-9074-B6DF7CB8705A}" destId="{B2BA776B-5EE9-49E5-AC7B-23E70C50EB2B}" srcOrd="0" destOrd="0" parTransId="{F51C823A-587B-4658-A757-CCF4C070F523}" sibTransId="{EB2B158A-13ED-4290-AB9A-DA1342B6E560}"/>
    <dgm:cxn modelId="{885E1B05-F8E9-4955-A664-2DACCC76FCD9}" srcId="{D2DD3EEE-DA30-47CC-9AAE-2FEA7931BE6F}" destId="{DC5A27EE-4B30-4EAE-A221-14F587995BF7}" srcOrd="0" destOrd="0" parTransId="{5E9FEC61-0558-472E-B11E-81870D61739A}" sibTransId="{3618F978-3C58-42D8-B07D-05D30EEC4756}"/>
    <dgm:cxn modelId="{EC663A59-551E-40BA-A4C5-FB60CE67870F}" type="presOf" srcId="{F6C4AA4C-BB9F-4638-9078-62D232C9868A}" destId="{7A283E76-E158-481E-BDD0-2174379EDB69}" srcOrd="0" destOrd="0" presId="urn:microsoft.com/office/officeart/2009/3/layout/IncreasingArrowsProcess"/>
    <dgm:cxn modelId="{59F796CE-F116-4D83-830D-D1E772FE17E3}" srcId="{2972604E-26BD-48FF-A064-37548A5D7536}" destId="{920A1D9C-8045-4FC7-9074-B6DF7CB8705A}" srcOrd="1" destOrd="0" parTransId="{9CAEDC0B-F777-458D-B09F-1E61049D315C}" sibTransId="{15D8A260-45E0-4272-9D5E-F1631A5A86BE}"/>
    <dgm:cxn modelId="{D7FF60C1-A9AF-48C2-AA6B-B36596936B6F}" type="presOf" srcId="{49AE25AD-B2BD-4182-9EA9-F2CB525B5D37}" destId="{D4FF7C79-0D00-4C89-98F6-2AB7E658479D}" srcOrd="0" destOrd="0" presId="urn:microsoft.com/office/officeart/2009/3/layout/IncreasingArrowsProcess"/>
    <dgm:cxn modelId="{3697FBEB-B573-4BA8-B199-EE7C382EDF46}" srcId="{2972604E-26BD-48FF-A064-37548A5D7536}" destId="{D2DD3EEE-DA30-47CC-9AAE-2FEA7931BE6F}" srcOrd="3" destOrd="0" parTransId="{EF2BD947-9143-4D92-9457-1B534DF14175}" sibTransId="{C30BD1EA-95DB-4779-B318-1309A43C4FC9}"/>
    <dgm:cxn modelId="{97316E8C-1012-431D-B398-592BA871B5F1}" type="presOf" srcId="{2972604E-26BD-48FF-A064-37548A5D7536}" destId="{603B9F3E-F157-46DF-915C-8F24B8BD57F2}" srcOrd="0" destOrd="0" presId="urn:microsoft.com/office/officeart/2009/3/layout/IncreasingArrowsProcess"/>
    <dgm:cxn modelId="{AB332DD1-2B90-4F26-B14A-DE2B9D06FE07}" type="presParOf" srcId="{603B9F3E-F157-46DF-915C-8F24B8BD57F2}" destId="{D4FF7C79-0D00-4C89-98F6-2AB7E658479D}" srcOrd="0" destOrd="0" presId="urn:microsoft.com/office/officeart/2009/3/layout/IncreasingArrowsProcess"/>
    <dgm:cxn modelId="{3ED49D05-56DD-450B-909A-04269DC5B6BE}" type="presParOf" srcId="{603B9F3E-F157-46DF-915C-8F24B8BD57F2}" destId="{96DA3ED7-D573-4C2E-B7E4-7FC620DCF373}" srcOrd="1" destOrd="0" presId="urn:microsoft.com/office/officeart/2009/3/layout/IncreasingArrowsProcess"/>
    <dgm:cxn modelId="{B2466778-D4BC-40D0-A757-B8AC9FCC63B0}" type="presParOf" srcId="{603B9F3E-F157-46DF-915C-8F24B8BD57F2}" destId="{9399005F-03D9-431E-A144-5BE8DC0A4463}" srcOrd="2" destOrd="0" presId="urn:microsoft.com/office/officeart/2009/3/layout/IncreasingArrowsProcess"/>
    <dgm:cxn modelId="{98D3E064-BD3B-4989-84BE-C4432B4B8038}" type="presParOf" srcId="{603B9F3E-F157-46DF-915C-8F24B8BD57F2}" destId="{500B757A-BBEE-42EE-9B0D-0B0AD5DEC6CF}" srcOrd="3" destOrd="0" presId="urn:microsoft.com/office/officeart/2009/3/layout/IncreasingArrowsProcess"/>
    <dgm:cxn modelId="{AB85D3A4-91E7-4D12-88FC-414E168E6630}" type="presParOf" srcId="{603B9F3E-F157-46DF-915C-8F24B8BD57F2}" destId="{7A283E76-E158-481E-BDD0-2174379EDB69}" srcOrd="4" destOrd="0" presId="urn:microsoft.com/office/officeart/2009/3/layout/IncreasingArrowsProcess"/>
    <dgm:cxn modelId="{F7D8B103-D3FF-4C49-B3AD-7B7315AF0A59}" type="presParOf" srcId="{603B9F3E-F157-46DF-915C-8F24B8BD57F2}" destId="{013F3B2B-4F4A-48E1-A45C-870AAC442243}" srcOrd="5" destOrd="0" presId="urn:microsoft.com/office/officeart/2009/3/layout/IncreasingArrowsProcess"/>
    <dgm:cxn modelId="{A7DBA4C5-3D01-4B11-8A55-CDE0B71FD246}" type="presParOf" srcId="{603B9F3E-F157-46DF-915C-8F24B8BD57F2}" destId="{A3652795-6531-46C4-BE02-AF936E4EA2B4}" srcOrd="6" destOrd="0" presId="urn:microsoft.com/office/officeart/2009/3/layout/IncreasingArrowsProcess"/>
    <dgm:cxn modelId="{03AE25F5-F4AA-4454-9872-BF8FBB075CF4}" type="presParOf" srcId="{603B9F3E-F157-46DF-915C-8F24B8BD57F2}" destId="{030B9439-4EC8-4C8C-8A1E-09177CA00BC8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E06587A-ACD5-4313-A39A-007ED9B3D250}" type="doc">
      <dgm:prSet loTypeId="urn:microsoft.com/office/officeart/2005/8/layout/default" loCatId="list" qsTypeId="urn:microsoft.com/office/officeart/2005/8/quickstyle/3d7" qsCatId="3D" csTypeId="urn:microsoft.com/office/officeart/2005/8/colors/accent3_4" csCatId="accent3" phldr="1"/>
      <dgm:spPr/>
      <dgm:t>
        <a:bodyPr/>
        <a:lstStyle/>
        <a:p>
          <a:endParaRPr lang="es-EC"/>
        </a:p>
      </dgm:t>
    </dgm:pt>
    <dgm:pt modelId="{573C658B-AA44-4A57-966D-296569EE15CD}">
      <dgm:prSet phldrT="[Texto]"/>
      <dgm:spPr/>
      <dgm:t>
        <a:bodyPr/>
        <a:lstStyle/>
        <a:p>
          <a:r>
            <a:rPr lang="es-EC" dirty="0" smtClean="0"/>
            <a:t>Patrimonio cultural (874 áreas patrimoniales)</a:t>
          </a:r>
          <a:endParaRPr lang="es-EC" dirty="0"/>
        </a:p>
      </dgm:t>
    </dgm:pt>
    <dgm:pt modelId="{212DCE6D-4C9B-49A0-AEC1-C922060376BC}" type="parTrans" cxnId="{213DC5FF-5AFB-40C6-A6ED-9D57E2486285}">
      <dgm:prSet/>
      <dgm:spPr/>
      <dgm:t>
        <a:bodyPr/>
        <a:lstStyle/>
        <a:p>
          <a:endParaRPr lang="es-EC"/>
        </a:p>
      </dgm:t>
    </dgm:pt>
    <dgm:pt modelId="{491C4F52-5466-4C53-BC52-82B795C39C9D}" type="sibTrans" cxnId="{213DC5FF-5AFB-40C6-A6ED-9D57E2486285}">
      <dgm:prSet/>
      <dgm:spPr/>
      <dgm:t>
        <a:bodyPr/>
        <a:lstStyle/>
        <a:p>
          <a:endParaRPr lang="es-EC"/>
        </a:p>
      </dgm:t>
    </dgm:pt>
    <dgm:pt modelId="{1766D408-D200-42A9-AFB7-E6F245AD0CC3}">
      <dgm:prSet/>
      <dgm:spPr/>
      <dgm:t>
        <a:bodyPr/>
        <a:lstStyle/>
        <a:p>
          <a:r>
            <a:rPr lang="es-EC" dirty="0" smtClean="0"/>
            <a:t>Iglesias y santuarios: 		12</a:t>
          </a:r>
        </a:p>
      </dgm:t>
    </dgm:pt>
    <dgm:pt modelId="{9D676497-8CC0-4774-AAAA-4601A5D9453D}" type="parTrans" cxnId="{D7532E7C-0B20-416B-9893-3C081762509A}">
      <dgm:prSet/>
      <dgm:spPr/>
      <dgm:t>
        <a:bodyPr/>
        <a:lstStyle/>
        <a:p>
          <a:endParaRPr lang="es-EC"/>
        </a:p>
      </dgm:t>
    </dgm:pt>
    <dgm:pt modelId="{3C5F7E00-0C92-46F5-BC6C-3737F01CC9E6}" type="sibTrans" cxnId="{D7532E7C-0B20-416B-9893-3C081762509A}">
      <dgm:prSet/>
      <dgm:spPr/>
      <dgm:t>
        <a:bodyPr/>
        <a:lstStyle/>
        <a:p>
          <a:endParaRPr lang="es-EC"/>
        </a:p>
      </dgm:t>
    </dgm:pt>
    <dgm:pt modelId="{F7FD4D2C-226F-4F90-91DC-5DA4292E1E8A}">
      <dgm:prSet/>
      <dgm:spPr/>
      <dgm:t>
        <a:bodyPr/>
        <a:lstStyle/>
        <a:p>
          <a:r>
            <a:rPr lang="es-EC" dirty="0" smtClean="0"/>
            <a:t>Parques: 			7</a:t>
          </a:r>
        </a:p>
      </dgm:t>
    </dgm:pt>
    <dgm:pt modelId="{7B6E63A3-5D51-4F81-AEC3-F5EC1E8B01E0}" type="parTrans" cxnId="{5400D58F-3FE9-43D6-8AD0-4BD494922518}">
      <dgm:prSet/>
      <dgm:spPr/>
      <dgm:t>
        <a:bodyPr/>
        <a:lstStyle/>
        <a:p>
          <a:endParaRPr lang="es-EC"/>
        </a:p>
      </dgm:t>
    </dgm:pt>
    <dgm:pt modelId="{317A3AAD-FDE8-479F-94F9-835FCA7B68E9}" type="sibTrans" cxnId="{5400D58F-3FE9-43D6-8AD0-4BD494922518}">
      <dgm:prSet/>
      <dgm:spPr/>
      <dgm:t>
        <a:bodyPr/>
        <a:lstStyle/>
        <a:p>
          <a:endParaRPr lang="es-EC"/>
        </a:p>
      </dgm:t>
    </dgm:pt>
    <dgm:pt modelId="{C7E44B14-A054-4740-8330-E3773A09824E}">
      <dgm:prSet/>
      <dgm:spPr/>
      <dgm:t>
        <a:bodyPr/>
        <a:lstStyle/>
        <a:p>
          <a:r>
            <a:rPr lang="es-EC" dirty="0" smtClean="0"/>
            <a:t>Museos y Quintas: 		11.</a:t>
          </a:r>
        </a:p>
      </dgm:t>
    </dgm:pt>
    <dgm:pt modelId="{04B0EF0F-E170-4D71-9DA2-34842263FBB0}" type="parTrans" cxnId="{434EC7A5-1017-4783-85A8-F4E1710D0E2A}">
      <dgm:prSet/>
      <dgm:spPr/>
      <dgm:t>
        <a:bodyPr/>
        <a:lstStyle/>
        <a:p>
          <a:endParaRPr lang="es-EC"/>
        </a:p>
      </dgm:t>
    </dgm:pt>
    <dgm:pt modelId="{E16DFEBC-C2B8-4357-A537-8D9E5104E938}" type="sibTrans" cxnId="{434EC7A5-1017-4783-85A8-F4E1710D0E2A}">
      <dgm:prSet/>
      <dgm:spPr/>
      <dgm:t>
        <a:bodyPr/>
        <a:lstStyle/>
        <a:p>
          <a:endParaRPr lang="es-EC"/>
        </a:p>
      </dgm:t>
    </dgm:pt>
    <dgm:pt modelId="{56803291-6FA0-4294-A6DC-B6C1A8C4299C}">
      <dgm:prSet/>
      <dgm:spPr/>
      <dgm:t>
        <a:bodyPr/>
        <a:lstStyle/>
        <a:p>
          <a:r>
            <a:rPr lang="es-EC" dirty="0" smtClean="0"/>
            <a:t>Mercados y plazas populares: 	4 </a:t>
          </a:r>
        </a:p>
      </dgm:t>
    </dgm:pt>
    <dgm:pt modelId="{78127E2C-8EB6-4CE8-8674-96D600B3532F}" type="parTrans" cxnId="{CF3118A2-5B34-47CA-864D-4A517BE9E763}">
      <dgm:prSet/>
      <dgm:spPr/>
      <dgm:t>
        <a:bodyPr/>
        <a:lstStyle/>
        <a:p>
          <a:endParaRPr lang="es-EC"/>
        </a:p>
      </dgm:t>
    </dgm:pt>
    <dgm:pt modelId="{ABC5EE0B-5E30-4B11-BE75-711A9CC9FCB0}" type="sibTrans" cxnId="{CF3118A2-5B34-47CA-864D-4A517BE9E763}">
      <dgm:prSet/>
      <dgm:spPr/>
      <dgm:t>
        <a:bodyPr/>
        <a:lstStyle/>
        <a:p>
          <a:endParaRPr lang="es-EC"/>
        </a:p>
      </dgm:t>
    </dgm:pt>
    <dgm:pt modelId="{79144754-1BE7-4EA3-AA9D-75DBC2169549}">
      <dgm:prSet/>
      <dgm:spPr/>
      <dgm:t>
        <a:bodyPr/>
        <a:lstStyle/>
        <a:p>
          <a:r>
            <a:rPr lang="es-EC" dirty="0" smtClean="0"/>
            <a:t>Monumentos: 			9 </a:t>
          </a:r>
        </a:p>
      </dgm:t>
    </dgm:pt>
    <dgm:pt modelId="{1665BDD7-EF55-48AB-A710-C5566EFC6101}" type="parTrans" cxnId="{17FC5DBF-0A54-4E6A-B1C1-83C85E8FE07C}">
      <dgm:prSet/>
      <dgm:spPr/>
      <dgm:t>
        <a:bodyPr/>
        <a:lstStyle/>
        <a:p>
          <a:endParaRPr lang="es-EC"/>
        </a:p>
      </dgm:t>
    </dgm:pt>
    <dgm:pt modelId="{0420F43F-3492-414F-958F-EC84F6DAF19B}" type="sibTrans" cxnId="{17FC5DBF-0A54-4E6A-B1C1-83C85E8FE07C}">
      <dgm:prSet/>
      <dgm:spPr/>
      <dgm:t>
        <a:bodyPr/>
        <a:lstStyle/>
        <a:p>
          <a:endParaRPr lang="es-EC"/>
        </a:p>
      </dgm:t>
    </dgm:pt>
    <dgm:pt modelId="{2F1462D7-1658-418C-874A-6EC17A56BF09}">
      <dgm:prSet/>
      <dgm:spPr/>
      <dgm:t>
        <a:bodyPr/>
        <a:lstStyle/>
        <a:p>
          <a:r>
            <a:rPr lang="es-EC" dirty="0" smtClean="0"/>
            <a:t>Teatros: 			2</a:t>
          </a:r>
        </a:p>
      </dgm:t>
    </dgm:pt>
    <dgm:pt modelId="{D79C72FD-CF32-4245-8D0C-ABB80A189EAA}" type="parTrans" cxnId="{37597BDD-8B7D-4930-8649-B18EF784074F}">
      <dgm:prSet/>
      <dgm:spPr/>
      <dgm:t>
        <a:bodyPr/>
        <a:lstStyle/>
        <a:p>
          <a:endParaRPr lang="es-EC"/>
        </a:p>
      </dgm:t>
    </dgm:pt>
    <dgm:pt modelId="{54F1AB98-F99E-4E71-9C96-0BE9C7B64521}" type="sibTrans" cxnId="{37597BDD-8B7D-4930-8649-B18EF784074F}">
      <dgm:prSet/>
      <dgm:spPr/>
      <dgm:t>
        <a:bodyPr/>
        <a:lstStyle/>
        <a:p>
          <a:endParaRPr lang="es-EC"/>
        </a:p>
      </dgm:t>
    </dgm:pt>
    <dgm:pt modelId="{39884E69-DCCB-41ED-B88A-956B9BFDB43F}">
      <dgm:prSet/>
      <dgm:spPr/>
      <dgm:t>
        <a:bodyPr/>
        <a:lstStyle/>
        <a:p>
          <a:r>
            <a:rPr lang="es-EC" dirty="0" smtClean="0"/>
            <a:t>Patrimonio cultural</a:t>
          </a:r>
        </a:p>
      </dgm:t>
    </dgm:pt>
    <dgm:pt modelId="{24831A0F-137D-4FA2-B7B5-45665A774D31}" type="parTrans" cxnId="{238223DE-EAE3-4AFE-B01F-A06C8A4D92B1}">
      <dgm:prSet/>
      <dgm:spPr/>
      <dgm:t>
        <a:bodyPr/>
        <a:lstStyle/>
        <a:p>
          <a:endParaRPr lang="es-EC"/>
        </a:p>
      </dgm:t>
    </dgm:pt>
    <dgm:pt modelId="{4260558B-B63A-4697-A72C-644B14BCE5CF}" type="sibTrans" cxnId="{238223DE-EAE3-4AFE-B01F-A06C8A4D92B1}">
      <dgm:prSet/>
      <dgm:spPr/>
      <dgm:t>
        <a:bodyPr/>
        <a:lstStyle/>
        <a:p>
          <a:endParaRPr lang="es-EC"/>
        </a:p>
      </dgm:t>
    </dgm:pt>
    <dgm:pt modelId="{C82A0515-C8AE-452E-89B3-DAC91BEDC7DF}">
      <dgm:prSet/>
      <dgm:spPr/>
      <dgm:t>
        <a:bodyPr/>
        <a:lstStyle/>
        <a:p>
          <a:r>
            <a:rPr lang="es-EC" dirty="0" smtClean="0"/>
            <a:t>Gastronomía: 			12 platos </a:t>
          </a:r>
        </a:p>
      </dgm:t>
    </dgm:pt>
    <dgm:pt modelId="{C25401EC-5D7E-4F22-984E-CAFD6D9FD5BB}" type="parTrans" cxnId="{AB1D03BC-446E-426A-8BC8-8390D6AE81A0}">
      <dgm:prSet/>
      <dgm:spPr/>
      <dgm:t>
        <a:bodyPr/>
        <a:lstStyle/>
        <a:p>
          <a:endParaRPr lang="es-EC"/>
        </a:p>
      </dgm:t>
    </dgm:pt>
    <dgm:pt modelId="{5C06A05B-8BE5-438C-A9D9-4E7E5EC45E44}" type="sibTrans" cxnId="{AB1D03BC-446E-426A-8BC8-8390D6AE81A0}">
      <dgm:prSet/>
      <dgm:spPr/>
      <dgm:t>
        <a:bodyPr/>
        <a:lstStyle/>
        <a:p>
          <a:endParaRPr lang="es-EC"/>
        </a:p>
      </dgm:t>
    </dgm:pt>
    <dgm:pt modelId="{4DF3F6D6-4323-47C5-8199-42AE982FFF23}">
      <dgm:prSet/>
      <dgm:spPr/>
      <dgm:t>
        <a:bodyPr/>
        <a:lstStyle/>
        <a:p>
          <a:r>
            <a:rPr lang="es-EC" dirty="0" smtClean="0"/>
            <a:t>Personajes ilustres: 		10</a:t>
          </a:r>
        </a:p>
      </dgm:t>
    </dgm:pt>
    <dgm:pt modelId="{A410CEDD-8E0D-4A7A-BE76-0B6985FB4E4E}" type="parTrans" cxnId="{30A39A35-EDBF-465B-91DF-1309D88092A0}">
      <dgm:prSet/>
      <dgm:spPr/>
      <dgm:t>
        <a:bodyPr/>
        <a:lstStyle/>
        <a:p>
          <a:endParaRPr lang="es-EC"/>
        </a:p>
      </dgm:t>
    </dgm:pt>
    <dgm:pt modelId="{2C377FE9-AF34-430B-8251-0DD27EB404B8}" type="sibTrans" cxnId="{30A39A35-EDBF-465B-91DF-1309D88092A0}">
      <dgm:prSet/>
      <dgm:spPr/>
      <dgm:t>
        <a:bodyPr/>
        <a:lstStyle/>
        <a:p>
          <a:endParaRPr lang="es-EC"/>
        </a:p>
      </dgm:t>
    </dgm:pt>
    <dgm:pt modelId="{AE656A6A-C220-49A4-98EB-DAFE84150039}">
      <dgm:prSet/>
      <dgm:spPr/>
      <dgm:t>
        <a:bodyPr/>
        <a:lstStyle/>
        <a:p>
          <a:r>
            <a:rPr lang="es-EC" dirty="0" smtClean="0"/>
            <a:t>Eventos y momentos históricos: 17 </a:t>
          </a:r>
        </a:p>
      </dgm:t>
    </dgm:pt>
    <dgm:pt modelId="{27ADC347-BB6A-4725-89DA-4D0790DAA4CA}" type="parTrans" cxnId="{E33A8BF7-11EB-4569-9B32-D86C49BFCA10}">
      <dgm:prSet/>
      <dgm:spPr/>
      <dgm:t>
        <a:bodyPr/>
        <a:lstStyle/>
        <a:p>
          <a:endParaRPr lang="es-EC"/>
        </a:p>
      </dgm:t>
    </dgm:pt>
    <dgm:pt modelId="{469C6CA3-2576-47A2-A6B3-0031630323C8}" type="sibTrans" cxnId="{E33A8BF7-11EB-4569-9B32-D86C49BFCA10}">
      <dgm:prSet/>
      <dgm:spPr/>
      <dgm:t>
        <a:bodyPr/>
        <a:lstStyle/>
        <a:p>
          <a:endParaRPr lang="es-EC"/>
        </a:p>
      </dgm:t>
    </dgm:pt>
    <dgm:pt modelId="{B090D564-9B4D-41D4-A7B8-D1A5381E43A7}">
      <dgm:prSet/>
      <dgm:spPr/>
      <dgm:t>
        <a:bodyPr/>
        <a:lstStyle/>
        <a:p>
          <a:r>
            <a:rPr lang="es-EC" dirty="0" smtClean="0"/>
            <a:t>Fiestas populares: 		17</a:t>
          </a:r>
        </a:p>
      </dgm:t>
    </dgm:pt>
    <dgm:pt modelId="{D781DAD7-4AE2-4AA4-85EA-F0F205E53EAF}" type="parTrans" cxnId="{AA951E21-09B4-47DA-9EE6-06783BBC51B1}">
      <dgm:prSet/>
      <dgm:spPr/>
      <dgm:t>
        <a:bodyPr/>
        <a:lstStyle/>
        <a:p>
          <a:endParaRPr lang="es-EC"/>
        </a:p>
      </dgm:t>
    </dgm:pt>
    <dgm:pt modelId="{E3A16F60-F0D8-4353-A089-1D0C9257F12D}" type="sibTrans" cxnId="{AA951E21-09B4-47DA-9EE6-06783BBC51B1}">
      <dgm:prSet/>
      <dgm:spPr/>
      <dgm:t>
        <a:bodyPr/>
        <a:lstStyle/>
        <a:p>
          <a:endParaRPr lang="es-EC"/>
        </a:p>
      </dgm:t>
    </dgm:pt>
    <dgm:pt modelId="{7E56EE26-DBBA-4515-8201-AB2FFA58FA49}" type="pres">
      <dgm:prSet presAssocID="{9E06587A-ACD5-4313-A39A-007ED9B3D25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6AE21DC-ECB8-4480-8F73-0122EAF44D04}" type="pres">
      <dgm:prSet presAssocID="{573C658B-AA44-4A57-966D-296569EE15C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777C54-3062-42FF-9DDB-894272D8F5A7}" type="pres">
      <dgm:prSet presAssocID="{491C4F52-5466-4C53-BC52-82B795C39C9D}" presName="sibTrans" presStyleCnt="0"/>
      <dgm:spPr/>
    </dgm:pt>
    <dgm:pt modelId="{F9215E01-1016-41BC-B882-B97D1F3403AB}" type="pres">
      <dgm:prSet presAssocID="{39884E69-DCCB-41ED-B88A-956B9BFDB43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25E27F5-9AEC-4906-8410-7CBF52BD8928}" type="presOf" srcId="{56803291-6FA0-4294-A6DC-B6C1A8C4299C}" destId="{06AE21DC-ECB8-4480-8F73-0122EAF44D04}" srcOrd="0" destOrd="4" presId="urn:microsoft.com/office/officeart/2005/8/layout/default"/>
    <dgm:cxn modelId="{D7532E7C-0B20-416B-9893-3C081762509A}" srcId="{573C658B-AA44-4A57-966D-296569EE15CD}" destId="{1766D408-D200-42A9-AFB7-E6F245AD0CC3}" srcOrd="0" destOrd="0" parTransId="{9D676497-8CC0-4774-AAAA-4601A5D9453D}" sibTransId="{3C5F7E00-0C92-46F5-BC6C-3737F01CC9E6}"/>
    <dgm:cxn modelId="{5400D58F-3FE9-43D6-8AD0-4BD494922518}" srcId="{573C658B-AA44-4A57-966D-296569EE15CD}" destId="{F7FD4D2C-226F-4F90-91DC-5DA4292E1E8A}" srcOrd="1" destOrd="0" parTransId="{7B6E63A3-5D51-4F81-AEC3-F5EC1E8B01E0}" sibTransId="{317A3AAD-FDE8-479F-94F9-835FCA7B68E9}"/>
    <dgm:cxn modelId="{013D3B92-41BF-4D12-A267-F4787F3942DE}" type="presOf" srcId="{1766D408-D200-42A9-AFB7-E6F245AD0CC3}" destId="{06AE21DC-ECB8-4480-8F73-0122EAF44D04}" srcOrd="0" destOrd="1" presId="urn:microsoft.com/office/officeart/2005/8/layout/default"/>
    <dgm:cxn modelId="{C6876CF9-60FE-4B47-AE99-EB1EF1730EC5}" type="presOf" srcId="{C82A0515-C8AE-452E-89B3-DAC91BEDC7DF}" destId="{F9215E01-1016-41BC-B882-B97D1F3403AB}" srcOrd="0" destOrd="1" presId="urn:microsoft.com/office/officeart/2005/8/layout/default"/>
    <dgm:cxn modelId="{ADBB2AA8-FCF8-4472-BDA8-18A4615350D6}" type="presOf" srcId="{4DF3F6D6-4323-47C5-8199-42AE982FFF23}" destId="{F9215E01-1016-41BC-B882-B97D1F3403AB}" srcOrd="0" destOrd="2" presId="urn:microsoft.com/office/officeart/2005/8/layout/default"/>
    <dgm:cxn modelId="{AB1D03BC-446E-426A-8BC8-8390D6AE81A0}" srcId="{39884E69-DCCB-41ED-B88A-956B9BFDB43F}" destId="{C82A0515-C8AE-452E-89B3-DAC91BEDC7DF}" srcOrd="0" destOrd="0" parTransId="{C25401EC-5D7E-4F22-984E-CAFD6D9FD5BB}" sibTransId="{5C06A05B-8BE5-438C-A9D9-4E7E5EC45E44}"/>
    <dgm:cxn modelId="{E33A8BF7-11EB-4569-9B32-D86C49BFCA10}" srcId="{39884E69-DCCB-41ED-B88A-956B9BFDB43F}" destId="{AE656A6A-C220-49A4-98EB-DAFE84150039}" srcOrd="2" destOrd="0" parTransId="{27ADC347-BB6A-4725-89DA-4D0790DAA4CA}" sibTransId="{469C6CA3-2576-47A2-A6B3-0031630323C8}"/>
    <dgm:cxn modelId="{79AE9EC2-1FD8-4494-BC3B-A02A0D3CC0BD}" type="presOf" srcId="{F7FD4D2C-226F-4F90-91DC-5DA4292E1E8A}" destId="{06AE21DC-ECB8-4480-8F73-0122EAF44D04}" srcOrd="0" destOrd="2" presId="urn:microsoft.com/office/officeart/2005/8/layout/default"/>
    <dgm:cxn modelId="{1F56ECF0-C9E9-496D-8C28-61903DA4AE7B}" type="presOf" srcId="{9E06587A-ACD5-4313-A39A-007ED9B3D250}" destId="{7E56EE26-DBBA-4515-8201-AB2FFA58FA49}" srcOrd="0" destOrd="0" presId="urn:microsoft.com/office/officeart/2005/8/layout/default"/>
    <dgm:cxn modelId="{F6123A85-B7BB-473B-B79C-E2F85FD6E13F}" type="presOf" srcId="{B090D564-9B4D-41D4-A7B8-D1A5381E43A7}" destId="{F9215E01-1016-41BC-B882-B97D1F3403AB}" srcOrd="0" destOrd="4" presId="urn:microsoft.com/office/officeart/2005/8/layout/default"/>
    <dgm:cxn modelId="{238223DE-EAE3-4AFE-B01F-A06C8A4D92B1}" srcId="{9E06587A-ACD5-4313-A39A-007ED9B3D250}" destId="{39884E69-DCCB-41ED-B88A-956B9BFDB43F}" srcOrd="1" destOrd="0" parTransId="{24831A0F-137D-4FA2-B7B5-45665A774D31}" sibTransId="{4260558B-B63A-4697-A72C-644B14BCE5CF}"/>
    <dgm:cxn modelId="{C2406C84-3721-4494-AF77-35AA7F05F09E}" type="presOf" srcId="{C7E44B14-A054-4740-8330-E3773A09824E}" destId="{06AE21DC-ECB8-4480-8F73-0122EAF44D04}" srcOrd="0" destOrd="3" presId="urn:microsoft.com/office/officeart/2005/8/layout/default"/>
    <dgm:cxn modelId="{17FC5DBF-0A54-4E6A-B1C1-83C85E8FE07C}" srcId="{573C658B-AA44-4A57-966D-296569EE15CD}" destId="{79144754-1BE7-4EA3-AA9D-75DBC2169549}" srcOrd="4" destOrd="0" parTransId="{1665BDD7-EF55-48AB-A710-C5566EFC6101}" sibTransId="{0420F43F-3492-414F-958F-EC84F6DAF19B}"/>
    <dgm:cxn modelId="{F55BE1F8-5B62-406C-AE9F-96EAC4A498BB}" type="presOf" srcId="{AE656A6A-C220-49A4-98EB-DAFE84150039}" destId="{F9215E01-1016-41BC-B882-B97D1F3403AB}" srcOrd="0" destOrd="3" presId="urn:microsoft.com/office/officeart/2005/8/layout/default"/>
    <dgm:cxn modelId="{CF3118A2-5B34-47CA-864D-4A517BE9E763}" srcId="{573C658B-AA44-4A57-966D-296569EE15CD}" destId="{56803291-6FA0-4294-A6DC-B6C1A8C4299C}" srcOrd="3" destOrd="0" parTransId="{78127E2C-8EB6-4CE8-8674-96D600B3532F}" sibTransId="{ABC5EE0B-5E30-4B11-BE75-711A9CC9FCB0}"/>
    <dgm:cxn modelId="{213DC5FF-5AFB-40C6-A6ED-9D57E2486285}" srcId="{9E06587A-ACD5-4313-A39A-007ED9B3D250}" destId="{573C658B-AA44-4A57-966D-296569EE15CD}" srcOrd="0" destOrd="0" parTransId="{212DCE6D-4C9B-49A0-AEC1-C922060376BC}" sibTransId="{491C4F52-5466-4C53-BC52-82B795C39C9D}"/>
    <dgm:cxn modelId="{7287651E-F577-4C87-BD37-D61AD80882F3}" type="presOf" srcId="{79144754-1BE7-4EA3-AA9D-75DBC2169549}" destId="{06AE21DC-ECB8-4480-8F73-0122EAF44D04}" srcOrd="0" destOrd="5" presId="urn:microsoft.com/office/officeart/2005/8/layout/default"/>
    <dgm:cxn modelId="{30A39A35-EDBF-465B-91DF-1309D88092A0}" srcId="{39884E69-DCCB-41ED-B88A-956B9BFDB43F}" destId="{4DF3F6D6-4323-47C5-8199-42AE982FFF23}" srcOrd="1" destOrd="0" parTransId="{A410CEDD-8E0D-4A7A-BE76-0B6985FB4E4E}" sibTransId="{2C377FE9-AF34-430B-8251-0DD27EB404B8}"/>
    <dgm:cxn modelId="{37597BDD-8B7D-4930-8649-B18EF784074F}" srcId="{573C658B-AA44-4A57-966D-296569EE15CD}" destId="{2F1462D7-1658-418C-874A-6EC17A56BF09}" srcOrd="5" destOrd="0" parTransId="{D79C72FD-CF32-4245-8D0C-ABB80A189EAA}" sibTransId="{54F1AB98-F99E-4E71-9C96-0BE9C7B64521}"/>
    <dgm:cxn modelId="{91FB22B4-09C2-48D0-A753-1A157DB7E3D0}" type="presOf" srcId="{2F1462D7-1658-418C-874A-6EC17A56BF09}" destId="{06AE21DC-ECB8-4480-8F73-0122EAF44D04}" srcOrd="0" destOrd="6" presId="urn:microsoft.com/office/officeart/2005/8/layout/default"/>
    <dgm:cxn modelId="{39D8D428-F7C4-4756-AD7C-ECC874F48584}" type="presOf" srcId="{39884E69-DCCB-41ED-B88A-956B9BFDB43F}" destId="{F9215E01-1016-41BC-B882-B97D1F3403AB}" srcOrd="0" destOrd="0" presId="urn:microsoft.com/office/officeart/2005/8/layout/default"/>
    <dgm:cxn modelId="{E26D98C2-113B-4368-9F4A-E5435BEBE0E5}" type="presOf" srcId="{573C658B-AA44-4A57-966D-296569EE15CD}" destId="{06AE21DC-ECB8-4480-8F73-0122EAF44D04}" srcOrd="0" destOrd="0" presId="urn:microsoft.com/office/officeart/2005/8/layout/default"/>
    <dgm:cxn modelId="{AA951E21-09B4-47DA-9EE6-06783BBC51B1}" srcId="{39884E69-DCCB-41ED-B88A-956B9BFDB43F}" destId="{B090D564-9B4D-41D4-A7B8-D1A5381E43A7}" srcOrd="3" destOrd="0" parTransId="{D781DAD7-4AE2-4AA4-85EA-F0F205E53EAF}" sibTransId="{E3A16F60-F0D8-4353-A089-1D0C9257F12D}"/>
    <dgm:cxn modelId="{434EC7A5-1017-4783-85A8-F4E1710D0E2A}" srcId="{573C658B-AA44-4A57-966D-296569EE15CD}" destId="{C7E44B14-A054-4740-8330-E3773A09824E}" srcOrd="2" destOrd="0" parTransId="{04B0EF0F-E170-4D71-9DA2-34842263FBB0}" sibTransId="{E16DFEBC-C2B8-4357-A537-8D9E5104E938}"/>
    <dgm:cxn modelId="{1E9FAC5B-83DE-49C1-8F56-D55932B8FE10}" type="presParOf" srcId="{7E56EE26-DBBA-4515-8201-AB2FFA58FA49}" destId="{06AE21DC-ECB8-4480-8F73-0122EAF44D04}" srcOrd="0" destOrd="0" presId="urn:microsoft.com/office/officeart/2005/8/layout/default"/>
    <dgm:cxn modelId="{15753279-69A6-4F98-9215-A946F7222B83}" type="presParOf" srcId="{7E56EE26-DBBA-4515-8201-AB2FFA58FA49}" destId="{DB777C54-3062-42FF-9DDB-894272D8F5A7}" srcOrd="1" destOrd="0" presId="urn:microsoft.com/office/officeart/2005/8/layout/default"/>
    <dgm:cxn modelId="{F0B21DC1-D320-4F80-AC78-B5EA6E6C4A2D}" type="presParOf" srcId="{7E56EE26-DBBA-4515-8201-AB2FFA58FA49}" destId="{F9215E01-1016-41BC-B882-B97D1F3403A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B415C1-96BB-4F4F-893B-84D7ABFFC84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D82DBFC-EB2E-42E3-A644-F68EDB824DC7}">
      <dgm:prSet/>
      <dgm:spPr/>
      <dgm:t>
        <a:bodyPr/>
        <a:lstStyle/>
        <a:p>
          <a:r>
            <a:rPr lang="es-EC" dirty="0" smtClean="0"/>
            <a:t>Patrimonio Natural</a:t>
          </a:r>
          <a:endParaRPr lang="es-EC" dirty="0"/>
        </a:p>
      </dgm:t>
    </dgm:pt>
    <dgm:pt modelId="{00EA30CD-052B-42A6-9BE4-6D9291249696}" type="parTrans" cxnId="{70D23C34-5A2F-4861-A6CD-CF28677D2FBA}">
      <dgm:prSet/>
      <dgm:spPr/>
      <dgm:t>
        <a:bodyPr/>
        <a:lstStyle/>
        <a:p>
          <a:endParaRPr lang="es-EC"/>
        </a:p>
      </dgm:t>
    </dgm:pt>
    <dgm:pt modelId="{06004246-3771-4FC4-BB52-4D08195EB041}" type="sibTrans" cxnId="{70D23C34-5A2F-4861-A6CD-CF28677D2FBA}">
      <dgm:prSet/>
      <dgm:spPr/>
      <dgm:t>
        <a:bodyPr/>
        <a:lstStyle/>
        <a:p>
          <a:endParaRPr lang="es-EC"/>
        </a:p>
      </dgm:t>
    </dgm:pt>
    <dgm:pt modelId="{4488EC67-BC86-4C92-88FD-251436DE7532}">
      <dgm:prSet/>
      <dgm:spPr/>
      <dgm:t>
        <a:bodyPr/>
        <a:lstStyle/>
        <a:p>
          <a:r>
            <a:rPr lang="es-EC" dirty="0" smtClean="0"/>
            <a:t>Patrimonio cultural intangible</a:t>
          </a:r>
        </a:p>
      </dgm:t>
    </dgm:pt>
    <dgm:pt modelId="{7F4D264A-CEEE-4655-BD02-D22DC68A9D45}" type="parTrans" cxnId="{A0AD3915-27C6-453F-B13D-97544AB3F999}">
      <dgm:prSet/>
      <dgm:spPr/>
      <dgm:t>
        <a:bodyPr/>
        <a:lstStyle/>
        <a:p>
          <a:endParaRPr lang="es-EC"/>
        </a:p>
      </dgm:t>
    </dgm:pt>
    <dgm:pt modelId="{31CB53DC-7B7A-4A2B-868A-ACBFB9368EA5}" type="sibTrans" cxnId="{A0AD3915-27C6-453F-B13D-97544AB3F999}">
      <dgm:prSet/>
      <dgm:spPr/>
      <dgm:t>
        <a:bodyPr/>
        <a:lstStyle/>
        <a:p>
          <a:endParaRPr lang="es-EC"/>
        </a:p>
      </dgm:t>
    </dgm:pt>
    <dgm:pt modelId="{0A6BC1B6-FCDE-4481-B89C-99F91242F600}">
      <dgm:prSet/>
      <dgm:spPr/>
      <dgm:t>
        <a:bodyPr/>
        <a:lstStyle/>
        <a:p>
          <a:r>
            <a:rPr lang="es-EC" dirty="0" smtClean="0"/>
            <a:t>Leyendas Chibuleos, Kisapinchas y Tomabelas</a:t>
          </a:r>
        </a:p>
      </dgm:t>
    </dgm:pt>
    <dgm:pt modelId="{642987C9-D927-4001-B119-7F061617F9A7}" type="parTrans" cxnId="{EE00C76C-1AA7-4D1D-803B-958F2664BB7C}">
      <dgm:prSet/>
      <dgm:spPr/>
      <dgm:t>
        <a:bodyPr/>
        <a:lstStyle/>
        <a:p>
          <a:endParaRPr lang="es-EC"/>
        </a:p>
      </dgm:t>
    </dgm:pt>
    <dgm:pt modelId="{40392DB7-2751-4613-ABB6-B906F35417BA}" type="sibTrans" cxnId="{EE00C76C-1AA7-4D1D-803B-958F2664BB7C}">
      <dgm:prSet/>
      <dgm:spPr/>
      <dgm:t>
        <a:bodyPr/>
        <a:lstStyle/>
        <a:p>
          <a:endParaRPr lang="es-EC"/>
        </a:p>
      </dgm:t>
    </dgm:pt>
    <dgm:pt modelId="{770A35D3-1DC1-4A03-9703-0C12C821C66B}">
      <dgm:prSet/>
      <dgm:spPr/>
      <dgm:t>
        <a:bodyPr/>
        <a:lstStyle/>
        <a:p>
          <a:r>
            <a:rPr lang="es-EC" dirty="0" smtClean="0"/>
            <a:t>Vestimenta, música, danza, costumbres, tradiciones</a:t>
          </a:r>
        </a:p>
      </dgm:t>
    </dgm:pt>
    <dgm:pt modelId="{464740C8-CF93-4254-9408-3CB9E7A858EF}" type="parTrans" cxnId="{B6CC867B-6DD0-4849-94D3-31DFE6F181FD}">
      <dgm:prSet/>
      <dgm:spPr/>
      <dgm:t>
        <a:bodyPr/>
        <a:lstStyle/>
        <a:p>
          <a:endParaRPr lang="es-EC"/>
        </a:p>
      </dgm:t>
    </dgm:pt>
    <dgm:pt modelId="{DABBC026-B254-46BE-B4BE-EF3BA2D91B97}" type="sibTrans" cxnId="{B6CC867B-6DD0-4849-94D3-31DFE6F181FD}">
      <dgm:prSet/>
      <dgm:spPr/>
      <dgm:t>
        <a:bodyPr/>
        <a:lstStyle/>
        <a:p>
          <a:endParaRPr lang="es-EC"/>
        </a:p>
      </dgm:t>
    </dgm:pt>
    <dgm:pt modelId="{949FCB6C-E4F1-4BC4-8165-49C422243196}">
      <dgm:prSet/>
      <dgm:spPr/>
      <dgm:t>
        <a:bodyPr/>
        <a:lstStyle/>
        <a:p>
          <a:r>
            <a:rPr lang="es-EC" dirty="0" smtClean="0"/>
            <a:t>Actividad artesanal</a:t>
          </a:r>
        </a:p>
      </dgm:t>
    </dgm:pt>
    <dgm:pt modelId="{2A5CF613-3D89-4F7C-B1D6-B3A12CA05693}" type="parTrans" cxnId="{DCD140F3-D7E5-4026-8EDE-4B6CC7DC0804}">
      <dgm:prSet/>
      <dgm:spPr/>
      <dgm:t>
        <a:bodyPr/>
        <a:lstStyle/>
        <a:p>
          <a:endParaRPr lang="es-EC"/>
        </a:p>
      </dgm:t>
    </dgm:pt>
    <dgm:pt modelId="{0881F42E-DC79-4C1C-86F7-61E8A373F985}" type="sibTrans" cxnId="{DCD140F3-D7E5-4026-8EDE-4B6CC7DC0804}">
      <dgm:prSet/>
      <dgm:spPr/>
      <dgm:t>
        <a:bodyPr/>
        <a:lstStyle/>
        <a:p>
          <a:endParaRPr lang="es-EC"/>
        </a:p>
      </dgm:t>
    </dgm:pt>
    <dgm:pt modelId="{0C1F9D6E-480B-4F24-9E47-1A81DE740DC1}">
      <dgm:prSet/>
      <dgm:spPr/>
      <dgm:t>
        <a:bodyPr/>
        <a:lstStyle/>
        <a:p>
          <a:r>
            <a:rPr lang="es-EC" dirty="0" smtClean="0"/>
            <a:t>Otras actividades</a:t>
          </a:r>
        </a:p>
      </dgm:t>
    </dgm:pt>
    <dgm:pt modelId="{E7A78A20-46DE-4746-9D97-AD4FC6E18B14}" type="parTrans" cxnId="{1C65751E-BA5A-4C45-ABED-83414BD15E1C}">
      <dgm:prSet/>
      <dgm:spPr/>
      <dgm:t>
        <a:bodyPr/>
        <a:lstStyle/>
        <a:p>
          <a:endParaRPr lang="es-EC"/>
        </a:p>
      </dgm:t>
    </dgm:pt>
    <dgm:pt modelId="{58554C77-3F41-4E22-B93B-9C222CD967B8}" type="sibTrans" cxnId="{1C65751E-BA5A-4C45-ABED-83414BD15E1C}">
      <dgm:prSet/>
      <dgm:spPr/>
      <dgm:t>
        <a:bodyPr/>
        <a:lstStyle/>
        <a:p>
          <a:endParaRPr lang="es-EC"/>
        </a:p>
      </dgm:t>
    </dgm:pt>
    <dgm:pt modelId="{C099016E-A917-4975-BCC0-F7D259ECA3F3}">
      <dgm:prSet/>
      <dgm:spPr/>
      <dgm:t>
        <a:bodyPr/>
        <a:lstStyle/>
        <a:p>
          <a:r>
            <a:rPr lang="es-EC" dirty="0" smtClean="0"/>
            <a:t>Nevado Volcán Carihuairazo</a:t>
          </a:r>
          <a:endParaRPr lang="es-EC" dirty="0"/>
        </a:p>
      </dgm:t>
    </dgm:pt>
    <dgm:pt modelId="{CB940124-04E4-459B-88A3-4226ABE32F49}" type="parTrans" cxnId="{FC092A52-BC7F-41D6-82E1-AF143F86061C}">
      <dgm:prSet/>
      <dgm:spPr/>
      <dgm:t>
        <a:bodyPr/>
        <a:lstStyle/>
        <a:p>
          <a:endParaRPr lang="es-EC"/>
        </a:p>
      </dgm:t>
    </dgm:pt>
    <dgm:pt modelId="{019D9710-5024-4E78-9763-2B6C0B06A8C3}" type="sibTrans" cxnId="{FC092A52-BC7F-41D6-82E1-AF143F86061C}">
      <dgm:prSet/>
      <dgm:spPr/>
      <dgm:t>
        <a:bodyPr/>
        <a:lstStyle/>
        <a:p>
          <a:endParaRPr lang="es-EC"/>
        </a:p>
      </dgm:t>
    </dgm:pt>
    <dgm:pt modelId="{20F103ED-35C2-4D82-AF96-5D8B2F3D8805}">
      <dgm:prSet/>
      <dgm:spPr/>
      <dgm:t>
        <a:bodyPr/>
        <a:lstStyle/>
        <a:p>
          <a:r>
            <a:rPr lang="es-EC" dirty="0" smtClean="0"/>
            <a:t>Cascadas </a:t>
          </a:r>
          <a:endParaRPr lang="es-EC" dirty="0"/>
        </a:p>
      </dgm:t>
    </dgm:pt>
    <dgm:pt modelId="{3E1062A4-666B-4F8D-9721-27F62DC8EB83}" type="parTrans" cxnId="{BA35130B-3219-4219-91E1-063C7A83D880}">
      <dgm:prSet/>
      <dgm:spPr/>
      <dgm:t>
        <a:bodyPr/>
        <a:lstStyle/>
        <a:p>
          <a:endParaRPr lang="es-EC"/>
        </a:p>
      </dgm:t>
    </dgm:pt>
    <dgm:pt modelId="{724B502D-2C37-44EF-B5C8-B885D46B0A68}" type="sibTrans" cxnId="{BA35130B-3219-4219-91E1-063C7A83D880}">
      <dgm:prSet/>
      <dgm:spPr/>
      <dgm:t>
        <a:bodyPr/>
        <a:lstStyle/>
        <a:p>
          <a:endParaRPr lang="es-EC"/>
        </a:p>
      </dgm:t>
    </dgm:pt>
    <dgm:pt modelId="{144F7A68-E3C9-42E6-966C-CE9FFBDB31CD}">
      <dgm:prSet/>
      <dgm:spPr/>
      <dgm:t>
        <a:bodyPr/>
        <a:lstStyle/>
        <a:p>
          <a:r>
            <a:rPr lang="es-EC" dirty="0" smtClean="0"/>
            <a:t>Lagunas</a:t>
          </a:r>
          <a:endParaRPr lang="es-EC" dirty="0"/>
        </a:p>
      </dgm:t>
    </dgm:pt>
    <dgm:pt modelId="{7DDDE9AA-48E9-449B-B2DF-F3DCC8C4D822}" type="parTrans" cxnId="{D1216047-6975-4FB8-8707-F552DB4D77BE}">
      <dgm:prSet/>
      <dgm:spPr/>
      <dgm:t>
        <a:bodyPr/>
        <a:lstStyle/>
        <a:p>
          <a:endParaRPr lang="es-EC"/>
        </a:p>
      </dgm:t>
    </dgm:pt>
    <dgm:pt modelId="{519F0565-AC55-4B22-8628-E9E4C77F6EC7}" type="sibTrans" cxnId="{D1216047-6975-4FB8-8707-F552DB4D77BE}">
      <dgm:prSet/>
      <dgm:spPr/>
      <dgm:t>
        <a:bodyPr/>
        <a:lstStyle/>
        <a:p>
          <a:endParaRPr lang="es-EC"/>
        </a:p>
      </dgm:t>
    </dgm:pt>
    <dgm:pt modelId="{715DB703-BD16-44AB-9317-E5B31BA83142}">
      <dgm:prSet/>
      <dgm:spPr/>
      <dgm:t>
        <a:bodyPr/>
        <a:lstStyle/>
        <a:p>
          <a:r>
            <a:rPr lang="es-EC" dirty="0" smtClean="0"/>
            <a:t>Cerro (Quisapincha)</a:t>
          </a:r>
          <a:endParaRPr lang="es-EC" dirty="0"/>
        </a:p>
      </dgm:t>
    </dgm:pt>
    <dgm:pt modelId="{D951DFDA-63AE-4294-A03E-15CDFE234129}" type="parTrans" cxnId="{C0BA0CE9-009F-4905-8429-F9BC2F345A0C}">
      <dgm:prSet/>
      <dgm:spPr/>
      <dgm:t>
        <a:bodyPr/>
        <a:lstStyle/>
        <a:p>
          <a:endParaRPr lang="es-EC"/>
        </a:p>
      </dgm:t>
    </dgm:pt>
    <dgm:pt modelId="{9A7B96F9-FF92-4FAD-80B9-8C3F56D28CB5}" type="sibTrans" cxnId="{C0BA0CE9-009F-4905-8429-F9BC2F345A0C}">
      <dgm:prSet/>
      <dgm:spPr/>
      <dgm:t>
        <a:bodyPr/>
        <a:lstStyle/>
        <a:p>
          <a:endParaRPr lang="es-EC"/>
        </a:p>
      </dgm:t>
    </dgm:pt>
    <dgm:pt modelId="{3429293E-3D97-40F5-B2F8-8FDFDE6A5DE7}">
      <dgm:prSet/>
      <dgm:spPr/>
      <dgm:t>
        <a:bodyPr/>
        <a:lstStyle/>
        <a:p>
          <a:r>
            <a:rPr lang="es-EC" dirty="0" smtClean="0"/>
            <a:t>Calzado ambateño</a:t>
          </a:r>
        </a:p>
      </dgm:t>
    </dgm:pt>
    <dgm:pt modelId="{63B4DFCD-0C99-427B-96F3-A6EEA022D862}" type="parTrans" cxnId="{F77C7D7F-1CF1-4275-988C-7C3B4D47EDBF}">
      <dgm:prSet/>
      <dgm:spPr/>
      <dgm:t>
        <a:bodyPr/>
        <a:lstStyle/>
        <a:p>
          <a:endParaRPr lang="es-EC"/>
        </a:p>
      </dgm:t>
    </dgm:pt>
    <dgm:pt modelId="{1A38A543-3995-4881-9DAF-3E9FC6698006}" type="sibTrans" cxnId="{F77C7D7F-1CF1-4275-988C-7C3B4D47EDBF}">
      <dgm:prSet/>
      <dgm:spPr/>
      <dgm:t>
        <a:bodyPr/>
        <a:lstStyle/>
        <a:p>
          <a:endParaRPr lang="es-EC"/>
        </a:p>
      </dgm:t>
    </dgm:pt>
    <dgm:pt modelId="{97E9FC39-F95C-4B20-A8CF-B0FEE5180BC0}">
      <dgm:prSet/>
      <dgm:spPr/>
      <dgm:t>
        <a:bodyPr/>
        <a:lstStyle/>
        <a:p>
          <a:r>
            <a:rPr lang="es-EC" dirty="0" smtClean="0"/>
            <a:t>Artículos de cuero (chompas)</a:t>
          </a:r>
        </a:p>
      </dgm:t>
    </dgm:pt>
    <dgm:pt modelId="{1053D52E-0E21-4B32-929F-FEEC9043183A}" type="parTrans" cxnId="{4FCB4B45-DEC4-4DC7-8043-CD46254861E1}">
      <dgm:prSet/>
      <dgm:spPr/>
      <dgm:t>
        <a:bodyPr/>
        <a:lstStyle/>
        <a:p>
          <a:endParaRPr lang="es-EC"/>
        </a:p>
      </dgm:t>
    </dgm:pt>
    <dgm:pt modelId="{2E3A53BF-4AAB-4E61-994D-1824146C9538}" type="sibTrans" cxnId="{4FCB4B45-DEC4-4DC7-8043-CD46254861E1}">
      <dgm:prSet/>
      <dgm:spPr/>
      <dgm:t>
        <a:bodyPr/>
        <a:lstStyle/>
        <a:p>
          <a:endParaRPr lang="es-EC"/>
        </a:p>
      </dgm:t>
    </dgm:pt>
    <dgm:pt modelId="{9A1007B3-7A8C-49FC-9751-FA88F7C8EF31}">
      <dgm:prSet/>
      <dgm:spPr/>
      <dgm:t>
        <a:bodyPr/>
        <a:lstStyle/>
        <a:p>
          <a:r>
            <a:rPr lang="es-EC" dirty="0" smtClean="0"/>
            <a:t>Camisas de Pasa</a:t>
          </a:r>
        </a:p>
      </dgm:t>
    </dgm:pt>
    <dgm:pt modelId="{C26F40B9-DAB9-4885-AB2C-9BB8E9E7C3EB}" type="parTrans" cxnId="{FCBF9D0D-5A61-4EC2-9552-7A64ADAA2818}">
      <dgm:prSet/>
      <dgm:spPr/>
      <dgm:t>
        <a:bodyPr/>
        <a:lstStyle/>
        <a:p>
          <a:endParaRPr lang="es-EC"/>
        </a:p>
      </dgm:t>
    </dgm:pt>
    <dgm:pt modelId="{3E768C0E-6E59-4369-93FD-2173F04E0897}" type="sibTrans" cxnId="{FCBF9D0D-5A61-4EC2-9552-7A64ADAA2818}">
      <dgm:prSet/>
      <dgm:spPr/>
      <dgm:t>
        <a:bodyPr/>
        <a:lstStyle/>
        <a:p>
          <a:endParaRPr lang="es-EC"/>
        </a:p>
      </dgm:t>
    </dgm:pt>
    <dgm:pt modelId="{2CE543E4-9FA2-4A45-BEF0-F7EADBD6FE1C}">
      <dgm:prSet/>
      <dgm:spPr/>
      <dgm:t>
        <a:bodyPr/>
        <a:lstStyle/>
        <a:p>
          <a:r>
            <a:rPr lang="es-EC" dirty="0" smtClean="0"/>
            <a:t>Marroquinería de cuero y piel</a:t>
          </a:r>
        </a:p>
      </dgm:t>
    </dgm:pt>
    <dgm:pt modelId="{5606291F-12ED-4ABB-97BD-690B940B864D}" type="parTrans" cxnId="{0AF9BE40-7824-494C-8C90-28860E326ECE}">
      <dgm:prSet/>
      <dgm:spPr/>
      <dgm:t>
        <a:bodyPr/>
        <a:lstStyle/>
        <a:p>
          <a:endParaRPr lang="es-EC"/>
        </a:p>
      </dgm:t>
    </dgm:pt>
    <dgm:pt modelId="{8C353925-6820-4F08-89F9-FC8DA0ABCD9D}" type="sibTrans" cxnId="{0AF9BE40-7824-494C-8C90-28860E326ECE}">
      <dgm:prSet/>
      <dgm:spPr/>
      <dgm:t>
        <a:bodyPr/>
        <a:lstStyle/>
        <a:p>
          <a:endParaRPr lang="es-EC"/>
        </a:p>
      </dgm:t>
    </dgm:pt>
    <dgm:pt modelId="{C813D57A-5D73-4588-BE80-84A34CF085B4}">
      <dgm:prSet/>
      <dgm:spPr/>
      <dgm:t>
        <a:bodyPr/>
        <a:lstStyle/>
        <a:p>
          <a:r>
            <a:rPr lang="es-EC" dirty="0" smtClean="0"/>
            <a:t>Artículos en Vaqueta Repujada</a:t>
          </a:r>
        </a:p>
      </dgm:t>
    </dgm:pt>
    <dgm:pt modelId="{84816CCF-10BB-411D-8F6F-54733468B234}" type="parTrans" cxnId="{CA818F48-5F86-4EC6-86C3-77B8355B8FB1}">
      <dgm:prSet/>
      <dgm:spPr/>
      <dgm:t>
        <a:bodyPr/>
        <a:lstStyle/>
        <a:p>
          <a:endParaRPr lang="es-EC"/>
        </a:p>
      </dgm:t>
    </dgm:pt>
    <dgm:pt modelId="{4792C7CF-7630-48B2-A14A-77E5AC3F80B0}" type="sibTrans" cxnId="{CA818F48-5F86-4EC6-86C3-77B8355B8FB1}">
      <dgm:prSet/>
      <dgm:spPr/>
      <dgm:t>
        <a:bodyPr/>
        <a:lstStyle/>
        <a:p>
          <a:endParaRPr lang="es-EC"/>
        </a:p>
      </dgm:t>
    </dgm:pt>
    <dgm:pt modelId="{A0E44908-CEA9-4187-88AA-362D4580E84C}">
      <dgm:prSet/>
      <dgm:spPr/>
      <dgm:t>
        <a:bodyPr/>
        <a:lstStyle/>
        <a:p>
          <a:r>
            <a:rPr lang="es-EC" dirty="0" smtClean="0"/>
            <a:t>Bisutería en Macramé </a:t>
          </a:r>
        </a:p>
      </dgm:t>
    </dgm:pt>
    <dgm:pt modelId="{77095A55-68EE-43BF-9031-EAAD3E81A907}" type="parTrans" cxnId="{BDC36E36-31DF-4E88-989F-EF4257C9FE05}">
      <dgm:prSet/>
      <dgm:spPr/>
      <dgm:t>
        <a:bodyPr/>
        <a:lstStyle/>
        <a:p>
          <a:endParaRPr lang="es-EC"/>
        </a:p>
      </dgm:t>
    </dgm:pt>
    <dgm:pt modelId="{7B17239E-3D8E-4B1F-BCD0-9D94F5EBF2A8}" type="sibTrans" cxnId="{BDC36E36-31DF-4E88-989F-EF4257C9FE05}">
      <dgm:prSet/>
      <dgm:spPr/>
      <dgm:t>
        <a:bodyPr/>
        <a:lstStyle/>
        <a:p>
          <a:endParaRPr lang="es-EC"/>
        </a:p>
      </dgm:t>
    </dgm:pt>
    <dgm:pt modelId="{B2F05059-9E67-418D-B453-814A19C56DA2}">
      <dgm:prSet/>
      <dgm:spPr/>
      <dgm:t>
        <a:bodyPr/>
        <a:lstStyle/>
        <a:p>
          <a:r>
            <a:rPr lang="es-EC" dirty="0" smtClean="0"/>
            <a:t>Shigras de Quisapincha</a:t>
          </a:r>
        </a:p>
      </dgm:t>
    </dgm:pt>
    <dgm:pt modelId="{D7AE328F-A929-47DA-B0A8-4843CBA8B8B9}" type="parTrans" cxnId="{0E15E8CB-3D94-484B-8D25-1A1942164061}">
      <dgm:prSet/>
      <dgm:spPr/>
      <dgm:t>
        <a:bodyPr/>
        <a:lstStyle/>
        <a:p>
          <a:endParaRPr lang="es-EC"/>
        </a:p>
      </dgm:t>
    </dgm:pt>
    <dgm:pt modelId="{5C5DB787-C38C-4C61-8173-9F75EDB7604A}" type="sibTrans" cxnId="{0E15E8CB-3D94-484B-8D25-1A1942164061}">
      <dgm:prSet/>
      <dgm:spPr/>
      <dgm:t>
        <a:bodyPr/>
        <a:lstStyle/>
        <a:p>
          <a:endParaRPr lang="es-EC"/>
        </a:p>
      </dgm:t>
    </dgm:pt>
    <dgm:pt modelId="{2EB65CE3-9772-46AF-87EA-E2721A30E449}">
      <dgm:prSet/>
      <dgm:spPr/>
      <dgm:t>
        <a:bodyPr/>
        <a:lstStyle/>
        <a:p>
          <a:r>
            <a:rPr lang="es-EC" dirty="0" smtClean="0"/>
            <a:t>Motocross</a:t>
          </a:r>
        </a:p>
      </dgm:t>
    </dgm:pt>
    <dgm:pt modelId="{2BFD6B06-CCA9-49DE-8AC8-1AB9E647EEED}" type="parTrans" cxnId="{BBD95291-D96F-430B-B49B-E161D865E2C9}">
      <dgm:prSet/>
      <dgm:spPr/>
      <dgm:t>
        <a:bodyPr/>
        <a:lstStyle/>
        <a:p>
          <a:endParaRPr lang="es-EC"/>
        </a:p>
      </dgm:t>
    </dgm:pt>
    <dgm:pt modelId="{5404F371-22C8-4881-B2A1-DBDE5C819580}" type="sibTrans" cxnId="{BBD95291-D96F-430B-B49B-E161D865E2C9}">
      <dgm:prSet/>
      <dgm:spPr/>
      <dgm:t>
        <a:bodyPr/>
        <a:lstStyle/>
        <a:p>
          <a:endParaRPr lang="es-EC"/>
        </a:p>
      </dgm:t>
    </dgm:pt>
    <dgm:pt modelId="{A0063CD6-F50C-4F66-B59C-8A9049AC3D4B}">
      <dgm:prSet/>
      <dgm:spPr/>
      <dgm:t>
        <a:bodyPr/>
        <a:lstStyle/>
        <a:p>
          <a:r>
            <a:rPr lang="es-EC" dirty="0" smtClean="0"/>
            <a:t>Bicicross</a:t>
          </a:r>
        </a:p>
      </dgm:t>
    </dgm:pt>
    <dgm:pt modelId="{3873A1E4-AC8F-45B5-A9FF-0D914581E362}" type="parTrans" cxnId="{5103A747-EC43-4FC5-80AE-FB2D7BF61057}">
      <dgm:prSet/>
      <dgm:spPr/>
      <dgm:t>
        <a:bodyPr/>
        <a:lstStyle/>
        <a:p>
          <a:endParaRPr lang="es-EC"/>
        </a:p>
      </dgm:t>
    </dgm:pt>
    <dgm:pt modelId="{6E9A19B1-850D-48CF-84C2-87D021709034}" type="sibTrans" cxnId="{5103A747-EC43-4FC5-80AE-FB2D7BF61057}">
      <dgm:prSet/>
      <dgm:spPr/>
      <dgm:t>
        <a:bodyPr/>
        <a:lstStyle/>
        <a:p>
          <a:endParaRPr lang="es-EC"/>
        </a:p>
      </dgm:t>
    </dgm:pt>
    <dgm:pt modelId="{435C7FB0-E190-4A22-9B78-7B1AD38BF206}">
      <dgm:prSet/>
      <dgm:spPr/>
      <dgm:t>
        <a:bodyPr/>
        <a:lstStyle/>
        <a:p>
          <a:r>
            <a:rPr lang="es-EC" dirty="0" smtClean="0"/>
            <a:t>Senderismo</a:t>
          </a:r>
        </a:p>
      </dgm:t>
    </dgm:pt>
    <dgm:pt modelId="{FECD7944-11A8-439E-9CF8-6F651BF2679F}" type="parTrans" cxnId="{35AF89C9-B820-46C1-8EFE-2FCBE0E49796}">
      <dgm:prSet/>
      <dgm:spPr/>
      <dgm:t>
        <a:bodyPr/>
        <a:lstStyle/>
        <a:p>
          <a:endParaRPr lang="es-EC"/>
        </a:p>
      </dgm:t>
    </dgm:pt>
    <dgm:pt modelId="{82007173-A376-4EC5-B5FB-2D705708CB21}" type="sibTrans" cxnId="{35AF89C9-B820-46C1-8EFE-2FCBE0E49796}">
      <dgm:prSet/>
      <dgm:spPr/>
      <dgm:t>
        <a:bodyPr/>
        <a:lstStyle/>
        <a:p>
          <a:endParaRPr lang="es-EC"/>
        </a:p>
      </dgm:t>
    </dgm:pt>
    <dgm:pt modelId="{33FD9C21-8228-40D5-B381-F8EB4B285BF0}">
      <dgm:prSet/>
      <dgm:spPr/>
      <dgm:t>
        <a:bodyPr/>
        <a:lstStyle/>
        <a:p>
          <a:r>
            <a:rPr lang="es-EC" dirty="0" smtClean="0"/>
            <a:t>Cabalgata</a:t>
          </a:r>
        </a:p>
      </dgm:t>
    </dgm:pt>
    <dgm:pt modelId="{C825ABFE-01E2-4A42-AAA6-1D6CE2878D1F}" type="parTrans" cxnId="{43E87E90-E75A-4680-8D98-1A7D492BA31E}">
      <dgm:prSet/>
      <dgm:spPr/>
      <dgm:t>
        <a:bodyPr/>
        <a:lstStyle/>
        <a:p>
          <a:endParaRPr lang="es-EC"/>
        </a:p>
      </dgm:t>
    </dgm:pt>
    <dgm:pt modelId="{1567A4B3-84BD-4177-BE65-473025638A76}" type="sibTrans" cxnId="{43E87E90-E75A-4680-8D98-1A7D492BA31E}">
      <dgm:prSet/>
      <dgm:spPr/>
      <dgm:t>
        <a:bodyPr/>
        <a:lstStyle/>
        <a:p>
          <a:endParaRPr lang="es-EC"/>
        </a:p>
      </dgm:t>
    </dgm:pt>
    <dgm:pt modelId="{2A5BC448-03EE-4BD0-82EE-ABB249AC1007}">
      <dgm:prSet/>
      <dgm:spPr/>
      <dgm:t>
        <a:bodyPr/>
        <a:lstStyle/>
        <a:p>
          <a:r>
            <a:rPr lang="es-EC" dirty="0" smtClean="0"/>
            <a:t>Montañismo</a:t>
          </a:r>
        </a:p>
      </dgm:t>
    </dgm:pt>
    <dgm:pt modelId="{B502B53C-A64B-49B0-AE4E-88AC9C2B9CD7}" type="parTrans" cxnId="{E2B51FF2-BECF-42BA-BFFB-908E4D558E44}">
      <dgm:prSet/>
      <dgm:spPr/>
      <dgm:t>
        <a:bodyPr/>
        <a:lstStyle/>
        <a:p>
          <a:endParaRPr lang="es-EC"/>
        </a:p>
      </dgm:t>
    </dgm:pt>
    <dgm:pt modelId="{F042D4DA-E04C-4AFA-96CA-1A4F1A9E6970}" type="sibTrans" cxnId="{E2B51FF2-BECF-42BA-BFFB-908E4D558E44}">
      <dgm:prSet/>
      <dgm:spPr/>
      <dgm:t>
        <a:bodyPr/>
        <a:lstStyle/>
        <a:p>
          <a:endParaRPr lang="es-EC"/>
        </a:p>
      </dgm:t>
    </dgm:pt>
    <dgm:pt modelId="{A17C0FBB-6682-47BE-AEF2-8193A5903786}">
      <dgm:prSet/>
      <dgm:spPr/>
      <dgm:t>
        <a:bodyPr/>
        <a:lstStyle/>
        <a:p>
          <a:r>
            <a:rPr lang="es-EC" dirty="0" smtClean="0"/>
            <a:t>Tren (3 rutas)</a:t>
          </a:r>
        </a:p>
      </dgm:t>
    </dgm:pt>
    <dgm:pt modelId="{692EFE50-200A-4A05-BAFA-0150A34217EE}" type="parTrans" cxnId="{137911D3-84DB-4464-A2B5-78517C170700}">
      <dgm:prSet/>
      <dgm:spPr/>
      <dgm:t>
        <a:bodyPr/>
        <a:lstStyle/>
        <a:p>
          <a:endParaRPr lang="es-EC"/>
        </a:p>
      </dgm:t>
    </dgm:pt>
    <dgm:pt modelId="{93D4DA83-C8AD-484E-8D6C-A7E82D75307C}" type="sibTrans" cxnId="{137911D3-84DB-4464-A2B5-78517C170700}">
      <dgm:prSet/>
      <dgm:spPr/>
      <dgm:t>
        <a:bodyPr/>
        <a:lstStyle/>
        <a:p>
          <a:endParaRPr lang="es-EC"/>
        </a:p>
      </dgm:t>
    </dgm:pt>
    <dgm:pt modelId="{954292BD-170A-479C-BBD7-24F0BEDDF26A}" type="pres">
      <dgm:prSet presAssocID="{B3B415C1-96BB-4F4F-893B-84D7ABFFC84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4AB538F-ED8F-4236-B3A7-8DD05F8ACA75}" type="pres">
      <dgm:prSet presAssocID="{4D82DBFC-EB2E-42E3-A644-F68EDB824DC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E7A3E3-E0D8-456F-9431-769C04AE5175}" type="pres">
      <dgm:prSet presAssocID="{06004246-3771-4FC4-BB52-4D08195EB041}" presName="sibTrans" presStyleCnt="0"/>
      <dgm:spPr/>
    </dgm:pt>
    <dgm:pt modelId="{210B1902-738A-42FC-A112-BBB5115CC649}" type="pres">
      <dgm:prSet presAssocID="{4488EC67-BC86-4C92-88FD-251436DE753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AC6EF4-575A-4AF6-8B65-ED70B3574D5B}" type="pres">
      <dgm:prSet presAssocID="{31CB53DC-7B7A-4A2B-868A-ACBFB9368EA5}" presName="sibTrans" presStyleCnt="0"/>
      <dgm:spPr/>
    </dgm:pt>
    <dgm:pt modelId="{36101E26-0C9D-4B07-8FC9-F376194C2800}" type="pres">
      <dgm:prSet presAssocID="{949FCB6C-E4F1-4BC4-8165-49C42224319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9E32D4-3945-4803-B5D7-D9992FABB254}" type="pres">
      <dgm:prSet presAssocID="{0881F42E-DC79-4C1C-86F7-61E8A373F985}" presName="sibTrans" presStyleCnt="0"/>
      <dgm:spPr/>
    </dgm:pt>
    <dgm:pt modelId="{556BDDA9-AF76-4EC3-A599-74D2B5BFE84F}" type="pres">
      <dgm:prSet presAssocID="{0C1F9D6E-480B-4F24-9E47-1A81DE740DC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BD95291-D96F-430B-B49B-E161D865E2C9}" srcId="{0C1F9D6E-480B-4F24-9E47-1A81DE740DC1}" destId="{2EB65CE3-9772-46AF-87EA-E2721A30E449}" srcOrd="0" destOrd="0" parTransId="{2BFD6B06-CCA9-49DE-8AC8-1AB9E647EEED}" sibTransId="{5404F371-22C8-4881-B2A1-DBDE5C819580}"/>
    <dgm:cxn modelId="{9445315C-4135-42B8-8EED-D734E69B4389}" type="presOf" srcId="{144F7A68-E3C9-42E6-966C-CE9FFBDB31CD}" destId="{E4AB538F-ED8F-4236-B3A7-8DD05F8ACA75}" srcOrd="0" destOrd="3" presId="urn:microsoft.com/office/officeart/2005/8/layout/default"/>
    <dgm:cxn modelId="{EE00C76C-1AA7-4D1D-803B-958F2664BB7C}" srcId="{4488EC67-BC86-4C92-88FD-251436DE7532}" destId="{0A6BC1B6-FCDE-4481-B89C-99F91242F600}" srcOrd="0" destOrd="0" parTransId="{642987C9-D927-4001-B119-7F061617F9A7}" sibTransId="{40392DB7-2751-4613-ABB6-B906F35417BA}"/>
    <dgm:cxn modelId="{FCBF9D0D-5A61-4EC2-9552-7A64ADAA2818}" srcId="{949FCB6C-E4F1-4BC4-8165-49C422243196}" destId="{9A1007B3-7A8C-49FC-9751-FA88F7C8EF31}" srcOrd="2" destOrd="0" parTransId="{C26F40B9-DAB9-4885-AB2C-9BB8E9E7C3EB}" sibTransId="{3E768C0E-6E59-4369-93FD-2173F04E0897}"/>
    <dgm:cxn modelId="{D712937C-1AF4-4437-8740-5BCD87426111}" type="presOf" srcId="{949FCB6C-E4F1-4BC4-8165-49C422243196}" destId="{36101E26-0C9D-4B07-8FC9-F376194C2800}" srcOrd="0" destOrd="0" presId="urn:microsoft.com/office/officeart/2005/8/layout/default"/>
    <dgm:cxn modelId="{1C65751E-BA5A-4C45-ABED-83414BD15E1C}" srcId="{B3B415C1-96BB-4F4F-893B-84D7ABFFC842}" destId="{0C1F9D6E-480B-4F24-9E47-1A81DE740DC1}" srcOrd="3" destOrd="0" parTransId="{E7A78A20-46DE-4746-9D97-AD4FC6E18B14}" sibTransId="{58554C77-3F41-4E22-B93B-9C222CD967B8}"/>
    <dgm:cxn modelId="{A0AD3915-27C6-453F-B13D-97544AB3F999}" srcId="{B3B415C1-96BB-4F4F-893B-84D7ABFFC842}" destId="{4488EC67-BC86-4C92-88FD-251436DE7532}" srcOrd="1" destOrd="0" parTransId="{7F4D264A-CEEE-4655-BD02-D22DC68A9D45}" sibTransId="{31CB53DC-7B7A-4A2B-868A-ACBFB9368EA5}"/>
    <dgm:cxn modelId="{6C599941-C1D6-4BF0-BDE4-EF14CE9678D5}" type="presOf" srcId="{0A6BC1B6-FCDE-4481-B89C-99F91242F600}" destId="{210B1902-738A-42FC-A112-BBB5115CC649}" srcOrd="0" destOrd="1" presId="urn:microsoft.com/office/officeart/2005/8/layout/default"/>
    <dgm:cxn modelId="{6429F583-37AE-4D8B-AEB1-B06AF8FD604C}" type="presOf" srcId="{C813D57A-5D73-4588-BE80-84A34CF085B4}" destId="{36101E26-0C9D-4B07-8FC9-F376194C2800}" srcOrd="0" destOrd="5" presId="urn:microsoft.com/office/officeart/2005/8/layout/default"/>
    <dgm:cxn modelId="{BB13711D-5B0D-4DE0-8616-8AF3BF1C8D46}" type="presOf" srcId="{435C7FB0-E190-4A22-9B78-7B1AD38BF206}" destId="{556BDDA9-AF76-4EC3-A599-74D2B5BFE84F}" srcOrd="0" destOrd="3" presId="urn:microsoft.com/office/officeart/2005/8/layout/default"/>
    <dgm:cxn modelId="{8833DF83-7501-4678-92B5-2EFA97428800}" type="presOf" srcId="{4D82DBFC-EB2E-42E3-A644-F68EDB824DC7}" destId="{E4AB538F-ED8F-4236-B3A7-8DD05F8ACA75}" srcOrd="0" destOrd="0" presId="urn:microsoft.com/office/officeart/2005/8/layout/default"/>
    <dgm:cxn modelId="{ADD22C38-A4EC-43C6-A901-3271F42D8C6F}" type="presOf" srcId="{B3B415C1-96BB-4F4F-893B-84D7ABFFC842}" destId="{954292BD-170A-479C-BBD7-24F0BEDDF26A}" srcOrd="0" destOrd="0" presId="urn:microsoft.com/office/officeart/2005/8/layout/default"/>
    <dgm:cxn modelId="{30C2F02B-9C36-4DB6-892B-253BB5895C0D}" type="presOf" srcId="{9A1007B3-7A8C-49FC-9751-FA88F7C8EF31}" destId="{36101E26-0C9D-4B07-8FC9-F376194C2800}" srcOrd="0" destOrd="3" presId="urn:microsoft.com/office/officeart/2005/8/layout/default"/>
    <dgm:cxn modelId="{137911D3-84DB-4464-A2B5-78517C170700}" srcId="{0C1F9D6E-480B-4F24-9E47-1A81DE740DC1}" destId="{A17C0FBB-6682-47BE-AEF2-8193A5903786}" srcOrd="5" destOrd="0" parTransId="{692EFE50-200A-4A05-BAFA-0150A34217EE}" sibTransId="{93D4DA83-C8AD-484E-8D6C-A7E82D75307C}"/>
    <dgm:cxn modelId="{C3665F4D-4809-40F7-8061-DCD6A5F15DED}" type="presOf" srcId="{2A5BC448-03EE-4BD0-82EE-ABB249AC1007}" destId="{556BDDA9-AF76-4EC3-A599-74D2B5BFE84F}" srcOrd="0" destOrd="5" presId="urn:microsoft.com/office/officeart/2005/8/layout/default"/>
    <dgm:cxn modelId="{C872A1AD-1BC7-4E61-935D-BDDD1327F28E}" type="presOf" srcId="{A0063CD6-F50C-4F66-B59C-8A9049AC3D4B}" destId="{556BDDA9-AF76-4EC3-A599-74D2B5BFE84F}" srcOrd="0" destOrd="2" presId="urn:microsoft.com/office/officeart/2005/8/layout/default"/>
    <dgm:cxn modelId="{43E87E90-E75A-4680-8D98-1A7D492BA31E}" srcId="{0C1F9D6E-480B-4F24-9E47-1A81DE740DC1}" destId="{33FD9C21-8228-40D5-B381-F8EB4B285BF0}" srcOrd="3" destOrd="0" parTransId="{C825ABFE-01E2-4A42-AAA6-1D6CE2878D1F}" sibTransId="{1567A4B3-84BD-4177-BE65-473025638A76}"/>
    <dgm:cxn modelId="{5103A747-EC43-4FC5-80AE-FB2D7BF61057}" srcId="{0C1F9D6E-480B-4F24-9E47-1A81DE740DC1}" destId="{A0063CD6-F50C-4F66-B59C-8A9049AC3D4B}" srcOrd="1" destOrd="0" parTransId="{3873A1E4-AC8F-45B5-A9FF-0D914581E362}" sibTransId="{6E9A19B1-850D-48CF-84C2-87D021709034}"/>
    <dgm:cxn modelId="{FAE755D5-8B7C-45EA-BAAB-D829C08DFDED}" type="presOf" srcId="{2CE543E4-9FA2-4A45-BEF0-F7EADBD6FE1C}" destId="{36101E26-0C9D-4B07-8FC9-F376194C2800}" srcOrd="0" destOrd="4" presId="urn:microsoft.com/office/officeart/2005/8/layout/default"/>
    <dgm:cxn modelId="{78261F7E-30A0-49C6-879F-50E14B6A63DF}" type="presOf" srcId="{4488EC67-BC86-4C92-88FD-251436DE7532}" destId="{210B1902-738A-42FC-A112-BBB5115CC649}" srcOrd="0" destOrd="0" presId="urn:microsoft.com/office/officeart/2005/8/layout/default"/>
    <dgm:cxn modelId="{096984C6-09E9-48D9-9543-CA7C7FBBB5B8}" type="presOf" srcId="{715DB703-BD16-44AB-9317-E5B31BA83142}" destId="{E4AB538F-ED8F-4236-B3A7-8DD05F8ACA75}" srcOrd="0" destOrd="4" presId="urn:microsoft.com/office/officeart/2005/8/layout/default"/>
    <dgm:cxn modelId="{F43C0C37-5AC1-4458-B397-2574D9F02509}" type="presOf" srcId="{0C1F9D6E-480B-4F24-9E47-1A81DE740DC1}" destId="{556BDDA9-AF76-4EC3-A599-74D2B5BFE84F}" srcOrd="0" destOrd="0" presId="urn:microsoft.com/office/officeart/2005/8/layout/default"/>
    <dgm:cxn modelId="{F77C7D7F-1CF1-4275-988C-7C3B4D47EDBF}" srcId="{949FCB6C-E4F1-4BC4-8165-49C422243196}" destId="{3429293E-3D97-40F5-B2F8-8FDFDE6A5DE7}" srcOrd="0" destOrd="0" parTransId="{63B4DFCD-0C99-427B-96F3-A6EEA022D862}" sibTransId="{1A38A543-3995-4881-9DAF-3E9FC6698006}"/>
    <dgm:cxn modelId="{DCD140F3-D7E5-4026-8EDE-4B6CC7DC0804}" srcId="{B3B415C1-96BB-4F4F-893B-84D7ABFFC842}" destId="{949FCB6C-E4F1-4BC4-8165-49C422243196}" srcOrd="2" destOrd="0" parTransId="{2A5CF613-3D89-4F7C-B1D6-B3A12CA05693}" sibTransId="{0881F42E-DC79-4C1C-86F7-61E8A373F985}"/>
    <dgm:cxn modelId="{4FCB4B45-DEC4-4DC7-8043-CD46254861E1}" srcId="{949FCB6C-E4F1-4BC4-8165-49C422243196}" destId="{97E9FC39-F95C-4B20-A8CF-B0FEE5180BC0}" srcOrd="1" destOrd="0" parTransId="{1053D52E-0E21-4B32-929F-FEEC9043183A}" sibTransId="{2E3A53BF-4AAB-4E61-994D-1824146C9538}"/>
    <dgm:cxn modelId="{E2B51FF2-BECF-42BA-BFFB-908E4D558E44}" srcId="{0C1F9D6E-480B-4F24-9E47-1A81DE740DC1}" destId="{2A5BC448-03EE-4BD0-82EE-ABB249AC1007}" srcOrd="4" destOrd="0" parTransId="{B502B53C-A64B-49B0-AE4E-88AC9C2B9CD7}" sibTransId="{F042D4DA-E04C-4AFA-96CA-1A4F1A9E6970}"/>
    <dgm:cxn modelId="{0AF9BE40-7824-494C-8C90-28860E326ECE}" srcId="{949FCB6C-E4F1-4BC4-8165-49C422243196}" destId="{2CE543E4-9FA2-4A45-BEF0-F7EADBD6FE1C}" srcOrd="3" destOrd="0" parTransId="{5606291F-12ED-4ABB-97BD-690B940B864D}" sibTransId="{8C353925-6820-4F08-89F9-FC8DA0ABCD9D}"/>
    <dgm:cxn modelId="{671FF339-305F-4ADF-83CA-BE8C28839B77}" type="presOf" srcId="{C099016E-A917-4975-BCC0-F7D259ECA3F3}" destId="{E4AB538F-ED8F-4236-B3A7-8DD05F8ACA75}" srcOrd="0" destOrd="1" presId="urn:microsoft.com/office/officeart/2005/8/layout/default"/>
    <dgm:cxn modelId="{FC092A52-BC7F-41D6-82E1-AF143F86061C}" srcId="{4D82DBFC-EB2E-42E3-A644-F68EDB824DC7}" destId="{C099016E-A917-4975-BCC0-F7D259ECA3F3}" srcOrd="0" destOrd="0" parTransId="{CB940124-04E4-459B-88A3-4226ABE32F49}" sibTransId="{019D9710-5024-4E78-9763-2B6C0B06A8C3}"/>
    <dgm:cxn modelId="{DBA15746-5C9F-416A-BC82-A6E90ABA45DB}" type="presOf" srcId="{97E9FC39-F95C-4B20-A8CF-B0FEE5180BC0}" destId="{36101E26-0C9D-4B07-8FC9-F376194C2800}" srcOrd="0" destOrd="2" presId="urn:microsoft.com/office/officeart/2005/8/layout/default"/>
    <dgm:cxn modelId="{BDC36E36-31DF-4E88-989F-EF4257C9FE05}" srcId="{949FCB6C-E4F1-4BC4-8165-49C422243196}" destId="{A0E44908-CEA9-4187-88AA-362D4580E84C}" srcOrd="5" destOrd="0" parTransId="{77095A55-68EE-43BF-9031-EAAD3E81A907}" sibTransId="{7B17239E-3D8E-4B1F-BCD0-9D94F5EBF2A8}"/>
    <dgm:cxn modelId="{26413499-36CF-4DA9-BF67-B7230DF88C21}" type="presOf" srcId="{2EB65CE3-9772-46AF-87EA-E2721A30E449}" destId="{556BDDA9-AF76-4EC3-A599-74D2B5BFE84F}" srcOrd="0" destOrd="1" presId="urn:microsoft.com/office/officeart/2005/8/layout/default"/>
    <dgm:cxn modelId="{64BD4DB4-552D-4FF9-8C43-FBC206B14354}" type="presOf" srcId="{A17C0FBB-6682-47BE-AEF2-8193A5903786}" destId="{556BDDA9-AF76-4EC3-A599-74D2B5BFE84F}" srcOrd="0" destOrd="6" presId="urn:microsoft.com/office/officeart/2005/8/layout/default"/>
    <dgm:cxn modelId="{B6CC867B-6DD0-4849-94D3-31DFE6F181FD}" srcId="{4488EC67-BC86-4C92-88FD-251436DE7532}" destId="{770A35D3-1DC1-4A03-9703-0C12C821C66B}" srcOrd="1" destOrd="0" parTransId="{464740C8-CF93-4254-9408-3CB9E7A858EF}" sibTransId="{DABBC026-B254-46BE-B4BE-EF3BA2D91B97}"/>
    <dgm:cxn modelId="{D1216047-6975-4FB8-8707-F552DB4D77BE}" srcId="{4D82DBFC-EB2E-42E3-A644-F68EDB824DC7}" destId="{144F7A68-E3C9-42E6-966C-CE9FFBDB31CD}" srcOrd="2" destOrd="0" parTransId="{7DDDE9AA-48E9-449B-B2DF-F3DCC8C4D822}" sibTransId="{519F0565-AC55-4B22-8628-E9E4C77F6EC7}"/>
    <dgm:cxn modelId="{CB96B802-4342-4CB1-981A-2773D5F1CF3A}" type="presOf" srcId="{B2F05059-9E67-418D-B453-814A19C56DA2}" destId="{36101E26-0C9D-4B07-8FC9-F376194C2800}" srcOrd="0" destOrd="7" presId="urn:microsoft.com/office/officeart/2005/8/layout/default"/>
    <dgm:cxn modelId="{C0BA0CE9-009F-4905-8429-F9BC2F345A0C}" srcId="{4D82DBFC-EB2E-42E3-A644-F68EDB824DC7}" destId="{715DB703-BD16-44AB-9317-E5B31BA83142}" srcOrd="3" destOrd="0" parTransId="{D951DFDA-63AE-4294-A03E-15CDFE234129}" sibTransId="{9A7B96F9-FF92-4FAD-80B9-8C3F56D28CB5}"/>
    <dgm:cxn modelId="{78ED114C-ADB5-4306-A339-06E581A4A0C9}" type="presOf" srcId="{3429293E-3D97-40F5-B2F8-8FDFDE6A5DE7}" destId="{36101E26-0C9D-4B07-8FC9-F376194C2800}" srcOrd="0" destOrd="1" presId="urn:microsoft.com/office/officeart/2005/8/layout/default"/>
    <dgm:cxn modelId="{EB086FAC-E405-426D-8284-DA4ECF0DDC3E}" type="presOf" srcId="{33FD9C21-8228-40D5-B381-F8EB4B285BF0}" destId="{556BDDA9-AF76-4EC3-A599-74D2B5BFE84F}" srcOrd="0" destOrd="4" presId="urn:microsoft.com/office/officeart/2005/8/layout/default"/>
    <dgm:cxn modelId="{35AF89C9-B820-46C1-8EFE-2FCBE0E49796}" srcId="{0C1F9D6E-480B-4F24-9E47-1A81DE740DC1}" destId="{435C7FB0-E190-4A22-9B78-7B1AD38BF206}" srcOrd="2" destOrd="0" parTransId="{FECD7944-11A8-439E-9CF8-6F651BF2679F}" sibTransId="{82007173-A376-4EC5-B5FB-2D705708CB21}"/>
    <dgm:cxn modelId="{77C0D38D-33A3-4AF8-A43C-6F6685F96B1C}" type="presOf" srcId="{20F103ED-35C2-4D82-AF96-5D8B2F3D8805}" destId="{E4AB538F-ED8F-4236-B3A7-8DD05F8ACA75}" srcOrd="0" destOrd="2" presId="urn:microsoft.com/office/officeart/2005/8/layout/default"/>
    <dgm:cxn modelId="{0E15E8CB-3D94-484B-8D25-1A1942164061}" srcId="{949FCB6C-E4F1-4BC4-8165-49C422243196}" destId="{B2F05059-9E67-418D-B453-814A19C56DA2}" srcOrd="6" destOrd="0" parTransId="{D7AE328F-A929-47DA-B0A8-4843CBA8B8B9}" sibTransId="{5C5DB787-C38C-4C61-8173-9F75EDB7604A}"/>
    <dgm:cxn modelId="{70D23C34-5A2F-4861-A6CD-CF28677D2FBA}" srcId="{B3B415C1-96BB-4F4F-893B-84D7ABFFC842}" destId="{4D82DBFC-EB2E-42E3-A644-F68EDB824DC7}" srcOrd="0" destOrd="0" parTransId="{00EA30CD-052B-42A6-9BE4-6D9291249696}" sibTransId="{06004246-3771-4FC4-BB52-4D08195EB041}"/>
    <dgm:cxn modelId="{1B938772-0AE5-49CE-8ED6-C1A171541D6D}" type="presOf" srcId="{770A35D3-1DC1-4A03-9703-0C12C821C66B}" destId="{210B1902-738A-42FC-A112-BBB5115CC649}" srcOrd="0" destOrd="2" presId="urn:microsoft.com/office/officeart/2005/8/layout/default"/>
    <dgm:cxn modelId="{7F706BE0-79A6-4412-9835-8DBE393832D1}" type="presOf" srcId="{A0E44908-CEA9-4187-88AA-362D4580E84C}" destId="{36101E26-0C9D-4B07-8FC9-F376194C2800}" srcOrd="0" destOrd="6" presId="urn:microsoft.com/office/officeart/2005/8/layout/default"/>
    <dgm:cxn modelId="{BA35130B-3219-4219-91E1-063C7A83D880}" srcId="{4D82DBFC-EB2E-42E3-A644-F68EDB824DC7}" destId="{20F103ED-35C2-4D82-AF96-5D8B2F3D8805}" srcOrd="1" destOrd="0" parTransId="{3E1062A4-666B-4F8D-9721-27F62DC8EB83}" sibTransId="{724B502D-2C37-44EF-B5C8-B885D46B0A68}"/>
    <dgm:cxn modelId="{CA818F48-5F86-4EC6-86C3-77B8355B8FB1}" srcId="{949FCB6C-E4F1-4BC4-8165-49C422243196}" destId="{C813D57A-5D73-4588-BE80-84A34CF085B4}" srcOrd="4" destOrd="0" parTransId="{84816CCF-10BB-411D-8F6F-54733468B234}" sibTransId="{4792C7CF-7630-48B2-A14A-77E5AC3F80B0}"/>
    <dgm:cxn modelId="{AAB1831B-8029-45F8-9EF0-6F3CE3AA286D}" type="presParOf" srcId="{954292BD-170A-479C-BBD7-24F0BEDDF26A}" destId="{E4AB538F-ED8F-4236-B3A7-8DD05F8ACA75}" srcOrd="0" destOrd="0" presId="urn:microsoft.com/office/officeart/2005/8/layout/default"/>
    <dgm:cxn modelId="{D8AFC41E-BFA6-4893-8AD4-EA21FF4CF823}" type="presParOf" srcId="{954292BD-170A-479C-BBD7-24F0BEDDF26A}" destId="{30E7A3E3-E0D8-456F-9431-769C04AE5175}" srcOrd="1" destOrd="0" presId="urn:microsoft.com/office/officeart/2005/8/layout/default"/>
    <dgm:cxn modelId="{41F07834-34D6-42A3-BD6F-56EE87DCBCC2}" type="presParOf" srcId="{954292BD-170A-479C-BBD7-24F0BEDDF26A}" destId="{210B1902-738A-42FC-A112-BBB5115CC649}" srcOrd="2" destOrd="0" presId="urn:microsoft.com/office/officeart/2005/8/layout/default"/>
    <dgm:cxn modelId="{EF1B555E-E62C-497C-B001-424B796B3E45}" type="presParOf" srcId="{954292BD-170A-479C-BBD7-24F0BEDDF26A}" destId="{54AC6EF4-575A-4AF6-8B65-ED70B3574D5B}" srcOrd="3" destOrd="0" presId="urn:microsoft.com/office/officeart/2005/8/layout/default"/>
    <dgm:cxn modelId="{82CEB0F3-2C62-4965-8E3F-90AF32BBA96A}" type="presParOf" srcId="{954292BD-170A-479C-BBD7-24F0BEDDF26A}" destId="{36101E26-0C9D-4B07-8FC9-F376194C2800}" srcOrd="4" destOrd="0" presId="urn:microsoft.com/office/officeart/2005/8/layout/default"/>
    <dgm:cxn modelId="{7F7B1A2E-6778-4ED7-976A-689D617F8004}" type="presParOf" srcId="{954292BD-170A-479C-BBD7-24F0BEDDF26A}" destId="{B69E32D4-3945-4803-B5D7-D9992FABB254}" srcOrd="5" destOrd="0" presId="urn:microsoft.com/office/officeart/2005/8/layout/default"/>
    <dgm:cxn modelId="{F7106287-2725-4337-B506-A118D9F7C6BC}" type="presParOf" srcId="{954292BD-170A-479C-BBD7-24F0BEDDF26A}" destId="{556BDDA9-AF76-4EC3-A599-74D2B5BFE84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A7306-A42C-475B-8DEB-FD65A31E5EFF}">
      <dsp:nvSpPr>
        <dsp:cNvPr id="0" name=""/>
        <dsp:cNvSpPr/>
      </dsp:nvSpPr>
      <dsp:spPr>
        <a:xfrm>
          <a:off x="0" y="189583"/>
          <a:ext cx="105156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JUSTIFICACIÓN</a:t>
          </a:r>
          <a:endParaRPr lang="es-EC" sz="2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248982"/>
        <a:ext cx="10396802" cy="1098002"/>
      </dsp:txXfrm>
    </dsp:sp>
    <dsp:sp modelId="{39FAE85F-E9AE-4FAC-9DEE-FEF65B2E8E1E}">
      <dsp:nvSpPr>
        <dsp:cNvPr id="0" name=""/>
        <dsp:cNvSpPr/>
      </dsp:nvSpPr>
      <dsp:spPr>
        <a:xfrm>
          <a:off x="0" y="1406383"/>
          <a:ext cx="10515600" cy="154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5560" rIns="199136" bIns="3556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La potencialidad turística de la ciudad de Ambato radica principalmente en su historia y cultura tanto de manera gastronómica y social, de sus pensadores y personajes ilustres,  fiestas culturales. </a:t>
          </a:r>
          <a:endParaRPr lang="es-EC" sz="2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406383"/>
        <a:ext cx="10515600" cy="15473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6D1FC-87E6-4B57-B167-33E2BF4395AF}">
      <dsp:nvSpPr>
        <dsp:cNvPr id="0" name=""/>
        <dsp:cNvSpPr/>
      </dsp:nvSpPr>
      <dsp:spPr>
        <a:xfrm>
          <a:off x="5133" y="880863"/>
          <a:ext cx="2443028" cy="1683246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F275E-5E40-407F-8103-35615DA62034}">
      <dsp:nvSpPr>
        <dsp:cNvPr id="0" name=""/>
        <dsp:cNvSpPr/>
      </dsp:nvSpPr>
      <dsp:spPr>
        <a:xfrm>
          <a:off x="5133" y="2564110"/>
          <a:ext cx="2443028" cy="90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Viaje del ADN</a:t>
          </a:r>
          <a:endParaRPr lang="es-EC" sz="2400" kern="1200" dirty="0"/>
        </a:p>
      </dsp:txBody>
      <dsp:txXfrm>
        <a:off x="5133" y="2564110"/>
        <a:ext cx="2443028" cy="906363"/>
      </dsp:txXfrm>
    </dsp:sp>
    <dsp:sp modelId="{DEF014FF-ADBC-4EC1-885F-56AE21214913}">
      <dsp:nvSpPr>
        <dsp:cNvPr id="0" name=""/>
        <dsp:cNvSpPr/>
      </dsp:nvSpPr>
      <dsp:spPr>
        <a:xfrm>
          <a:off x="2692568" y="880863"/>
          <a:ext cx="2443028" cy="1683246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8366F6-7506-41B8-8C56-4F269CC4340C}">
      <dsp:nvSpPr>
        <dsp:cNvPr id="0" name=""/>
        <dsp:cNvSpPr/>
      </dsp:nvSpPr>
      <dsp:spPr>
        <a:xfrm>
          <a:off x="2692568" y="2564110"/>
          <a:ext cx="2443028" cy="90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Murad Osmann </a:t>
          </a:r>
          <a:endParaRPr lang="es-EC" sz="2400" kern="1200" dirty="0"/>
        </a:p>
      </dsp:txBody>
      <dsp:txXfrm>
        <a:off x="2692568" y="2564110"/>
        <a:ext cx="2443028" cy="906363"/>
      </dsp:txXfrm>
    </dsp:sp>
    <dsp:sp modelId="{BA0D59CF-B14A-42F7-92AE-DB2C65D7F4C5}">
      <dsp:nvSpPr>
        <dsp:cNvPr id="0" name=""/>
        <dsp:cNvSpPr/>
      </dsp:nvSpPr>
      <dsp:spPr>
        <a:xfrm>
          <a:off x="5380002" y="880863"/>
          <a:ext cx="2443028" cy="1683246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A01D32-5B8C-41C8-AAA2-3CF89D6C86B4}">
      <dsp:nvSpPr>
        <dsp:cNvPr id="0" name=""/>
        <dsp:cNvSpPr/>
      </dsp:nvSpPr>
      <dsp:spPr>
        <a:xfrm>
          <a:off x="5380002" y="2564110"/>
          <a:ext cx="2443028" cy="90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err="1" smtClean="0"/>
            <a:t>Blind</a:t>
          </a:r>
          <a:r>
            <a:rPr lang="es-EC" sz="2400" kern="1200" dirty="0" smtClean="0"/>
            <a:t> </a:t>
          </a:r>
          <a:r>
            <a:rPr lang="es-EC" sz="2400" kern="1200" dirty="0" err="1" smtClean="0"/>
            <a:t>Love</a:t>
          </a:r>
          <a:endParaRPr lang="es-EC" sz="2400" kern="1200" dirty="0"/>
        </a:p>
      </dsp:txBody>
      <dsp:txXfrm>
        <a:off x="5380002" y="2564110"/>
        <a:ext cx="2443028" cy="906363"/>
      </dsp:txXfrm>
    </dsp:sp>
    <dsp:sp modelId="{3C3301F0-C839-4ABF-9CDE-AF8C949D266B}">
      <dsp:nvSpPr>
        <dsp:cNvPr id="0" name=""/>
        <dsp:cNvSpPr/>
      </dsp:nvSpPr>
      <dsp:spPr>
        <a:xfrm>
          <a:off x="8067437" y="880863"/>
          <a:ext cx="2443028" cy="1683246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3F112-508A-40F0-BFB5-B281F9F3DD6A}">
      <dsp:nvSpPr>
        <dsp:cNvPr id="0" name=""/>
        <dsp:cNvSpPr/>
      </dsp:nvSpPr>
      <dsp:spPr>
        <a:xfrm>
          <a:off x="8067437" y="2564110"/>
          <a:ext cx="2443028" cy="90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Viaje Tailandia</a:t>
          </a:r>
          <a:endParaRPr lang="es-EC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 (Inturea, 2016)</a:t>
          </a:r>
          <a:endParaRPr lang="es-EC" sz="1900" kern="1200" dirty="0"/>
        </a:p>
      </dsp:txBody>
      <dsp:txXfrm>
        <a:off x="8067437" y="2564110"/>
        <a:ext cx="2443028" cy="90636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ADF45-79A1-4791-A3C9-4E2792CCAFBD}">
      <dsp:nvSpPr>
        <dsp:cNvPr id="0" name=""/>
        <dsp:cNvSpPr/>
      </dsp:nvSpPr>
      <dsp:spPr>
        <a:xfrm>
          <a:off x="5289" y="788255"/>
          <a:ext cx="693706" cy="693706"/>
        </a:xfrm>
        <a:prstGeom prst="chord">
          <a:avLst>
            <a:gd name="adj1" fmla="val 4800000"/>
            <a:gd name="adj2" fmla="val 16800000"/>
          </a:avLst>
        </a:prstGeom>
        <a:solidFill>
          <a:srgbClr val="ED7D3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D6307A-9DE9-4BF6-B3D8-385C7D9CE5F5}">
      <dsp:nvSpPr>
        <dsp:cNvPr id="0" name=""/>
        <dsp:cNvSpPr/>
      </dsp:nvSpPr>
      <dsp:spPr>
        <a:xfrm>
          <a:off x="74660" y="857625"/>
          <a:ext cx="554965" cy="554965"/>
        </a:xfrm>
        <a:prstGeom prst="pie">
          <a:avLst>
            <a:gd name="adj1" fmla="val 14040000"/>
            <a:gd name="adj2" fmla="val 16200000"/>
          </a:avLst>
        </a:prstGeom>
        <a:gradFill rotWithShape="0">
          <a:gsLst>
            <a:gs pos="0">
              <a:srgbClr val="ED7D3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69918A0-78B3-442A-AE7F-09D30994E6A1}">
      <dsp:nvSpPr>
        <dsp:cNvPr id="0" name=""/>
        <dsp:cNvSpPr/>
      </dsp:nvSpPr>
      <dsp:spPr>
        <a:xfrm rot="16200000">
          <a:off x="-792473" y="2349095"/>
          <a:ext cx="2011750" cy="416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Comprender</a:t>
          </a:r>
        </a:p>
      </dsp:txBody>
      <dsp:txXfrm>
        <a:off x="-792473" y="2349095"/>
        <a:ext cx="2011750" cy="416224"/>
      </dsp:txXfrm>
    </dsp:sp>
    <dsp:sp modelId="{44B2F803-8D84-4413-B53A-F002DD9A8868}">
      <dsp:nvSpPr>
        <dsp:cNvPr id="0" name=""/>
        <dsp:cNvSpPr/>
      </dsp:nvSpPr>
      <dsp:spPr>
        <a:xfrm>
          <a:off x="490884" y="788255"/>
          <a:ext cx="1387413" cy="2774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Mercado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Necesidades, deseos y demandas.</a:t>
          </a:r>
        </a:p>
      </dsp:txBody>
      <dsp:txXfrm>
        <a:off x="490884" y="788255"/>
        <a:ext cx="1387413" cy="2774827"/>
      </dsp:txXfrm>
    </dsp:sp>
    <dsp:sp modelId="{12707077-6D96-4656-B555-223258FA3AD7}">
      <dsp:nvSpPr>
        <dsp:cNvPr id="0" name=""/>
        <dsp:cNvSpPr/>
      </dsp:nvSpPr>
      <dsp:spPr>
        <a:xfrm>
          <a:off x="2163292" y="788255"/>
          <a:ext cx="693706" cy="693706"/>
        </a:xfrm>
        <a:prstGeom prst="chord">
          <a:avLst>
            <a:gd name="adj1" fmla="val 4800000"/>
            <a:gd name="adj2" fmla="val 16800000"/>
          </a:avLst>
        </a:prstGeom>
        <a:solidFill>
          <a:srgbClr val="ED7D3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3865C0-5B39-4382-A916-503E6A4B4E6B}">
      <dsp:nvSpPr>
        <dsp:cNvPr id="0" name=""/>
        <dsp:cNvSpPr/>
      </dsp:nvSpPr>
      <dsp:spPr>
        <a:xfrm>
          <a:off x="2232663" y="857625"/>
          <a:ext cx="554965" cy="554965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EB3ED7-2043-4281-9B24-B8757D3FA4D1}">
      <dsp:nvSpPr>
        <dsp:cNvPr id="0" name=""/>
        <dsp:cNvSpPr/>
      </dsp:nvSpPr>
      <dsp:spPr>
        <a:xfrm rot="16200000">
          <a:off x="1365529" y="2349095"/>
          <a:ext cx="2011750" cy="416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Diseñar</a:t>
          </a:r>
        </a:p>
      </dsp:txBody>
      <dsp:txXfrm>
        <a:off x="1365529" y="2349095"/>
        <a:ext cx="2011750" cy="416224"/>
      </dsp:txXfrm>
    </dsp:sp>
    <dsp:sp modelId="{6AC2A583-DBBE-4C91-8B8D-A0A51C826AE8}">
      <dsp:nvSpPr>
        <dsp:cNvPr id="0" name=""/>
        <dsp:cNvSpPr/>
      </dsp:nvSpPr>
      <dsp:spPr>
        <a:xfrm>
          <a:off x="2648887" y="788255"/>
          <a:ext cx="1387413" cy="2774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Estrategia de marketing para el cliente.</a:t>
          </a:r>
        </a:p>
      </dsp:txBody>
      <dsp:txXfrm>
        <a:off x="2648887" y="788255"/>
        <a:ext cx="1387413" cy="2774827"/>
      </dsp:txXfrm>
    </dsp:sp>
    <dsp:sp modelId="{838C9783-E504-4076-A71C-2B2677B8208A}">
      <dsp:nvSpPr>
        <dsp:cNvPr id="0" name=""/>
        <dsp:cNvSpPr/>
      </dsp:nvSpPr>
      <dsp:spPr>
        <a:xfrm>
          <a:off x="4321295" y="788255"/>
          <a:ext cx="693706" cy="693706"/>
        </a:xfrm>
        <a:prstGeom prst="chord">
          <a:avLst>
            <a:gd name="adj1" fmla="val 4800000"/>
            <a:gd name="adj2" fmla="val 16800000"/>
          </a:avLst>
        </a:prstGeom>
        <a:solidFill>
          <a:srgbClr val="ED7D3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4FBD1B-8814-4164-AC92-C8993366AD2F}">
      <dsp:nvSpPr>
        <dsp:cNvPr id="0" name=""/>
        <dsp:cNvSpPr/>
      </dsp:nvSpPr>
      <dsp:spPr>
        <a:xfrm>
          <a:off x="4390666" y="857625"/>
          <a:ext cx="554965" cy="554965"/>
        </a:xfrm>
        <a:prstGeom prst="pie">
          <a:avLst>
            <a:gd name="adj1" fmla="val 9720000"/>
            <a:gd name="adj2" fmla="val 16200000"/>
          </a:avLst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20A9A7-F05C-49BC-A3CC-118A9B0D690D}">
      <dsp:nvSpPr>
        <dsp:cNvPr id="0" name=""/>
        <dsp:cNvSpPr/>
      </dsp:nvSpPr>
      <dsp:spPr>
        <a:xfrm rot="16200000">
          <a:off x="3523532" y="2349095"/>
          <a:ext cx="2011750" cy="416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Construir</a:t>
          </a:r>
        </a:p>
      </dsp:txBody>
      <dsp:txXfrm>
        <a:off x="3523532" y="2349095"/>
        <a:ext cx="2011750" cy="416224"/>
      </dsp:txXfrm>
    </dsp:sp>
    <dsp:sp modelId="{F67884CE-8B7D-4551-AD53-97271F041DB2}">
      <dsp:nvSpPr>
        <dsp:cNvPr id="0" name=""/>
        <dsp:cNvSpPr/>
      </dsp:nvSpPr>
      <dsp:spPr>
        <a:xfrm>
          <a:off x="4806890" y="788255"/>
          <a:ext cx="1387413" cy="2774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Programa marketing que da un valor superior.</a:t>
          </a:r>
        </a:p>
      </dsp:txBody>
      <dsp:txXfrm>
        <a:off x="4806890" y="788255"/>
        <a:ext cx="1387413" cy="2774827"/>
      </dsp:txXfrm>
    </dsp:sp>
    <dsp:sp modelId="{9ED0EE19-2E2A-4CA3-AD98-BD1729FE356C}">
      <dsp:nvSpPr>
        <dsp:cNvPr id="0" name=""/>
        <dsp:cNvSpPr/>
      </dsp:nvSpPr>
      <dsp:spPr>
        <a:xfrm>
          <a:off x="6479298" y="788255"/>
          <a:ext cx="693706" cy="693706"/>
        </a:xfrm>
        <a:prstGeom prst="chord">
          <a:avLst>
            <a:gd name="adj1" fmla="val 4800000"/>
            <a:gd name="adj2" fmla="val 16800000"/>
          </a:avLst>
        </a:prstGeom>
        <a:solidFill>
          <a:srgbClr val="ED7D3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48B569-08AA-4572-849D-F7A44BB15D23}">
      <dsp:nvSpPr>
        <dsp:cNvPr id="0" name=""/>
        <dsp:cNvSpPr/>
      </dsp:nvSpPr>
      <dsp:spPr>
        <a:xfrm>
          <a:off x="6548669" y="857625"/>
          <a:ext cx="554965" cy="554965"/>
        </a:xfrm>
        <a:prstGeom prst="pie">
          <a:avLst>
            <a:gd name="adj1" fmla="val 7560000"/>
            <a:gd name="adj2" fmla="val 16200000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030E364-B9D2-430D-93FE-0E986B483488}">
      <dsp:nvSpPr>
        <dsp:cNvPr id="0" name=""/>
        <dsp:cNvSpPr/>
      </dsp:nvSpPr>
      <dsp:spPr>
        <a:xfrm rot="16200000">
          <a:off x="5681535" y="2349095"/>
          <a:ext cx="2011750" cy="416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Crear </a:t>
          </a:r>
        </a:p>
      </dsp:txBody>
      <dsp:txXfrm>
        <a:off x="5681535" y="2349095"/>
        <a:ext cx="2011750" cy="416224"/>
      </dsp:txXfrm>
    </dsp:sp>
    <dsp:sp modelId="{AA93673C-D7D5-4D4C-B624-D356A2787742}">
      <dsp:nvSpPr>
        <dsp:cNvPr id="0" name=""/>
        <dsp:cNvSpPr/>
      </dsp:nvSpPr>
      <dsp:spPr>
        <a:xfrm>
          <a:off x="6964893" y="788255"/>
          <a:ext cx="1387413" cy="2774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Relaciones tentables y del agrado del cliente.</a:t>
          </a:r>
        </a:p>
      </dsp:txBody>
      <dsp:txXfrm>
        <a:off x="6964893" y="788255"/>
        <a:ext cx="1387413" cy="2774827"/>
      </dsp:txXfrm>
    </dsp:sp>
    <dsp:sp modelId="{A1779EF6-CE85-44CE-9E2C-7EAC06A9C543}">
      <dsp:nvSpPr>
        <dsp:cNvPr id="0" name=""/>
        <dsp:cNvSpPr/>
      </dsp:nvSpPr>
      <dsp:spPr>
        <a:xfrm>
          <a:off x="8637301" y="788255"/>
          <a:ext cx="693706" cy="693706"/>
        </a:xfrm>
        <a:prstGeom prst="chord">
          <a:avLst>
            <a:gd name="adj1" fmla="val 4800000"/>
            <a:gd name="adj2" fmla="val 16800000"/>
          </a:avLst>
        </a:prstGeom>
        <a:solidFill>
          <a:srgbClr val="ED7D3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F25398-4B57-4F02-BA3A-D05D3296A61A}">
      <dsp:nvSpPr>
        <dsp:cNvPr id="0" name=""/>
        <dsp:cNvSpPr/>
      </dsp:nvSpPr>
      <dsp:spPr>
        <a:xfrm>
          <a:off x="8706672" y="857625"/>
          <a:ext cx="554965" cy="55496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rgbClr val="70AD4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CCFD9DA-7812-445B-A0AA-884009C9D893}">
      <dsp:nvSpPr>
        <dsp:cNvPr id="0" name=""/>
        <dsp:cNvSpPr/>
      </dsp:nvSpPr>
      <dsp:spPr>
        <a:xfrm rot="16200000">
          <a:off x="7839538" y="2349095"/>
          <a:ext cx="2011750" cy="416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Capturar</a:t>
          </a:r>
        </a:p>
      </dsp:txBody>
      <dsp:txXfrm>
        <a:off x="7839538" y="2349095"/>
        <a:ext cx="2011750" cy="416224"/>
      </dsp:txXfrm>
    </dsp:sp>
    <dsp:sp modelId="{75FEECEA-BB9E-4D54-9A09-9D2A85AF8398}">
      <dsp:nvSpPr>
        <dsp:cNvPr id="0" name=""/>
        <dsp:cNvSpPr/>
      </dsp:nvSpPr>
      <dsp:spPr>
        <a:xfrm>
          <a:off x="9122896" y="788255"/>
          <a:ext cx="1387413" cy="2774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Valor de los clientes y crear beneficios y capital.</a:t>
          </a:r>
        </a:p>
      </dsp:txBody>
      <dsp:txXfrm>
        <a:off x="9122896" y="788255"/>
        <a:ext cx="1387413" cy="277482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CE70B-9426-47AF-849A-6CF641A02B3B}">
      <dsp:nvSpPr>
        <dsp:cNvPr id="0" name=""/>
        <dsp:cNvSpPr/>
      </dsp:nvSpPr>
      <dsp:spPr>
        <a:xfrm>
          <a:off x="0" y="272978"/>
          <a:ext cx="5181600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2150" tIns="374904" rIns="40215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Razón de ser del destino turístico</a:t>
          </a:r>
          <a:endParaRPr lang="es-EC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Producto aumentado es la participación del cliente en el servicio.</a:t>
          </a:r>
          <a:endParaRPr lang="es-EC" sz="1800" kern="1200" dirty="0"/>
        </a:p>
      </dsp:txBody>
      <dsp:txXfrm>
        <a:off x="0" y="272978"/>
        <a:ext cx="5181600" cy="1304100"/>
      </dsp:txXfrm>
    </dsp:sp>
    <dsp:sp modelId="{18980AB9-8938-4DC1-9879-290E4404701A}">
      <dsp:nvSpPr>
        <dsp:cNvPr id="0" name=""/>
        <dsp:cNvSpPr/>
      </dsp:nvSpPr>
      <dsp:spPr>
        <a:xfrm>
          <a:off x="259080" y="7298"/>
          <a:ext cx="36271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Producto o beneficio central</a:t>
          </a:r>
          <a:endParaRPr lang="es-EC" sz="1800" kern="1200" dirty="0"/>
        </a:p>
      </dsp:txBody>
      <dsp:txXfrm>
        <a:off x="285019" y="33237"/>
        <a:ext cx="3575242" cy="479482"/>
      </dsp:txXfrm>
    </dsp:sp>
    <dsp:sp modelId="{D11D548B-C488-42C2-84DC-B1813B79B26B}">
      <dsp:nvSpPr>
        <dsp:cNvPr id="0" name=""/>
        <dsp:cNvSpPr/>
      </dsp:nvSpPr>
      <dsp:spPr>
        <a:xfrm>
          <a:off x="0" y="1939959"/>
          <a:ext cx="5181600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2150" tIns="374904" rIns="40215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Lo esencial para ofrecer el producto central al mercado objetivo.</a:t>
          </a:r>
          <a:endParaRPr lang="es-EC" sz="1800" kern="1200" dirty="0"/>
        </a:p>
      </dsp:txBody>
      <dsp:txXfrm>
        <a:off x="0" y="1939959"/>
        <a:ext cx="5181600" cy="1020600"/>
      </dsp:txXfrm>
    </dsp:sp>
    <dsp:sp modelId="{C9A67EFE-AC85-4274-B1CB-3E17BC55BDC8}">
      <dsp:nvSpPr>
        <dsp:cNvPr id="0" name=""/>
        <dsp:cNvSpPr/>
      </dsp:nvSpPr>
      <dsp:spPr>
        <a:xfrm>
          <a:off x="259080" y="1674279"/>
          <a:ext cx="36271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Producto esperado</a:t>
          </a:r>
          <a:endParaRPr lang="es-EC" sz="1800" kern="1200" dirty="0"/>
        </a:p>
      </dsp:txBody>
      <dsp:txXfrm>
        <a:off x="285019" y="1700218"/>
        <a:ext cx="3575242" cy="479482"/>
      </dsp:txXfrm>
    </dsp:sp>
    <dsp:sp modelId="{9AD9A1E1-A170-43AE-AD4D-9A95ED4C2539}">
      <dsp:nvSpPr>
        <dsp:cNvPr id="0" name=""/>
        <dsp:cNvSpPr/>
      </dsp:nvSpPr>
      <dsp:spPr>
        <a:xfrm>
          <a:off x="0" y="3323439"/>
          <a:ext cx="5181600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2150" tIns="374904" rIns="40215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Beneficios adicionales y dan valor al producto central.</a:t>
          </a:r>
          <a:endParaRPr lang="es-EC" sz="1800" kern="1200" dirty="0"/>
        </a:p>
      </dsp:txBody>
      <dsp:txXfrm>
        <a:off x="0" y="3323439"/>
        <a:ext cx="5181600" cy="1020600"/>
      </dsp:txXfrm>
    </dsp:sp>
    <dsp:sp modelId="{0612F98B-12ED-47F8-9731-5ACEDD40997C}">
      <dsp:nvSpPr>
        <dsp:cNvPr id="0" name=""/>
        <dsp:cNvSpPr/>
      </dsp:nvSpPr>
      <dsp:spPr>
        <a:xfrm>
          <a:off x="259080" y="3057758"/>
          <a:ext cx="36271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Producto de apoyo</a:t>
          </a:r>
          <a:endParaRPr lang="es-EC" sz="1800" kern="1200" dirty="0"/>
        </a:p>
      </dsp:txBody>
      <dsp:txXfrm>
        <a:off x="285019" y="3083697"/>
        <a:ext cx="3575242" cy="47948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02485-54B0-4FCF-8904-129CE5A69D18}">
      <dsp:nvSpPr>
        <dsp:cNvPr id="0" name=""/>
        <dsp:cNvSpPr/>
      </dsp:nvSpPr>
      <dsp:spPr>
        <a:xfrm>
          <a:off x="1981" y="115016"/>
          <a:ext cx="2508224" cy="21498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152DE4-E47E-4E80-B288-730BA5C983A9}">
      <dsp:nvSpPr>
        <dsp:cNvPr id="0" name=""/>
        <dsp:cNvSpPr/>
      </dsp:nvSpPr>
      <dsp:spPr>
        <a:xfrm>
          <a:off x="1981" y="1619908"/>
          <a:ext cx="2508224" cy="515962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>
              <a:solidFill>
                <a:schemeClr val="tx1"/>
              </a:solidFill>
            </a:rPr>
            <a:t>Vista 360 grados</a:t>
          </a:r>
          <a:endParaRPr lang="es-EC" sz="2700" kern="1200" dirty="0">
            <a:solidFill>
              <a:schemeClr val="tx1"/>
            </a:solidFill>
          </a:endParaRPr>
        </a:p>
      </dsp:txBody>
      <dsp:txXfrm>
        <a:off x="1981" y="1619908"/>
        <a:ext cx="2508224" cy="515962"/>
      </dsp:txXfrm>
    </dsp:sp>
    <dsp:sp modelId="{E16E8D27-DF74-42F2-89B3-428BA81083D6}">
      <dsp:nvSpPr>
        <dsp:cNvPr id="0" name=""/>
        <dsp:cNvSpPr/>
      </dsp:nvSpPr>
      <dsp:spPr>
        <a:xfrm>
          <a:off x="2766037" y="115016"/>
          <a:ext cx="2508224" cy="214984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F89A1-20F9-474A-928B-EAAA65322DE1}">
      <dsp:nvSpPr>
        <dsp:cNvPr id="0" name=""/>
        <dsp:cNvSpPr/>
      </dsp:nvSpPr>
      <dsp:spPr>
        <a:xfrm>
          <a:off x="2766037" y="1619908"/>
          <a:ext cx="2508224" cy="515962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>
              <a:solidFill>
                <a:schemeClr val="tx1"/>
              </a:solidFill>
            </a:rPr>
            <a:t>Chatbots</a:t>
          </a:r>
          <a:endParaRPr lang="es-EC" sz="2700" kern="1200" dirty="0">
            <a:solidFill>
              <a:schemeClr val="tx1"/>
            </a:solidFill>
          </a:endParaRPr>
        </a:p>
      </dsp:txBody>
      <dsp:txXfrm>
        <a:off x="2766037" y="1619908"/>
        <a:ext cx="2508224" cy="515962"/>
      </dsp:txXfrm>
    </dsp:sp>
    <dsp:sp modelId="{B817141E-989B-470D-A6BB-AB63AD170AE8}">
      <dsp:nvSpPr>
        <dsp:cNvPr id="0" name=""/>
        <dsp:cNvSpPr/>
      </dsp:nvSpPr>
      <dsp:spPr>
        <a:xfrm>
          <a:off x="5530094" y="115016"/>
          <a:ext cx="2508224" cy="21498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A6CB0-66CB-4730-A498-900E656A7733}">
      <dsp:nvSpPr>
        <dsp:cNvPr id="0" name=""/>
        <dsp:cNvSpPr/>
      </dsp:nvSpPr>
      <dsp:spPr>
        <a:xfrm>
          <a:off x="5530094" y="1619908"/>
          <a:ext cx="2508224" cy="515962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err="1" smtClean="0">
              <a:solidFill>
                <a:schemeClr val="tx1"/>
              </a:solidFill>
            </a:rPr>
            <a:t>Ocean</a:t>
          </a:r>
          <a:r>
            <a:rPr lang="es-EC" sz="2700" kern="1200" dirty="0" smtClean="0">
              <a:solidFill>
                <a:schemeClr val="tx1"/>
              </a:solidFill>
            </a:rPr>
            <a:t> medallion</a:t>
          </a:r>
          <a:endParaRPr lang="es-EC" sz="2700" kern="1200" dirty="0">
            <a:solidFill>
              <a:schemeClr val="tx1"/>
            </a:solidFill>
          </a:endParaRPr>
        </a:p>
      </dsp:txBody>
      <dsp:txXfrm>
        <a:off x="5530094" y="1619908"/>
        <a:ext cx="2508224" cy="515962"/>
      </dsp:txXfrm>
    </dsp:sp>
    <dsp:sp modelId="{2D2EB59B-FFBA-4A8D-889F-E5930FCB6F60}">
      <dsp:nvSpPr>
        <dsp:cNvPr id="0" name=""/>
        <dsp:cNvSpPr/>
      </dsp:nvSpPr>
      <dsp:spPr>
        <a:xfrm>
          <a:off x="8294150" y="115016"/>
          <a:ext cx="2508224" cy="2149845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B334BC-2B54-4D7E-91EB-36D68DE427F2}">
      <dsp:nvSpPr>
        <dsp:cNvPr id="0" name=""/>
        <dsp:cNvSpPr/>
      </dsp:nvSpPr>
      <dsp:spPr>
        <a:xfrm>
          <a:off x="8294150" y="1619908"/>
          <a:ext cx="2508224" cy="515962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>
              <a:solidFill>
                <a:schemeClr val="tx1"/>
              </a:solidFill>
            </a:rPr>
            <a:t>Realidad virtual</a:t>
          </a:r>
          <a:endParaRPr lang="es-EC" sz="2700" kern="1200" dirty="0">
            <a:solidFill>
              <a:schemeClr val="tx1"/>
            </a:solidFill>
          </a:endParaRPr>
        </a:p>
      </dsp:txBody>
      <dsp:txXfrm>
        <a:off x="8294150" y="1619908"/>
        <a:ext cx="2508224" cy="515962"/>
      </dsp:txXfrm>
    </dsp:sp>
    <dsp:sp modelId="{12EC10FD-63BA-4C8D-8E2A-111F9BBB4CDD}">
      <dsp:nvSpPr>
        <dsp:cNvPr id="0" name=""/>
        <dsp:cNvSpPr/>
      </dsp:nvSpPr>
      <dsp:spPr>
        <a:xfrm>
          <a:off x="1384009" y="2515684"/>
          <a:ext cx="2508224" cy="21498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4000" r="-9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DA701-E00E-4224-80E3-426A6DA3C6CA}">
      <dsp:nvSpPr>
        <dsp:cNvPr id="0" name=""/>
        <dsp:cNvSpPr/>
      </dsp:nvSpPr>
      <dsp:spPr>
        <a:xfrm>
          <a:off x="1384009" y="4020576"/>
          <a:ext cx="2508224" cy="515962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>
              <a:solidFill>
                <a:schemeClr val="tx1"/>
              </a:solidFill>
            </a:rPr>
            <a:t>Social WiFi </a:t>
          </a:r>
          <a:endParaRPr lang="es-EC" sz="2700" kern="1200" dirty="0">
            <a:solidFill>
              <a:schemeClr val="tx1"/>
            </a:solidFill>
          </a:endParaRPr>
        </a:p>
      </dsp:txBody>
      <dsp:txXfrm>
        <a:off x="1384009" y="4020576"/>
        <a:ext cx="2508224" cy="515962"/>
      </dsp:txXfrm>
    </dsp:sp>
    <dsp:sp modelId="{720CD299-33CB-4F9B-AF56-DB4906C6146E}">
      <dsp:nvSpPr>
        <dsp:cNvPr id="0" name=""/>
        <dsp:cNvSpPr/>
      </dsp:nvSpPr>
      <dsp:spPr>
        <a:xfrm>
          <a:off x="4148066" y="2515684"/>
          <a:ext cx="2508224" cy="2149845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F9AA3-60A8-43D8-85B0-393309F8300E}">
      <dsp:nvSpPr>
        <dsp:cNvPr id="0" name=""/>
        <dsp:cNvSpPr/>
      </dsp:nvSpPr>
      <dsp:spPr>
        <a:xfrm>
          <a:off x="4148066" y="4020576"/>
          <a:ext cx="2508224" cy="515962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>
              <a:solidFill>
                <a:schemeClr val="tx1"/>
              </a:solidFill>
            </a:rPr>
            <a:t>Beacons</a:t>
          </a:r>
          <a:endParaRPr lang="es-EC" sz="2700" kern="1200" dirty="0">
            <a:solidFill>
              <a:schemeClr val="tx1"/>
            </a:solidFill>
          </a:endParaRPr>
        </a:p>
      </dsp:txBody>
      <dsp:txXfrm>
        <a:off x="4148066" y="4020576"/>
        <a:ext cx="2508224" cy="515962"/>
      </dsp:txXfrm>
    </dsp:sp>
    <dsp:sp modelId="{49A6C8BF-9C79-488E-850A-6C75017A6359}">
      <dsp:nvSpPr>
        <dsp:cNvPr id="0" name=""/>
        <dsp:cNvSpPr/>
      </dsp:nvSpPr>
      <dsp:spPr>
        <a:xfrm>
          <a:off x="6912122" y="2515684"/>
          <a:ext cx="2508224" cy="2149845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57349F-042D-4D21-B675-0C84BDCBAA3C}">
      <dsp:nvSpPr>
        <dsp:cNvPr id="0" name=""/>
        <dsp:cNvSpPr/>
      </dsp:nvSpPr>
      <dsp:spPr>
        <a:xfrm>
          <a:off x="6912122" y="4020576"/>
          <a:ext cx="2508224" cy="515962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>
              <a:solidFill>
                <a:schemeClr val="tx1"/>
              </a:solidFill>
            </a:rPr>
            <a:t>Sidekix</a:t>
          </a:r>
          <a:endParaRPr lang="es-EC" sz="2700" kern="1200" dirty="0">
            <a:solidFill>
              <a:schemeClr val="tx1"/>
            </a:solidFill>
          </a:endParaRPr>
        </a:p>
      </dsp:txBody>
      <dsp:txXfrm>
        <a:off x="6912122" y="4020576"/>
        <a:ext cx="2508224" cy="51596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73718-7F46-4E47-9953-10478714163B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357014" y="912848"/>
        <a:ext cx="34897" cy="6979"/>
      </dsp:txXfrm>
    </dsp:sp>
    <dsp:sp modelId="{EAFD3ABC-EF8F-4D49-8304-BE947FA9E8E2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Exagerar la importancia del logo</a:t>
          </a:r>
          <a:endParaRPr lang="es-EC" sz="2600" kern="1200" dirty="0"/>
        </a:p>
      </dsp:txBody>
      <dsp:txXfrm>
        <a:off x="8061" y="5979"/>
        <a:ext cx="3034531" cy="1820718"/>
      </dsp:txXfrm>
    </dsp:sp>
    <dsp:sp modelId="{7C9A9CED-FF9F-44FC-AE35-8A81BE5C246D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7089488" y="912848"/>
        <a:ext cx="34897" cy="6979"/>
      </dsp:txXfrm>
    </dsp:sp>
    <dsp:sp modelId="{21A9DC0F-30AF-45E2-97E6-7D394776CBA8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Dejar de lado el campo visual</a:t>
          </a:r>
          <a:endParaRPr lang="es-EC" sz="2600" kern="1200" dirty="0"/>
        </a:p>
      </dsp:txBody>
      <dsp:txXfrm>
        <a:off x="3740534" y="5979"/>
        <a:ext cx="3034531" cy="1820718"/>
      </dsp:txXfrm>
    </dsp:sp>
    <dsp:sp modelId="{A5AF337E-07E6-49A4-BE38-E2A1C5D2DCEB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070362" y="2155079"/>
        <a:ext cx="374875" cy="6979"/>
      </dsp:txXfrm>
    </dsp:sp>
    <dsp:sp modelId="{B2E1B75B-ACCB-4213-8895-6A84C6638FDB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Factor emocional</a:t>
          </a:r>
          <a:endParaRPr lang="es-EC" sz="2600" kern="1200" dirty="0"/>
        </a:p>
      </dsp:txBody>
      <dsp:txXfrm>
        <a:off x="7473007" y="5979"/>
        <a:ext cx="3034531" cy="1820718"/>
      </dsp:txXfrm>
    </dsp:sp>
    <dsp:sp modelId="{1BAC0D7D-5248-4209-98DF-1D2FA76DEFD7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357014" y="3431509"/>
        <a:ext cx="34897" cy="6979"/>
      </dsp:txXfrm>
    </dsp:sp>
    <dsp:sp modelId="{92CF3FDB-533A-47AA-9E33-EDE9240361F9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Campaña publicitaria temporaria</a:t>
          </a:r>
          <a:endParaRPr lang="es-EC" sz="2600" kern="1200" dirty="0"/>
        </a:p>
      </dsp:txBody>
      <dsp:txXfrm>
        <a:off x="8061" y="2524640"/>
        <a:ext cx="3034531" cy="1820718"/>
      </dsp:txXfrm>
    </dsp:sp>
    <dsp:sp modelId="{DEBF11CA-E9C6-4E03-A501-B17803332D4F}">
      <dsp:nvSpPr>
        <dsp:cNvPr id="0" name=""/>
        <dsp:cNvSpPr/>
      </dsp:nvSpPr>
      <dsp:spPr>
        <a:xfrm>
          <a:off x="6773265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7089488" y="3431509"/>
        <a:ext cx="34897" cy="6979"/>
      </dsp:txXfrm>
    </dsp:sp>
    <dsp:sp modelId="{7312CC30-7EBB-4CB5-844A-5992576FAB5D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Consideración de los recursos y opinión del público</a:t>
          </a:r>
          <a:endParaRPr lang="es-EC" sz="2600" kern="1200" dirty="0"/>
        </a:p>
      </dsp:txBody>
      <dsp:txXfrm>
        <a:off x="3740534" y="2524640"/>
        <a:ext cx="3034531" cy="1820718"/>
      </dsp:txXfrm>
    </dsp:sp>
    <dsp:sp modelId="{19D9F5B1-7908-4537-8E0A-9CB832A67F7F}">
      <dsp:nvSpPr>
        <dsp:cNvPr id="0" name=""/>
        <dsp:cNvSpPr/>
      </dsp:nvSpPr>
      <dsp:spPr>
        <a:xfrm>
          <a:off x="7473007" y="2524640"/>
          <a:ext cx="3034531" cy="1820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Marca turística en soledad</a:t>
          </a:r>
          <a:endParaRPr lang="es-EC" sz="2600" kern="1200" dirty="0"/>
        </a:p>
      </dsp:txBody>
      <dsp:txXfrm>
        <a:off x="7473007" y="2524640"/>
        <a:ext cx="3034531" cy="182071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2E80D-9246-4359-91BD-C28869E00275}">
      <dsp:nvSpPr>
        <dsp:cNvPr id="0" name=""/>
        <dsp:cNvSpPr/>
      </dsp:nvSpPr>
      <dsp:spPr>
        <a:xfrm>
          <a:off x="3552323" y="1428749"/>
          <a:ext cx="3559342" cy="35593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900" kern="1200" dirty="0" smtClean="0"/>
            <a:t>Marca turística Ambato</a:t>
          </a:r>
        </a:p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900" kern="1200" dirty="0"/>
        </a:p>
      </dsp:txBody>
      <dsp:txXfrm>
        <a:off x="4073577" y="1950003"/>
        <a:ext cx="2516834" cy="2516834"/>
      </dsp:txXfrm>
    </dsp:sp>
    <dsp:sp modelId="{0DBA1DE7-97CE-43BE-8CE7-EA6903688237}">
      <dsp:nvSpPr>
        <dsp:cNvPr id="0" name=""/>
        <dsp:cNvSpPr/>
      </dsp:nvSpPr>
      <dsp:spPr>
        <a:xfrm>
          <a:off x="4442158" y="635"/>
          <a:ext cx="1779671" cy="17796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Marca turística Atahualpa</a:t>
          </a:r>
          <a:endParaRPr lang="es-EC" sz="1700" kern="1200" dirty="0"/>
        </a:p>
      </dsp:txBody>
      <dsp:txXfrm>
        <a:off x="4702785" y="261262"/>
        <a:ext cx="1258417" cy="1258417"/>
      </dsp:txXfrm>
    </dsp:sp>
    <dsp:sp modelId="{ABB2C850-51F8-469E-95C1-9DB0E1A87DE1}">
      <dsp:nvSpPr>
        <dsp:cNvPr id="0" name=""/>
        <dsp:cNvSpPr/>
      </dsp:nvSpPr>
      <dsp:spPr>
        <a:xfrm>
          <a:off x="6760109" y="2318585"/>
          <a:ext cx="1779671" cy="17796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Marca turística Cunchibamba</a:t>
          </a:r>
          <a:endParaRPr lang="es-EC" sz="1700" kern="1200" dirty="0"/>
        </a:p>
      </dsp:txBody>
      <dsp:txXfrm>
        <a:off x="7020736" y="2579212"/>
        <a:ext cx="1258417" cy="1258417"/>
      </dsp:txXfrm>
    </dsp:sp>
    <dsp:sp modelId="{532CF99A-D5F9-42CE-B197-4EE942B6D9AD}">
      <dsp:nvSpPr>
        <dsp:cNvPr id="0" name=""/>
        <dsp:cNvSpPr/>
      </dsp:nvSpPr>
      <dsp:spPr>
        <a:xfrm>
          <a:off x="4442158" y="4636535"/>
          <a:ext cx="1779671" cy="17796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Marca turística Montalvo</a:t>
          </a:r>
          <a:endParaRPr lang="es-EC" sz="1700" kern="1200" dirty="0"/>
        </a:p>
      </dsp:txBody>
      <dsp:txXfrm>
        <a:off x="4702785" y="4897162"/>
        <a:ext cx="1258417" cy="1258417"/>
      </dsp:txXfrm>
    </dsp:sp>
    <dsp:sp modelId="{2E257D33-A2E6-445A-825E-5CDF4516DC6B}">
      <dsp:nvSpPr>
        <dsp:cNvPr id="0" name=""/>
        <dsp:cNvSpPr/>
      </dsp:nvSpPr>
      <dsp:spPr>
        <a:xfrm>
          <a:off x="2124208" y="2318585"/>
          <a:ext cx="1779671" cy="17796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Marca turística Quisapincha</a:t>
          </a:r>
          <a:endParaRPr lang="es-EC" sz="1700" kern="1200" dirty="0"/>
        </a:p>
      </dsp:txBody>
      <dsp:txXfrm>
        <a:off x="2384835" y="2579212"/>
        <a:ext cx="1258417" cy="125841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1BBAC-EF2B-4422-B63C-AF57DEF33FB3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/>
            <a:t>Página web Honorable Gobierno Provincial de Tungurahua</a:t>
          </a:r>
          <a:endParaRPr lang="es-EC" sz="3000" kern="1200" dirty="0"/>
        </a:p>
      </dsp:txBody>
      <dsp:txXfrm>
        <a:off x="0" y="39687"/>
        <a:ext cx="3286125" cy="1971675"/>
      </dsp:txXfrm>
    </dsp:sp>
    <dsp:sp modelId="{EB0028DB-4DCE-474F-BBA3-CD7C4453F758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/>
            <a:t>Boletines de información</a:t>
          </a:r>
          <a:endParaRPr lang="es-EC" sz="3000" kern="1200" dirty="0"/>
        </a:p>
      </dsp:txBody>
      <dsp:txXfrm>
        <a:off x="3614737" y="39687"/>
        <a:ext cx="3286125" cy="1971675"/>
      </dsp:txXfrm>
    </dsp:sp>
    <dsp:sp modelId="{214FB506-4951-4B37-8FCA-CAE5C46A3893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/>
            <a:t>FFF, plan de medios</a:t>
          </a:r>
          <a:endParaRPr lang="es-EC" sz="3000" kern="1200" dirty="0"/>
        </a:p>
      </dsp:txBody>
      <dsp:txXfrm>
        <a:off x="7229475" y="39687"/>
        <a:ext cx="3286125" cy="1971675"/>
      </dsp:txXfrm>
    </dsp:sp>
    <dsp:sp modelId="{59F4F6CD-0866-44D4-B1C7-CD31EF153BC6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/>
            <a:t>GADMA </a:t>
          </a:r>
          <a:endParaRPr lang="es-EC" sz="3000" kern="1200" dirty="0"/>
        </a:p>
      </dsp:txBody>
      <dsp:txXfrm>
        <a:off x="1807368" y="2339975"/>
        <a:ext cx="3286125" cy="1971675"/>
      </dsp:txXfrm>
    </dsp:sp>
    <dsp:sp modelId="{B3D4EA7F-2D01-41FD-87F5-6A775930F87F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/>
            <a:t>Plataformas digitales issuu</a:t>
          </a:r>
          <a:endParaRPr lang="es-EC" sz="3000" kern="1200" dirty="0"/>
        </a:p>
      </dsp:txBody>
      <dsp:txXfrm>
        <a:off x="5422106" y="2339975"/>
        <a:ext cx="3286125" cy="197167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9EE81-262D-4731-B3FC-53D34E18E130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900" kern="1200" dirty="0" smtClean="0"/>
            <a:t>Ministerio de Educación</a:t>
          </a:r>
          <a:endParaRPr lang="es-EC" sz="3900" kern="1200" dirty="0"/>
        </a:p>
      </dsp:txBody>
      <dsp:txXfrm>
        <a:off x="0" y="39687"/>
        <a:ext cx="3286125" cy="1971675"/>
      </dsp:txXfrm>
    </dsp:sp>
    <dsp:sp modelId="{4C35A3FA-5250-4EE0-9874-8188099C4760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900" kern="1200" dirty="0" smtClean="0"/>
            <a:t>Ministerio de Cultura</a:t>
          </a:r>
          <a:endParaRPr lang="es-EC" sz="3900" kern="1200" dirty="0"/>
        </a:p>
      </dsp:txBody>
      <dsp:txXfrm>
        <a:off x="3614737" y="39687"/>
        <a:ext cx="3286125" cy="1971675"/>
      </dsp:txXfrm>
    </dsp:sp>
    <dsp:sp modelId="{61C2FD2F-886B-4444-B93E-72D0307FA3CD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900" kern="1200" dirty="0" smtClean="0"/>
            <a:t>Ministerio de Turismo</a:t>
          </a:r>
          <a:endParaRPr lang="es-EC" sz="3900" kern="1200" dirty="0"/>
        </a:p>
      </dsp:txBody>
      <dsp:txXfrm>
        <a:off x="7229475" y="39687"/>
        <a:ext cx="3286125" cy="1971675"/>
      </dsp:txXfrm>
    </dsp:sp>
    <dsp:sp modelId="{D1742CBB-D602-4131-B210-A695C5C84B54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900" kern="1200" dirty="0" smtClean="0"/>
            <a:t>Gobierno provincial</a:t>
          </a:r>
          <a:endParaRPr lang="es-EC" sz="3900" kern="1200" dirty="0"/>
        </a:p>
      </dsp:txBody>
      <dsp:txXfrm>
        <a:off x="0" y="2339975"/>
        <a:ext cx="3286125" cy="1971675"/>
      </dsp:txXfrm>
    </dsp:sp>
    <dsp:sp modelId="{9FA056A3-55B3-4260-9C97-9B6553F0730A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900" kern="1200" dirty="0" smtClean="0"/>
            <a:t>Municipios</a:t>
          </a:r>
          <a:endParaRPr lang="es-EC" sz="3900" kern="1200" dirty="0"/>
        </a:p>
      </dsp:txBody>
      <dsp:txXfrm>
        <a:off x="3614737" y="2339975"/>
        <a:ext cx="3286125" cy="1971675"/>
      </dsp:txXfrm>
    </dsp:sp>
    <dsp:sp modelId="{71FF88E0-F7B4-4FC4-9AB5-7D34B4CD75B7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900" kern="1200" dirty="0" smtClean="0"/>
            <a:t>FFF, instituciones educativas</a:t>
          </a:r>
          <a:endParaRPr lang="es-EC" sz="3900" kern="1200" dirty="0"/>
        </a:p>
      </dsp:txBody>
      <dsp:txXfrm>
        <a:off x="7229475" y="2339975"/>
        <a:ext cx="3286125" cy="197167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EFA09-46B2-4E80-BD5D-B86B17630D35}">
      <dsp:nvSpPr>
        <dsp:cNvPr id="0" name=""/>
        <dsp:cNvSpPr/>
      </dsp:nvSpPr>
      <dsp:spPr>
        <a:xfrm>
          <a:off x="0" y="1435914"/>
          <a:ext cx="10515600" cy="1981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708152" rIns="816127" bIns="241808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400" kern="1200" dirty="0" smtClean="0"/>
            <a:t>Pensamiento Crítico</a:t>
          </a:r>
          <a:endParaRPr lang="es-EC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400" kern="1200" dirty="0" smtClean="0"/>
            <a:t>Ciclo de Aprendizaje ERCA</a:t>
          </a:r>
          <a:endParaRPr lang="es-EC" sz="3400" kern="1200" dirty="0"/>
        </a:p>
      </dsp:txBody>
      <dsp:txXfrm>
        <a:off x="0" y="1435914"/>
        <a:ext cx="10515600" cy="1981350"/>
      </dsp:txXfrm>
    </dsp:sp>
    <dsp:sp modelId="{B2FD34FF-77FB-4598-B80D-B17ECD6AE124}">
      <dsp:nvSpPr>
        <dsp:cNvPr id="0" name=""/>
        <dsp:cNvSpPr/>
      </dsp:nvSpPr>
      <dsp:spPr>
        <a:xfrm>
          <a:off x="525780" y="934074"/>
          <a:ext cx="73609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400" kern="1200" dirty="0" smtClean="0"/>
            <a:t>Currículo del Ministerio de Educación</a:t>
          </a:r>
          <a:endParaRPr lang="es-EC" sz="3400" kern="1200" dirty="0"/>
        </a:p>
      </dsp:txBody>
      <dsp:txXfrm>
        <a:off x="574776" y="983070"/>
        <a:ext cx="7262928" cy="90568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DF65B-E0B5-414E-BDCC-D38C56AAE972}">
      <dsp:nvSpPr>
        <dsp:cNvPr id="0" name=""/>
        <dsp:cNvSpPr/>
      </dsp:nvSpPr>
      <dsp:spPr>
        <a:xfrm>
          <a:off x="1716775" y="-152198"/>
          <a:ext cx="5838786" cy="5838786"/>
        </a:xfrm>
        <a:prstGeom prst="circularArrow">
          <a:avLst>
            <a:gd name="adj1" fmla="val 4668"/>
            <a:gd name="adj2" fmla="val 272909"/>
            <a:gd name="adj3" fmla="val 12848403"/>
            <a:gd name="adj4" fmla="val 18019266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62F65-3CD0-4C5A-88B7-12D385E2FE6B}">
      <dsp:nvSpPr>
        <dsp:cNvPr id="0" name=""/>
        <dsp:cNvSpPr/>
      </dsp:nvSpPr>
      <dsp:spPr>
        <a:xfrm>
          <a:off x="2700658" y="1696"/>
          <a:ext cx="3871019" cy="19355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smtClean="0">
              <a:latin typeface="Calibri" panose="020F0502020204030204"/>
              <a:ea typeface="+mn-ea"/>
              <a:cs typeface="+mn-cs"/>
            </a:rPr>
            <a:t>Experiencia</a:t>
          </a:r>
          <a:endParaRPr lang="es-EC" sz="3600" kern="1200" dirty="0">
            <a:latin typeface="Calibri" panose="020F0502020204030204"/>
            <a:ea typeface="+mn-ea"/>
            <a:cs typeface="+mn-cs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50" kern="1200" smtClean="0">
              <a:latin typeface="Calibri" panose="020F0502020204030204"/>
              <a:ea typeface="+mn-ea"/>
              <a:cs typeface="+mn-cs"/>
            </a:rPr>
            <a:t>Explorar conocimientos previos.</a:t>
          </a:r>
          <a:endParaRPr lang="es-EC" sz="1050" kern="1200">
            <a:latin typeface="Calibri" panose="020F0502020204030204"/>
            <a:ea typeface="+mn-ea"/>
            <a:cs typeface="+mn-cs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50" kern="1200" smtClean="0">
              <a:latin typeface="Calibri" panose="020F0502020204030204"/>
              <a:ea typeface="+mn-ea"/>
              <a:cs typeface="+mn-cs"/>
            </a:rPr>
            <a:t>Contar experiencias vividas.</a:t>
          </a:r>
          <a:endParaRPr lang="es-EC" sz="1050" kern="1200">
            <a:latin typeface="Calibri" panose="020F0502020204030204"/>
            <a:ea typeface="+mn-ea"/>
            <a:cs typeface="+mn-cs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50" kern="1200" smtClean="0">
              <a:latin typeface="Calibri" panose="020F0502020204030204"/>
              <a:ea typeface="+mn-ea"/>
              <a:cs typeface="+mn-cs"/>
            </a:rPr>
            <a:t>Realizar entrevistas, encuestas, simulacros, cuentos, dinámicas, dibujos y videos.</a:t>
          </a:r>
          <a:endParaRPr lang="es-EC" sz="1050" kern="1200">
            <a:latin typeface="Calibri" panose="020F0502020204030204"/>
            <a:ea typeface="+mn-ea"/>
            <a:cs typeface="+mn-cs"/>
          </a:endParaRPr>
        </a:p>
      </dsp:txBody>
      <dsp:txXfrm>
        <a:off x="2795142" y="96180"/>
        <a:ext cx="3682051" cy="1746541"/>
      </dsp:txXfrm>
    </dsp:sp>
    <dsp:sp modelId="{B4582F7E-0513-49C7-8E17-4B2C20C0B68D}">
      <dsp:nvSpPr>
        <dsp:cNvPr id="0" name=""/>
        <dsp:cNvSpPr/>
      </dsp:nvSpPr>
      <dsp:spPr>
        <a:xfrm>
          <a:off x="4797171" y="2098209"/>
          <a:ext cx="3871019" cy="19355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smtClean="0">
              <a:latin typeface="Calibri" panose="020F0502020204030204"/>
              <a:ea typeface="+mn-ea"/>
              <a:cs typeface="+mn-cs"/>
            </a:rPr>
            <a:t>Reflexión</a:t>
          </a:r>
          <a:endParaRPr lang="es-EC" sz="3600" kern="1200" dirty="0">
            <a:latin typeface="Calibri" panose="020F0502020204030204"/>
            <a:ea typeface="+mn-ea"/>
            <a:cs typeface="+mn-cs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50" kern="1200" smtClean="0">
              <a:latin typeface="Calibri" panose="020F0502020204030204"/>
              <a:ea typeface="+mn-ea"/>
              <a:cs typeface="+mn-cs"/>
            </a:rPr>
            <a:t>Realizar un esquema conceptual de partida.</a:t>
          </a:r>
          <a:endParaRPr lang="es-EC" sz="1050" kern="1200">
            <a:latin typeface="Calibri" panose="020F0502020204030204"/>
            <a:ea typeface="+mn-ea"/>
            <a:cs typeface="+mn-cs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50" kern="1200" smtClean="0">
              <a:latin typeface="Calibri" panose="020F0502020204030204"/>
              <a:ea typeface="+mn-ea"/>
              <a:cs typeface="+mn-cs"/>
            </a:rPr>
            <a:t>Descubrir lo que la clase sabe sobre el tema a ver durante el proceso.</a:t>
          </a:r>
          <a:endParaRPr lang="es-EC" sz="1050" kern="1200">
            <a:latin typeface="Calibri" panose="020F0502020204030204"/>
            <a:ea typeface="+mn-ea"/>
            <a:cs typeface="+mn-cs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50" kern="1200" smtClean="0">
              <a:latin typeface="Calibri" panose="020F0502020204030204"/>
              <a:ea typeface="+mn-ea"/>
              <a:cs typeface="+mn-cs"/>
            </a:rPr>
            <a:t>Trabajar en equipo, cuestionarse y comprender los textos de lectura y la experiencia durante el aprendizaje.</a:t>
          </a:r>
          <a:endParaRPr lang="es-EC" sz="1050" kern="1200">
            <a:latin typeface="Calibri" panose="020F0502020204030204"/>
            <a:ea typeface="+mn-ea"/>
            <a:cs typeface="+mn-cs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50" kern="1200" smtClean="0">
              <a:latin typeface="Calibri" panose="020F0502020204030204"/>
              <a:ea typeface="+mn-ea"/>
              <a:cs typeface="+mn-cs"/>
            </a:rPr>
            <a:t>Análisis de la vida cotidiana y sus situaciones.</a:t>
          </a:r>
          <a:endParaRPr lang="es-EC" sz="1050" kern="1200">
            <a:latin typeface="Calibri" panose="020F0502020204030204"/>
            <a:ea typeface="+mn-ea"/>
            <a:cs typeface="+mn-cs"/>
          </a:endParaRPr>
        </a:p>
      </dsp:txBody>
      <dsp:txXfrm>
        <a:off x="4891655" y="2192693"/>
        <a:ext cx="3682051" cy="1746541"/>
      </dsp:txXfrm>
    </dsp:sp>
    <dsp:sp modelId="{A0B1B0C7-FA62-495B-9205-81D2F07F7E4D}">
      <dsp:nvSpPr>
        <dsp:cNvPr id="0" name=""/>
        <dsp:cNvSpPr/>
      </dsp:nvSpPr>
      <dsp:spPr>
        <a:xfrm>
          <a:off x="2700658" y="4194721"/>
          <a:ext cx="3871019" cy="19355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smtClean="0">
              <a:latin typeface="Calibri" panose="020F0502020204030204"/>
              <a:ea typeface="+mn-ea"/>
              <a:cs typeface="+mn-cs"/>
            </a:rPr>
            <a:t>Conceptualización</a:t>
          </a:r>
          <a:endParaRPr lang="es-EC" sz="3600" kern="1200" dirty="0">
            <a:latin typeface="Calibri" panose="020F0502020204030204"/>
            <a:ea typeface="+mn-ea"/>
            <a:cs typeface="+mn-cs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50" kern="1200" smtClean="0">
              <a:latin typeface="Calibri" panose="020F0502020204030204"/>
              <a:ea typeface="+mn-ea"/>
              <a:cs typeface="+mn-cs"/>
            </a:rPr>
            <a:t>Realizar lecturas, presentaciones, ver películas.</a:t>
          </a:r>
          <a:endParaRPr lang="es-EC" sz="1050" kern="1200">
            <a:latin typeface="Calibri" panose="020F0502020204030204"/>
            <a:ea typeface="+mn-ea"/>
            <a:cs typeface="+mn-cs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50" kern="1200" smtClean="0">
              <a:latin typeface="Calibri" panose="020F0502020204030204"/>
              <a:ea typeface="+mn-ea"/>
              <a:cs typeface="+mn-cs"/>
            </a:rPr>
            <a:t>Planificar y ejecutar una investigación, recolectar datos para ser procesados.</a:t>
          </a:r>
          <a:endParaRPr lang="es-EC" sz="1050" kern="1200">
            <a:latin typeface="Calibri" panose="020F0502020204030204"/>
            <a:ea typeface="+mn-ea"/>
            <a:cs typeface="+mn-cs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50" kern="1200" smtClean="0">
              <a:latin typeface="Calibri" panose="020F0502020204030204"/>
              <a:ea typeface="+mn-ea"/>
              <a:cs typeface="+mn-cs"/>
            </a:rPr>
            <a:t>Exponer y explicar lo que se aprendió al compartir.</a:t>
          </a:r>
          <a:endParaRPr lang="es-EC" sz="1050" kern="1200">
            <a:latin typeface="Calibri" panose="020F0502020204030204"/>
            <a:ea typeface="+mn-ea"/>
            <a:cs typeface="+mn-cs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50" kern="1200" smtClean="0">
              <a:latin typeface="Calibri" panose="020F0502020204030204"/>
              <a:ea typeface="+mn-ea"/>
              <a:cs typeface="+mn-cs"/>
            </a:rPr>
            <a:t>Responder las preguntas formuladas, resolver problemas con el pensamiento lógico- analítico</a:t>
          </a:r>
          <a:endParaRPr lang="es-EC" sz="1050" kern="1200">
            <a:latin typeface="Calibri" panose="020F0502020204030204"/>
            <a:ea typeface="+mn-ea"/>
            <a:cs typeface="+mn-cs"/>
          </a:endParaRPr>
        </a:p>
      </dsp:txBody>
      <dsp:txXfrm>
        <a:off x="2795142" y="4289205"/>
        <a:ext cx="3682051" cy="1746541"/>
      </dsp:txXfrm>
    </dsp:sp>
    <dsp:sp modelId="{B25D2434-AC7E-448C-A6DD-998025644000}">
      <dsp:nvSpPr>
        <dsp:cNvPr id="0" name=""/>
        <dsp:cNvSpPr/>
      </dsp:nvSpPr>
      <dsp:spPr>
        <a:xfrm>
          <a:off x="604146" y="2098209"/>
          <a:ext cx="3871019" cy="19355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smtClean="0">
              <a:latin typeface="Calibri" panose="020F0502020204030204"/>
              <a:ea typeface="+mn-ea"/>
              <a:cs typeface="+mn-cs"/>
            </a:rPr>
            <a:t>Aplicación</a:t>
          </a:r>
          <a:endParaRPr lang="es-EC" sz="3600" kern="1200" dirty="0">
            <a:latin typeface="Calibri" panose="020F0502020204030204"/>
            <a:ea typeface="+mn-ea"/>
            <a:cs typeface="+mn-cs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50" kern="1200" smtClean="0">
              <a:latin typeface="Calibri" panose="020F0502020204030204"/>
              <a:ea typeface="+mn-ea"/>
              <a:cs typeface="+mn-cs"/>
            </a:rPr>
            <a:t>Investigar</a:t>
          </a:r>
          <a:endParaRPr lang="es-EC" sz="1050" kern="1200">
            <a:latin typeface="Calibri" panose="020F0502020204030204"/>
            <a:ea typeface="+mn-ea"/>
            <a:cs typeface="+mn-cs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50" kern="1200" smtClean="0">
              <a:latin typeface="Calibri" panose="020F0502020204030204"/>
              <a:ea typeface="+mn-ea"/>
              <a:cs typeface="+mn-cs"/>
            </a:rPr>
            <a:t>Crear cuentos, poemas, ensayos.</a:t>
          </a:r>
          <a:endParaRPr lang="es-EC" sz="1050" kern="1200">
            <a:latin typeface="Calibri" panose="020F0502020204030204"/>
            <a:ea typeface="+mn-ea"/>
            <a:cs typeface="+mn-cs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50" kern="1200" smtClean="0">
              <a:latin typeface="Calibri" panose="020F0502020204030204"/>
              <a:ea typeface="+mn-ea"/>
              <a:cs typeface="+mn-cs"/>
            </a:rPr>
            <a:t>Plantear problemas originales.</a:t>
          </a:r>
          <a:endParaRPr lang="es-EC" sz="1050" kern="1200">
            <a:latin typeface="Calibri" panose="020F0502020204030204"/>
            <a:ea typeface="+mn-ea"/>
            <a:cs typeface="+mn-cs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50" kern="1200" smtClean="0">
              <a:latin typeface="Calibri" panose="020F0502020204030204"/>
              <a:ea typeface="+mn-ea"/>
              <a:cs typeface="+mn-cs"/>
            </a:rPr>
            <a:t>Elaborar diagramas y gráficos para formular conclusiones y recomendaciones.</a:t>
          </a:r>
          <a:endParaRPr lang="es-EC" sz="1050" kern="1200">
            <a:latin typeface="Calibri" panose="020F0502020204030204"/>
            <a:ea typeface="+mn-ea"/>
            <a:cs typeface="+mn-cs"/>
          </a:endParaRPr>
        </a:p>
      </dsp:txBody>
      <dsp:txXfrm>
        <a:off x="698630" y="2192693"/>
        <a:ext cx="3682051" cy="17465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EFFB4-B6DE-41EA-B649-742DAE304B4E}">
      <dsp:nvSpPr>
        <dsp:cNvPr id="0" name=""/>
        <dsp:cNvSpPr/>
      </dsp:nvSpPr>
      <dsp:spPr>
        <a:xfrm rot="5400000">
          <a:off x="703132" y="2506165"/>
          <a:ext cx="2241302" cy="255164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E675C6-5A03-4384-8D86-AB92A3C458F3}">
      <dsp:nvSpPr>
        <dsp:cNvPr id="0" name=""/>
        <dsp:cNvSpPr/>
      </dsp:nvSpPr>
      <dsp:spPr>
        <a:xfrm>
          <a:off x="109323" y="21637"/>
          <a:ext cx="3773034" cy="264100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General</a:t>
          </a:r>
          <a:endParaRPr lang="es-EC" sz="4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8269" y="150583"/>
        <a:ext cx="3515142" cy="2383109"/>
      </dsp:txXfrm>
    </dsp:sp>
    <dsp:sp modelId="{1DB6B593-F7CC-4307-87C0-DDAECF405C68}">
      <dsp:nvSpPr>
        <dsp:cNvPr id="0" name=""/>
        <dsp:cNvSpPr/>
      </dsp:nvSpPr>
      <dsp:spPr>
        <a:xfrm>
          <a:off x="3945898" y="273516"/>
          <a:ext cx="5989454" cy="2134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Determinar la imagen turística de la ciudad de Ambato.</a:t>
          </a:r>
          <a:endParaRPr lang="es-EC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45898" y="273516"/>
        <a:ext cx="5989454" cy="2134573"/>
      </dsp:txXfrm>
    </dsp:sp>
    <dsp:sp modelId="{D982A005-6867-4AD7-BE3B-36E726570D47}">
      <dsp:nvSpPr>
        <dsp:cNvPr id="0" name=""/>
        <dsp:cNvSpPr/>
      </dsp:nvSpPr>
      <dsp:spPr>
        <a:xfrm>
          <a:off x="3117669" y="2988353"/>
          <a:ext cx="3773034" cy="264100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Específicos</a:t>
          </a:r>
          <a:endParaRPr lang="es-EC" sz="4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46615" y="3117299"/>
        <a:ext cx="3515142" cy="2383109"/>
      </dsp:txXfrm>
    </dsp:sp>
    <dsp:sp modelId="{7D649BEA-1E2F-4777-8D5B-9A13A6B32D73}">
      <dsp:nvSpPr>
        <dsp:cNvPr id="0" name=""/>
        <dsp:cNvSpPr/>
      </dsp:nvSpPr>
      <dsp:spPr>
        <a:xfrm>
          <a:off x="7075174" y="3240233"/>
          <a:ext cx="4391401" cy="2134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Investigar el legado histórico de la ciudad de Ambato y su contribución al desarrollo turístico.</a:t>
          </a:r>
          <a:endParaRPr lang="es-EC" sz="17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Diagnosticar la situación actual de la imagen turística de la ciudad de Ambato.</a:t>
          </a:r>
          <a:endParaRPr lang="es-EC" sz="17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Diseñar actividades lúdicas para el nivel de educación básico con la finalidad de fomentar una cultura turística.</a:t>
          </a:r>
          <a:endParaRPr lang="es-EC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75174" y="3240233"/>
        <a:ext cx="4391401" cy="213457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00358-D6EF-422C-A25D-803B0A741824}">
      <dsp:nvSpPr>
        <dsp:cNvPr id="0" name=""/>
        <dsp:cNvSpPr/>
      </dsp:nvSpPr>
      <dsp:spPr>
        <a:xfrm>
          <a:off x="0" y="417429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BE906-B7CC-4240-B197-680120EE2541}">
      <dsp:nvSpPr>
        <dsp:cNvPr id="0" name=""/>
        <dsp:cNvSpPr/>
      </dsp:nvSpPr>
      <dsp:spPr>
        <a:xfrm>
          <a:off x="525780" y="63189"/>
          <a:ext cx="73609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Revalorizar la cultura en áreas rurales y urbana</a:t>
          </a:r>
          <a:endParaRPr lang="es-EC" sz="2400" kern="1200" dirty="0"/>
        </a:p>
      </dsp:txBody>
      <dsp:txXfrm>
        <a:off x="560365" y="97774"/>
        <a:ext cx="7291750" cy="639310"/>
      </dsp:txXfrm>
    </dsp:sp>
    <dsp:sp modelId="{2607B095-FADC-4B6E-BE8F-0D6843235332}">
      <dsp:nvSpPr>
        <dsp:cNvPr id="0" name=""/>
        <dsp:cNvSpPr/>
      </dsp:nvSpPr>
      <dsp:spPr>
        <a:xfrm>
          <a:off x="0" y="1506069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8168C-77BE-4652-A1A7-FC06F2E9315A}">
      <dsp:nvSpPr>
        <dsp:cNvPr id="0" name=""/>
        <dsp:cNvSpPr/>
      </dsp:nvSpPr>
      <dsp:spPr>
        <a:xfrm>
          <a:off x="525780" y="1151829"/>
          <a:ext cx="73609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Relevancia significativa en aspecto cultural</a:t>
          </a:r>
          <a:endParaRPr lang="es-EC" sz="2400" kern="1200" dirty="0"/>
        </a:p>
      </dsp:txBody>
      <dsp:txXfrm>
        <a:off x="560365" y="1186414"/>
        <a:ext cx="7291750" cy="639310"/>
      </dsp:txXfrm>
    </dsp:sp>
    <dsp:sp modelId="{1713331A-BFC8-4169-8DF9-72E83D61903C}">
      <dsp:nvSpPr>
        <dsp:cNvPr id="0" name=""/>
        <dsp:cNvSpPr/>
      </dsp:nvSpPr>
      <dsp:spPr>
        <a:xfrm>
          <a:off x="0" y="2594709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7A3CFF-5542-4B17-BD5A-7D03946CAD5A}">
      <dsp:nvSpPr>
        <dsp:cNvPr id="0" name=""/>
        <dsp:cNvSpPr/>
      </dsp:nvSpPr>
      <dsp:spPr>
        <a:xfrm>
          <a:off x="525780" y="2240469"/>
          <a:ext cx="73609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Marca turística darle el reconocimiento debido</a:t>
          </a:r>
          <a:endParaRPr lang="es-EC" sz="2400" kern="1200" dirty="0"/>
        </a:p>
      </dsp:txBody>
      <dsp:txXfrm>
        <a:off x="560365" y="2275054"/>
        <a:ext cx="7291750" cy="639310"/>
      </dsp:txXfrm>
    </dsp:sp>
    <dsp:sp modelId="{B2E8EA32-AB04-4CA5-B9C2-4FE2CF3ECDA4}">
      <dsp:nvSpPr>
        <dsp:cNvPr id="0" name=""/>
        <dsp:cNvSpPr/>
      </dsp:nvSpPr>
      <dsp:spPr>
        <a:xfrm>
          <a:off x="0" y="3683349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ECCF81-7341-4BE8-BC3D-C044CC1781D9}">
      <dsp:nvSpPr>
        <dsp:cNvPr id="0" name=""/>
        <dsp:cNvSpPr/>
      </dsp:nvSpPr>
      <dsp:spPr>
        <a:xfrm>
          <a:off x="525780" y="3329109"/>
          <a:ext cx="73609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Cultura turística desarrollarlo más a profundidad </a:t>
          </a:r>
          <a:endParaRPr lang="es-EC" sz="2400" kern="1200" dirty="0"/>
        </a:p>
      </dsp:txBody>
      <dsp:txXfrm>
        <a:off x="560365" y="3363694"/>
        <a:ext cx="7291750" cy="63931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FA72E-552A-49DF-84F7-379A057B022F}">
      <dsp:nvSpPr>
        <dsp:cNvPr id="0" name=""/>
        <dsp:cNvSpPr/>
      </dsp:nvSpPr>
      <dsp:spPr>
        <a:xfrm>
          <a:off x="0" y="810071"/>
          <a:ext cx="10515600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smtClean="0"/>
            <a:t>Difundir y hacer pública la información de medios digitales.</a:t>
          </a:r>
          <a:endParaRPr lang="es-EC" sz="2900" kern="1200" dirty="0"/>
        </a:p>
      </dsp:txBody>
      <dsp:txXfrm>
        <a:off x="33955" y="844026"/>
        <a:ext cx="10447690" cy="627655"/>
      </dsp:txXfrm>
    </dsp:sp>
    <dsp:sp modelId="{E7E109FA-5FCF-4D30-9410-110CF3F2725E}">
      <dsp:nvSpPr>
        <dsp:cNvPr id="0" name=""/>
        <dsp:cNvSpPr/>
      </dsp:nvSpPr>
      <dsp:spPr>
        <a:xfrm>
          <a:off x="0" y="1589156"/>
          <a:ext cx="10515600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smtClean="0"/>
            <a:t>Mejoramiento en la planificación y presupuestos.</a:t>
          </a:r>
          <a:endParaRPr lang="es-EC" sz="2900" kern="1200" dirty="0"/>
        </a:p>
      </dsp:txBody>
      <dsp:txXfrm>
        <a:off x="33955" y="1623111"/>
        <a:ext cx="10447690" cy="627655"/>
      </dsp:txXfrm>
    </dsp:sp>
    <dsp:sp modelId="{06D4DC81-96C4-4228-BBF3-6A554DB1830A}">
      <dsp:nvSpPr>
        <dsp:cNvPr id="0" name=""/>
        <dsp:cNvSpPr/>
      </dsp:nvSpPr>
      <dsp:spPr>
        <a:xfrm>
          <a:off x="0" y="2368241"/>
          <a:ext cx="10515600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smtClean="0"/>
            <a:t>Nuevo enfoque a la marca turística para crear una mejor identidad.</a:t>
          </a:r>
          <a:endParaRPr lang="es-EC" sz="2900" kern="1200" dirty="0"/>
        </a:p>
      </dsp:txBody>
      <dsp:txXfrm>
        <a:off x="33955" y="2402196"/>
        <a:ext cx="10447690" cy="627655"/>
      </dsp:txXfrm>
    </dsp:sp>
    <dsp:sp modelId="{A292484E-FF4C-4A0D-AF4D-A499C5DD27F7}">
      <dsp:nvSpPr>
        <dsp:cNvPr id="0" name=""/>
        <dsp:cNvSpPr/>
      </dsp:nvSpPr>
      <dsp:spPr>
        <a:xfrm>
          <a:off x="0" y="3147326"/>
          <a:ext cx="10515600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smtClean="0"/>
            <a:t>Cultura turística y el nuevo manual es el de tener un mayor alcance </a:t>
          </a:r>
          <a:endParaRPr lang="es-EC" sz="2900" kern="1200" dirty="0"/>
        </a:p>
      </dsp:txBody>
      <dsp:txXfrm>
        <a:off x="33955" y="3181281"/>
        <a:ext cx="10447690" cy="6276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19359-62CA-4322-B48F-9178F3D4D85D}">
      <dsp:nvSpPr>
        <dsp:cNvPr id="0" name=""/>
        <dsp:cNvSpPr/>
      </dsp:nvSpPr>
      <dsp:spPr>
        <a:xfrm>
          <a:off x="3502025" y="395245"/>
          <a:ext cx="3909425" cy="9082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Teorías de soporte</a:t>
          </a:r>
          <a:endParaRPr lang="es-EC" sz="2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28628" y="421848"/>
        <a:ext cx="3856219" cy="855091"/>
      </dsp:txXfrm>
    </dsp:sp>
    <dsp:sp modelId="{188A4900-374E-49D3-B60B-7AEF51E7F4D7}">
      <dsp:nvSpPr>
        <dsp:cNvPr id="0" name=""/>
        <dsp:cNvSpPr/>
      </dsp:nvSpPr>
      <dsp:spPr>
        <a:xfrm>
          <a:off x="1521918" y="1303543"/>
          <a:ext cx="3934820" cy="822034"/>
        </a:xfrm>
        <a:custGeom>
          <a:avLst/>
          <a:gdLst/>
          <a:ahLst/>
          <a:cxnLst/>
          <a:rect l="0" t="0" r="0" b="0"/>
          <a:pathLst>
            <a:path>
              <a:moveTo>
                <a:pt x="3934820" y="0"/>
              </a:moveTo>
              <a:lnTo>
                <a:pt x="3934820" y="411017"/>
              </a:lnTo>
              <a:lnTo>
                <a:pt x="0" y="411017"/>
              </a:lnTo>
              <a:lnTo>
                <a:pt x="0" y="82203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BE8066-5124-4802-A8D7-47DCA01C0B0E}">
      <dsp:nvSpPr>
        <dsp:cNvPr id="0" name=""/>
        <dsp:cNvSpPr/>
      </dsp:nvSpPr>
      <dsp:spPr>
        <a:xfrm>
          <a:off x="8526" y="2125577"/>
          <a:ext cx="3026784" cy="20178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Teoría de la Globalización</a:t>
          </a:r>
          <a:endParaRPr lang="es-EC" sz="2700" kern="1200" dirty="0"/>
        </a:p>
      </dsp:txBody>
      <dsp:txXfrm>
        <a:off x="67627" y="2184678"/>
        <a:ext cx="2908582" cy="1899654"/>
      </dsp:txXfrm>
    </dsp:sp>
    <dsp:sp modelId="{247ABB5F-C277-4333-AA53-6AAA54AC7A49}">
      <dsp:nvSpPr>
        <dsp:cNvPr id="0" name=""/>
        <dsp:cNvSpPr/>
      </dsp:nvSpPr>
      <dsp:spPr>
        <a:xfrm>
          <a:off x="5411018" y="1303543"/>
          <a:ext cx="91440" cy="8220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2203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78DE27-293D-4B26-937A-B922DED73872}">
      <dsp:nvSpPr>
        <dsp:cNvPr id="0" name=""/>
        <dsp:cNvSpPr/>
      </dsp:nvSpPr>
      <dsp:spPr>
        <a:xfrm>
          <a:off x="3943346" y="2125577"/>
          <a:ext cx="3026784" cy="20178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Modelo existencial para la sociedad industrial de Krippendorf</a:t>
          </a:r>
          <a:endParaRPr lang="es-EC" sz="2700" kern="1200" dirty="0"/>
        </a:p>
      </dsp:txBody>
      <dsp:txXfrm>
        <a:off x="4002447" y="2184678"/>
        <a:ext cx="2908582" cy="1899654"/>
      </dsp:txXfrm>
    </dsp:sp>
    <dsp:sp modelId="{7CD974BF-C783-4F85-89BF-81F8FBD708EE}">
      <dsp:nvSpPr>
        <dsp:cNvPr id="0" name=""/>
        <dsp:cNvSpPr/>
      </dsp:nvSpPr>
      <dsp:spPr>
        <a:xfrm>
          <a:off x="5456738" y="1303543"/>
          <a:ext cx="3934820" cy="822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017"/>
              </a:lnTo>
              <a:lnTo>
                <a:pt x="3934820" y="411017"/>
              </a:lnTo>
              <a:lnTo>
                <a:pt x="3934820" y="82203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3CDAA-8F64-46DD-9A5E-0BA06D27282A}">
      <dsp:nvSpPr>
        <dsp:cNvPr id="0" name=""/>
        <dsp:cNvSpPr/>
      </dsp:nvSpPr>
      <dsp:spPr>
        <a:xfrm>
          <a:off x="7878166" y="2125577"/>
          <a:ext cx="3026784" cy="20178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b="0" kern="1200" dirty="0" smtClean="0"/>
            <a:t>"Teoría del Desarrollo Cognitivo de Piaget"</a:t>
          </a:r>
          <a:endParaRPr lang="es-EC" sz="2700" b="0" kern="1200" dirty="0"/>
        </a:p>
      </dsp:txBody>
      <dsp:txXfrm>
        <a:off x="7937267" y="2184678"/>
        <a:ext cx="2908582" cy="1899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3E22E-F7DF-4353-9C94-3C103364D4F2}">
      <dsp:nvSpPr>
        <dsp:cNvPr id="0" name=""/>
        <dsp:cNvSpPr/>
      </dsp:nvSpPr>
      <dsp:spPr>
        <a:xfrm>
          <a:off x="2973241" y="855515"/>
          <a:ext cx="5698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984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>
        <a:off x="3243152" y="898230"/>
        <a:ext cx="30022" cy="6010"/>
      </dsp:txXfrm>
    </dsp:sp>
    <dsp:sp modelId="{1CAFA5D0-7AFF-4F70-BB3F-2E2311D16A20}">
      <dsp:nvSpPr>
        <dsp:cNvPr id="0" name=""/>
        <dsp:cNvSpPr/>
      </dsp:nvSpPr>
      <dsp:spPr>
        <a:xfrm>
          <a:off x="364419" y="118048"/>
          <a:ext cx="2610622" cy="15663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Inv. Aplicada</a:t>
          </a:r>
          <a:endParaRPr lang="es-EC" sz="2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Poner en práctica teorías y conocimientos en problemas sociales</a:t>
          </a:r>
          <a:endParaRPr lang="es-EC" sz="1600" kern="1200" dirty="0"/>
        </a:p>
      </dsp:txBody>
      <dsp:txXfrm>
        <a:off x="364419" y="118048"/>
        <a:ext cx="2610622" cy="1566373"/>
      </dsp:txXfrm>
    </dsp:sp>
    <dsp:sp modelId="{C49723A6-AF2D-48D4-88F0-3F9045ADB4EB}">
      <dsp:nvSpPr>
        <dsp:cNvPr id="0" name=""/>
        <dsp:cNvSpPr/>
      </dsp:nvSpPr>
      <dsp:spPr>
        <a:xfrm>
          <a:off x="1669730" y="1794688"/>
          <a:ext cx="3211065" cy="569843"/>
        </a:xfrm>
        <a:custGeom>
          <a:avLst/>
          <a:gdLst/>
          <a:ahLst/>
          <a:cxnLst/>
          <a:rect l="0" t="0" r="0" b="0"/>
          <a:pathLst>
            <a:path>
              <a:moveTo>
                <a:pt x="3211065" y="0"/>
              </a:moveTo>
              <a:lnTo>
                <a:pt x="3211065" y="302021"/>
              </a:lnTo>
              <a:lnTo>
                <a:pt x="0" y="302021"/>
              </a:lnTo>
              <a:lnTo>
                <a:pt x="0" y="569843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>
        <a:off x="3193595" y="2076604"/>
        <a:ext cx="163336" cy="6010"/>
      </dsp:txXfrm>
    </dsp:sp>
    <dsp:sp modelId="{72360205-0679-4B2D-9728-47D644BE66F2}">
      <dsp:nvSpPr>
        <dsp:cNvPr id="0" name=""/>
        <dsp:cNvSpPr/>
      </dsp:nvSpPr>
      <dsp:spPr>
        <a:xfrm>
          <a:off x="3575485" y="5982"/>
          <a:ext cx="2610622" cy="17905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Fuentes de información</a:t>
          </a:r>
          <a:endParaRPr lang="es-EC" sz="2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Documentos, periódicos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Entrevistas y encuestas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Inv. de campo</a:t>
          </a:r>
          <a:endParaRPr lang="es-EC" sz="1400" kern="1200" dirty="0"/>
        </a:p>
      </dsp:txBody>
      <dsp:txXfrm>
        <a:off x="3575485" y="5982"/>
        <a:ext cx="2610622" cy="1790505"/>
      </dsp:txXfrm>
    </dsp:sp>
    <dsp:sp modelId="{F7C4788E-9E35-4E5E-9C9C-1AADAB408AEC}">
      <dsp:nvSpPr>
        <dsp:cNvPr id="0" name=""/>
        <dsp:cNvSpPr/>
      </dsp:nvSpPr>
      <dsp:spPr>
        <a:xfrm>
          <a:off x="2973241" y="3134398"/>
          <a:ext cx="5698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984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>
        <a:off x="3243152" y="3177113"/>
        <a:ext cx="30022" cy="6010"/>
      </dsp:txXfrm>
    </dsp:sp>
    <dsp:sp modelId="{8672ED77-3E53-472E-B9B0-C77AEC8FE4A7}">
      <dsp:nvSpPr>
        <dsp:cNvPr id="0" name=""/>
        <dsp:cNvSpPr/>
      </dsp:nvSpPr>
      <dsp:spPr>
        <a:xfrm>
          <a:off x="364419" y="2396931"/>
          <a:ext cx="2610622" cy="15663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Alcance </a:t>
          </a:r>
          <a:endParaRPr lang="es-EC" sz="2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Explicativo</a:t>
          </a:r>
          <a:endParaRPr lang="es-EC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Varias investigaciones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Descriptivo</a:t>
          </a:r>
          <a:endParaRPr lang="es-EC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Docentes y niños</a:t>
          </a:r>
          <a:endParaRPr lang="es-EC" sz="1400" kern="1200" dirty="0"/>
        </a:p>
      </dsp:txBody>
      <dsp:txXfrm>
        <a:off x="364419" y="2396931"/>
        <a:ext cx="2610622" cy="1566373"/>
      </dsp:txXfrm>
    </dsp:sp>
    <dsp:sp modelId="{0C985D86-C8FA-4F75-B6AB-29D3054CAAE0}">
      <dsp:nvSpPr>
        <dsp:cNvPr id="0" name=""/>
        <dsp:cNvSpPr/>
      </dsp:nvSpPr>
      <dsp:spPr>
        <a:xfrm>
          <a:off x="1669730" y="3961504"/>
          <a:ext cx="3211065" cy="569843"/>
        </a:xfrm>
        <a:custGeom>
          <a:avLst/>
          <a:gdLst/>
          <a:ahLst/>
          <a:cxnLst/>
          <a:rect l="0" t="0" r="0" b="0"/>
          <a:pathLst>
            <a:path>
              <a:moveTo>
                <a:pt x="3211065" y="0"/>
              </a:moveTo>
              <a:lnTo>
                <a:pt x="3211065" y="302021"/>
              </a:lnTo>
              <a:lnTo>
                <a:pt x="0" y="302021"/>
              </a:lnTo>
              <a:lnTo>
                <a:pt x="0" y="569843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>
        <a:off x="3193595" y="4243421"/>
        <a:ext cx="163336" cy="6010"/>
      </dsp:txXfrm>
    </dsp:sp>
    <dsp:sp modelId="{30E213B9-4E53-49B7-8E3C-08692F667044}">
      <dsp:nvSpPr>
        <dsp:cNvPr id="0" name=""/>
        <dsp:cNvSpPr/>
      </dsp:nvSpPr>
      <dsp:spPr>
        <a:xfrm>
          <a:off x="3575485" y="2396931"/>
          <a:ext cx="2610622" cy="15663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Recolección y análisis de datos</a:t>
          </a:r>
          <a:endParaRPr lang="es-EC" sz="2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Análisis documental y estudio de variables</a:t>
          </a:r>
          <a:endParaRPr lang="es-EC" sz="1600" kern="1200" dirty="0"/>
        </a:p>
      </dsp:txBody>
      <dsp:txXfrm>
        <a:off x="3575485" y="2396931"/>
        <a:ext cx="2610622" cy="1566373"/>
      </dsp:txXfrm>
    </dsp:sp>
    <dsp:sp modelId="{AFE410C8-332F-4CE9-AD30-F4D469DB8E8F}">
      <dsp:nvSpPr>
        <dsp:cNvPr id="0" name=""/>
        <dsp:cNvSpPr/>
      </dsp:nvSpPr>
      <dsp:spPr>
        <a:xfrm>
          <a:off x="364419" y="4563747"/>
          <a:ext cx="2610622" cy="15663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Procedimiento para análisis de datos</a:t>
          </a:r>
          <a:endParaRPr lang="es-EC" sz="20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Análisis exploratorio de datos y apoyo estadístico; datos cualitativos</a:t>
          </a:r>
          <a:endParaRPr lang="es-EC" sz="1600" kern="1200" dirty="0"/>
        </a:p>
      </dsp:txBody>
      <dsp:txXfrm>
        <a:off x="364419" y="4563747"/>
        <a:ext cx="2610622" cy="15663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DF6CD-4F79-4F1D-B936-9D9AEEB392F8}">
      <dsp:nvSpPr>
        <dsp:cNvPr id="0" name=""/>
        <dsp:cNvSpPr/>
      </dsp:nvSpPr>
      <dsp:spPr>
        <a:xfrm>
          <a:off x="3841133" y="1381189"/>
          <a:ext cx="3303670" cy="330367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>
              <a:latin typeface="Arial" panose="020B0604020202020204" pitchFamily="34" charset="0"/>
              <a:cs typeface="Arial" panose="020B0604020202020204" pitchFamily="34" charset="0"/>
            </a:rPr>
            <a:t>Marca destino turístico</a:t>
          </a:r>
          <a:endParaRPr lang="es-EC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24944" y="1865000"/>
        <a:ext cx="2336048" cy="2336048"/>
      </dsp:txXfrm>
    </dsp:sp>
    <dsp:sp modelId="{4F0FB28A-BB36-4CC1-874A-D59C504F2E93}">
      <dsp:nvSpPr>
        <dsp:cNvPr id="0" name=""/>
        <dsp:cNvSpPr/>
      </dsp:nvSpPr>
      <dsp:spPr>
        <a:xfrm>
          <a:off x="4667051" y="54444"/>
          <a:ext cx="1651835" cy="1651835"/>
        </a:xfrm>
        <a:prstGeom prst="ellipse">
          <a:avLst/>
        </a:prstGeom>
        <a:solidFill>
          <a:schemeClr val="accent3">
            <a:alpha val="50000"/>
            <a:hueOff val="-1262339"/>
            <a:satOff val="0"/>
            <a:lumOff val="22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Relación histórica</a:t>
          </a:r>
          <a:endParaRPr lang="es-EC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08957" y="296350"/>
        <a:ext cx="1168023" cy="1168023"/>
      </dsp:txXfrm>
    </dsp:sp>
    <dsp:sp modelId="{B6E407C5-F8A1-4F7B-9C32-B1D5F9E94ACE}">
      <dsp:nvSpPr>
        <dsp:cNvPr id="0" name=""/>
        <dsp:cNvSpPr/>
      </dsp:nvSpPr>
      <dsp:spPr>
        <a:xfrm>
          <a:off x="6350071" y="864943"/>
          <a:ext cx="1651835" cy="1651835"/>
        </a:xfrm>
        <a:prstGeom prst="ellipse">
          <a:avLst/>
        </a:prstGeom>
        <a:solidFill>
          <a:schemeClr val="accent3">
            <a:alpha val="50000"/>
            <a:hueOff val="-2524677"/>
            <a:satOff val="0"/>
            <a:lumOff val="44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Acontecimientos con efectos profundos</a:t>
          </a:r>
          <a:endParaRPr lang="es-EC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91977" y="1106849"/>
        <a:ext cx="1168023" cy="1168023"/>
      </dsp:txXfrm>
    </dsp:sp>
    <dsp:sp modelId="{A3EB23E9-E385-42B7-894F-44447B79F423}">
      <dsp:nvSpPr>
        <dsp:cNvPr id="0" name=""/>
        <dsp:cNvSpPr/>
      </dsp:nvSpPr>
      <dsp:spPr>
        <a:xfrm>
          <a:off x="6765742" y="2686120"/>
          <a:ext cx="1651835" cy="1651835"/>
        </a:xfrm>
        <a:prstGeom prst="ellipse">
          <a:avLst/>
        </a:prstGeom>
        <a:solidFill>
          <a:schemeClr val="accent3">
            <a:alpha val="50000"/>
            <a:hueOff val="-3787016"/>
            <a:satOff val="0"/>
            <a:lumOff val="66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Personalidades</a:t>
          </a:r>
          <a:endParaRPr lang="es-EC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07648" y="2928026"/>
        <a:ext cx="1168023" cy="1168023"/>
      </dsp:txXfrm>
    </dsp:sp>
    <dsp:sp modelId="{CF1EA818-6A79-48B7-8D4E-0912EDAFD001}">
      <dsp:nvSpPr>
        <dsp:cNvPr id="0" name=""/>
        <dsp:cNvSpPr/>
      </dsp:nvSpPr>
      <dsp:spPr>
        <a:xfrm>
          <a:off x="5601056" y="4146590"/>
          <a:ext cx="1651835" cy="1651835"/>
        </a:xfrm>
        <a:prstGeom prst="ellipse">
          <a:avLst/>
        </a:prstGeom>
        <a:solidFill>
          <a:schemeClr val="accent3">
            <a:alpha val="50000"/>
            <a:hueOff val="-5049355"/>
            <a:satOff val="0"/>
            <a:lumOff val="88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Grupos sociales</a:t>
          </a:r>
          <a:endParaRPr lang="es-EC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42962" y="4388496"/>
        <a:ext cx="1168023" cy="1168023"/>
      </dsp:txXfrm>
    </dsp:sp>
    <dsp:sp modelId="{E7F21E48-3C6C-454F-AA6C-21CEA7477983}">
      <dsp:nvSpPr>
        <dsp:cNvPr id="0" name=""/>
        <dsp:cNvSpPr/>
      </dsp:nvSpPr>
      <dsp:spPr>
        <a:xfrm>
          <a:off x="3733045" y="4146590"/>
          <a:ext cx="1651835" cy="1651835"/>
        </a:xfrm>
        <a:prstGeom prst="ellipse">
          <a:avLst/>
        </a:prstGeom>
        <a:solidFill>
          <a:schemeClr val="accent3">
            <a:alpha val="50000"/>
            <a:hueOff val="-6311694"/>
            <a:satOff val="0"/>
            <a:lumOff val="110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Imagen específica de la ciudad</a:t>
          </a:r>
          <a:endParaRPr lang="es-EC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74951" y="4388496"/>
        <a:ext cx="1168023" cy="1168023"/>
      </dsp:txXfrm>
    </dsp:sp>
    <dsp:sp modelId="{DD171D67-EDAD-4421-9D60-524DA58795B5}">
      <dsp:nvSpPr>
        <dsp:cNvPr id="0" name=""/>
        <dsp:cNvSpPr/>
      </dsp:nvSpPr>
      <dsp:spPr>
        <a:xfrm>
          <a:off x="2568359" y="2686120"/>
          <a:ext cx="1651835" cy="1651835"/>
        </a:xfrm>
        <a:prstGeom prst="ellipse">
          <a:avLst/>
        </a:prstGeom>
        <a:solidFill>
          <a:schemeClr val="accent3">
            <a:alpha val="50000"/>
            <a:hueOff val="-7574032"/>
            <a:satOff val="0"/>
            <a:lumOff val="132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Cultura (riqueza cultural)</a:t>
          </a:r>
          <a:endParaRPr lang="es-EC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10265" y="2928026"/>
        <a:ext cx="1168023" cy="1168023"/>
      </dsp:txXfrm>
    </dsp:sp>
    <dsp:sp modelId="{2250F691-AED7-4458-A64A-F9DC7DB046F6}">
      <dsp:nvSpPr>
        <dsp:cNvPr id="0" name=""/>
        <dsp:cNvSpPr/>
      </dsp:nvSpPr>
      <dsp:spPr>
        <a:xfrm>
          <a:off x="2984031" y="864943"/>
          <a:ext cx="1651835" cy="1651835"/>
        </a:xfrm>
        <a:prstGeom prst="ellipse">
          <a:avLst/>
        </a:prstGeom>
        <a:solidFill>
          <a:schemeClr val="accent3">
            <a:alpha val="50000"/>
            <a:hueOff val="-8836371"/>
            <a:satOff val="0"/>
            <a:lumOff val="1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Reputación moral</a:t>
          </a:r>
          <a:endParaRPr lang="es-EC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25937" y="1106849"/>
        <a:ext cx="1168023" cy="11680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4D212-349B-41B2-9A0C-E1360CB04ABD}">
      <dsp:nvSpPr>
        <dsp:cNvPr id="0" name=""/>
        <dsp:cNvSpPr/>
      </dsp:nvSpPr>
      <dsp:spPr>
        <a:xfrm>
          <a:off x="0" y="176362"/>
          <a:ext cx="5181600" cy="2148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400" kern="1200" dirty="0" smtClean="0"/>
            <a:t>La diferencia  se da de acuerdo:</a:t>
          </a:r>
          <a:endParaRPr lang="es-EC" sz="5400" kern="1200" dirty="0"/>
        </a:p>
      </dsp:txBody>
      <dsp:txXfrm>
        <a:off x="104863" y="281225"/>
        <a:ext cx="4971874" cy="1938394"/>
      </dsp:txXfrm>
    </dsp:sp>
    <dsp:sp modelId="{C8544C0A-4AE4-40BD-8A30-F0BEF4F033B6}">
      <dsp:nvSpPr>
        <dsp:cNvPr id="0" name=""/>
        <dsp:cNvSpPr/>
      </dsp:nvSpPr>
      <dsp:spPr>
        <a:xfrm>
          <a:off x="0" y="2324482"/>
          <a:ext cx="5181600" cy="2347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16" tIns="40640" rIns="227584" bIns="40640" numCol="1" spcCol="1270" anchor="t" anchorCtr="0">
          <a:noAutofit/>
        </a:bodyPr>
        <a:lstStyle/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3200" kern="1200" dirty="0" smtClean="0"/>
            <a:t>Al precio de productos y destinos, experiencias, expectativa, gastos, número de turistas y duración de estancia.</a:t>
          </a:r>
          <a:endParaRPr lang="es-EC" sz="3200" kern="1200" dirty="0"/>
        </a:p>
      </dsp:txBody>
      <dsp:txXfrm>
        <a:off x="0" y="2324482"/>
        <a:ext cx="5181600" cy="23473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F7C79-0D00-4C89-98F6-2AB7E658479D}">
      <dsp:nvSpPr>
        <dsp:cNvPr id="0" name=""/>
        <dsp:cNvSpPr/>
      </dsp:nvSpPr>
      <dsp:spPr>
        <a:xfrm>
          <a:off x="486910" y="44482"/>
          <a:ext cx="9541778" cy="138913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220526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Aumento de los espacios culturales</a:t>
          </a:r>
          <a:endParaRPr lang="es-EC" sz="2600" kern="1200" dirty="0"/>
        </a:p>
      </dsp:txBody>
      <dsp:txXfrm>
        <a:off x="486910" y="391767"/>
        <a:ext cx="9194493" cy="694569"/>
      </dsp:txXfrm>
    </dsp:sp>
    <dsp:sp modelId="{96DA3ED7-D573-4C2E-B7E4-7FC620DCF373}">
      <dsp:nvSpPr>
        <dsp:cNvPr id="0" name=""/>
        <dsp:cNvSpPr/>
      </dsp:nvSpPr>
      <dsp:spPr>
        <a:xfrm>
          <a:off x="486910" y="1117975"/>
          <a:ext cx="2199379" cy="2569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Se destacan características: </a:t>
          </a:r>
          <a:endParaRPr lang="es-EC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Ciudad comercial e industrial, encantos naturales, variedad de frutas y flores (Paraíso frutal y floral del país, y la canción Ambato tierra de flores)</a:t>
          </a:r>
          <a:endParaRPr lang="es-EC" sz="1400" kern="1200" dirty="0"/>
        </a:p>
      </dsp:txBody>
      <dsp:txXfrm>
        <a:off x="486910" y="1117975"/>
        <a:ext cx="2199379" cy="2569489"/>
      </dsp:txXfrm>
    </dsp:sp>
    <dsp:sp modelId="{9399005F-03D9-431E-A144-5BE8DC0A4463}">
      <dsp:nvSpPr>
        <dsp:cNvPr id="0" name=""/>
        <dsp:cNvSpPr/>
      </dsp:nvSpPr>
      <dsp:spPr>
        <a:xfrm>
          <a:off x="2686290" y="507364"/>
          <a:ext cx="7342398" cy="138913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220526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Recuperación, valoración y difusión</a:t>
          </a:r>
          <a:endParaRPr lang="es-EC" sz="2600" kern="1200" dirty="0"/>
        </a:p>
      </dsp:txBody>
      <dsp:txXfrm>
        <a:off x="2686290" y="854649"/>
        <a:ext cx="6995113" cy="694569"/>
      </dsp:txXfrm>
    </dsp:sp>
    <dsp:sp modelId="{500B757A-BBEE-42EE-9B0D-0B0AD5DEC6CF}">
      <dsp:nvSpPr>
        <dsp:cNvPr id="0" name=""/>
        <dsp:cNvSpPr/>
      </dsp:nvSpPr>
      <dsp:spPr>
        <a:xfrm>
          <a:off x="2686290" y="1580857"/>
          <a:ext cx="2199379" cy="25039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Legado histórico patrimonial, cultural y natural</a:t>
          </a:r>
          <a:endParaRPr lang="es-EC" sz="1800" kern="1200" dirty="0"/>
        </a:p>
      </dsp:txBody>
      <dsp:txXfrm>
        <a:off x="2686290" y="1580857"/>
        <a:ext cx="2199379" cy="2503996"/>
      </dsp:txXfrm>
    </dsp:sp>
    <dsp:sp modelId="{7A283E76-E158-481E-BDD0-2174379EDB69}">
      <dsp:nvSpPr>
        <dsp:cNvPr id="0" name=""/>
        <dsp:cNvSpPr/>
      </dsp:nvSpPr>
      <dsp:spPr>
        <a:xfrm>
          <a:off x="4885670" y="970246"/>
          <a:ext cx="5143018" cy="138913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220526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Gran impacto y sentir</a:t>
          </a:r>
          <a:endParaRPr lang="es-EC" sz="2600" kern="1200" dirty="0"/>
        </a:p>
      </dsp:txBody>
      <dsp:txXfrm>
        <a:off x="4885670" y="1317531"/>
        <a:ext cx="4795733" cy="694569"/>
      </dsp:txXfrm>
    </dsp:sp>
    <dsp:sp modelId="{013F3B2B-4F4A-48E1-A45C-870AAC442243}">
      <dsp:nvSpPr>
        <dsp:cNvPr id="0" name=""/>
        <dsp:cNvSpPr/>
      </dsp:nvSpPr>
      <dsp:spPr>
        <a:xfrm>
          <a:off x="4885670" y="2043739"/>
          <a:ext cx="2199379" cy="25207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Terremoto de Ambato 1949, surge la FFF (elección de reina y desfile)</a:t>
          </a:r>
          <a:endParaRPr lang="es-EC" sz="1800" kern="1200" dirty="0"/>
        </a:p>
      </dsp:txBody>
      <dsp:txXfrm>
        <a:off x="4885670" y="2043739"/>
        <a:ext cx="2199379" cy="2520739"/>
      </dsp:txXfrm>
    </dsp:sp>
    <dsp:sp modelId="{A3652795-6531-46C4-BE02-AF936E4EA2B4}">
      <dsp:nvSpPr>
        <dsp:cNvPr id="0" name=""/>
        <dsp:cNvSpPr/>
      </dsp:nvSpPr>
      <dsp:spPr>
        <a:xfrm>
          <a:off x="7085050" y="1433129"/>
          <a:ext cx="2943638" cy="138913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220526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smtClean="0"/>
            <a:t>Legado cultural</a:t>
          </a:r>
          <a:endParaRPr lang="es-EC" sz="2600" kern="1200" dirty="0"/>
        </a:p>
      </dsp:txBody>
      <dsp:txXfrm>
        <a:off x="7085050" y="1780414"/>
        <a:ext cx="2596353" cy="694569"/>
      </dsp:txXfrm>
    </dsp:sp>
    <dsp:sp modelId="{030B9439-4EC8-4C8C-8A1E-09177CA00BC8}">
      <dsp:nvSpPr>
        <dsp:cNvPr id="0" name=""/>
        <dsp:cNvSpPr/>
      </dsp:nvSpPr>
      <dsp:spPr>
        <a:xfrm>
          <a:off x="7085050" y="2506622"/>
          <a:ext cx="2219417" cy="25502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Casa con árbol frutal o floral, hora ambateña.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Cuna de Los Tres Juanes, Ciudad de las Flores y de las Frutas, Ciudad Cosmopolita, Jardín del Ecuador.</a:t>
          </a:r>
        </a:p>
      </dsp:txBody>
      <dsp:txXfrm>
        <a:off x="7085050" y="2506622"/>
        <a:ext cx="2219417" cy="25502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E21DC-ECB8-4480-8F73-0122EAF44D04}">
      <dsp:nvSpPr>
        <dsp:cNvPr id="0" name=""/>
        <dsp:cNvSpPr/>
      </dsp:nvSpPr>
      <dsp:spPr>
        <a:xfrm>
          <a:off x="1357" y="529013"/>
          <a:ext cx="5295147" cy="3177088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Patrimonio cultural (874 áreas patrimoniales)</a:t>
          </a:r>
          <a:endParaRPr lang="es-EC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Iglesias y santuarios: 		12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Parques: 			7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Museos y Quintas: 		11.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Mercados y plazas populares: 	4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Monumentos: 			9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Teatros: 			2</a:t>
          </a:r>
        </a:p>
      </dsp:txBody>
      <dsp:txXfrm>
        <a:off x="1357" y="529013"/>
        <a:ext cx="5295147" cy="3177088"/>
      </dsp:txXfrm>
    </dsp:sp>
    <dsp:sp modelId="{F9215E01-1016-41BC-B882-B97D1F3403AB}">
      <dsp:nvSpPr>
        <dsp:cNvPr id="0" name=""/>
        <dsp:cNvSpPr/>
      </dsp:nvSpPr>
      <dsp:spPr>
        <a:xfrm>
          <a:off x="5826020" y="529013"/>
          <a:ext cx="5295147" cy="3177088"/>
        </a:xfrm>
        <a:prstGeom prst="rect">
          <a:avLst/>
        </a:prstGeom>
        <a:solidFill>
          <a:schemeClr val="accent3">
            <a:shade val="50000"/>
            <a:hueOff val="-845321"/>
            <a:satOff val="-67407"/>
            <a:lumOff val="5231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Patrimonio cultural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Gastronomía: 			12 platos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Personajes ilustres: 		10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Eventos y momentos históricos: 17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Fiestas populares: 		17</a:t>
          </a:r>
        </a:p>
      </dsp:txBody>
      <dsp:txXfrm>
        <a:off x="5826020" y="529013"/>
        <a:ext cx="5295147" cy="31770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B538F-ED8F-4236-B3A7-8DD05F8ACA75}">
      <dsp:nvSpPr>
        <dsp:cNvPr id="0" name=""/>
        <dsp:cNvSpPr/>
      </dsp:nvSpPr>
      <dsp:spPr>
        <a:xfrm>
          <a:off x="481109" y="3145"/>
          <a:ext cx="4549229" cy="2729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Patrimonio Natural</a:t>
          </a:r>
          <a:endParaRPr lang="es-EC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Nevado Volcán Carihuairazo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Cascadas 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Lagunas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Cerro (Quisapincha)</a:t>
          </a:r>
          <a:endParaRPr lang="es-EC" sz="1800" kern="1200" dirty="0"/>
        </a:p>
      </dsp:txBody>
      <dsp:txXfrm>
        <a:off x="481109" y="3145"/>
        <a:ext cx="4549229" cy="2729537"/>
      </dsp:txXfrm>
    </dsp:sp>
    <dsp:sp modelId="{210B1902-738A-42FC-A112-BBB5115CC649}">
      <dsp:nvSpPr>
        <dsp:cNvPr id="0" name=""/>
        <dsp:cNvSpPr/>
      </dsp:nvSpPr>
      <dsp:spPr>
        <a:xfrm>
          <a:off x="5485261" y="3145"/>
          <a:ext cx="4549229" cy="2729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Patrimonio cultural intangible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Leyendas Chibuleos, Kisapinchas y Tomabelas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Vestimenta, música, danza, costumbres, tradiciones</a:t>
          </a:r>
        </a:p>
      </dsp:txBody>
      <dsp:txXfrm>
        <a:off x="5485261" y="3145"/>
        <a:ext cx="4549229" cy="2729537"/>
      </dsp:txXfrm>
    </dsp:sp>
    <dsp:sp modelId="{36101E26-0C9D-4B07-8FC9-F376194C2800}">
      <dsp:nvSpPr>
        <dsp:cNvPr id="0" name=""/>
        <dsp:cNvSpPr/>
      </dsp:nvSpPr>
      <dsp:spPr>
        <a:xfrm>
          <a:off x="481109" y="3187605"/>
          <a:ext cx="4549229" cy="2729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Actividad artesanal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Calzado ambateño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Artículos de cuero (chompas)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Camisas de Pasa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Marroquinería de cuero y piel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Artículos en Vaqueta Repujada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Bisutería en Macramé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Shigras de Quisapincha</a:t>
          </a:r>
        </a:p>
      </dsp:txBody>
      <dsp:txXfrm>
        <a:off x="481109" y="3187605"/>
        <a:ext cx="4549229" cy="2729537"/>
      </dsp:txXfrm>
    </dsp:sp>
    <dsp:sp modelId="{556BDDA9-AF76-4EC3-A599-74D2B5BFE84F}">
      <dsp:nvSpPr>
        <dsp:cNvPr id="0" name=""/>
        <dsp:cNvSpPr/>
      </dsp:nvSpPr>
      <dsp:spPr>
        <a:xfrm>
          <a:off x="5485261" y="3187605"/>
          <a:ext cx="4549229" cy="2729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Otras actividades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Motocross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Bicicross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Senderismo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Cabalgata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Montañismo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Tren (3 rutas)</a:t>
          </a:r>
        </a:p>
      </dsp:txBody>
      <dsp:txXfrm>
        <a:off x="5485261" y="3187605"/>
        <a:ext cx="4549229" cy="2729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7B9FE-4A19-409C-8DEC-2DA674ADF7AA}" type="datetimeFigureOut">
              <a:rPr lang="es-EC" smtClean="0"/>
              <a:t>29/8/2017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E274E-187B-4ADA-B440-F269DCF76EF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85314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6A165-828B-4C08-AFCB-461FB6167DE0}" type="datetimeFigureOut">
              <a:rPr lang="es-EC" smtClean="0"/>
              <a:t>29/8/2017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0941E-0022-4E49-AECB-59260DCF931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30668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0941E-0022-4E49-AECB-59260DCF931A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59862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0941E-0022-4E49-AECB-59260DCF931A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65336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0941E-0022-4E49-AECB-59260DCF931A}" type="slidenum">
              <a:rPr lang="es-EC" smtClean="0"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91390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0941E-0022-4E49-AECB-59260DCF931A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0039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0941E-0022-4E49-AECB-59260DCF931A}" type="slidenum">
              <a:rPr lang="es-EC" smtClean="0"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02544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0941E-0022-4E49-AECB-59260DCF931A}" type="slidenum">
              <a:rPr lang="es-EC" smtClean="0"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74839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0941E-0022-4E49-AECB-59260DCF931A}" type="slidenum">
              <a:rPr lang="es-EC" smtClean="0"/>
              <a:t>18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86293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0941E-0022-4E49-AECB-59260DCF931A}" type="slidenum">
              <a:rPr lang="es-EC" smtClean="0"/>
              <a:t>19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0312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0941E-0022-4E49-AECB-59260DCF931A}" type="slidenum">
              <a:rPr lang="es-EC" smtClean="0"/>
              <a:t>21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51932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0941E-0022-4E49-AECB-59260DCF931A}" type="slidenum">
              <a:rPr lang="es-EC" smtClean="0"/>
              <a:t>29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35622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0941E-0022-4E49-AECB-59260DCF931A}" type="slidenum">
              <a:rPr lang="es-EC" smtClean="0"/>
              <a:t>30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33285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0941E-0022-4E49-AECB-59260DCF931A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106642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0941E-0022-4E49-AECB-59260DCF931A}" type="slidenum">
              <a:rPr lang="es-EC" smtClean="0"/>
              <a:t>32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13731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0941E-0022-4E49-AECB-59260DCF931A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37916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0941E-0022-4E49-AECB-59260DCF931A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4087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0941E-0022-4E49-AECB-59260DCF931A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59278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0941E-0022-4E49-AECB-59260DCF931A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5868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0941E-0022-4E49-AECB-59260DCF931A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97058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0941E-0022-4E49-AECB-59260DCF931A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85604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0941E-0022-4E49-AECB-59260DCF931A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29436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3878-91A9-4E4F-AEC7-A17825F56E19}" type="datetimeFigureOut">
              <a:rPr lang="es-EC" smtClean="0"/>
              <a:t>29/8/2017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398E-D7BB-4261-AE36-39F3D9E07D4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1371845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3878-91A9-4E4F-AEC7-A17825F56E19}" type="datetimeFigureOut">
              <a:rPr lang="es-EC" smtClean="0"/>
              <a:t>29/8/2017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398E-D7BB-4261-AE36-39F3D9E07D4A}" type="slidenum">
              <a:rPr lang="es-EC" smtClean="0"/>
              <a:t>‹Nº›</a:t>
            </a:fld>
            <a:endParaRPr lang="es-EC"/>
          </a:p>
        </p:txBody>
      </p:sp>
      <p:pic>
        <p:nvPicPr>
          <p:cNvPr id="7" name="Picture 2" descr="bander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62"/>
          <a:stretch/>
        </p:blipFill>
        <p:spPr bwMode="auto">
          <a:xfrm>
            <a:off x="0" y="0"/>
            <a:ext cx="353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ander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62"/>
          <a:stretch/>
        </p:blipFill>
        <p:spPr bwMode="auto">
          <a:xfrm>
            <a:off x="11838317" y="0"/>
            <a:ext cx="353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44056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Amba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3878-91A9-4E4F-AEC7-A17825F56E19}" type="datetimeFigureOut">
              <a:rPr lang="es-EC" smtClean="0"/>
              <a:t>29/8/2017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398E-D7BB-4261-AE36-39F3D9E07D4A}" type="slidenum">
              <a:rPr lang="es-EC" smtClean="0"/>
              <a:t>‹Nº›</a:t>
            </a:fld>
            <a:endParaRPr lang="es-EC"/>
          </a:p>
        </p:txBody>
      </p:sp>
      <p:pic>
        <p:nvPicPr>
          <p:cNvPr id="7" name="Picture 2" descr="bander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62"/>
          <a:stretch/>
        </p:blipFill>
        <p:spPr bwMode="auto">
          <a:xfrm>
            <a:off x="0" y="0"/>
            <a:ext cx="353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ander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62"/>
          <a:stretch/>
        </p:blipFill>
        <p:spPr bwMode="auto">
          <a:xfrm>
            <a:off x="11838317" y="0"/>
            <a:ext cx="353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20620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3878-91A9-4E4F-AEC7-A17825F56E19}" type="datetimeFigureOut">
              <a:rPr lang="es-EC" smtClean="0"/>
              <a:t>29/8/2017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398E-D7BB-4261-AE36-39F3D9E07D4A}" type="slidenum">
              <a:rPr lang="es-EC" smtClean="0"/>
              <a:t>‹Nº›</a:t>
            </a:fld>
            <a:endParaRPr lang="es-EC"/>
          </a:p>
        </p:txBody>
      </p:sp>
      <p:pic>
        <p:nvPicPr>
          <p:cNvPr id="7" name="Picture 2" descr="bander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62"/>
          <a:stretch/>
        </p:blipFill>
        <p:spPr bwMode="auto">
          <a:xfrm>
            <a:off x="0" y="0"/>
            <a:ext cx="353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ander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62"/>
          <a:stretch/>
        </p:blipFill>
        <p:spPr bwMode="auto">
          <a:xfrm>
            <a:off x="11838317" y="0"/>
            <a:ext cx="353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28463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3878-91A9-4E4F-AEC7-A17825F56E19}" type="datetimeFigureOut">
              <a:rPr lang="es-EC" smtClean="0"/>
              <a:t>29/8/2017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398E-D7BB-4261-AE36-39F3D9E07D4A}" type="slidenum">
              <a:rPr lang="es-EC" smtClean="0"/>
              <a:t>‹Nº›</a:t>
            </a:fld>
            <a:endParaRPr lang="es-EC"/>
          </a:p>
        </p:txBody>
      </p:sp>
      <p:pic>
        <p:nvPicPr>
          <p:cNvPr id="7" name="Picture 2" descr="bander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62"/>
          <a:stretch/>
        </p:blipFill>
        <p:spPr bwMode="auto">
          <a:xfrm>
            <a:off x="0" y="8626"/>
            <a:ext cx="353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ander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62"/>
          <a:stretch/>
        </p:blipFill>
        <p:spPr bwMode="auto">
          <a:xfrm>
            <a:off x="11838317" y="8626"/>
            <a:ext cx="353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13225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3878-91A9-4E4F-AEC7-A17825F56E19}" type="datetimeFigureOut">
              <a:rPr lang="es-EC" smtClean="0"/>
              <a:t>29/8/2017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398E-D7BB-4261-AE36-39F3D9E07D4A}" type="slidenum">
              <a:rPr lang="es-EC" smtClean="0"/>
              <a:t>‹Nº›</a:t>
            </a:fld>
            <a:endParaRPr lang="es-EC"/>
          </a:p>
        </p:txBody>
      </p:sp>
      <p:pic>
        <p:nvPicPr>
          <p:cNvPr id="8" name="Picture 2" descr="bander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62"/>
          <a:stretch/>
        </p:blipFill>
        <p:spPr bwMode="auto">
          <a:xfrm>
            <a:off x="0" y="0"/>
            <a:ext cx="353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ander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62"/>
          <a:stretch/>
        </p:blipFill>
        <p:spPr bwMode="auto">
          <a:xfrm>
            <a:off x="11838317" y="0"/>
            <a:ext cx="353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70545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3878-91A9-4E4F-AEC7-A17825F56E19}" type="datetimeFigureOut">
              <a:rPr lang="es-EC" smtClean="0"/>
              <a:t>29/8/2017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398E-D7BB-4261-AE36-39F3D9E07D4A}" type="slidenum">
              <a:rPr lang="es-EC" smtClean="0"/>
              <a:t>‹Nº›</a:t>
            </a:fld>
            <a:endParaRPr lang="es-EC"/>
          </a:p>
        </p:txBody>
      </p:sp>
      <p:pic>
        <p:nvPicPr>
          <p:cNvPr id="10" name="Picture 2" descr="bander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62"/>
          <a:stretch/>
        </p:blipFill>
        <p:spPr bwMode="auto">
          <a:xfrm>
            <a:off x="0" y="0"/>
            <a:ext cx="353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ander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62"/>
          <a:stretch/>
        </p:blipFill>
        <p:spPr bwMode="auto">
          <a:xfrm>
            <a:off x="11838317" y="0"/>
            <a:ext cx="353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69537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3878-91A9-4E4F-AEC7-A17825F56E19}" type="datetimeFigureOut">
              <a:rPr lang="es-EC" smtClean="0"/>
              <a:t>29/8/2017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398E-D7BB-4261-AE36-39F3D9E07D4A}" type="slidenum">
              <a:rPr lang="es-EC" smtClean="0"/>
              <a:t>‹Nº›</a:t>
            </a:fld>
            <a:endParaRPr lang="es-EC"/>
          </a:p>
        </p:txBody>
      </p:sp>
      <p:pic>
        <p:nvPicPr>
          <p:cNvPr id="6" name="Picture 2" descr="bander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62"/>
          <a:stretch/>
        </p:blipFill>
        <p:spPr bwMode="auto">
          <a:xfrm>
            <a:off x="0" y="0"/>
            <a:ext cx="353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ander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62"/>
          <a:stretch/>
        </p:blipFill>
        <p:spPr bwMode="auto">
          <a:xfrm>
            <a:off x="11838317" y="0"/>
            <a:ext cx="353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44127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mba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der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62"/>
          <a:stretch/>
        </p:blipFill>
        <p:spPr bwMode="auto">
          <a:xfrm>
            <a:off x="0" y="0"/>
            <a:ext cx="353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ander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62"/>
          <a:stretch/>
        </p:blipFill>
        <p:spPr bwMode="auto">
          <a:xfrm>
            <a:off x="11838317" y="0"/>
            <a:ext cx="353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00631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3878-91A9-4E4F-AEC7-A17825F56E19}" type="datetimeFigureOut">
              <a:rPr lang="es-EC" smtClean="0"/>
              <a:t>29/8/2017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398E-D7BB-4261-AE36-39F3D9E07D4A}" type="slidenum">
              <a:rPr lang="es-EC" smtClean="0"/>
              <a:t>‹Nº›</a:t>
            </a:fld>
            <a:endParaRPr lang="es-EC"/>
          </a:p>
        </p:txBody>
      </p:sp>
      <p:pic>
        <p:nvPicPr>
          <p:cNvPr id="8" name="Picture 2" descr="bander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62"/>
          <a:stretch/>
        </p:blipFill>
        <p:spPr bwMode="auto">
          <a:xfrm>
            <a:off x="0" y="0"/>
            <a:ext cx="353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ander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62"/>
          <a:stretch/>
        </p:blipFill>
        <p:spPr bwMode="auto">
          <a:xfrm>
            <a:off x="11838317" y="0"/>
            <a:ext cx="353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61055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3878-91A9-4E4F-AEC7-A17825F56E19}" type="datetimeFigureOut">
              <a:rPr lang="es-EC" smtClean="0"/>
              <a:t>29/8/2017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398E-D7BB-4261-AE36-39F3D9E07D4A}" type="slidenum">
              <a:rPr lang="es-EC" smtClean="0"/>
              <a:t>‹Nº›</a:t>
            </a:fld>
            <a:endParaRPr lang="es-EC"/>
          </a:p>
        </p:txBody>
      </p:sp>
      <p:pic>
        <p:nvPicPr>
          <p:cNvPr id="8" name="Picture 2" descr="bander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62"/>
          <a:stretch/>
        </p:blipFill>
        <p:spPr bwMode="auto">
          <a:xfrm>
            <a:off x="0" y="0"/>
            <a:ext cx="353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ander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62"/>
          <a:stretch/>
        </p:blipFill>
        <p:spPr bwMode="auto">
          <a:xfrm>
            <a:off x="11838317" y="0"/>
            <a:ext cx="353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65361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53878-91A9-4E4F-AEC7-A17825F56E19}" type="datetimeFigureOut">
              <a:rPr lang="es-EC" smtClean="0"/>
              <a:t>29/8/2017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2398E-D7BB-4261-AE36-39F3D9E07D4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3453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24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9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11" Type="http://schemas.openxmlformats.org/officeDocument/2006/relationships/image" Target="../media/image41.jpeg"/><Relationship Id="rId5" Type="http://schemas.openxmlformats.org/officeDocument/2006/relationships/diagramQuickStyle" Target="../diagrams/quickStyle15.xml"/><Relationship Id="rId10" Type="http://schemas.openxmlformats.org/officeDocument/2006/relationships/image" Target="../media/image40.jpeg"/><Relationship Id="rId4" Type="http://schemas.openxmlformats.org/officeDocument/2006/relationships/diagramLayout" Target="../diagrams/layout15.xml"/><Relationship Id="rId9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jpeg"/><Relationship Id="rId9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4.xml"/><Relationship Id="rId18" Type="http://schemas.openxmlformats.org/officeDocument/2006/relationships/image" Target="../media/image10.jpeg"/><Relationship Id="rId12" Type="http://schemas.openxmlformats.org/officeDocument/2006/relationships/diagramData" Target="../diagrams/data4.xml"/><Relationship Id="rId1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6.png"/><Relationship Id="rId15" Type="http://schemas.openxmlformats.org/officeDocument/2006/relationships/diagramColors" Target="../diagrams/colors4.xml"/><Relationship Id="rId1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4.jpeg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5632" y="1320366"/>
            <a:ext cx="10515600" cy="1402873"/>
          </a:xfrm>
        </p:spPr>
        <p:txBody>
          <a:bodyPr>
            <a:noAutofit/>
          </a:bodyPr>
          <a:lstStyle/>
          <a:p>
            <a:pPr algn="ctr"/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DEPARTAMENTO DE CIENCIAS ECONÓMICAS, ADMINISTRATIVAS Y DE COMERCIO</a:t>
            </a:r>
            <a:b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TRABAJO DE TITULACIÓN, PREVIO A LA OBTENCIÓN DEL TÍTULO DE </a:t>
            </a:r>
            <a:b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INGENIERÍA EN ADMINISTRACIÓN TURÍSTICA Y HOTELERA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865632" y="4095080"/>
            <a:ext cx="10515600" cy="5629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Andrés Villagrán </a:t>
            </a:r>
          </a:p>
        </p:txBody>
      </p:sp>
      <p:pic>
        <p:nvPicPr>
          <p:cNvPr id="1026" name="Picture 2" descr="Resultado de imagen para ambato tierrita lin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457" y="5503948"/>
            <a:ext cx="4242302" cy="106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http://geografica.espe.edu.ec/wp-content/uploads/2015/12/LOGO-PRINCIPAL-ESPE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56" y="256973"/>
            <a:ext cx="3008216" cy="7733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865632" y="2987307"/>
            <a:ext cx="10515600" cy="1402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65632" y="2852594"/>
            <a:ext cx="1051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dirty="0">
                <a:latin typeface="Arial" panose="020B0604020202020204" pitchFamily="34" charset="0"/>
                <a:cs typeface="Arial" panose="020B0604020202020204" pitchFamily="34" charset="0"/>
              </a:rPr>
              <a:t>LA IMAGEN TURÍSTICA DE LA CIUDAD DE AMBATO, PARA FOMENTAR UNA CULTURA EN EDUCACIÓN BÁSICA</a:t>
            </a: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865632" y="6017246"/>
            <a:ext cx="1778177" cy="544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22 agosto 2017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209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LEGADO HISTÓRICO</a:t>
            </a:r>
            <a:endParaRPr lang="es-EC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716363"/>
              </p:ext>
            </p:extLst>
          </p:nvPr>
        </p:nvGraphicFramePr>
        <p:xfrm>
          <a:off x="838200" y="1491916"/>
          <a:ext cx="10515600" cy="5101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7525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30187945"/>
              </p:ext>
            </p:extLst>
          </p:nvPr>
        </p:nvGraphicFramePr>
        <p:xfrm>
          <a:off x="545432" y="2342147"/>
          <a:ext cx="11122526" cy="4235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 descr="Religión. El templo data del año 1900 y sus intervenciones no han sido técnicas.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6"/>
          <a:stretch/>
        </p:blipFill>
        <p:spPr bwMode="auto">
          <a:xfrm>
            <a:off x="889786" y="240632"/>
            <a:ext cx="1845945" cy="2590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 descr="Imagen relacionada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569" y="240632"/>
            <a:ext cx="3425073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/>
          <p:nvPr/>
        </p:nvPicPr>
        <p:blipFill rotWithShape="1">
          <a:blip r:embed="rId10"/>
          <a:srcRect l="35879" t="20040" r="36253" b="54098"/>
          <a:stretch/>
        </p:blipFill>
        <p:spPr bwMode="auto">
          <a:xfrm>
            <a:off x="7106653" y="240632"/>
            <a:ext cx="3511967" cy="1914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7340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241756"/>
              </p:ext>
            </p:extLst>
          </p:nvPr>
        </p:nvGraphicFramePr>
        <p:xfrm>
          <a:off x="838200" y="256674"/>
          <a:ext cx="10515600" cy="5920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4258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IMAGEN TURÍSTICA</a:t>
            </a:r>
            <a:endParaRPr lang="es-EC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77850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1835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MARKETING TURÍSTICO</a:t>
            </a:r>
            <a:endParaRPr lang="es-EC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0086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NIVELES DE PRODUCTO</a:t>
            </a:r>
            <a:endParaRPr lang="es-EC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30009898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Marcador de contenido 6"/>
          <p:cNvPicPr>
            <a:picLocks noGrp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4" t="39059" r="43927" b="26537"/>
          <a:stretch>
            <a:fillRect/>
          </a:stretch>
        </p:blipFill>
        <p:spPr bwMode="auto">
          <a:xfrm>
            <a:off x="6974524" y="1690688"/>
            <a:ext cx="4379275" cy="4080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9433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NUEVAS TENDENCIAS EN MARKETING TURÍSTICO</a:t>
            </a:r>
            <a:endParaRPr lang="es-EC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05217363"/>
              </p:ext>
            </p:extLst>
          </p:nvPr>
        </p:nvGraphicFramePr>
        <p:xfrm>
          <a:off x="625642" y="1909010"/>
          <a:ext cx="10804357" cy="4780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9482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MARCA TURÍSTICA</a:t>
            </a:r>
            <a:endParaRPr lang="es-EC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 descr="https://saffwp.s3-eu-west-1.amazonaws.com/2016/11/saffron_news_citybrandbarometer_4copy2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0460" y="1690688"/>
            <a:ext cx="7734938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689811" y="2850694"/>
            <a:ext cx="37217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Cuatro categorías:</a:t>
            </a:r>
          </a:p>
          <a:p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Top 4</a:t>
            </a:r>
          </a:p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Retadoras (Challenging)</a:t>
            </a:r>
          </a:p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A tomar en consideración (</a:t>
            </a:r>
            <a:r>
              <a:rPr lang="es-EC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Ones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EC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Bajo rendimiento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626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ERRORES MARCA TURÍSTICA</a:t>
            </a:r>
            <a:endParaRPr lang="es-EC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31556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4245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7767214"/>
              </p:ext>
            </p:extLst>
          </p:nvPr>
        </p:nvGraphicFramePr>
        <p:xfrm>
          <a:off x="689811" y="256674"/>
          <a:ext cx="10663989" cy="6416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 descr="http://atahualpambato.gob.ec/images/pics_contenido/header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955" y="681544"/>
            <a:ext cx="2593108" cy="1018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Resultado de imagen para ambato tierrita linda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" t="5615" r="3356" b="11754"/>
          <a:stretch/>
        </p:blipFill>
        <p:spPr bwMode="auto">
          <a:xfrm>
            <a:off x="4735360" y="3952189"/>
            <a:ext cx="2601595" cy="5899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 descr="http://www.conagoparetungurahua.gob.ec/imagenestinymce/af56c3451d575f5dd14713a10cf0c5ba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884" y="2646946"/>
            <a:ext cx="2243038" cy="1622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C:\Users\Usuario\Downloads\WhatsApp Image 2017-07-02 at 14.17.10.jpe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014" y="5663863"/>
            <a:ext cx="284099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http://www.conagoparetungurahua.gob.ec/imagenestinymce/4b6e2b3eee5abc0e5637bc4f9942b4d7.jp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89" y="1674126"/>
            <a:ext cx="2873375" cy="972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0670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47426"/>
            <a:ext cx="10515600" cy="64330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C" sz="3000" dirty="0">
                <a:latin typeface="Arial" panose="020B0604020202020204" pitchFamily="34" charset="0"/>
                <a:cs typeface="Arial" panose="020B0604020202020204" pitchFamily="34" charset="0"/>
              </a:rPr>
              <a:t>“El problema (con el turismo) no es crecer económicamente, sino hacerlo sin tomar en cuenta el enorme impacto que tienen nuestras actividades en el ecosistema que nos rodea”. -Alejandro </a:t>
            </a:r>
            <a:r>
              <a:rPr lang="es-EC" sz="3000" dirty="0" err="1">
                <a:latin typeface="Arial" panose="020B0604020202020204" pitchFamily="34" charset="0"/>
                <a:cs typeface="Arial" panose="020B0604020202020204" pitchFamily="34" charset="0"/>
              </a:rPr>
              <a:t>Legorreta</a:t>
            </a:r>
            <a:r>
              <a:rPr lang="es-EC" sz="3000" dirty="0">
                <a:latin typeface="Arial" panose="020B0604020202020204" pitchFamily="34" charset="0"/>
                <a:cs typeface="Arial" panose="020B0604020202020204" pitchFamily="34" charset="0"/>
              </a:rPr>
              <a:t> González</a:t>
            </a:r>
            <a:r>
              <a:rPr lang="es-EC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r">
              <a:buNone/>
            </a:pPr>
            <a:endParaRPr lang="es-EC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s-EC" sz="3000" dirty="0">
                <a:latin typeface="Arial" panose="020B0604020202020204" pitchFamily="34" charset="0"/>
                <a:cs typeface="Arial" panose="020B0604020202020204" pitchFamily="34" charset="0"/>
              </a:rPr>
              <a:t> “El turismo tiene como objetivo la construcción de mejores personas y </a:t>
            </a:r>
            <a:r>
              <a:rPr lang="es-EC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EC" sz="3000" dirty="0">
                <a:latin typeface="Arial" panose="020B0604020202020204" pitchFamily="34" charset="0"/>
                <a:cs typeface="Arial" panose="020B0604020202020204" pitchFamily="34" charset="0"/>
              </a:rPr>
              <a:t>de mejores fortunas”. -Sergio Rodríguez </a:t>
            </a:r>
            <a:r>
              <a:rPr lang="es-EC" sz="3000" dirty="0" err="1">
                <a:latin typeface="Arial" panose="020B0604020202020204" pitchFamily="34" charset="0"/>
                <a:cs typeface="Arial" panose="020B0604020202020204" pitchFamily="34" charset="0"/>
              </a:rPr>
              <a:t>Abitia</a:t>
            </a:r>
            <a:r>
              <a:rPr lang="es-EC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s-EC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C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C" sz="3000" dirty="0">
                <a:latin typeface="Arial" panose="020B0604020202020204" pitchFamily="34" charset="0"/>
                <a:cs typeface="Arial" panose="020B0604020202020204" pitchFamily="34" charset="0"/>
              </a:rPr>
              <a:t>“Cuando conectamos la educación con el turismo, estamos uniendo dos fuerzas que pueden hacer de este mundo, un lugar mejor”. -</a:t>
            </a:r>
            <a:r>
              <a:rPr lang="es-EC" sz="3000" dirty="0" err="1">
                <a:latin typeface="Arial" panose="020B0604020202020204" pitchFamily="34" charset="0"/>
                <a:cs typeface="Arial" panose="020B0604020202020204" pitchFamily="34" charset="0"/>
              </a:rPr>
              <a:t>Taleb</a:t>
            </a:r>
            <a:r>
              <a:rPr lang="es-EC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Rifai</a:t>
            </a:r>
            <a:r>
              <a:rPr lang="es-EC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C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OMT</a:t>
            </a:r>
            <a:r>
              <a:rPr lang="es-EC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EC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033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ESTRATEGIAS COMUNICACIONALES</a:t>
            </a:r>
            <a:endParaRPr lang="es-EC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58261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0754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8453"/>
            <a:ext cx="10515600" cy="565317"/>
          </a:xfrm>
        </p:spPr>
        <p:txBody>
          <a:bodyPr>
            <a:noAutofit/>
          </a:bodyPr>
          <a:lstStyle/>
          <a:p>
            <a:r>
              <a:rPr lang="es-EC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Cultura Turística</a:t>
            </a:r>
            <a:endParaRPr lang="es-EC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0105995"/>
              </p:ext>
            </p:extLst>
          </p:nvPr>
        </p:nvGraphicFramePr>
        <p:xfrm>
          <a:off x="838200" y="673771"/>
          <a:ext cx="10515600" cy="5999501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6509084"/>
                <a:gridCol w="4006516"/>
              </a:tblGrid>
              <a:tr h="252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25575" algn="ctr"/>
                        </a:tabLst>
                      </a:pPr>
                      <a:r>
                        <a:rPr lang="es-EC" sz="1400" dirty="0"/>
                        <a:t>Conocimientos</a:t>
                      </a:r>
                    </a:p>
                  </a:txBody>
                  <a:tcPr marL="62266" marR="622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Valores</a:t>
                      </a:r>
                    </a:p>
                  </a:txBody>
                  <a:tcPr marL="62266" marR="62266" marT="0" marB="0" anchor="ctr"/>
                </a:tc>
              </a:tr>
              <a:tr h="9069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400" dirty="0" smtClean="0"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/>
                        <a:t>Basados</a:t>
                      </a:r>
                      <a:r>
                        <a:rPr lang="es-EC" sz="1400" baseline="0" dirty="0" smtClean="0"/>
                        <a:t> en experiencias propias de los profesionales en turismo con el fin de brindar un servicio de calidad.</a:t>
                      </a:r>
                      <a:endParaRPr lang="es-EC" sz="1400" dirty="0"/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Elementos emotivos que se comparten, basados en ciertos principios éticos que motivarán para brindar servicios con calidez. </a:t>
                      </a:r>
                    </a:p>
                  </a:txBody>
                  <a:tcPr marL="62266" marR="62266" marT="0" marB="0"/>
                </a:tc>
              </a:tr>
              <a:tr h="286699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EC" sz="1400" dirty="0" smtClean="0"/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s-EC" sz="1400" dirty="0"/>
                    </a:p>
                  </a:txBody>
                  <a:tcPr marL="62266" marR="62266" marT="0" marB="0"/>
                </a:tc>
              </a:tr>
              <a:tr h="1972935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Otros valores: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/>
                        <a:t>Amabilidad, reflejada en el trato afectuoso y cordial.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/>
                        <a:t>Cortesía, evidencia de demostraciones de respeto.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/>
                        <a:t>Eficiencia, prestar servicios en tiempo y forma con el complemento de habilidades y destrezas necesarias.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/>
                        <a:t>Disposición, actuar con plena conciencia y conocimiento de la importancia de la labor de cada quién.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/>
                        <a:t>Profesionalismo, factor humano aplicado en la experiencia y emotividad en el marco de sus labores</a:t>
                      </a:r>
                      <a:r>
                        <a:rPr lang="es-EC" sz="1400" dirty="0" smtClean="0"/>
                        <a:t>. </a:t>
                      </a:r>
                      <a:endParaRPr lang="es-EC" sz="1400" dirty="0"/>
                    </a:p>
                  </a:txBody>
                  <a:tcPr marL="62266" marR="62266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3725" t="19335" r="35425" b="16590"/>
          <a:stretch/>
        </p:blipFill>
        <p:spPr>
          <a:xfrm>
            <a:off x="828465" y="1890977"/>
            <a:ext cx="2518611" cy="561474"/>
          </a:xfrm>
          <a:prstGeom prst="rect">
            <a:avLst/>
          </a:prstGeom>
        </p:spPr>
      </p:pic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769" y="1890977"/>
            <a:ext cx="1803012" cy="182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116" y="2468780"/>
            <a:ext cx="2547383" cy="37414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2858973"/>
            <a:ext cx="2487851" cy="140372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3781" y="1890977"/>
            <a:ext cx="1854992" cy="272914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7077" y="3759444"/>
            <a:ext cx="1593892" cy="89656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9"/>
          <a:srcRect l="15339" t="18241" r="18913" b="19517"/>
          <a:stretch/>
        </p:blipFill>
        <p:spPr>
          <a:xfrm>
            <a:off x="7123781" y="1890976"/>
            <a:ext cx="3256548" cy="54543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10"/>
          <a:srcRect l="14690" t="18205" r="21180" b="15891"/>
          <a:stretch/>
        </p:blipFill>
        <p:spPr>
          <a:xfrm>
            <a:off x="7988561" y="4074694"/>
            <a:ext cx="3176337" cy="57751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11"/>
          <a:srcRect l="13778" t="16489" r="27598" b="15776"/>
          <a:stretch/>
        </p:blipFill>
        <p:spPr>
          <a:xfrm>
            <a:off x="8921449" y="2673533"/>
            <a:ext cx="2432351" cy="49722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23781" y="2514923"/>
            <a:ext cx="1837775" cy="148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238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DIVULGAR LA CULTURA EN LOS NIÑOS</a:t>
            </a:r>
            <a:endParaRPr lang="es-EC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3954275"/>
              </p:ext>
            </p:extLst>
          </p:nvPr>
        </p:nvGraphicFramePr>
        <p:xfrm>
          <a:off x="838200" y="1844843"/>
          <a:ext cx="6460958" cy="4283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9559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622079"/>
              </p:ext>
            </p:extLst>
          </p:nvPr>
        </p:nvGraphicFramePr>
        <p:xfrm>
          <a:off x="7603067" y="1844845"/>
          <a:ext cx="4022112" cy="4283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5528"/>
                <a:gridCol w="1005528"/>
                <a:gridCol w="1005528"/>
                <a:gridCol w="1005528"/>
              </a:tblGrid>
              <a:tr h="283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Lugares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Opciones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Frecuencia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Porcentaje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14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Museos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29,3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403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217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70,7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845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Parques ciudad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203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66,1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845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33,9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845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Parques Nacionales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190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61,9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378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117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38,1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14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Tren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210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68,4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681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31,6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845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Jardín Botánico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194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63,2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845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113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36,8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845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Mercado central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255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83,1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378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16,9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100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Organización</a:t>
            </a:r>
            <a:endParaRPr lang="es-EC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5373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713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COMUNIDAD DOCENTES</a:t>
            </a:r>
            <a:endParaRPr lang="es-EC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076536"/>
              </p:ext>
            </p:extLst>
          </p:nvPr>
        </p:nvGraphicFramePr>
        <p:xfrm>
          <a:off x="838200" y="2634694"/>
          <a:ext cx="4539914" cy="21667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5588"/>
                <a:gridCol w="692337"/>
                <a:gridCol w="692337"/>
                <a:gridCol w="839884"/>
                <a:gridCol w="839884"/>
                <a:gridCol w="839884"/>
              </a:tblGrid>
              <a:tr h="312106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GÉNERO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8636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Frecuencia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Porcentaje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Porcentaje válido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Porcentaje acumulado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0653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Válidos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No responde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10,1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10,1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10,1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008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Masculino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30,6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30,6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40,7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008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Femenino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182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59,3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59,3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100,0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008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Total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307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100,0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100,0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2049083"/>
              </p:ext>
            </p:extLst>
          </p:nvPr>
        </p:nvGraphicFramePr>
        <p:xfrm>
          <a:off x="6047874" y="2155155"/>
          <a:ext cx="5305926" cy="4373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1680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ASPECTOS LE MOTIVA EDUCAR</a:t>
            </a:r>
            <a:endParaRPr lang="es-EC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731898"/>
              </p:ext>
            </p:extLst>
          </p:nvPr>
        </p:nvGraphicFramePr>
        <p:xfrm>
          <a:off x="529390" y="1713003"/>
          <a:ext cx="4197286" cy="50086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5078"/>
                <a:gridCol w="1010736"/>
                <a:gridCol w="1010736"/>
                <a:gridCol w="1010736"/>
              </a:tblGrid>
              <a:tr h="1774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Motivaciones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Elección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Frecuencia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Porcentaje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</a:tr>
              <a:tr h="21462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Optimismo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No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270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87,9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</a:tr>
              <a:tr h="17741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Si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37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12,1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</a:tr>
              <a:tr h="17885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Razones humanitarias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No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273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88,9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</a:tr>
              <a:tr h="18539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Si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34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11,1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</a:tr>
              <a:tr h="17885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Amor, pasión y vocación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No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113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36,8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</a:tr>
              <a:tr h="18539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Si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194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63,2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</a:tr>
              <a:tr h="17885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Fomentar el aprendizaje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No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186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60,6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</a:tr>
              <a:tr h="18539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Si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121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39,4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</a:tr>
              <a:tr h="21462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Experimentar la alegría de hacer la diferencia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No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271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88,3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</a:tr>
              <a:tr h="3977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Si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36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11,7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</a:tr>
              <a:tr h="17885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Generar vínculos interpersonales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No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280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91,2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</a:tr>
              <a:tr h="37223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Si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27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8,8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</a:tr>
              <a:tr h="17885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Vivir de tu vocación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No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278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90,6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</a:tr>
              <a:tr h="18539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Si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29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9,4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</a:tr>
              <a:tr h="21462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Escapar de la rutina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No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298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97,1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</a:tr>
              <a:tr h="17741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Si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9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2,9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</a:tr>
              <a:tr h="17885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Aprender continuamente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No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213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69,4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</a:tr>
              <a:tr h="18539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Si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94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30,6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</a:tr>
              <a:tr h="17885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Fomentar valores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No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227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73,9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</a:tr>
              <a:tr h="18539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Si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80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26,1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</a:tr>
              <a:tr h="21462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Igualdad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No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272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88,6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</a:tr>
              <a:tr h="17741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Si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35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11,4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</a:tr>
              <a:tr h="30619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Totales sumatorias individuales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307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100%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/>
                </a:tc>
              </a:tr>
            </a:tbl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7258134"/>
              </p:ext>
            </p:extLst>
          </p:nvPr>
        </p:nvGraphicFramePr>
        <p:xfrm>
          <a:off x="5300796" y="1690691"/>
          <a:ext cx="6297646" cy="503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6099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FORMACIÓN</a:t>
            </a:r>
            <a:endParaRPr lang="es-EC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9189055"/>
              </p:ext>
            </p:extLst>
          </p:nvPr>
        </p:nvGraphicFramePr>
        <p:xfrm>
          <a:off x="838200" y="128019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286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648326" cy="6131928"/>
          </a:xfrm>
        </p:spPr>
        <p:txBody>
          <a:bodyPr/>
          <a:lstStyle/>
          <a:p>
            <a:r>
              <a:rPr lang="es-EC" dirty="0" smtClean="0"/>
              <a:t>ERCA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4397770"/>
              </p:ext>
            </p:extLst>
          </p:nvPr>
        </p:nvGraphicFramePr>
        <p:xfrm>
          <a:off x="2326104" y="365125"/>
          <a:ext cx="9272337" cy="6131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1328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NIVEL DE FORMACIÓN DOCENTE</a:t>
            </a:r>
            <a:endParaRPr lang="es-EC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391592"/>
              </p:ext>
            </p:extLst>
          </p:nvPr>
        </p:nvGraphicFramePr>
        <p:xfrm>
          <a:off x="497303" y="1690690"/>
          <a:ext cx="5390150" cy="49507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4673"/>
                <a:gridCol w="1244673"/>
                <a:gridCol w="661119"/>
                <a:gridCol w="742925"/>
                <a:gridCol w="748380"/>
                <a:gridCol w="748380"/>
              </a:tblGrid>
              <a:tr h="331572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NIVEL DE FORMACIÓN DOCENTE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84071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</a:rPr>
                        <a:t>Categorización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</a:rPr>
                        <a:t>Frecuencia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</a:rPr>
                        <a:t>Porcentaje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</a:rPr>
                        <a:t>Porcentaje válido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</a:rPr>
                        <a:t>Porcentaje acumulado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310">
                <a:tc rowSpan="1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</a:rPr>
                        <a:t>Válidos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</a:rPr>
                        <a:t>No responde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</a:rPr>
                        <a:t>27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</a:rPr>
                        <a:t>8,8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</a:rPr>
                        <a:t>8,8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</a:rPr>
                        <a:t>8,8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31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Bachiller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</a:rPr>
                        <a:t>4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</a:rPr>
                        <a:t>1,3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</a:rPr>
                        <a:t>1,3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</a:rPr>
                        <a:t>10,1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31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Técnico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</a:rPr>
                        <a:t>11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</a:rPr>
                        <a:t>3,6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</a:rPr>
                        <a:t>3,6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</a:rPr>
                        <a:t>13,7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31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Tecnólogo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</a:rPr>
                        <a:t>17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</a:rPr>
                        <a:t>5,5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</a:rPr>
                        <a:t>5,5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</a:rPr>
                        <a:t>19,2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107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Licenciatura/Ingeniería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</a:rPr>
                        <a:t>171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</a:rPr>
                        <a:t>55,7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</a:rPr>
                        <a:t>55,7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</a:rPr>
                        <a:t>74,9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107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Diplomado superior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</a:rPr>
                        <a:t>2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</a:rPr>
                        <a:t>,7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</a:rPr>
                        <a:t>,7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</a:rPr>
                        <a:t>75,6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107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Maestría en educación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</a:rPr>
                        <a:t>56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</a:rPr>
                        <a:t>18,2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</a:rPr>
                        <a:t>18,2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</a:rPr>
                        <a:t>93,8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107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Maestría en otras áreas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</a:rPr>
                        <a:t>3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</a:rPr>
                        <a:t>1,0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</a:rPr>
                        <a:t>1,0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</a:rPr>
                        <a:t>94,8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31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Doctorado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</a:rPr>
                        <a:t>15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</a:rPr>
                        <a:t>4,9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</a:rPr>
                        <a:t>4,9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</a:rPr>
                        <a:t>99,7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31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Especialistas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</a:rPr>
                        <a:t>1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</a:rPr>
                        <a:t>,3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</a:rPr>
                        <a:t>,3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</a:rPr>
                        <a:t>100,0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31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</a:rPr>
                        <a:t>Total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</a:rPr>
                        <a:t>307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</a:rPr>
                        <a:t>100,0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effectLst/>
                        </a:rPr>
                        <a:t>100,0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</a:rPr>
                        <a:t> </a:t>
                      </a:r>
                      <a:endParaRPr lang="es-EC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2451618"/>
              </p:ext>
            </p:extLst>
          </p:nvPr>
        </p:nvGraphicFramePr>
        <p:xfrm>
          <a:off x="6244392" y="2011531"/>
          <a:ext cx="5466347" cy="4309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4735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CARACTERÍSTICAS GENERALES </a:t>
            </a:r>
            <a:br>
              <a:rPr lang="es-EC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MANUAL TURÍSTICO </a:t>
            </a:r>
            <a:endParaRPr lang="es-EC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1296" t="3333" r="31019" b="3169"/>
          <a:stretch/>
        </p:blipFill>
        <p:spPr>
          <a:xfrm>
            <a:off x="4402666" y="1690689"/>
            <a:ext cx="3589867" cy="500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29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0880882"/>
              </p:ext>
            </p:extLst>
          </p:nvPr>
        </p:nvGraphicFramePr>
        <p:xfrm>
          <a:off x="838200" y="1539066"/>
          <a:ext cx="10515600" cy="3143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Resultado de imagen para JUSTIFICACI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322" y="5044471"/>
            <a:ext cx="2202615" cy="167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315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MANUAL TURÍSTICO NIÑOS</a:t>
            </a:r>
            <a:endParaRPr lang="es-EC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4722" t="3498" r="14815" b="3827"/>
          <a:stretch/>
        </p:blipFill>
        <p:spPr>
          <a:xfrm>
            <a:off x="2319867" y="1456266"/>
            <a:ext cx="7027333" cy="519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31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C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88186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1019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744275"/>
              </p:ext>
            </p:extLst>
          </p:nvPr>
        </p:nvGraphicFramePr>
        <p:xfrm>
          <a:off x="838200" y="1524000"/>
          <a:ext cx="10515600" cy="4652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4625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9872" y="301117"/>
            <a:ext cx="10515600" cy="741299"/>
          </a:xfrm>
        </p:spPr>
        <p:txBody>
          <a:bodyPr>
            <a:normAutofit/>
          </a:bodyPr>
          <a:lstStyle/>
          <a:p>
            <a:r>
              <a:rPr lang="es-EC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EC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596828"/>
              </p:ext>
            </p:extLst>
          </p:nvPr>
        </p:nvGraphicFramePr>
        <p:xfrm>
          <a:off x="365760" y="1106425"/>
          <a:ext cx="11466576" cy="5650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7257" y="465875"/>
            <a:ext cx="1438215" cy="128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358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529820"/>
              </p:ext>
            </p:extLst>
          </p:nvPr>
        </p:nvGraphicFramePr>
        <p:xfrm>
          <a:off x="593557" y="32083"/>
          <a:ext cx="10913477" cy="4553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2" name="Picture 4" descr="Imagen relacionad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0" b="12398"/>
          <a:stretch/>
        </p:blipFill>
        <p:spPr bwMode="auto">
          <a:xfrm>
            <a:off x="4026568" y="4441277"/>
            <a:ext cx="3781091" cy="213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desarrollo cognitivo piaget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9" r="16511"/>
          <a:stretch/>
        </p:blipFill>
        <p:spPr bwMode="auto">
          <a:xfrm>
            <a:off x="8380329" y="4585655"/>
            <a:ext cx="3320716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91" y="4433719"/>
            <a:ext cx="3474778" cy="228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907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140538"/>
            <a:ext cx="10515600" cy="661570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COBERTURA DE LA UNIDADES DE ANÁLISIS</a:t>
            </a:r>
            <a:endParaRPr lang="es-EC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7042484" y="696080"/>
                <a:ext cx="4844715" cy="4433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s-EC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Cobertura de las unidades de análisis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s-EC" sz="1600" dirty="0" smtClean="0"/>
                  <a:t>Fórmula </a:t>
                </a:r>
                <a:r>
                  <a:rPr lang="es-EC" sz="1600" dirty="0"/>
                  <a:t>población finita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6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 sz="16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C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^2</m:t>
                          </m:r>
                          <m:r>
                            <m:rPr>
                              <m:nor/>
                            </m:rPr>
                            <a:rPr lang="es-EC" sz="16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s-EC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nor/>
                            </m:rPr>
                            <a:rPr lang="es-EC" sz="16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s-EC" sz="160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s-EC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nor/>
                            </m:rPr>
                            <a:rPr lang="es-EC" sz="1600">
                              <a:latin typeface="Cambria Math" panose="02040503050406030204" pitchFamily="18" charset="0"/>
                            </a:rPr>
                            <m:t>q</m:t>
                          </m:r>
                          <m:r>
                            <m:rPr>
                              <m:nor/>
                            </m:rPr>
                            <a:rPr lang="es-EC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nor/>
                            </m:rPr>
                            <a:rPr lang="es-EC" sz="1600"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sSup>
                            <m:sSupPr>
                              <m:ctrlPr>
                                <a:rPr lang="es-EC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C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s-EC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EC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C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EC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s-EC" sz="1600" dirty="0"/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6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PT" sz="16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C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1,96^2</m:t>
                          </m:r>
                          <m:r>
                            <m:rPr>
                              <m:nor/>
                            </m:rPr>
                            <a:rPr lang="pt-PT" sz="16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nor/>
                            </m:rPr>
                            <a:rPr lang="pt-PT" sz="1600">
                              <a:latin typeface="Cambria Math" panose="02040503050406030204" pitchFamily="18" charset="0"/>
                            </a:rPr>
                            <m:t> 0.50</m:t>
                          </m:r>
                          <m:r>
                            <m:rPr>
                              <m:nor/>
                            </m:rPr>
                            <a:rPr lang="pt-PT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nor/>
                            </m:rPr>
                            <a:rPr lang="pt-PT" sz="1600">
                              <a:latin typeface="Cambria Math" panose="02040503050406030204" pitchFamily="18" charset="0"/>
                            </a:rPr>
                            <m:t>0.50</m:t>
                          </m:r>
                          <m:r>
                            <m:rPr>
                              <m:nor/>
                            </m:rPr>
                            <a:rPr lang="pt-PT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nor/>
                            </m:rPr>
                            <a:rPr lang="pt-PT" sz="1600">
                              <a:latin typeface="Cambria Math" panose="02040503050406030204" pitchFamily="18" charset="0"/>
                            </a:rPr>
                            <m:t>1518</m:t>
                          </m:r>
                        </m:num>
                        <m:den>
                          <m:sSup>
                            <m:sSupPr>
                              <m:ctrlPr>
                                <a:rPr lang="es-EC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0.05</m:t>
                              </m:r>
                            </m:e>
                            <m:sup>
                              <m:r>
                                <a:rPr lang="pt-PT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s-EC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1518</m:t>
                              </m:r>
                              <m:r>
                                <a:rPr lang="pt-PT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pt-PT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C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1.96</m:t>
                              </m:r>
                            </m:e>
                            <m:sup>
                              <m:r>
                                <a:rPr lang="pt-PT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0.50</m:t>
                          </m:r>
                          <m:r>
                            <a:rPr lang="pt-PT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0.50</m:t>
                          </m:r>
                        </m:den>
                      </m:f>
                    </m:oMath>
                  </m:oMathPara>
                </a14:m>
                <a:endParaRPr lang="es-EC" sz="1600" dirty="0"/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6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 sz="1600" i="1">
                          <a:latin typeface="Cambria Math" panose="02040503050406030204" pitchFamily="18" charset="0"/>
                        </a:rPr>
                        <m:t>= 307</m:t>
                      </m:r>
                    </m:oMath>
                  </m:oMathPara>
                </a14:m>
                <a:endParaRPr lang="es-EC" sz="1600" dirty="0" smtClean="0"/>
              </a:p>
              <a:p>
                <a:r>
                  <a:rPr lang="es-EC" sz="1600" dirty="0"/>
                  <a:t>Donde:</a:t>
                </a:r>
              </a:p>
              <a:p>
                <a:pPr lvl="0"/>
                <a:r>
                  <a:rPr lang="es-EC" sz="1600" dirty="0"/>
                  <a:t>n= Tamaño de la muestra</a:t>
                </a:r>
              </a:p>
              <a:p>
                <a:pPr lvl="0"/>
                <a:r>
                  <a:rPr lang="es-EC" sz="1600" dirty="0"/>
                  <a:t>N= Población = </a:t>
                </a:r>
                <a:r>
                  <a:rPr lang="es-EC" sz="1600" dirty="0" smtClean="0"/>
                  <a:t>1518</a:t>
                </a:r>
                <a:endParaRPr lang="es-EC" sz="1600" dirty="0"/>
              </a:p>
              <a:p>
                <a:pPr lvl="0"/>
                <a:r>
                  <a:rPr lang="es-EC" sz="1600" dirty="0"/>
                  <a:t>Z= Nivel de confianza </a:t>
                </a:r>
                <a:r>
                  <a:rPr lang="es-EC" sz="1600" dirty="0" smtClean="0"/>
                  <a:t>del </a:t>
                </a:r>
                <a:r>
                  <a:rPr lang="es-EC" sz="1600"/>
                  <a:t>95</a:t>
                </a:r>
                <a:r>
                  <a:rPr lang="es-EC" sz="1600" smtClean="0"/>
                  <a:t>% (1,96)</a:t>
                </a:r>
                <a:endParaRPr lang="es-EC" sz="1600" dirty="0"/>
              </a:p>
              <a:p>
                <a:pPr lvl="0"/>
                <a:r>
                  <a:rPr lang="pt-PT" sz="1600" dirty="0"/>
                  <a:t>p= Probabilidad a favor (</a:t>
                </a:r>
                <a:r>
                  <a:rPr lang="pt-PT" sz="1600" dirty="0" smtClean="0"/>
                  <a:t>0.50)</a:t>
                </a:r>
                <a:endParaRPr lang="es-EC" sz="1600" dirty="0"/>
              </a:p>
              <a:p>
                <a:pPr lvl="0"/>
                <a:r>
                  <a:rPr lang="pt-PT" sz="1600" dirty="0"/>
                  <a:t>q= Probabilidad en contra (0.50)</a:t>
                </a:r>
                <a:endParaRPr lang="es-EC" sz="1600" dirty="0"/>
              </a:p>
              <a:p>
                <a:r>
                  <a:rPr lang="pt-PT" sz="1600" dirty="0"/>
                  <a:t>e= Error muestral</a:t>
                </a:r>
                <a:endParaRPr lang="es-EC" sz="1600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484" y="696080"/>
                <a:ext cx="4844715" cy="4433650"/>
              </a:xfrm>
              <a:prstGeom prst="rect">
                <a:avLst/>
              </a:prstGeom>
              <a:blipFill rotWithShape="0">
                <a:blip r:embed="rId11"/>
                <a:stretch>
                  <a:fillRect l="-1006" b="-138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059712638"/>
              </p:ext>
            </p:extLst>
          </p:nvPr>
        </p:nvGraphicFramePr>
        <p:xfrm>
          <a:off x="491957" y="657728"/>
          <a:ext cx="6550527" cy="61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458" y="5008036"/>
            <a:ext cx="3017668" cy="179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sultado de imagen para analisis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046" y="5078652"/>
            <a:ext cx="1632979" cy="162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846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529316"/>
              </p:ext>
            </p:extLst>
          </p:nvPr>
        </p:nvGraphicFramePr>
        <p:xfrm>
          <a:off x="601717" y="408520"/>
          <a:ext cx="10985938" cy="5852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Resultado de imagen para historia ambat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634" y="101706"/>
            <a:ext cx="1144504" cy="146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historia ambat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12" y="101706"/>
            <a:ext cx="1098725" cy="146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gual que 1"/>
          <p:cNvSpPr/>
          <p:nvPr/>
        </p:nvSpPr>
        <p:spPr>
          <a:xfrm>
            <a:off x="7992054" y="601578"/>
            <a:ext cx="850232" cy="46522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pic>
        <p:nvPicPr>
          <p:cNvPr id="2054" name="Picture 6" descr="Imagen relacionad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001" y="1703031"/>
            <a:ext cx="2023623" cy="158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tres juanes ambat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286" y="3521243"/>
            <a:ext cx="2868702" cy="145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n relacionada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29" t="46112" r="40061" b="34215"/>
          <a:stretch/>
        </p:blipFill>
        <p:spPr bwMode="auto">
          <a:xfrm>
            <a:off x="7915951" y="5221758"/>
            <a:ext cx="2044185" cy="146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sultado de imagen para ambato ciudad jardi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59" y="4879747"/>
            <a:ext cx="3569163" cy="163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n relacionad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" y="3400818"/>
            <a:ext cx="2823661" cy="136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Resultado de imagen para Campaña no alcohol Ambat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" y="324093"/>
            <a:ext cx="334327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para ambato tierrita lind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" y="2298525"/>
            <a:ext cx="3208119" cy="80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318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FÓRMULA DEL DESTINO TURÍSTICO</a:t>
            </a:r>
            <a:endParaRPr lang="es-EC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704032" y="2586256"/>
          <a:ext cx="5182300" cy="100717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727230"/>
                <a:gridCol w="1727230"/>
                <a:gridCol w="1727840"/>
              </a:tblGrid>
              <a:tr h="1007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VM: Valor de marca</a:t>
                      </a:r>
                      <a:endParaRPr lang="es-EC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53" marR="479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P.G: Producto genérico</a:t>
                      </a:r>
                    </a:p>
                  </a:txBody>
                  <a:tcPr marL="47953" marR="479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P.E: Producto equivalente (que tiene un nombre)</a:t>
                      </a:r>
                    </a:p>
                  </a:txBody>
                  <a:tcPr marL="47953" marR="47953" marT="0" marB="0"/>
                </a:tc>
              </a:tr>
            </a:tbl>
          </a:graphicData>
        </a:graphic>
      </p:graphicFrame>
      <p:graphicFrame>
        <p:nvGraphicFramePr>
          <p:cNvPr id="9" name="Marcador de contenido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50163860"/>
              </p:ext>
            </p:extLst>
          </p:nvPr>
        </p:nvGraphicFramePr>
        <p:xfrm>
          <a:off x="6172200" y="1825625"/>
          <a:ext cx="5181600" cy="4848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60885" y="1841850"/>
            <a:ext cx="33385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VM=P.G-P. E</a:t>
            </a:r>
            <a:endParaRPr kumimoji="0" lang="es-EC" altLang="es-EC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010653" y="4249569"/>
            <a:ext cx="4875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Teoría del Valor de Marca (Hankinson, 2004). </a:t>
            </a:r>
          </a:p>
          <a:p>
            <a:pPr algn="just"/>
            <a:r>
              <a:rPr lang="es-EC" dirty="0" smtClean="0"/>
              <a:t>Se establece 4 funciones:</a:t>
            </a:r>
          </a:p>
          <a:p>
            <a:pPr algn="just"/>
            <a:r>
              <a:rPr lang="es-EC" dirty="0" smtClean="0"/>
              <a:t>Cómo comunicador, entidad perceptible, potenciadores de valor y relaciones.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05035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INFORMACIÓN CIUDAD DE AMBATO</a:t>
            </a:r>
            <a:endParaRPr lang="es-EC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3502" t="32283" r="29837" b="43889"/>
          <a:stretch/>
        </p:blipFill>
        <p:spPr>
          <a:xfrm>
            <a:off x="946485" y="2197768"/>
            <a:ext cx="4347410" cy="349717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236368" y="2470497"/>
            <a:ext cx="51174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Información general:</a:t>
            </a:r>
          </a:p>
          <a:p>
            <a:pPr lvl="0"/>
            <a:r>
              <a:rPr lang="es-EC" b="1" dirty="0"/>
              <a:t>Extensión</a:t>
            </a:r>
            <a:r>
              <a:rPr lang="es-EC" dirty="0"/>
              <a:t>: 46.5 km2</a:t>
            </a:r>
          </a:p>
          <a:p>
            <a:pPr lvl="0"/>
            <a:r>
              <a:rPr lang="es-EC" b="1" dirty="0"/>
              <a:t>Clima: </a:t>
            </a:r>
            <a:r>
              <a:rPr lang="es-EC" dirty="0"/>
              <a:t>templado seco</a:t>
            </a:r>
          </a:p>
          <a:p>
            <a:pPr lvl="0"/>
            <a:r>
              <a:rPr lang="es-EC" b="1" dirty="0"/>
              <a:t>Temperatura: </a:t>
            </a:r>
            <a:r>
              <a:rPr lang="es-EC" dirty="0"/>
              <a:t>entre 12.5 y 22 grados centígrados</a:t>
            </a:r>
          </a:p>
          <a:p>
            <a:pPr lvl="0"/>
            <a:r>
              <a:rPr lang="es-EC" b="1" dirty="0"/>
              <a:t>Altitud: </a:t>
            </a:r>
            <a:r>
              <a:rPr lang="es-EC" dirty="0"/>
              <a:t>Entre los 2577 y 3210 msnm</a:t>
            </a:r>
          </a:p>
          <a:p>
            <a:r>
              <a:rPr lang="es-EC" b="1" dirty="0"/>
              <a:t>Día de feria: </a:t>
            </a:r>
            <a:r>
              <a:rPr lang="es-EC" dirty="0" smtClean="0"/>
              <a:t>Lunes</a:t>
            </a:r>
          </a:p>
          <a:p>
            <a:r>
              <a:rPr lang="es-EC" b="1" dirty="0" smtClean="0"/>
              <a:t>División política:</a:t>
            </a:r>
          </a:p>
          <a:p>
            <a:r>
              <a:rPr lang="es-EC" b="1" dirty="0"/>
              <a:t>Parroquias urbanas: </a:t>
            </a:r>
            <a:r>
              <a:rPr lang="es-EC" dirty="0"/>
              <a:t>Atocha - Ficoa, Celiano Monge, Huachi Chico, Huachi Loreto, La Matriz, La Merced, La Península, Pishilata y San Francisco.</a:t>
            </a:r>
            <a:endParaRPr lang="es-EC" b="1" dirty="0" smtClean="0"/>
          </a:p>
          <a:p>
            <a:endParaRPr lang="es-EC" b="1" dirty="0"/>
          </a:p>
        </p:txBody>
      </p:sp>
      <p:pic>
        <p:nvPicPr>
          <p:cNvPr id="6" name="Picture 2" descr="Resultado de imagen para simbolo norte map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491" y="4229844"/>
            <a:ext cx="1400509" cy="137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822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AMBAT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50"/>
      </a:accent1>
      <a:accent2>
        <a:srgbClr val="FF0000"/>
      </a:accent2>
      <a:accent3>
        <a:srgbClr val="00B050"/>
      </a:accent3>
      <a:accent4>
        <a:srgbClr val="FF0000"/>
      </a:accent4>
      <a:accent5>
        <a:srgbClr val="00B050"/>
      </a:accent5>
      <a:accent6>
        <a:srgbClr val="FF00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7460</TotalTime>
  <Words>1545</Words>
  <Application>Microsoft Office PowerPoint</Application>
  <PresentationFormat>Panorámica</PresentationFormat>
  <Paragraphs>487</Paragraphs>
  <Slides>32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Symbol</vt:lpstr>
      <vt:lpstr>Times New Roman</vt:lpstr>
      <vt:lpstr>Tema de Office</vt:lpstr>
      <vt:lpstr>DEPARTAMENTO DE CIENCIAS ECONÓMICAS, ADMINISTRATIVAS Y DE COMERCIO  TRABAJO DE TITULACIÓN, PREVIO A LA OBTENCIÓN DEL TÍTULO DE  INGENIERÍA EN ADMINISTRACIÓN TURÍSTICA Y HOTELERA</vt:lpstr>
      <vt:lpstr>Presentación de PowerPoint</vt:lpstr>
      <vt:lpstr>INTRODUCCIÓN</vt:lpstr>
      <vt:lpstr>OBJETIVOS</vt:lpstr>
      <vt:lpstr>Presentación de PowerPoint</vt:lpstr>
      <vt:lpstr>COBERTURA DE LA UNIDADES DE ANÁLISIS</vt:lpstr>
      <vt:lpstr>Presentación de PowerPoint</vt:lpstr>
      <vt:lpstr>FÓRMULA DEL DESTINO TURÍSTICO</vt:lpstr>
      <vt:lpstr>INFORMACIÓN CIUDAD DE AMBATO</vt:lpstr>
      <vt:lpstr>LEGADO HISTÓRICO</vt:lpstr>
      <vt:lpstr>Presentación de PowerPoint</vt:lpstr>
      <vt:lpstr>Presentación de PowerPoint</vt:lpstr>
      <vt:lpstr>IMAGEN TURÍSTICA</vt:lpstr>
      <vt:lpstr>MARKETING TURÍSTICO</vt:lpstr>
      <vt:lpstr>NIVELES DE PRODUCTO</vt:lpstr>
      <vt:lpstr>NUEVAS TENDENCIAS EN MARKETING TURÍSTICO</vt:lpstr>
      <vt:lpstr>MARCA TURÍSTICA</vt:lpstr>
      <vt:lpstr>ERRORES MARCA TURÍSTICA</vt:lpstr>
      <vt:lpstr>Presentación de PowerPoint</vt:lpstr>
      <vt:lpstr>ESTRATEGIAS COMUNICACIONALES</vt:lpstr>
      <vt:lpstr>Cultura Turística</vt:lpstr>
      <vt:lpstr>DIVULGAR LA CULTURA EN LOS NIÑOS</vt:lpstr>
      <vt:lpstr>Organización</vt:lpstr>
      <vt:lpstr>COMUNIDAD DOCENTES</vt:lpstr>
      <vt:lpstr>ASPECTOS LE MOTIVA EDUCAR</vt:lpstr>
      <vt:lpstr>FORMACIÓN</vt:lpstr>
      <vt:lpstr>ERCA</vt:lpstr>
      <vt:lpstr>NIVEL DE FORMACIÓN DOCENTE</vt:lpstr>
      <vt:lpstr>CARACTERÍSTICAS GENERALES  MANUAL TURÍSTICO </vt:lpstr>
      <vt:lpstr>MANUAL TURÍSTICO NIÑOS</vt:lpstr>
      <vt:lpstr>CONCLUSIONES</vt:lpstr>
      <vt:lpstr>RECOMENDACIONES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Andrés Villagrán</dc:creator>
  <cp:lastModifiedBy>USUUMBUNO</cp:lastModifiedBy>
  <cp:revision>101</cp:revision>
  <dcterms:created xsi:type="dcterms:W3CDTF">2017-07-20T03:43:19Z</dcterms:created>
  <dcterms:modified xsi:type="dcterms:W3CDTF">2017-08-29T13:08:20Z</dcterms:modified>
</cp:coreProperties>
</file>