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24"/>
  </p:notesMasterIdLst>
  <p:sldIdLst>
    <p:sldId id="271" r:id="rId2"/>
    <p:sldId id="279" r:id="rId3"/>
    <p:sldId id="289" r:id="rId4"/>
    <p:sldId id="265" r:id="rId5"/>
    <p:sldId id="272" r:id="rId6"/>
    <p:sldId id="273" r:id="rId7"/>
    <p:sldId id="274" r:id="rId8"/>
    <p:sldId id="275" r:id="rId9"/>
    <p:sldId id="286" r:id="rId10"/>
    <p:sldId id="278" r:id="rId11"/>
    <p:sldId id="261" r:id="rId12"/>
    <p:sldId id="264" r:id="rId13"/>
    <p:sldId id="280" r:id="rId14"/>
    <p:sldId id="281" r:id="rId15"/>
    <p:sldId id="283" r:id="rId16"/>
    <p:sldId id="284" r:id="rId17"/>
    <p:sldId id="285" r:id="rId18"/>
    <p:sldId id="282" r:id="rId19"/>
    <p:sldId id="277" r:id="rId20"/>
    <p:sldId id="290" r:id="rId21"/>
    <p:sldId id="288" r:id="rId22"/>
    <p:sldId id="287" r:id="rId2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49" autoAdjust="0"/>
    <p:restoredTop sz="94840" autoAdjust="0"/>
  </p:normalViewPr>
  <p:slideViewPr>
    <p:cSldViewPr snapToGrid="0">
      <p:cViewPr>
        <p:scale>
          <a:sx n="81" d="100"/>
          <a:sy n="81" d="100"/>
        </p:scale>
        <p:origin x="-276" y="1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85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616C40-6FFF-4475-B729-EE60356DF321}" type="doc">
      <dgm:prSet loTypeId="urn:microsoft.com/office/officeart/2008/layout/HorizontalMultiLevelHierarchy" loCatId="hierarchy" qsTypeId="urn:microsoft.com/office/officeart/2005/8/quickstyle/3d1" qsCatId="3D" csTypeId="urn:microsoft.com/office/officeart/2005/8/colors/colorful4" csCatId="colorful" phldr="1"/>
      <dgm:spPr/>
      <dgm:t>
        <a:bodyPr/>
        <a:lstStyle/>
        <a:p>
          <a:endParaRPr lang="es-ES"/>
        </a:p>
      </dgm:t>
    </dgm:pt>
    <dgm:pt modelId="{F847394C-0872-4793-B665-8AD8109F5C96}">
      <dgm:prSet phldrT="[Text]" custT="1"/>
      <dgm:spPr>
        <a:xfrm rot="16200000">
          <a:off x="-1013343" y="2104780"/>
          <a:ext cx="2504281" cy="475813"/>
        </a:xfrm>
        <a:prstGeom prst="rect">
          <a:avLst/>
        </a:prstGeom>
      </dgm:spPr>
      <dgm:t>
        <a:bodyPr/>
        <a:lstStyle/>
        <a:p>
          <a:r>
            <a:rPr lang="es-EC" sz="2400" b="1" smtClean="0">
              <a:solidFill>
                <a:schemeClr val="tx1"/>
              </a:solidFill>
              <a:latin typeface="Calibri"/>
              <a:ea typeface="+mn-ea"/>
              <a:cs typeface="+mn-cs"/>
            </a:rPr>
            <a:t>Calidad de Vida</a:t>
          </a:r>
          <a:endParaRPr lang="es-ES" sz="2400" b="1" dirty="0">
            <a:solidFill>
              <a:schemeClr val="tx1"/>
            </a:solidFill>
            <a:latin typeface="Calibri"/>
            <a:ea typeface="+mn-ea"/>
            <a:cs typeface="+mn-cs"/>
          </a:endParaRPr>
        </a:p>
      </dgm:t>
    </dgm:pt>
    <dgm:pt modelId="{8A9F08BE-BF98-4941-B4FF-B7BF64174287}" type="parTrans" cxnId="{EED75B97-509A-4CA7-B46C-1360DA45D28B}">
      <dgm:prSet/>
      <dgm:spPr/>
      <dgm:t>
        <a:bodyPr/>
        <a:lstStyle/>
        <a:p>
          <a:endParaRPr lang="es-ES">
            <a:solidFill>
              <a:schemeClr val="tx1"/>
            </a:solidFill>
          </a:endParaRPr>
        </a:p>
      </dgm:t>
    </dgm:pt>
    <dgm:pt modelId="{0D1B2F1C-5AE9-4425-9CAA-A4718CABDC97}" type="sibTrans" cxnId="{EED75B97-509A-4CA7-B46C-1360DA45D28B}">
      <dgm:prSet/>
      <dgm:spPr/>
      <dgm:t>
        <a:bodyPr/>
        <a:lstStyle/>
        <a:p>
          <a:endParaRPr lang="es-ES">
            <a:solidFill>
              <a:schemeClr val="tx1"/>
            </a:solidFill>
          </a:endParaRPr>
        </a:p>
      </dgm:t>
    </dgm:pt>
    <dgm:pt modelId="{EAB45D1D-E224-4E57-8A94-058594D55F8E}">
      <dgm:prSet phldrT="[Text]"/>
      <dgm:spPr>
        <a:xfrm>
          <a:off x="788837" y="1361322"/>
          <a:ext cx="1560668" cy="475813"/>
        </a:xfrm>
        <a:prstGeom prst="rect">
          <a:avLst/>
        </a:prstGeom>
      </dgm:spPr>
      <dgm:t>
        <a:bodyPr/>
        <a:lstStyle/>
        <a:p>
          <a:r>
            <a:rPr lang="es-EC" smtClean="0">
              <a:solidFill>
                <a:schemeClr val="tx1"/>
              </a:solidFill>
              <a:latin typeface="Calibri"/>
              <a:ea typeface="+mn-ea"/>
              <a:cs typeface="+mn-cs"/>
            </a:rPr>
            <a:t>Factores Tangibles</a:t>
          </a:r>
          <a:endParaRPr lang="es-ES" dirty="0">
            <a:solidFill>
              <a:schemeClr val="tx1"/>
            </a:solidFill>
            <a:latin typeface="Calibri"/>
            <a:ea typeface="+mn-ea"/>
            <a:cs typeface="+mn-cs"/>
          </a:endParaRPr>
        </a:p>
      </dgm:t>
    </dgm:pt>
    <dgm:pt modelId="{00D9B7AF-0590-4C5D-A0DD-C9202552EF7C}" type="parTrans" cxnId="{D83B2141-A9CA-457B-A357-5B646490DC68}">
      <dgm:prSet/>
      <dgm:spPr>
        <a:xfrm>
          <a:off x="476704" y="1599228"/>
          <a:ext cx="312133" cy="743458"/>
        </a:xfrm>
        <a:custGeom>
          <a:avLst/>
          <a:gdLst/>
          <a:ahLst/>
          <a:cxnLst/>
          <a:rect l="0" t="0" r="0" b="0"/>
          <a:pathLst>
            <a:path>
              <a:moveTo>
                <a:pt x="0" y="743458"/>
              </a:moveTo>
              <a:lnTo>
                <a:pt x="156066" y="743458"/>
              </a:lnTo>
              <a:lnTo>
                <a:pt x="156066" y="0"/>
              </a:lnTo>
              <a:lnTo>
                <a:pt x="312133" y="0"/>
              </a:lnTo>
            </a:path>
          </a:pathLst>
        </a:custGeom>
      </dgm:spPr>
      <dgm:t>
        <a:bodyPr/>
        <a:lstStyle/>
        <a:p>
          <a:endParaRPr lang="es-ES">
            <a:solidFill>
              <a:schemeClr val="tx1"/>
            </a:solidFill>
            <a:latin typeface="Calibri"/>
            <a:ea typeface="+mn-ea"/>
            <a:cs typeface="+mn-cs"/>
          </a:endParaRPr>
        </a:p>
      </dgm:t>
    </dgm:pt>
    <dgm:pt modelId="{DCD5437F-9A18-4360-A949-1D61BE103C72}" type="sibTrans" cxnId="{D83B2141-A9CA-457B-A357-5B646490DC68}">
      <dgm:prSet/>
      <dgm:spPr/>
      <dgm:t>
        <a:bodyPr/>
        <a:lstStyle/>
        <a:p>
          <a:endParaRPr lang="es-ES">
            <a:solidFill>
              <a:schemeClr val="tx1"/>
            </a:solidFill>
          </a:endParaRPr>
        </a:p>
      </dgm:t>
    </dgm:pt>
    <dgm:pt modelId="{446C241C-879C-4C2C-A691-CB6ACD8C4223}">
      <dgm:prSet phldrT="[Text]"/>
      <dgm:spPr>
        <a:xfrm>
          <a:off x="2661639" y="469171"/>
          <a:ext cx="1560668" cy="475813"/>
        </a:xfrm>
        <a:prstGeom prst="rect">
          <a:avLst/>
        </a:prstGeom>
      </dgm:spPr>
      <dgm:t>
        <a:bodyPr/>
        <a:lstStyle/>
        <a:p>
          <a:r>
            <a:rPr lang="es-EC" smtClean="0">
              <a:solidFill>
                <a:schemeClr val="tx1"/>
              </a:solidFill>
              <a:latin typeface="Calibri"/>
              <a:ea typeface="+mn-ea"/>
              <a:cs typeface="+mn-cs"/>
            </a:rPr>
            <a:t>Servicios Básicos</a:t>
          </a:r>
          <a:endParaRPr lang="es-EC" dirty="0" smtClean="0">
            <a:solidFill>
              <a:schemeClr val="tx1"/>
            </a:solidFill>
            <a:latin typeface="Calibri"/>
            <a:ea typeface="+mn-ea"/>
            <a:cs typeface="+mn-cs"/>
          </a:endParaRPr>
        </a:p>
      </dgm:t>
    </dgm:pt>
    <dgm:pt modelId="{3A8C0F5E-EFE4-4BC3-A65C-C026906D96D3}" type="parTrans" cxnId="{9A71C8B2-C98A-4DA0-B2A8-E8A5BA1FB567}">
      <dgm:prSet/>
      <dgm:spPr>
        <a:xfrm>
          <a:off x="2349505" y="707078"/>
          <a:ext cx="312133" cy="892150"/>
        </a:xfrm>
        <a:custGeom>
          <a:avLst/>
          <a:gdLst/>
          <a:ahLst/>
          <a:cxnLst/>
          <a:rect l="0" t="0" r="0" b="0"/>
          <a:pathLst>
            <a:path>
              <a:moveTo>
                <a:pt x="0" y="892150"/>
              </a:moveTo>
              <a:lnTo>
                <a:pt x="156066" y="892150"/>
              </a:lnTo>
              <a:lnTo>
                <a:pt x="156066" y="0"/>
              </a:lnTo>
              <a:lnTo>
                <a:pt x="312133" y="0"/>
              </a:lnTo>
            </a:path>
          </a:pathLst>
        </a:custGeom>
      </dgm:spPr>
      <dgm:t>
        <a:bodyPr/>
        <a:lstStyle/>
        <a:p>
          <a:endParaRPr lang="es-ES">
            <a:solidFill>
              <a:schemeClr val="tx1"/>
            </a:solidFill>
            <a:latin typeface="Calibri"/>
            <a:ea typeface="+mn-ea"/>
            <a:cs typeface="+mn-cs"/>
          </a:endParaRPr>
        </a:p>
      </dgm:t>
    </dgm:pt>
    <dgm:pt modelId="{BCB3B2DE-EC07-429A-956E-5EBA1705A9B4}" type="sibTrans" cxnId="{9A71C8B2-C98A-4DA0-B2A8-E8A5BA1FB567}">
      <dgm:prSet/>
      <dgm:spPr/>
      <dgm:t>
        <a:bodyPr/>
        <a:lstStyle/>
        <a:p>
          <a:endParaRPr lang="es-ES">
            <a:solidFill>
              <a:schemeClr val="tx1"/>
            </a:solidFill>
          </a:endParaRPr>
        </a:p>
      </dgm:t>
    </dgm:pt>
    <dgm:pt modelId="{34FD755D-61A9-4A48-B6D0-3BF7E092BB75}">
      <dgm:prSet phldrT="[Text]"/>
      <dgm:spPr>
        <a:xfrm>
          <a:off x="2661639" y="1063938"/>
          <a:ext cx="1560668" cy="475813"/>
        </a:xfrm>
        <a:prstGeom prst="rect">
          <a:avLst/>
        </a:prstGeom>
      </dgm:spPr>
      <dgm:t>
        <a:bodyPr/>
        <a:lstStyle/>
        <a:p>
          <a:r>
            <a:rPr lang="es-EC" smtClean="0">
              <a:solidFill>
                <a:schemeClr val="tx1"/>
              </a:solidFill>
              <a:latin typeface="Calibri"/>
              <a:ea typeface="+mn-ea"/>
              <a:cs typeface="+mn-cs"/>
            </a:rPr>
            <a:t>Educación</a:t>
          </a:r>
          <a:endParaRPr lang="es-ES" dirty="0">
            <a:solidFill>
              <a:schemeClr val="tx1"/>
            </a:solidFill>
            <a:latin typeface="Calibri"/>
            <a:ea typeface="+mn-ea"/>
            <a:cs typeface="+mn-cs"/>
          </a:endParaRPr>
        </a:p>
      </dgm:t>
    </dgm:pt>
    <dgm:pt modelId="{2F15C170-5F4B-4C7A-B11E-07984736DB1C}" type="parTrans" cxnId="{B13C7930-CFA1-4E13-814C-0F7E6D02D8E9}">
      <dgm:prSet/>
      <dgm:spPr>
        <a:xfrm>
          <a:off x="2349505" y="1301845"/>
          <a:ext cx="312133" cy="297383"/>
        </a:xfrm>
        <a:custGeom>
          <a:avLst/>
          <a:gdLst/>
          <a:ahLst/>
          <a:cxnLst/>
          <a:rect l="0" t="0" r="0" b="0"/>
          <a:pathLst>
            <a:path>
              <a:moveTo>
                <a:pt x="0" y="297383"/>
              </a:moveTo>
              <a:lnTo>
                <a:pt x="156066" y="297383"/>
              </a:lnTo>
              <a:lnTo>
                <a:pt x="156066" y="0"/>
              </a:lnTo>
              <a:lnTo>
                <a:pt x="312133" y="0"/>
              </a:lnTo>
            </a:path>
          </a:pathLst>
        </a:custGeom>
      </dgm:spPr>
      <dgm:t>
        <a:bodyPr/>
        <a:lstStyle/>
        <a:p>
          <a:endParaRPr lang="es-ES">
            <a:solidFill>
              <a:schemeClr val="tx1"/>
            </a:solidFill>
            <a:latin typeface="Calibri"/>
            <a:ea typeface="+mn-ea"/>
            <a:cs typeface="+mn-cs"/>
          </a:endParaRPr>
        </a:p>
      </dgm:t>
    </dgm:pt>
    <dgm:pt modelId="{7C9F904C-32FF-4455-856F-5472FC94BC56}" type="sibTrans" cxnId="{B13C7930-CFA1-4E13-814C-0F7E6D02D8E9}">
      <dgm:prSet/>
      <dgm:spPr/>
      <dgm:t>
        <a:bodyPr/>
        <a:lstStyle/>
        <a:p>
          <a:endParaRPr lang="es-ES">
            <a:solidFill>
              <a:schemeClr val="tx1"/>
            </a:solidFill>
          </a:endParaRPr>
        </a:p>
      </dgm:t>
    </dgm:pt>
    <dgm:pt modelId="{7E42E369-5B41-4E24-B684-80130FC23403}">
      <dgm:prSet phldrT="[Text]"/>
      <dgm:spPr>
        <a:xfrm>
          <a:off x="788837" y="2848239"/>
          <a:ext cx="1560668" cy="475813"/>
        </a:xfrm>
        <a:prstGeom prst="rect">
          <a:avLst/>
        </a:prstGeom>
      </dgm:spPr>
      <dgm:t>
        <a:bodyPr/>
        <a:lstStyle/>
        <a:p>
          <a:r>
            <a:rPr lang="es-EC" smtClean="0">
              <a:solidFill>
                <a:schemeClr val="tx1"/>
              </a:solidFill>
              <a:latin typeface="Calibri"/>
              <a:ea typeface="+mn-ea"/>
              <a:cs typeface="+mn-cs"/>
            </a:rPr>
            <a:t>Factores Intangibles</a:t>
          </a:r>
          <a:endParaRPr lang="es-ES" dirty="0">
            <a:solidFill>
              <a:schemeClr val="tx1"/>
            </a:solidFill>
            <a:latin typeface="Calibri"/>
            <a:ea typeface="+mn-ea"/>
            <a:cs typeface="+mn-cs"/>
          </a:endParaRPr>
        </a:p>
      </dgm:t>
    </dgm:pt>
    <dgm:pt modelId="{7C97A787-67D2-445E-BB9C-61A05B8FC4EB}" type="parTrans" cxnId="{E86ED8D6-C321-444A-9615-BE8D8672295B}">
      <dgm:prSet/>
      <dgm:spPr>
        <a:xfrm>
          <a:off x="476704" y="2342687"/>
          <a:ext cx="312133" cy="743458"/>
        </a:xfrm>
        <a:custGeom>
          <a:avLst/>
          <a:gdLst/>
          <a:ahLst/>
          <a:cxnLst/>
          <a:rect l="0" t="0" r="0" b="0"/>
          <a:pathLst>
            <a:path>
              <a:moveTo>
                <a:pt x="0" y="0"/>
              </a:moveTo>
              <a:lnTo>
                <a:pt x="156066" y="0"/>
              </a:lnTo>
              <a:lnTo>
                <a:pt x="156066" y="743458"/>
              </a:lnTo>
              <a:lnTo>
                <a:pt x="312133" y="743458"/>
              </a:lnTo>
            </a:path>
          </a:pathLst>
        </a:custGeom>
      </dgm:spPr>
      <dgm:t>
        <a:bodyPr/>
        <a:lstStyle/>
        <a:p>
          <a:endParaRPr lang="es-ES">
            <a:solidFill>
              <a:schemeClr val="tx1"/>
            </a:solidFill>
            <a:latin typeface="Calibri"/>
            <a:ea typeface="+mn-ea"/>
            <a:cs typeface="+mn-cs"/>
          </a:endParaRPr>
        </a:p>
      </dgm:t>
    </dgm:pt>
    <dgm:pt modelId="{CC229FE6-0094-4E55-9B31-66F453A5A399}" type="sibTrans" cxnId="{E86ED8D6-C321-444A-9615-BE8D8672295B}">
      <dgm:prSet/>
      <dgm:spPr/>
      <dgm:t>
        <a:bodyPr/>
        <a:lstStyle/>
        <a:p>
          <a:endParaRPr lang="es-ES">
            <a:solidFill>
              <a:schemeClr val="tx1"/>
            </a:solidFill>
          </a:endParaRPr>
        </a:p>
      </dgm:t>
    </dgm:pt>
    <dgm:pt modelId="{EBD6396F-479C-4015-80F0-FFCB75AE053D}">
      <dgm:prSet phldrT="[Text]"/>
      <dgm:spPr>
        <a:xfrm>
          <a:off x="2661639" y="2848239"/>
          <a:ext cx="1560668" cy="475813"/>
        </a:xfrm>
        <a:prstGeom prst="rect">
          <a:avLst/>
        </a:prstGeom>
      </dgm:spPr>
      <dgm:t>
        <a:bodyPr/>
        <a:lstStyle/>
        <a:p>
          <a:r>
            <a:rPr lang="es-EC" smtClean="0">
              <a:solidFill>
                <a:schemeClr val="tx1"/>
              </a:solidFill>
              <a:latin typeface="Calibri"/>
              <a:ea typeface="+mn-ea"/>
              <a:cs typeface="+mn-cs"/>
            </a:rPr>
            <a:t>Bienestar</a:t>
          </a:r>
          <a:endParaRPr lang="es-ES" dirty="0">
            <a:solidFill>
              <a:schemeClr val="tx1"/>
            </a:solidFill>
            <a:latin typeface="Calibri"/>
            <a:ea typeface="+mn-ea"/>
            <a:cs typeface="+mn-cs"/>
          </a:endParaRPr>
        </a:p>
      </dgm:t>
    </dgm:pt>
    <dgm:pt modelId="{84C939BC-A2D3-44FE-91DE-193899F2C222}" type="parTrans" cxnId="{487124B1-7443-4824-A011-9444F9BCBD7A}">
      <dgm:prSet/>
      <dgm:spPr>
        <a:xfrm>
          <a:off x="2349505" y="3040425"/>
          <a:ext cx="312133" cy="91440"/>
        </a:xfrm>
        <a:custGeom>
          <a:avLst/>
          <a:gdLst/>
          <a:ahLst/>
          <a:cxnLst/>
          <a:rect l="0" t="0" r="0" b="0"/>
          <a:pathLst>
            <a:path>
              <a:moveTo>
                <a:pt x="0" y="45720"/>
              </a:moveTo>
              <a:lnTo>
                <a:pt x="312133" y="45720"/>
              </a:lnTo>
            </a:path>
          </a:pathLst>
        </a:custGeom>
      </dgm:spPr>
      <dgm:t>
        <a:bodyPr/>
        <a:lstStyle/>
        <a:p>
          <a:endParaRPr lang="es-ES">
            <a:solidFill>
              <a:schemeClr val="tx1"/>
            </a:solidFill>
            <a:latin typeface="Calibri"/>
            <a:ea typeface="+mn-ea"/>
            <a:cs typeface="+mn-cs"/>
          </a:endParaRPr>
        </a:p>
      </dgm:t>
    </dgm:pt>
    <dgm:pt modelId="{658CACB6-DA69-433C-80AC-A2113DAA381D}" type="sibTrans" cxnId="{487124B1-7443-4824-A011-9444F9BCBD7A}">
      <dgm:prSet/>
      <dgm:spPr/>
      <dgm:t>
        <a:bodyPr/>
        <a:lstStyle/>
        <a:p>
          <a:endParaRPr lang="es-ES">
            <a:solidFill>
              <a:schemeClr val="tx1"/>
            </a:solidFill>
          </a:endParaRPr>
        </a:p>
      </dgm:t>
    </dgm:pt>
    <dgm:pt modelId="{27E2F34D-F6DE-46D5-A3B3-D2A870EA8F29}">
      <dgm:prSet phldrT="[Text]"/>
      <dgm:spPr>
        <a:xfrm>
          <a:off x="2661639" y="1658705"/>
          <a:ext cx="1560668" cy="475813"/>
        </a:xfrm>
        <a:prstGeom prst="rect">
          <a:avLst/>
        </a:prstGeom>
      </dgm:spPr>
      <dgm:t>
        <a:bodyPr/>
        <a:lstStyle/>
        <a:p>
          <a:r>
            <a:rPr lang="es-EC" smtClean="0">
              <a:solidFill>
                <a:schemeClr val="tx1"/>
              </a:solidFill>
              <a:latin typeface="Calibri"/>
              <a:ea typeface="+mn-ea"/>
              <a:cs typeface="+mn-cs"/>
            </a:rPr>
            <a:t>Seguridad</a:t>
          </a:r>
          <a:endParaRPr lang="es-ES" dirty="0">
            <a:solidFill>
              <a:schemeClr val="tx1"/>
            </a:solidFill>
            <a:latin typeface="Calibri"/>
            <a:ea typeface="+mn-ea"/>
            <a:cs typeface="+mn-cs"/>
          </a:endParaRPr>
        </a:p>
      </dgm:t>
    </dgm:pt>
    <dgm:pt modelId="{B4BCE0B3-F132-4B63-9F09-4B9AE3745C67}" type="parTrans" cxnId="{90262AAD-AA7A-4CF1-8F4C-3761402037C4}">
      <dgm:prSet/>
      <dgm:spPr>
        <a:xfrm>
          <a:off x="2349505" y="1599228"/>
          <a:ext cx="312133" cy="297383"/>
        </a:xfrm>
        <a:custGeom>
          <a:avLst/>
          <a:gdLst/>
          <a:ahLst/>
          <a:cxnLst/>
          <a:rect l="0" t="0" r="0" b="0"/>
          <a:pathLst>
            <a:path>
              <a:moveTo>
                <a:pt x="0" y="0"/>
              </a:moveTo>
              <a:lnTo>
                <a:pt x="156066" y="0"/>
              </a:lnTo>
              <a:lnTo>
                <a:pt x="156066" y="297383"/>
              </a:lnTo>
              <a:lnTo>
                <a:pt x="312133" y="297383"/>
              </a:lnTo>
            </a:path>
          </a:pathLst>
        </a:custGeom>
      </dgm:spPr>
      <dgm:t>
        <a:bodyPr/>
        <a:lstStyle/>
        <a:p>
          <a:endParaRPr lang="es-ES">
            <a:solidFill>
              <a:schemeClr val="tx1"/>
            </a:solidFill>
            <a:latin typeface="Calibri"/>
            <a:ea typeface="+mn-ea"/>
            <a:cs typeface="+mn-cs"/>
          </a:endParaRPr>
        </a:p>
      </dgm:t>
    </dgm:pt>
    <dgm:pt modelId="{DFD758C1-53CA-4811-870E-6D267E7101AE}" type="sibTrans" cxnId="{90262AAD-AA7A-4CF1-8F4C-3761402037C4}">
      <dgm:prSet/>
      <dgm:spPr/>
      <dgm:t>
        <a:bodyPr/>
        <a:lstStyle/>
        <a:p>
          <a:endParaRPr lang="es-ES">
            <a:solidFill>
              <a:schemeClr val="tx1"/>
            </a:solidFill>
          </a:endParaRPr>
        </a:p>
      </dgm:t>
    </dgm:pt>
    <dgm:pt modelId="{99B4284C-75F6-4054-87B2-C22801C11432}">
      <dgm:prSet phldrT="[Text]"/>
      <dgm:spPr>
        <a:xfrm>
          <a:off x="2661639" y="2253472"/>
          <a:ext cx="1560668" cy="475813"/>
        </a:xfrm>
        <a:prstGeom prst="rect">
          <a:avLst/>
        </a:prstGeom>
      </dgm:spPr>
      <dgm:t>
        <a:bodyPr/>
        <a:lstStyle/>
        <a:p>
          <a:r>
            <a:rPr lang="es-EC" smtClean="0">
              <a:solidFill>
                <a:schemeClr val="tx1"/>
              </a:solidFill>
              <a:latin typeface="Calibri"/>
              <a:ea typeface="+mn-ea"/>
              <a:cs typeface="+mn-cs"/>
            </a:rPr>
            <a:t>Ingresos económicos</a:t>
          </a:r>
          <a:endParaRPr lang="es-ES" dirty="0">
            <a:solidFill>
              <a:schemeClr val="tx1"/>
            </a:solidFill>
            <a:latin typeface="Calibri"/>
            <a:ea typeface="+mn-ea"/>
            <a:cs typeface="+mn-cs"/>
          </a:endParaRPr>
        </a:p>
      </dgm:t>
    </dgm:pt>
    <dgm:pt modelId="{F72B9A52-9FAF-44C7-8CF1-6D36635DB3FA}" type="parTrans" cxnId="{7268396A-20A8-42BE-B571-980BC612B489}">
      <dgm:prSet/>
      <dgm:spPr>
        <a:xfrm>
          <a:off x="2349505" y="1599228"/>
          <a:ext cx="312133" cy="892150"/>
        </a:xfrm>
        <a:custGeom>
          <a:avLst/>
          <a:gdLst/>
          <a:ahLst/>
          <a:cxnLst/>
          <a:rect l="0" t="0" r="0" b="0"/>
          <a:pathLst>
            <a:path>
              <a:moveTo>
                <a:pt x="0" y="0"/>
              </a:moveTo>
              <a:lnTo>
                <a:pt x="156066" y="0"/>
              </a:lnTo>
              <a:lnTo>
                <a:pt x="156066" y="892150"/>
              </a:lnTo>
              <a:lnTo>
                <a:pt x="312133" y="892150"/>
              </a:lnTo>
            </a:path>
          </a:pathLst>
        </a:custGeom>
      </dgm:spPr>
      <dgm:t>
        <a:bodyPr/>
        <a:lstStyle/>
        <a:p>
          <a:endParaRPr lang="es-ES">
            <a:solidFill>
              <a:schemeClr val="tx1"/>
            </a:solidFill>
            <a:latin typeface="Calibri"/>
            <a:ea typeface="+mn-ea"/>
            <a:cs typeface="+mn-cs"/>
          </a:endParaRPr>
        </a:p>
      </dgm:t>
    </dgm:pt>
    <dgm:pt modelId="{BEAD1DBD-191E-4FF8-AB90-3697B2831591}" type="sibTrans" cxnId="{7268396A-20A8-42BE-B571-980BC612B489}">
      <dgm:prSet/>
      <dgm:spPr/>
      <dgm:t>
        <a:bodyPr/>
        <a:lstStyle/>
        <a:p>
          <a:endParaRPr lang="es-ES">
            <a:solidFill>
              <a:schemeClr val="tx1"/>
            </a:solidFill>
          </a:endParaRPr>
        </a:p>
      </dgm:t>
    </dgm:pt>
    <dgm:pt modelId="{5D953C6E-0772-4AF1-A5B9-11EFDE7052E1}">
      <dgm:prSet phldrT="[Text]"/>
      <dgm:spPr>
        <a:xfrm>
          <a:off x="4534441" y="2848239"/>
          <a:ext cx="1560668" cy="475813"/>
        </a:xfrm>
        <a:prstGeom prst="rect">
          <a:avLst/>
        </a:prstGeom>
      </dgm:spPr>
      <dgm:t>
        <a:bodyPr/>
        <a:lstStyle/>
        <a:p>
          <a:r>
            <a:rPr lang="es-EC" smtClean="0">
              <a:solidFill>
                <a:schemeClr val="tx1"/>
              </a:solidFill>
              <a:latin typeface="Calibri"/>
              <a:ea typeface="+mn-ea"/>
              <a:cs typeface="+mn-cs"/>
            </a:rPr>
            <a:t>Satisfacción</a:t>
          </a:r>
          <a:endParaRPr lang="es-ES" dirty="0">
            <a:solidFill>
              <a:schemeClr val="tx1"/>
            </a:solidFill>
            <a:latin typeface="Calibri"/>
            <a:ea typeface="+mn-ea"/>
            <a:cs typeface="+mn-cs"/>
          </a:endParaRPr>
        </a:p>
      </dgm:t>
    </dgm:pt>
    <dgm:pt modelId="{974CEFAC-EFAE-45EA-8932-CA5A5A418BEB}" type="parTrans" cxnId="{E1950E02-6F72-4DDF-8843-B9D35DF33576}">
      <dgm:prSet/>
      <dgm:spPr>
        <a:xfrm>
          <a:off x="4222307" y="3040425"/>
          <a:ext cx="312133" cy="91440"/>
        </a:xfrm>
        <a:custGeom>
          <a:avLst/>
          <a:gdLst/>
          <a:ahLst/>
          <a:cxnLst/>
          <a:rect l="0" t="0" r="0" b="0"/>
          <a:pathLst>
            <a:path>
              <a:moveTo>
                <a:pt x="0" y="45720"/>
              </a:moveTo>
              <a:lnTo>
                <a:pt x="312133" y="45720"/>
              </a:lnTo>
            </a:path>
          </a:pathLst>
        </a:custGeom>
      </dgm:spPr>
      <dgm:t>
        <a:bodyPr/>
        <a:lstStyle/>
        <a:p>
          <a:endParaRPr lang="es-ES">
            <a:solidFill>
              <a:schemeClr val="tx1"/>
            </a:solidFill>
            <a:latin typeface="Calibri"/>
            <a:ea typeface="+mn-ea"/>
            <a:cs typeface="+mn-cs"/>
          </a:endParaRPr>
        </a:p>
      </dgm:t>
    </dgm:pt>
    <dgm:pt modelId="{760CC7F8-E011-44AC-811E-3D58A594A9BC}" type="sibTrans" cxnId="{E1950E02-6F72-4DDF-8843-B9D35DF33576}">
      <dgm:prSet/>
      <dgm:spPr/>
      <dgm:t>
        <a:bodyPr/>
        <a:lstStyle/>
        <a:p>
          <a:endParaRPr lang="es-ES">
            <a:solidFill>
              <a:schemeClr val="tx1"/>
            </a:solidFill>
          </a:endParaRPr>
        </a:p>
      </dgm:t>
    </dgm:pt>
    <dgm:pt modelId="{A7B44BDD-455B-43FA-A0F6-D94F7D333E3E}" type="pres">
      <dgm:prSet presAssocID="{C2616C40-6FFF-4475-B729-EE60356DF321}" presName="Name0" presStyleCnt="0">
        <dgm:presLayoutVars>
          <dgm:chPref val="1"/>
          <dgm:dir/>
          <dgm:animOne val="branch"/>
          <dgm:animLvl val="lvl"/>
          <dgm:resizeHandles val="exact"/>
        </dgm:presLayoutVars>
      </dgm:prSet>
      <dgm:spPr/>
      <dgm:t>
        <a:bodyPr/>
        <a:lstStyle/>
        <a:p>
          <a:endParaRPr lang="es-ES"/>
        </a:p>
      </dgm:t>
    </dgm:pt>
    <dgm:pt modelId="{DB1A634B-5D60-4D82-818E-05946FD9EA8E}" type="pres">
      <dgm:prSet presAssocID="{F847394C-0872-4793-B665-8AD8109F5C96}" presName="root1" presStyleCnt="0"/>
      <dgm:spPr/>
      <dgm:t>
        <a:bodyPr/>
        <a:lstStyle/>
        <a:p>
          <a:endParaRPr lang="es-ES"/>
        </a:p>
      </dgm:t>
    </dgm:pt>
    <dgm:pt modelId="{794C97AC-8F2D-4BFD-8E86-0C30D87CF137}" type="pres">
      <dgm:prSet presAssocID="{F847394C-0872-4793-B665-8AD8109F5C96}" presName="LevelOneTextNode" presStyleLbl="node0" presStyleIdx="0" presStyleCnt="1">
        <dgm:presLayoutVars>
          <dgm:chPref val="3"/>
        </dgm:presLayoutVars>
      </dgm:prSet>
      <dgm:spPr/>
      <dgm:t>
        <a:bodyPr/>
        <a:lstStyle/>
        <a:p>
          <a:endParaRPr lang="es-ES"/>
        </a:p>
      </dgm:t>
    </dgm:pt>
    <dgm:pt modelId="{01BBA33A-6D37-4A6C-BB25-50540419C0DB}" type="pres">
      <dgm:prSet presAssocID="{F847394C-0872-4793-B665-8AD8109F5C96}" presName="level2hierChild" presStyleCnt="0"/>
      <dgm:spPr/>
      <dgm:t>
        <a:bodyPr/>
        <a:lstStyle/>
        <a:p>
          <a:endParaRPr lang="es-ES"/>
        </a:p>
      </dgm:t>
    </dgm:pt>
    <dgm:pt modelId="{636685A0-A987-4898-A667-0F3B21778D3C}" type="pres">
      <dgm:prSet presAssocID="{00D9B7AF-0590-4C5D-A0DD-C9202552EF7C}" presName="conn2-1" presStyleLbl="parChTrans1D2" presStyleIdx="0" presStyleCnt="2"/>
      <dgm:spPr/>
      <dgm:t>
        <a:bodyPr/>
        <a:lstStyle/>
        <a:p>
          <a:endParaRPr lang="es-ES"/>
        </a:p>
      </dgm:t>
    </dgm:pt>
    <dgm:pt modelId="{784B9B7D-B5D1-488E-BBBA-9129B4CA33F8}" type="pres">
      <dgm:prSet presAssocID="{00D9B7AF-0590-4C5D-A0DD-C9202552EF7C}" presName="connTx" presStyleLbl="parChTrans1D2" presStyleIdx="0" presStyleCnt="2"/>
      <dgm:spPr/>
      <dgm:t>
        <a:bodyPr/>
        <a:lstStyle/>
        <a:p>
          <a:endParaRPr lang="es-ES"/>
        </a:p>
      </dgm:t>
    </dgm:pt>
    <dgm:pt modelId="{61CAB08A-08B4-4386-9417-62D933D2305E}" type="pres">
      <dgm:prSet presAssocID="{EAB45D1D-E224-4E57-8A94-058594D55F8E}" presName="root2" presStyleCnt="0"/>
      <dgm:spPr/>
      <dgm:t>
        <a:bodyPr/>
        <a:lstStyle/>
        <a:p>
          <a:endParaRPr lang="es-ES"/>
        </a:p>
      </dgm:t>
    </dgm:pt>
    <dgm:pt modelId="{C508B468-AF3E-4B21-92A8-B18769B211CA}" type="pres">
      <dgm:prSet presAssocID="{EAB45D1D-E224-4E57-8A94-058594D55F8E}" presName="LevelTwoTextNode" presStyleLbl="node2" presStyleIdx="0" presStyleCnt="2">
        <dgm:presLayoutVars>
          <dgm:chPref val="3"/>
        </dgm:presLayoutVars>
      </dgm:prSet>
      <dgm:spPr/>
      <dgm:t>
        <a:bodyPr/>
        <a:lstStyle/>
        <a:p>
          <a:endParaRPr lang="es-ES"/>
        </a:p>
      </dgm:t>
    </dgm:pt>
    <dgm:pt modelId="{54CA47B9-5FD3-4B0A-A156-8A2029135B9A}" type="pres">
      <dgm:prSet presAssocID="{EAB45D1D-E224-4E57-8A94-058594D55F8E}" presName="level3hierChild" presStyleCnt="0"/>
      <dgm:spPr/>
      <dgm:t>
        <a:bodyPr/>
        <a:lstStyle/>
        <a:p>
          <a:endParaRPr lang="es-ES"/>
        </a:p>
      </dgm:t>
    </dgm:pt>
    <dgm:pt modelId="{9B9B6539-6924-40E6-9661-396B47CB69DB}" type="pres">
      <dgm:prSet presAssocID="{3A8C0F5E-EFE4-4BC3-A65C-C026906D96D3}" presName="conn2-1" presStyleLbl="parChTrans1D3" presStyleIdx="0" presStyleCnt="5"/>
      <dgm:spPr/>
      <dgm:t>
        <a:bodyPr/>
        <a:lstStyle/>
        <a:p>
          <a:endParaRPr lang="es-ES"/>
        </a:p>
      </dgm:t>
    </dgm:pt>
    <dgm:pt modelId="{F3AF61D1-8C1D-480A-973D-5420B7289754}" type="pres">
      <dgm:prSet presAssocID="{3A8C0F5E-EFE4-4BC3-A65C-C026906D96D3}" presName="connTx" presStyleLbl="parChTrans1D3" presStyleIdx="0" presStyleCnt="5"/>
      <dgm:spPr/>
      <dgm:t>
        <a:bodyPr/>
        <a:lstStyle/>
        <a:p>
          <a:endParaRPr lang="es-ES"/>
        </a:p>
      </dgm:t>
    </dgm:pt>
    <dgm:pt modelId="{BA7B1EDC-9AB2-46C6-9047-8DF2B26DDEEA}" type="pres">
      <dgm:prSet presAssocID="{446C241C-879C-4C2C-A691-CB6ACD8C4223}" presName="root2" presStyleCnt="0"/>
      <dgm:spPr/>
      <dgm:t>
        <a:bodyPr/>
        <a:lstStyle/>
        <a:p>
          <a:endParaRPr lang="es-ES"/>
        </a:p>
      </dgm:t>
    </dgm:pt>
    <dgm:pt modelId="{3CB9ADCF-5DBE-4445-BAB5-03A6552D7B94}" type="pres">
      <dgm:prSet presAssocID="{446C241C-879C-4C2C-A691-CB6ACD8C4223}" presName="LevelTwoTextNode" presStyleLbl="node3" presStyleIdx="0" presStyleCnt="5">
        <dgm:presLayoutVars>
          <dgm:chPref val="3"/>
        </dgm:presLayoutVars>
      </dgm:prSet>
      <dgm:spPr/>
      <dgm:t>
        <a:bodyPr/>
        <a:lstStyle/>
        <a:p>
          <a:endParaRPr lang="es-ES"/>
        </a:p>
      </dgm:t>
    </dgm:pt>
    <dgm:pt modelId="{BA7AA0AD-53E4-4D24-9406-B9AC37B369E0}" type="pres">
      <dgm:prSet presAssocID="{446C241C-879C-4C2C-A691-CB6ACD8C4223}" presName="level3hierChild" presStyleCnt="0"/>
      <dgm:spPr/>
      <dgm:t>
        <a:bodyPr/>
        <a:lstStyle/>
        <a:p>
          <a:endParaRPr lang="es-ES"/>
        </a:p>
      </dgm:t>
    </dgm:pt>
    <dgm:pt modelId="{6CF5D00E-1BC5-4889-A535-2C5BD5A8452A}" type="pres">
      <dgm:prSet presAssocID="{2F15C170-5F4B-4C7A-B11E-07984736DB1C}" presName="conn2-1" presStyleLbl="parChTrans1D3" presStyleIdx="1" presStyleCnt="5"/>
      <dgm:spPr/>
      <dgm:t>
        <a:bodyPr/>
        <a:lstStyle/>
        <a:p>
          <a:endParaRPr lang="es-ES"/>
        </a:p>
      </dgm:t>
    </dgm:pt>
    <dgm:pt modelId="{C4504DE5-4B64-4436-93DF-2A42EE68B10F}" type="pres">
      <dgm:prSet presAssocID="{2F15C170-5F4B-4C7A-B11E-07984736DB1C}" presName="connTx" presStyleLbl="parChTrans1D3" presStyleIdx="1" presStyleCnt="5"/>
      <dgm:spPr/>
      <dgm:t>
        <a:bodyPr/>
        <a:lstStyle/>
        <a:p>
          <a:endParaRPr lang="es-ES"/>
        </a:p>
      </dgm:t>
    </dgm:pt>
    <dgm:pt modelId="{DFF7ADA1-8B02-4DEF-80BD-BE0A1AAA8A9F}" type="pres">
      <dgm:prSet presAssocID="{34FD755D-61A9-4A48-B6D0-3BF7E092BB75}" presName="root2" presStyleCnt="0"/>
      <dgm:spPr/>
      <dgm:t>
        <a:bodyPr/>
        <a:lstStyle/>
        <a:p>
          <a:endParaRPr lang="es-ES"/>
        </a:p>
      </dgm:t>
    </dgm:pt>
    <dgm:pt modelId="{89F9CF1D-6DE1-40A1-A13F-891778EF3191}" type="pres">
      <dgm:prSet presAssocID="{34FD755D-61A9-4A48-B6D0-3BF7E092BB75}" presName="LevelTwoTextNode" presStyleLbl="node3" presStyleIdx="1" presStyleCnt="5">
        <dgm:presLayoutVars>
          <dgm:chPref val="3"/>
        </dgm:presLayoutVars>
      </dgm:prSet>
      <dgm:spPr/>
      <dgm:t>
        <a:bodyPr/>
        <a:lstStyle/>
        <a:p>
          <a:endParaRPr lang="es-ES"/>
        </a:p>
      </dgm:t>
    </dgm:pt>
    <dgm:pt modelId="{ED117200-EA9F-4874-BE4C-5E9AEA250B5E}" type="pres">
      <dgm:prSet presAssocID="{34FD755D-61A9-4A48-B6D0-3BF7E092BB75}" presName="level3hierChild" presStyleCnt="0"/>
      <dgm:spPr/>
      <dgm:t>
        <a:bodyPr/>
        <a:lstStyle/>
        <a:p>
          <a:endParaRPr lang="es-ES"/>
        </a:p>
      </dgm:t>
    </dgm:pt>
    <dgm:pt modelId="{276BBFDB-4ACD-4DB5-A5D4-5124960CAE76}" type="pres">
      <dgm:prSet presAssocID="{B4BCE0B3-F132-4B63-9F09-4B9AE3745C67}" presName="conn2-1" presStyleLbl="parChTrans1D3" presStyleIdx="2" presStyleCnt="5"/>
      <dgm:spPr/>
      <dgm:t>
        <a:bodyPr/>
        <a:lstStyle/>
        <a:p>
          <a:endParaRPr lang="es-ES"/>
        </a:p>
      </dgm:t>
    </dgm:pt>
    <dgm:pt modelId="{7C922CFD-0578-4EB3-89DA-410AE057C8D7}" type="pres">
      <dgm:prSet presAssocID="{B4BCE0B3-F132-4B63-9F09-4B9AE3745C67}" presName="connTx" presStyleLbl="parChTrans1D3" presStyleIdx="2" presStyleCnt="5"/>
      <dgm:spPr/>
      <dgm:t>
        <a:bodyPr/>
        <a:lstStyle/>
        <a:p>
          <a:endParaRPr lang="es-ES"/>
        </a:p>
      </dgm:t>
    </dgm:pt>
    <dgm:pt modelId="{50C308D1-AAFB-4ADA-BBCD-D104D5EADCFA}" type="pres">
      <dgm:prSet presAssocID="{27E2F34D-F6DE-46D5-A3B3-D2A870EA8F29}" presName="root2" presStyleCnt="0"/>
      <dgm:spPr/>
      <dgm:t>
        <a:bodyPr/>
        <a:lstStyle/>
        <a:p>
          <a:endParaRPr lang="es-ES"/>
        </a:p>
      </dgm:t>
    </dgm:pt>
    <dgm:pt modelId="{0454C60A-48C8-44D6-A42F-30163DC86559}" type="pres">
      <dgm:prSet presAssocID="{27E2F34D-F6DE-46D5-A3B3-D2A870EA8F29}" presName="LevelTwoTextNode" presStyleLbl="node3" presStyleIdx="2" presStyleCnt="5">
        <dgm:presLayoutVars>
          <dgm:chPref val="3"/>
        </dgm:presLayoutVars>
      </dgm:prSet>
      <dgm:spPr/>
      <dgm:t>
        <a:bodyPr/>
        <a:lstStyle/>
        <a:p>
          <a:endParaRPr lang="es-ES"/>
        </a:p>
      </dgm:t>
    </dgm:pt>
    <dgm:pt modelId="{489A3C9D-2D1F-46DD-94F9-2CDB18388F1D}" type="pres">
      <dgm:prSet presAssocID="{27E2F34D-F6DE-46D5-A3B3-D2A870EA8F29}" presName="level3hierChild" presStyleCnt="0"/>
      <dgm:spPr/>
      <dgm:t>
        <a:bodyPr/>
        <a:lstStyle/>
        <a:p>
          <a:endParaRPr lang="es-ES"/>
        </a:p>
      </dgm:t>
    </dgm:pt>
    <dgm:pt modelId="{5E64C242-E304-4C41-84B9-D2E72D7CB783}" type="pres">
      <dgm:prSet presAssocID="{F72B9A52-9FAF-44C7-8CF1-6D36635DB3FA}" presName="conn2-1" presStyleLbl="parChTrans1D3" presStyleIdx="3" presStyleCnt="5"/>
      <dgm:spPr/>
      <dgm:t>
        <a:bodyPr/>
        <a:lstStyle/>
        <a:p>
          <a:endParaRPr lang="es-ES"/>
        </a:p>
      </dgm:t>
    </dgm:pt>
    <dgm:pt modelId="{6DBD35BB-C261-4206-B170-81E3F57B75C8}" type="pres">
      <dgm:prSet presAssocID="{F72B9A52-9FAF-44C7-8CF1-6D36635DB3FA}" presName="connTx" presStyleLbl="parChTrans1D3" presStyleIdx="3" presStyleCnt="5"/>
      <dgm:spPr/>
      <dgm:t>
        <a:bodyPr/>
        <a:lstStyle/>
        <a:p>
          <a:endParaRPr lang="es-ES"/>
        </a:p>
      </dgm:t>
    </dgm:pt>
    <dgm:pt modelId="{BC51C9DC-86FA-43C9-A96E-53E4463055A3}" type="pres">
      <dgm:prSet presAssocID="{99B4284C-75F6-4054-87B2-C22801C11432}" presName="root2" presStyleCnt="0"/>
      <dgm:spPr/>
      <dgm:t>
        <a:bodyPr/>
        <a:lstStyle/>
        <a:p>
          <a:endParaRPr lang="es-ES"/>
        </a:p>
      </dgm:t>
    </dgm:pt>
    <dgm:pt modelId="{678862DB-292A-40D0-8E4C-3D6DECF5D00B}" type="pres">
      <dgm:prSet presAssocID="{99B4284C-75F6-4054-87B2-C22801C11432}" presName="LevelTwoTextNode" presStyleLbl="node3" presStyleIdx="3" presStyleCnt="5">
        <dgm:presLayoutVars>
          <dgm:chPref val="3"/>
        </dgm:presLayoutVars>
      </dgm:prSet>
      <dgm:spPr/>
      <dgm:t>
        <a:bodyPr/>
        <a:lstStyle/>
        <a:p>
          <a:endParaRPr lang="es-ES"/>
        </a:p>
      </dgm:t>
    </dgm:pt>
    <dgm:pt modelId="{274FA481-4A1A-4A70-890A-36D7F8588CC5}" type="pres">
      <dgm:prSet presAssocID="{99B4284C-75F6-4054-87B2-C22801C11432}" presName="level3hierChild" presStyleCnt="0"/>
      <dgm:spPr/>
      <dgm:t>
        <a:bodyPr/>
        <a:lstStyle/>
        <a:p>
          <a:endParaRPr lang="es-ES"/>
        </a:p>
      </dgm:t>
    </dgm:pt>
    <dgm:pt modelId="{0311F8C0-8ACF-4CA5-975B-F00F6562C4E5}" type="pres">
      <dgm:prSet presAssocID="{7C97A787-67D2-445E-BB9C-61A05B8FC4EB}" presName="conn2-1" presStyleLbl="parChTrans1D2" presStyleIdx="1" presStyleCnt="2"/>
      <dgm:spPr/>
      <dgm:t>
        <a:bodyPr/>
        <a:lstStyle/>
        <a:p>
          <a:endParaRPr lang="es-ES"/>
        </a:p>
      </dgm:t>
    </dgm:pt>
    <dgm:pt modelId="{F654AE2C-42FB-487A-973E-D72D92B4C126}" type="pres">
      <dgm:prSet presAssocID="{7C97A787-67D2-445E-BB9C-61A05B8FC4EB}" presName="connTx" presStyleLbl="parChTrans1D2" presStyleIdx="1" presStyleCnt="2"/>
      <dgm:spPr/>
      <dgm:t>
        <a:bodyPr/>
        <a:lstStyle/>
        <a:p>
          <a:endParaRPr lang="es-ES"/>
        </a:p>
      </dgm:t>
    </dgm:pt>
    <dgm:pt modelId="{263323B6-E5A6-4952-91DD-696D6C7A955D}" type="pres">
      <dgm:prSet presAssocID="{7E42E369-5B41-4E24-B684-80130FC23403}" presName="root2" presStyleCnt="0"/>
      <dgm:spPr/>
      <dgm:t>
        <a:bodyPr/>
        <a:lstStyle/>
        <a:p>
          <a:endParaRPr lang="es-ES"/>
        </a:p>
      </dgm:t>
    </dgm:pt>
    <dgm:pt modelId="{C1A68439-ACD6-4FDF-A56C-7637313858B1}" type="pres">
      <dgm:prSet presAssocID="{7E42E369-5B41-4E24-B684-80130FC23403}" presName="LevelTwoTextNode" presStyleLbl="node2" presStyleIdx="1" presStyleCnt="2">
        <dgm:presLayoutVars>
          <dgm:chPref val="3"/>
        </dgm:presLayoutVars>
      </dgm:prSet>
      <dgm:spPr/>
      <dgm:t>
        <a:bodyPr/>
        <a:lstStyle/>
        <a:p>
          <a:endParaRPr lang="es-ES"/>
        </a:p>
      </dgm:t>
    </dgm:pt>
    <dgm:pt modelId="{C8E6FE27-60C0-481A-A738-F52546A1DA14}" type="pres">
      <dgm:prSet presAssocID="{7E42E369-5B41-4E24-B684-80130FC23403}" presName="level3hierChild" presStyleCnt="0"/>
      <dgm:spPr/>
      <dgm:t>
        <a:bodyPr/>
        <a:lstStyle/>
        <a:p>
          <a:endParaRPr lang="es-ES"/>
        </a:p>
      </dgm:t>
    </dgm:pt>
    <dgm:pt modelId="{F73ABC00-1A88-41CA-ABC1-7F79FBE5E75D}" type="pres">
      <dgm:prSet presAssocID="{84C939BC-A2D3-44FE-91DE-193899F2C222}" presName="conn2-1" presStyleLbl="parChTrans1D3" presStyleIdx="4" presStyleCnt="5"/>
      <dgm:spPr/>
      <dgm:t>
        <a:bodyPr/>
        <a:lstStyle/>
        <a:p>
          <a:endParaRPr lang="es-ES"/>
        </a:p>
      </dgm:t>
    </dgm:pt>
    <dgm:pt modelId="{EABA4B1C-6F8D-4859-8676-E372883D4C10}" type="pres">
      <dgm:prSet presAssocID="{84C939BC-A2D3-44FE-91DE-193899F2C222}" presName="connTx" presStyleLbl="parChTrans1D3" presStyleIdx="4" presStyleCnt="5"/>
      <dgm:spPr/>
      <dgm:t>
        <a:bodyPr/>
        <a:lstStyle/>
        <a:p>
          <a:endParaRPr lang="es-ES"/>
        </a:p>
      </dgm:t>
    </dgm:pt>
    <dgm:pt modelId="{137773DF-A3DE-49C0-86E5-41AEA8186204}" type="pres">
      <dgm:prSet presAssocID="{EBD6396F-479C-4015-80F0-FFCB75AE053D}" presName="root2" presStyleCnt="0"/>
      <dgm:spPr/>
      <dgm:t>
        <a:bodyPr/>
        <a:lstStyle/>
        <a:p>
          <a:endParaRPr lang="es-ES"/>
        </a:p>
      </dgm:t>
    </dgm:pt>
    <dgm:pt modelId="{FC66AAC8-FE26-4016-8EDD-E1F244EF8419}" type="pres">
      <dgm:prSet presAssocID="{EBD6396F-479C-4015-80F0-FFCB75AE053D}" presName="LevelTwoTextNode" presStyleLbl="node3" presStyleIdx="4" presStyleCnt="5">
        <dgm:presLayoutVars>
          <dgm:chPref val="3"/>
        </dgm:presLayoutVars>
      </dgm:prSet>
      <dgm:spPr/>
      <dgm:t>
        <a:bodyPr/>
        <a:lstStyle/>
        <a:p>
          <a:endParaRPr lang="es-ES"/>
        </a:p>
      </dgm:t>
    </dgm:pt>
    <dgm:pt modelId="{278CDBFD-E82A-460E-B2D9-8E6F7CF4F81E}" type="pres">
      <dgm:prSet presAssocID="{EBD6396F-479C-4015-80F0-FFCB75AE053D}" presName="level3hierChild" presStyleCnt="0"/>
      <dgm:spPr/>
      <dgm:t>
        <a:bodyPr/>
        <a:lstStyle/>
        <a:p>
          <a:endParaRPr lang="es-ES"/>
        </a:p>
      </dgm:t>
    </dgm:pt>
    <dgm:pt modelId="{7D7168B0-EBEB-4C09-A57C-60774EE3869D}" type="pres">
      <dgm:prSet presAssocID="{974CEFAC-EFAE-45EA-8932-CA5A5A418BEB}" presName="conn2-1" presStyleLbl="parChTrans1D4" presStyleIdx="0" presStyleCnt="1"/>
      <dgm:spPr/>
      <dgm:t>
        <a:bodyPr/>
        <a:lstStyle/>
        <a:p>
          <a:endParaRPr lang="es-ES"/>
        </a:p>
      </dgm:t>
    </dgm:pt>
    <dgm:pt modelId="{DFA820D9-65AC-4311-A274-90AFE8D240A0}" type="pres">
      <dgm:prSet presAssocID="{974CEFAC-EFAE-45EA-8932-CA5A5A418BEB}" presName="connTx" presStyleLbl="parChTrans1D4" presStyleIdx="0" presStyleCnt="1"/>
      <dgm:spPr/>
      <dgm:t>
        <a:bodyPr/>
        <a:lstStyle/>
        <a:p>
          <a:endParaRPr lang="es-ES"/>
        </a:p>
      </dgm:t>
    </dgm:pt>
    <dgm:pt modelId="{CC60E2E6-D91E-4C3B-82D8-7B11C1788EE6}" type="pres">
      <dgm:prSet presAssocID="{5D953C6E-0772-4AF1-A5B9-11EFDE7052E1}" presName="root2" presStyleCnt="0"/>
      <dgm:spPr/>
      <dgm:t>
        <a:bodyPr/>
        <a:lstStyle/>
        <a:p>
          <a:endParaRPr lang="es-ES"/>
        </a:p>
      </dgm:t>
    </dgm:pt>
    <dgm:pt modelId="{000F8278-0C4D-49E3-BD49-9930911BCF1F}" type="pres">
      <dgm:prSet presAssocID="{5D953C6E-0772-4AF1-A5B9-11EFDE7052E1}" presName="LevelTwoTextNode" presStyleLbl="node4" presStyleIdx="0" presStyleCnt="1">
        <dgm:presLayoutVars>
          <dgm:chPref val="3"/>
        </dgm:presLayoutVars>
      </dgm:prSet>
      <dgm:spPr/>
      <dgm:t>
        <a:bodyPr/>
        <a:lstStyle/>
        <a:p>
          <a:endParaRPr lang="es-ES"/>
        </a:p>
      </dgm:t>
    </dgm:pt>
    <dgm:pt modelId="{28375308-E866-4BC4-B727-3934FF23437A}" type="pres">
      <dgm:prSet presAssocID="{5D953C6E-0772-4AF1-A5B9-11EFDE7052E1}" presName="level3hierChild" presStyleCnt="0"/>
      <dgm:spPr/>
      <dgm:t>
        <a:bodyPr/>
        <a:lstStyle/>
        <a:p>
          <a:endParaRPr lang="es-ES"/>
        </a:p>
      </dgm:t>
    </dgm:pt>
  </dgm:ptLst>
  <dgm:cxnLst>
    <dgm:cxn modelId="{5C1E8959-CBD3-4F5D-BEA5-5C855FDDAEFC}" type="presOf" srcId="{34FD755D-61A9-4A48-B6D0-3BF7E092BB75}" destId="{89F9CF1D-6DE1-40A1-A13F-891778EF3191}" srcOrd="0" destOrd="0" presId="urn:microsoft.com/office/officeart/2008/layout/HorizontalMultiLevelHierarchy"/>
    <dgm:cxn modelId="{82AA6E53-42EA-45D9-8528-2C9242F12FCF}" type="presOf" srcId="{446C241C-879C-4C2C-A691-CB6ACD8C4223}" destId="{3CB9ADCF-5DBE-4445-BAB5-03A6552D7B94}" srcOrd="0" destOrd="0" presId="urn:microsoft.com/office/officeart/2008/layout/HorizontalMultiLevelHierarchy"/>
    <dgm:cxn modelId="{D83B2141-A9CA-457B-A357-5B646490DC68}" srcId="{F847394C-0872-4793-B665-8AD8109F5C96}" destId="{EAB45D1D-E224-4E57-8A94-058594D55F8E}" srcOrd="0" destOrd="0" parTransId="{00D9B7AF-0590-4C5D-A0DD-C9202552EF7C}" sibTransId="{DCD5437F-9A18-4360-A949-1D61BE103C72}"/>
    <dgm:cxn modelId="{5922EB4B-CF66-4BB2-A831-92510B4FACDD}" type="presOf" srcId="{B4BCE0B3-F132-4B63-9F09-4B9AE3745C67}" destId="{276BBFDB-4ACD-4DB5-A5D4-5124960CAE76}" srcOrd="0" destOrd="0" presId="urn:microsoft.com/office/officeart/2008/layout/HorizontalMultiLevelHierarchy"/>
    <dgm:cxn modelId="{A1B4A471-E3B7-44A4-B47C-E5222AF9B5EA}" type="presOf" srcId="{EAB45D1D-E224-4E57-8A94-058594D55F8E}" destId="{C508B468-AF3E-4B21-92A8-B18769B211CA}" srcOrd="0" destOrd="0" presId="urn:microsoft.com/office/officeart/2008/layout/HorizontalMultiLevelHierarchy"/>
    <dgm:cxn modelId="{AD80BCD8-CD86-40C6-95E1-549BBBE3E2FF}" type="presOf" srcId="{F72B9A52-9FAF-44C7-8CF1-6D36635DB3FA}" destId="{5E64C242-E304-4C41-84B9-D2E72D7CB783}" srcOrd="0" destOrd="0" presId="urn:microsoft.com/office/officeart/2008/layout/HorizontalMultiLevelHierarchy"/>
    <dgm:cxn modelId="{DDC349C8-C813-4E20-8479-AF985E871A33}" type="presOf" srcId="{3A8C0F5E-EFE4-4BC3-A65C-C026906D96D3}" destId="{F3AF61D1-8C1D-480A-973D-5420B7289754}" srcOrd="1" destOrd="0" presId="urn:microsoft.com/office/officeart/2008/layout/HorizontalMultiLevelHierarchy"/>
    <dgm:cxn modelId="{2C1F3877-CB09-42A1-9828-775C20D7469C}" type="presOf" srcId="{5D953C6E-0772-4AF1-A5B9-11EFDE7052E1}" destId="{000F8278-0C4D-49E3-BD49-9930911BCF1F}" srcOrd="0" destOrd="0" presId="urn:microsoft.com/office/officeart/2008/layout/HorizontalMultiLevelHierarchy"/>
    <dgm:cxn modelId="{4A00F25C-ABC2-4FF4-81F3-DC833E70D5FE}" type="presOf" srcId="{F72B9A52-9FAF-44C7-8CF1-6D36635DB3FA}" destId="{6DBD35BB-C261-4206-B170-81E3F57B75C8}" srcOrd="1" destOrd="0" presId="urn:microsoft.com/office/officeart/2008/layout/HorizontalMultiLevelHierarchy"/>
    <dgm:cxn modelId="{C02D3FB9-DA8D-4C75-9EBB-77F7D7477456}" type="presOf" srcId="{00D9B7AF-0590-4C5D-A0DD-C9202552EF7C}" destId="{636685A0-A987-4898-A667-0F3B21778D3C}" srcOrd="0" destOrd="0" presId="urn:microsoft.com/office/officeart/2008/layout/HorizontalMultiLevelHierarchy"/>
    <dgm:cxn modelId="{487124B1-7443-4824-A011-9444F9BCBD7A}" srcId="{7E42E369-5B41-4E24-B684-80130FC23403}" destId="{EBD6396F-479C-4015-80F0-FFCB75AE053D}" srcOrd="0" destOrd="0" parTransId="{84C939BC-A2D3-44FE-91DE-193899F2C222}" sibTransId="{658CACB6-DA69-433C-80AC-A2113DAA381D}"/>
    <dgm:cxn modelId="{8C750065-2DA5-41B5-88E2-6CF557C451E9}" type="presOf" srcId="{2F15C170-5F4B-4C7A-B11E-07984736DB1C}" destId="{6CF5D00E-1BC5-4889-A535-2C5BD5A8452A}" srcOrd="0" destOrd="0" presId="urn:microsoft.com/office/officeart/2008/layout/HorizontalMultiLevelHierarchy"/>
    <dgm:cxn modelId="{D72064E7-B02F-4151-B5EF-2792C711E4C3}" type="presOf" srcId="{EBD6396F-479C-4015-80F0-FFCB75AE053D}" destId="{FC66AAC8-FE26-4016-8EDD-E1F244EF8419}" srcOrd="0" destOrd="0" presId="urn:microsoft.com/office/officeart/2008/layout/HorizontalMultiLevelHierarchy"/>
    <dgm:cxn modelId="{BDA55361-A311-49A7-8C80-0694FB3DAF9A}" type="presOf" srcId="{27E2F34D-F6DE-46D5-A3B3-D2A870EA8F29}" destId="{0454C60A-48C8-44D6-A42F-30163DC86559}" srcOrd="0" destOrd="0" presId="urn:microsoft.com/office/officeart/2008/layout/HorizontalMultiLevelHierarchy"/>
    <dgm:cxn modelId="{82EF3E9B-B475-4A86-B1A8-1BD63F76695D}" type="presOf" srcId="{7C97A787-67D2-445E-BB9C-61A05B8FC4EB}" destId="{F654AE2C-42FB-487A-973E-D72D92B4C126}" srcOrd="1" destOrd="0" presId="urn:microsoft.com/office/officeart/2008/layout/HorizontalMultiLevelHierarchy"/>
    <dgm:cxn modelId="{9A71C8B2-C98A-4DA0-B2A8-E8A5BA1FB567}" srcId="{EAB45D1D-E224-4E57-8A94-058594D55F8E}" destId="{446C241C-879C-4C2C-A691-CB6ACD8C4223}" srcOrd="0" destOrd="0" parTransId="{3A8C0F5E-EFE4-4BC3-A65C-C026906D96D3}" sibTransId="{BCB3B2DE-EC07-429A-956E-5EBA1705A9B4}"/>
    <dgm:cxn modelId="{E1950E02-6F72-4DDF-8843-B9D35DF33576}" srcId="{EBD6396F-479C-4015-80F0-FFCB75AE053D}" destId="{5D953C6E-0772-4AF1-A5B9-11EFDE7052E1}" srcOrd="0" destOrd="0" parTransId="{974CEFAC-EFAE-45EA-8932-CA5A5A418BEB}" sibTransId="{760CC7F8-E011-44AC-811E-3D58A594A9BC}"/>
    <dgm:cxn modelId="{C3014BFC-DDCC-41A5-8D3F-CFBDF9640809}" type="presOf" srcId="{B4BCE0B3-F132-4B63-9F09-4B9AE3745C67}" destId="{7C922CFD-0578-4EB3-89DA-410AE057C8D7}" srcOrd="1" destOrd="0" presId="urn:microsoft.com/office/officeart/2008/layout/HorizontalMultiLevelHierarchy"/>
    <dgm:cxn modelId="{EED75B97-509A-4CA7-B46C-1360DA45D28B}" srcId="{C2616C40-6FFF-4475-B729-EE60356DF321}" destId="{F847394C-0872-4793-B665-8AD8109F5C96}" srcOrd="0" destOrd="0" parTransId="{8A9F08BE-BF98-4941-B4FF-B7BF64174287}" sibTransId="{0D1B2F1C-5AE9-4425-9CAA-A4718CABDC97}"/>
    <dgm:cxn modelId="{2A5C9FE7-9D14-40FB-AD16-55B40B01CF4A}" type="presOf" srcId="{974CEFAC-EFAE-45EA-8932-CA5A5A418BEB}" destId="{DFA820D9-65AC-4311-A274-90AFE8D240A0}" srcOrd="1" destOrd="0" presId="urn:microsoft.com/office/officeart/2008/layout/HorizontalMultiLevelHierarchy"/>
    <dgm:cxn modelId="{42CDAF12-390B-45E7-A7F6-0F0365E45A7E}" type="presOf" srcId="{7E42E369-5B41-4E24-B684-80130FC23403}" destId="{C1A68439-ACD6-4FDF-A56C-7637313858B1}" srcOrd="0" destOrd="0" presId="urn:microsoft.com/office/officeart/2008/layout/HorizontalMultiLevelHierarchy"/>
    <dgm:cxn modelId="{E86ED8D6-C321-444A-9615-BE8D8672295B}" srcId="{F847394C-0872-4793-B665-8AD8109F5C96}" destId="{7E42E369-5B41-4E24-B684-80130FC23403}" srcOrd="1" destOrd="0" parTransId="{7C97A787-67D2-445E-BB9C-61A05B8FC4EB}" sibTransId="{CC229FE6-0094-4E55-9B31-66F453A5A399}"/>
    <dgm:cxn modelId="{2278A7C0-159F-42F2-AB8C-E590EAB75848}" type="presOf" srcId="{84C939BC-A2D3-44FE-91DE-193899F2C222}" destId="{F73ABC00-1A88-41CA-ABC1-7F79FBE5E75D}" srcOrd="0" destOrd="0" presId="urn:microsoft.com/office/officeart/2008/layout/HorizontalMultiLevelHierarchy"/>
    <dgm:cxn modelId="{24E9594D-1205-4BEA-80AB-91F07EEA42C2}" type="presOf" srcId="{974CEFAC-EFAE-45EA-8932-CA5A5A418BEB}" destId="{7D7168B0-EBEB-4C09-A57C-60774EE3869D}" srcOrd="0" destOrd="0" presId="urn:microsoft.com/office/officeart/2008/layout/HorizontalMultiLevelHierarchy"/>
    <dgm:cxn modelId="{13AE4D76-82E6-4B50-AA19-E6F08C0447FC}" type="presOf" srcId="{84C939BC-A2D3-44FE-91DE-193899F2C222}" destId="{EABA4B1C-6F8D-4859-8676-E372883D4C10}" srcOrd="1" destOrd="0" presId="urn:microsoft.com/office/officeart/2008/layout/HorizontalMultiLevelHierarchy"/>
    <dgm:cxn modelId="{3B49C689-6A24-4BB0-BE43-86678971C0D9}" type="presOf" srcId="{C2616C40-6FFF-4475-B729-EE60356DF321}" destId="{A7B44BDD-455B-43FA-A0F6-D94F7D333E3E}" srcOrd="0" destOrd="0" presId="urn:microsoft.com/office/officeart/2008/layout/HorizontalMultiLevelHierarchy"/>
    <dgm:cxn modelId="{C3957D76-3278-43F2-8528-EA60031C210D}" type="presOf" srcId="{3A8C0F5E-EFE4-4BC3-A65C-C026906D96D3}" destId="{9B9B6539-6924-40E6-9661-396B47CB69DB}" srcOrd="0" destOrd="0" presId="urn:microsoft.com/office/officeart/2008/layout/HorizontalMultiLevelHierarchy"/>
    <dgm:cxn modelId="{90262AAD-AA7A-4CF1-8F4C-3761402037C4}" srcId="{EAB45D1D-E224-4E57-8A94-058594D55F8E}" destId="{27E2F34D-F6DE-46D5-A3B3-D2A870EA8F29}" srcOrd="2" destOrd="0" parTransId="{B4BCE0B3-F132-4B63-9F09-4B9AE3745C67}" sibTransId="{DFD758C1-53CA-4811-870E-6D267E7101AE}"/>
    <dgm:cxn modelId="{7268396A-20A8-42BE-B571-980BC612B489}" srcId="{EAB45D1D-E224-4E57-8A94-058594D55F8E}" destId="{99B4284C-75F6-4054-87B2-C22801C11432}" srcOrd="3" destOrd="0" parTransId="{F72B9A52-9FAF-44C7-8CF1-6D36635DB3FA}" sibTransId="{BEAD1DBD-191E-4FF8-AB90-3697B2831591}"/>
    <dgm:cxn modelId="{51C5FE09-E642-4245-B477-297673B1DEAB}" type="presOf" srcId="{7C97A787-67D2-445E-BB9C-61A05B8FC4EB}" destId="{0311F8C0-8ACF-4CA5-975B-F00F6562C4E5}" srcOrd="0" destOrd="0" presId="urn:microsoft.com/office/officeart/2008/layout/HorizontalMultiLevelHierarchy"/>
    <dgm:cxn modelId="{C2590D4D-ED6D-448A-BD21-A0422410F329}" type="presOf" srcId="{2F15C170-5F4B-4C7A-B11E-07984736DB1C}" destId="{C4504DE5-4B64-4436-93DF-2A42EE68B10F}" srcOrd="1" destOrd="0" presId="urn:microsoft.com/office/officeart/2008/layout/HorizontalMultiLevelHierarchy"/>
    <dgm:cxn modelId="{DF957417-200D-43D8-94BF-B314CAEB5D03}" type="presOf" srcId="{00D9B7AF-0590-4C5D-A0DD-C9202552EF7C}" destId="{784B9B7D-B5D1-488E-BBBA-9129B4CA33F8}" srcOrd="1" destOrd="0" presId="urn:microsoft.com/office/officeart/2008/layout/HorizontalMultiLevelHierarchy"/>
    <dgm:cxn modelId="{486714FD-55CD-4A43-A198-79ADB0CA7196}" type="presOf" srcId="{99B4284C-75F6-4054-87B2-C22801C11432}" destId="{678862DB-292A-40D0-8E4C-3D6DECF5D00B}" srcOrd="0" destOrd="0" presId="urn:microsoft.com/office/officeart/2008/layout/HorizontalMultiLevelHierarchy"/>
    <dgm:cxn modelId="{B13C7930-CFA1-4E13-814C-0F7E6D02D8E9}" srcId="{EAB45D1D-E224-4E57-8A94-058594D55F8E}" destId="{34FD755D-61A9-4A48-B6D0-3BF7E092BB75}" srcOrd="1" destOrd="0" parTransId="{2F15C170-5F4B-4C7A-B11E-07984736DB1C}" sibTransId="{7C9F904C-32FF-4455-856F-5472FC94BC56}"/>
    <dgm:cxn modelId="{CCB359E4-3787-412A-933A-8DD665FF6BEE}" type="presOf" srcId="{F847394C-0872-4793-B665-8AD8109F5C96}" destId="{794C97AC-8F2D-4BFD-8E86-0C30D87CF137}" srcOrd="0" destOrd="0" presId="urn:microsoft.com/office/officeart/2008/layout/HorizontalMultiLevelHierarchy"/>
    <dgm:cxn modelId="{FB3EC1F1-BD1A-4024-AAA4-33C6327D17F8}" type="presParOf" srcId="{A7B44BDD-455B-43FA-A0F6-D94F7D333E3E}" destId="{DB1A634B-5D60-4D82-818E-05946FD9EA8E}" srcOrd="0" destOrd="0" presId="urn:microsoft.com/office/officeart/2008/layout/HorizontalMultiLevelHierarchy"/>
    <dgm:cxn modelId="{662FB296-E53E-4965-9B23-563DEC32689A}" type="presParOf" srcId="{DB1A634B-5D60-4D82-818E-05946FD9EA8E}" destId="{794C97AC-8F2D-4BFD-8E86-0C30D87CF137}" srcOrd="0" destOrd="0" presId="urn:microsoft.com/office/officeart/2008/layout/HorizontalMultiLevelHierarchy"/>
    <dgm:cxn modelId="{19A9A625-AA75-4C82-B74E-1587098DA973}" type="presParOf" srcId="{DB1A634B-5D60-4D82-818E-05946FD9EA8E}" destId="{01BBA33A-6D37-4A6C-BB25-50540419C0DB}" srcOrd="1" destOrd="0" presId="urn:microsoft.com/office/officeart/2008/layout/HorizontalMultiLevelHierarchy"/>
    <dgm:cxn modelId="{DC1FF42B-0149-4F22-990D-430C8A7A31E3}" type="presParOf" srcId="{01BBA33A-6D37-4A6C-BB25-50540419C0DB}" destId="{636685A0-A987-4898-A667-0F3B21778D3C}" srcOrd="0" destOrd="0" presId="urn:microsoft.com/office/officeart/2008/layout/HorizontalMultiLevelHierarchy"/>
    <dgm:cxn modelId="{A77BAC14-D40A-4C33-84A4-E486F6869A6F}" type="presParOf" srcId="{636685A0-A987-4898-A667-0F3B21778D3C}" destId="{784B9B7D-B5D1-488E-BBBA-9129B4CA33F8}" srcOrd="0" destOrd="0" presId="urn:microsoft.com/office/officeart/2008/layout/HorizontalMultiLevelHierarchy"/>
    <dgm:cxn modelId="{6B8467E3-D033-4506-8897-62B0AF3B82BC}" type="presParOf" srcId="{01BBA33A-6D37-4A6C-BB25-50540419C0DB}" destId="{61CAB08A-08B4-4386-9417-62D933D2305E}" srcOrd="1" destOrd="0" presId="urn:microsoft.com/office/officeart/2008/layout/HorizontalMultiLevelHierarchy"/>
    <dgm:cxn modelId="{8CD71A85-D3CB-4887-8B3E-9A33F641284B}" type="presParOf" srcId="{61CAB08A-08B4-4386-9417-62D933D2305E}" destId="{C508B468-AF3E-4B21-92A8-B18769B211CA}" srcOrd="0" destOrd="0" presId="urn:microsoft.com/office/officeart/2008/layout/HorizontalMultiLevelHierarchy"/>
    <dgm:cxn modelId="{40B95A44-59BF-4B61-94E1-65D5C2A40275}" type="presParOf" srcId="{61CAB08A-08B4-4386-9417-62D933D2305E}" destId="{54CA47B9-5FD3-4B0A-A156-8A2029135B9A}" srcOrd="1" destOrd="0" presId="urn:microsoft.com/office/officeart/2008/layout/HorizontalMultiLevelHierarchy"/>
    <dgm:cxn modelId="{E261D9EE-3030-495A-9D04-34DFCB0EDCE0}" type="presParOf" srcId="{54CA47B9-5FD3-4B0A-A156-8A2029135B9A}" destId="{9B9B6539-6924-40E6-9661-396B47CB69DB}" srcOrd="0" destOrd="0" presId="urn:microsoft.com/office/officeart/2008/layout/HorizontalMultiLevelHierarchy"/>
    <dgm:cxn modelId="{010D0D53-C85E-49AE-BA02-44803C86F8EA}" type="presParOf" srcId="{9B9B6539-6924-40E6-9661-396B47CB69DB}" destId="{F3AF61D1-8C1D-480A-973D-5420B7289754}" srcOrd="0" destOrd="0" presId="urn:microsoft.com/office/officeart/2008/layout/HorizontalMultiLevelHierarchy"/>
    <dgm:cxn modelId="{E00460E0-D713-4912-B6B3-19036DE75093}" type="presParOf" srcId="{54CA47B9-5FD3-4B0A-A156-8A2029135B9A}" destId="{BA7B1EDC-9AB2-46C6-9047-8DF2B26DDEEA}" srcOrd="1" destOrd="0" presId="urn:microsoft.com/office/officeart/2008/layout/HorizontalMultiLevelHierarchy"/>
    <dgm:cxn modelId="{5678A01F-0F72-4368-B362-150AA325A30B}" type="presParOf" srcId="{BA7B1EDC-9AB2-46C6-9047-8DF2B26DDEEA}" destId="{3CB9ADCF-5DBE-4445-BAB5-03A6552D7B94}" srcOrd="0" destOrd="0" presId="urn:microsoft.com/office/officeart/2008/layout/HorizontalMultiLevelHierarchy"/>
    <dgm:cxn modelId="{256C97FC-8C9E-42D6-8AF3-53EA60062ABF}" type="presParOf" srcId="{BA7B1EDC-9AB2-46C6-9047-8DF2B26DDEEA}" destId="{BA7AA0AD-53E4-4D24-9406-B9AC37B369E0}" srcOrd="1" destOrd="0" presId="urn:microsoft.com/office/officeart/2008/layout/HorizontalMultiLevelHierarchy"/>
    <dgm:cxn modelId="{55043D19-DF02-4E60-8409-A4040655DFD2}" type="presParOf" srcId="{54CA47B9-5FD3-4B0A-A156-8A2029135B9A}" destId="{6CF5D00E-1BC5-4889-A535-2C5BD5A8452A}" srcOrd="2" destOrd="0" presId="urn:microsoft.com/office/officeart/2008/layout/HorizontalMultiLevelHierarchy"/>
    <dgm:cxn modelId="{21E344F3-A5C4-4CCE-8D37-42A7AEFBCDE9}" type="presParOf" srcId="{6CF5D00E-1BC5-4889-A535-2C5BD5A8452A}" destId="{C4504DE5-4B64-4436-93DF-2A42EE68B10F}" srcOrd="0" destOrd="0" presId="urn:microsoft.com/office/officeart/2008/layout/HorizontalMultiLevelHierarchy"/>
    <dgm:cxn modelId="{1A435D3F-FFE7-4ADB-B42F-9A99C026C221}" type="presParOf" srcId="{54CA47B9-5FD3-4B0A-A156-8A2029135B9A}" destId="{DFF7ADA1-8B02-4DEF-80BD-BE0A1AAA8A9F}" srcOrd="3" destOrd="0" presId="urn:microsoft.com/office/officeart/2008/layout/HorizontalMultiLevelHierarchy"/>
    <dgm:cxn modelId="{E4837001-DD99-4540-AAE9-68F851683D45}" type="presParOf" srcId="{DFF7ADA1-8B02-4DEF-80BD-BE0A1AAA8A9F}" destId="{89F9CF1D-6DE1-40A1-A13F-891778EF3191}" srcOrd="0" destOrd="0" presId="urn:microsoft.com/office/officeart/2008/layout/HorizontalMultiLevelHierarchy"/>
    <dgm:cxn modelId="{E0BF7ACA-0BDC-4103-970C-F39C1F405DF4}" type="presParOf" srcId="{DFF7ADA1-8B02-4DEF-80BD-BE0A1AAA8A9F}" destId="{ED117200-EA9F-4874-BE4C-5E9AEA250B5E}" srcOrd="1" destOrd="0" presId="urn:microsoft.com/office/officeart/2008/layout/HorizontalMultiLevelHierarchy"/>
    <dgm:cxn modelId="{D7DF14FB-F5F7-4CCC-8EFF-6ECE52BBFA3D}" type="presParOf" srcId="{54CA47B9-5FD3-4B0A-A156-8A2029135B9A}" destId="{276BBFDB-4ACD-4DB5-A5D4-5124960CAE76}" srcOrd="4" destOrd="0" presId="urn:microsoft.com/office/officeart/2008/layout/HorizontalMultiLevelHierarchy"/>
    <dgm:cxn modelId="{383EBA96-A017-470C-B474-9D9EC04A26CB}" type="presParOf" srcId="{276BBFDB-4ACD-4DB5-A5D4-5124960CAE76}" destId="{7C922CFD-0578-4EB3-89DA-410AE057C8D7}" srcOrd="0" destOrd="0" presId="urn:microsoft.com/office/officeart/2008/layout/HorizontalMultiLevelHierarchy"/>
    <dgm:cxn modelId="{CA5D1970-3804-4AFB-A9B0-D77A487B734A}" type="presParOf" srcId="{54CA47B9-5FD3-4B0A-A156-8A2029135B9A}" destId="{50C308D1-AAFB-4ADA-BBCD-D104D5EADCFA}" srcOrd="5" destOrd="0" presId="urn:microsoft.com/office/officeart/2008/layout/HorizontalMultiLevelHierarchy"/>
    <dgm:cxn modelId="{F66ADE2C-E176-4B46-91E1-BD63425B76F3}" type="presParOf" srcId="{50C308D1-AAFB-4ADA-BBCD-D104D5EADCFA}" destId="{0454C60A-48C8-44D6-A42F-30163DC86559}" srcOrd="0" destOrd="0" presId="urn:microsoft.com/office/officeart/2008/layout/HorizontalMultiLevelHierarchy"/>
    <dgm:cxn modelId="{4A3CD9F7-C6FF-45C2-8730-00BC40BF7540}" type="presParOf" srcId="{50C308D1-AAFB-4ADA-BBCD-D104D5EADCFA}" destId="{489A3C9D-2D1F-46DD-94F9-2CDB18388F1D}" srcOrd="1" destOrd="0" presId="urn:microsoft.com/office/officeart/2008/layout/HorizontalMultiLevelHierarchy"/>
    <dgm:cxn modelId="{380495B9-4C34-43B8-BAEC-DBDBB06631FA}" type="presParOf" srcId="{54CA47B9-5FD3-4B0A-A156-8A2029135B9A}" destId="{5E64C242-E304-4C41-84B9-D2E72D7CB783}" srcOrd="6" destOrd="0" presId="urn:microsoft.com/office/officeart/2008/layout/HorizontalMultiLevelHierarchy"/>
    <dgm:cxn modelId="{23E90AB3-E9F8-453A-9F1A-6EC38A0B7435}" type="presParOf" srcId="{5E64C242-E304-4C41-84B9-D2E72D7CB783}" destId="{6DBD35BB-C261-4206-B170-81E3F57B75C8}" srcOrd="0" destOrd="0" presId="urn:microsoft.com/office/officeart/2008/layout/HorizontalMultiLevelHierarchy"/>
    <dgm:cxn modelId="{F021A0A6-A8E5-4A8C-8B61-D303AA5E7F99}" type="presParOf" srcId="{54CA47B9-5FD3-4B0A-A156-8A2029135B9A}" destId="{BC51C9DC-86FA-43C9-A96E-53E4463055A3}" srcOrd="7" destOrd="0" presId="urn:microsoft.com/office/officeart/2008/layout/HorizontalMultiLevelHierarchy"/>
    <dgm:cxn modelId="{B15749B2-F720-440E-9FCE-EEB36D6D53CE}" type="presParOf" srcId="{BC51C9DC-86FA-43C9-A96E-53E4463055A3}" destId="{678862DB-292A-40D0-8E4C-3D6DECF5D00B}" srcOrd="0" destOrd="0" presId="urn:microsoft.com/office/officeart/2008/layout/HorizontalMultiLevelHierarchy"/>
    <dgm:cxn modelId="{7E45FA8E-C623-40F9-9897-84A2E6FB98AA}" type="presParOf" srcId="{BC51C9DC-86FA-43C9-A96E-53E4463055A3}" destId="{274FA481-4A1A-4A70-890A-36D7F8588CC5}" srcOrd="1" destOrd="0" presId="urn:microsoft.com/office/officeart/2008/layout/HorizontalMultiLevelHierarchy"/>
    <dgm:cxn modelId="{53C4256D-512B-42E5-925B-CEE9B4B86092}" type="presParOf" srcId="{01BBA33A-6D37-4A6C-BB25-50540419C0DB}" destId="{0311F8C0-8ACF-4CA5-975B-F00F6562C4E5}" srcOrd="2" destOrd="0" presId="urn:microsoft.com/office/officeart/2008/layout/HorizontalMultiLevelHierarchy"/>
    <dgm:cxn modelId="{275DDDAC-6BDB-419F-8CA7-B63D985CC1C6}" type="presParOf" srcId="{0311F8C0-8ACF-4CA5-975B-F00F6562C4E5}" destId="{F654AE2C-42FB-487A-973E-D72D92B4C126}" srcOrd="0" destOrd="0" presId="urn:microsoft.com/office/officeart/2008/layout/HorizontalMultiLevelHierarchy"/>
    <dgm:cxn modelId="{87E9774B-3372-4F11-B918-529082FCBC82}" type="presParOf" srcId="{01BBA33A-6D37-4A6C-BB25-50540419C0DB}" destId="{263323B6-E5A6-4952-91DD-696D6C7A955D}" srcOrd="3" destOrd="0" presId="urn:microsoft.com/office/officeart/2008/layout/HorizontalMultiLevelHierarchy"/>
    <dgm:cxn modelId="{C22C372C-CF2F-44CE-B99E-2BD9C62AC8AB}" type="presParOf" srcId="{263323B6-E5A6-4952-91DD-696D6C7A955D}" destId="{C1A68439-ACD6-4FDF-A56C-7637313858B1}" srcOrd="0" destOrd="0" presId="urn:microsoft.com/office/officeart/2008/layout/HorizontalMultiLevelHierarchy"/>
    <dgm:cxn modelId="{6A185E41-C657-4653-A9E1-11E5513D8CD3}" type="presParOf" srcId="{263323B6-E5A6-4952-91DD-696D6C7A955D}" destId="{C8E6FE27-60C0-481A-A738-F52546A1DA14}" srcOrd="1" destOrd="0" presId="urn:microsoft.com/office/officeart/2008/layout/HorizontalMultiLevelHierarchy"/>
    <dgm:cxn modelId="{A25086BB-4E18-489E-8E7D-97BE95077E95}" type="presParOf" srcId="{C8E6FE27-60C0-481A-A738-F52546A1DA14}" destId="{F73ABC00-1A88-41CA-ABC1-7F79FBE5E75D}" srcOrd="0" destOrd="0" presId="urn:microsoft.com/office/officeart/2008/layout/HorizontalMultiLevelHierarchy"/>
    <dgm:cxn modelId="{261609B3-04FD-46E0-9555-8B40017AEBA1}" type="presParOf" srcId="{F73ABC00-1A88-41CA-ABC1-7F79FBE5E75D}" destId="{EABA4B1C-6F8D-4859-8676-E372883D4C10}" srcOrd="0" destOrd="0" presId="urn:microsoft.com/office/officeart/2008/layout/HorizontalMultiLevelHierarchy"/>
    <dgm:cxn modelId="{FF289017-7EF6-4D14-B2DD-93AFE623EF49}" type="presParOf" srcId="{C8E6FE27-60C0-481A-A738-F52546A1DA14}" destId="{137773DF-A3DE-49C0-86E5-41AEA8186204}" srcOrd="1" destOrd="0" presId="urn:microsoft.com/office/officeart/2008/layout/HorizontalMultiLevelHierarchy"/>
    <dgm:cxn modelId="{A82193D4-8A57-447C-B972-49E720F2AB9C}" type="presParOf" srcId="{137773DF-A3DE-49C0-86E5-41AEA8186204}" destId="{FC66AAC8-FE26-4016-8EDD-E1F244EF8419}" srcOrd="0" destOrd="0" presId="urn:microsoft.com/office/officeart/2008/layout/HorizontalMultiLevelHierarchy"/>
    <dgm:cxn modelId="{E7C2781F-958D-470A-BCAC-8F08D0F5FA41}" type="presParOf" srcId="{137773DF-A3DE-49C0-86E5-41AEA8186204}" destId="{278CDBFD-E82A-460E-B2D9-8E6F7CF4F81E}" srcOrd="1" destOrd="0" presId="urn:microsoft.com/office/officeart/2008/layout/HorizontalMultiLevelHierarchy"/>
    <dgm:cxn modelId="{EA9325B6-0453-4ACA-B235-3C000BDC0337}" type="presParOf" srcId="{278CDBFD-E82A-460E-B2D9-8E6F7CF4F81E}" destId="{7D7168B0-EBEB-4C09-A57C-60774EE3869D}" srcOrd="0" destOrd="0" presId="urn:microsoft.com/office/officeart/2008/layout/HorizontalMultiLevelHierarchy"/>
    <dgm:cxn modelId="{F4F3BB3F-0324-4035-864D-DB8AF6F9536D}" type="presParOf" srcId="{7D7168B0-EBEB-4C09-A57C-60774EE3869D}" destId="{DFA820D9-65AC-4311-A274-90AFE8D240A0}" srcOrd="0" destOrd="0" presId="urn:microsoft.com/office/officeart/2008/layout/HorizontalMultiLevelHierarchy"/>
    <dgm:cxn modelId="{CD153EE4-C63A-4E46-8FE6-6A3F9990EE82}" type="presParOf" srcId="{278CDBFD-E82A-460E-B2D9-8E6F7CF4F81E}" destId="{CC60E2E6-D91E-4C3B-82D8-7B11C1788EE6}" srcOrd="1" destOrd="0" presId="urn:microsoft.com/office/officeart/2008/layout/HorizontalMultiLevelHierarchy"/>
    <dgm:cxn modelId="{C7FD6040-0784-422D-AEFA-89626C671634}" type="presParOf" srcId="{CC60E2E6-D91E-4C3B-82D8-7B11C1788EE6}" destId="{000F8278-0C4D-49E3-BD49-9930911BCF1F}" srcOrd="0" destOrd="0" presId="urn:microsoft.com/office/officeart/2008/layout/HorizontalMultiLevelHierarchy"/>
    <dgm:cxn modelId="{4C4D5881-7188-4BA4-B4AB-155244AA5E11}" type="presParOf" srcId="{CC60E2E6-D91E-4C3B-82D8-7B11C1788EE6}" destId="{28375308-E866-4BC4-B727-3934FF23437A}" srcOrd="1" destOrd="0" presId="urn:microsoft.com/office/officeart/2008/layout/HorizontalMultiLevelHierarchy"/>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D51C0F-D6A0-429A-9BEB-F8CA0ED913BB}" type="doc">
      <dgm:prSet loTypeId="urn:microsoft.com/office/officeart/2005/8/layout/target3" loCatId="list" qsTypeId="urn:microsoft.com/office/officeart/2005/8/quickstyle/simple5" qsCatId="simple" csTypeId="urn:microsoft.com/office/officeart/2005/8/colors/colorful4" csCatId="colorful" phldr="1"/>
      <dgm:spPr/>
      <dgm:t>
        <a:bodyPr/>
        <a:lstStyle/>
        <a:p>
          <a:endParaRPr lang="es-ES"/>
        </a:p>
      </dgm:t>
    </dgm:pt>
    <dgm:pt modelId="{20EF8ABE-0E90-4804-888F-0A3DB2EA1C98}">
      <dgm:prSet phldrT="[Text]"/>
      <dgm:spPr/>
      <dgm:t>
        <a:bodyPr/>
        <a:lstStyle/>
        <a:p>
          <a:r>
            <a:rPr lang="es-EC" b="1" dirty="0" smtClean="0"/>
            <a:t>Enfoque Cartesiano</a:t>
          </a:r>
          <a:endParaRPr lang="es-ES" b="1" dirty="0"/>
        </a:p>
      </dgm:t>
    </dgm:pt>
    <dgm:pt modelId="{2619971E-7D8E-4FB9-A588-E0B2EA2F21EE}" type="parTrans" cxnId="{400E311B-1C51-4AE2-B549-1224E0C157D0}">
      <dgm:prSet/>
      <dgm:spPr/>
      <dgm:t>
        <a:bodyPr/>
        <a:lstStyle/>
        <a:p>
          <a:endParaRPr lang="es-ES"/>
        </a:p>
      </dgm:t>
    </dgm:pt>
    <dgm:pt modelId="{26A607A1-2FDA-4522-BFC5-173D1017C020}" type="sibTrans" cxnId="{400E311B-1C51-4AE2-B549-1224E0C157D0}">
      <dgm:prSet/>
      <dgm:spPr/>
      <dgm:t>
        <a:bodyPr/>
        <a:lstStyle/>
        <a:p>
          <a:endParaRPr lang="es-ES"/>
        </a:p>
      </dgm:t>
    </dgm:pt>
    <dgm:pt modelId="{C368FB2A-6078-466E-A51B-C3DF5C3035E8}">
      <dgm:prSet phldrT="[Text]"/>
      <dgm:spPr/>
      <dgm:t>
        <a:bodyPr/>
        <a:lstStyle/>
        <a:p>
          <a:r>
            <a:rPr lang="es-EC" dirty="0" smtClean="0"/>
            <a:t>Cualitativo</a:t>
          </a:r>
          <a:endParaRPr lang="es-ES" dirty="0"/>
        </a:p>
      </dgm:t>
    </dgm:pt>
    <dgm:pt modelId="{F22B4676-210D-4030-9741-17CEB76EBE07}" type="parTrans" cxnId="{B1C1D71E-9297-4699-9784-DBD609D312EB}">
      <dgm:prSet/>
      <dgm:spPr/>
      <dgm:t>
        <a:bodyPr/>
        <a:lstStyle/>
        <a:p>
          <a:endParaRPr lang="es-ES"/>
        </a:p>
      </dgm:t>
    </dgm:pt>
    <dgm:pt modelId="{F136162A-FABA-46CF-B2CC-4F1607282485}" type="sibTrans" cxnId="{B1C1D71E-9297-4699-9784-DBD609D312EB}">
      <dgm:prSet/>
      <dgm:spPr/>
      <dgm:t>
        <a:bodyPr/>
        <a:lstStyle/>
        <a:p>
          <a:endParaRPr lang="es-ES"/>
        </a:p>
      </dgm:t>
    </dgm:pt>
    <dgm:pt modelId="{55AB42CD-864A-4363-A59D-B39E094F45BD}">
      <dgm:prSet phldrT="[Text]"/>
      <dgm:spPr/>
      <dgm:t>
        <a:bodyPr/>
        <a:lstStyle/>
        <a:p>
          <a:r>
            <a:rPr lang="es-EC" b="1" dirty="0" smtClean="0"/>
            <a:t>Recolección de Datos</a:t>
          </a:r>
          <a:endParaRPr lang="es-ES" b="1" dirty="0"/>
        </a:p>
      </dgm:t>
    </dgm:pt>
    <dgm:pt modelId="{8FE93620-802E-4C91-A4B0-24D97CE041A6}" type="parTrans" cxnId="{CC017CFC-9D11-4307-842E-1EAC1EC1A8C2}">
      <dgm:prSet/>
      <dgm:spPr/>
      <dgm:t>
        <a:bodyPr/>
        <a:lstStyle/>
        <a:p>
          <a:endParaRPr lang="es-ES"/>
        </a:p>
      </dgm:t>
    </dgm:pt>
    <dgm:pt modelId="{9CC98AF9-AD4C-4CB7-A86E-14BF8D62C123}" type="sibTrans" cxnId="{CC017CFC-9D11-4307-842E-1EAC1EC1A8C2}">
      <dgm:prSet/>
      <dgm:spPr/>
      <dgm:t>
        <a:bodyPr/>
        <a:lstStyle/>
        <a:p>
          <a:endParaRPr lang="es-ES"/>
        </a:p>
      </dgm:t>
    </dgm:pt>
    <dgm:pt modelId="{5690374D-B8F7-4709-920E-634477858C9C}">
      <dgm:prSet phldrT="[Text]"/>
      <dgm:spPr/>
      <dgm:t>
        <a:bodyPr/>
        <a:lstStyle/>
        <a:p>
          <a:r>
            <a:rPr lang="es-EC" dirty="0" smtClean="0"/>
            <a:t>Recopilación bibliográfica</a:t>
          </a:r>
          <a:endParaRPr lang="es-ES" dirty="0"/>
        </a:p>
      </dgm:t>
    </dgm:pt>
    <dgm:pt modelId="{EE0BE973-491B-42D2-9EA2-7630CD10847C}" type="parTrans" cxnId="{8192BB78-6063-400C-A8CE-318E870769E4}">
      <dgm:prSet/>
      <dgm:spPr/>
      <dgm:t>
        <a:bodyPr/>
        <a:lstStyle/>
        <a:p>
          <a:endParaRPr lang="es-ES"/>
        </a:p>
      </dgm:t>
    </dgm:pt>
    <dgm:pt modelId="{28FFB23C-E7DA-43A9-888B-DFCCAD1D836F}" type="sibTrans" cxnId="{8192BB78-6063-400C-A8CE-318E870769E4}">
      <dgm:prSet/>
      <dgm:spPr/>
      <dgm:t>
        <a:bodyPr/>
        <a:lstStyle/>
        <a:p>
          <a:endParaRPr lang="es-ES"/>
        </a:p>
      </dgm:t>
    </dgm:pt>
    <dgm:pt modelId="{4717DE7C-D087-431E-B84C-E8E5758B0453}">
      <dgm:prSet phldrT="[Text]"/>
      <dgm:spPr/>
      <dgm:t>
        <a:bodyPr/>
        <a:lstStyle/>
        <a:p>
          <a:r>
            <a:rPr lang="es-EC" b="1" dirty="0" smtClean="0"/>
            <a:t>Instrumentos de Recolección</a:t>
          </a:r>
          <a:endParaRPr lang="es-ES" b="1" dirty="0"/>
        </a:p>
      </dgm:t>
    </dgm:pt>
    <dgm:pt modelId="{BFC9FA05-A3F6-468F-879A-700F15AF52B0}" type="parTrans" cxnId="{21204155-3B30-4294-A076-0F8078665968}">
      <dgm:prSet/>
      <dgm:spPr/>
      <dgm:t>
        <a:bodyPr/>
        <a:lstStyle/>
        <a:p>
          <a:endParaRPr lang="es-ES"/>
        </a:p>
      </dgm:t>
    </dgm:pt>
    <dgm:pt modelId="{7C3E8F5B-56C6-4F45-A6DE-23F850528E90}" type="sibTrans" cxnId="{21204155-3B30-4294-A076-0F8078665968}">
      <dgm:prSet/>
      <dgm:spPr/>
      <dgm:t>
        <a:bodyPr/>
        <a:lstStyle/>
        <a:p>
          <a:endParaRPr lang="es-ES"/>
        </a:p>
      </dgm:t>
    </dgm:pt>
    <dgm:pt modelId="{6647F14C-A9CA-441F-AF4C-5E0CE94C6E4B}">
      <dgm:prSet phldrT="[Text]"/>
      <dgm:spPr/>
      <dgm:t>
        <a:bodyPr/>
        <a:lstStyle/>
        <a:p>
          <a:r>
            <a:rPr lang="es-EC" dirty="0" smtClean="0"/>
            <a:t>Encuestas</a:t>
          </a:r>
          <a:endParaRPr lang="es-ES" dirty="0"/>
        </a:p>
      </dgm:t>
    </dgm:pt>
    <dgm:pt modelId="{6B71F32B-CE63-43B3-AAA6-665FE44DAE25}" type="parTrans" cxnId="{1D72E5C8-B8E3-4609-9CE6-B05D1C74023A}">
      <dgm:prSet/>
      <dgm:spPr/>
      <dgm:t>
        <a:bodyPr/>
        <a:lstStyle/>
        <a:p>
          <a:endParaRPr lang="es-ES"/>
        </a:p>
      </dgm:t>
    </dgm:pt>
    <dgm:pt modelId="{FB207DFA-119A-435B-A069-FD64B157D5C3}" type="sibTrans" cxnId="{1D72E5C8-B8E3-4609-9CE6-B05D1C74023A}">
      <dgm:prSet/>
      <dgm:spPr/>
      <dgm:t>
        <a:bodyPr/>
        <a:lstStyle/>
        <a:p>
          <a:endParaRPr lang="es-ES"/>
        </a:p>
      </dgm:t>
    </dgm:pt>
    <dgm:pt modelId="{2E1206DD-7204-43EA-B9AF-EB38EDC93FDD}">
      <dgm:prSet phldrT="[Text]"/>
      <dgm:spPr/>
      <dgm:t>
        <a:bodyPr/>
        <a:lstStyle/>
        <a:p>
          <a:r>
            <a:rPr lang="es-EC" dirty="0" smtClean="0"/>
            <a:t>Cuantitativo</a:t>
          </a:r>
          <a:endParaRPr lang="es-ES" dirty="0"/>
        </a:p>
      </dgm:t>
    </dgm:pt>
    <dgm:pt modelId="{C7EE6A1A-6403-46E1-9ADC-A8CD6729C55A}" type="parTrans" cxnId="{1357B353-8B72-4F25-9E20-014F3A32F7F3}">
      <dgm:prSet/>
      <dgm:spPr/>
      <dgm:t>
        <a:bodyPr/>
        <a:lstStyle/>
        <a:p>
          <a:endParaRPr lang="es-ES"/>
        </a:p>
      </dgm:t>
    </dgm:pt>
    <dgm:pt modelId="{28BBD9C8-78A0-4741-AA1F-093FC5991323}" type="sibTrans" cxnId="{1357B353-8B72-4F25-9E20-014F3A32F7F3}">
      <dgm:prSet/>
      <dgm:spPr/>
      <dgm:t>
        <a:bodyPr/>
        <a:lstStyle/>
        <a:p>
          <a:endParaRPr lang="es-ES"/>
        </a:p>
      </dgm:t>
    </dgm:pt>
    <dgm:pt modelId="{29DCFACC-F92F-49C8-8354-356CAEDF6E15}">
      <dgm:prSet phldrT="[Text]"/>
      <dgm:spPr/>
      <dgm:t>
        <a:bodyPr/>
        <a:lstStyle/>
        <a:p>
          <a:r>
            <a:rPr lang="es-EC" dirty="0" smtClean="0"/>
            <a:t>Campo</a:t>
          </a:r>
          <a:endParaRPr lang="es-ES" dirty="0"/>
        </a:p>
      </dgm:t>
    </dgm:pt>
    <dgm:pt modelId="{4875AE75-8370-4674-ACFB-9E258F60BAC1}" type="parTrans" cxnId="{0223735E-426A-4C8E-9792-5605B6AF5CEA}">
      <dgm:prSet/>
      <dgm:spPr/>
      <dgm:t>
        <a:bodyPr/>
        <a:lstStyle/>
        <a:p>
          <a:endParaRPr lang="es-ES"/>
        </a:p>
      </dgm:t>
    </dgm:pt>
    <dgm:pt modelId="{52AACDEB-CA71-4A62-AA83-AB2B279AD220}" type="sibTrans" cxnId="{0223735E-426A-4C8E-9792-5605B6AF5CEA}">
      <dgm:prSet/>
      <dgm:spPr/>
      <dgm:t>
        <a:bodyPr/>
        <a:lstStyle/>
        <a:p>
          <a:endParaRPr lang="es-ES"/>
        </a:p>
      </dgm:t>
    </dgm:pt>
    <dgm:pt modelId="{37AD3734-557D-4C45-8882-9D7C96388F70}">
      <dgm:prSet phldrT="[Text]"/>
      <dgm:spPr/>
      <dgm:t>
        <a:bodyPr/>
        <a:lstStyle/>
        <a:p>
          <a:r>
            <a:rPr lang="es-EC" dirty="0" smtClean="0"/>
            <a:t>Turistas</a:t>
          </a:r>
          <a:endParaRPr lang="es-ES" dirty="0"/>
        </a:p>
      </dgm:t>
    </dgm:pt>
    <dgm:pt modelId="{84FB9A7D-6BCC-4F07-B753-1793882C2AC0}" type="parTrans" cxnId="{EF157635-9216-4757-AB01-2861007AC728}">
      <dgm:prSet/>
      <dgm:spPr/>
      <dgm:t>
        <a:bodyPr/>
        <a:lstStyle/>
        <a:p>
          <a:endParaRPr lang="es-ES"/>
        </a:p>
      </dgm:t>
    </dgm:pt>
    <dgm:pt modelId="{A656E9CC-0A78-48DD-BCF8-6DC0F2A524DC}" type="sibTrans" cxnId="{EF157635-9216-4757-AB01-2861007AC728}">
      <dgm:prSet/>
      <dgm:spPr/>
      <dgm:t>
        <a:bodyPr/>
        <a:lstStyle/>
        <a:p>
          <a:endParaRPr lang="es-ES"/>
        </a:p>
      </dgm:t>
    </dgm:pt>
    <dgm:pt modelId="{BF3BE158-4BB6-4F42-BF3A-5855D18395D1}">
      <dgm:prSet phldrT="[Text]"/>
      <dgm:spPr/>
      <dgm:t>
        <a:bodyPr/>
        <a:lstStyle/>
        <a:p>
          <a:r>
            <a:rPr lang="es-EC" dirty="0" smtClean="0"/>
            <a:t>Residentes</a:t>
          </a:r>
          <a:endParaRPr lang="es-ES" dirty="0"/>
        </a:p>
      </dgm:t>
    </dgm:pt>
    <dgm:pt modelId="{0E45795F-04DD-4624-934C-04436E02A957}" type="parTrans" cxnId="{97352C2D-07C5-4B82-B4FB-5D4C15CD6DFD}">
      <dgm:prSet/>
      <dgm:spPr/>
      <dgm:t>
        <a:bodyPr/>
        <a:lstStyle/>
        <a:p>
          <a:endParaRPr lang="es-ES"/>
        </a:p>
      </dgm:t>
    </dgm:pt>
    <dgm:pt modelId="{1F886821-4750-4FFD-A86F-7ECB828FC071}" type="sibTrans" cxnId="{97352C2D-07C5-4B82-B4FB-5D4C15CD6DFD}">
      <dgm:prSet/>
      <dgm:spPr/>
      <dgm:t>
        <a:bodyPr/>
        <a:lstStyle/>
        <a:p>
          <a:endParaRPr lang="es-ES"/>
        </a:p>
      </dgm:t>
    </dgm:pt>
    <dgm:pt modelId="{11432DFA-B691-46DB-8561-7ABE04215819}">
      <dgm:prSet phldrT="[Text]"/>
      <dgm:spPr/>
      <dgm:t>
        <a:bodyPr/>
        <a:lstStyle/>
        <a:p>
          <a:r>
            <a:rPr lang="es-EC" dirty="0" smtClean="0"/>
            <a:t>Entrevistas</a:t>
          </a:r>
          <a:endParaRPr lang="es-ES" dirty="0"/>
        </a:p>
      </dgm:t>
    </dgm:pt>
    <dgm:pt modelId="{6A61D2EA-F46A-41AB-938C-C90D13FE80F4}" type="parTrans" cxnId="{A1F892B2-5587-4E08-B7A9-914F6EA66BC3}">
      <dgm:prSet/>
      <dgm:spPr/>
      <dgm:t>
        <a:bodyPr/>
        <a:lstStyle/>
        <a:p>
          <a:endParaRPr lang="es-ES"/>
        </a:p>
      </dgm:t>
    </dgm:pt>
    <dgm:pt modelId="{D5CAEE2F-AD3D-4037-8566-7B482D5BA6DD}" type="sibTrans" cxnId="{A1F892B2-5587-4E08-B7A9-914F6EA66BC3}">
      <dgm:prSet/>
      <dgm:spPr/>
      <dgm:t>
        <a:bodyPr/>
        <a:lstStyle/>
        <a:p>
          <a:endParaRPr lang="es-ES"/>
        </a:p>
      </dgm:t>
    </dgm:pt>
    <dgm:pt modelId="{AFB7AEC1-4FC1-4CA6-9ED3-DFE0983CAFF2}">
      <dgm:prSet phldrT="[Text]"/>
      <dgm:spPr/>
      <dgm:t>
        <a:bodyPr/>
        <a:lstStyle/>
        <a:p>
          <a:r>
            <a:rPr lang="es-EC" dirty="0" smtClean="0"/>
            <a:t>GAD Municipal San Miguel de los Bancos</a:t>
          </a:r>
          <a:endParaRPr lang="es-ES" dirty="0"/>
        </a:p>
      </dgm:t>
    </dgm:pt>
    <dgm:pt modelId="{6AF46106-95F9-43E7-A902-184EA0BCB43D}" type="parTrans" cxnId="{6B1BF52D-C819-4B19-9D9A-AAE54BD6A069}">
      <dgm:prSet/>
      <dgm:spPr/>
      <dgm:t>
        <a:bodyPr/>
        <a:lstStyle/>
        <a:p>
          <a:endParaRPr lang="es-ES"/>
        </a:p>
      </dgm:t>
    </dgm:pt>
    <dgm:pt modelId="{0BB8AB7B-FDA9-4BD8-9404-0A1ABC3D22D8}" type="sibTrans" cxnId="{6B1BF52D-C819-4B19-9D9A-AAE54BD6A069}">
      <dgm:prSet/>
      <dgm:spPr/>
      <dgm:t>
        <a:bodyPr/>
        <a:lstStyle/>
        <a:p>
          <a:endParaRPr lang="es-ES"/>
        </a:p>
      </dgm:t>
    </dgm:pt>
    <dgm:pt modelId="{4D59793C-F9BA-4B9C-9B86-9C41E0ACB72F}">
      <dgm:prSet phldrT="[Text]"/>
      <dgm:spPr/>
      <dgm:t>
        <a:bodyPr/>
        <a:lstStyle/>
        <a:p>
          <a:r>
            <a:rPr lang="es-EC" dirty="0" smtClean="0"/>
            <a:t>Asociación de Servicios Turísticos “Cascada del Amor”</a:t>
          </a:r>
          <a:endParaRPr lang="es-ES" dirty="0"/>
        </a:p>
      </dgm:t>
    </dgm:pt>
    <dgm:pt modelId="{F91A52FA-894A-41AD-9EC9-2CC9A1210388}" type="parTrans" cxnId="{F8C63F6B-34A2-414C-8A2A-431F00B4BAEC}">
      <dgm:prSet/>
      <dgm:spPr/>
      <dgm:t>
        <a:bodyPr/>
        <a:lstStyle/>
        <a:p>
          <a:endParaRPr lang="es-ES"/>
        </a:p>
      </dgm:t>
    </dgm:pt>
    <dgm:pt modelId="{7576C211-DDCE-4044-AE44-CC7458FBAC01}" type="sibTrans" cxnId="{F8C63F6B-34A2-414C-8A2A-431F00B4BAEC}">
      <dgm:prSet/>
      <dgm:spPr/>
      <dgm:t>
        <a:bodyPr/>
        <a:lstStyle/>
        <a:p>
          <a:endParaRPr lang="es-ES"/>
        </a:p>
      </dgm:t>
    </dgm:pt>
    <dgm:pt modelId="{92649A3F-E4F9-4311-8D65-252318A99A11}" type="pres">
      <dgm:prSet presAssocID="{E5D51C0F-D6A0-429A-9BEB-F8CA0ED913BB}" presName="Name0" presStyleCnt="0">
        <dgm:presLayoutVars>
          <dgm:chMax val="7"/>
          <dgm:dir/>
          <dgm:animLvl val="lvl"/>
          <dgm:resizeHandles val="exact"/>
        </dgm:presLayoutVars>
      </dgm:prSet>
      <dgm:spPr/>
      <dgm:t>
        <a:bodyPr/>
        <a:lstStyle/>
        <a:p>
          <a:endParaRPr lang="es-ES"/>
        </a:p>
      </dgm:t>
    </dgm:pt>
    <dgm:pt modelId="{8B48F093-776C-460E-AE2C-20814A7A5B68}" type="pres">
      <dgm:prSet presAssocID="{20EF8ABE-0E90-4804-888F-0A3DB2EA1C98}" presName="circle1" presStyleLbl="node1" presStyleIdx="0" presStyleCnt="3"/>
      <dgm:spPr/>
    </dgm:pt>
    <dgm:pt modelId="{7CAB6D3B-356D-4EB3-912D-83DB4B47EDE7}" type="pres">
      <dgm:prSet presAssocID="{20EF8ABE-0E90-4804-888F-0A3DB2EA1C98}" presName="space" presStyleCnt="0"/>
      <dgm:spPr/>
    </dgm:pt>
    <dgm:pt modelId="{B10BD5EC-FE10-46AD-BC52-77ABC771442A}" type="pres">
      <dgm:prSet presAssocID="{20EF8ABE-0E90-4804-888F-0A3DB2EA1C98}" presName="rect1" presStyleLbl="alignAcc1" presStyleIdx="0" presStyleCnt="3"/>
      <dgm:spPr/>
      <dgm:t>
        <a:bodyPr/>
        <a:lstStyle/>
        <a:p>
          <a:endParaRPr lang="es-ES"/>
        </a:p>
      </dgm:t>
    </dgm:pt>
    <dgm:pt modelId="{62F1B464-D320-4C2B-B19B-02BB996A812C}" type="pres">
      <dgm:prSet presAssocID="{55AB42CD-864A-4363-A59D-B39E094F45BD}" presName="vertSpace2" presStyleLbl="node1" presStyleIdx="0" presStyleCnt="3"/>
      <dgm:spPr/>
    </dgm:pt>
    <dgm:pt modelId="{BC94F1E4-AC32-4006-B823-6E2F284D7C2D}" type="pres">
      <dgm:prSet presAssocID="{55AB42CD-864A-4363-A59D-B39E094F45BD}" presName="circle2" presStyleLbl="node1" presStyleIdx="1" presStyleCnt="3"/>
      <dgm:spPr/>
    </dgm:pt>
    <dgm:pt modelId="{6C76194D-CF10-466F-803D-EEA0331364D8}" type="pres">
      <dgm:prSet presAssocID="{55AB42CD-864A-4363-A59D-B39E094F45BD}" presName="rect2" presStyleLbl="alignAcc1" presStyleIdx="1" presStyleCnt="3"/>
      <dgm:spPr/>
      <dgm:t>
        <a:bodyPr/>
        <a:lstStyle/>
        <a:p>
          <a:endParaRPr lang="es-ES"/>
        </a:p>
      </dgm:t>
    </dgm:pt>
    <dgm:pt modelId="{74F98573-D5B6-48D4-AA3E-46ADBDFB8ED2}" type="pres">
      <dgm:prSet presAssocID="{4717DE7C-D087-431E-B84C-E8E5758B0453}" presName="vertSpace3" presStyleLbl="node1" presStyleIdx="1" presStyleCnt="3"/>
      <dgm:spPr/>
    </dgm:pt>
    <dgm:pt modelId="{BE641451-FAEF-4338-A07E-590C05EC412C}" type="pres">
      <dgm:prSet presAssocID="{4717DE7C-D087-431E-B84C-E8E5758B0453}" presName="circle3" presStyleLbl="node1" presStyleIdx="2" presStyleCnt="3"/>
      <dgm:spPr/>
    </dgm:pt>
    <dgm:pt modelId="{B695BE08-DDB4-4EE9-98EC-D3CD07E51A5D}" type="pres">
      <dgm:prSet presAssocID="{4717DE7C-D087-431E-B84C-E8E5758B0453}" presName="rect3" presStyleLbl="alignAcc1" presStyleIdx="2" presStyleCnt="3"/>
      <dgm:spPr/>
      <dgm:t>
        <a:bodyPr/>
        <a:lstStyle/>
        <a:p>
          <a:endParaRPr lang="es-ES"/>
        </a:p>
      </dgm:t>
    </dgm:pt>
    <dgm:pt modelId="{7C82A8F5-2EDB-40FD-8365-4BE8A019B2B7}" type="pres">
      <dgm:prSet presAssocID="{20EF8ABE-0E90-4804-888F-0A3DB2EA1C98}" presName="rect1ParTx" presStyleLbl="alignAcc1" presStyleIdx="2" presStyleCnt="3">
        <dgm:presLayoutVars>
          <dgm:chMax val="1"/>
          <dgm:bulletEnabled val="1"/>
        </dgm:presLayoutVars>
      </dgm:prSet>
      <dgm:spPr/>
      <dgm:t>
        <a:bodyPr/>
        <a:lstStyle/>
        <a:p>
          <a:endParaRPr lang="es-ES"/>
        </a:p>
      </dgm:t>
    </dgm:pt>
    <dgm:pt modelId="{5F385823-476F-4E33-BF7A-0237DD022E71}" type="pres">
      <dgm:prSet presAssocID="{20EF8ABE-0E90-4804-888F-0A3DB2EA1C98}" presName="rect1ChTx" presStyleLbl="alignAcc1" presStyleIdx="2" presStyleCnt="3">
        <dgm:presLayoutVars>
          <dgm:bulletEnabled val="1"/>
        </dgm:presLayoutVars>
      </dgm:prSet>
      <dgm:spPr/>
      <dgm:t>
        <a:bodyPr/>
        <a:lstStyle/>
        <a:p>
          <a:endParaRPr lang="es-ES"/>
        </a:p>
      </dgm:t>
    </dgm:pt>
    <dgm:pt modelId="{045B3F21-435B-489A-983A-637DF993A39C}" type="pres">
      <dgm:prSet presAssocID="{55AB42CD-864A-4363-A59D-B39E094F45BD}" presName="rect2ParTx" presStyleLbl="alignAcc1" presStyleIdx="2" presStyleCnt="3">
        <dgm:presLayoutVars>
          <dgm:chMax val="1"/>
          <dgm:bulletEnabled val="1"/>
        </dgm:presLayoutVars>
      </dgm:prSet>
      <dgm:spPr/>
      <dgm:t>
        <a:bodyPr/>
        <a:lstStyle/>
        <a:p>
          <a:endParaRPr lang="es-ES"/>
        </a:p>
      </dgm:t>
    </dgm:pt>
    <dgm:pt modelId="{5EDBBDBC-1F36-4311-8ACA-DB91839103F6}" type="pres">
      <dgm:prSet presAssocID="{55AB42CD-864A-4363-A59D-B39E094F45BD}" presName="rect2ChTx" presStyleLbl="alignAcc1" presStyleIdx="2" presStyleCnt="3">
        <dgm:presLayoutVars>
          <dgm:bulletEnabled val="1"/>
        </dgm:presLayoutVars>
      </dgm:prSet>
      <dgm:spPr/>
      <dgm:t>
        <a:bodyPr/>
        <a:lstStyle/>
        <a:p>
          <a:endParaRPr lang="es-ES"/>
        </a:p>
      </dgm:t>
    </dgm:pt>
    <dgm:pt modelId="{16B58EA8-1B38-43FF-88EF-7CF74CB969B7}" type="pres">
      <dgm:prSet presAssocID="{4717DE7C-D087-431E-B84C-E8E5758B0453}" presName="rect3ParTx" presStyleLbl="alignAcc1" presStyleIdx="2" presStyleCnt="3">
        <dgm:presLayoutVars>
          <dgm:chMax val="1"/>
          <dgm:bulletEnabled val="1"/>
        </dgm:presLayoutVars>
      </dgm:prSet>
      <dgm:spPr/>
      <dgm:t>
        <a:bodyPr/>
        <a:lstStyle/>
        <a:p>
          <a:endParaRPr lang="es-ES"/>
        </a:p>
      </dgm:t>
    </dgm:pt>
    <dgm:pt modelId="{FE535884-6D30-42CE-8A7F-91D5A5E21DDD}" type="pres">
      <dgm:prSet presAssocID="{4717DE7C-D087-431E-B84C-E8E5758B0453}" presName="rect3ChTx" presStyleLbl="alignAcc1" presStyleIdx="2" presStyleCnt="3">
        <dgm:presLayoutVars>
          <dgm:bulletEnabled val="1"/>
        </dgm:presLayoutVars>
      </dgm:prSet>
      <dgm:spPr/>
      <dgm:t>
        <a:bodyPr/>
        <a:lstStyle/>
        <a:p>
          <a:endParaRPr lang="es-ES"/>
        </a:p>
      </dgm:t>
    </dgm:pt>
  </dgm:ptLst>
  <dgm:cxnLst>
    <dgm:cxn modelId="{1D72E5C8-B8E3-4609-9CE6-B05D1C74023A}" srcId="{4717DE7C-D087-431E-B84C-E8E5758B0453}" destId="{6647F14C-A9CA-441F-AF4C-5E0CE94C6E4B}" srcOrd="0" destOrd="0" parTransId="{6B71F32B-CE63-43B3-AAA6-665FE44DAE25}" sibTransId="{FB207DFA-119A-435B-A069-FD64B157D5C3}"/>
    <dgm:cxn modelId="{BDE16D4E-29E4-4987-932B-44561A50B22A}" type="presOf" srcId="{E5D51C0F-D6A0-429A-9BEB-F8CA0ED913BB}" destId="{92649A3F-E4F9-4311-8D65-252318A99A11}" srcOrd="0" destOrd="0" presId="urn:microsoft.com/office/officeart/2005/8/layout/target3"/>
    <dgm:cxn modelId="{3EA3DA20-3690-4B66-A4F8-910F23E9A146}" type="presOf" srcId="{C368FB2A-6078-466E-A51B-C3DF5C3035E8}" destId="{5F385823-476F-4E33-BF7A-0237DD022E71}" srcOrd="0" destOrd="0" presId="urn:microsoft.com/office/officeart/2005/8/layout/target3"/>
    <dgm:cxn modelId="{0223735E-426A-4C8E-9792-5605B6AF5CEA}" srcId="{55AB42CD-864A-4363-A59D-B39E094F45BD}" destId="{29DCFACC-F92F-49C8-8354-356CAEDF6E15}" srcOrd="1" destOrd="0" parTransId="{4875AE75-8370-4674-ACFB-9E258F60BAC1}" sibTransId="{52AACDEB-CA71-4A62-AA83-AB2B279AD220}"/>
    <dgm:cxn modelId="{4255DE9E-6B91-49E4-85DC-DF7EE70C563B}" type="presOf" srcId="{20EF8ABE-0E90-4804-888F-0A3DB2EA1C98}" destId="{B10BD5EC-FE10-46AD-BC52-77ABC771442A}" srcOrd="0" destOrd="0" presId="urn:microsoft.com/office/officeart/2005/8/layout/target3"/>
    <dgm:cxn modelId="{AC5CF70F-1368-4195-8E14-FD4AAD85B8AF}" type="presOf" srcId="{37AD3734-557D-4C45-8882-9D7C96388F70}" destId="{FE535884-6D30-42CE-8A7F-91D5A5E21DDD}" srcOrd="0" destOrd="1" presId="urn:microsoft.com/office/officeart/2005/8/layout/target3"/>
    <dgm:cxn modelId="{36046CFA-0D30-4D73-B751-067A8CA18FB4}" type="presOf" srcId="{4717DE7C-D087-431E-B84C-E8E5758B0453}" destId="{16B58EA8-1B38-43FF-88EF-7CF74CB969B7}" srcOrd="1" destOrd="0" presId="urn:microsoft.com/office/officeart/2005/8/layout/target3"/>
    <dgm:cxn modelId="{0AA7ABF3-98E2-4E0F-AA6A-B0CF3EB2FCF7}" type="presOf" srcId="{55AB42CD-864A-4363-A59D-B39E094F45BD}" destId="{6C76194D-CF10-466F-803D-EEA0331364D8}" srcOrd="0" destOrd="0" presId="urn:microsoft.com/office/officeart/2005/8/layout/target3"/>
    <dgm:cxn modelId="{E27E87FA-3437-4691-92EA-ECBE7D634B16}" type="presOf" srcId="{6647F14C-A9CA-441F-AF4C-5E0CE94C6E4B}" destId="{FE535884-6D30-42CE-8A7F-91D5A5E21DDD}" srcOrd="0" destOrd="0" presId="urn:microsoft.com/office/officeart/2005/8/layout/target3"/>
    <dgm:cxn modelId="{1739493C-7A72-48E9-831D-F135AC06D4C3}" type="presOf" srcId="{55AB42CD-864A-4363-A59D-B39E094F45BD}" destId="{045B3F21-435B-489A-983A-637DF993A39C}" srcOrd="1" destOrd="0" presId="urn:microsoft.com/office/officeart/2005/8/layout/target3"/>
    <dgm:cxn modelId="{B000A457-1DD6-4164-BB44-88E426019FE0}" type="presOf" srcId="{20EF8ABE-0E90-4804-888F-0A3DB2EA1C98}" destId="{7C82A8F5-2EDB-40FD-8365-4BE8A019B2B7}" srcOrd="1" destOrd="0" presId="urn:microsoft.com/office/officeart/2005/8/layout/target3"/>
    <dgm:cxn modelId="{EF157635-9216-4757-AB01-2861007AC728}" srcId="{6647F14C-A9CA-441F-AF4C-5E0CE94C6E4B}" destId="{37AD3734-557D-4C45-8882-9D7C96388F70}" srcOrd="0" destOrd="0" parTransId="{84FB9A7D-6BCC-4F07-B753-1793882C2AC0}" sibTransId="{A656E9CC-0A78-48DD-BCF8-6DC0F2A524DC}"/>
    <dgm:cxn modelId="{CC017CFC-9D11-4307-842E-1EAC1EC1A8C2}" srcId="{E5D51C0F-D6A0-429A-9BEB-F8CA0ED913BB}" destId="{55AB42CD-864A-4363-A59D-B39E094F45BD}" srcOrd="1" destOrd="0" parTransId="{8FE93620-802E-4C91-A4B0-24D97CE041A6}" sibTransId="{9CC98AF9-AD4C-4CB7-A86E-14BF8D62C123}"/>
    <dgm:cxn modelId="{2F565FC8-FC92-465A-A55A-D65A8FB845F0}" type="presOf" srcId="{AFB7AEC1-4FC1-4CA6-9ED3-DFE0983CAFF2}" destId="{FE535884-6D30-42CE-8A7F-91D5A5E21DDD}" srcOrd="0" destOrd="4" presId="urn:microsoft.com/office/officeart/2005/8/layout/target3"/>
    <dgm:cxn modelId="{B1C1D71E-9297-4699-9784-DBD609D312EB}" srcId="{20EF8ABE-0E90-4804-888F-0A3DB2EA1C98}" destId="{C368FB2A-6078-466E-A51B-C3DF5C3035E8}" srcOrd="0" destOrd="0" parTransId="{F22B4676-210D-4030-9741-17CEB76EBE07}" sibTransId="{F136162A-FABA-46CF-B2CC-4F1607282485}"/>
    <dgm:cxn modelId="{8192BB78-6063-400C-A8CE-318E870769E4}" srcId="{55AB42CD-864A-4363-A59D-B39E094F45BD}" destId="{5690374D-B8F7-4709-920E-634477858C9C}" srcOrd="0" destOrd="0" parTransId="{EE0BE973-491B-42D2-9EA2-7630CD10847C}" sibTransId="{28FFB23C-E7DA-43A9-888B-DFCCAD1D836F}"/>
    <dgm:cxn modelId="{6B1BF52D-C819-4B19-9D9A-AAE54BD6A069}" srcId="{11432DFA-B691-46DB-8561-7ABE04215819}" destId="{AFB7AEC1-4FC1-4CA6-9ED3-DFE0983CAFF2}" srcOrd="0" destOrd="0" parTransId="{6AF46106-95F9-43E7-A902-184EA0BCB43D}" sibTransId="{0BB8AB7B-FDA9-4BD8-9404-0A1ABC3D22D8}"/>
    <dgm:cxn modelId="{DF37CDD2-1C32-40F2-B541-3C974C72EB5C}" type="presOf" srcId="{5690374D-B8F7-4709-920E-634477858C9C}" destId="{5EDBBDBC-1F36-4311-8ACA-DB91839103F6}" srcOrd="0" destOrd="0" presId="urn:microsoft.com/office/officeart/2005/8/layout/target3"/>
    <dgm:cxn modelId="{2B18E69B-55F2-444F-894E-989C769D31F2}" type="presOf" srcId="{BF3BE158-4BB6-4F42-BF3A-5855D18395D1}" destId="{FE535884-6D30-42CE-8A7F-91D5A5E21DDD}" srcOrd="0" destOrd="2" presId="urn:microsoft.com/office/officeart/2005/8/layout/target3"/>
    <dgm:cxn modelId="{F8C63F6B-34A2-414C-8A2A-431F00B4BAEC}" srcId="{11432DFA-B691-46DB-8561-7ABE04215819}" destId="{4D59793C-F9BA-4B9C-9B86-9C41E0ACB72F}" srcOrd="1" destOrd="0" parTransId="{F91A52FA-894A-41AD-9EC9-2CC9A1210388}" sibTransId="{7576C211-DDCE-4044-AE44-CC7458FBAC01}"/>
    <dgm:cxn modelId="{F21D5DF1-D777-4217-B71B-7FFA98596BF3}" type="presOf" srcId="{29DCFACC-F92F-49C8-8354-356CAEDF6E15}" destId="{5EDBBDBC-1F36-4311-8ACA-DB91839103F6}" srcOrd="0" destOrd="1" presId="urn:microsoft.com/office/officeart/2005/8/layout/target3"/>
    <dgm:cxn modelId="{1FB14551-0946-4199-B44C-E9836178DE74}" type="presOf" srcId="{4717DE7C-D087-431E-B84C-E8E5758B0453}" destId="{B695BE08-DDB4-4EE9-98EC-D3CD07E51A5D}" srcOrd="0" destOrd="0" presId="urn:microsoft.com/office/officeart/2005/8/layout/target3"/>
    <dgm:cxn modelId="{1357B353-8B72-4F25-9E20-014F3A32F7F3}" srcId="{20EF8ABE-0E90-4804-888F-0A3DB2EA1C98}" destId="{2E1206DD-7204-43EA-B9AF-EB38EDC93FDD}" srcOrd="1" destOrd="0" parTransId="{C7EE6A1A-6403-46E1-9ADC-A8CD6729C55A}" sibTransId="{28BBD9C8-78A0-4741-AA1F-093FC5991323}"/>
    <dgm:cxn modelId="{21204155-3B30-4294-A076-0F8078665968}" srcId="{E5D51C0F-D6A0-429A-9BEB-F8CA0ED913BB}" destId="{4717DE7C-D087-431E-B84C-E8E5758B0453}" srcOrd="2" destOrd="0" parTransId="{BFC9FA05-A3F6-468F-879A-700F15AF52B0}" sibTransId="{7C3E8F5B-56C6-4F45-A6DE-23F850528E90}"/>
    <dgm:cxn modelId="{97352C2D-07C5-4B82-B4FB-5D4C15CD6DFD}" srcId="{6647F14C-A9CA-441F-AF4C-5E0CE94C6E4B}" destId="{BF3BE158-4BB6-4F42-BF3A-5855D18395D1}" srcOrd="1" destOrd="0" parTransId="{0E45795F-04DD-4624-934C-04436E02A957}" sibTransId="{1F886821-4750-4FFD-A86F-7ECB828FC071}"/>
    <dgm:cxn modelId="{045884D2-4329-44C8-BA8F-350BFC2EB6FE}" type="presOf" srcId="{2E1206DD-7204-43EA-B9AF-EB38EDC93FDD}" destId="{5F385823-476F-4E33-BF7A-0237DD022E71}" srcOrd="0" destOrd="1" presId="urn:microsoft.com/office/officeart/2005/8/layout/target3"/>
    <dgm:cxn modelId="{A1F892B2-5587-4E08-B7A9-914F6EA66BC3}" srcId="{4717DE7C-D087-431E-B84C-E8E5758B0453}" destId="{11432DFA-B691-46DB-8561-7ABE04215819}" srcOrd="1" destOrd="0" parTransId="{6A61D2EA-F46A-41AB-938C-C90D13FE80F4}" sibTransId="{D5CAEE2F-AD3D-4037-8566-7B482D5BA6DD}"/>
    <dgm:cxn modelId="{400E311B-1C51-4AE2-B549-1224E0C157D0}" srcId="{E5D51C0F-D6A0-429A-9BEB-F8CA0ED913BB}" destId="{20EF8ABE-0E90-4804-888F-0A3DB2EA1C98}" srcOrd="0" destOrd="0" parTransId="{2619971E-7D8E-4FB9-A588-E0B2EA2F21EE}" sibTransId="{26A607A1-2FDA-4522-BFC5-173D1017C020}"/>
    <dgm:cxn modelId="{79688055-6495-4190-94E4-8449528AACBD}" type="presOf" srcId="{11432DFA-B691-46DB-8561-7ABE04215819}" destId="{FE535884-6D30-42CE-8A7F-91D5A5E21DDD}" srcOrd="0" destOrd="3" presId="urn:microsoft.com/office/officeart/2005/8/layout/target3"/>
    <dgm:cxn modelId="{5A69ABF5-08A8-478E-ADFE-233B2E7A26E8}" type="presOf" srcId="{4D59793C-F9BA-4B9C-9B86-9C41E0ACB72F}" destId="{FE535884-6D30-42CE-8A7F-91D5A5E21DDD}" srcOrd="0" destOrd="5" presId="urn:microsoft.com/office/officeart/2005/8/layout/target3"/>
    <dgm:cxn modelId="{1BFE3D7A-62E6-430B-A6B1-57CE77682950}" type="presParOf" srcId="{92649A3F-E4F9-4311-8D65-252318A99A11}" destId="{8B48F093-776C-460E-AE2C-20814A7A5B68}" srcOrd="0" destOrd="0" presId="urn:microsoft.com/office/officeart/2005/8/layout/target3"/>
    <dgm:cxn modelId="{CA8789DC-21DD-4663-A59A-D6E198E450D8}" type="presParOf" srcId="{92649A3F-E4F9-4311-8D65-252318A99A11}" destId="{7CAB6D3B-356D-4EB3-912D-83DB4B47EDE7}" srcOrd="1" destOrd="0" presId="urn:microsoft.com/office/officeart/2005/8/layout/target3"/>
    <dgm:cxn modelId="{0DFF73FD-6CAA-4EB4-A8D7-9217F561E500}" type="presParOf" srcId="{92649A3F-E4F9-4311-8D65-252318A99A11}" destId="{B10BD5EC-FE10-46AD-BC52-77ABC771442A}" srcOrd="2" destOrd="0" presId="urn:microsoft.com/office/officeart/2005/8/layout/target3"/>
    <dgm:cxn modelId="{DACCCC94-A170-4EEF-900B-3235ED0F8BF5}" type="presParOf" srcId="{92649A3F-E4F9-4311-8D65-252318A99A11}" destId="{62F1B464-D320-4C2B-B19B-02BB996A812C}" srcOrd="3" destOrd="0" presId="urn:microsoft.com/office/officeart/2005/8/layout/target3"/>
    <dgm:cxn modelId="{150BAFE1-4088-4A86-A454-B107EB253DA8}" type="presParOf" srcId="{92649A3F-E4F9-4311-8D65-252318A99A11}" destId="{BC94F1E4-AC32-4006-B823-6E2F284D7C2D}" srcOrd="4" destOrd="0" presId="urn:microsoft.com/office/officeart/2005/8/layout/target3"/>
    <dgm:cxn modelId="{102C5538-4BCA-4CF3-BBE9-F7461B5CA3F0}" type="presParOf" srcId="{92649A3F-E4F9-4311-8D65-252318A99A11}" destId="{6C76194D-CF10-466F-803D-EEA0331364D8}" srcOrd="5" destOrd="0" presId="urn:microsoft.com/office/officeart/2005/8/layout/target3"/>
    <dgm:cxn modelId="{21A18104-20D0-4737-B217-AF1D331AF774}" type="presParOf" srcId="{92649A3F-E4F9-4311-8D65-252318A99A11}" destId="{74F98573-D5B6-48D4-AA3E-46ADBDFB8ED2}" srcOrd="6" destOrd="0" presId="urn:microsoft.com/office/officeart/2005/8/layout/target3"/>
    <dgm:cxn modelId="{89F63E79-0000-4530-9C11-069D55849102}" type="presParOf" srcId="{92649A3F-E4F9-4311-8D65-252318A99A11}" destId="{BE641451-FAEF-4338-A07E-590C05EC412C}" srcOrd="7" destOrd="0" presId="urn:microsoft.com/office/officeart/2005/8/layout/target3"/>
    <dgm:cxn modelId="{F7555CD9-EE67-49D5-A0EC-D2F5BE8E6C55}" type="presParOf" srcId="{92649A3F-E4F9-4311-8D65-252318A99A11}" destId="{B695BE08-DDB4-4EE9-98EC-D3CD07E51A5D}" srcOrd="8" destOrd="0" presId="urn:microsoft.com/office/officeart/2005/8/layout/target3"/>
    <dgm:cxn modelId="{59F8D2E4-AE4E-4331-9D1A-975B8A0A55D7}" type="presParOf" srcId="{92649A3F-E4F9-4311-8D65-252318A99A11}" destId="{7C82A8F5-2EDB-40FD-8365-4BE8A019B2B7}" srcOrd="9" destOrd="0" presId="urn:microsoft.com/office/officeart/2005/8/layout/target3"/>
    <dgm:cxn modelId="{C475D7A2-BA5C-4B26-9D7B-50D2DF335CDB}" type="presParOf" srcId="{92649A3F-E4F9-4311-8D65-252318A99A11}" destId="{5F385823-476F-4E33-BF7A-0237DD022E71}" srcOrd="10" destOrd="0" presId="urn:microsoft.com/office/officeart/2005/8/layout/target3"/>
    <dgm:cxn modelId="{A422B2D3-1680-4320-9C44-630DD8589F32}" type="presParOf" srcId="{92649A3F-E4F9-4311-8D65-252318A99A11}" destId="{045B3F21-435B-489A-983A-637DF993A39C}" srcOrd="11" destOrd="0" presId="urn:microsoft.com/office/officeart/2005/8/layout/target3"/>
    <dgm:cxn modelId="{4B0838B0-0C92-4CC7-9589-C89D5BD06BAF}" type="presParOf" srcId="{92649A3F-E4F9-4311-8D65-252318A99A11}" destId="{5EDBBDBC-1F36-4311-8ACA-DB91839103F6}" srcOrd="12" destOrd="0" presId="urn:microsoft.com/office/officeart/2005/8/layout/target3"/>
    <dgm:cxn modelId="{D6109BE5-57F0-4E56-A41C-8D34F8881228}" type="presParOf" srcId="{92649A3F-E4F9-4311-8D65-252318A99A11}" destId="{16B58EA8-1B38-43FF-88EF-7CF74CB969B7}" srcOrd="13" destOrd="0" presId="urn:microsoft.com/office/officeart/2005/8/layout/target3"/>
    <dgm:cxn modelId="{1D247193-9E51-420D-938E-183B9E62B9B1}" type="presParOf" srcId="{92649A3F-E4F9-4311-8D65-252318A99A11}" destId="{FE535884-6D30-42CE-8A7F-91D5A5E21DDD}" srcOrd="14" destOrd="0" presId="urn:microsoft.com/office/officeart/2005/8/layout/target3"/>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3B1C16-CC16-4520-A772-D016CC5EFF13}"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ES"/>
        </a:p>
      </dgm:t>
    </dgm:pt>
    <dgm:pt modelId="{0BED3C81-70E7-44A3-A4D3-93B36930AEAD}">
      <dgm:prSet phldrT="[Text]"/>
      <dgm:spPr/>
      <dgm:t>
        <a:bodyPr/>
        <a:lstStyle/>
        <a:p>
          <a:r>
            <a:rPr lang="es-EC" b="1" smtClean="0">
              <a:solidFill>
                <a:schemeClr val="tx1"/>
              </a:solidFill>
            </a:rPr>
            <a:t>Tipos de Muestreo</a:t>
          </a:r>
          <a:endParaRPr lang="es-ES" b="1" dirty="0">
            <a:solidFill>
              <a:schemeClr val="tx1"/>
            </a:solidFill>
          </a:endParaRPr>
        </a:p>
      </dgm:t>
    </dgm:pt>
    <dgm:pt modelId="{A0AF3AA0-4D6B-4E79-BFCD-3A12610451B4}" type="parTrans" cxnId="{A6321DB9-9854-4EEE-B2DD-D34A88C428D4}">
      <dgm:prSet/>
      <dgm:spPr/>
      <dgm:t>
        <a:bodyPr/>
        <a:lstStyle/>
        <a:p>
          <a:endParaRPr lang="es-ES">
            <a:solidFill>
              <a:schemeClr val="tx1"/>
            </a:solidFill>
          </a:endParaRPr>
        </a:p>
      </dgm:t>
    </dgm:pt>
    <dgm:pt modelId="{C8CF952F-ECE2-483E-A0D1-A729C9489F71}" type="sibTrans" cxnId="{A6321DB9-9854-4EEE-B2DD-D34A88C428D4}">
      <dgm:prSet/>
      <dgm:spPr/>
      <dgm:t>
        <a:bodyPr/>
        <a:lstStyle/>
        <a:p>
          <a:endParaRPr lang="es-ES">
            <a:solidFill>
              <a:schemeClr val="tx1"/>
            </a:solidFill>
          </a:endParaRPr>
        </a:p>
      </dgm:t>
    </dgm:pt>
    <dgm:pt modelId="{D9CDA4B9-5829-4D49-B089-E92CF717C3AF}">
      <dgm:prSet phldrT="[Text]"/>
      <dgm:spPr/>
      <dgm:t>
        <a:bodyPr/>
        <a:lstStyle/>
        <a:p>
          <a:r>
            <a:rPr lang="es-EC" b="1" smtClean="0">
              <a:solidFill>
                <a:schemeClr val="tx1"/>
              </a:solidFill>
            </a:rPr>
            <a:t>Residentes</a:t>
          </a:r>
          <a:endParaRPr lang="es-ES" b="1" dirty="0">
            <a:solidFill>
              <a:schemeClr val="tx1"/>
            </a:solidFill>
          </a:endParaRPr>
        </a:p>
      </dgm:t>
    </dgm:pt>
    <dgm:pt modelId="{19EDCF13-A055-4459-8248-175EF1B16912}" type="parTrans" cxnId="{177B1ED5-A7CE-4763-8E76-DA5BFDBDFA09}">
      <dgm:prSet/>
      <dgm:spPr>
        <a:ln w="19050">
          <a:solidFill>
            <a:schemeClr val="tx1"/>
          </a:solidFill>
        </a:ln>
      </dgm:spPr>
      <dgm:t>
        <a:bodyPr/>
        <a:lstStyle/>
        <a:p>
          <a:endParaRPr lang="es-ES">
            <a:solidFill>
              <a:schemeClr val="tx1"/>
            </a:solidFill>
          </a:endParaRPr>
        </a:p>
      </dgm:t>
    </dgm:pt>
    <dgm:pt modelId="{34ECB358-0213-4DFD-AF9E-C62597AD4726}" type="sibTrans" cxnId="{177B1ED5-A7CE-4763-8E76-DA5BFDBDFA09}">
      <dgm:prSet/>
      <dgm:spPr/>
      <dgm:t>
        <a:bodyPr/>
        <a:lstStyle/>
        <a:p>
          <a:endParaRPr lang="es-ES">
            <a:solidFill>
              <a:schemeClr val="tx1"/>
            </a:solidFill>
          </a:endParaRPr>
        </a:p>
      </dgm:t>
    </dgm:pt>
    <dgm:pt modelId="{56195605-6E54-4F62-BB2A-63EF64EF599C}">
      <dgm:prSet phldrT="[Text]"/>
      <dgm:spPr/>
      <dgm:t>
        <a:bodyPr/>
        <a:lstStyle/>
        <a:p>
          <a:r>
            <a:rPr lang="es-EC" b="1" smtClean="0">
              <a:solidFill>
                <a:schemeClr val="tx1"/>
              </a:solidFill>
            </a:rPr>
            <a:t>Por conveniencia</a:t>
          </a:r>
          <a:endParaRPr lang="es-ES" b="1" dirty="0">
            <a:solidFill>
              <a:schemeClr val="tx1"/>
            </a:solidFill>
          </a:endParaRPr>
        </a:p>
      </dgm:t>
    </dgm:pt>
    <dgm:pt modelId="{63FB60CA-E898-49C1-BEC7-5655A27F4619}" type="parTrans" cxnId="{89C3B26D-F572-4BD3-8C21-9C0C1ECCB3EE}">
      <dgm:prSet/>
      <dgm:spPr>
        <a:ln w="19050"/>
      </dgm:spPr>
      <dgm:t>
        <a:bodyPr/>
        <a:lstStyle/>
        <a:p>
          <a:endParaRPr lang="es-ES">
            <a:solidFill>
              <a:schemeClr val="tx1"/>
            </a:solidFill>
          </a:endParaRPr>
        </a:p>
      </dgm:t>
    </dgm:pt>
    <dgm:pt modelId="{D4EE081A-E4B1-4357-9469-C07A8912FC6F}" type="sibTrans" cxnId="{89C3B26D-F572-4BD3-8C21-9C0C1ECCB3EE}">
      <dgm:prSet/>
      <dgm:spPr/>
      <dgm:t>
        <a:bodyPr/>
        <a:lstStyle/>
        <a:p>
          <a:endParaRPr lang="es-ES">
            <a:solidFill>
              <a:schemeClr val="tx1"/>
            </a:solidFill>
          </a:endParaRPr>
        </a:p>
      </dgm:t>
    </dgm:pt>
    <dgm:pt modelId="{7C808F71-77BE-46D8-89F1-FC45B115ADAB}">
      <dgm:prSet phldrT="[Text]"/>
      <dgm:spPr/>
      <dgm:t>
        <a:bodyPr/>
        <a:lstStyle/>
        <a:p>
          <a:r>
            <a:rPr lang="es-EC" smtClean="0">
              <a:solidFill>
                <a:schemeClr val="tx1"/>
              </a:solidFill>
            </a:rPr>
            <a:t>De 150 residentes se consideró de acuerdo a su disponibilidad al 50%</a:t>
          </a:r>
          <a:endParaRPr lang="es-ES" dirty="0">
            <a:solidFill>
              <a:schemeClr val="tx1"/>
            </a:solidFill>
          </a:endParaRPr>
        </a:p>
      </dgm:t>
    </dgm:pt>
    <dgm:pt modelId="{A43C193C-E597-457B-B510-E2FE1CF52E70}" type="parTrans" cxnId="{5256360D-30B8-4760-B607-964C7066668B}">
      <dgm:prSet/>
      <dgm:spPr>
        <a:ln w="9525"/>
      </dgm:spPr>
      <dgm:t>
        <a:bodyPr/>
        <a:lstStyle/>
        <a:p>
          <a:endParaRPr lang="es-ES">
            <a:solidFill>
              <a:schemeClr val="tx1"/>
            </a:solidFill>
          </a:endParaRPr>
        </a:p>
      </dgm:t>
    </dgm:pt>
    <dgm:pt modelId="{A6E1D9BE-332D-40E8-89EC-DEE26C858BBE}" type="sibTrans" cxnId="{5256360D-30B8-4760-B607-964C7066668B}">
      <dgm:prSet/>
      <dgm:spPr/>
      <dgm:t>
        <a:bodyPr/>
        <a:lstStyle/>
        <a:p>
          <a:endParaRPr lang="es-ES">
            <a:solidFill>
              <a:schemeClr val="tx1"/>
            </a:solidFill>
          </a:endParaRPr>
        </a:p>
      </dgm:t>
    </dgm:pt>
    <dgm:pt modelId="{359AE484-5A42-4C01-9B93-B5C3BCA6BB1F}">
      <dgm:prSet phldrT="[Text]"/>
      <dgm:spPr/>
      <dgm:t>
        <a:bodyPr/>
        <a:lstStyle/>
        <a:p>
          <a:r>
            <a:rPr lang="es-EC" b="1" smtClean="0">
              <a:solidFill>
                <a:schemeClr val="tx1"/>
              </a:solidFill>
            </a:rPr>
            <a:t>Turistas</a:t>
          </a:r>
          <a:endParaRPr lang="es-ES" b="1" dirty="0">
            <a:solidFill>
              <a:schemeClr val="tx1"/>
            </a:solidFill>
          </a:endParaRPr>
        </a:p>
      </dgm:t>
    </dgm:pt>
    <dgm:pt modelId="{A935796B-031F-4387-8D8D-BFD8A7C9538B}" type="parTrans" cxnId="{1238AC9D-4FD7-435B-A74D-55768A857077}">
      <dgm:prSet/>
      <dgm:spPr>
        <a:ln w="9525"/>
      </dgm:spPr>
      <dgm:t>
        <a:bodyPr/>
        <a:lstStyle/>
        <a:p>
          <a:endParaRPr lang="es-ES">
            <a:solidFill>
              <a:schemeClr val="tx1"/>
            </a:solidFill>
          </a:endParaRPr>
        </a:p>
      </dgm:t>
    </dgm:pt>
    <dgm:pt modelId="{40ECE54E-6AD5-419E-AAC7-D3A3D7393E59}" type="sibTrans" cxnId="{1238AC9D-4FD7-435B-A74D-55768A857077}">
      <dgm:prSet/>
      <dgm:spPr/>
      <dgm:t>
        <a:bodyPr/>
        <a:lstStyle/>
        <a:p>
          <a:endParaRPr lang="es-ES">
            <a:solidFill>
              <a:schemeClr val="tx1"/>
            </a:solidFill>
          </a:endParaRPr>
        </a:p>
      </dgm:t>
    </dgm:pt>
    <dgm:pt modelId="{BBB70CED-4120-4AF9-A69D-3D9910DE28AB}">
      <dgm:prSet phldrT="[Text]"/>
      <dgm:spPr/>
      <dgm:t>
        <a:bodyPr/>
        <a:lstStyle/>
        <a:p>
          <a:r>
            <a:rPr lang="es-EC" b="1" smtClean="0">
              <a:solidFill>
                <a:schemeClr val="tx1"/>
              </a:solidFill>
            </a:rPr>
            <a:t>Aleatorio simple</a:t>
          </a:r>
          <a:r>
            <a:rPr lang="es-EC" smtClean="0">
              <a:solidFill>
                <a:schemeClr val="tx1"/>
              </a:solidFill>
            </a:rPr>
            <a:t> </a:t>
          </a:r>
          <a:endParaRPr lang="es-ES" dirty="0">
            <a:solidFill>
              <a:schemeClr val="tx1"/>
            </a:solidFill>
          </a:endParaRPr>
        </a:p>
      </dgm:t>
    </dgm:pt>
    <dgm:pt modelId="{5BACDB36-C1AC-4C38-9CBF-6B5C1E275203}" type="parTrans" cxnId="{9CDBC403-2B65-4E83-A758-C31BE1B9F997}">
      <dgm:prSet/>
      <dgm:spPr>
        <a:ln w="9525"/>
      </dgm:spPr>
      <dgm:t>
        <a:bodyPr/>
        <a:lstStyle/>
        <a:p>
          <a:endParaRPr lang="es-ES">
            <a:solidFill>
              <a:schemeClr val="tx1"/>
            </a:solidFill>
          </a:endParaRPr>
        </a:p>
      </dgm:t>
    </dgm:pt>
    <dgm:pt modelId="{EBFBD3DE-B456-40F7-9C0C-9147E6B3CD1E}" type="sibTrans" cxnId="{9CDBC403-2B65-4E83-A758-C31BE1B9F997}">
      <dgm:prSet/>
      <dgm:spPr/>
      <dgm:t>
        <a:bodyPr/>
        <a:lstStyle/>
        <a:p>
          <a:endParaRPr lang="es-ES">
            <a:solidFill>
              <a:schemeClr val="tx1"/>
            </a:solidFill>
          </a:endParaRPr>
        </a:p>
      </dgm:t>
    </dgm:pt>
    <dgm:pt modelId="{F241489D-0457-4014-AD61-980AC2CCFD5F}">
      <dgm:prSet phldrT="[Text]"/>
      <dgm:spPr/>
      <dgm:t>
        <a:bodyPr/>
        <a:lstStyle/>
        <a:p>
          <a:r>
            <a:rPr lang="es-EC" smtClean="0">
              <a:solidFill>
                <a:schemeClr val="tx1"/>
              </a:solidFill>
            </a:rPr>
            <a:t>De 5770 visitantes en 2016, con un margen de error del 5% y un nivel de confianza del 95%.</a:t>
          </a:r>
          <a:endParaRPr lang="es-ES" dirty="0">
            <a:solidFill>
              <a:schemeClr val="tx1"/>
            </a:solidFill>
          </a:endParaRPr>
        </a:p>
      </dgm:t>
    </dgm:pt>
    <dgm:pt modelId="{3421D399-C1E4-47DC-9CF3-F0679216428A}" type="parTrans" cxnId="{C0BC8B81-8EFC-4644-B776-324120333674}">
      <dgm:prSet/>
      <dgm:spPr>
        <a:ln w="9525"/>
      </dgm:spPr>
      <dgm:t>
        <a:bodyPr/>
        <a:lstStyle/>
        <a:p>
          <a:endParaRPr lang="es-ES">
            <a:solidFill>
              <a:schemeClr val="tx1"/>
            </a:solidFill>
          </a:endParaRPr>
        </a:p>
      </dgm:t>
    </dgm:pt>
    <dgm:pt modelId="{BCB4E110-181E-40A6-8EFC-6571A70E580A}" type="sibTrans" cxnId="{C0BC8B81-8EFC-4644-B776-324120333674}">
      <dgm:prSet/>
      <dgm:spPr/>
      <dgm:t>
        <a:bodyPr/>
        <a:lstStyle/>
        <a:p>
          <a:endParaRPr lang="es-ES">
            <a:solidFill>
              <a:schemeClr val="tx1"/>
            </a:solidFill>
          </a:endParaRPr>
        </a:p>
      </dgm:t>
    </dgm:pt>
    <dgm:pt modelId="{0FD63368-D520-40C7-9C1B-F1D499676482}">
      <dgm:prSet phldrT="[Text]"/>
      <dgm:spPr/>
      <dgm:t>
        <a:bodyPr/>
        <a:lstStyle/>
        <a:p>
          <a:r>
            <a:rPr lang="es-EC" b="1" smtClean="0">
              <a:solidFill>
                <a:schemeClr val="tx1"/>
              </a:solidFill>
            </a:rPr>
            <a:t>Tamaño de la muestra: 361 visitantes.</a:t>
          </a:r>
          <a:endParaRPr lang="es-ES" b="1" dirty="0">
            <a:solidFill>
              <a:schemeClr val="tx1"/>
            </a:solidFill>
          </a:endParaRPr>
        </a:p>
      </dgm:t>
    </dgm:pt>
    <dgm:pt modelId="{C5A23469-79B0-4AC8-81F1-3E058B1DB441}" type="parTrans" cxnId="{215C90F4-4DCC-4713-8283-B8C8411253B3}">
      <dgm:prSet/>
      <dgm:spPr>
        <a:ln>
          <a:solidFill>
            <a:schemeClr val="tx1"/>
          </a:solidFill>
        </a:ln>
      </dgm:spPr>
      <dgm:t>
        <a:bodyPr/>
        <a:lstStyle/>
        <a:p>
          <a:endParaRPr lang="es-ES">
            <a:solidFill>
              <a:schemeClr val="tx1"/>
            </a:solidFill>
          </a:endParaRPr>
        </a:p>
      </dgm:t>
    </dgm:pt>
    <dgm:pt modelId="{721F3B99-C30D-4F2C-B0B1-EB6B1F5DC8E1}" type="sibTrans" cxnId="{215C90F4-4DCC-4713-8283-B8C8411253B3}">
      <dgm:prSet/>
      <dgm:spPr/>
      <dgm:t>
        <a:bodyPr/>
        <a:lstStyle/>
        <a:p>
          <a:endParaRPr lang="es-ES">
            <a:solidFill>
              <a:schemeClr val="tx1"/>
            </a:solidFill>
          </a:endParaRPr>
        </a:p>
      </dgm:t>
    </dgm:pt>
    <dgm:pt modelId="{F0C27480-0A42-4150-AFDA-ECAE1CF30F9A}">
      <dgm:prSet phldrT="[Text]"/>
      <dgm:spPr/>
      <dgm:t>
        <a:bodyPr/>
        <a:lstStyle/>
        <a:p>
          <a:r>
            <a:rPr lang="es-EC" b="1" smtClean="0">
              <a:solidFill>
                <a:schemeClr val="tx1"/>
              </a:solidFill>
            </a:rPr>
            <a:t>Tamaño de la muestra: 75 residentes</a:t>
          </a:r>
          <a:endParaRPr lang="es-ES" b="1" dirty="0">
            <a:solidFill>
              <a:schemeClr val="tx1"/>
            </a:solidFill>
          </a:endParaRPr>
        </a:p>
      </dgm:t>
    </dgm:pt>
    <dgm:pt modelId="{BB781B78-C864-40A0-8C05-0300D4BAC00B}" type="parTrans" cxnId="{FA3F1259-26A3-426B-94C4-F7B18D136572}">
      <dgm:prSet/>
      <dgm:spPr>
        <a:ln>
          <a:solidFill>
            <a:schemeClr val="tx1"/>
          </a:solidFill>
        </a:ln>
      </dgm:spPr>
      <dgm:t>
        <a:bodyPr/>
        <a:lstStyle/>
        <a:p>
          <a:endParaRPr lang="es-ES">
            <a:solidFill>
              <a:schemeClr val="tx1"/>
            </a:solidFill>
          </a:endParaRPr>
        </a:p>
      </dgm:t>
    </dgm:pt>
    <dgm:pt modelId="{58C8EAED-82AF-4FB2-8032-492F3FB94C8D}" type="sibTrans" cxnId="{FA3F1259-26A3-426B-94C4-F7B18D136572}">
      <dgm:prSet/>
      <dgm:spPr/>
      <dgm:t>
        <a:bodyPr/>
        <a:lstStyle/>
        <a:p>
          <a:endParaRPr lang="es-ES">
            <a:solidFill>
              <a:schemeClr val="tx1"/>
            </a:solidFill>
          </a:endParaRPr>
        </a:p>
      </dgm:t>
    </dgm:pt>
    <dgm:pt modelId="{0BD64F33-EFB8-4C85-BF5B-44CA537A259D}" type="pres">
      <dgm:prSet presAssocID="{A83B1C16-CC16-4520-A772-D016CC5EFF13}" presName="hierChild1" presStyleCnt="0">
        <dgm:presLayoutVars>
          <dgm:orgChart val="1"/>
          <dgm:chPref val="1"/>
          <dgm:dir/>
          <dgm:animOne val="branch"/>
          <dgm:animLvl val="lvl"/>
          <dgm:resizeHandles/>
        </dgm:presLayoutVars>
      </dgm:prSet>
      <dgm:spPr/>
      <dgm:t>
        <a:bodyPr/>
        <a:lstStyle/>
        <a:p>
          <a:endParaRPr lang="es-ES"/>
        </a:p>
      </dgm:t>
    </dgm:pt>
    <dgm:pt modelId="{B5BD5AAB-9C20-46A4-8228-715805FBD5B2}" type="pres">
      <dgm:prSet presAssocID="{0BED3C81-70E7-44A3-A4D3-93B36930AEAD}" presName="hierRoot1" presStyleCnt="0">
        <dgm:presLayoutVars>
          <dgm:hierBranch val="init"/>
        </dgm:presLayoutVars>
      </dgm:prSet>
      <dgm:spPr/>
      <dgm:t>
        <a:bodyPr/>
        <a:lstStyle/>
        <a:p>
          <a:endParaRPr lang="es-ES"/>
        </a:p>
      </dgm:t>
    </dgm:pt>
    <dgm:pt modelId="{31A44B74-B1C9-436F-9E5D-B353D63BDAA9}" type="pres">
      <dgm:prSet presAssocID="{0BED3C81-70E7-44A3-A4D3-93B36930AEAD}" presName="rootComposite1" presStyleCnt="0"/>
      <dgm:spPr/>
      <dgm:t>
        <a:bodyPr/>
        <a:lstStyle/>
        <a:p>
          <a:endParaRPr lang="es-ES"/>
        </a:p>
      </dgm:t>
    </dgm:pt>
    <dgm:pt modelId="{5E238FD0-0650-4CC8-9039-0A06984E02F6}" type="pres">
      <dgm:prSet presAssocID="{0BED3C81-70E7-44A3-A4D3-93B36930AEAD}" presName="rootText1" presStyleLbl="node0" presStyleIdx="0" presStyleCnt="1">
        <dgm:presLayoutVars>
          <dgm:chPref val="3"/>
        </dgm:presLayoutVars>
      </dgm:prSet>
      <dgm:spPr/>
      <dgm:t>
        <a:bodyPr/>
        <a:lstStyle/>
        <a:p>
          <a:endParaRPr lang="es-ES"/>
        </a:p>
      </dgm:t>
    </dgm:pt>
    <dgm:pt modelId="{AAC8798D-F2DB-4F03-AFC1-1718E90622AF}" type="pres">
      <dgm:prSet presAssocID="{0BED3C81-70E7-44A3-A4D3-93B36930AEAD}" presName="rootConnector1" presStyleLbl="node1" presStyleIdx="0" presStyleCnt="0"/>
      <dgm:spPr/>
      <dgm:t>
        <a:bodyPr/>
        <a:lstStyle/>
        <a:p>
          <a:endParaRPr lang="es-ES"/>
        </a:p>
      </dgm:t>
    </dgm:pt>
    <dgm:pt modelId="{9616507C-6F25-48CA-B84C-F1A15FC0E69B}" type="pres">
      <dgm:prSet presAssocID="{0BED3C81-70E7-44A3-A4D3-93B36930AEAD}" presName="hierChild2" presStyleCnt="0"/>
      <dgm:spPr/>
      <dgm:t>
        <a:bodyPr/>
        <a:lstStyle/>
        <a:p>
          <a:endParaRPr lang="es-ES"/>
        </a:p>
      </dgm:t>
    </dgm:pt>
    <dgm:pt modelId="{F5D4ED9E-8106-42E0-8F6B-19148C061943}" type="pres">
      <dgm:prSet presAssocID="{19EDCF13-A055-4459-8248-175EF1B16912}" presName="Name37" presStyleLbl="parChTrans1D2" presStyleIdx="0" presStyleCnt="2"/>
      <dgm:spPr/>
      <dgm:t>
        <a:bodyPr/>
        <a:lstStyle/>
        <a:p>
          <a:endParaRPr lang="es-ES"/>
        </a:p>
      </dgm:t>
    </dgm:pt>
    <dgm:pt modelId="{E21E03DD-3EB9-476C-BC01-27C5290DCE7A}" type="pres">
      <dgm:prSet presAssocID="{D9CDA4B9-5829-4D49-B089-E92CF717C3AF}" presName="hierRoot2" presStyleCnt="0">
        <dgm:presLayoutVars>
          <dgm:hierBranch val="init"/>
        </dgm:presLayoutVars>
      </dgm:prSet>
      <dgm:spPr/>
      <dgm:t>
        <a:bodyPr/>
        <a:lstStyle/>
        <a:p>
          <a:endParaRPr lang="es-ES"/>
        </a:p>
      </dgm:t>
    </dgm:pt>
    <dgm:pt modelId="{EDCC5F95-7CEC-482E-8F00-2746ED08DA85}" type="pres">
      <dgm:prSet presAssocID="{D9CDA4B9-5829-4D49-B089-E92CF717C3AF}" presName="rootComposite" presStyleCnt="0"/>
      <dgm:spPr/>
      <dgm:t>
        <a:bodyPr/>
        <a:lstStyle/>
        <a:p>
          <a:endParaRPr lang="es-ES"/>
        </a:p>
      </dgm:t>
    </dgm:pt>
    <dgm:pt modelId="{F5C8E147-EDD7-4A53-8080-114EC3EB4F2C}" type="pres">
      <dgm:prSet presAssocID="{D9CDA4B9-5829-4D49-B089-E92CF717C3AF}" presName="rootText" presStyleLbl="node2" presStyleIdx="0" presStyleCnt="2">
        <dgm:presLayoutVars>
          <dgm:chPref val="3"/>
        </dgm:presLayoutVars>
      </dgm:prSet>
      <dgm:spPr/>
      <dgm:t>
        <a:bodyPr/>
        <a:lstStyle/>
        <a:p>
          <a:endParaRPr lang="es-ES"/>
        </a:p>
      </dgm:t>
    </dgm:pt>
    <dgm:pt modelId="{35E39347-EEA3-4F46-9B43-34E1AD9338BA}" type="pres">
      <dgm:prSet presAssocID="{D9CDA4B9-5829-4D49-B089-E92CF717C3AF}" presName="rootConnector" presStyleLbl="node2" presStyleIdx="0" presStyleCnt="2"/>
      <dgm:spPr/>
      <dgm:t>
        <a:bodyPr/>
        <a:lstStyle/>
        <a:p>
          <a:endParaRPr lang="es-ES"/>
        </a:p>
      </dgm:t>
    </dgm:pt>
    <dgm:pt modelId="{6DDC9283-5DF0-4BB1-B7EA-82CBB38CDDC0}" type="pres">
      <dgm:prSet presAssocID="{D9CDA4B9-5829-4D49-B089-E92CF717C3AF}" presName="hierChild4" presStyleCnt="0"/>
      <dgm:spPr/>
      <dgm:t>
        <a:bodyPr/>
        <a:lstStyle/>
        <a:p>
          <a:endParaRPr lang="es-ES"/>
        </a:p>
      </dgm:t>
    </dgm:pt>
    <dgm:pt modelId="{20DB5636-0D45-4A05-A1DB-C3CA1EAA056F}" type="pres">
      <dgm:prSet presAssocID="{63FB60CA-E898-49C1-BEC7-5655A27F4619}" presName="Name37" presStyleLbl="parChTrans1D3" presStyleIdx="0" presStyleCnt="4"/>
      <dgm:spPr/>
      <dgm:t>
        <a:bodyPr/>
        <a:lstStyle/>
        <a:p>
          <a:endParaRPr lang="es-ES"/>
        </a:p>
      </dgm:t>
    </dgm:pt>
    <dgm:pt modelId="{884B4CF6-BD92-4869-BDC6-AF00021B18FB}" type="pres">
      <dgm:prSet presAssocID="{56195605-6E54-4F62-BB2A-63EF64EF599C}" presName="hierRoot2" presStyleCnt="0">
        <dgm:presLayoutVars>
          <dgm:hierBranch val="init"/>
        </dgm:presLayoutVars>
      </dgm:prSet>
      <dgm:spPr/>
      <dgm:t>
        <a:bodyPr/>
        <a:lstStyle/>
        <a:p>
          <a:endParaRPr lang="es-ES"/>
        </a:p>
      </dgm:t>
    </dgm:pt>
    <dgm:pt modelId="{764762D6-0D22-40E3-A429-5FACC89F83BC}" type="pres">
      <dgm:prSet presAssocID="{56195605-6E54-4F62-BB2A-63EF64EF599C}" presName="rootComposite" presStyleCnt="0"/>
      <dgm:spPr/>
      <dgm:t>
        <a:bodyPr/>
        <a:lstStyle/>
        <a:p>
          <a:endParaRPr lang="es-ES"/>
        </a:p>
      </dgm:t>
    </dgm:pt>
    <dgm:pt modelId="{8B2DCC5A-773E-4D66-8BE6-7B38928D28D9}" type="pres">
      <dgm:prSet presAssocID="{56195605-6E54-4F62-BB2A-63EF64EF599C}" presName="rootText" presStyleLbl="node3" presStyleIdx="0" presStyleCnt="4">
        <dgm:presLayoutVars>
          <dgm:chPref val="3"/>
        </dgm:presLayoutVars>
      </dgm:prSet>
      <dgm:spPr/>
      <dgm:t>
        <a:bodyPr/>
        <a:lstStyle/>
        <a:p>
          <a:endParaRPr lang="es-ES"/>
        </a:p>
      </dgm:t>
    </dgm:pt>
    <dgm:pt modelId="{7564AA60-C11B-4968-8EAB-4E49E5FEF0F7}" type="pres">
      <dgm:prSet presAssocID="{56195605-6E54-4F62-BB2A-63EF64EF599C}" presName="rootConnector" presStyleLbl="node3" presStyleIdx="0" presStyleCnt="4"/>
      <dgm:spPr/>
      <dgm:t>
        <a:bodyPr/>
        <a:lstStyle/>
        <a:p>
          <a:endParaRPr lang="es-ES"/>
        </a:p>
      </dgm:t>
    </dgm:pt>
    <dgm:pt modelId="{D421040F-CF93-4233-950D-06826BEE52D7}" type="pres">
      <dgm:prSet presAssocID="{56195605-6E54-4F62-BB2A-63EF64EF599C}" presName="hierChild4" presStyleCnt="0"/>
      <dgm:spPr/>
      <dgm:t>
        <a:bodyPr/>
        <a:lstStyle/>
        <a:p>
          <a:endParaRPr lang="es-ES"/>
        </a:p>
      </dgm:t>
    </dgm:pt>
    <dgm:pt modelId="{B0F1DD06-1DE1-4A19-8688-D2A3B6CA5363}" type="pres">
      <dgm:prSet presAssocID="{56195605-6E54-4F62-BB2A-63EF64EF599C}" presName="hierChild5" presStyleCnt="0"/>
      <dgm:spPr/>
      <dgm:t>
        <a:bodyPr/>
        <a:lstStyle/>
        <a:p>
          <a:endParaRPr lang="es-ES"/>
        </a:p>
      </dgm:t>
    </dgm:pt>
    <dgm:pt modelId="{8195E8E5-14BD-4210-90E1-A8679F68D95D}" type="pres">
      <dgm:prSet presAssocID="{A43C193C-E597-457B-B510-E2FE1CF52E70}" presName="Name37" presStyleLbl="parChTrans1D3" presStyleIdx="1" presStyleCnt="4"/>
      <dgm:spPr/>
      <dgm:t>
        <a:bodyPr/>
        <a:lstStyle/>
        <a:p>
          <a:endParaRPr lang="es-ES"/>
        </a:p>
      </dgm:t>
    </dgm:pt>
    <dgm:pt modelId="{B057B223-9A5B-4543-BE8C-CE2D9BC97921}" type="pres">
      <dgm:prSet presAssocID="{7C808F71-77BE-46D8-89F1-FC45B115ADAB}" presName="hierRoot2" presStyleCnt="0">
        <dgm:presLayoutVars>
          <dgm:hierBranch val="init"/>
        </dgm:presLayoutVars>
      </dgm:prSet>
      <dgm:spPr/>
      <dgm:t>
        <a:bodyPr/>
        <a:lstStyle/>
        <a:p>
          <a:endParaRPr lang="es-ES"/>
        </a:p>
      </dgm:t>
    </dgm:pt>
    <dgm:pt modelId="{78B021A0-2248-486E-8DD4-BF7197D73C64}" type="pres">
      <dgm:prSet presAssocID="{7C808F71-77BE-46D8-89F1-FC45B115ADAB}" presName="rootComposite" presStyleCnt="0"/>
      <dgm:spPr/>
      <dgm:t>
        <a:bodyPr/>
        <a:lstStyle/>
        <a:p>
          <a:endParaRPr lang="es-ES"/>
        </a:p>
      </dgm:t>
    </dgm:pt>
    <dgm:pt modelId="{E91E455A-1E40-4F84-882B-22120E518CDF}" type="pres">
      <dgm:prSet presAssocID="{7C808F71-77BE-46D8-89F1-FC45B115ADAB}" presName="rootText" presStyleLbl="node3" presStyleIdx="1" presStyleCnt="4">
        <dgm:presLayoutVars>
          <dgm:chPref val="3"/>
        </dgm:presLayoutVars>
      </dgm:prSet>
      <dgm:spPr/>
      <dgm:t>
        <a:bodyPr/>
        <a:lstStyle/>
        <a:p>
          <a:endParaRPr lang="es-ES"/>
        </a:p>
      </dgm:t>
    </dgm:pt>
    <dgm:pt modelId="{5D0C79AA-1F70-4464-B03F-468B9121AA0A}" type="pres">
      <dgm:prSet presAssocID="{7C808F71-77BE-46D8-89F1-FC45B115ADAB}" presName="rootConnector" presStyleLbl="node3" presStyleIdx="1" presStyleCnt="4"/>
      <dgm:spPr/>
      <dgm:t>
        <a:bodyPr/>
        <a:lstStyle/>
        <a:p>
          <a:endParaRPr lang="es-ES"/>
        </a:p>
      </dgm:t>
    </dgm:pt>
    <dgm:pt modelId="{933B5382-106C-4BFD-86D1-E3DD275303FA}" type="pres">
      <dgm:prSet presAssocID="{7C808F71-77BE-46D8-89F1-FC45B115ADAB}" presName="hierChild4" presStyleCnt="0"/>
      <dgm:spPr/>
      <dgm:t>
        <a:bodyPr/>
        <a:lstStyle/>
        <a:p>
          <a:endParaRPr lang="es-ES"/>
        </a:p>
      </dgm:t>
    </dgm:pt>
    <dgm:pt modelId="{10888EE7-8C91-469F-B818-C3666BE81FA1}" type="pres">
      <dgm:prSet presAssocID="{BB781B78-C864-40A0-8C05-0300D4BAC00B}" presName="Name37" presStyleLbl="parChTrans1D4" presStyleIdx="0" presStyleCnt="2"/>
      <dgm:spPr/>
      <dgm:t>
        <a:bodyPr/>
        <a:lstStyle/>
        <a:p>
          <a:endParaRPr lang="es-ES"/>
        </a:p>
      </dgm:t>
    </dgm:pt>
    <dgm:pt modelId="{0AB06F36-3599-4E3A-B994-8D3172995EC8}" type="pres">
      <dgm:prSet presAssocID="{F0C27480-0A42-4150-AFDA-ECAE1CF30F9A}" presName="hierRoot2" presStyleCnt="0">
        <dgm:presLayoutVars>
          <dgm:hierBranch val="init"/>
        </dgm:presLayoutVars>
      </dgm:prSet>
      <dgm:spPr/>
      <dgm:t>
        <a:bodyPr/>
        <a:lstStyle/>
        <a:p>
          <a:endParaRPr lang="es-ES"/>
        </a:p>
      </dgm:t>
    </dgm:pt>
    <dgm:pt modelId="{0D3A48CC-5A17-4192-AE78-06246EA51659}" type="pres">
      <dgm:prSet presAssocID="{F0C27480-0A42-4150-AFDA-ECAE1CF30F9A}" presName="rootComposite" presStyleCnt="0"/>
      <dgm:spPr/>
      <dgm:t>
        <a:bodyPr/>
        <a:lstStyle/>
        <a:p>
          <a:endParaRPr lang="es-ES"/>
        </a:p>
      </dgm:t>
    </dgm:pt>
    <dgm:pt modelId="{33A8262D-A9F1-4029-8C3D-3786F774388D}" type="pres">
      <dgm:prSet presAssocID="{F0C27480-0A42-4150-AFDA-ECAE1CF30F9A}" presName="rootText" presStyleLbl="node4" presStyleIdx="0" presStyleCnt="2">
        <dgm:presLayoutVars>
          <dgm:chPref val="3"/>
        </dgm:presLayoutVars>
      </dgm:prSet>
      <dgm:spPr/>
      <dgm:t>
        <a:bodyPr/>
        <a:lstStyle/>
        <a:p>
          <a:endParaRPr lang="es-ES"/>
        </a:p>
      </dgm:t>
    </dgm:pt>
    <dgm:pt modelId="{133174D8-EE97-433F-AC85-AB05DC49C55C}" type="pres">
      <dgm:prSet presAssocID="{F0C27480-0A42-4150-AFDA-ECAE1CF30F9A}" presName="rootConnector" presStyleLbl="node4" presStyleIdx="0" presStyleCnt="2"/>
      <dgm:spPr/>
      <dgm:t>
        <a:bodyPr/>
        <a:lstStyle/>
        <a:p>
          <a:endParaRPr lang="es-ES"/>
        </a:p>
      </dgm:t>
    </dgm:pt>
    <dgm:pt modelId="{86F7235E-9D85-410E-A513-DF13FACDC233}" type="pres">
      <dgm:prSet presAssocID="{F0C27480-0A42-4150-AFDA-ECAE1CF30F9A}" presName="hierChild4" presStyleCnt="0"/>
      <dgm:spPr/>
      <dgm:t>
        <a:bodyPr/>
        <a:lstStyle/>
        <a:p>
          <a:endParaRPr lang="es-ES"/>
        </a:p>
      </dgm:t>
    </dgm:pt>
    <dgm:pt modelId="{8AE7E614-65FC-4620-A219-7A49F8890E5A}" type="pres">
      <dgm:prSet presAssocID="{F0C27480-0A42-4150-AFDA-ECAE1CF30F9A}" presName="hierChild5" presStyleCnt="0"/>
      <dgm:spPr/>
      <dgm:t>
        <a:bodyPr/>
        <a:lstStyle/>
        <a:p>
          <a:endParaRPr lang="es-ES"/>
        </a:p>
      </dgm:t>
    </dgm:pt>
    <dgm:pt modelId="{4B04DA93-509A-4554-9281-DCC46F77B053}" type="pres">
      <dgm:prSet presAssocID="{7C808F71-77BE-46D8-89F1-FC45B115ADAB}" presName="hierChild5" presStyleCnt="0"/>
      <dgm:spPr/>
      <dgm:t>
        <a:bodyPr/>
        <a:lstStyle/>
        <a:p>
          <a:endParaRPr lang="es-ES"/>
        </a:p>
      </dgm:t>
    </dgm:pt>
    <dgm:pt modelId="{405514FD-9E44-4EF1-BC95-26432F17C913}" type="pres">
      <dgm:prSet presAssocID="{D9CDA4B9-5829-4D49-B089-E92CF717C3AF}" presName="hierChild5" presStyleCnt="0"/>
      <dgm:spPr/>
      <dgm:t>
        <a:bodyPr/>
        <a:lstStyle/>
        <a:p>
          <a:endParaRPr lang="es-ES"/>
        </a:p>
      </dgm:t>
    </dgm:pt>
    <dgm:pt modelId="{99CF9378-165A-464D-83EF-A40D0648EF21}" type="pres">
      <dgm:prSet presAssocID="{A935796B-031F-4387-8D8D-BFD8A7C9538B}" presName="Name37" presStyleLbl="parChTrans1D2" presStyleIdx="1" presStyleCnt="2"/>
      <dgm:spPr/>
      <dgm:t>
        <a:bodyPr/>
        <a:lstStyle/>
        <a:p>
          <a:endParaRPr lang="es-ES"/>
        </a:p>
      </dgm:t>
    </dgm:pt>
    <dgm:pt modelId="{430369A2-A2C0-42CE-83FE-237DF67CE843}" type="pres">
      <dgm:prSet presAssocID="{359AE484-5A42-4C01-9B93-B5C3BCA6BB1F}" presName="hierRoot2" presStyleCnt="0">
        <dgm:presLayoutVars>
          <dgm:hierBranch val="init"/>
        </dgm:presLayoutVars>
      </dgm:prSet>
      <dgm:spPr/>
      <dgm:t>
        <a:bodyPr/>
        <a:lstStyle/>
        <a:p>
          <a:endParaRPr lang="es-ES"/>
        </a:p>
      </dgm:t>
    </dgm:pt>
    <dgm:pt modelId="{7CDA53E3-AD9C-4B85-9C63-51BEDB9B9930}" type="pres">
      <dgm:prSet presAssocID="{359AE484-5A42-4C01-9B93-B5C3BCA6BB1F}" presName="rootComposite" presStyleCnt="0"/>
      <dgm:spPr/>
      <dgm:t>
        <a:bodyPr/>
        <a:lstStyle/>
        <a:p>
          <a:endParaRPr lang="es-ES"/>
        </a:p>
      </dgm:t>
    </dgm:pt>
    <dgm:pt modelId="{A718E455-ADA3-4286-943D-FD923F9C2886}" type="pres">
      <dgm:prSet presAssocID="{359AE484-5A42-4C01-9B93-B5C3BCA6BB1F}" presName="rootText" presStyleLbl="node2" presStyleIdx="1" presStyleCnt="2">
        <dgm:presLayoutVars>
          <dgm:chPref val="3"/>
        </dgm:presLayoutVars>
      </dgm:prSet>
      <dgm:spPr/>
      <dgm:t>
        <a:bodyPr/>
        <a:lstStyle/>
        <a:p>
          <a:endParaRPr lang="es-ES"/>
        </a:p>
      </dgm:t>
    </dgm:pt>
    <dgm:pt modelId="{ABF2CDFC-2B50-4492-B25B-F65DB3D97995}" type="pres">
      <dgm:prSet presAssocID="{359AE484-5A42-4C01-9B93-B5C3BCA6BB1F}" presName="rootConnector" presStyleLbl="node2" presStyleIdx="1" presStyleCnt="2"/>
      <dgm:spPr/>
      <dgm:t>
        <a:bodyPr/>
        <a:lstStyle/>
        <a:p>
          <a:endParaRPr lang="es-ES"/>
        </a:p>
      </dgm:t>
    </dgm:pt>
    <dgm:pt modelId="{FE9BE278-618A-4531-93A5-9DCB0DF2B205}" type="pres">
      <dgm:prSet presAssocID="{359AE484-5A42-4C01-9B93-B5C3BCA6BB1F}" presName="hierChild4" presStyleCnt="0"/>
      <dgm:spPr/>
      <dgm:t>
        <a:bodyPr/>
        <a:lstStyle/>
        <a:p>
          <a:endParaRPr lang="es-ES"/>
        </a:p>
      </dgm:t>
    </dgm:pt>
    <dgm:pt modelId="{B29E7F7A-C003-453A-884F-D94A9769D633}" type="pres">
      <dgm:prSet presAssocID="{5BACDB36-C1AC-4C38-9CBF-6B5C1E275203}" presName="Name37" presStyleLbl="parChTrans1D3" presStyleIdx="2" presStyleCnt="4"/>
      <dgm:spPr/>
      <dgm:t>
        <a:bodyPr/>
        <a:lstStyle/>
        <a:p>
          <a:endParaRPr lang="es-ES"/>
        </a:p>
      </dgm:t>
    </dgm:pt>
    <dgm:pt modelId="{3DEA224E-95E8-4190-BC9A-7561A19ECF69}" type="pres">
      <dgm:prSet presAssocID="{BBB70CED-4120-4AF9-A69D-3D9910DE28AB}" presName="hierRoot2" presStyleCnt="0">
        <dgm:presLayoutVars>
          <dgm:hierBranch val="init"/>
        </dgm:presLayoutVars>
      </dgm:prSet>
      <dgm:spPr/>
      <dgm:t>
        <a:bodyPr/>
        <a:lstStyle/>
        <a:p>
          <a:endParaRPr lang="es-ES"/>
        </a:p>
      </dgm:t>
    </dgm:pt>
    <dgm:pt modelId="{F9A8551F-2216-48D0-8D13-80E9C5EAA5E7}" type="pres">
      <dgm:prSet presAssocID="{BBB70CED-4120-4AF9-A69D-3D9910DE28AB}" presName="rootComposite" presStyleCnt="0"/>
      <dgm:spPr/>
      <dgm:t>
        <a:bodyPr/>
        <a:lstStyle/>
        <a:p>
          <a:endParaRPr lang="es-ES"/>
        </a:p>
      </dgm:t>
    </dgm:pt>
    <dgm:pt modelId="{0C8D5FB7-904D-40B4-B642-A1313BE18CC3}" type="pres">
      <dgm:prSet presAssocID="{BBB70CED-4120-4AF9-A69D-3D9910DE28AB}" presName="rootText" presStyleLbl="node3" presStyleIdx="2" presStyleCnt="4">
        <dgm:presLayoutVars>
          <dgm:chPref val="3"/>
        </dgm:presLayoutVars>
      </dgm:prSet>
      <dgm:spPr/>
      <dgm:t>
        <a:bodyPr/>
        <a:lstStyle/>
        <a:p>
          <a:endParaRPr lang="es-ES"/>
        </a:p>
      </dgm:t>
    </dgm:pt>
    <dgm:pt modelId="{541D07E0-ED35-4142-A67E-D304ACADDEBD}" type="pres">
      <dgm:prSet presAssocID="{BBB70CED-4120-4AF9-A69D-3D9910DE28AB}" presName="rootConnector" presStyleLbl="node3" presStyleIdx="2" presStyleCnt="4"/>
      <dgm:spPr/>
      <dgm:t>
        <a:bodyPr/>
        <a:lstStyle/>
        <a:p>
          <a:endParaRPr lang="es-ES"/>
        </a:p>
      </dgm:t>
    </dgm:pt>
    <dgm:pt modelId="{66722F7C-29BA-4EE4-A68F-43EC979ECD14}" type="pres">
      <dgm:prSet presAssocID="{BBB70CED-4120-4AF9-A69D-3D9910DE28AB}" presName="hierChild4" presStyleCnt="0"/>
      <dgm:spPr/>
      <dgm:t>
        <a:bodyPr/>
        <a:lstStyle/>
        <a:p>
          <a:endParaRPr lang="es-ES"/>
        </a:p>
      </dgm:t>
    </dgm:pt>
    <dgm:pt modelId="{0BF91049-EA42-4DC7-8A33-C2B5C133D66E}" type="pres">
      <dgm:prSet presAssocID="{BBB70CED-4120-4AF9-A69D-3D9910DE28AB}" presName="hierChild5" presStyleCnt="0"/>
      <dgm:spPr/>
      <dgm:t>
        <a:bodyPr/>
        <a:lstStyle/>
        <a:p>
          <a:endParaRPr lang="es-ES"/>
        </a:p>
      </dgm:t>
    </dgm:pt>
    <dgm:pt modelId="{7C4EC530-5506-43CF-98AB-E9A828A6525C}" type="pres">
      <dgm:prSet presAssocID="{3421D399-C1E4-47DC-9CF3-F0679216428A}" presName="Name37" presStyleLbl="parChTrans1D3" presStyleIdx="3" presStyleCnt="4"/>
      <dgm:spPr/>
      <dgm:t>
        <a:bodyPr/>
        <a:lstStyle/>
        <a:p>
          <a:endParaRPr lang="es-ES"/>
        </a:p>
      </dgm:t>
    </dgm:pt>
    <dgm:pt modelId="{7803EB14-820C-4350-AB5A-386B7052F5C9}" type="pres">
      <dgm:prSet presAssocID="{F241489D-0457-4014-AD61-980AC2CCFD5F}" presName="hierRoot2" presStyleCnt="0">
        <dgm:presLayoutVars>
          <dgm:hierBranch val="init"/>
        </dgm:presLayoutVars>
      </dgm:prSet>
      <dgm:spPr/>
      <dgm:t>
        <a:bodyPr/>
        <a:lstStyle/>
        <a:p>
          <a:endParaRPr lang="es-ES"/>
        </a:p>
      </dgm:t>
    </dgm:pt>
    <dgm:pt modelId="{A1939468-E032-4AEB-B878-E70FD6A01AB4}" type="pres">
      <dgm:prSet presAssocID="{F241489D-0457-4014-AD61-980AC2CCFD5F}" presName="rootComposite" presStyleCnt="0"/>
      <dgm:spPr/>
      <dgm:t>
        <a:bodyPr/>
        <a:lstStyle/>
        <a:p>
          <a:endParaRPr lang="es-ES"/>
        </a:p>
      </dgm:t>
    </dgm:pt>
    <dgm:pt modelId="{37B5AF14-072C-4E13-9220-C8F962C61B5D}" type="pres">
      <dgm:prSet presAssocID="{F241489D-0457-4014-AD61-980AC2CCFD5F}" presName="rootText" presStyleLbl="node3" presStyleIdx="3" presStyleCnt="4">
        <dgm:presLayoutVars>
          <dgm:chPref val="3"/>
        </dgm:presLayoutVars>
      </dgm:prSet>
      <dgm:spPr/>
      <dgm:t>
        <a:bodyPr/>
        <a:lstStyle/>
        <a:p>
          <a:endParaRPr lang="es-ES"/>
        </a:p>
      </dgm:t>
    </dgm:pt>
    <dgm:pt modelId="{67D74F22-FEF6-4668-A212-0AB6DAAEFC0C}" type="pres">
      <dgm:prSet presAssocID="{F241489D-0457-4014-AD61-980AC2CCFD5F}" presName="rootConnector" presStyleLbl="node3" presStyleIdx="3" presStyleCnt="4"/>
      <dgm:spPr/>
      <dgm:t>
        <a:bodyPr/>
        <a:lstStyle/>
        <a:p>
          <a:endParaRPr lang="es-ES"/>
        </a:p>
      </dgm:t>
    </dgm:pt>
    <dgm:pt modelId="{59D0601E-6F70-414E-BE2C-4E4B09248C67}" type="pres">
      <dgm:prSet presAssocID="{F241489D-0457-4014-AD61-980AC2CCFD5F}" presName="hierChild4" presStyleCnt="0"/>
      <dgm:spPr/>
      <dgm:t>
        <a:bodyPr/>
        <a:lstStyle/>
        <a:p>
          <a:endParaRPr lang="es-ES"/>
        </a:p>
      </dgm:t>
    </dgm:pt>
    <dgm:pt modelId="{0CDA1C8A-C7F4-4967-83EE-12783E483131}" type="pres">
      <dgm:prSet presAssocID="{C5A23469-79B0-4AC8-81F1-3E058B1DB441}" presName="Name37" presStyleLbl="parChTrans1D4" presStyleIdx="1" presStyleCnt="2"/>
      <dgm:spPr/>
      <dgm:t>
        <a:bodyPr/>
        <a:lstStyle/>
        <a:p>
          <a:endParaRPr lang="es-ES"/>
        </a:p>
      </dgm:t>
    </dgm:pt>
    <dgm:pt modelId="{5653A89C-72C3-40A3-94EF-1DBE9715DB8F}" type="pres">
      <dgm:prSet presAssocID="{0FD63368-D520-40C7-9C1B-F1D499676482}" presName="hierRoot2" presStyleCnt="0">
        <dgm:presLayoutVars>
          <dgm:hierBranch val="init"/>
        </dgm:presLayoutVars>
      </dgm:prSet>
      <dgm:spPr/>
      <dgm:t>
        <a:bodyPr/>
        <a:lstStyle/>
        <a:p>
          <a:endParaRPr lang="es-ES"/>
        </a:p>
      </dgm:t>
    </dgm:pt>
    <dgm:pt modelId="{40D2E9EE-11BC-49E7-9241-0F49718FD889}" type="pres">
      <dgm:prSet presAssocID="{0FD63368-D520-40C7-9C1B-F1D499676482}" presName="rootComposite" presStyleCnt="0"/>
      <dgm:spPr/>
      <dgm:t>
        <a:bodyPr/>
        <a:lstStyle/>
        <a:p>
          <a:endParaRPr lang="es-ES"/>
        </a:p>
      </dgm:t>
    </dgm:pt>
    <dgm:pt modelId="{8AAEFE8E-107E-4869-822D-011422B5DBE1}" type="pres">
      <dgm:prSet presAssocID="{0FD63368-D520-40C7-9C1B-F1D499676482}" presName="rootText" presStyleLbl="node4" presStyleIdx="1" presStyleCnt="2">
        <dgm:presLayoutVars>
          <dgm:chPref val="3"/>
        </dgm:presLayoutVars>
      </dgm:prSet>
      <dgm:spPr/>
      <dgm:t>
        <a:bodyPr/>
        <a:lstStyle/>
        <a:p>
          <a:endParaRPr lang="es-ES"/>
        </a:p>
      </dgm:t>
    </dgm:pt>
    <dgm:pt modelId="{2AFDC8C6-0462-4B92-B8BA-C84250D1EB84}" type="pres">
      <dgm:prSet presAssocID="{0FD63368-D520-40C7-9C1B-F1D499676482}" presName="rootConnector" presStyleLbl="node4" presStyleIdx="1" presStyleCnt="2"/>
      <dgm:spPr/>
      <dgm:t>
        <a:bodyPr/>
        <a:lstStyle/>
        <a:p>
          <a:endParaRPr lang="es-ES"/>
        </a:p>
      </dgm:t>
    </dgm:pt>
    <dgm:pt modelId="{DB35F988-01B5-4EDD-B45D-B5AEF92424E1}" type="pres">
      <dgm:prSet presAssocID="{0FD63368-D520-40C7-9C1B-F1D499676482}" presName="hierChild4" presStyleCnt="0"/>
      <dgm:spPr/>
      <dgm:t>
        <a:bodyPr/>
        <a:lstStyle/>
        <a:p>
          <a:endParaRPr lang="es-ES"/>
        </a:p>
      </dgm:t>
    </dgm:pt>
    <dgm:pt modelId="{8CA8BA4E-1D5D-4CB0-A0A0-4FF4F066DD0E}" type="pres">
      <dgm:prSet presAssocID="{0FD63368-D520-40C7-9C1B-F1D499676482}" presName="hierChild5" presStyleCnt="0"/>
      <dgm:spPr/>
      <dgm:t>
        <a:bodyPr/>
        <a:lstStyle/>
        <a:p>
          <a:endParaRPr lang="es-ES"/>
        </a:p>
      </dgm:t>
    </dgm:pt>
    <dgm:pt modelId="{D2BBCB58-79C4-4458-B967-E28E43D8F883}" type="pres">
      <dgm:prSet presAssocID="{F241489D-0457-4014-AD61-980AC2CCFD5F}" presName="hierChild5" presStyleCnt="0"/>
      <dgm:spPr/>
      <dgm:t>
        <a:bodyPr/>
        <a:lstStyle/>
        <a:p>
          <a:endParaRPr lang="es-ES"/>
        </a:p>
      </dgm:t>
    </dgm:pt>
    <dgm:pt modelId="{2CE3A0F7-612A-46CB-ADC4-99ED959D6C7F}" type="pres">
      <dgm:prSet presAssocID="{359AE484-5A42-4C01-9B93-B5C3BCA6BB1F}" presName="hierChild5" presStyleCnt="0"/>
      <dgm:spPr/>
      <dgm:t>
        <a:bodyPr/>
        <a:lstStyle/>
        <a:p>
          <a:endParaRPr lang="es-ES"/>
        </a:p>
      </dgm:t>
    </dgm:pt>
    <dgm:pt modelId="{F3D3A527-6F5C-49A7-960E-150732E325AB}" type="pres">
      <dgm:prSet presAssocID="{0BED3C81-70E7-44A3-A4D3-93B36930AEAD}" presName="hierChild3" presStyleCnt="0"/>
      <dgm:spPr/>
      <dgm:t>
        <a:bodyPr/>
        <a:lstStyle/>
        <a:p>
          <a:endParaRPr lang="es-ES"/>
        </a:p>
      </dgm:t>
    </dgm:pt>
  </dgm:ptLst>
  <dgm:cxnLst>
    <dgm:cxn modelId="{177B1ED5-A7CE-4763-8E76-DA5BFDBDFA09}" srcId="{0BED3C81-70E7-44A3-A4D3-93B36930AEAD}" destId="{D9CDA4B9-5829-4D49-B089-E92CF717C3AF}" srcOrd="0" destOrd="0" parTransId="{19EDCF13-A055-4459-8248-175EF1B16912}" sibTransId="{34ECB358-0213-4DFD-AF9E-C62597AD4726}"/>
    <dgm:cxn modelId="{8DEE782B-98FD-401A-9DB9-AC34F6303F3D}" type="presOf" srcId="{359AE484-5A42-4C01-9B93-B5C3BCA6BB1F}" destId="{A718E455-ADA3-4286-943D-FD923F9C2886}" srcOrd="0" destOrd="0" presId="urn:microsoft.com/office/officeart/2005/8/layout/orgChart1"/>
    <dgm:cxn modelId="{215C90F4-4DCC-4713-8283-B8C8411253B3}" srcId="{F241489D-0457-4014-AD61-980AC2CCFD5F}" destId="{0FD63368-D520-40C7-9C1B-F1D499676482}" srcOrd="0" destOrd="0" parTransId="{C5A23469-79B0-4AC8-81F1-3E058B1DB441}" sibTransId="{721F3B99-C30D-4F2C-B0B1-EB6B1F5DC8E1}"/>
    <dgm:cxn modelId="{9097A229-AC6D-472E-B4B8-FF9E7F0BE860}" type="presOf" srcId="{F241489D-0457-4014-AD61-980AC2CCFD5F}" destId="{67D74F22-FEF6-4668-A212-0AB6DAAEFC0C}" srcOrd="1" destOrd="0" presId="urn:microsoft.com/office/officeart/2005/8/layout/orgChart1"/>
    <dgm:cxn modelId="{1EAFF907-FDF8-4CD0-91C3-65C2DAA4186C}" type="presOf" srcId="{7C808F71-77BE-46D8-89F1-FC45B115ADAB}" destId="{E91E455A-1E40-4F84-882B-22120E518CDF}" srcOrd="0" destOrd="0" presId="urn:microsoft.com/office/officeart/2005/8/layout/orgChart1"/>
    <dgm:cxn modelId="{A80A3011-8E84-4594-ADDB-1C5BA10B100C}" type="presOf" srcId="{BBB70CED-4120-4AF9-A69D-3D9910DE28AB}" destId="{0C8D5FB7-904D-40B4-B642-A1313BE18CC3}" srcOrd="0" destOrd="0" presId="urn:microsoft.com/office/officeart/2005/8/layout/orgChart1"/>
    <dgm:cxn modelId="{0C0C0814-311F-478C-8CF9-FA1EB5D4F20F}" type="presOf" srcId="{BBB70CED-4120-4AF9-A69D-3D9910DE28AB}" destId="{541D07E0-ED35-4142-A67E-D304ACADDEBD}" srcOrd="1" destOrd="0" presId="urn:microsoft.com/office/officeart/2005/8/layout/orgChart1"/>
    <dgm:cxn modelId="{D408278B-C36D-4F36-88ED-B6D46F47085C}" type="presOf" srcId="{0BED3C81-70E7-44A3-A4D3-93B36930AEAD}" destId="{5E238FD0-0650-4CC8-9039-0A06984E02F6}" srcOrd="0" destOrd="0" presId="urn:microsoft.com/office/officeart/2005/8/layout/orgChart1"/>
    <dgm:cxn modelId="{0E7C20DE-A781-4ED3-B1A7-F328CFA3A594}" type="presOf" srcId="{19EDCF13-A055-4459-8248-175EF1B16912}" destId="{F5D4ED9E-8106-42E0-8F6B-19148C061943}" srcOrd="0" destOrd="0" presId="urn:microsoft.com/office/officeart/2005/8/layout/orgChart1"/>
    <dgm:cxn modelId="{D7DAE849-0C1F-4F72-9ED4-49A60F415F14}" type="presOf" srcId="{A43C193C-E597-457B-B510-E2FE1CF52E70}" destId="{8195E8E5-14BD-4210-90E1-A8679F68D95D}" srcOrd="0" destOrd="0" presId="urn:microsoft.com/office/officeart/2005/8/layout/orgChart1"/>
    <dgm:cxn modelId="{C6C4849F-BDC2-4D38-BF3A-D60D7D2B4FD6}" type="presOf" srcId="{0FD63368-D520-40C7-9C1B-F1D499676482}" destId="{8AAEFE8E-107E-4869-822D-011422B5DBE1}" srcOrd="0" destOrd="0" presId="urn:microsoft.com/office/officeart/2005/8/layout/orgChart1"/>
    <dgm:cxn modelId="{A6321DB9-9854-4EEE-B2DD-D34A88C428D4}" srcId="{A83B1C16-CC16-4520-A772-D016CC5EFF13}" destId="{0BED3C81-70E7-44A3-A4D3-93B36930AEAD}" srcOrd="0" destOrd="0" parTransId="{A0AF3AA0-4D6B-4E79-BFCD-3A12610451B4}" sibTransId="{C8CF952F-ECE2-483E-A0D1-A729C9489F71}"/>
    <dgm:cxn modelId="{5256360D-30B8-4760-B607-964C7066668B}" srcId="{D9CDA4B9-5829-4D49-B089-E92CF717C3AF}" destId="{7C808F71-77BE-46D8-89F1-FC45B115ADAB}" srcOrd="1" destOrd="0" parTransId="{A43C193C-E597-457B-B510-E2FE1CF52E70}" sibTransId="{A6E1D9BE-332D-40E8-89EC-DEE26C858BBE}"/>
    <dgm:cxn modelId="{4F8C6132-E641-4251-8332-82884025EFA4}" type="presOf" srcId="{D9CDA4B9-5829-4D49-B089-E92CF717C3AF}" destId="{F5C8E147-EDD7-4A53-8080-114EC3EB4F2C}" srcOrd="0" destOrd="0" presId="urn:microsoft.com/office/officeart/2005/8/layout/orgChart1"/>
    <dgm:cxn modelId="{B7D7A303-613D-4383-8A9E-8E11B0E8910D}" type="presOf" srcId="{0FD63368-D520-40C7-9C1B-F1D499676482}" destId="{2AFDC8C6-0462-4B92-B8BA-C84250D1EB84}" srcOrd="1" destOrd="0" presId="urn:microsoft.com/office/officeart/2005/8/layout/orgChart1"/>
    <dgm:cxn modelId="{17FC2729-F02D-4A88-9BBE-83A51D113D8C}" type="presOf" srcId="{F0C27480-0A42-4150-AFDA-ECAE1CF30F9A}" destId="{33A8262D-A9F1-4029-8C3D-3786F774388D}" srcOrd="0" destOrd="0" presId="urn:microsoft.com/office/officeart/2005/8/layout/orgChart1"/>
    <dgm:cxn modelId="{134CF353-5843-4473-90D7-9EAACF10A354}" type="presOf" srcId="{0BED3C81-70E7-44A3-A4D3-93B36930AEAD}" destId="{AAC8798D-F2DB-4F03-AFC1-1718E90622AF}" srcOrd="1" destOrd="0" presId="urn:microsoft.com/office/officeart/2005/8/layout/orgChart1"/>
    <dgm:cxn modelId="{697A52A2-185B-4F9E-806D-24B41C3F4E4B}" type="presOf" srcId="{56195605-6E54-4F62-BB2A-63EF64EF599C}" destId="{8B2DCC5A-773E-4D66-8BE6-7B38928D28D9}" srcOrd="0" destOrd="0" presId="urn:microsoft.com/office/officeart/2005/8/layout/orgChart1"/>
    <dgm:cxn modelId="{42CAD3B7-B6EF-4102-919B-86157C03A9B9}" type="presOf" srcId="{3421D399-C1E4-47DC-9CF3-F0679216428A}" destId="{7C4EC530-5506-43CF-98AB-E9A828A6525C}" srcOrd="0" destOrd="0" presId="urn:microsoft.com/office/officeart/2005/8/layout/orgChart1"/>
    <dgm:cxn modelId="{03123D76-75C3-4ABD-9305-A40DC99B1BB6}" type="presOf" srcId="{A935796B-031F-4387-8D8D-BFD8A7C9538B}" destId="{99CF9378-165A-464D-83EF-A40D0648EF21}" srcOrd="0" destOrd="0" presId="urn:microsoft.com/office/officeart/2005/8/layout/orgChart1"/>
    <dgm:cxn modelId="{5485155B-11A8-4847-A740-DDC1F4003C9D}" type="presOf" srcId="{F0C27480-0A42-4150-AFDA-ECAE1CF30F9A}" destId="{133174D8-EE97-433F-AC85-AB05DC49C55C}" srcOrd="1" destOrd="0" presId="urn:microsoft.com/office/officeart/2005/8/layout/orgChart1"/>
    <dgm:cxn modelId="{C0BC8B81-8EFC-4644-B776-324120333674}" srcId="{359AE484-5A42-4C01-9B93-B5C3BCA6BB1F}" destId="{F241489D-0457-4014-AD61-980AC2CCFD5F}" srcOrd="1" destOrd="0" parTransId="{3421D399-C1E4-47DC-9CF3-F0679216428A}" sibTransId="{BCB4E110-181E-40A6-8EFC-6571A70E580A}"/>
    <dgm:cxn modelId="{0440709D-6E0D-42D4-B547-C9A0A7875E53}" type="presOf" srcId="{7C808F71-77BE-46D8-89F1-FC45B115ADAB}" destId="{5D0C79AA-1F70-4464-B03F-468B9121AA0A}" srcOrd="1" destOrd="0" presId="urn:microsoft.com/office/officeart/2005/8/layout/orgChart1"/>
    <dgm:cxn modelId="{9CDBC403-2B65-4E83-A758-C31BE1B9F997}" srcId="{359AE484-5A42-4C01-9B93-B5C3BCA6BB1F}" destId="{BBB70CED-4120-4AF9-A69D-3D9910DE28AB}" srcOrd="0" destOrd="0" parTransId="{5BACDB36-C1AC-4C38-9CBF-6B5C1E275203}" sibTransId="{EBFBD3DE-B456-40F7-9C0C-9147E6B3CD1E}"/>
    <dgm:cxn modelId="{8E8264B2-AC2B-45EA-8A5A-09110747397E}" type="presOf" srcId="{C5A23469-79B0-4AC8-81F1-3E058B1DB441}" destId="{0CDA1C8A-C7F4-4967-83EE-12783E483131}" srcOrd="0" destOrd="0" presId="urn:microsoft.com/office/officeart/2005/8/layout/orgChart1"/>
    <dgm:cxn modelId="{ADE2DC06-06FF-4884-B270-F1C437EF0CD5}" type="presOf" srcId="{56195605-6E54-4F62-BB2A-63EF64EF599C}" destId="{7564AA60-C11B-4968-8EAB-4E49E5FEF0F7}" srcOrd="1" destOrd="0" presId="urn:microsoft.com/office/officeart/2005/8/layout/orgChart1"/>
    <dgm:cxn modelId="{89C3B26D-F572-4BD3-8C21-9C0C1ECCB3EE}" srcId="{D9CDA4B9-5829-4D49-B089-E92CF717C3AF}" destId="{56195605-6E54-4F62-BB2A-63EF64EF599C}" srcOrd="0" destOrd="0" parTransId="{63FB60CA-E898-49C1-BEC7-5655A27F4619}" sibTransId="{D4EE081A-E4B1-4357-9469-C07A8912FC6F}"/>
    <dgm:cxn modelId="{FA3F1259-26A3-426B-94C4-F7B18D136572}" srcId="{7C808F71-77BE-46D8-89F1-FC45B115ADAB}" destId="{F0C27480-0A42-4150-AFDA-ECAE1CF30F9A}" srcOrd="0" destOrd="0" parTransId="{BB781B78-C864-40A0-8C05-0300D4BAC00B}" sibTransId="{58C8EAED-82AF-4FB2-8032-492F3FB94C8D}"/>
    <dgm:cxn modelId="{5B6AB7BB-2D96-4F9D-B3C6-D49AA84B7A7A}" type="presOf" srcId="{359AE484-5A42-4C01-9B93-B5C3BCA6BB1F}" destId="{ABF2CDFC-2B50-4492-B25B-F65DB3D97995}" srcOrd="1" destOrd="0" presId="urn:microsoft.com/office/officeart/2005/8/layout/orgChart1"/>
    <dgm:cxn modelId="{5F56DD0C-4C6B-41EC-B3B1-FABB2E25CFBC}" type="presOf" srcId="{BB781B78-C864-40A0-8C05-0300D4BAC00B}" destId="{10888EE7-8C91-469F-B818-C3666BE81FA1}" srcOrd="0" destOrd="0" presId="urn:microsoft.com/office/officeart/2005/8/layout/orgChart1"/>
    <dgm:cxn modelId="{C53C0A3D-A941-400C-B951-D713B214C83E}" type="presOf" srcId="{A83B1C16-CC16-4520-A772-D016CC5EFF13}" destId="{0BD64F33-EFB8-4C85-BF5B-44CA537A259D}" srcOrd="0" destOrd="0" presId="urn:microsoft.com/office/officeart/2005/8/layout/orgChart1"/>
    <dgm:cxn modelId="{A4AB3CF3-E0CC-470D-92F7-72182DECC593}" type="presOf" srcId="{D9CDA4B9-5829-4D49-B089-E92CF717C3AF}" destId="{35E39347-EEA3-4F46-9B43-34E1AD9338BA}" srcOrd="1" destOrd="0" presId="urn:microsoft.com/office/officeart/2005/8/layout/orgChart1"/>
    <dgm:cxn modelId="{14C86E72-F0F5-400C-BC57-45F0D4DC3C3E}" type="presOf" srcId="{F241489D-0457-4014-AD61-980AC2CCFD5F}" destId="{37B5AF14-072C-4E13-9220-C8F962C61B5D}" srcOrd="0" destOrd="0" presId="urn:microsoft.com/office/officeart/2005/8/layout/orgChart1"/>
    <dgm:cxn modelId="{3CE677FA-641E-4F0C-B99E-F53A3E92209C}" type="presOf" srcId="{63FB60CA-E898-49C1-BEC7-5655A27F4619}" destId="{20DB5636-0D45-4A05-A1DB-C3CA1EAA056F}" srcOrd="0" destOrd="0" presId="urn:microsoft.com/office/officeart/2005/8/layout/orgChart1"/>
    <dgm:cxn modelId="{1238AC9D-4FD7-435B-A74D-55768A857077}" srcId="{0BED3C81-70E7-44A3-A4D3-93B36930AEAD}" destId="{359AE484-5A42-4C01-9B93-B5C3BCA6BB1F}" srcOrd="1" destOrd="0" parTransId="{A935796B-031F-4387-8D8D-BFD8A7C9538B}" sibTransId="{40ECE54E-6AD5-419E-AAC7-D3A3D7393E59}"/>
    <dgm:cxn modelId="{E4BA5744-2001-4398-A2D0-748C54D4546E}" type="presOf" srcId="{5BACDB36-C1AC-4C38-9CBF-6B5C1E275203}" destId="{B29E7F7A-C003-453A-884F-D94A9769D633}" srcOrd="0" destOrd="0" presId="urn:microsoft.com/office/officeart/2005/8/layout/orgChart1"/>
    <dgm:cxn modelId="{C6F8011D-3085-40B4-A769-FBFEFB886C52}" type="presParOf" srcId="{0BD64F33-EFB8-4C85-BF5B-44CA537A259D}" destId="{B5BD5AAB-9C20-46A4-8228-715805FBD5B2}" srcOrd="0" destOrd="0" presId="urn:microsoft.com/office/officeart/2005/8/layout/orgChart1"/>
    <dgm:cxn modelId="{4A308484-E950-41F3-BDAA-6963727E88C6}" type="presParOf" srcId="{B5BD5AAB-9C20-46A4-8228-715805FBD5B2}" destId="{31A44B74-B1C9-436F-9E5D-B353D63BDAA9}" srcOrd="0" destOrd="0" presId="urn:microsoft.com/office/officeart/2005/8/layout/orgChart1"/>
    <dgm:cxn modelId="{738C9FDF-285F-4C09-939C-F60AF41873BB}" type="presParOf" srcId="{31A44B74-B1C9-436F-9E5D-B353D63BDAA9}" destId="{5E238FD0-0650-4CC8-9039-0A06984E02F6}" srcOrd="0" destOrd="0" presId="urn:microsoft.com/office/officeart/2005/8/layout/orgChart1"/>
    <dgm:cxn modelId="{DFA64BFA-5E14-4CEC-924C-FEBE2FEB05A2}" type="presParOf" srcId="{31A44B74-B1C9-436F-9E5D-B353D63BDAA9}" destId="{AAC8798D-F2DB-4F03-AFC1-1718E90622AF}" srcOrd="1" destOrd="0" presId="urn:microsoft.com/office/officeart/2005/8/layout/orgChart1"/>
    <dgm:cxn modelId="{58F9469D-4C83-4034-8E63-FC15CDA47788}" type="presParOf" srcId="{B5BD5AAB-9C20-46A4-8228-715805FBD5B2}" destId="{9616507C-6F25-48CA-B84C-F1A15FC0E69B}" srcOrd="1" destOrd="0" presId="urn:microsoft.com/office/officeart/2005/8/layout/orgChart1"/>
    <dgm:cxn modelId="{6BBF7CFF-333D-4863-8363-6B547639EA20}" type="presParOf" srcId="{9616507C-6F25-48CA-B84C-F1A15FC0E69B}" destId="{F5D4ED9E-8106-42E0-8F6B-19148C061943}" srcOrd="0" destOrd="0" presId="urn:microsoft.com/office/officeart/2005/8/layout/orgChart1"/>
    <dgm:cxn modelId="{1C672E77-B3A9-4488-AEDF-B28A28DC5588}" type="presParOf" srcId="{9616507C-6F25-48CA-B84C-F1A15FC0E69B}" destId="{E21E03DD-3EB9-476C-BC01-27C5290DCE7A}" srcOrd="1" destOrd="0" presId="urn:microsoft.com/office/officeart/2005/8/layout/orgChart1"/>
    <dgm:cxn modelId="{05F1CEF3-9750-4EDF-99BB-0C7786C88B39}" type="presParOf" srcId="{E21E03DD-3EB9-476C-BC01-27C5290DCE7A}" destId="{EDCC5F95-7CEC-482E-8F00-2746ED08DA85}" srcOrd="0" destOrd="0" presId="urn:microsoft.com/office/officeart/2005/8/layout/orgChart1"/>
    <dgm:cxn modelId="{615D8963-3F81-4E78-80EB-266F0AEDE01D}" type="presParOf" srcId="{EDCC5F95-7CEC-482E-8F00-2746ED08DA85}" destId="{F5C8E147-EDD7-4A53-8080-114EC3EB4F2C}" srcOrd="0" destOrd="0" presId="urn:microsoft.com/office/officeart/2005/8/layout/orgChart1"/>
    <dgm:cxn modelId="{58C95BAC-CA7D-49F9-A360-C17C652F667E}" type="presParOf" srcId="{EDCC5F95-7CEC-482E-8F00-2746ED08DA85}" destId="{35E39347-EEA3-4F46-9B43-34E1AD9338BA}" srcOrd="1" destOrd="0" presId="urn:microsoft.com/office/officeart/2005/8/layout/orgChart1"/>
    <dgm:cxn modelId="{15716177-304D-4A1E-98F2-56F06D2AF126}" type="presParOf" srcId="{E21E03DD-3EB9-476C-BC01-27C5290DCE7A}" destId="{6DDC9283-5DF0-4BB1-B7EA-82CBB38CDDC0}" srcOrd="1" destOrd="0" presId="urn:microsoft.com/office/officeart/2005/8/layout/orgChart1"/>
    <dgm:cxn modelId="{B5A7627E-2262-4C43-86B3-B481784D6957}" type="presParOf" srcId="{6DDC9283-5DF0-4BB1-B7EA-82CBB38CDDC0}" destId="{20DB5636-0D45-4A05-A1DB-C3CA1EAA056F}" srcOrd="0" destOrd="0" presId="urn:microsoft.com/office/officeart/2005/8/layout/orgChart1"/>
    <dgm:cxn modelId="{B0261F62-50BE-42EF-BD14-167DF1B8BA00}" type="presParOf" srcId="{6DDC9283-5DF0-4BB1-B7EA-82CBB38CDDC0}" destId="{884B4CF6-BD92-4869-BDC6-AF00021B18FB}" srcOrd="1" destOrd="0" presId="urn:microsoft.com/office/officeart/2005/8/layout/orgChart1"/>
    <dgm:cxn modelId="{8D79C7C0-0D93-47C7-BEB2-837FEE24C307}" type="presParOf" srcId="{884B4CF6-BD92-4869-BDC6-AF00021B18FB}" destId="{764762D6-0D22-40E3-A429-5FACC89F83BC}" srcOrd="0" destOrd="0" presId="urn:microsoft.com/office/officeart/2005/8/layout/orgChart1"/>
    <dgm:cxn modelId="{46AB0499-C5CD-4A73-883F-6617A8E973A6}" type="presParOf" srcId="{764762D6-0D22-40E3-A429-5FACC89F83BC}" destId="{8B2DCC5A-773E-4D66-8BE6-7B38928D28D9}" srcOrd="0" destOrd="0" presId="urn:microsoft.com/office/officeart/2005/8/layout/orgChart1"/>
    <dgm:cxn modelId="{3940E9B3-FC85-49CD-8D60-B33932F6905A}" type="presParOf" srcId="{764762D6-0D22-40E3-A429-5FACC89F83BC}" destId="{7564AA60-C11B-4968-8EAB-4E49E5FEF0F7}" srcOrd="1" destOrd="0" presId="urn:microsoft.com/office/officeart/2005/8/layout/orgChart1"/>
    <dgm:cxn modelId="{137DB667-A960-4B36-8BBC-6123BF1306EC}" type="presParOf" srcId="{884B4CF6-BD92-4869-BDC6-AF00021B18FB}" destId="{D421040F-CF93-4233-950D-06826BEE52D7}" srcOrd="1" destOrd="0" presId="urn:microsoft.com/office/officeart/2005/8/layout/orgChart1"/>
    <dgm:cxn modelId="{903ACB2F-A20F-4483-959B-74F02881F2F3}" type="presParOf" srcId="{884B4CF6-BD92-4869-BDC6-AF00021B18FB}" destId="{B0F1DD06-1DE1-4A19-8688-D2A3B6CA5363}" srcOrd="2" destOrd="0" presId="urn:microsoft.com/office/officeart/2005/8/layout/orgChart1"/>
    <dgm:cxn modelId="{9D46FCC2-126F-42DB-8AB6-B0DBD7997496}" type="presParOf" srcId="{6DDC9283-5DF0-4BB1-B7EA-82CBB38CDDC0}" destId="{8195E8E5-14BD-4210-90E1-A8679F68D95D}" srcOrd="2" destOrd="0" presId="urn:microsoft.com/office/officeart/2005/8/layout/orgChart1"/>
    <dgm:cxn modelId="{3890B9CC-0564-448A-9CDE-7C37D5BBE7D3}" type="presParOf" srcId="{6DDC9283-5DF0-4BB1-B7EA-82CBB38CDDC0}" destId="{B057B223-9A5B-4543-BE8C-CE2D9BC97921}" srcOrd="3" destOrd="0" presId="urn:microsoft.com/office/officeart/2005/8/layout/orgChart1"/>
    <dgm:cxn modelId="{1133F757-3920-423F-8E82-AAAF4F6FEDE6}" type="presParOf" srcId="{B057B223-9A5B-4543-BE8C-CE2D9BC97921}" destId="{78B021A0-2248-486E-8DD4-BF7197D73C64}" srcOrd="0" destOrd="0" presId="urn:microsoft.com/office/officeart/2005/8/layout/orgChart1"/>
    <dgm:cxn modelId="{7ED78CCE-D4B1-44B4-8FF3-2950022426F3}" type="presParOf" srcId="{78B021A0-2248-486E-8DD4-BF7197D73C64}" destId="{E91E455A-1E40-4F84-882B-22120E518CDF}" srcOrd="0" destOrd="0" presId="urn:microsoft.com/office/officeart/2005/8/layout/orgChart1"/>
    <dgm:cxn modelId="{4EEC0F1D-3879-4108-9204-E1B356103FCB}" type="presParOf" srcId="{78B021A0-2248-486E-8DD4-BF7197D73C64}" destId="{5D0C79AA-1F70-4464-B03F-468B9121AA0A}" srcOrd="1" destOrd="0" presId="urn:microsoft.com/office/officeart/2005/8/layout/orgChart1"/>
    <dgm:cxn modelId="{6A701B94-AEFB-4062-9B57-62DAA4A4554D}" type="presParOf" srcId="{B057B223-9A5B-4543-BE8C-CE2D9BC97921}" destId="{933B5382-106C-4BFD-86D1-E3DD275303FA}" srcOrd="1" destOrd="0" presId="urn:microsoft.com/office/officeart/2005/8/layout/orgChart1"/>
    <dgm:cxn modelId="{3D2A27E8-FEC3-40FA-A979-77DB7DAB75F1}" type="presParOf" srcId="{933B5382-106C-4BFD-86D1-E3DD275303FA}" destId="{10888EE7-8C91-469F-B818-C3666BE81FA1}" srcOrd="0" destOrd="0" presId="urn:microsoft.com/office/officeart/2005/8/layout/orgChart1"/>
    <dgm:cxn modelId="{665F63E8-1409-4468-AD6A-0BA326DF4EA1}" type="presParOf" srcId="{933B5382-106C-4BFD-86D1-E3DD275303FA}" destId="{0AB06F36-3599-4E3A-B994-8D3172995EC8}" srcOrd="1" destOrd="0" presId="urn:microsoft.com/office/officeart/2005/8/layout/orgChart1"/>
    <dgm:cxn modelId="{42D3CD06-A90C-4757-82DC-624269F9E1B5}" type="presParOf" srcId="{0AB06F36-3599-4E3A-B994-8D3172995EC8}" destId="{0D3A48CC-5A17-4192-AE78-06246EA51659}" srcOrd="0" destOrd="0" presId="urn:microsoft.com/office/officeart/2005/8/layout/orgChart1"/>
    <dgm:cxn modelId="{44F9DCB5-F629-44A9-BE2C-644E0DB7D281}" type="presParOf" srcId="{0D3A48CC-5A17-4192-AE78-06246EA51659}" destId="{33A8262D-A9F1-4029-8C3D-3786F774388D}" srcOrd="0" destOrd="0" presId="urn:microsoft.com/office/officeart/2005/8/layout/orgChart1"/>
    <dgm:cxn modelId="{000088ED-5541-4B21-AF9A-406561F76BA2}" type="presParOf" srcId="{0D3A48CC-5A17-4192-AE78-06246EA51659}" destId="{133174D8-EE97-433F-AC85-AB05DC49C55C}" srcOrd="1" destOrd="0" presId="urn:microsoft.com/office/officeart/2005/8/layout/orgChart1"/>
    <dgm:cxn modelId="{B2B69450-6A79-4FF1-A36C-6BCB7D1F1AC5}" type="presParOf" srcId="{0AB06F36-3599-4E3A-B994-8D3172995EC8}" destId="{86F7235E-9D85-410E-A513-DF13FACDC233}" srcOrd="1" destOrd="0" presId="urn:microsoft.com/office/officeart/2005/8/layout/orgChart1"/>
    <dgm:cxn modelId="{54687D2D-6763-4169-A791-C0EB74C549ED}" type="presParOf" srcId="{0AB06F36-3599-4E3A-B994-8D3172995EC8}" destId="{8AE7E614-65FC-4620-A219-7A49F8890E5A}" srcOrd="2" destOrd="0" presId="urn:microsoft.com/office/officeart/2005/8/layout/orgChart1"/>
    <dgm:cxn modelId="{12529EE6-1A21-4B4C-96AF-A6D3CD33483F}" type="presParOf" srcId="{B057B223-9A5B-4543-BE8C-CE2D9BC97921}" destId="{4B04DA93-509A-4554-9281-DCC46F77B053}" srcOrd="2" destOrd="0" presId="urn:microsoft.com/office/officeart/2005/8/layout/orgChart1"/>
    <dgm:cxn modelId="{C154EA25-500F-4727-80E5-D009E94F709D}" type="presParOf" srcId="{E21E03DD-3EB9-476C-BC01-27C5290DCE7A}" destId="{405514FD-9E44-4EF1-BC95-26432F17C913}" srcOrd="2" destOrd="0" presId="urn:microsoft.com/office/officeart/2005/8/layout/orgChart1"/>
    <dgm:cxn modelId="{E331E18E-F4C5-4A79-AB69-E09A582CE199}" type="presParOf" srcId="{9616507C-6F25-48CA-B84C-F1A15FC0E69B}" destId="{99CF9378-165A-464D-83EF-A40D0648EF21}" srcOrd="2" destOrd="0" presId="urn:microsoft.com/office/officeart/2005/8/layout/orgChart1"/>
    <dgm:cxn modelId="{ED7F0C9F-47A1-4D11-A5A1-1A25C927551F}" type="presParOf" srcId="{9616507C-6F25-48CA-B84C-F1A15FC0E69B}" destId="{430369A2-A2C0-42CE-83FE-237DF67CE843}" srcOrd="3" destOrd="0" presId="urn:microsoft.com/office/officeart/2005/8/layout/orgChart1"/>
    <dgm:cxn modelId="{12EF34A2-37BD-465A-9541-7F9125FFE9C7}" type="presParOf" srcId="{430369A2-A2C0-42CE-83FE-237DF67CE843}" destId="{7CDA53E3-AD9C-4B85-9C63-51BEDB9B9930}" srcOrd="0" destOrd="0" presId="urn:microsoft.com/office/officeart/2005/8/layout/orgChart1"/>
    <dgm:cxn modelId="{8E3DA3DE-961E-4032-940E-0900462D5D0C}" type="presParOf" srcId="{7CDA53E3-AD9C-4B85-9C63-51BEDB9B9930}" destId="{A718E455-ADA3-4286-943D-FD923F9C2886}" srcOrd="0" destOrd="0" presId="urn:microsoft.com/office/officeart/2005/8/layout/orgChart1"/>
    <dgm:cxn modelId="{58F65529-0CFC-40E3-98B5-1824167D6B94}" type="presParOf" srcId="{7CDA53E3-AD9C-4B85-9C63-51BEDB9B9930}" destId="{ABF2CDFC-2B50-4492-B25B-F65DB3D97995}" srcOrd="1" destOrd="0" presId="urn:microsoft.com/office/officeart/2005/8/layout/orgChart1"/>
    <dgm:cxn modelId="{FAC172A5-CBBF-451A-8580-D9BCC53002D2}" type="presParOf" srcId="{430369A2-A2C0-42CE-83FE-237DF67CE843}" destId="{FE9BE278-618A-4531-93A5-9DCB0DF2B205}" srcOrd="1" destOrd="0" presId="urn:microsoft.com/office/officeart/2005/8/layout/orgChart1"/>
    <dgm:cxn modelId="{D1E43315-A4BC-484A-935A-A6E4100FD704}" type="presParOf" srcId="{FE9BE278-618A-4531-93A5-9DCB0DF2B205}" destId="{B29E7F7A-C003-453A-884F-D94A9769D633}" srcOrd="0" destOrd="0" presId="urn:microsoft.com/office/officeart/2005/8/layout/orgChart1"/>
    <dgm:cxn modelId="{846E504C-72ED-451C-BA91-D3C14D1003C0}" type="presParOf" srcId="{FE9BE278-618A-4531-93A5-9DCB0DF2B205}" destId="{3DEA224E-95E8-4190-BC9A-7561A19ECF69}" srcOrd="1" destOrd="0" presId="urn:microsoft.com/office/officeart/2005/8/layout/orgChart1"/>
    <dgm:cxn modelId="{EC2DAF62-2F63-45AD-8B04-0A747C06083E}" type="presParOf" srcId="{3DEA224E-95E8-4190-BC9A-7561A19ECF69}" destId="{F9A8551F-2216-48D0-8D13-80E9C5EAA5E7}" srcOrd="0" destOrd="0" presId="urn:microsoft.com/office/officeart/2005/8/layout/orgChart1"/>
    <dgm:cxn modelId="{69491954-E7E5-4A45-B560-6F5A34D3DB68}" type="presParOf" srcId="{F9A8551F-2216-48D0-8D13-80E9C5EAA5E7}" destId="{0C8D5FB7-904D-40B4-B642-A1313BE18CC3}" srcOrd="0" destOrd="0" presId="urn:microsoft.com/office/officeart/2005/8/layout/orgChart1"/>
    <dgm:cxn modelId="{7B565C34-A034-4297-B1C5-320FD09A8B27}" type="presParOf" srcId="{F9A8551F-2216-48D0-8D13-80E9C5EAA5E7}" destId="{541D07E0-ED35-4142-A67E-D304ACADDEBD}" srcOrd="1" destOrd="0" presId="urn:microsoft.com/office/officeart/2005/8/layout/orgChart1"/>
    <dgm:cxn modelId="{ADA9CE72-09BF-4936-A584-939F53BBC399}" type="presParOf" srcId="{3DEA224E-95E8-4190-BC9A-7561A19ECF69}" destId="{66722F7C-29BA-4EE4-A68F-43EC979ECD14}" srcOrd="1" destOrd="0" presId="urn:microsoft.com/office/officeart/2005/8/layout/orgChart1"/>
    <dgm:cxn modelId="{E267E537-30B7-4842-BEB3-2DA5B917B27C}" type="presParOf" srcId="{3DEA224E-95E8-4190-BC9A-7561A19ECF69}" destId="{0BF91049-EA42-4DC7-8A33-C2B5C133D66E}" srcOrd="2" destOrd="0" presId="urn:microsoft.com/office/officeart/2005/8/layout/orgChart1"/>
    <dgm:cxn modelId="{270E891D-E62C-4AEA-A392-9D314139E24B}" type="presParOf" srcId="{FE9BE278-618A-4531-93A5-9DCB0DF2B205}" destId="{7C4EC530-5506-43CF-98AB-E9A828A6525C}" srcOrd="2" destOrd="0" presId="urn:microsoft.com/office/officeart/2005/8/layout/orgChart1"/>
    <dgm:cxn modelId="{76EC38C4-4600-4CA9-A25F-4F23D9A1170D}" type="presParOf" srcId="{FE9BE278-618A-4531-93A5-9DCB0DF2B205}" destId="{7803EB14-820C-4350-AB5A-386B7052F5C9}" srcOrd="3" destOrd="0" presId="urn:microsoft.com/office/officeart/2005/8/layout/orgChart1"/>
    <dgm:cxn modelId="{CA0E4AF5-813B-428D-9B01-0212D056DE7E}" type="presParOf" srcId="{7803EB14-820C-4350-AB5A-386B7052F5C9}" destId="{A1939468-E032-4AEB-B878-E70FD6A01AB4}" srcOrd="0" destOrd="0" presId="urn:microsoft.com/office/officeart/2005/8/layout/orgChart1"/>
    <dgm:cxn modelId="{667EC383-B694-4BB5-86E5-47747100F3F8}" type="presParOf" srcId="{A1939468-E032-4AEB-B878-E70FD6A01AB4}" destId="{37B5AF14-072C-4E13-9220-C8F962C61B5D}" srcOrd="0" destOrd="0" presId="urn:microsoft.com/office/officeart/2005/8/layout/orgChart1"/>
    <dgm:cxn modelId="{2A8A9117-FA5D-46C7-BD5F-1B054FB3DBF3}" type="presParOf" srcId="{A1939468-E032-4AEB-B878-E70FD6A01AB4}" destId="{67D74F22-FEF6-4668-A212-0AB6DAAEFC0C}" srcOrd="1" destOrd="0" presId="urn:microsoft.com/office/officeart/2005/8/layout/orgChart1"/>
    <dgm:cxn modelId="{7E3968BA-28BD-4D55-8D4C-D6D546DADC69}" type="presParOf" srcId="{7803EB14-820C-4350-AB5A-386B7052F5C9}" destId="{59D0601E-6F70-414E-BE2C-4E4B09248C67}" srcOrd="1" destOrd="0" presId="urn:microsoft.com/office/officeart/2005/8/layout/orgChart1"/>
    <dgm:cxn modelId="{04410E93-DCE4-4516-8BF8-30D40F91602A}" type="presParOf" srcId="{59D0601E-6F70-414E-BE2C-4E4B09248C67}" destId="{0CDA1C8A-C7F4-4967-83EE-12783E483131}" srcOrd="0" destOrd="0" presId="urn:microsoft.com/office/officeart/2005/8/layout/orgChart1"/>
    <dgm:cxn modelId="{7406E2AF-B584-4C63-A0AA-91778F027D34}" type="presParOf" srcId="{59D0601E-6F70-414E-BE2C-4E4B09248C67}" destId="{5653A89C-72C3-40A3-94EF-1DBE9715DB8F}" srcOrd="1" destOrd="0" presId="urn:microsoft.com/office/officeart/2005/8/layout/orgChart1"/>
    <dgm:cxn modelId="{637A2E9E-D08D-45BA-A84C-FFB917DEC861}" type="presParOf" srcId="{5653A89C-72C3-40A3-94EF-1DBE9715DB8F}" destId="{40D2E9EE-11BC-49E7-9241-0F49718FD889}" srcOrd="0" destOrd="0" presId="urn:microsoft.com/office/officeart/2005/8/layout/orgChart1"/>
    <dgm:cxn modelId="{24BFF3EE-8111-4EE6-AC8A-AB81C50DAEA9}" type="presParOf" srcId="{40D2E9EE-11BC-49E7-9241-0F49718FD889}" destId="{8AAEFE8E-107E-4869-822D-011422B5DBE1}" srcOrd="0" destOrd="0" presId="urn:microsoft.com/office/officeart/2005/8/layout/orgChart1"/>
    <dgm:cxn modelId="{33348D6D-60F1-497F-8637-8E3E727CB79E}" type="presParOf" srcId="{40D2E9EE-11BC-49E7-9241-0F49718FD889}" destId="{2AFDC8C6-0462-4B92-B8BA-C84250D1EB84}" srcOrd="1" destOrd="0" presId="urn:microsoft.com/office/officeart/2005/8/layout/orgChart1"/>
    <dgm:cxn modelId="{7DAF14E4-3AE3-4D52-A6D9-FAD0BDF165EB}" type="presParOf" srcId="{5653A89C-72C3-40A3-94EF-1DBE9715DB8F}" destId="{DB35F988-01B5-4EDD-B45D-B5AEF92424E1}" srcOrd="1" destOrd="0" presId="urn:microsoft.com/office/officeart/2005/8/layout/orgChart1"/>
    <dgm:cxn modelId="{6D618F43-E960-439E-929F-71FA1B492BF3}" type="presParOf" srcId="{5653A89C-72C3-40A3-94EF-1DBE9715DB8F}" destId="{8CA8BA4E-1D5D-4CB0-A0A0-4FF4F066DD0E}" srcOrd="2" destOrd="0" presId="urn:microsoft.com/office/officeart/2005/8/layout/orgChart1"/>
    <dgm:cxn modelId="{16843523-589C-476C-8D11-8B55C60640FD}" type="presParOf" srcId="{7803EB14-820C-4350-AB5A-386B7052F5C9}" destId="{D2BBCB58-79C4-4458-B967-E28E43D8F883}" srcOrd="2" destOrd="0" presId="urn:microsoft.com/office/officeart/2005/8/layout/orgChart1"/>
    <dgm:cxn modelId="{468E301C-DA0E-4F8C-9E05-68FBF1B4719D}" type="presParOf" srcId="{430369A2-A2C0-42CE-83FE-237DF67CE843}" destId="{2CE3A0F7-612A-46CB-ADC4-99ED959D6C7F}" srcOrd="2" destOrd="0" presId="urn:microsoft.com/office/officeart/2005/8/layout/orgChart1"/>
    <dgm:cxn modelId="{01865A51-5F4E-45AD-8C33-1A4ED81FADD8}" type="presParOf" srcId="{B5BD5AAB-9C20-46A4-8228-715805FBD5B2}" destId="{F3D3A527-6F5C-49A7-960E-150732E325A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5E3827-92EE-425D-8C13-E140FACEDA60}" type="doc">
      <dgm:prSet loTypeId="urn:microsoft.com/office/officeart/2008/layout/HorizontalMultiLevelHierarchy" loCatId="hierarchy" qsTypeId="urn:microsoft.com/office/officeart/2005/8/quickstyle/3d1" qsCatId="3D" csTypeId="urn:microsoft.com/office/officeart/2005/8/colors/colorful4" csCatId="colorful" phldr="1"/>
      <dgm:spPr/>
      <dgm:t>
        <a:bodyPr/>
        <a:lstStyle/>
        <a:p>
          <a:endParaRPr lang="es-ES"/>
        </a:p>
      </dgm:t>
    </dgm:pt>
    <dgm:pt modelId="{6E854C63-F365-4BBC-AED9-6015AB06D2F0}">
      <dgm:prSet phldrT="[Text]"/>
      <dgm:spPr/>
      <dgm:t>
        <a:bodyPr/>
        <a:lstStyle/>
        <a:p>
          <a:r>
            <a:rPr lang="es-EC" dirty="0" smtClean="0">
              <a:solidFill>
                <a:schemeClr val="tx1"/>
              </a:solidFill>
            </a:rPr>
            <a:t>H2</a:t>
          </a:r>
          <a:endParaRPr lang="es-ES" dirty="0">
            <a:solidFill>
              <a:schemeClr val="tx1"/>
            </a:solidFill>
          </a:endParaRPr>
        </a:p>
      </dgm:t>
    </dgm:pt>
    <dgm:pt modelId="{2C6F9F7A-AB1B-4A8E-AF29-A50F17CE138B}" type="parTrans" cxnId="{66EFEA73-B7ED-4FF9-B21C-05AEB50A717F}">
      <dgm:prSet/>
      <dgm:spPr/>
      <dgm:t>
        <a:bodyPr/>
        <a:lstStyle/>
        <a:p>
          <a:endParaRPr lang="es-ES">
            <a:solidFill>
              <a:schemeClr val="tx1"/>
            </a:solidFill>
          </a:endParaRPr>
        </a:p>
      </dgm:t>
    </dgm:pt>
    <dgm:pt modelId="{5173F431-BE80-4426-B22E-117AF0A32DC4}" type="sibTrans" cxnId="{66EFEA73-B7ED-4FF9-B21C-05AEB50A717F}">
      <dgm:prSet/>
      <dgm:spPr/>
      <dgm:t>
        <a:bodyPr/>
        <a:lstStyle/>
        <a:p>
          <a:endParaRPr lang="es-ES">
            <a:solidFill>
              <a:schemeClr val="tx1"/>
            </a:solidFill>
          </a:endParaRPr>
        </a:p>
      </dgm:t>
    </dgm:pt>
    <dgm:pt modelId="{1822AB2E-9B4F-41BC-BF5E-9F73BB2405A6}">
      <dgm:prSet phldrT="[Text]"/>
      <dgm:spPr/>
      <dgm:t>
        <a:bodyPr/>
        <a:lstStyle/>
        <a:p>
          <a:r>
            <a:rPr lang="es-EC" smtClean="0">
              <a:solidFill>
                <a:schemeClr val="tx1"/>
              </a:solidFill>
            </a:rPr>
            <a:t>Primer cruce: </a:t>
          </a:r>
          <a:r>
            <a:rPr lang="es-EC" b="1" smtClean="0">
              <a:solidFill>
                <a:schemeClr val="tx1"/>
              </a:solidFill>
            </a:rPr>
            <a:t>Seguridad * Delincuencia</a:t>
          </a:r>
          <a:r>
            <a:rPr lang="es-EC" smtClean="0">
              <a:solidFill>
                <a:schemeClr val="tx1"/>
              </a:solidFill>
            </a:rPr>
            <a:t>, se pudo demostrar que </a:t>
          </a:r>
          <a:r>
            <a:rPr lang="es-EC" i="1" smtClean="0">
              <a:solidFill>
                <a:schemeClr val="tx1"/>
              </a:solidFill>
            </a:rPr>
            <a:t>la hipótesis alternativa (H1) es aceptada.</a:t>
          </a:r>
          <a:endParaRPr lang="es-ES" dirty="0">
            <a:solidFill>
              <a:schemeClr val="tx1"/>
            </a:solidFill>
          </a:endParaRPr>
        </a:p>
      </dgm:t>
    </dgm:pt>
    <dgm:pt modelId="{D1C3D532-B35C-407E-A853-1975D3604917}" type="parTrans" cxnId="{B32D5C61-13A4-4447-A08E-C0D80345A5E9}">
      <dgm:prSet/>
      <dgm:spPr/>
      <dgm:t>
        <a:bodyPr/>
        <a:lstStyle/>
        <a:p>
          <a:endParaRPr lang="es-ES">
            <a:solidFill>
              <a:schemeClr val="tx1"/>
            </a:solidFill>
          </a:endParaRPr>
        </a:p>
      </dgm:t>
    </dgm:pt>
    <dgm:pt modelId="{09B73B1D-D8B1-4CCA-A2E7-057E55DE8D39}" type="sibTrans" cxnId="{B32D5C61-13A4-4447-A08E-C0D80345A5E9}">
      <dgm:prSet/>
      <dgm:spPr/>
      <dgm:t>
        <a:bodyPr/>
        <a:lstStyle/>
        <a:p>
          <a:endParaRPr lang="es-ES">
            <a:solidFill>
              <a:schemeClr val="tx1"/>
            </a:solidFill>
          </a:endParaRPr>
        </a:p>
      </dgm:t>
    </dgm:pt>
    <dgm:pt modelId="{F966025E-EA47-48A8-B3E3-8AA15AB4F890}">
      <dgm:prSet phldrT="[Text]"/>
      <dgm:spPr/>
      <dgm:t>
        <a:bodyPr/>
        <a:lstStyle/>
        <a:p>
          <a:r>
            <a:rPr lang="es-EC" i="1" smtClean="0">
              <a:solidFill>
                <a:schemeClr val="tx1"/>
              </a:solidFill>
            </a:rPr>
            <a:t>S</a:t>
          </a:r>
          <a:r>
            <a:rPr lang="es-EC" smtClean="0">
              <a:solidFill>
                <a:schemeClr val="tx1"/>
              </a:solidFill>
            </a:rPr>
            <a:t>egundo cruce: </a:t>
          </a:r>
          <a:r>
            <a:rPr lang="es-EC" b="1" smtClean="0">
              <a:solidFill>
                <a:schemeClr val="tx1"/>
              </a:solidFill>
            </a:rPr>
            <a:t>Organización Comunitaria * Infraestructura</a:t>
          </a:r>
          <a:r>
            <a:rPr lang="es-EC" smtClean="0">
              <a:solidFill>
                <a:schemeClr val="tx1"/>
              </a:solidFill>
            </a:rPr>
            <a:t>, se puede demostrar que </a:t>
          </a:r>
          <a:r>
            <a:rPr lang="es-EC" i="1" smtClean="0">
              <a:solidFill>
                <a:schemeClr val="tx1"/>
              </a:solidFill>
            </a:rPr>
            <a:t>la hipótesis nula (H0) es aceptada.</a:t>
          </a:r>
          <a:endParaRPr lang="es-ES" dirty="0">
            <a:solidFill>
              <a:schemeClr val="tx1"/>
            </a:solidFill>
          </a:endParaRPr>
        </a:p>
      </dgm:t>
    </dgm:pt>
    <dgm:pt modelId="{060D071F-6852-4038-87BF-632ABA971AAA}" type="parTrans" cxnId="{9A64561B-E7D8-4D98-8027-FBD1B542855C}">
      <dgm:prSet/>
      <dgm:spPr/>
      <dgm:t>
        <a:bodyPr/>
        <a:lstStyle/>
        <a:p>
          <a:endParaRPr lang="es-ES">
            <a:solidFill>
              <a:schemeClr val="tx1"/>
            </a:solidFill>
          </a:endParaRPr>
        </a:p>
      </dgm:t>
    </dgm:pt>
    <dgm:pt modelId="{623A9AA3-DAFC-4B77-A46A-FF14F0356617}" type="sibTrans" cxnId="{9A64561B-E7D8-4D98-8027-FBD1B542855C}">
      <dgm:prSet/>
      <dgm:spPr/>
      <dgm:t>
        <a:bodyPr/>
        <a:lstStyle/>
        <a:p>
          <a:endParaRPr lang="es-ES">
            <a:solidFill>
              <a:schemeClr val="tx1"/>
            </a:solidFill>
          </a:endParaRPr>
        </a:p>
      </dgm:t>
    </dgm:pt>
    <dgm:pt modelId="{D6D41D83-21E9-4AD6-93F2-06F8C12A6BD3}">
      <dgm:prSet phldrT="[Text]"/>
      <dgm:spPr/>
      <dgm:t>
        <a:bodyPr/>
        <a:lstStyle/>
        <a:p>
          <a:r>
            <a:rPr lang="es-EC" i="1" smtClean="0">
              <a:solidFill>
                <a:schemeClr val="tx1"/>
              </a:solidFill>
            </a:rPr>
            <a:t>T</a:t>
          </a:r>
          <a:r>
            <a:rPr lang="es-EC" smtClean="0">
              <a:solidFill>
                <a:schemeClr val="tx1"/>
              </a:solidFill>
            </a:rPr>
            <a:t>ercer cruce: </a:t>
          </a:r>
          <a:r>
            <a:rPr lang="es-EC" b="1" smtClean="0">
              <a:solidFill>
                <a:schemeClr val="tx1"/>
              </a:solidFill>
            </a:rPr>
            <a:t>Responsabilidad Social * Cuidado Del Ambiente</a:t>
          </a:r>
          <a:r>
            <a:rPr lang="es-EC" smtClean="0">
              <a:solidFill>
                <a:schemeClr val="tx1"/>
              </a:solidFill>
            </a:rPr>
            <a:t>, se puede demostrar que </a:t>
          </a:r>
          <a:r>
            <a:rPr lang="es-EC" i="1" smtClean="0">
              <a:solidFill>
                <a:schemeClr val="tx1"/>
              </a:solidFill>
            </a:rPr>
            <a:t>la hipótesis nula (H0) es aceptada.</a:t>
          </a:r>
          <a:endParaRPr lang="es-ES" dirty="0">
            <a:solidFill>
              <a:schemeClr val="tx1"/>
            </a:solidFill>
          </a:endParaRPr>
        </a:p>
      </dgm:t>
    </dgm:pt>
    <dgm:pt modelId="{A9DD5C76-0503-4347-B864-A99C19035D39}" type="parTrans" cxnId="{E5112174-7DE8-4BB2-88AB-557CAF2C6EB0}">
      <dgm:prSet/>
      <dgm:spPr/>
      <dgm:t>
        <a:bodyPr/>
        <a:lstStyle/>
        <a:p>
          <a:endParaRPr lang="es-ES">
            <a:solidFill>
              <a:schemeClr val="tx1"/>
            </a:solidFill>
          </a:endParaRPr>
        </a:p>
      </dgm:t>
    </dgm:pt>
    <dgm:pt modelId="{8C1EBD65-6B19-4835-8B47-E0EE71397174}" type="sibTrans" cxnId="{E5112174-7DE8-4BB2-88AB-557CAF2C6EB0}">
      <dgm:prSet/>
      <dgm:spPr/>
      <dgm:t>
        <a:bodyPr/>
        <a:lstStyle/>
        <a:p>
          <a:endParaRPr lang="es-ES">
            <a:solidFill>
              <a:schemeClr val="tx1"/>
            </a:solidFill>
          </a:endParaRPr>
        </a:p>
      </dgm:t>
    </dgm:pt>
    <dgm:pt modelId="{6A8FEC19-DD14-43A8-A324-F9924458C634}">
      <dgm:prSet phldrT="[Text]"/>
      <dgm:spPr/>
      <dgm:t>
        <a:bodyPr/>
        <a:lstStyle/>
        <a:p>
          <a:r>
            <a:rPr lang="es-EC" i="1" dirty="0" smtClean="0">
              <a:solidFill>
                <a:schemeClr val="tx1"/>
              </a:solidFill>
            </a:rPr>
            <a:t>C</a:t>
          </a:r>
          <a:r>
            <a:rPr lang="es-EC" dirty="0" smtClean="0">
              <a:solidFill>
                <a:schemeClr val="tx1"/>
              </a:solidFill>
            </a:rPr>
            <a:t>uarto cruce: </a:t>
          </a:r>
          <a:r>
            <a:rPr lang="es-EC" b="1" dirty="0" smtClean="0">
              <a:solidFill>
                <a:schemeClr val="tx1"/>
              </a:solidFill>
            </a:rPr>
            <a:t>Educación * Valores Personales</a:t>
          </a:r>
          <a:r>
            <a:rPr lang="es-EC" dirty="0" smtClean="0">
              <a:solidFill>
                <a:schemeClr val="tx1"/>
              </a:solidFill>
            </a:rPr>
            <a:t>, se puede demostrar que</a:t>
          </a:r>
          <a:r>
            <a:rPr lang="es-EC" i="1" dirty="0" smtClean="0">
              <a:solidFill>
                <a:schemeClr val="tx1"/>
              </a:solidFill>
            </a:rPr>
            <a:t> la hipótesis nula (H0) es aceptada.</a:t>
          </a:r>
          <a:endParaRPr lang="es-ES" dirty="0">
            <a:solidFill>
              <a:schemeClr val="tx1"/>
            </a:solidFill>
          </a:endParaRPr>
        </a:p>
      </dgm:t>
    </dgm:pt>
    <dgm:pt modelId="{1F0E021B-515D-45D8-B675-402DBAED4027}" type="parTrans" cxnId="{07299D33-F8F2-40B8-A30B-491FD28B57C9}">
      <dgm:prSet/>
      <dgm:spPr/>
      <dgm:t>
        <a:bodyPr/>
        <a:lstStyle/>
        <a:p>
          <a:endParaRPr lang="es-ES">
            <a:solidFill>
              <a:schemeClr val="tx1"/>
            </a:solidFill>
          </a:endParaRPr>
        </a:p>
      </dgm:t>
    </dgm:pt>
    <dgm:pt modelId="{F7FC68F1-88CA-4823-81CA-B861979F430A}" type="sibTrans" cxnId="{07299D33-F8F2-40B8-A30B-491FD28B57C9}">
      <dgm:prSet/>
      <dgm:spPr/>
      <dgm:t>
        <a:bodyPr/>
        <a:lstStyle/>
        <a:p>
          <a:endParaRPr lang="es-ES">
            <a:solidFill>
              <a:schemeClr val="tx1"/>
            </a:solidFill>
          </a:endParaRPr>
        </a:p>
      </dgm:t>
    </dgm:pt>
    <dgm:pt modelId="{EE418FC8-2D36-4D69-8D9B-20CB2664AA68}" type="pres">
      <dgm:prSet presAssocID="{265E3827-92EE-425D-8C13-E140FACEDA60}" presName="Name0" presStyleCnt="0">
        <dgm:presLayoutVars>
          <dgm:chPref val="1"/>
          <dgm:dir/>
          <dgm:animOne val="branch"/>
          <dgm:animLvl val="lvl"/>
          <dgm:resizeHandles val="exact"/>
        </dgm:presLayoutVars>
      </dgm:prSet>
      <dgm:spPr/>
      <dgm:t>
        <a:bodyPr/>
        <a:lstStyle/>
        <a:p>
          <a:endParaRPr lang="es-ES"/>
        </a:p>
      </dgm:t>
    </dgm:pt>
    <dgm:pt modelId="{00A869D2-0701-47B2-9A22-9695F2FF333E}" type="pres">
      <dgm:prSet presAssocID="{6E854C63-F365-4BBC-AED9-6015AB06D2F0}" presName="root1" presStyleCnt="0"/>
      <dgm:spPr/>
    </dgm:pt>
    <dgm:pt modelId="{A44BD726-1C79-4611-A00D-7C0DD9ED3E62}" type="pres">
      <dgm:prSet presAssocID="{6E854C63-F365-4BBC-AED9-6015AB06D2F0}" presName="LevelOneTextNode" presStyleLbl="node0" presStyleIdx="0" presStyleCnt="1">
        <dgm:presLayoutVars>
          <dgm:chPref val="3"/>
        </dgm:presLayoutVars>
      </dgm:prSet>
      <dgm:spPr/>
      <dgm:t>
        <a:bodyPr/>
        <a:lstStyle/>
        <a:p>
          <a:endParaRPr lang="es-ES"/>
        </a:p>
      </dgm:t>
    </dgm:pt>
    <dgm:pt modelId="{3DEAEBEA-0506-432B-A2E5-EC7D81B5CD19}" type="pres">
      <dgm:prSet presAssocID="{6E854C63-F365-4BBC-AED9-6015AB06D2F0}" presName="level2hierChild" presStyleCnt="0"/>
      <dgm:spPr/>
    </dgm:pt>
    <dgm:pt modelId="{C9BD1C90-D3DF-45CF-9B3A-CA9D8034C80C}" type="pres">
      <dgm:prSet presAssocID="{D1C3D532-B35C-407E-A853-1975D3604917}" presName="conn2-1" presStyleLbl="parChTrans1D2" presStyleIdx="0" presStyleCnt="4"/>
      <dgm:spPr/>
      <dgm:t>
        <a:bodyPr/>
        <a:lstStyle/>
        <a:p>
          <a:endParaRPr lang="es-ES"/>
        </a:p>
      </dgm:t>
    </dgm:pt>
    <dgm:pt modelId="{A5B45B76-2FFD-4A31-8052-764BCD9D7647}" type="pres">
      <dgm:prSet presAssocID="{D1C3D532-B35C-407E-A853-1975D3604917}" presName="connTx" presStyleLbl="parChTrans1D2" presStyleIdx="0" presStyleCnt="4"/>
      <dgm:spPr/>
      <dgm:t>
        <a:bodyPr/>
        <a:lstStyle/>
        <a:p>
          <a:endParaRPr lang="es-ES"/>
        </a:p>
      </dgm:t>
    </dgm:pt>
    <dgm:pt modelId="{02A45AF2-D219-44A6-9122-962CDE58B447}" type="pres">
      <dgm:prSet presAssocID="{1822AB2E-9B4F-41BC-BF5E-9F73BB2405A6}" presName="root2" presStyleCnt="0"/>
      <dgm:spPr/>
    </dgm:pt>
    <dgm:pt modelId="{22310A9C-5BD6-4B22-BD85-CCEC492C1F62}" type="pres">
      <dgm:prSet presAssocID="{1822AB2E-9B4F-41BC-BF5E-9F73BB2405A6}" presName="LevelTwoTextNode" presStyleLbl="node2" presStyleIdx="0" presStyleCnt="4">
        <dgm:presLayoutVars>
          <dgm:chPref val="3"/>
        </dgm:presLayoutVars>
      </dgm:prSet>
      <dgm:spPr/>
      <dgm:t>
        <a:bodyPr/>
        <a:lstStyle/>
        <a:p>
          <a:endParaRPr lang="es-ES"/>
        </a:p>
      </dgm:t>
    </dgm:pt>
    <dgm:pt modelId="{25927E2D-A283-4F4A-8EC1-7DA25BC8F8AD}" type="pres">
      <dgm:prSet presAssocID="{1822AB2E-9B4F-41BC-BF5E-9F73BB2405A6}" presName="level3hierChild" presStyleCnt="0"/>
      <dgm:spPr/>
    </dgm:pt>
    <dgm:pt modelId="{63736234-1A30-48B0-B960-512F751113C0}" type="pres">
      <dgm:prSet presAssocID="{060D071F-6852-4038-87BF-632ABA971AAA}" presName="conn2-1" presStyleLbl="parChTrans1D2" presStyleIdx="1" presStyleCnt="4"/>
      <dgm:spPr/>
      <dgm:t>
        <a:bodyPr/>
        <a:lstStyle/>
        <a:p>
          <a:endParaRPr lang="es-ES"/>
        </a:p>
      </dgm:t>
    </dgm:pt>
    <dgm:pt modelId="{B5F29AD6-CC81-4FC6-ADF6-05A0C30C5E36}" type="pres">
      <dgm:prSet presAssocID="{060D071F-6852-4038-87BF-632ABA971AAA}" presName="connTx" presStyleLbl="parChTrans1D2" presStyleIdx="1" presStyleCnt="4"/>
      <dgm:spPr/>
      <dgm:t>
        <a:bodyPr/>
        <a:lstStyle/>
        <a:p>
          <a:endParaRPr lang="es-ES"/>
        </a:p>
      </dgm:t>
    </dgm:pt>
    <dgm:pt modelId="{A21B9141-5CE1-46CB-9F93-89B7F0931A4C}" type="pres">
      <dgm:prSet presAssocID="{F966025E-EA47-48A8-B3E3-8AA15AB4F890}" presName="root2" presStyleCnt="0"/>
      <dgm:spPr/>
    </dgm:pt>
    <dgm:pt modelId="{550F4054-B302-43A1-84FA-5EE709154A0E}" type="pres">
      <dgm:prSet presAssocID="{F966025E-EA47-48A8-B3E3-8AA15AB4F890}" presName="LevelTwoTextNode" presStyleLbl="node2" presStyleIdx="1" presStyleCnt="4">
        <dgm:presLayoutVars>
          <dgm:chPref val="3"/>
        </dgm:presLayoutVars>
      </dgm:prSet>
      <dgm:spPr/>
      <dgm:t>
        <a:bodyPr/>
        <a:lstStyle/>
        <a:p>
          <a:endParaRPr lang="es-ES"/>
        </a:p>
      </dgm:t>
    </dgm:pt>
    <dgm:pt modelId="{860481B8-5DBA-4C15-9101-FC1A3362261A}" type="pres">
      <dgm:prSet presAssocID="{F966025E-EA47-48A8-B3E3-8AA15AB4F890}" presName="level3hierChild" presStyleCnt="0"/>
      <dgm:spPr/>
    </dgm:pt>
    <dgm:pt modelId="{B89BE7BF-B8B8-4328-935F-4F01D0FB2350}" type="pres">
      <dgm:prSet presAssocID="{A9DD5C76-0503-4347-B864-A99C19035D39}" presName="conn2-1" presStyleLbl="parChTrans1D2" presStyleIdx="2" presStyleCnt="4"/>
      <dgm:spPr/>
      <dgm:t>
        <a:bodyPr/>
        <a:lstStyle/>
        <a:p>
          <a:endParaRPr lang="es-ES"/>
        </a:p>
      </dgm:t>
    </dgm:pt>
    <dgm:pt modelId="{03AB37A8-0101-4AF9-B967-BB0EEE1F7CF1}" type="pres">
      <dgm:prSet presAssocID="{A9DD5C76-0503-4347-B864-A99C19035D39}" presName="connTx" presStyleLbl="parChTrans1D2" presStyleIdx="2" presStyleCnt="4"/>
      <dgm:spPr/>
      <dgm:t>
        <a:bodyPr/>
        <a:lstStyle/>
        <a:p>
          <a:endParaRPr lang="es-ES"/>
        </a:p>
      </dgm:t>
    </dgm:pt>
    <dgm:pt modelId="{807D8825-2A21-4D58-A4DC-3F6EE058E206}" type="pres">
      <dgm:prSet presAssocID="{D6D41D83-21E9-4AD6-93F2-06F8C12A6BD3}" presName="root2" presStyleCnt="0"/>
      <dgm:spPr/>
    </dgm:pt>
    <dgm:pt modelId="{8F5BA296-5C29-4623-957A-39C2DE124954}" type="pres">
      <dgm:prSet presAssocID="{D6D41D83-21E9-4AD6-93F2-06F8C12A6BD3}" presName="LevelTwoTextNode" presStyleLbl="node2" presStyleIdx="2" presStyleCnt="4">
        <dgm:presLayoutVars>
          <dgm:chPref val="3"/>
        </dgm:presLayoutVars>
      </dgm:prSet>
      <dgm:spPr/>
      <dgm:t>
        <a:bodyPr/>
        <a:lstStyle/>
        <a:p>
          <a:endParaRPr lang="es-ES"/>
        </a:p>
      </dgm:t>
    </dgm:pt>
    <dgm:pt modelId="{7B1BC634-0A10-419C-946F-1AD3D9CDF0F9}" type="pres">
      <dgm:prSet presAssocID="{D6D41D83-21E9-4AD6-93F2-06F8C12A6BD3}" presName="level3hierChild" presStyleCnt="0"/>
      <dgm:spPr/>
    </dgm:pt>
    <dgm:pt modelId="{7D3DB86E-F0D3-43B0-8F61-C19C0C5D979D}" type="pres">
      <dgm:prSet presAssocID="{1F0E021B-515D-45D8-B675-402DBAED4027}" presName="conn2-1" presStyleLbl="parChTrans1D2" presStyleIdx="3" presStyleCnt="4"/>
      <dgm:spPr/>
      <dgm:t>
        <a:bodyPr/>
        <a:lstStyle/>
        <a:p>
          <a:endParaRPr lang="es-ES"/>
        </a:p>
      </dgm:t>
    </dgm:pt>
    <dgm:pt modelId="{2F065052-A0CB-4782-9C48-95C6D4E5F863}" type="pres">
      <dgm:prSet presAssocID="{1F0E021B-515D-45D8-B675-402DBAED4027}" presName="connTx" presStyleLbl="parChTrans1D2" presStyleIdx="3" presStyleCnt="4"/>
      <dgm:spPr/>
      <dgm:t>
        <a:bodyPr/>
        <a:lstStyle/>
        <a:p>
          <a:endParaRPr lang="es-ES"/>
        </a:p>
      </dgm:t>
    </dgm:pt>
    <dgm:pt modelId="{377689CB-6D00-42D8-A397-57939D220D3A}" type="pres">
      <dgm:prSet presAssocID="{6A8FEC19-DD14-43A8-A324-F9924458C634}" presName="root2" presStyleCnt="0"/>
      <dgm:spPr/>
    </dgm:pt>
    <dgm:pt modelId="{E577862C-905F-48E7-B23D-8265F45F2A62}" type="pres">
      <dgm:prSet presAssocID="{6A8FEC19-DD14-43A8-A324-F9924458C634}" presName="LevelTwoTextNode" presStyleLbl="node2" presStyleIdx="3" presStyleCnt="4">
        <dgm:presLayoutVars>
          <dgm:chPref val="3"/>
        </dgm:presLayoutVars>
      </dgm:prSet>
      <dgm:spPr/>
      <dgm:t>
        <a:bodyPr/>
        <a:lstStyle/>
        <a:p>
          <a:endParaRPr lang="es-ES"/>
        </a:p>
      </dgm:t>
    </dgm:pt>
    <dgm:pt modelId="{701B7823-894C-4051-AB0C-06B30FEA04DA}" type="pres">
      <dgm:prSet presAssocID="{6A8FEC19-DD14-43A8-A324-F9924458C634}" presName="level3hierChild" presStyleCnt="0"/>
      <dgm:spPr/>
    </dgm:pt>
  </dgm:ptLst>
  <dgm:cxnLst>
    <dgm:cxn modelId="{D32FDC1D-AF9E-4080-8128-5DE95AD82CE4}" type="presOf" srcId="{1F0E021B-515D-45D8-B675-402DBAED4027}" destId="{2F065052-A0CB-4782-9C48-95C6D4E5F863}" srcOrd="1" destOrd="0" presId="urn:microsoft.com/office/officeart/2008/layout/HorizontalMultiLevelHierarchy"/>
    <dgm:cxn modelId="{B32D5C61-13A4-4447-A08E-C0D80345A5E9}" srcId="{6E854C63-F365-4BBC-AED9-6015AB06D2F0}" destId="{1822AB2E-9B4F-41BC-BF5E-9F73BB2405A6}" srcOrd="0" destOrd="0" parTransId="{D1C3D532-B35C-407E-A853-1975D3604917}" sibTransId="{09B73B1D-D8B1-4CCA-A2E7-057E55DE8D39}"/>
    <dgm:cxn modelId="{07299D33-F8F2-40B8-A30B-491FD28B57C9}" srcId="{6E854C63-F365-4BBC-AED9-6015AB06D2F0}" destId="{6A8FEC19-DD14-43A8-A324-F9924458C634}" srcOrd="3" destOrd="0" parTransId="{1F0E021B-515D-45D8-B675-402DBAED4027}" sibTransId="{F7FC68F1-88CA-4823-81CA-B861979F430A}"/>
    <dgm:cxn modelId="{B04E63E8-3F14-4ED9-9639-6C97141E20AE}" type="presOf" srcId="{F966025E-EA47-48A8-B3E3-8AA15AB4F890}" destId="{550F4054-B302-43A1-84FA-5EE709154A0E}" srcOrd="0" destOrd="0" presId="urn:microsoft.com/office/officeart/2008/layout/HorizontalMultiLevelHierarchy"/>
    <dgm:cxn modelId="{4994F006-10C7-47BD-BFC4-FCC212700B74}" type="presOf" srcId="{265E3827-92EE-425D-8C13-E140FACEDA60}" destId="{EE418FC8-2D36-4D69-8D9B-20CB2664AA68}" srcOrd="0" destOrd="0" presId="urn:microsoft.com/office/officeart/2008/layout/HorizontalMultiLevelHierarchy"/>
    <dgm:cxn modelId="{56F5D888-B28F-40B9-A096-DF41DA34A56E}" type="presOf" srcId="{D1C3D532-B35C-407E-A853-1975D3604917}" destId="{A5B45B76-2FFD-4A31-8052-764BCD9D7647}" srcOrd="1" destOrd="0" presId="urn:microsoft.com/office/officeart/2008/layout/HorizontalMultiLevelHierarchy"/>
    <dgm:cxn modelId="{E5112174-7DE8-4BB2-88AB-557CAF2C6EB0}" srcId="{6E854C63-F365-4BBC-AED9-6015AB06D2F0}" destId="{D6D41D83-21E9-4AD6-93F2-06F8C12A6BD3}" srcOrd="2" destOrd="0" parTransId="{A9DD5C76-0503-4347-B864-A99C19035D39}" sibTransId="{8C1EBD65-6B19-4835-8B47-E0EE71397174}"/>
    <dgm:cxn modelId="{6B4652AA-0401-42F4-9128-69F92D4EF96A}" type="presOf" srcId="{1822AB2E-9B4F-41BC-BF5E-9F73BB2405A6}" destId="{22310A9C-5BD6-4B22-BD85-CCEC492C1F62}" srcOrd="0" destOrd="0" presId="urn:microsoft.com/office/officeart/2008/layout/HorizontalMultiLevelHierarchy"/>
    <dgm:cxn modelId="{D1618B1E-C17A-4C3A-ACB6-0FE21E7D3B57}" type="presOf" srcId="{D1C3D532-B35C-407E-A853-1975D3604917}" destId="{C9BD1C90-D3DF-45CF-9B3A-CA9D8034C80C}" srcOrd="0" destOrd="0" presId="urn:microsoft.com/office/officeart/2008/layout/HorizontalMultiLevelHierarchy"/>
    <dgm:cxn modelId="{9A64561B-E7D8-4D98-8027-FBD1B542855C}" srcId="{6E854C63-F365-4BBC-AED9-6015AB06D2F0}" destId="{F966025E-EA47-48A8-B3E3-8AA15AB4F890}" srcOrd="1" destOrd="0" parTransId="{060D071F-6852-4038-87BF-632ABA971AAA}" sibTransId="{623A9AA3-DAFC-4B77-A46A-FF14F0356617}"/>
    <dgm:cxn modelId="{36699CB1-0B3E-4F70-992B-5302BC3689FE}" type="presOf" srcId="{A9DD5C76-0503-4347-B864-A99C19035D39}" destId="{B89BE7BF-B8B8-4328-935F-4F01D0FB2350}" srcOrd="0" destOrd="0" presId="urn:microsoft.com/office/officeart/2008/layout/HorizontalMultiLevelHierarchy"/>
    <dgm:cxn modelId="{6D8F5B22-43C8-4529-B215-8D930AF61455}" type="presOf" srcId="{6E854C63-F365-4BBC-AED9-6015AB06D2F0}" destId="{A44BD726-1C79-4611-A00D-7C0DD9ED3E62}" srcOrd="0" destOrd="0" presId="urn:microsoft.com/office/officeart/2008/layout/HorizontalMultiLevelHierarchy"/>
    <dgm:cxn modelId="{F63F5E51-1334-47A2-B837-72635BB1E12D}" type="presOf" srcId="{6A8FEC19-DD14-43A8-A324-F9924458C634}" destId="{E577862C-905F-48E7-B23D-8265F45F2A62}" srcOrd="0" destOrd="0" presId="urn:microsoft.com/office/officeart/2008/layout/HorizontalMultiLevelHierarchy"/>
    <dgm:cxn modelId="{98DF972F-7158-41D1-9BAC-AE5DE4307AF1}" type="presOf" srcId="{D6D41D83-21E9-4AD6-93F2-06F8C12A6BD3}" destId="{8F5BA296-5C29-4623-957A-39C2DE124954}" srcOrd="0" destOrd="0" presId="urn:microsoft.com/office/officeart/2008/layout/HorizontalMultiLevelHierarchy"/>
    <dgm:cxn modelId="{D55DEE2F-586F-43DB-ABE5-462687607AC7}" type="presOf" srcId="{060D071F-6852-4038-87BF-632ABA971AAA}" destId="{63736234-1A30-48B0-B960-512F751113C0}" srcOrd="0" destOrd="0" presId="urn:microsoft.com/office/officeart/2008/layout/HorizontalMultiLevelHierarchy"/>
    <dgm:cxn modelId="{F0F9FCB5-C551-4037-BC26-F1B1ADD7886F}" type="presOf" srcId="{060D071F-6852-4038-87BF-632ABA971AAA}" destId="{B5F29AD6-CC81-4FC6-ADF6-05A0C30C5E36}" srcOrd="1" destOrd="0" presId="urn:microsoft.com/office/officeart/2008/layout/HorizontalMultiLevelHierarchy"/>
    <dgm:cxn modelId="{66EFEA73-B7ED-4FF9-B21C-05AEB50A717F}" srcId="{265E3827-92EE-425D-8C13-E140FACEDA60}" destId="{6E854C63-F365-4BBC-AED9-6015AB06D2F0}" srcOrd="0" destOrd="0" parTransId="{2C6F9F7A-AB1B-4A8E-AF29-A50F17CE138B}" sibTransId="{5173F431-BE80-4426-B22E-117AF0A32DC4}"/>
    <dgm:cxn modelId="{CCA46FD7-D66B-4086-B349-0441C36E6DB3}" type="presOf" srcId="{A9DD5C76-0503-4347-B864-A99C19035D39}" destId="{03AB37A8-0101-4AF9-B967-BB0EEE1F7CF1}" srcOrd="1" destOrd="0" presId="urn:microsoft.com/office/officeart/2008/layout/HorizontalMultiLevelHierarchy"/>
    <dgm:cxn modelId="{7116C4D7-38F8-456B-8912-FFA9EBC4ADBB}" type="presOf" srcId="{1F0E021B-515D-45D8-B675-402DBAED4027}" destId="{7D3DB86E-F0D3-43B0-8F61-C19C0C5D979D}" srcOrd="0" destOrd="0" presId="urn:microsoft.com/office/officeart/2008/layout/HorizontalMultiLevelHierarchy"/>
    <dgm:cxn modelId="{E6CA17DB-9DAF-4C7C-9C61-A1E38D1FF480}" type="presParOf" srcId="{EE418FC8-2D36-4D69-8D9B-20CB2664AA68}" destId="{00A869D2-0701-47B2-9A22-9695F2FF333E}" srcOrd="0" destOrd="0" presId="urn:microsoft.com/office/officeart/2008/layout/HorizontalMultiLevelHierarchy"/>
    <dgm:cxn modelId="{60D39ECB-8B03-4CCA-B18D-C4DB58CA4B62}" type="presParOf" srcId="{00A869D2-0701-47B2-9A22-9695F2FF333E}" destId="{A44BD726-1C79-4611-A00D-7C0DD9ED3E62}" srcOrd="0" destOrd="0" presId="urn:microsoft.com/office/officeart/2008/layout/HorizontalMultiLevelHierarchy"/>
    <dgm:cxn modelId="{379BE995-4C58-493D-9880-959E6F4D86B6}" type="presParOf" srcId="{00A869D2-0701-47B2-9A22-9695F2FF333E}" destId="{3DEAEBEA-0506-432B-A2E5-EC7D81B5CD19}" srcOrd="1" destOrd="0" presId="urn:microsoft.com/office/officeart/2008/layout/HorizontalMultiLevelHierarchy"/>
    <dgm:cxn modelId="{1B38AB46-5807-439C-B6A7-474A861670D4}" type="presParOf" srcId="{3DEAEBEA-0506-432B-A2E5-EC7D81B5CD19}" destId="{C9BD1C90-D3DF-45CF-9B3A-CA9D8034C80C}" srcOrd="0" destOrd="0" presId="urn:microsoft.com/office/officeart/2008/layout/HorizontalMultiLevelHierarchy"/>
    <dgm:cxn modelId="{2E9013C4-03F6-4017-92D1-12D852A89CFB}" type="presParOf" srcId="{C9BD1C90-D3DF-45CF-9B3A-CA9D8034C80C}" destId="{A5B45B76-2FFD-4A31-8052-764BCD9D7647}" srcOrd="0" destOrd="0" presId="urn:microsoft.com/office/officeart/2008/layout/HorizontalMultiLevelHierarchy"/>
    <dgm:cxn modelId="{9561FCF3-036C-42FE-8794-414D95BB0144}" type="presParOf" srcId="{3DEAEBEA-0506-432B-A2E5-EC7D81B5CD19}" destId="{02A45AF2-D219-44A6-9122-962CDE58B447}" srcOrd="1" destOrd="0" presId="urn:microsoft.com/office/officeart/2008/layout/HorizontalMultiLevelHierarchy"/>
    <dgm:cxn modelId="{A3722E8C-86C7-4C44-8ACD-1C68DBBAF08B}" type="presParOf" srcId="{02A45AF2-D219-44A6-9122-962CDE58B447}" destId="{22310A9C-5BD6-4B22-BD85-CCEC492C1F62}" srcOrd="0" destOrd="0" presId="urn:microsoft.com/office/officeart/2008/layout/HorizontalMultiLevelHierarchy"/>
    <dgm:cxn modelId="{5C78004E-C424-4112-8D96-E92338BE8FDF}" type="presParOf" srcId="{02A45AF2-D219-44A6-9122-962CDE58B447}" destId="{25927E2D-A283-4F4A-8EC1-7DA25BC8F8AD}" srcOrd="1" destOrd="0" presId="urn:microsoft.com/office/officeart/2008/layout/HorizontalMultiLevelHierarchy"/>
    <dgm:cxn modelId="{B40F93FB-142F-4C5A-9A5B-D411A6F657B1}" type="presParOf" srcId="{3DEAEBEA-0506-432B-A2E5-EC7D81B5CD19}" destId="{63736234-1A30-48B0-B960-512F751113C0}" srcOrd="2" destOrd="0" presId="urn:microsoft.com/office/officeart/2008/layout/HorizontalMultiLevelHierarchy"/>
    <dgm:cxn modelId="{E27488AC-6B79-4541-B20F-C65F19828930}" type="presParOf" srcId="{63736234-1A30-48B0-B960-512F751113C0}" destId="{B5F29AD6-CC81-4FC6-ADF6-05A0C30C5E36}" srcOrd="0" destOrd="0" presId="urn:microsoft.com/office/officeart/2008/layout/HorizontalMultiLevelHierarchy"/>
    <dgm:cxn modelId="{74FCBA04-42E9-4D96-93F4-F606409D218A}" type="presParOf" srcId="{3DEAEBEA-0506-432B-A2E5-EC7D81B5CD19}" destId="{A21B9141-5CE1-46CB-9F93-89B7F0931A4C}" srcOrd="3" destOrd="0" presId="urn:microsoft.com/office/officeart/2008/layout/HorizontalMultiLevelHierarchy"/>
    <dgm:cxn modelId="{4D4D0580-36DE-40BC-9980-18D0193FDD76}" type="presParOf" srcId="{A21B9141-5CE1-46CB-9F93-89B7F0931A4C}" destId="{550F4054-B302-43A1-84FA-5EE709154A0E}" srcOrd="0" destOrd="0" presId="urn:microsoft.com/office/officeart/2008/layout/HorizontalMultiLevelHierarchy"/>
    <dgm:cxn modelId="{EC27FF47-4CF0-4E6A-AF8D-0596AB58D6E3}" type="presParOf" srcId="{A21B9141-5CE1-46CB-9F93-89B7F0931A4C}" destId="{860481B8-5DBA-4C15-9101-FC1A3362261A}" srcOrd="1" destOrd="0" presId="urn:microsoft.com/office/officeart/2008/layout/HorizontalMultiLevelHierarchy"/>
    <dgm:cxn modelId="{0693A310-5022-4722-B730-4BCADF218003}" type="presParOf" srcId="{3DEAEBEA-0506-432B-A2E5-EC7D81B5CD19}" destId="{B89BE7BF-B8B8-4328-935F-4F01D0FB2350}" srcOrd="4" destOrd="0" presId="urn:microsoft.com/office/officeart/2008/layout/HorizontalMultiLevelHierarchy"/>
    <dgm:cxn modelId="{F0CFD234-1F70-4007-ACEC-E5F3D197E1C7}" type="presParOf" srcId="{B89BE7BF-B8B8-4328-935F-4F01D0FB2350}" destId="{03AB37A8-0101-4AF9-B967-BB0EEE1F7CF1}" srcOrd="0" destOrd="0" presId="urn:microsoft.com/office/officeart/2008/layout/HorizontalMultiLevelHierarchy"/>
    <dgm:cxn modelId="{D7DD3F9B-9CAE-4238-AE98-FC4122032FD8}" type="presParOf" srcId="{3DEAEBEA-0506-432B-A2E5-EC7D81B5CD19}" destId="{807D8825-2A21-4D58-A4DC-3F6EE058E206}" srcOrd="5" destOrd="0" presId="urn:microsoft.com/office/officeart/2008/layout/HorizontalMultiLevelHierarchy"/>
    <dgm:cxn modelId="{14A1EA6D-D4A6-403C-8C7B-7EF5EBD06E8C}" type="presParOf" srcId="{807D8825-2A21-4D58-A4DC-3F6EE058E206}" destId="{8F5BA296-5C29-4623-957A-39C2DE124954}" srcOrd="0" destOrd="0" presId="urn:microsoft.com/office/officeart/2008/layout/HorizontalMultiLevelHierarchy"/>
    <dgm:cxn modelId="{BCAE277F-B062-4ED4-BA5E-6DC1DA3DC589}" type="presParOf" srcId="{807D8825-2A21-4D58-A4DC-3F6EE058E206}" destId="{7B1BC634-0A10-419C-946F-1AD3D9CDF0F9}" srcOrd="1" destOrd="0" presId="urn:microsoft.com/office/officeart/2008/layout/HorizontalMultiLevelHierarchy"/>
    <dgm:cxn modelId="{F18A3A9B-33A9-4146-903C-AC6998BED4A8}" type="presParOf" srcId="{3DEAEBEA-0506-432B-A2E5-EC7D81B5CD19}" destId="{7D3DB86E-F0D3-43B0-8F61-C19C0C5D979D}" srcOrd="6" destOrd="0" presId="urn:microsoft.com/office/officeart/2008/layout/HorizontalMultiLevelHierarchy"/>
    <dgm:cxn modelId="{74FB2D2B-C223-4198-BC9F-949831FD0B71}" type="presParOf" srcId="{7D3DB86E-F0D3-43B0-8F61-C19C0C5D979D}" destId="{2F065052-A0CB-4782-9C48-95C6D4E5F863}" srcOrd="0" destOrd="0" presId="urn:microsoft.com/office/officeart/2008/layout/HorizontalMultiLevelHierarchy"/>
    <dgm:cxn modelId="{097CA878-F813-419F-BB2B-D8AEEFF33BCF}" type="presParOf" srcId="{3DEAEBEA-0506-432B-A2E5-EC7D81B5CD19}" destId="{377689CB-6D00-42D8-A397-57939D220D3A}" srcOrd="7" destOrd="0" presId="urn:microsoft.com/office/officeart/2008/layout/HorizontalMultiLevelHierarchy"/>
    <dgm:cxn modelId="{644CEA6A-53F7-4972-BB01-4B03AFEAEB4B}" type="presParOf" srcId="{377689CB-6D00-42D8-A397-57939D220D3A}" destId="{E577862C-905F-48E7-B23D-8265F45F2A62}" srcOrd="0" destOrd="0" presId="urn:microsoft.com/office/officeart/2008/layout/HorizontalMultiLevelHierarchy"/>
    <dgm:cxn modelId="{57E7DF3C-0E97-400C-A046-CEF643572F29}" type="presParOf" srcId="{377689CB-6D00-42D8-A397-57939D220D3A}" destId="{701B7823-894C-4051-AB0C-06B30FEA04DA}"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D11C50-1BD2-4D38-BAFD-AB246E5790CE}" type="doc">
      <dgm:prSet loTypeId="urn:microsoft.com/office/officeart/2005/8/layout/arrow5" loCatId="relationship" qsTypeId="urn:microsoft.com/office/officeart/2005/8/quickstyle/3d1" qsCatId="3D" csTypeId="urn:microsoft.com/office/officeart/2005/8/colors/colorful5" csCatId="colorful" phldr="1"/>
      <dgm:spPr/>
      <dgm:t>
        <a:bodyPr/>
        <a:lstStyle/>
        <a:p>
          <a:endParaRPr lang="es-ES"/>
        </a:p>
      </dgm:t>
    </dgm:pt>
    <dgm:pt modelId="{50940C3F-360D-4A7A-9D9B-9D45B91BD983}">
      <dgm:prSet phldrT="[Texto]" custT="1"/>
      <dgm:spPr/>
      <dgm:t>
        <a:bodyPr/>
        <a:lstStyle/>
        <a:p>
          <a:r>
            <a:rPr lang="es-ES" sz="2200" smtClean="0"/>
            <a:t>Recinto Río Blanco</a:t>
          </a:r>
          <a:endParaRPr lang="es-ES" sz="2200" dirty="0"/>
        </a:p>
      </dgm:t>
    </dgm:pt>
    <dgm:pt modelId="{4071C698-0EE0-4195-A280-54838CE1326F}" type="parTrans" cxnId="{9D977960-9C79-424C-BF5A-6DCB6A55EC63}">
      <dgm:prSet/>
      <dgm:spPr/>
      <dgm:t>
        <a:bodyPr/>
        <a:lstStyle/>
        <a:p>
          <a:endParaRPr lang="es-ES"/>
        </a:p>
      </dgm:t>
    </dgm:pt>
    <dgm:pt modelId="{BEB5E07E-C453-4711-BE10-BE10484C357B}" type="sibTrans" cxnId="{9D977960-9C79-424C-BF5A-6DCB6A55EC63}">
      <dgm:prSet/>
      <dgm:spPr/>
      <dgm:t>
        <a:bodyPr/>
        <a:lstStyle/>
        <a:p>
          <a:endParaRPr lang="es-ES"/>
        </a:p>
      </dgm:t>
    </dgm:pt>
    <dgm:pt modelId="{8FE1FBBF-97E1-497C-B5D4-BDF090013DC7}">
      <dgm:prSet phldrT="[Texto]" custT="1"/>
      <dgm:spPr/>
      <dgm:t>
        <a:bodyPr/>
        <a:lstStyle/>
        <a:p>
          <a:r>
            <a:rPr lang="es-ES" sz="2000" smtClean="0"/>
            <a:t>GAD San Miguel de los Bancos</a:t>
          </a:r>
          <a:endParaRPr lang="es-ES" sz="2000" dirty="0"/>
        </a:p>
      </dgm:t>
    </dgm:pt>
    <dgm:pt modelId="{2DA89440-F73B-4198-86FC-3EEFFC115C12}" type="parTrans" cxnId="{0C6CBCB2-D76D-4285-8EFF-E920E3AA4C16}">
      <dgm:prSet/>
      <dgm:spPr/>
      <dgm:t>
        <a:bodyPr/>
        <a:lstStyle/>
        <a:p>
          <a:endParaRPr lang="es-ES"/>
        </a:p>
      </dgm:t>
    </dgm:pt>
    <dgm:pt modelId="{6AC9E419-F7CB-4AC5-8DF0-3730E7974A7F}" type="sibTrans" cxnId="{0C6CBCB2-D76D-4285-8EFF-E920E3AA4C16}">
      <dgm:prSet/>
      <dgm:spPr/>
      <dgm:t>
        <a:bodyPr/>
        <a:lstStyle/>
        <a:p>
          <a:endParaRPr lang="es-ES"/>
        </a:p>
      </dgm:t>
    </dgm:pt>
    <dgm:pt modelId="{9AE7AE15-EFC8-496C-A169-AD8732643902}" type="pres">
      <dgm:prSet presAssocID="{37D11C50-1BD2-4D38-BAFD-AB246E5790CE}" presName="diagram" presStyleCnt="0">
        <dgm:presLayoutVars>
          <dgm:dir/>
          <dgm:resizeHandles val="exact"/>
        </dgm:presLayoutVars>
      </dgm:prSet>
      <dgm:spPr/>
      <dgm:t>
        <a:bodyPr/>
        <a:lstStyle/>
        <a:p>
          <a:endParaRPr lang="es-ES"/>
        </a:p>
      </dgm:t>
    </dgm:pt>
    <dgm:pt modelId="{A0EFC694-C60E-4DC3-B101-189EF31A7962}" type="pres">
      <dgm:prSet presAssocID="{50940C3F-360D-4A7A-9D9B-9D45B91BD983}" presName="arrow" presStyleLbl="node1" presStyleIdx="0" presStyleCnt="2" custScaleX="95120" custScaleY="100199">
        <dgm:presLayoutVars>
          <dgm:bulletEnabled val="1"/>
        </dgm:presLayoutVars>
      </dgm:prSet>
      <dgm:spPr/>
      <dgm:t>
        <a:bodyPr/>
        <a:lstStyle/>
        <a:p>
          <a:endParaRPr lang="es-ES"/>
        </a:p>
      </dgm:t>
    </dgm:pt>
    <dgm:pt modelId="{D932A8ED-E6BA-413D-B5E4-F7825091873E}" type="pres">
      <dgm:prSet presAssocID="{8FE1FBBF-97E1-497C-B5D4-BDF090013DC7}" presName="arrow" presStyleLbl="node1" presStyleIdx="1" presStyleCnt="2" custScaleY="100087">
        <dgm:presLayoutVars>
          <dgm:bulletEnabled val="1"/>
        </dgm:presLayoutVars>
      </dgm:prSet>
      <dgm:spPr/>
      <dgm:t>
        <a:bodyPr/>
        <a:lstStyle/>
        <a:p>
          <a:endParaRPr lang="es-ES"/>
        </a:p>
      </dgm:t>
    </dgm:pt>
  </dgm:ptLst>
  <dgm:cxnLst>
    <dgm:cxn modelId="{7F2DDD69-37FC-4098-ACFE-4FE64E35A1A3}" type="presOf" srcId="{8FE1FBBF-97E1-497C-B5D4-BDF090013DC7}" destId="{D932A8ED-E6BA-413D-B5E4-F7825091873E}" srcOrd="0" destOrd="0" presId="urn:microsoft.com/office/officeart/2005/8/layout/arrow5"/>
    <dgm:cxn modelId="{9D977960-9C79-424C-BF5A-6DCB6A55EC63}" srcId="{37D11C50-1BD2-4D38-BAFD-AB246E5790CE}" destId="{50940C3F-360D-4A7A-9D9B-9D45B91BD983}" srcOrd="0" destOrd="0" parTransId="{4071C698-0EE0-4195-A280-54838CE1326F}" sibTransId="{BEB5E07E-C453-4711-BE10-BE10484C357B}"/>
    <dgm:cxn modelId="{0C6CBCB2-D76D-4285-8EFF-E920E3AA4C16}" srcId="{37D11C50-1BD2-4D38-BAFD-AB246E5790CE}" destId="{8FE1FBBF-97E1-497C-B5D4-BDF090013DC7}" srcOrd="1" destOrd="0" parTransId="{2DA89440-F73B-4198-86FC-3EEFFC115C12}" sibTransId="{6AC9E419-F7CB-4AC5-8DF0-3730E7974A7F}"/>
    <dgm:cxn modelId="{6B0365F4-C9B0-4421-B4B8-53C3C232A598}" type="presOf" srcId="{37D11C50-1BD2-4D38-BAFD-AB246E5790CE}" destId="{9AE7AE15-EFC8-496C-A169-AD8732643902}" srcOrd="0" destOrd="0" presId="urn:microsoft.com/office/officeart/2005/8/layout/arrow5"/>
    <dgm:cxn modelId="{A248C23A-071A-4D16-B1D5-9B9F7035517C}" type="presOf" srcId="{50940C3F-360D-4A7A-9D9B-9D45B91BD983}" destId="{A0EFC694-C60E-4DC3-B101-189EF31A7962}" srcOrd="0" destOrd="0" presId="urn:microsoft.com/office/officeart/2005/8/layout/arrow5"/>
    <dgm:cxn modelId="{2E1F58FE-2499-46EC-90AC-BD61168B22C4}" type="presParOf" srcId="{9AE7AE15-EFC8-496C-A169-AD8732643902}" destId="{A0EFC694-C60E-4DC3-B101-189EF31A7962}" srcOrd="0" destOrd="0" presId="urn:microsoft.com/office/officeart/2005/8/layout/arrow5"/>
    <dgm:cxn modelId="{2CD13C07-97D2-49B2-9F97-507E0CCF793D}" type="presParOf" srcId="{9AE7AE15-EFC8-496C-A169-AD8732643902}" destId="{D932A8ED-E6BA-413D-B5E4-F7825091873E}"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39A81B-FFA4-498F-B908-748DEB11EBAE}" type="doc">
      <dgm:prSet loTypeId="urn:microsoft.com/office/officeart/2009/3/layout/StepUpProcess" loCatId="process" qsTypeId="urn:microsoft.com/office/officeart/2005/8/quickstyle/simple5" qsCatId="simple" csTypeId="urn:microsoft.com/office/officeart/2005/8/colors/colorful4" csCatId="colorful" phldr="1"/>
      <dgm:spPr/>
      <dgm:t>
        <a:bodyPr/>
        <a:lstStyle/>
        <a:p>
          <a:endParaRPr lang="es-ES"/>
        </a:p>
      </dgm:t>
    </dgm:pt>
    <dgm:pt modelId="{F51CD886-3405-45E6-97BD-3BF8DED6C272}">
      <dgm:prSet phldrT="[Texto]"/>
      <dgm:spPr/>
      <dgm:t>
        <a:bodyPr/>
        <a:lstStyle/>
        <a:p>
          <a:r>
            <a:rPr lang="es-ES" dirty="0" smtClean="0">
              <a:solidFill>
                <a:schemeClr val="tx1"/>
              </a:solidFill>
            </a:rPr>
            <a:t>Turismo Comunitario agente de cambio</a:t>
          </a:r>
          <a:endParaRPr lang="es-ES" dirty="0">
            <a:solidFill>
              <a:schemeClr val="tx1"/>
            </a:solidFill>
          </a:endParaRPr>
        </a:p>
      </dgm:t>
    </dgm:pt>
    <dgm:pt modelId="{2218EF5C-B542-40B0-AD29-2F424403DC57}" type="parTrans" cxnId="{90D889A1-15F9-4612-B8B0-E2D1439B1D31}">
      <dgm:prSet/>
      <dgm:spPr/>
      <dgm:t>
        <a:bodyPr/>
        <a:lstStyle/>
        <a:p>
          <a:endParaRPr lang="es-ES"/>
        </a:p>
      </dgm:t>
    </dgm:pt>
    <dgm:pt modelId="{AAD420AB-3935-4E7E-90B5-4E047203E605}" type="sibTrans" cxnId="{90D889A1-15F9-4612-B8B0-E2D1439B1D31}">
      <dgm:prSet/>
      <dgm:spPr/>
      <dgm:t>
        <a:bodyPr/>
        <a:lstStyle/>
        <a:p>
          <a:endParaRPr lang="es-ES">
            <a:solidFill>
              <a:schemeClr val="tx1"/>
            </a:solidFill>
          </a:endParaRPr>
        </a:p>
      </dgm:t>
    </dgm:pt>
    <dgm:pt modelId="{2D08F6ED-A8F7-4C0F-B82E-24D18FD028FD}">
      <dgm:prSet phldrT="[Texto]"/>
      <dgm:spPr/>
      <dgm:t>
        <a:bodyPr/>
        <a:lstStyle/>
        <a:p>
          <a:r>
            <a:rPr lang="es-ES" dirty="0" smtClean="0">
              <a:solidFill>
                <a:schemeClr val="tx1"/>
              </a:solidFill>
            </a:rPr>
            <a:t>Vinculación de la comunidad al Turismo</a:t>
          </a:r>
          <a:endParaRPr lang="es-ES" dirty="0">
            <a:solidFill>
              <a:schemeClr val="tx1"/>
            </a:solidFill>
          </a:endParaRPr>
        </a:p>
      </dgm:t>
    </dgm:pt>
    <dgm:pt modelId="{9A875716-43E3-43A1-8513-11F8EDA21344}" type="parTrans" cxnId="{AF9DD477-1E3E-4844-8D7E-3E814B1541D2}">
      <dgm:prSet/>
      <dgm:spPr/>
      <dgm:t>
        <a:bodyPr/>
        <a:lstStyle/>
        <a:p>
          <a:endParaRPr lang="es-ES"/>
        </a:p>
      </dgm:t>
    </dgm:pt>
    <dgm:pt modelId="{F3B90E89-71FF-4AE6-B864-30FE02F96453}" type="sibTrans" cxnId="{AF9DD477-1E3E-4844-8D7E-3E814B1541D2}">
      <dgm:prSet/>
      <dgm:spPr/>
      <dgm:t>
        <a:bodyPr/>
        <a:lstStyle/>
        <a:p>
          <a:endParaRPr lang="es-ES">
            <a:solidFill>
              <a:schemeClr val="tx1"/>
            </a:solidFill>
          </a:endParaRPr>
        </a:p>
      </dgm:t>
    </dgm:pt>
    <dgm:pt modelId="{65504B84-E827-4699-A805-DD65EBBFAA43}">
      <dgm:prSet phldrT="[Texto]"/>
      <dgm:spPr/>
      <dgm:t>
        <a:bodyPr/>
        <a:lstStyle/>
        <a:p>
          <a:r>
            <a:rPr lang="es-ES" dirty="0" smtClean="0">
              <a:solidFill>
                <a:schemeClr val="tx1"/>
              </a:solidFill>
            </a:rPr>
            <a:t>Perfil del Turista</a:t>
          </a:r>
          <a:endParaRPr lang="es-ES" dirty="0">
            <a:solidFill>
              <a:schemeClr val="tx1"/>
            </a:solidFill>
          </a:endParaRPr>
        </a:p>
      </dgm:t>
    </dgm:pt>
    <dgm:pt modelId="{3AB92E0F-5A66-4921-9CC7-C892D8993EBE}" type="parTrans" cxnId="{AB0CFB17-F589-44C6-A0FA-0B8DDFE4A322}">
      <dgm:prSet/>
      <dgm:spPr/>
      <dgm:t>
        <a:bodyPr/>
        <a:lstStyle/>
        <a:p>
          <a:endParaRPr lang="es-ES"/>
        </a:p>
      </dgm:t>
    </dgm:pt>
    <dgm:pt modelId="{4148E7EC-F6B8-4FE7-9AC6-BF3BB904213E}" type="sibTrans" cxnId="{AB0CFB17-F589-44C6-A0FA-0B8DDFE4A322}">
      <dgm:prSet/>
      <dgm:spPr/>
      <dgm:t>
        <a:bodyPr/>
        <a:lstStyle/>
        <a:p>
          <a:endParaRPr lang="es-ES">
            <a:solidFill>
              <a:schemeClr val="tx1"/>
            </a:solidFill>
          </a:endParaRPr>
        </a:p>
      </dgm:t>
    </dgm:pt>
    <dgm:pt modelId="{474B0B8B-0B0C-4B3B-8EE6-E10080DCA334}">
      <dgm:prSet phldrT="[Texto]"/>
      <dgm:spPr/>
      <dgm:t>
        <a:bodyPr/>
        <a:lstStyle/>
        <a:p>
          <a:r>
            <a:rPr lang="es-ES" dirty="0" smtClean="0">
              <a:solidFill>
                <a:schemeClr val="tx1"/>
              </a:solidFill>
            </a:rPr>
            <a:t>Falencias en servicios básicos</a:t>
          </a:r>
          <a:endParaRPr lang="es-ES" dirty="0">
            <a:solidFill>
              <a:schemeClr val="tx1"/>
            </a:solidFill>
          </a:endParaRPr>
        </a:p>
      </dgm:t>
    </dgm:pt>
    <dgm:pt modelId="{1C6F8FEE-A73E-4F94-83CE-DACF3E01E026}" type="parTrans" cxnId="{5FCB4516-AA69-4C5F-9415-5E9532B1353C}">
      <dgm:prSet/>
      <dgm:spPr/>
      <dgm:t>
        <a:bodyPr/>
        <a:lstStyle/>
        <a:p>
          <a:endParaRPr lang="es-ES"/>
        </a:p>
      </dgm:t>
    </dgm:pt>
    <dgm:pt modelId="{174BB693-982C-455E-8AD4-3BA14C860CEB}" type="sibTrans" cxnId="{5FCB4516-AA69-4C5F-9415-5E9532B1353C}">
      <dgm:prSet/>
      <dgm:spPr/>
      <dgm:t>
        <a:bodyPr/>
        <a:lstStyle/>
        <a:p>
          <a:endParaRPr lang="es-ES">
            <a:solidFill>
              <a:schemeClr val="tx1"/>
            </a:solidFill>
          </a:endParaRPr>
        </a:p>
      </dgm:t>
    </dgm:pt>
    <dgm:pt modelId="{D673058E-FF17-4FE4-9A42-4DB33C88BAAA}">
      <dgm:prSet phldrT="[Texto]" custT="1"/>
      <dgm:spPr/>
      <dgm:t>
        <a:bodyPr/>
        <a:lstStyle/>
        <a:p>
          <a:r>
            <a:rPr lang="es-ES" sz="2300" dirty="0" smtClean="0">
              <a:solidFill>
                <a:schemeClr val="tx1"/>
              </a:solidFill>
            </a:rPr>
            <a:t>Seguridad</a:t>
          </a:r>
          <a:endParaRPr lang="es-ES" sz="2300" dirty="0">
            <a:solidFill>
              <a:schemeClr val="tx1"/>
            </a:solidFill>
          </a:endParaRPr>
        </a:p>
      </dgm:t>
    </dgm:pt>
    <dgm:pt modelId="{1037DE2D-971B-424A-B02F-C7A039563D40}" type="parTrans" cxnId="{7C06AA37-8F0C-41D0-9F03-5F1C5796D896}">
      <dgm:prSet/>
      <dgm:spPr/>
      <dgm:t>
        <a:bodyPr/>
        <a:lstStyle/>
        <a:p>
          <a:endParaRPr lang="es-ES"/>
        </a:p>
      </dgm:t>
    </dgm:pt>
    <dgm:pt modelId="{D59D846E-7CDC-4098-AFEB-6124B4E76579}" type="sibTrans" cxnId="{7C06AA37-8F0C-41D0-9F03-5F1C5796D896}">
      <dgm:prSet/>
      <dgm:spPr/>
      <dgm:t>
        <a:bodyPr/>
        <a:lstStyle/>
        <a:p>
          <a:endParaRPr lang="es-ES"/>
        </a:p>
      </dgm:t>
    </dgm:pt>
    <dgm:pt modelId="{88609A8B-7073-4EC1-A1B8-4CA98F49F76E}" type="pres">
      <dgm:prSet presAssocID="{5D39A81B-FFA4-498F-B908-748DEB11EBAE}" presName="rootnode" presStyleCnt="0">
        <dgm:presLayoutVars>
          <dgm:chMax/>
          <dgm:chPref/>
          <dgm:dir/>
          <dgm:animLvl val="lvl"/>
        </dgm:presLayoutVars>
      </dgm:prSet>
      <dgm:spPr/>
      <dgm:t>
        <a:bodyPr/>
        <a:lstStyle/>
        <a:p>
          <a:endParaRPr lang="es-ES"/>
        </a:p>
      </dgm:t>
    </dgm:pt>
    <dgm:pt modelId="{1B2FF485-052D-4F0B-A897-88115A9B80CB}" type="pres">
      <dgm:prSet presAssocID="{F51CD886-3405-45E6-97BD-3BF8DED6C272}" presName="composite" presStyleCnt="0"/>
      <dgm:spPr/>
    </dgm:pt>
    <dgm:pt modelId="{82AA6D4A-5623-41D2-A7BA-B938F94EF1BA}" type="pres">
      <dgm:prSet presAssocID="{F51CD886-3405-45E6-97BD-3BF8DED6C272}" presName="LShape" presStyleLbl="alignNode1" presStyleIdx="0" presStyleCnt="9"/>
      <dgm:spPr/>
    </dgm:pt>
    <dgm:pt modelId="{3BE4D5DB-C023-49D8-A26A-BDA2929DC1BB}" type="pres">
      <dgm:prSet presAssocID="{F51CD886-3405-45E6-97BD-3BF8DED6C272}" presName="ParentText" presStyleLbl="revTx" presStyleIdx="0" presStyleCnt="5">
        <dgm:presLayoutVars>
          <dgm:chMax val="0"/>
          <dgm:chPref val="0"/>
          <dgm:bulletEnabled val="1"/>
        </dgm:presLayoutVars>
      </dgm:prSet>
      <dgm:spPr/>
      <dgm:t>
        <a:bodyPr/>
        <a:lstStyle/>
        <a:p>
          <a:endParaRPr lang="es-ES"/>
        </a:p>
      </dgm:t>
    </dgm:pt>
    <dgm:pt modelId="{0F90E91E-22A2-47CA-B7D4-147FA8A55ED6}" type="pres">
      <dgm:prSet presAssocID="{F51CD886-3405-45E6-97BD-3BF8DED6C272}" presName="Triangle" presStyleLbl="alignNode1" presStyleIdx="1" presStyleCnt="9"/>
      <dgm:spPr/>
    </dgm:pt>
    <dgm:pt modelId="{9B314AF7-A45C-4231-80C8-BED6E486249E}" type="pres">
      <dgm:prSet presAssocID="{AAD420AB-3935-4E7E-90B5-4E047203E605}" presName="sibTrans" presStyleCnt="0"/>
      <dgm:spPr/>
    </dgm:pt>
    <dgm:pt modelId="{D50E296D-C10E-42C9-B19C-F29DC3EF0A55}" type="pres">
      <dgm:prSet presAssocID="{AAD420AB-3935-4E7E-90B5-4E047203E605}" presName="space" presStyleCnt="0"/>
      <dgm:spPr/>
    </dgm:pt>
    <dgm:pt modelId="{BAA707ED-53B5-4614-9DE9-2EF3F832F917}" type="pres">
      <dgm:prSet presAssocID="{2D08F6ED-A8F7-4C0F-B82E-24D18FD028FD}" presName="composite" presStyleCnt="0"/>
      <dgm:spPr/>
    </dgm:pt>
    <dgm:pt modelId="{403D05CC-5D8D-40CE-B8AD-A9346B80683D}" type="pres">
      <dgm:prSet presAssocID="{2D08F6ED-A8F7-4C0F-B82E-24D18FD028FD}" presName="LShape" presStyleLbl="alignNode1" presStyleIdx="2" presStyleCnt="9"/>
      <dgm:spPr/>
    </dgm:pt>
    <dgm:pt modelId="{3119BB8D-0655-4DBF-BF53-000B9BBC33F2}" type="pres">
      <dgm:prSet presAssocID="{2D08F6ED-A8F7-4C0F-B82E-24D18FD028FD}" presName="ParentText" presStyleLbl="revTx" presStyleIdx="1" presStyleCnt="5">
        <dgm:presLayoutVars>
          <dgm:chMax val="0"/>
          <dgm:chPref val="0"/>
          <dgm:bulletEnabled val="1"/>
        </dgm:presLayoutVars>
      </dgm:prSet>
      <dgm:spPr/>
      <dgm:t>
        <a:bodyPr/>
        <a:lstStyle/>
        <a:p>
          <a:endParaRPr lang="es-ES"/>
        </a:p>
      </dgm:t>
    </dgm:pt>
    <dgm:pt modelId="{0FC84345-3469-4D0A-8CCE-D5DA4999A7B2}" type="pres">
      <dgm:prSet presAssocID="{2D08F6ED-A8F7-4C0F-B82E-24D18FD028FD}" presName="Triangle" presStyleLbl="alignNode1" presStyleIdx="3" presStyleCnt="9"/>
      <dgm:spPr/>
    </dgm:pt>
    <dgm:pt modelId="{7523CEFB-E5DA-4A50-911E-61457A814631}" type="pres">
      <dgm:prSet presAssocID="{F3B90E89-71FF-4AE6-B864-30FE02F96453}" presName="sibTrans" presStyleCnt="0"/>
      <dgm:spPr/>
    </dgm:pt>
    <dgm:pt modelId="{BED97A32-AE97-4A0B-A94C-B8A47E2DCCEC}" type="pres">
      <dgm:prSet presAssocID="{F3B90E89-71FF-4AE6-B864-30FE02F96453}" presName="space" presStyleCnt="0"/>
      <dgm:spPr/>
    </dgm:pt>
    <dgm:pt modelId="{3ED0A8CF-73F6-442B-89EA-9AE8F7B855CD}" type="pres">
      <dgm:prSet presAssocID="{65504B84-E827-4699-A805-DD65EBBFAA43}" presName="composite" presStyleCnt="0"/>
      <dgm:spPr/>
    </dgm:pt>
    <dgm:pt modelId="{658644C9-C6AD-48D7-ADB0-05EDA0CC39C0}" type="pres">
      <dgm:prSet presAssocID="{65504B84-E827-4699-A805-DD65EBBFAA43}" presName="LShape" presStyleLbl="alignNode1" presStyleIdx="4" presStyleCnt="9"/>
      <dgm:spPr/>
    </dgm:pt>
    <dgm:pt modelId="{151D2783-66BB-4C16-BB3D-F0741F0E116E}" type="pres">
      <dgm:prSet presAssocID="{65504B84-E827-4699-A805-DD65EBBFAA43}" presName="ParentText" presStyleLbl="revTx" presStyleIdx="2" presStyleCnt="5">
        <dgm:presLayoutVars>
          <dgm:chMax val="0"/>
          <dgm:chPref val="0"/>
          <dgm:bulletEnabled val="1"/>
        </dgm:presLayoutVars>
      </dgm:prSet>
      <dgm:spPr/>
      <dgm:t>
        <a:bodyPr/>
        <a:lstStyle/>
        <a:p>
          <a:endParaRPr lang="es-ES"/>
        </a:p>
      </dgm:t>
    </dgm:pt>
    <dgm:pt modelId="{DFCB0045-25CB-4B76-8AEE-4148435440A8}" type="pres">
      <dgm:prSet presAssocID="{65504B84-E827-4699-A805-DD65EBBFAA43}" presName="Triangle" presStyleLbl="alignNode1" presStyleIdx="5" presStyleCnt="9"/>
      <dgm:spPr/>
    </dgm:pt>
    <dgm:pt modelId="{B1327F54-3C41-4E61-8974-CA37D6A1FBB1}" type="pres">
      <dgm:prSet presAssocID="{4148E7EC-F6B8-4FE7-9AC6-BF3BB904213E}" presName="sibTrans" presStyleCnt="0"/>
      <dgm:spPr/>
    </dgm:pt>
    <dgm:pt modelId="{0954FAA1-263D-403E-85AD-174442BAB016}" type="pres">
      <dgm:prSet presAssocID="{4148E7EC-F6B8-4FE7-9AC6-BF3BB904213E}" presName="space" presStyleCnt="0"/>
      <dgm:spPr/>
    </dgm:pt>
    <dgm:pt modelId="{191DE398-2552-4977-A199-A3C052DB8776}" type="pres">
      <dgm:prSet presAssocID="{474B0B8B-0B0C-4B3B-8EE6-E10080DCA334}" presName="composite" presStyleCnt="0"/>
      <dgm:spPr/>
    </dgm:pt>
    <dgm:pt modelId="{1AADB16D-DB1E-4FED-9676-7C99E22DB7CA}" type="pres">
      <dgm:prSet presAssocID="{474B0B8B-0B0C-4B3B-8EE6-E10080DCA334}" presName="LShape" presStyleLbl="alignNode1" presStyleIdx="6" presStyleCnt="9"/>
      <dgm:spPr/>
    </dgm:pt>
    <dgm:pt modelId="{A1400F67-8FA2-46C2-AAA4-FCA98962D87D}" type="pres">
      <dgm:prSet presAssocID="{474B0B8B-0B0C-4B3B-8EE6-E10080DCA334}" presName="ParentText" presStyleLbl="revTx" presStyleIdx="3" presStyleCnt="5">
        <dgm:presLayoutVars>
          <dgm:chMax val="0"/>
          <dgm:chPref val="0"/>
          <dgm:bulletEnabled val="1"/>
        </dgm:presLayoutVars>
      </dgm:prSet>
      <dgm:spPr/>
      <dgm:t>
        <a:bodyPr/>
        <a:lstStyle/>
        <a:p>
          <a:endParaRPr lang="es-ES"/>
        </a:p>
      </dgm:t>
    </dgm:pt>
    <dgm:pt modelId="{4E0750DF-6828-4DB6-8B37-27365AF9C429}" type="pres">
      <dgm:prSet presAssocID="{474B0B8B-0B0C-4B3B-8EE6-E10080DCA334}" presName="Triangle" presStyleLbl="alignNode1" presStyleIdx="7" presStyleCnt="9"/>
      <dgm:spPr/>
    </dgm:pt>
    <dgm:pt modelId="{A2021E95-2FEA-46B1-82B6-48B2D206DB66}" type="pres">
      <dgm:prSet presAssocID="{174BB693-982C-455E-8AD4-3BA14C860CEB}" presName="sibTrans" presStyleCnt="0"/>
      <dgm:spPr/>
    </dgm:pt>
    <dgm:pt modelId="{4937FB1D-91CE-4637-ACC4-D68319D8842B}" type="pres">
      <dgm:prSet presAssocID="{174BB693-982C-455E-8AD4-3BA14C860CEB}" presName="space" presStyleCnt="0"/>
      <dgm:spPr/>
    </dgm:pt>
    <dgm:pt modelId="{53495DA1-1AA4-4CA2-9D31-058C1682FE46}" type="pres">
      <dgm:prSet presAssocID="{D673058E-FF17-4FE4-9A42-4DB33C88BAAA}" presName="composite" presStyleCnt="0"/>
      <dgm:spPr/>
    </dgm:pt>
    <dgm:pt modelId="{CBE9A7A9-1F3B-4767-9658-4F2B9A43F284}" type="pres">
      <dgm:prSet presAssocID="{D673058E-FF17-4FE4-9A42-4DB33C88BAAA}" presName="LShape" presStyleLbl="alignNode1" presStyleIdx="8" presStyleCnt="9"/>
      <dgm:spPr/>
    </dgm:pt>
    <dgm:pt modelId="{96603969-D873-4A28-B0CA-E30DAC453BFD}" type="pres">
      <dgm:prSet presAssocID="{D673058E-FF17-4FE4-9A42-4DB33C88BAAA}" presName="ParentText" presStyleLbl="revTx" presStyleIdx="4" presStyleCnt="5">
        <dgm:presLayoutVars>
          <dgm:chMax val="0"/>
          <dgm:chPref val="0"/>
          <dgm:bulletEnabled val="1"/>
        </dgm:presLayoutVars>
      </dgm:prSet>
      <dgm:spPr/>
      <dgm:t>
        <a:bodyPr/>
        <a:lstStyle/>
        <a:p>
          <a:endParaRPr lang="es-ES"/>
        </a:p>
      </dgm:t>
    </dgm:pt>
  </dgm:ptLst>
  <dgm:cxnLst>
    <dgm:cxn modelId="{DBD11B72-0565-4E5B-916B-48A2B581F201}" type="presOf" srcId="{65504B84-E827-4699-A805-DD65EBBFAA43}" destId="{151D2783-66BB-4C16-BB3D-F0741F0E116E}" srcOrd="0" destOrd="0" presId="urn:microsoft.com/office/officeart/2009/3/layout/StepUpProcess"/>
    <dgm:cxn modelId="{AB0CFB17-F589-44C6-A0FA-0B8DDFE4A322}" srcId="{5D39A81B-FFA4-498F-B908-748DEB11EBAE}" destId="{65504B84-E827-4699-A805-DD65EBBFAA43}" srcOrd="2" destOrd="0" parTransId="{3AB92E0F-5A66-4921-9CC7-C892D8993EBE}" sibTransId="{4148E7EC-F6B8-4FE7-9AC6-BF3BB904213E}"/>
    <dgm:cxn modelId="{2C24BF80-D029-4997-84CF-515F48B66EB1}" type="presOf" srcId="{F51CD886-3405-45E6-97BD-3BF8DED6C272}" destId="{3BE4D5DB-C023-49D8-A26A-BDA2929DC1BB}" srcOrd="0" destOrd="0" presId="urn:microsoft.com/office/officeart/2009/3/layout/StepUpProcess"/>
    <dgm:cxn modelId="{954E7E71-E674-4538-8B87-B27182445BCD}" type="presOf" srcId="{474B0B8B-0B0C-4B3B-8EE6-E10080DCA334}" destId="{A1400F67-8FA2-46C2-AAA4-FCA98962D87D}" srcOrd="0" destOrd="0" presId="urn:microsoft.com/office/officeart/2009/3/layout/StepUpProcess"/>
    <dgm:cxn modelId="{68F5172F-B0AD-4AB4-AE3B-AC64C60933CF}" type="presOf" srcId="{D673058E-FF17-4FE4-9A42-4DB33C88BAAA}" destId="{96603969-D873-4A28-B0CA-E30DAC453BFD}" srcOrd="0" destOrd="0" presId="urn:microsoft.com/office/officeart/2009/3/layout/StepUpProcess"/>
    <dgm:cxn modelId="{5FCB4516-AA69-4C5F-9415-5E9532B1353C}" srcId="{5D39A81B-FFA4-498F-B908-748DEB11EBAE}" destId="{474B0B8B-0B0C-4B3B-8EE6-E10080DCA334}" srcOrd="3" destOrd="0" parTransId="{1C6F8FEE-A73E-4F94-83CE-DACF3E01E026}" sibTransId="{174BB693-982C-455E-8AD4-3BA14C860CEB}"/>
    <dgm:cxn modelId="{E95F2F5F-D610-4C7D-A809-C481E6881143}" type="presOf" srcId="{2D08F6ED-A8F7-4C0F-B82E-24D18FD028FD}" destId="{3119BB8D-0655-4DBF-BF53-000B9BBC33F2}" srcOrd="0" destOrd="0" presId="urn:microsoft.com/office/officeart/2009/3/layout/StepUpProcess"/>
    <dgm:cxn modelId="{90D889A1-15F9-4612-B8B0-E2D1439B1D31}" srcId="{5D39A81B-FFA4-498F-B908-748DEB11EBAE}" destId="{F51CD886-3405-45E6-97BD-3BF8DED6C272}" srcOrd="0" destOrd="0" parTransId="{2218EF5C-B542-40B0-AD29-2F424403DC57}" sibTransId="{AAD420AB-3935-4E7E-90B5-4E047203E605}"/>
    <dgm:cxn modelId="{9918AD87-B0F0-423A-854B-BF323D2DE613}" type="presOf" srcId="{5D39A81B-FFA4-498F-B908-748DEB11EBAE}" destId="{88609A8B-7073-4EC1-A1B8-4CA98F49F76E}" srcOrd="0" destOrd="0" presId="urn:microsoft.com/office/officeart/2009/3/layout/StepUpProcess"/>
    <dgm:cxn modelId="{7C06AA37-8F0C-41D0-9F03-5F1C5796D896}" srcId="{5D39A81B-FFA4-498F-B908-748DEB11EBAE}" destId="{D673058E-FF17-4FE4-9A42-4DB33C88BAAA}" srcOrd="4" destOrd="0" parTransId="{1037DE2D-971B-424A-B02F-C7A039563D40}" sibTransId="{D59D846E-7CDC-4098-AFEB-6124B4E76579}"/>
    <dgm:cxn modelId="{AF9DD477-1E3E-4844-8D7E-3E814B1541D2}" srcId="{5D39A81B-FFA4-498F-B908-748DEB11EBAE}" destId="{2D08F6ED-A8F7-4C0F-B82E-24D18FD028FD}" srcOrd="1" destOrd="0" parTransId="{9A875716-43E3-43A1-8513-11F8EDA21344}" sibTransId="{F3B90E89-71FF-4AE6-B864-30FE02F96453}"/>
    <dgm:cxn modelId="{06931F14-7DDF-4EC3-BC12-D950D1C205D3}" type="presParOf" srcId="{88609A8B-7073-4EC1-A1B8-4CA98F49F76E}" destId="{1B2FF485-052D-4F0B-A897-88115A9B80CB}" srcOrd="0" destOrd="0" presId="urn:microsoft.com/office/officeart/2009/3/layout/StepUpProcess"/>
    <dgm:cxn modelId="{2407DBE3-F1C0-4901-9599-5131DA4DCC9E}" type="presParOf" srcId="{1B2FF485-052D-4F0B-A897-88115A9B80CB}" destId="{82AA6D4A-5623-41D2-A7BA-B938F94EF1BA}" srcOrd="0" destOrd="0" presId="urn:microsoft.com/office/officeart/2009/3/layout/StepUpProcess"/>
    <dgm:cxn modelId="{01C89652-2360-4DDE-8887-071B85AA4756}" type="presParOf" srcId="{1B2FF485-052D-4F0B-A897-88115A9B80CB}" destId="{3BE4D5DB-C023-49D8-A26A-BDA2929DC1BB}" srcOrd="1" destOrd="0" presId="urn:microsoft.com/office/officeart/2009/3/layout/StepUpProcess"/>
    <dgm:cxn modelId="{19439443-A96B-4F14-8C5B-F6361C348DCE}" type="presParOf" srcId="{1B2FF485-052D-4F0B-A897-88115A9B80CB}" destId="{0F90E91E-22A2-47CA-B7D4-147FA8A55ED6}" srcOrd="2" destOrd="0" presId="urn:microsoft.com/office/officeart/2009/3/layout/StepUpProcess"/>
    <dgm:cxn modelId="{D54B66A2-BE53-4E96-A01E-C7E7B32E2586}" type="presParOf" srcId="{88609A8B-7073-4EC1-A1B8-4CA98F49F76E}" destId="{9B314AF7-A45C-4231-80C8-BED6E486249E}" srcOrd="1" destOrd="0" presId="urn:microsoft.com/office/officeart/2009/3/layout/StepUpProcess"/>
    <dgm:cxn modelId="{C20B7125-A496-4085-B532-C246DB13C504}" type="presParOf" srcId="{9B314AF7-A45C-4231-80C8-BED6E486249E}" destId="{D50E296D-C10E-42C9-B19C-F29DC3EF0A55}" srcOrd="0" destOrd="0" presId="urn:microsoft.com/office/officeart/2009/3/layout/StepUpProcess"/>
    <dgm:cxn modelId="{0A942F80-C3F9-426F-AFE7-D654B1237D9B}" type="presParOf" srcId="{88609A8B-7073-4EC1-A1B8-4CA98F49F76E}" destId="{BAA707ED-53B5-4614-9DE9-2EF3F832F917}" srcOrd="2" destOrd="0" presId="urn:microsoft.com/office/officeart/2009/3/layout/StepUpProcess"/>
    <dgm:cxn modelId="{863C0306-ECF3-489B-9BA6-79549DEE7CE1}" type="presParOf" srcId="{BAA707ED-53B5-4614-9DE9-2EF3F832F917}" destId="{403D05CC-5D8D-40CE-B8AD-A9346B80683D}" srcOrd="0" destOrd="0" presId="urn:microsoft.com/office/officeart/2009/3/layout/StepUpProcess"/>
    <dgm:cxn modelId="{847C53B6-122C-464F-805E-DCE12F7F2E4C}" type="presParOf" srcId="{BAA707ED-53B5-4614-9DE9-2EF3F832F917}" destId="{3119BB8D-0655-4DBF-BF53-000B9BBC33F2}" srcOrd="1" destOrd="0" presId="urn:microsoft.com/office/officeart/2009/3/layout/StepUpProcess"/>
    <dgm:cxn modelId="{1610FFC3-E883-4A9C-AAEA-C9DB41439146}" type="presParOf" srcId="{BAA707ED-53B5-4614-9DE9-2EF3F832F917}" destId="{0FC84345-3469-4D0A-8CCE-D5DA4999A7B2}" srcOrd="2" destOrd="0" presId="urn:microsoft.com/office/officeart/2009/3/layout/StepUpProcess"/>
    <dgm:cxn modelId="{971608E4-5543-4F10-8244-BA2DD6EE3B00}" type="presParOf" srcId="{88609A8B-7073-4EC1-A1B8-4CA98F49F76E}" destId="{7523CEFB-E5DA-4A50-911E-61457A814631}" srcOrd="3" destOrd="0" presId="urn:microsoft.com/office/officeart/2009/3/layout/StepUpProcess"/>
    <dgm:cxn modelId="{C5AC1628-CEC3-4060-AD92-27437B8FC561}" type="presParOf" srcId="{7523CEFB-E5DA-4A50-911E-61457A814631}" destId="{BED97A32-AE97-4A0B-A94C-B8A47E2DCCEC}" srcOrd="0" destOrd="0" presId="urn:microsoft.com/office/officeart/2009/3/layout/StepUpProcess"/>
    <dgm:cxn modelId="{32C67DD6-87E0-4098-BF70-F704C083C44A}" type="presParOf" srcId="{88609A8B-7073-4EC1-A1B8-4CA98F49F76E}" destId="{3ED0A8CF-73F6-442B-89EA-9AE8F7B855CD}" srcOrd="4" destOrd="0" presId="urn:microsoft.com/office/officeart/2009/3/layout/StepUpProcess"/>
    <dgm:cxn modelId="{AF451B15-4A95-4365-B61F-6B630E6226B7}" type="presParOf" srcId="{3ED0A8CF-73F6-442B-89EA-9AE8F7B855CD}" destId="{658644C9-C6AD-48D7-ADB0-05EDA0CC39C0}" srcOrd="0" destOrd="0" presId="urn:microsoft.com/office/officeart/2009/3/layout/StepUpProcess"/>
    <dgm:cxn modelId="{0B0B5212-B16C-415D-A80B-A472B977C8C9}" type="presParOf" srcId="{3ED0A8CF-73F6-442B-89EA-9AE8F7B855CD}" destId="{151D2783-66BB-4C16-BB3D-F0741F0E116E}" srcOrd="1" destOrd="0" presId="urn:microsoft.com/office/officeart/2009/3/layout/StepUpProcess"/>
    <dgm:cxn modelId="{F7AB2C56-7541-450F-86DC-6F8625452B1E}" type="presParOf" srcId="{3ED0A8CF-73F6-442B-89EA-9AE8F7B855CD}" destId="{DFCB0045-25CB-4B76-8AEE-4148435440A8}" srcOrd="2" destOrd="0" presId="urn:microsoft.com/office/officeart/2009/3/layout/StepUpProcess"/>
    <dgm:cxn modelId="{CBA453B7-CE0E-44C1-9BCA-C8601A639695}" type="presParOf" srcId="{88609A8B-7073-4EC1-A1B8-4CA98F49F76E}" destId="{B1327F54-3C41-4E61-8974-CA37D6A1FBB1}" srcOrd="5" destOrd="0" presId="urn:microsoft.com/office/officeart/2009/3/layout/StepUpProcess"/>
    <dgm:cxn modelId="{BF3D002A-C602-4D70-AFE6-DBE946952422}" type="presParOf" srcId="{B1327F54-3C41-4E61-8974-CA37D6A1FBB1}" destId="{0954FAA1-263D-403E-85AD-174442BAB016}" srcOrd="0" destOrd="0" presId="urn:microsoft.com/office/officeart/2009/3/layout/StepUpProcess"/>
    <dgm:cxn modelId="{72238F0B-D10B-4E6E-BA27-CCC0447BF707}" type="presParOf" srcId="{88609A8B-7073-4EC1-A1B8-4CA98F49F76E}" destId="{191DE398-2552-4977-A199-A3C052DB8776}" srcOrd="6" destOrd="0" presId="urn:microsoft.com/office/officeart/2009/3/layout/StepUpProcess"/>
    <dgm:cxn modelId="{4A4192D4-5694-4320-A66F-934754F526A2}" type="presParOf" srcId="{191DE398-2552-4977-A199-A3C052DB8776}" destId="{1AADB16D-DB1E-4FED-9676-7C99E22DB7CA}" srcOrd="0" destOrd="0" presId="urn:microsoft.com/office/officeart/2009/3/layout/StepUpProcess"/>
    <dgm:cxn modelId="{949091E1-BD5E-4561-B40C-9EDDC2937B9C}" type="presParOf" srcId="{191DE398-2552-4977-A199-A3C052DB8776}" destId="{A1400F67-8FA2-46C2-AAA4-FCA98962D87D}" srcOrd="1" destOrd="0" presId="urn:microsoft.com/office/officeart/2009/3/layout/StepUpProcess"/>
    <dgm:cxn modelId="{579D098F-A567-4F8E-A488-A1BBEF70230F}" type="presParOf" srcId="{191DE398-2552-4977-A199-A3C052DB8776}" destId="{4E0750DF-6828-4DB6-8B37-27365AF9C429}" srcOrd="2" destOrd="0" presId="urn:microsoft.com/office/officeart/2009/3/layout/StepUpProcess"/>
    <dgm:cxn modelId="{53E575A5-63FD-4889-ACB4-52FEFA259090}" type="presParOf" srcId="{88609A8B-7073-4EC1-A1B8-4CA98F49F76E}" destId="{A2021E95-2FEA-46B1-82B6-48B2D206DB66}" srcOrd="7" destOrd="0" presId="urn:microsoft.com/office/officeart/2009/3/layout/StepUpProcess"/>
    <dgm:cxn modelId="{4182231F-DD47-4698-AE10-39FCC8200CDE}" type="presParOf" srcId="{A2021E95-2FEA-46B1-82B6-48B2D206DB66}" destId="{4937FB1D-91CE-4637-ACC4-D68319D8842B}" srcOrd="0" destOrd="0" presId="urn:microsoft.com/office/officeart/2009/3/layout/StepUpProcess"/>
    <dgm:cxn modelId="{0ACA7D10-08C5-46B9-A63D-C6BA5C8A1A30}" type="presParOf" srcId="{88609A8B-7073-4EC1-A1B8-4CA98F49F76E}" destId="{53495DA1-1AA4-4CA2-9D31-058C1682FE46}" srcOrd="8" destOrd="0" presId="urn:microsoft.com/office/officeart/2009/3/layout/StepUpProcess"/>
    <dgm:cxn modelId="{FC3E6201-6036-4CB9-87AA-E280E3C63777}" type="presParOf" srcId="{53495DA1-1AA4-4CA2-9D31-058C1682FE46}" destId="{CBE9A7A9-1F3B-4767-9658-4F2B9A43F284}" srcOrd="0" destOrd="0" presId="urn:microsoft.com/office/officeart/2009/3/layout/StepUpProcess"/>
    <dgm:cxn modelId="{1C4C66E0-598D-47B8-A68D-ECC69D0710E7}" type="presParOf" srcId="{53495DA1-1AA4-4CA2-9D31-058C1682FE46}" destId="{96603969-D873-4A28-B0CA-E30DAC453BFD}"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168B0-EBEB-4C09-A57C-60774EE3869D}">
      <dsp:nvSpPr>
        <dsp:cNvPr id="0" name=""/>
        <dsp:cNvSpPr/>
      </dsp:nvSpPr>
      <dsp:spPr>
        <a:xfrm>
          <a:off x="5941476" y="3906974"/>
          <a:ext cx="438974" cy="91440"/>
        </a:xfrm>
        <a:custGeom>
          <a:avLst/>
          <a:gdLst/>
          <a:ahLst/>
          <a:cxnLst/>
          <a:rect l="0" t="0" r="0" b="0"/>
          <a:pathLst>
            <a:path>
              <a:moveTo>
                <a:pt x="0" y="45720"/>
              </a:moveTo>
              <a:lnTo>
                <a:pt x="312133" y="45720"/>
              </a:lnTo>
            </a:path>
          </a:pathLst>
        </a:custGeom>
        <a:noFill/>
        <a:ln w="15875"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chemeClr val="tx1"/>
            </a:solidFill>
            <a:latin typeface="Calibri"/>
            <a:ea typeface="+mn-ea"/>
            <a:cs typeface="+mn-cs"/>
          </a:endParaRPr>
        </a:p>
      </dsp:txBody>
      <dsp:txXfrm>
        <a:off x="6149989" y="3941719"/>
        <a:ext cx="0" cy="0"/>
      </dsp:txXfrm>
    </dsp:sp>
    <dsp:sp modelId="{F73ABC00-1A88-41CA-ABC1-7F79FBE5E75D}">
      <dsp:nvSpPr>
        <dsp:cNvPr id="0" name=""/>
        <dsp:cNvSpPr/>
      </dsp:nvSpPr>
      <dsp:spPr>
        <a:xfrm>
          <a:off x="3307632" y="3906974"/>
          <a:ext cx="438974" cy="91440"/>
        </a:xfrm>
        <a:custGeom>
          <a:avLst/>
          <a:gdLst/>
          <a:ahLst/>
          <a:cxnLst/>
          <a:rect l="0" t="0" r="0" b="0"/>
          <a:pathLst>
            <a:path>
              <a:moveTo>
                <a:pt x="0" y="45720"/>
              </a:moveTo>
              <a:lnTo>
                <a:pt x="312133" y="45720"/>
              </a:lnTo>
            </a:path>
          </a:pathLst>
        </a:custGeom>
        <a:noFill/>
        <a:ln w="15875"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chemeClr val="tx1"/>
            </a:solidFill>
            <a:latin typeface="Calibri"/>
            <a:ea typeface="+mn-ea"/>
            <a:cs typeface="+mn-cs"/>
          </a:endParaRPr>
        </a:p>
      </dsp:txBody>
      <dsp:txXfrm>
        <a:off x="3516144" y="3941719"/>
        <a:ext cx="0" cy="0"/>
      </dsp:txXfrm>
    </dsp:sp>
    <dsp:sp modelId="{0311F8C0-8ACF-4CA5-975B-F00F6562C4E5}">
      <dsp:nvSpPr>
        <dsp:cNvPr id="0" name=""/>
        <dsp:cNvSpPr/>
      </dsp:nvSpPr>
      <dsp:spPr>
        <a:xfrm>
          <a:off x="673787" y="2907119"/>
          <a:ext cx="438974" cy="1045574"/>
        </a:xfrm>
        <a:custGeom>
          <a:avLst/>
          <a:gdLst/>
          <a:ahLst/>
          <a:cxnLst/>
          <a:rect l="0" t="0" r="0" b="0"/>
          <a:pathLst>
            <a:path>
              <a:moveTo>
                <a:pt x="0" y="0"/>
              </a:moveTo>
              <a:lnTo>
                <a:pt x="156066" y="0"/>
              </a:lnTo>
              <a:lnTo>
                <a:pt x="156066" y="743458"/>
              </a:lnTo>
              <a:lnTo>
                <a:pt x="312133" y="743458"/>
              </a:lnTo>
            </a:path>
          </a:pathLst>
        </a:custGeom>
        <a:noFill/>
        <a:ln w="15875"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chemeClr val="tx1"/>
            </a:solidFill>
            <a:latin typeface="Calibri"/>
            <a:ea typeface="+mn-ea"/>
            <a:cs typeface="+mn-cs"/>
          </a:endParaRPr>
        </a:p>
      </dsp:txBody>
      <dsp:txXfrm>
        <a:off x="864925" y="3401557"/>
        <a:ext cx="0" cy="0"/>
      </dsp:txXfrm>
    </dsp:sp>
    <dsp:sp modelId="{5E64C242-E304-4C41-84B9-D2E72D7CB783}">
      <dsp:nvSpPr>
        <dsp:cNvPr id="0" name=""/>
        <dsp:cNvSpPr/>
      </dsp:nvSpPr>
      <dsp:spPr>
        <a:xfrm>
          <a:off x="3307632" y="1861545"/>
          <a:ext cx="438974" cy="1254689"/>
        </a:xfrm>
        <a:custGeom>
          <a:avLst/>
          <a:gdLst/>
          <a:ahLst/>
          <a:cxnLst/>
          <a:rect l="0" t="0" r="0" b="0"/>
          <a:pathLst>
            <a:path>
              <a:moveTo>
                <a:pt x="0" y="0"/>
              </a:moveTo>
              <a:lnTo>
                <a:pt x="156066" y="0"/>
              </a:lnTo>
              <a:lnTo>
                <a:pt x="156066" y="892150"/>
              </a:lnTo>
              <a:lnTo>
                <a:pt x="312133" y="892150"/>
              </a:lnTo>
            </a:path>
          </a:pathLst>
        </a:custGeom>
        <a:noFill/>
        <a:ln w="15875"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chemeClr val="tx1"/>
            </a:solidFill>
            <a:latin typeface="Calibri"/>
            <a:ea typeface="+mn-ea"/>
            <a:cs typeface="+mn-cs"/>
          </a:endParaRPr>
        </a:p>
      </dsp:txBody>
      <dsp:txXfrm>
        <a:off x="3493887" y="2455658"/>
        <a:ext cx="0" cy="0"/>
      </dsp:txXfrm>
    </dsp:sp>
    <dsp:sp modelId="{276BBFDB-4ACD-4DB5-A5D4-5124960CAE76}">
      <dsp:nvSpPr>
        <dsp:cNvPr id="0" name=""/>
        <dsp:cNvSpPr/>
      </dsp:nvSpPr>
      <dsp:spPr>
        <a:xfrm>
          <a:off x="3307632" y="1861545"/>
          <a:ext cx="438974" cy="418229"/>
        </a:xfrm>
        <a:custGeom>
          <a:avLst/>
          <a:gdLst/>
          <a:ahLst/>
          <a:cxnLst/>
          <a:rect l="0" t="0" r="0" b="0"/>
          <a:pathLst>
            <a:path>
              <a:moveTo>
                <a:pt x="0" y="0"/>
              </a:moveTo>
              <a:lnTo>
                <a:pt x="156066" y="0"/>
              </a:lnTo>
              <a:lnTo>
                <a:pt x="156066" y="297383"/>
              </a:lnTo>
              <a:lnTo>
                <a:pt x="312133" y="297383"/>
              </a:lnTo>
            </a:path>
          </a:pathLst>
        </a:custGeom>
        <a:noFill/>
        <a:ln w="15875"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chemeClr val="tx1"/>
            </a:solidFill>
            <a:latin typeface="Calibri"/>
            <a:ea typeface="+mn-ea"/>
            <a:cs typeface="+mn-cs"/>
          </a:endParaRPr>
        </a:p>
      </dsp:txBody>
      <dsp:txXfrm>
        <a:off x="3511961" y="2055502"/>
        <a:ext cx="0" cy="0"/>
      </dsp:txXfrm>
    </dsp:sp>
    <dsp:sp modelId="{6CF5D00E-1BC5-4889-A535-2C5BD5A8452A}">
      <dsp:nvSpPr>
        <dsp:cNvPr id="0" name=""/>
        <dsp:cNvSpPr/>
      </dsp:nvSpPr>
      <dsp:spPr>
        <a:xfrm>
          <a:off x="3307632" y="1443315"/>
          <a:ext cx="438974" cy="418229"/>
        </a:xfrm>
        <a:custGeom>
          <a:avLst/>
          <a:gdLst/>
          <a:ahLst/>
          <a:cxnLst/>
          <a:rect l="0" t="0" r="0" b="0"/>
          <a:pathLst>
            <a:path>
              <a:moveTo>
                <a:pt x="0" y="297383"/>
              </a:moveTo>
              <a:lnTo>
                <a:pt x="156066" y="297383"/>
              </a:lnTo>
              <a:lnTo>
                <a:pt x="156066" y="0"/>
              </a:lnTo>
              <a:lnTo>
                <a:pt x="312133" y="0"/>
              </a:lnTo>
            </a:path>
          </a:pathLst>
        </a:custGeom>
        <a:noFill/>
        <a:ln w="15875"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chemeClr val="tx1"/>
            </a:solidFill>
            <a:latin typeface="Calibri"/>
            <a:ea typeface="+mn-ea"/>
            <a:cs typeface="+mn-cs"/>
          </a:endParaRPr>
        </a:p>
      </dsp:txBody>
      <dsp:txXfrm>
        <a:off x="3511961" y="1637272"/>
        <a:ext cx="0" cy="0"/>
      </dsp:txXfrm>
    </dsp:sp>
    <dsp:sp modelId="{9B9B6539-6924-40E6-9661-396B47CB69DB}">
      <dsp:nvSpPr>
        <dsp:cNvPr id="0" name=""/>
        <dsp:cNvSpPr/>
      </dsp:nvSpPr>
      <dsp:spPr>
        <a:xfrm>
          <a:off x="3307632" y="606855"/>
          <a:ext cx="438974" cy="1254689"/>
        </a:xfrm>
        <a:custGeom>
          <a:avLst/>
          <a:gdLst/>
          <a:ahLst/>
          <a:cxnLst/>
          <a:rect l="0" t="0" r="0" b="0"/>
          <a:pathLst>
            <a:path>
              <a:moveTo>
                <a:pt x="0" y="892150"/>
              </a:moveTo>
              <a:lnTo>
                <a:pt x="156066" y="892150"/>
              </a:lnTo>
              <a:lnTo>
                <a:pt x="156066" y="0"/>
              </a:lnTo>
              <a:lnTo>
                <a:pt x="312133" y="0"/>
              </a:lnTo>
            </a:path>
          </a:pathLst>
        </a:custGeom>
        <a:noFill/>
        <a:ln w="15875" cap="flat" cmpd="sng" algn="ctr">
          <a:solidFill>
            <a:schemeClr val="accent6">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chemeClr val="tx1"/>
            </a:solidFill>
            <a:latin typeface="Calibri"/>
            <a:ea typeface="+mn-ea"/>
            <a:cs typeface="+mn-cs"/>
          </a:endParaRPr>
        </a:p>
      </dsp:txBody>
      <dsp:txXfrm>
        <a:off x="3493887" y="1200968"/>
        <a:ext cx="0" cy="0"/>
      </dsp:txXfrm>
    </dsp:sp>
    <dsp:sp modelId="{636685A0-A987-4898-A667-0F3B21778D3C}">
      <dsp:nvSpPr>
        <dsp:cNvPr id="0" name=""/>
        <dsp:cNvSpPr/>
      </dsp:nvSpPr>
      <dsp:spPr>
        <a:xfrm>
          <a:off x="673787" y="1861545"/>
          <a:ext cx="438974" cy="1045574"/>
        </a:xfrm>
        <a:custGeom>
          <a:avLst/>
          <a:gdLst/>
          <a:ahLst/>
          <a:cxnLst/>
          <a:rect l="0" t="0" r="0" b="0"/>
          <a:pathLst>
            <a:path>
              <a:moveTo>
                <a:pt x="0" y="743458"/>
              </a:moveTo>
              <a:lnTo>
                <a:pt x="156066" y="743458"/>
              </a:lnTo>
              <a:lnTo>
                <a:pt x="156066" y="0"/>
              </a:lnTo>
              <a:lnTo>
                <a:pt x="312133" y="0"/>
              </a:lnTo>
            </a:path>
          </a:pathLst>
        </a:custGeom>
        <a:noFill/>
        <a:ln w="15875"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chemeClr val="tx1"/>
            </a:solidFill>
            <a:latin typeface="Calibri"/>
            <a:ea typeface="+mn-ea"/>
            <a:cs typeface="+mn-cs"/>
          </a:endParaRPr>
        </a:p>
      </dsp:txBody>
      <dsp:txXfrm>
        <a:off x="864925" y="2355982"/>
        <a:ext cx="0" cy="0"/>
      </dsp:txXfrm>
    </dsp:sp>
    <dsp:sp modelId="{794C97AC-8F2D-4BFD-8E86-0C30D87CF137}">
      <dsp:nvSpPr>
        <dsp:cNvPr id="0" name=""/>
        <dsp:cNvSpPr/>
      </dsp:nvSpPr>
      <dsp:spPr>
        <a:xfrm rot="16200000">
          <a:off x="-1421763" y="2572535"/>
          <a:ext cx="3521935" cy="669167"/>
        </a:xfrm>
        <a:prstGeom prst="rect">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b="1" kern="1200" smtClean="0">
              <a:solidFill>
                <a:schemeClr val="tx1"/>
              </a:solidFill>
              <a:latin typeface="Calibri"/>
              <a:ea typeface="+mn-ea"/>
              <a:cs typeface="+mn-cs"/>
            </a:rPr>
            <a:t>Calidad de Vida</a:t>
          </a:r>
          <a:endParaRPr lang="es-ES" sz="2400" b="1" kern="1200" dirty="0">
            <a:solidFill>
              <a:schemeClr val="tx1"/>
            </a:solidFill>
            <a:latin typeface="Calibri"/>
            <a:ea typeface="+mn-ea"/>
            <a:cs typeface="+mn-cs"/>
          </a:endParaRPr>
        </a:p>
      </dsp:txBody>
      <dsp:txXfrm>
        <a:off x="-1421763" y="2572535"/>
        <a:ext cx="3521935" cy="669167"/>
      </dsp:txXfrm>
    </dsp:sp>
    <dsp:sp modelId="{C508B468-AF3E-4B21-92A8-B18769B211CA}">
      <dsp:nvSpPr>
        <dsp:cNvPr id="0" name=""/>
        <dsp:cNvSpPr/>
      </dsp:nvSpPr>
      <dsp:spPr>
        <a:xfrm>
          <a:off x="1112761" y="1526961"/>
          <a:ext cx="2194870" cy="669167"/>
        </a:xfrm>
        <a:prstGeom prst="rect">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outerShdw blurRad="63500" dist="50800" dir="5400000" sx="98000" sy="98000" rotWithShape="0">
            <a:srgbClr val="000000">
              <a:alpha val="2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kern="1200" smtClean="0">
              <a:solidFill>
                <a:schemeClr val="tx1"/>
              </a:solidFill>
              <a:latin typeface="Calibri"/>
              <a:ea typeface="+mn-ea"/>
              <a:cs typeface="+mn-cs"/>
            </a:rPr>
            <a:t>Factores Tangibles</a:t>
          </a:r>
          <a:endParaRPr lang="es-ES" sz="2200" kern="1200" dirty="0">
            <a:solidFill>
              <a:schemeClr val="tx1"/>
            </a:solidFill>
            <a:latin typeface="Calibri"/>
            <a:ea typeface="+mn-ea"/>
            <a:cs typeface="+mn-cs"/>
          </a:endParaRPr>
        </a:p>
      </dsp:txBody>
      <dsp:txXfrm>
        <a:off x="1112761" y="1526961"/>
        <a:ext cx="2194870" cy="669167"/>
      </dsp:txXfrm>
    </dsp:sp>
    <dsp:sp modelId="{3CB9ADCF-5DBE-4445-BAB5-03A6552D7B94}">
      <dsp:nvSpPr>
        <dsp:cNvPr id="0" name=""/>
        <dsp:cNvSpPr/>
      </dsp:nvSpPr>
      <dsp:spPr>
        <a:xfrm>
          <a:off x="3746606" y="272271"/>
          <a:ext cx="2194870" cy="669167"/>
        </a:xfrm>
        <a:prstGeom prst="rect">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outerShdw blurRad="63500" dist="50800" dir="5400000" sx="98000" sy="98000" rotWithShape="0">
            <a:srgbClr val="000000">
              <a:alpha val="2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kern="1200" smtClean="0">
              <a:solidFill>
                <a:schemeClr val="tx1"/>
              </a:solidFill>
              <a:latin typeface="Calibri"/>
              <a:ea typeface="+mn-ea"/>
              <a:cs typeface="+mn-cs"/>
            </a:rPr>
            <a:t>Servicios Básicos</a:t>
          </a:r>
          <a:endParaRPr lang="es-EC" sz="2200" kern="1200" dirty="0" smtClean="0">
            <a:solidFill>
              <a:schemeClr val="tx1"/>
            </a:solidFill>
            <a:latin typeface="Calibri"/>
            <a:ea typeface="+mn-ea"/>
            <a:cs typeface="+mn-cs"/>
          </a:endParaRPr>
        </a:p>
      </dsp:txBody>
      <dsp:txXfrm>
        <a:off x="3746606" y="272271"/>
        <a:ext cx="2194870" cy="669167"/>
      </dsp:txXfrm>
    </dsp:sp>
    <dsp:sp modelId="{89F9CF1D-6DE1-40A1-A13F-891778EF3191}">
      <dsp:nvSpPr>
        <dsp:cNvPr id="0" name=""/>
        <dsp:cNvSpPr/>
      </dsp:nvSpPr>
      <dsp:spPr>
        <a:xfrm>
          <a:off x="3746606" y="1108731"/>
          <a:ext cx="2194870" cy="669167"/>
        </a:xfrm>
        <a:prstGeom prst="rect">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outerShdw blurRad="63500" dist="50800" dir="5400000" sx="98000" sy="98000" rotWithShape="0">
            <a:srgbClr val="000000">
              <a:alpha val="2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kern="1200" smtClean="0">
              <a:solidFill>
                <a:schemeClr val="tx1"/>
              </a:solidFill>
              <a:latin typeface="Calibri"/>
              <a:ea typeface="+mn-ea"/>
              <a:cs typeface="+mn-cs"/>
            </a:rPr>
            <a:t>Educación</a:t>
          </a:r>
          <a:endParaRPr lang="es-ES" sz="2200" kern="1200" dirty="0">
            <a:solidFill>
              <a:schemeClr val="tx1"/>
            </a:solidFill>
            <a:latin typeface="Calibri"/>
            <a:ea typeface="+mn-ea"/>
            <a:cs typeface="+mn-cs"/>
          </a:endParaRPr>
        </a:p>
      </dsp:txBody>
      <dsp:txXfrm>
        <a:off x="3746606" y="1108731"/>
        <a:ext cx="2194870" cy="669167"/>
      </dsp:txXfrm>
    </dsp:sp>
    <dsp:sp modelId="{0454C60A-48C8-44D6-A42F-30163DC86559}">
      <dsp:nvSpPr>
        <dsp:cNvPr id="0" name=""/>
        <dsp:cNvSpPr/>
      </dsp:nvSpPr>
      <dsp:spPr>
        <a:xfrm>
          <a:off x="3746606" y="1945190"/>
          <a:ext cx="2194870" cy="669167"/>
        </a:xfrm>
        <a:prstGeom prst="rect">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outerShdw blurRad="63500" dist="50800" dir="5400000" sx="98000" sy="98000" rotWithShape="0">
            <a:srgbClr val="000000">
              <a:alpha val="2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kern="1200" smtClean="0">
              <a:solidFill>
                <a:schemeClr val="tx1"/>
              </a:solidFill>
              <a:latin typeface="Calibri"/>
              <a:ea typeface="+mn-ea"/>
              <a:cs typeface="+mn-cs"/>
            </a:rPr>
            <a:t>Seguridad</a:t>
          </a:r>
          <a:endParaRPr lang="es-ES" sz="2200" kern="1200" dirty="0">
            <a:solidFill>
              <a:schemeClr val="tx1"/>
            </a:solidFill>
            <a:latin typeface="Calibri"/>
            <a:ea typeface="+mn-ea"/>
            <a:cs typeface="+mn-cs"/>
          </a:endParaRPr>
        </a:p>
      </dsp:txBody>
      <dsp:txXfrm>
        <a:off x="3746606" y="1945190"/>
        <a:ext cx="2194870" cy="669167"/>
      </dsp:txXfrm>
    </dsp:sp>
    <dsp:sp modelId="{678862DB-292A-40D0-8E4C-3D6DECF5D00B}">
      <dsp:nvSpPr>
        <dsp:cNvPr id="0" name=""/>
        <dsp:cNvSpPr/>
      </dsp:nvSpPr>
      <dsp:spPr>
        <a:xfrm>
          <a:off x="3746606" y="2781650"/>
          <a:ext cx="2194870" cy="669167"/>
        </a:xfrm>
        <a:prstGeom prst="rect">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outerShdw blurRad="63500" dist="50800" dir="5400000" sx="98000" sy="98000" rotWithShape="0">
            <a:srgbClr val="000000">
              <a:alpha val="2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kern="1200" smtClean="0">
              <a:solidFill>
                <a:schemeClr val="tx1"/>
              </a:solidFill>
              <a:latin typeface="Calibri"/>
              <a:ea typeface="+mn-ea"/>
              <a:cs typeface="+mn-cs"/>
            </a:rPr>
            <a:t>Ingresos económicos</a:t>
          </a:r>
          <a:endParaRPr lang="es-ES" sz="2200" kern="1200" dirty="0">
            <a:solidFill>
              <a:schemeClr val="tx1"/>
            </a:solidFill>
            <a:latin typeface="Calibri"/>
            <a:ea typeface="+mn-ea"/>
            <a:cs typeface="+mn-cs"/>
          </a:endParaRPr>
        </a:p>
      </dsp:txBody>
      <dsp:txXfrm>
        <a:off x="3746606" y="2781650"/>
        <a:ext cx="2194870" cy="669167"/>
      </dsp:txXfrm>
    </dsp:sp>
    <dsp:sp modelId="{C1A68439-ACD6-4FDF-A56C-7637313858B1}">
      <dsp:nvSpPr>
        <dsp:cNvPr id="0" name=""/>
        <dsp:cNvSpPr/>
      </dsp:nvSpPr>
      <dsp:spPr>
        <a:xfrm>
          <a:off x="1112761" y="3618110"/>
          <a:ext cx="2194870" cy="669167"/>
        </a:xfrm>
        <a:prstGeom prst="rect">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outerShdw blurRad="63500" dist="50800" dir="5400000" sx="98000" sy="98000" rotWithShape="0">
            <a:srgbClr val="000000">
              <a:alpha val="2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kern="1200" smtClean="0">
              <a:solidFill>
                <a:schemeClr val="tx1"/>
              </a:solidFill>
              <a:latin typeface="Calibri"/>
              <a:ea typeface="+mn-ea"/>
              <a:cs typeface="+mn-cs"/>
            </a:rPr>
            <a:t>Factores Intangibles</a:t>
          </a:r>
          <a:endParaRPr lang="es-ES" sz="2200" kern="1200" dirty="0">
            <a:solidFill>
              <a:schemeClr val="tx1"/>
            </a:solidFill>
            <a:latin typeface="Calibri"/>
            <a:ea typeface="+mn-ea"/>
            <a:cs typeface="+mn-cs"/>
          </a:endParaRPr>
        </a:p>
      </dsp:txBody>
      <dsp:txXfrm>
        <a:off x="1112761" y="3618110"/>
        <a:ext cx="2194870" cy="669167"/>
      </dsp:txXfrm>
    </dsp:sp>
    <dsp:sp modelId="{FC66AAC8-FE26-4016-8EDD-E1F244EF8419}">
      <dsp:nvSpPr>
        <dsp:cNvPr id="0" name=""/>
        <dsp:cNvSpPr/>
      </dsp:nvSpPr>
      <dsp:spPr>
        <a:xfrm>
          <a:off x="3746606" y="3618110"/>
          <a:ext cx="2194870" cy="669167"/>
        </a:xfrm>
        <a:prstGeom prst="rect">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outerShdw blurRad="63500" dist="50800" dir="5400000" sx="98000" sy="98000" rotWithShape="0">
            <a:srgbClr val="000000">
              <a:alpha val="2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kern="1200" smtClean="0">
              <a:solidFill>
                <a:schemeClr val="tx1"/>
              </a:solidFill>
              <a:latin typeface="Calibri"/>
              <a:ea typeface="+mn-ea"/>
              <a:cs typeface="+mn-cs"/>
            </a:rPr>
            <a:t>Bienestar</a:t>
          </a:r>
          <a:endParaRPr lang="es-ES" sz="2200" kern="1200" dirty="0">
            <a:solidFill>
              <a:schemeClr val="tx1"/>
            </a:solidFill>
            <a:latin typeface="Calibri"/>
            <a:ea typeface="+mn-ea"/>
            <a:cs typeface="+mn-cs"/>
          </a:endParaRPr>
        </a:p>
      </dsp:txBody>
      <dsp:txXfrm>
        <a:off x="3746606" y="3618110"/>
        <a:ext cx="2194870" cy="669167"/>
      </dsp:txXfrm>
    </dsp:sp>
    <dsp:sp modelId="{000F8278-0C4D-49E3-BD49-9930911BCF1F}">
      <dsp:nvSpPr>
        <dsp:cNvPr id="0" name=""/>
        <dsp:cNvSpPr/>
      </dsp:nvSpPr>
      <dsp:spPr>
        <a:xfrm>
          <a:off x="6380450" y="3618110"/>
          <a:ext cx="2194870" cy="669167"/>
        </a:xfrm>
        <a:prstGeom prst="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63500" dist="50800" dir="5400000" sx="98000" sy="98000" rotWithShape="0">
            <a:srgbClr val="000000">
              <a:alpha val="2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kern="1200" smtClean="0">
              <a:solidFill>
                <a:schemeClr val="tx1"/>
              </a:solidFill>
              <a:latin typeface="Calibri"/>
              <a:ea typeface="+mn-ea"/>
              <a:cs typeface="+mn-cs"/>
            </a:rPr>
            <a:t>Satisfacción</a:t>
          </a:r>
          <a:endParaRPr lang="es-ES" sz="2200" kern="1200" dirty="0">
            <a:solidFill>
              <a:schemeClr val="tx1"/>
            </a:solidFill>
            <a:latin typeface="Calibri"/>
            <a:ea typeface="+mn-ea"/>
            <a:cs typeface="+mn-cs"/>
          </a:endParaRPr>
        </a:p>
      </dsp:txBody>
      <dsp:txXfrm>
        <a:off x="6380450" y="3618110"/>
        <a:ext cx="2194870" cy="6691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8F093-776C-460E-AE2C-20814A7A5B68}">
      <dsp:nvSpPr>
        <dsp:cNvPr id="0" name=""/>
        <dsp:cNvSpPr/>
      </dsp:nvSpPr>
      <dsp:spPr>
        <a:xfrm>
          <a:off x="0" y="128288"/>
          <a:ext cx="5011457" cy="5011457"/>
        </a:xfrm>
        <a:prstGeom prst="pie">
          <a:avLst>
            <a:gd name="adj1" fmla="val 5400000"/>
            <a:gd name="adj2" fmla="val 16200000"/>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B10BD5EC-FE10-46AD-BC52-77ABC771442A}">
      <dsp:nvSpPr>
        <dsp:cNvPr id="0" name=""/>
        <dsp:cNvSpPr/>
      </dsp:nvSpPr>
      <dsp:spPr>
        <a:xfrm>
          <a:off x="2505728" y="128288"/>
          <a:ext cx="5846700" cy="5011457"/>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1">
          <a:scrgbClr r="0" g="0" b="0"/>
        </a:lnRef>
        <a:fillRef idx="1">
          <a:scrgbClr r="0" g="0" b="0"/>
        </a:fillRef>
        <a:effectRef idx="2">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C" sz="3100" b="1" kern="1200" dirty="0" smtClean="0"/>
            <a:t>Enfoque Cartesiano</a:t>
          </a:r>
          <a:endParaRPr lang="es-ES" sz="3100" b="1" kern="1200" dirty="0"/>
        </a:p>
      </dsp:txBody>
      <dsp:txXfrm>
        <a:off x="2505728" y="128288"/>
        <a:ext cx="2923350" cy="1503440"/>
      </dsp:txXfrm>
    </dsp:sp>
    <dsp:sp modelId="{BC94F1E4-AC32-4006-B823-6E2F284D7C2D}">
      <dsp:nvSpPr>
        <dsp:cNvPr id="0" name=""/>
        <dsp:cNvSpPr/>
      </dsp:nvSpPr>
      <dsp:spPr>
        <a:xfrm>
          <a:off x="877006" y="1631729"/>
          <a:ext cx="3257444" cy="3257444"/>
        </a:xfrm>
        <a:prstGeom prst="pie">
          <a:avLst>
            <a:gd name="adj1" fmla="val 5400000"/>
            <a:gd name="adj2" fmla="val 16200000"/>
          </a:avLst>
        </a:prstGeom>
        <a:gradFill rotWithShape="0">
          <a:gsLst>
            <a:gs pos="0">
              <a:schemeClr val="accent4">
                <a:hueOff val="-4135930"/>
                <a:satOff val="23223"/>
                <a:lumOff val="-1078"/>
                <a:alphaOff val="0"/>
                <a:lumMod val="95000"/>
              </a:schemeClr>
            </a:gs>
            <a:gs pos="100000">
              <a:schemeClr val="accent4">
                <a:hueOff val="-4135930"/>
                <a:satOff val="23223"/>
                <a:lumOff val="-1078"/>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4135930"/>
              <a:satOff val="23223"/>
              <a:lumOff val="-1078"/>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6C76194D-CF10-466F-803D-EEA0331364D8}">
      <dsp:nvSpPr>
        <dsp:cNvPr id="0" name=""/>
        <dsp:cNvSpPr/>
      </dsp:nvSpPr>
      <dsp:spPr>
        <a:xfrm>
          <a:off x="2505728" y="1631729"/>
          <a:ext cx="5846700" cy="3257444"/>
        </a:xfrm>
        <a:prstGeom prst="rect">
          <a:avLst/>
        </a:prstGeom>
        <a:solidFill>
          <a:schemeClr val="lt1">
            <a:alpha val="90000"/>
            <a:hueOff val="0"/>
            <a:satOff val="0"/>
            <a:lumOff val="0"/>
            <a:alphaOff val="0"/>
          </a:schemeClr>
        </a:solidFill>
        <a:ln w="9525" cap="flat" cmpd="sng" algn="ctr">
          <a:solidFill>
            <a:schemeClr val="accent4">
              <a:hueOff val="-4135930"/>
              <a:satOff val="23223"/>
              <a:lumOff val="-1078"/>
              <a:alphaOff val="0"/>
            </a:schemeClr>
          </a:solidFill>
          <a:prstDash val="solid"/>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1">
          <a:scrgbClr r="0" g="0" b="0"/>
        </a:lnRef>
        <a:fillRef idx="1">
          <a:scrgbClr r="0" g="0" b="0"/>
        </a:fillRef>
        <a:effectRef idx="2">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C" sz="3100" b="1" kern="1200" dirty="0" smtClean="0"/>
            <a:t>Recolección de Datos</a:t>
          </a:r>
          <a:endParaRPr lang="es-ES" sz="3100" b="1" kern="1200" dirty="0"/>
        </a:p>
      </dsp:txBody>
      <dsp:txXfrm>
        <a:off x="2505728" y="1631729"/>
        <a:ext cx="2923350" cy="1503435"/>
      </dsp:txXfrm>
    </dsp:sp>
    <dsp:sp modelId="{BE641451-FAEF-4338-A07E-590C05EC412C}">
      <dsp:nvSpPr>
        <dsp:cNvPr id="0" name=""/>
        <dsp:cNvSpPr/>
      </dsp:nvSpPr>
      <dsp:spPr>
        <a:xfrm>
          <a:off x="1754010" y="3135164"/>
          <a:ext cx="1503435" cy="1503435"/>
        </a:xfrm>
        <a:prstGeom prst="pie">
          <a:avLst>
            <a:gd name="adj1" fmla="val 5400000"/>
            <a:gd name="adj2" fmla="val 16200000"/>
          </a:avLst>
        </a:prstGeom>
        <a:gradFill rotWithShape="0">
          <a:gsLst>
            <a:gs pos="0">
              <a:schemeClr val="accent4">
                <a:hueOff val="-8271860"/>
                <a:satOff val="46445"/>
                <a:lumOff val="-2156"/>
                <a:alphaOff val="0"/>
                <a:lumMod val="95000"/>
              </a:schemeClr>
            </a:gs>
            <a:gs pos="100000">
              <a:schemeClr val="accent4">
                <a:hueOff val="-8271860"/>
                <a:satOff val="46445"/>
                <a:lumOff val="-2156"/>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8271860"/>
              <a:satOff val="46445"/>
              <a:lumOff val="-2156"/>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B695BE08-DDB4-4EE9-98EC-D3CD07E51A5D}">
      <dsp:nvSpPr>
        <dsp:cNvPr id="0" name=""/>
        <dsp:cNvSpPr/>
      </dsp:nvSpPr>
      <dsp:spPr>
        <a:xfrm>
          <a:off x="2505728" y="3135164"/>
          <a:ext cx="5846700" cy="1503435"/>
        </a:xfrm>
        <a:prstGeom prst="rect">
          <a:avLst/>
        </a:prstGeom>
        <a:solidFill>
          <a:schemeClr val="lt1">
            <a:alpha val="90000"/>
            <a:hueOff val="0"/>
            <a:satOff val="0"/>
            <a:lumOff val="0"/>
            <a:alphaOff val="0"/>
          </a:schemeClr>
        </a:solidFill>
        <a:ln w="9525" cap="flat" cmpd="sng" algn="ctr">
          <a:solidFill>
            <a:schemeClr val="accent4">
              <a:hueOff val="-8271860"/>
              <a:satOff val="46445"/>
              <a:lumOff val="-2156"/>
              <a:alphaOff val="0"/>
            </a:schemeClr>
          </a:solidFill>
          <a:prstDash val="solid"/>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1">
          <a:scrgbClr r="0" g="0" b="0"/>
        </a:lnRef>
        <a:fillRef idx="1">
          <a:scrgbClr r="0" g="0" b="0"/>
        </a:fillRef>
        <a:effectRef idx="2">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C" sz="3100" b="1" kern="1200" dirty="0" smtClean="0"/>
            <a:t>Instrumentos de Recolección</a:t>
          </a:r>
          <a:endParaRPr lang="es-ES" sz="3100" b="1" kern="1200" dirty="0"/>
        </a:p>
      </dsp:txBody>
      <dsp:txXfrm>
        <a:off x="2505728" y="3135164"/>
        <a:ext cx="2923350" cy="1503435"/>
      </dsp:txXfrm>
    </dsp:sp>
    <dsp:sp modelId="{5F385823-476F-4E33-BF7A-0237DD022E71}">
      <dsp:nvSpPr>
        <dsp:cNvPr id="0" name=""/>
        <dsp:cNvSpPr/>
      </dsp:nvSpPr>
      <dsp:spPr>
        <a:xfrm>
          <a:off x="5429078" y="128288"/>
          <a:ext cx="2923350" cy="1503440"/>
        </a:xfrm>
        <a:prstGeom prst="rect">
          <a:avLst/>
        </a:prstGeom>
        <a:noFill/>
        <a:ln w="9525" cap="flat" cmpd="sng" algn="ctr">
          <a:noFill/>
          <a:prstDash val="solid"/>
        </a:ln>
        <a:effectLst>
          <a:outerShdw blurRad="40005" dist="22984" dir="5400000" rotWithShape="0">
            <a:srgbClr val="000000">
              <a:alpha val="45000"/>
            </a:srgbClr>
          </a:outerShdw>
        </a:effectLst>
        <a:scene3d>
          <a:camera prst="orthographicFront">
            <a:rot lat="0" lon="0" rev="0"/>
          </a:camera>
          <a:lightRig rig="balanced" dir="tr"/>
        </a:scene3d>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smtClean="0"/>
            <a:t>Cualitativo</a:t>
          </a:r>
          <a:endParaRPr lang="es-ES" sz="1200" kern="1200" dirty="0"/>
        </a:p>
        <a:p>
          <a:pPr marL="114300" lvl="1" indent="-114300" algn="l" defTabSz="533400">
            <a:lnSpc>
              <a:spcPct val="90000"/>
            </a:lnSpc>
            <a:spcBef>
              <a:spcPct val="0"/>
            </a:spcBef>
            <a:spcAft>
              <a:spcPct val="15000"/>
            </a:spcAft>
            <a:buChar char="••"/>
          </a:pPr>
          <a:r>
            <a:rPr lang="es-EC" sz="1200" kern="1200" dirty="0" smtClean="0"/>
            <a:t>Cuantitativo</a:t>
          </a:r>
          <a:endParaRPr lang="es-ES" sz="1200" kern="1200" dirty="0"/>
        </a:p>
      </dsp:txBody>
      <dsp:txXfrm>
        <a:off x="5429078" y="128288"/>
        <a:ext cx="2923350" cy="1503440"/>
      </dsp:txXfrm>
    </dsp:sp>
    <dsp:sp modelId="{5EDBBDBC-1F36-4311-8ACA-DB91839103F6}">
      <dsp:nvSpPr>
        <dsp:cNvPr id="0" name=""/>
        <dsp:cNvSpPr/>
      </dsp:nvSpPr>
      <dsp:spPr>
        <a:xfrm>
          <a:off x="5429078" y="1631729"/>
          <a:ext cx="2923350" cy="1503435"/>
        </a:xfrm>
        <a:prstGeom prst="rect">
          <a:avLst/>
        </a:prstGeom>
        <a:noFill/>
        <a:ln w="9525" cap="flat" cmpd="sng" algn="ctr">
          <a:noFill/>
          <a:prstDash val="solid"/>
        </a:ln>
        <a:effectLst>
          <a:outerShdw blurRad="40005" dist="22984" dir="5400000" rotWithShape="0">
            <a:srgbClr val="000000">
              <a:alpha val="45000"/>
            </a:srgbClr>
          </a:outerShdw>
        </a:effectLst>
        <a:scene3d>
          <a:camera prst="orthographicFront">
            <a:rot lat="0" lon="0" rev="0"/>
          </a:camera>
          <a:lightRig rig="balanced" dir="tr"/>
        </a:scene3d>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smtClean="0"/>
            <a:t>Recopilación bibliográfica</a:t>
          </a:r>
          <a:endParaRPr lang="es-ES" sz="1200" kern="1200" dirty="0"/>
        </a:p>
        <a:p>
          <a:pPr marL="114300" lvl="1" indent="-114300" algn="l" defTabSz="533400">
            <a:lnSpc>
              <a:spcPct val="90000"/>
            </a:lnSpc>
            <a:spcBef>
              <a:spcPct val="0"/>
            </a:spcBef>
            <a:spcAft>
              <a:spcPct val="15000"/>
            </a:spcAft>
            <a:buChar char="••"/>
          </a:pPr>
          <a:r>
            <a:rPr lang="es-EC" sz="1200" kern="1200" dirty="0" smtClean="0"/>
            <a:t>Campo</a:t>
          </a:r>
          <a:endParaRPr lang="es-ES" sz="1200" kern="1200" dirty="0"/>
        </a:p>
      </dsp:txBody>
      <dsp:txXfrm>
        <a:off x="5429078" y="1631729"/>
        <a:ext cx="2923350" cy="1503435"/>
      </dsp:txXfrm>
    </dsp:sp>
    <dsp:sp modelId="{FE535884-6D30-42CE-8A7F-91D5A5E21DDD}">
      <dsp:nvSpPr>
        <dsp:cNvPr id="0" name=""/>
        <dsp:cNvSpPr/>
      </dsp:nvSpPr>
      <dsp:spPr>
        <a:xfrm>
          <a:off x="5429078" y="3135164"/>
          <a:ext cx="2923350" cy="1503435"/>
        </a:xfrm>
        <a:prstGeom prst="rect">
          <a:avLst/>
        </a:prstGeom>
        <a:noFill/>
        <a:ln w="9525" cap="flat" cmpd="sng" algn="ctr">
          <a:noFill/>
          <a:prstDash val="solid"/>
        </a:ln>
        <a:effectLst>
          <a:outerShdw blurRad="40005" dist="22984" dir="5400000" rotWithShape="0">
            <a:srgbClr val="000000">
              <a:alpha val="45000"/>
            </a:srgbClr>
          </a:outerShdw>
        </a:effectLst>
        <a:scene3d>
          <a:camera prst="orthographicFront">
            <a:rot lat="0" lon="0" rev="0"/>
          </a:camera>
          <a:lightRig rig="balanced" dir="tr"/>
        </a:scene3d>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smtClean="0"/>
            <a:t>Encuestas</a:t>
          </a:r>
          <a:endParaRPr lang="es-ES" sz="1200" kern="1200" dirty="0"/>
        </a:p>
        <a:p>
          <a:pPr marL="228600" lvl="2" indent="-114300" algn="l" defTabSz="533400">
            <a:lnSpc>
              <a:spcPct val="90000"/>
            </a:lnSpc>
            <a:spcBef>
              <a:spcPct val="0"/>
            </a:spcBef>
            <a:spcAft>
              <a:spcPct val="15000"/>
            </a:spcAft>
            <a:buChar char="••"/>
          </a:pPr>
          <a:r>
            <a:rPr lang="es-EC" sz="1200" kern="1200" dirty="0" smtClean="0"/>
            <a:t>Turistas</a:t>
          </a:r>
          <a:endParaRPr lang="es-ES" sz="1200" kern="1200" dirty="0"/>
        </a:p>
        <a:p>
          <a:pPr marL="228600" lvl="2" indent="-114300" algn="l" defTabSz="533400">
            <a:lnSpc>
              <a:spcPct val="90000"/>
            </a:lnSpc>
            <a:spcBef>
              <a:spcPct val="0"/>
            </a:spcBef>
            <a:spcAft>
              <a:spcPct val="15000"/>
            </a:spcAft>
            <a:buChar char="••"/>
          </a:pPr>
          <a:r>
            <a:rPr lang="es-EC" sz="1200" kern="1200" dirty="0" smtClean="0"/>
            <a:t>Residentes</a:t>
          </a:r>
          <a:endParaRPr lang="es-ES" sz="1200" kern="1200" dirty="0"/>
        </a:p>
        <a:p>
          <a:pPr marL="114300" lvl="1" indent="-114300" algn="l" defTabSz="533400">
            <a:lnSpc>
              <a:spcPct val="90000"/>
            </a:lnSpc>
            <a:spcBef>
              <a:spcPct val="0"/>
            </a:spcBef>
            <a:spcAft>
              <a:spcPct val="15000"/>
            </a:spcAft>
            <a:buChar char="••"/>
          </a:pPr>
          <a:r>
            <a:rPr lang="es-EC" sz="1200" kern="1200" dirty="0" smtClean="0"/>
            <a:t>Entrevistas</a:t>
          </a:r>
          <a:endParaRPr lang="es-ES" sz="1200" kern="1200" dirty="0"/>
        </a:p>
        <a:p>
          <a:pPr marL="228600" lvl="2" indent="-114300" algn="l" defTabSz="533400">
            <a:lnSpc>
              <a:spcPct val="90000"/>
            </a:lnSpc>
            <a:spcBef>
              <a:spcPct val="0"/>
            </a:spcBef>
            <a:spcAft>
              <a:spcPct val="15000"/>
            </a:spcAft>
            <a:buChar char="••"/>
          </a:pPr>
          <a:r>
            <a:rPr lang="es-EC" sz="1200" kern="1200" dirty="0" smtClean="0"/>
            <a:t>GAD Municipal San Miguel de los Bancos</a:t>
          </a:r>
          <a:endParaRPr lang="es-ES" sz="1200" kern="1200" dirty="0"/>
        </a:p>
        <a:p>
          <a:pPr marL="228600" lvl="2" indent="-114300" algn="l" defTabSz="533400">
            <a:lnSpc>
              <a:spcPct val="90000"/>
            </a:lnSpc>
            <a:spcBef>
              <a:spcPct val="0"/>
            </a:spcBef>
            <a:spcAft>
              <a:spcPct val="15000"/>
            </a:spcAft>
            <a:buChar char="••"/>
          </a:pPr>
          <a:r>
            <a:rPr lang="es-EC" sz="1200" kern="1200" dirty="0" smtClean="0"/>
            <a:t>Asociación de Servicios Turísticos “Cascada del Amor”</a:t>
          </a:r>
          <a:endParaRPr lang="es-ES" sz="1200" kern="1200" dirty="0"/>
        </a:p>
      </dsp:txBody>
      <dsp:txXfrm>
        <a:off x="5429078" y="3135164"/>
        <a:ext cx="2923350" cy="1503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A1C8A-C7F4-4967-83EE-12783E483131}">
      <dsp:nvSpPr>
        <dsp:cNvPr id="0" name=""/>
        <dsp:cNvSpPr/>
      </dsp:nvSpPr>
      <dsp:spPr>
        <a:xfrm>
          <a:off x="7847963" y="4352318"/>
          <a:ext cx="315455" cy="967396"/>
        </a:xfrm>
        <a:custGeom>
          <a:avLst/>
          <a:gdLst/>
          <a:ahLst/>
          <a:cxnLst/>
          <a:rect l="0" t="0" r="0" b="0"/>
          <a:pathLst>
            <a:path>
              <a:moveTo>
                <a:pt x="0" y="0"/>
              </a:moveTo>
              <a:lnTo>
                <a:pt x="0" y="967396"/>
              </a:lnTo>
              <a:lnTo>
                <a:pt x="315455" y="967396"/>
              </a:lnTo>
            </a:path>
          </a:pathLst>
        </a:custGeom>
        <a:noFill/>
        <a:ln w="1587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7C4EC530-5506-43CF-98AB-E9A828A6525C}">
      <dsp:nvSpPr>
        <dsp:cNvPr id="0" name=""/>
        <dsp:cNvSpPr/>
      </dsp:nvSpPr>
      <dsp:spPr>
        <a:xfrm>
          <a:off x="7416840" y="2859162"/>
          <a:ext cx="1272337" cy="441637"/>
        </a:xfrm>
        <a:custGeom>
          <a:avLst/>
          <a:gdLst/>
          <a:ahLst/>
          <a:cxnLst/>
          <a:rect l="0" t="0" r="0" b="0"/>
          <a:pathLst>
            <a:path>
              <a:moveTo>
                <a:pt x="0" y="0"/>
              </a:moveTo>
              <a:lnTo>
                <a:pt x="0" y="220818"/>
              </a:lnTo>
              <a:lnTo>
                <a:pt x="1272337" y="220818"/>
              </a:lnTo>
              <a:lnTo>
                <a:pt x="1272337" y="441637"/>
              </a:lnTo>
            </a:path>
          </a:pathLst>
        </a:custGeom>
        <a:noFill/>
        <a:ln w="9525" cap="flat" cmpd="sng" algn="ctr">
          <a:solidFill>
            <a:scrgbClr r="0" g="0" b="0">
              <a:shade val="75000"/>
              <a:satMod val="125000"/>
              <a:lumMod val="75000"/>
            </a:scrgbClr>
          </a:solidFill>
          <a:prstDash val="solid"/>
        </a:ln>
        <a:effectLst/>
      </dsp:spPr>
      <dsp:style>
        <a:lnRef idx="2">
          <a:scrgbClr r="0" g="0" b="0"/>
        </a:lnRef>
        <a:fillRef idx="0">
          <a:scrgbClr r="0" g="0" b="0"/>
        </a:fillRef>
        <a:effectRef idx="0">
          <a:scrgbClr r="0" g="0" b="0"/>
        </a:effectRef>
        <a:fontRef idx="minor"/>
      </dsp:style>
    </dsp:sp>
    <dsp:sp modelId="{B29E7F7A-C003-453A-884F-D94A9769D633}">
      <dsp:nvSpPr>
        <dsp:cNvPr id="0" name=""/>
        <dsp:cNvSpPr/>
      </dsp:nvSpPr>
      <dsp:spPr>
        <a:xfrm>
          <a:off x="6144503" y="2859162"/>
          <a:ext cx="1272337" cy="441637"/>
        </a:xfrm>
        <a:custGeom>
          <a:avLst/>
          <a:gdLst/>
          <a:ahLst/>
          <a:cxnLst/>
          <a:rect l="0" t="0" r="0" b="0"/>
          <a:pathLst>
            <a:path>
              <a:moveTo>
                <a:pt x="1272337" y="0"/>
              </a:moveTo>
              <a:lnTo>
                <a:pt x="1272337" y="220818"/>
              </a:lnTo>
              <a:lnTo>
                <a:pt x="0" y="220818"/>
              </a:lnTo>
              <a:lnTo>
                <a:pt x="0" y="441637"/>
              </a:lnTo>
            </a:path>
          </a:pathLst>
        </a:custGeom>
        <a:noFill/>
        <a:ln w="9525" cap="flat" cmpd="sng" algn="ctr">
          <a:solidFill>
            <a:scrgbClr r="0" g="0" b="0">
              <a:shade val="75000"/>
              <a:satMod val="125000"/>
              <a:lumMod val="75000"/>
            </a:scrgbClr>
          </a:solidFill>
          <a:prstDash val="solid"/>
        </a:ln>
        <a:effectLst/>
      </dsp:spPr>
      <dsp:style>
        <a:lnRef idx="2">
          <a:scrgbClr r="0" g="0" b="0"/>
        </a:lnRef>
        <a:fillRef idx="0">
          <a:scrgbClr r="0" g="0" b="0"/>
        </a:fillRef>
        <a:effectRef idx="0">
          <a:scrgbClr r="0" g="0" b="0"/>
        </a:effectRef>
        <a:fontRef idx="minor"/>
      </dsp:style>
    </dsp:sp>
    <dsp:sp modelId="{99CF9378-165A-464D-83EF-A40D0648EF21}">
      <dsp:nvSpPr>
        <dsp:cNvPr id="0" name=""/>
        <dsp:cNvSpPr/>
      </dsp:nvSpPr>
      <dsp:spPr>
        <a:xfrm>
          <a:off x="4872165" y="1366006"/>
          <a:ext cx="2544674" cy="441637"/>
        </a:xfrm>
        <a:custGeom>
          <a:avLst/>
          <a:gdLst/>
          <a:ahLst/>
          <a:cxnLst/>
          <a:rect l="0" t="0" r="0" b="0"/>
          <a:pathLst>
            <a:path>
              <a:moveTo>
                <a:pt x="0" y="0"/>
              </a:moveTo>
              <a:lnTo>
                <a:pt x="0" y="220818"/>
              </a:lnTo>
              <a:lnTo>
                <a:pt x="2544674" y="220818"/>
              </a:lnTo>
              <a:lnTo>
                <a:pt x="2544674" y="441637"/>
              </a:lnTo>
            </a:path>
          </a:pathLst>
        </a:custGeom>
        <a:noFill/>
        <a:ln w="9525" cap="flat" cmpd="sng" algn="ctr">
          <a:solidFill>
            <a:scrgbClr r="0" g="0" b="0">
              <a:shade val="75000"/>
              <a:satMod val="125000"/>
              <a:lumMod val="75000"/>
            </a:scrgbClr>
          </a:solidFill>
          <a:prstDash val="solid"/>
        </a:ln>
        <a:effectLst/>
      </dsp:spPr>
      <dsp:style>
        <a:lnRef idx="2">
          <a:scrgbClr r="0" g="0" b="0"/>
        </a:lnRef>
        <a:fillRef idx="0">
          <a:scrgbClr r="0" g="0" b="0"/>
        </a:fillRef>
        <a:effectRef idx="0">
          <a:scrgbClr r="0" g="0" b="0"/>
        </a:effectRef>
        <a:fontRef idx="minor"/>
      </dsp:style>
    </dsp:sp>
    <dsp:sp modelId="{10888EE7-8C91-469F-B818-C3666BE81FA1}">
      <dsp:nvSpPr>
        <dsp:cNvPr id="0" name=""/>
        <dsp:cNvSpPr/>
      </dsp:nvSpPr>
      <dsp:spPr>
        <a:xfrm>
          <a:off x="2758613" y="4352318"/>
          <a:ext cx="315455" cy="967396"/>
        </a:xfrm>
        <a:custGeom>
          <a:avLst/>
          <a:gdLst/>
          <a:ahLst/>
          <a:cxnLst/>
          <a:rect l="0" t="0" r="0" b="0"/>
          <a:pathLst>
            <a:path>
              <a:moveTo>
                <a:pt x="0" y="0"/>
              </a:moveTo>
              <a:lnTo>
                <a:pt x="0" y="967396"/>
              </a:lnTo>
              <a:lnTo>
                <a:pt x="315455" y="967396"/>
              </a:lnTo>
            </a:path>
          </a:pathLst>
        </a:custGeom>
        <a:noFill/>
        <a:ln w="15875"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8195E8E5-14BD-4210-90E1-A8679F68D95D}">
      <dsp:nvSpPr>
        <dsp:cNvPr id="0" name=""/>
        <dsp:cNvSpPr/>
      </dsp:nvSpPr>
      <dsp:spPr>
        <a:xfrm>
          <a:off x="2327491" y="2859162"/>
          <a:ext cx="1272337" cy="441637"/>
        </a:xfrm>
        <a:custGeom>
          <a:avLst/>
          <a:gdLst/>
          <a:ahLst/>
          <a:cxnLst/>
          <a:rect l="0" t="0" r="0" b="0"/>
          <a:pathLst>
            <a:path>
              <a:moveTo>
                <a:pt x="0" y="0"/>
              </a:moveTo>
              <a:lnTo>
                <a:pt x="0" y="220818"/>
              </a:lnTo>
              <a:lnTo>
                <a:pt x="1272337" y="220818"/>
              </a:lnTo>
              <a:lnTo>
                <a:pt x="1272337" y="441637"/>
              </a:lnTo>
            </a:path>
          </a:pathLst>
        </a:custGeom>
        <a:noFill/>
        <a:ln w="9525" cap="flat" cmpd="sng" algn="ctr">
          <a:solidFill>
            <a:scrgbClr r="0" g="0" b="0">
              <a:shade val="75000"/>
              <a:satMod val="125000"/>
              <a:lumMod val="75000"/>
            </a:scrgbClr>
          </a:solidFill>
          <a:prstDash val="solid"/>
        </a:ln>
        <a:effectLst/>
      </dsp:spPr>
      <dsp:style>
        <a:lnRef idx="2">
          <a:scrgbClr r="0" g="0" b="0"/>
        </a:lnRef>
        <a:fillRef idx="0">
          <a:scrgbClr r="0" g="0" b="0"/>
        </a:fillRef>
        <a:effectRef idx="0">
          <a:scrgbClr r="0" g="0" b="0"/>
        </a:effectRef>
        <a:fontRef idx="minor"/>
      </dsp:style>
    </dsp:sp>
    <dsp:sp modelId="{20DB5636-0D45-4A05-A1DB-C3CA1EAA056F}">
      <dsp:nvSpPr>
        <dsp:cNvPr id="0" name=""/>
        <dsp:cNvSpPr/>
      </dsp:nvSpPr>
      <dsp:spPr>
        <a:xfrm>
          <a:off x="1055154" y="2859162"/>
          <a:ext cx="1272337" cy="441637"/>
        </a:xfrm>
        <a:custGeom>
          <a:avLst/>
          <a:gdLst/>
          <a:ahLst/>
          <a:cxnLst/>
          <a:rect l="0" t="0" r="0" b="0"/>
          <a:pathLst>
            <a:path>
              <a:moveTo>
                <a:pt x="1272337" y="0"/>
              </a:moveTo>
              <a:lnTo>
                <a:pt x="1272337" y="220818"/>
              </a:lnTo>
              <a:lnTo>
                <a:pt x="0" y="220818"/>
              </a:lnTo>
              <a:lnTo>
                <a:pt x="0" y="441637"/>
              </a:lnTo>
            </a:path>
          </a:pathLst>
        </a:custGeom>
        <a:noFill/>
        <a:ln w="19050" cap="flat" cmpd="sng" algn="ctr">
          <a:solidFill>
            <a:scrgbClr r="0" g="0" b="0">
              <a:shade val="75000"/>
              <a:satMod val="125000"/>
              <a:lumMod val="75000"/>
            </a:scrgbClr>
          </a:solidFill>
          <a:prstDash val="solid"/>
        </a:ln>
        <a:effectLst/>
      </dsp:spPr>
      <dsp:style>
        <a:lnRef idx="2">
          <a:scrgbClr r="0" g="0" b="0"/>
        </a:lnRef>
        <a:fillRef idx="0">
          <a:scrgbClr r="0" g="0" b="0"/>
        </a:fillRef>
        <a:effectRef idx="0">
          <a:scrgbClr r="0" g="0" b="0"/>
        </a:effectRef>
        <a:fontRef idx="minor"/>
      </dsp:style>
    </dsp:sp>
    <dsp:sp modelId="{F5D4ED9E-8106-42E0-8F6B-19148C061943}">
      <dsp:nvSpPr>
        <dsp:cNvPr id="0" name=""/>
        <dsp:cNvSpPr/>
      </dsp:nvSpPr>
      <dsp:spPr>
        <a:xfrm>
          <a:off x="2327491" y="1366006"/>
          <a:ext cx="2544674" cy="441637"/>
        </a:xfrm>
        <a:custGeom>
          <a:avLst/>
          <a:gdLst/>
          <a:ahLst/>
          <a:cxnLst/>
          <a:rect l="0" t="0" r="0" b="0"/>
          <a:pathLst>
            <a:path>
              <a:moveTo>
                <a:pt x="2544674" y="0"/>
              </a:moveTo>
              <a:lnTo>
                <a:pt x="2544674" y="220818"/>
              </a:lnTo>
              <a:lnTo>
                <a:pt x="0" y="220818"/>
              </a:lnTo>
              <a:lnTo>
                <a:pt x="0" y="441637"/>
              </a:lnTo>
            </a:path>
          </a:pathLst>
        </a:custGeom>
        <a:noFill/>
        <a:ln w="1905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5E238FD0-0650-4CC8-9039-0A06984E02F6}">
      <dsp:nvSpPr>
        <dsp:cNvPr id="0" name=""/>
        <dsp:cNvSpPr/>
      </dsp:nvSpPr>
      <dsp:spPr>
        <a:xfrm>
          <a:off x="3820647" y="314488"/>
          <a:ext cx="2103036" cy="1051518"/>
        </a:xfrm>
        <a:prstGeom prst="rect">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b="1" kern="1200" smtClean="0">
              <a:solidFill>
                <a:schemeClr val="tx1"/>
              </a:solidFill>
            </a:rPr>
            <a:t>Tipos de Muestreo</a:t>
          </a:r>
          <a:endParaRPr lang="es-ES" sz="1500" b="1" kern="1200" dirty="0">
            <a:solidFill>
              <a:schemeClr val="tx1"/>
            </a:solidFill>
          </a:endParaRPr>
        </a:p>
      </dsp:txBody>
      <dsp:txXfrm>
        <a:off x="3820647" y="314488"/>
        <a:ext cx="2103036" cy="1051518"/>
      </dsp:txXfrm>
    </dsp:sp>
    <dsp:sp modelId="{F5C8E147-EDD7-4A53-8080-114EC3EB4F2C}">
      <dsp:nvSpPr>
        <dsp:cNvPr id="0" name=""/>
        <dsp:cNvSpPr/>
      </dsp:nvSpPr>
      <dsp:spPr>
        <a:xfrm>
          <a:off x="1275972" y="1807644"/>
          <a:ext cx="2103036" cy="1051518"/>
        </a:xfrm>
        <a:prstGeom prst="rect">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5">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b="1" kern="1200" smtClean="0">
              <a:solidFill>
                <a:schemeClr val="tx1"/>
              </a:solidFill>
            </a:rPr>
            <a:t>Residentes</a:t>
          </a:r>
          <a:endParaRPr lang="es-ES" sz="1500" b="1" kern="1200" dirty="0">
            <a:solidFill>
              <a:schemeClr val="tx1"/>
            </a:solidFill>
          </a:endParaRPr>
        </a:p>
      </dsp:txBody>
      <dsp:txXfrm>
        <a:off x="1275972" y="1807644"/>
        <a:ext cx="2103036" cy="1051518"/>
      </dsp:txXfrm>
    </dsp:sp>
    <dsp:sp modelId="{8B2DCC5A-773E-4D66-8BE6-7B38928D28D9}">
      <dsp:nvSpPr>
        <dsp:cNvPr id="0" name=""/>
        <dsp:cNvSpPr/>
      </dsp:nvSpPr>
      <dsp:spPr>
        <a:xfrm>
          <a:off x="3635" y="3300800"/>
          <a:ext cx="2103036" cy="1051518"/>
        </a:xfrm>
        <a:prstGeom prst="rect">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6">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b="1" kern="1200" smtClean="0">
              <a:solidFill>
                <a:schemeClr val="tx1"/>
              </a:solidFill>
            </a:rPr>
            <a:t>Por conveniencia</a:t>
          </a:r>
          <a:endParaRPr lang="es-ES" sz="1500" b="1" kern="1200" dirty="0">
            <a:solidFill>
              <a:schemeClr val="tx1"/>
            </a:solidFill>
          </a:endParaRPr>
        </a:p>
      </dsp:txBody>
      <dsp:txXfrm>
        <a:off x="3635" y="3300800"/>
        <a:ext cx="2103036" cy="1051518"/>
      </dsp:txXfrm>
    </dsp:sp>
    <dsp:sp modelId="{E91E455A-1E40-4F84-882B-22120E518CDF}">
      <dsp:nvSpPr>
        <dsp:cNvPr id="0" name=""/>
        <dsp:cNvSpPr/>
      </dsp:nvSpPr>
      <dsp:spPr>
        <a:xfrm>
          <a:off x="2548310" y="3300800"/>
          <a:ext cx="2103036" cy="1051518"/>
        </a:xfrm>
        <a:prstGeom prst="rect">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6">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smtClean="0">
              <a:solidFill>
                <a:schemeClr val="tx1"/>
              </a:solidFill>
            </a:rPr>
            <a:t>De 150 residentes se consideró de acuerdo a su disponibilidad al 50%</a:t>
          </a:r>
          <a:endParaRPr lang="es-ES" sz="1500" kern="1200" dirty="0">
            <a:solidFill>
              <a:schemeClr val="tx1"/>
            </a:solidFill>
          </a:endParaRPr>
        </a:p>
      </dsp:txBody>
      <dsp:txXfrm>
        <a:off x="2548310" y="3300800"/>
        <a:ext cx="2103036" cy="1051518"/>
      </dsp:txXfrm>
    </dsp:sp>
    <dsp:sp modelId="{33A8262D-A9F1-4029-8C3D-3786F774388D}">
      <dsp:nvSpPr>
        <dsp:cNvPr id="0" name=""/>
        <dsp:cNvSpPr/>
      </dsp:nvSpPr>
      <dsp:spPr>
        <a:xfrm>
          <a:off x="3074069" y="4793956"/>
          <a:ext cx="2103036" cy="1051518"/>
        </a:xfrm>
        <a:prstGeom prst="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b="1" kern="1200" smtClean="0">
              <a:solidFill>
                <a:schemeClr val="tx1"/>
              </a:solidFill>
            </a:rPr>
            <a:t>Tamaño de la muestra: 75 residentes</a:t>
          </a:r>
          <a:endParaRPr lang="es-ES" sz="1500" b="1" kern="1200" dirty="0">
            <a:solidFill>
              <a:schemeClr val="tx1"/>
            </a:solidFill>
          </a:endParaRPr>
        </a:p>
      </dsp:txBody>
      <dsp:txXfrm>
        <a:off x="3074069" y="4793956"/>
        <a:ext cx="2103036" cy="1051518"/>
      </dsp:txXfrm>
    </dsp:sp>
    <dsp:sp modelId="{A718E455-ADA3-4286-943D-FD923F9C2886}">
      <dsp:nvSpPr>
        <dsp:cNvPr id="0" name=""/>
        <dsp:cNvSpPr/>
      </dsp:nvSpPr>
      <dsp:spPr>
        <a:xfrm>
          <a:off x="6365322" y="1807644"/>
          <a:ext cx="2103036" cy="1051518"/>
        </a:xfrm>
        <a:prstGeom prst="rect">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5">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b="1" kern="1200" smtClean="0">
              <a:solidFill>
                <a:schemeClr val="tx1"/>
              </a:solidFill>
            </a:rPr>
            <a:t>Turistas</a:t>
          </a:r>
          <a:endParaRPr lang="es-ES" sz="1500" b="1" kern="1200" dirty="0">
            <a:solidFill>
              <a:schemeClr val="tx1"/>
            </a:solidFill>
          </a:endParaRPr>
        </a:p>
      </dsp:txBody>
      <dsp:txXfrm>
        <a:off x="6365322" y="1807644"/>
        <a:ext cx="2103036" cy="1051518"/>
      </dsp:txXfrm>
    </dsp:sp>
    <dsp:sp modelId="{0C8D5FB7-904D-40B4-B642-A1313BE18CC3}">
      <dsp:nvSpPr>
        <dsp:cNvPr id="0" name=""/>
        <dsp:cNvSpPr/>
      </dsp:nvSpPr>
      <dsp:spPr>
        <a:xfrm>
          <a:off x="5092984" y="3300800"/>
          <a:ext cx="2103036" cy="1051518"/>
        </a:xfrm>
        <a:prstGeom prst="rect">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6">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b="1" kern="1200" smtClean="0">
              <a:solidFill>
                <a:schemeClr val="tx1"/>
              </a:solidFill>
            </a:rPr>
            <a:t>Aleatorio simple</a:t>
          </a:r>
          <a:r>
            <a:rPr lang="es-EC" sz="1500" kern="1200" smtClean="0">
              <a:solidFill>
                <a:schemeClr val="tx1"/>
              </a:solidFill>
            </a:rPr>
            <a:t> </a:t>
          </a:r>
          <a:endParaRPr lang="es-ES" sz="1500" kern="1200" dirty="0">
            <a:solidFill>
              <a:schemeClr val="tx1"/>
            </a:solidFill>
          </a:endParaRPr>
        </a:p>
      </dsp:txBody>
      <dsp:txXfrm>
        <a:off x="5092984" y="3300800"/>
        <a:ext cx="2103036" cy="1051518"/>
      </dsp:txXfrm>
    </dsp:sp>
    <dsp:sp modelId="{37B5AF14-072C-4E13-9220-C8F962C61B5D}">
      <dsp:nvSpPr>
        <dsp:cNvPr id="0" name=""/>
        <dsp:cNvSpPr/>
      </dsp:nvSpPr>
      <dsp:spPr>
        <a:xfrm>
          <a:off x="7637659" y="3300800"/>
          <a:ext cx="2103036" cy="1051518"/>
        </a:xfrm>
        <a:prstGeom prst="rect">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6">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smtClean="0">
              <a:solidFill>
                <a:schemeClr val="tx1"/>
              </a:solidFill>
            </a:rPr>
            <a:t>De 5770 visitantes en 2016, con un margen de error del 5% y un nivel de confianza del 95%.</a:t>
          </a:r>
          <a:endParaRPr lang="es-ES" sz="1500" kern="1200" dirty="0">
            <a:solidFill>
              <a:schemeClr val="tx1"/>
            </a:solidFill>
          </a:endParaRPr>
        </a:p>
      </dsp:txBody>
      <dsp:txXfrm>
        <a:off x="7637659" y="3300800"/>
        <a:ext cx="2103036" cy="1051518"/>
      </dsp:txXfrm>
    </dsp:sp>
    <dsp:sp modelId="{8AAEFE8E-107E-4869-822D-011422B5DBE1}">
      <dsp:nvSpPr>
        <dsp:cNvPr id="0" name=""/>
        <dsp:cNvSpPr/>
      </dsp:nvSpPr>
      <dsp:spPr>
        <a:xfrm>
          <a:off x="8163418" y="4793956"/>
          <a:ext cx="2103036" cy="1051518"/>
        </a:xfrm>
        <a:prstGeom prst="rect">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b="1" kern="1200" smtClean="0">
              <a:solidFill>
                <a:schemeClr val="tx1"/>
              </a:solidFill>
            </a:rPr>
            <a:t>Tamaño de la muestra: 361 visitantes.</a:t>
          </a:r>
          <a:endParaRPr lang="es-ES" sz="1500" b="1" kern="1200" dirty="0">
            <a:solidFill>
              <a:schemeClr val="tx1"/>
            </a:solidFill>
          </a:endParaRPr>
        </a:p>
      </dsp:txBody>
      <dsp:txXfrm>
        <a:off x="8163418" y="4793956"/>
        <a:ext cx="2103036" cy="10515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DB86E-F0D3-43B0-8F61-C19C0C5D979D}">
      <dsp:nvSpPr>
        <dsp:cNvPr id="0" name=""/>
        <dsp:cNvSpPr/>
      </dsp:nvSpPr>
      <dsp:spPr>
        <a:xfrm>
          <a:off x="1512361" y="2709333"/>
          <a:ext cx="675382" cy="1930400"/>
        </a:xfrm>
        <a:custGeom>
          <a:avLst/>
          <a:gdLst/>
          <a:ahLst/>
          <a:cxnLst/>
          <a:rect l="0" t="0" r="0" b="0"/>
          <a:pathLst>
            <a:path>
              <a:moveTo>
                <a:pt x="0" y="0"/>
              </a:moveTo>
              <a:lnTo>
                <a:pt x="337691" y="0"/>
              </a:lnTo>
              <a:lnTo>
                <a:pt x="337691" y="1930400"/>
              </a:lnTo>
              <a:lnTo>
                <a:pt x="675382" y="1930400"/>
              </a:lnTo>
            </a:path>
          </a:pathLst>
        </a:custGeom>
        <a:noFill/>
        <a:ln w="15875"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solidFill>
              <a:schemeClr val="tx1"/>
            </a:solidFill>
          </a:endParaRPr>
        </a:p>
      </dsp:txBody>
      <dsp:txXfrm>
        <a:off x="1798924" y="3623405"/>
        <a:ext cx="102256" cy="102256"/>
      </dsp:txXfrm>
    </dsp:sp>
    <dsp:sp modelId="{B89BE7BF-B8B8-4328-935F-4F01D0FB2350}">
      <dsp:nvSpPr>
        <dsp:cNvPr id="0" name=""/>
        <dsp:cNvSpPr/>
      </dsp:nvSpPr>
      <dsp:spPr>
        <a:xfrm>
          <a:off x="1512361" y="2709333"/>
          <a:ext cx="675382" cy="643466"/>
        </a:xfrm>
        <a:custGeom>
          <a:avLst/>
          <a:gdLst/>
          <a:ahLst/>
          <a:cxnLst/>
          <a:rect l="0" t="0" r="0" b="0"/>
          <a:pathLst>
            <a:path>
              <a:moveTo>
                <a:pt x="0" y="0"/>
              </a:moveTo>
              <a:lnTo>
                <a:pt x="337691" y="0"/>
              </a:lnTo>
              <a:lnTo>
                <a:pt x="337691" y="643466"/>
              </a:lnTo>
              <a:lnTo>
                <a:pt x="675382" y="643466"/>
              </a:lnTo>
            </a:path>
          </a:pathLst>
        </a:custGeom>
        <a:noFill/>
        <a:ln w="15875"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chemeClr val="tx1"/>
            </a:solidFill>
          </a:endParaRPr>
        </a:p>
      </dsp:txBody>
      <dsp:txXfrm>
        <a:off x="1826731" y="3007745"/>
        <a:ext cx="46642" cy="46642"/>
      </dsp:txXfrm>
    </dsp:sp>
    <dsp:sp modelId="{63736234-1A30-48B0-B960-512F751113C0}">
      <dsp:nvSpPr>
        <dsp:cNvPr id="0" name=""/>
        <dsp:cNvSpPr/>
      </dsp:nvSpPr>
      <dsp:spPr>
        <a:xfrm>
          <a:off x="1512361" y="2065866"/>
          <a:ext cx="675382" cy="643466"/>
        </a:xfrm>
        <a:custGeom>
          <a:avLst/>
          <a:gdLst/>
          <a:ahLst/>
          <a:cxnLst/>
          <a:rect l="0" t="0" r="0" b="0"/>
          <a:pathLst>
            <a:path>
              <a:moveTo>
                <a:pt x="0" y="643466"/>
              </a:moveTo>
              <a:lnTo>
                <a:pt x="337691" y="643466"/>
              </a:lnTo>
              <a:lnTo>
                <a:pt x="337691" y="0"/>
              </a:lnTo>
              <a:lnTo>
                <a:pt x="675382" y="0"/>
              </a:lnTo>
            </a:path>
          </a:pathLst>
        </a:custGeom>
        <a:noFill/>
        <a:ln w="15875"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solidFill>
              <a:schemeClr val="tx1"/>
            </a:solidFill>
          </a:endParaRPr>
        </a:p>
      </dsp:txBody>
      <dsp:txXfrm>
        <a:off x="1826731" y="2364279"/>
        <a:ext cx="46642" cy="46642"/>
      </dsp:txXfrm>
    </dsp:sp>
    <dsp:sp modelId="{C9BD1C90-D3DF-45CF-9B3A-CA9D8034C80C}">
      <dsp:nvSpPr>
        <dsp:cNvPr id="0" name=""/>
        <dsp:cNvSpPr/>
      </dsp:nvSpPr>
      <dsp:spPr>
        <a:xfrm>
          <a:off x="1512361" y="778933"/>
          <a:ext cx="675382" cy="1930400"/>
        </a:xfrm>
        <a:custGeom>
          <a:avLst/>
          <a:gdLst/>
          <a:ahLst/>
          <a:cxnLst/>
          <a:rect l="0" t="0" r="0" b="0"/>
          <a:pathLst>
            <a:path>
              <a:moveTo>
                <a:pt x="0" y="1930400"/>
              </a:moveTo>
              <a:lnTo>
                <a:pt x="337691" y="1930400"/>
              </a:lnTo>
              <a:lnTo>
                <a:pt x="337691" y="0"/>
              </a:lnTo>
              <a:lnTo>
                <a:pt x="675382" y="0"/>
              </a:lnTo>
            </a:path>
          </a:pathLst>
        </a:custGeom>
        <a:noFill/>
        <a:ln w="15875"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solidFill>
              <a:schemeClr val="tx1"/>
            </a:solidFill>
          </a:endParaRPr>
        </a:p>
      </dsp:txBody>
      <dsp:txXfrm>
        <a:off x="1798924" y="1693005"/>
        <a:ext cx="102256" cy="102256"/>
      </dsp:txXfrm>
    </dsp:sp>
    <dsp:sp modelId="{A44BD726-1C79-4611-A00D-7C0DD9ED3E62}">
      <dsp:nvSpPr>
        <dsp:cNvPr id="0" name=""/>
        <dsp:cNvSpPr/>
      </dsp:nvSpPr>
      <dsp:spPr>
        <a:xfrm rot="16200000">
          <a:off x="-1711745" y="2194560"/>
          <a:ext cx="5418667" cy="1029546"/>
        </a:xfrm>
        <a:prstGeom prst="rect">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s-EC" sz="6500" kern="1200" dirty="0" smtClean="0">
              <a:solidFill>
                <a:schemeClr val="tx1"/>
              </a:solidFill>
            </a:rPr>
            <a:t>H2</a:t>
          </a:r>
          <a:endParaRPr lang="es-ES" sz="6500" kern="1200" dirty="0">
            <a:solidFill>
              <a:schemeClr val="tx1"/>
            </a:solidFill>
          </a:endParaRPr>
        </a:p>
      </dsp:txBody>
      <dsp:txXfrm>
        <a:off x="-1711745" y="2194560"/>
        <a:ext cx="5418667" cy="1029546"/>
      </dsp:txXfrm>
    </dsp:sp>
    <dsp:sp modelId="{22310A9C-5BD6-4B22-BD85-CCEC492C1F62}">
      <dsp:nvSpPr>
        <dsp:cNvPr id="0" name=""/>
        <dsp:cNvSpPr/>
      </dsp:nvSpPr>
      <dsp:spPr>
        <a:xfrm>
          <a:off x="2187744" y="264160"/>
          <a:ext cx="3376913" cy="1029546"/>
        </a:xfrm>
        <a:prstGeom prst="rect">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outerShdw blurRad="63500" dist="50800" dir="5400000" sx="98000" sy="98000" rotWithShape="0">
            <a:srgbClr val="000000">
              <a:alpha val="2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smtClean="0">
              <a:solidFill>
                <a:schemeClr val="tx1"/>
              </a:solidFill>
            </a:rPr>
            <a:t>Primer cruce: </a:t>
          </a:r>
          <a:r>
            <a:rPr lang="es-EC" sz="1800" b="1" kern="1200" smtClean="0">
              <a:solidFill>
                <a:schemeClr val="tx1"/>
              </a:solidFill>
            </a:rPr>
            <a:t>Seguridad * Delincuencia</a:t>
          </a:r>
          <a:r>
            <a:rPr lang="es-EC" sz="1800" kern="1200" smtClean="0">
              <a:solidFill>
                <a:schemeClr val="tx1"/>
              </a:solidFill>
            </a:rPr>
            <a:t>, se pudo demostrar que </a:t>
          </a:r>
          <a:r>
            <a:rPr lang="es-EC" sz="1800" i="1" kern="1200" smtClean="0">
              <a:solidFill>
                <a:schemeClr val="tx1"/>
              </a:solidFill>
            </a:rPr>
            <a:t>la hipótesis alternativa (H1) es aceptada.</a:t>
          </a:r>
          <a:endParaRPr lang="es-ES" sz="1800" kern="1200" dirty="0">
            <a:solidFill>
              <a:schemeClr val="tx1"/>
            </a:solidFill>
          </a:endParaRPr>
        </a:p>
      </dsp:txBody>
      <dsp:txXfrm>
        <a:off x="2187744" y="264160"/>
        <a:ext cx="3376913" cy="1029546"/>
      </dsp:txXfrm>
    </dsp:sp>
    <dsp:sp modelId="{550F4054-B302-43A1-84FA-5EE709154A0E}">
      <dsp:nvSpPr>
        <dsp:cNvPr id="0" name=""/>
        <dsp:cNvSpPr/>
      </dsp:nvSpPr>
      <dsp:spPr>
        <a:xfrm>
          <a:off x="2187744" y="1551093"/>
          <a:ext cx="3376913" cy="1029546"/>
        </a:xfrm>
        <a:prstGeom prst="rect">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outerShdw blurRad="63500" dist="50800" dir="5400000" sx="98000" sy="98000" rotWithShape="0">
            <a:srgbClr val="000000">
              <a:alpha val="2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i="1" kern="1200" smtClean="0">
              <a:solidFill>
                <a:schemeClr val="tx1"/>
              </a:solidFill>
            </a:rPr>
            <a:t>S</a:t>
          </a:r>
          <a:r>
            <a:rPr lang="es-EC" sz="1800" kern="1200" smtClean="0">
              <a:solidFill>
                <a:schemeClr val="tx1"/>
              </a:solidFill>
            </a:rPr>
            <a:t>egundo cruce: </a:t>
          </a:r>
          <a:r>
            <a:rPr lang="es-EC" sz="1800" b="1" kern="1200" smtClean="0">
              <a:solidFill>
                <a:schemeClr val="tx1"/>
              </a:solidFill>
            </a:rPr>
            <a:t>Organización Comunitaria * Infraestructura</a:t>
          </a:r>
          <a:r>
            <a:rPr lang="es-EC" sz="1800" kern="1200" smtClean="0">
              <a:solidFill>
                <a:schemeClr val="tx1"/>
              </a:solidFill>
            </a:rPr>
            <a:t>, se puede demostrar que </a:t>
          </a:r>
          <a:r>
            <a:rPr lang="es-EC" sz="1800" i="1" kern="1200" smtClean="0">
              <a:solidFill>
                <a:schemeClr val="tx1"/>
              </a:solidFill>
            </a:rPr>
            <a:t>la hipótesis nula (H0) es aceptada.</a:t>
          </a:r>
          <a:endParaRPr lang="es-ES" sz="1800" kern="1200" dirty="0">
            <a:solidFill>
              <a:schemeClr val="tx1"/>
            </a:solidFill>
          </a:endParaRPr>
        </a:p>
      </dsp:txBody>
      <dsp:txXfrm>
        <a:off x="2187744" y="1551093"/>
        <a:ext cx="3376913" cy="1029546"/>
      </dsp:txXfrm>
    </dsp:sp>
    <dsp:sp modelId="{8F5BA296-5C29-4623-957A-39C2DE124954}">
      <dsp:nvSpPr>
        <dsp:cNvPr id="0" name=""/>
        <dsp:cNvSpPr/>
      </dsp:nvSpPr>
      <dsp:spPr>
        <a:xfrm>
          <a:off x="2187744" y="2838026"/>
          <a:ext cx="3376913" cy="1029546"/>
        </a:xfrm>
        <a:prstGeom prst="rect">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outerShdw blurRad="63500" dist="50800" dir="5400000" sx="98000" sy="98000" rotWithShape="0">
            <a:srgbClr val="000000">
              <a:alpha val="2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i="1" kern="1200" smtClean="0">
              <a:solidFill>
                <a:schemeClr val="tx1"/>
              </a:solidFill>
            </a:rPr>
            <a:t>T</a:t>
          </a:r>
          <a:r>
            <a:rPr lang="es-EC" sz="1800" kern="1200" smtClean="0">
              <a:solidFill>
                <a:schemeClr val="tx1"/>
              </a:solidFill>
            </a:rPr>
            <a:t>ercer cruce: </a:t>
          </a:r>
          <a:r>
            <a:rPr lang="es-EC" sz="1800" b="1" kern="1200" smtClean="0">
              <a:solidFill>
                <a:schemeClr val="tx1"/>
              </a:solidFill>
            </a:rPr>
            <a:t>Responsabilidad Social * Cuidado Del Ambiente</a:t>
          </a:r>
          <a:r>
            <a:rPr lang="es-EC" sz="1800" kern="1200" smtClean="0">
              <a:solidFill>
                <a:schemeClr val="tx1"/>
              </a:solidFill>
            </a:rPr>
            <a:t>, se puede demostrar que </a:t>
          </a:r>
          <a:r>
            <a:rPr lang="es-EC" sz="1800" i="1" kern="1200" smtClean="0">
              <a:solidFill>
                <a:schemeClr val="tx1"/>
              </a:solidFill>
            </a:rPr>
            <a:t>la hipótesis nula (H0) es aceptada.</a:t>
          </a:r>
          <a:endParaRPr lang="es-ES" sz="1800" kern="1200" dirty="0">
            <a:solidFill>
              <a:schemeClr val="tx1"/>
            </a:solidFill>
          </a:endParaRPr>
        </a:p>
      </dsp:txBody>
      <dsp:txXfrm>
        <a:off x="2187744" y="2838026"/>
        <a:ext cx="3376913" cy="1029546"/>
      </dsp:txXfrm>
    </dsp:sp>
    <dsp:sp modelId="{E577862C-905F-48E7-B23D-8265F45F2A62}">
      <dsp:nvSpPr>
        <dsp:cNvPr id="0" name=""/>
        <dsp:cNvSpPr/>
      </dsp:nvSpPr>
      <dsp:spPr>
        <a:xfrm>
          <a:off x="2187744" y="4124960"/>
          <a:ext cx="3376913" cy="1029546"/>
        </a:xfrm>
        <a:prstGeom prst="rect">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outerShdw blurRad="63500" dist="50800" dir="5400000" sx="98000" sy="98000" rotWithShape="0">
            <a:srgbClr val="000000">
              <a:alpha val="2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i="1" kern="1200" dirty="0" smtClean="0">
              <a:solidFill>
                <a:schemeClr val="tx1"/>
              </a:solidFill>
            </a:rPr>
            <a:t>C</a:t>
          </a:r>
          <a:r>
            <a:rPr lang="es-EC" sz="1800" kern="1200" dirty="0" smtClean="0">
              <a:solidFill>
                <a:schemeClr val="tx1"/>
              </a:solidFill>
            </a:rPr>
            <a:t>uarto cruce: </a:t>
          </a:r>
          <a:r>
            <a:rPr lang="es-EC" sz="1800" b="1" kern="1200" dirty="0" smtClean="0">
              <a:solidFill>
                <a:schemeClr val="tx1"/>
              </a:solidFill>
            </a:rPr>
            <a:t>Educación * Valores Personales</a:t>
          </a:r>
          <a:r>
            <a:rPr lang="es-EC" sz="1800" kern="1200" dirty="0" smtClean="0">
              <a:solidFill>
                <a:schemeClr val="tx1"/>
              </a:solidFill>
            </a:rPr>
            <a:t>, se puede demostrar que</a:t>
          </a:r>
          <a:r>
            <a:rPr lang="es-EC" sz="1800" i="1" kern="1200" dirty="0" smtClean="0">
              <a:solidFill>
                <a:schemeClr val="tx1"/>
              </a:solidFill>
            </a:rPr>
            <a:t> la hipótesis nula (H0) es aceptada.</a:t>
          </a:r>
          <a:endParaRPr lang="es-ES" sz="1800" kern="1200" dirty="0">
            <a:solidFill>
              <a:schemeClr val="tx1"/>
            </a:solidFill>
          </a:endParaRPr>
        </a:p>
      </dsp:txBody>
      <dsp:txXfrm>
        <a:off x="2187744" y="4124960"/>
        <a:ext cx="3376913" cy="10295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FC694-C60E-4DC3-B101-189EF31A7962}">
      <dsp:nvSpPr>
        <dsp:cNvPr id="0" name=""/>
        <dsp:cNvSpPr/>
      </dsp:nvSpPr>
      <dsp:spPr>
        <a:xfrm rot="16200000">
          <a:off x="28916" y="927"/>
          <a:ext cx="1915925" cy="2018227"/>
        </a:xfrm>
        <a:prstGeom prst="downArrow">
          <a:avLst>
            <a:gd name="adj1" fmla="val 50000"/>
            <a:gd name="adj2" fmla="val 35000"/>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ES" sz="2200" kern="1200" smtClean="0"/>
            <a:t>Recinto Río Blanco</a:t>
          </a:r>
          <a:endParaRPr lang="es-ES" sz="2200" kern="1200" dirty="0"/>
        </a:p>
      </dsp:txBody>
      <dsp:txXfrm rot="5400000">
        <a:off x="-22234" y="531059"/>
        <a:ext cx="1682940" cy="957963"/>
      </dsp:txXfrm>
    </dsp:sp>
    <dsp:sp modelId="{D932A8ED-E6BA-413D-B5E4-F7825091873E}">
      <dsp:nvSpPr>
        <dsp:cNvPr id="0" name=""/>
        <dsp:cNvSpPr/>
      </dsp:nvSpPr>
      <dsp:spPr>
        <a:xfrm rot="5400000">
          <a:off x="7073155" y="2055"/>
          <a:ext cx="2014219" cy="2015971"/>
        </a:xfrm>
        <a:prstGeom prst="downArrow">
          <a:avLst>
            <a:gd name="adj1" fmla="val 50000"/>
            <a:gd name="adj2" fmla="val 35000"/>
          </a:avLst>
        </a:prstGeom>
        <a:gradFill rotWithShape="0">
          <a:gsLst>
            <a:gs pos="0">
              <a:schemeClr val="accent5">
                <a:hueOff val="-1031223"/>
                <a:satOff val="-12017"/>
                <a:lumOff val="-2158"/>
                <a:alphaOff val="0"/>
                <a:lumMod val="95000"/>
              </a:schemeClr>
            </a:gs>
            <a:gs pos="100000">
              <a:schemeClr val="accent5">
                <a:hueOff val="-1031223"/>
                <a:satOff val="-12017"/>
                <a:lumOff val="-2158"/>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 sz="2000" kern="1200" smtClean="0"/>
            <a:t>GAD San Miguel de los Bancos</a:t>
          </a:r>
          <a:endParaRPr lang="es-ES" sz="2000" kern="1200" dirty="0"/>
        </a:p>
      </dsp:txBody>
      <dsp:txXfrm rot="-5400000">
        <a:off x="7424767" y="506486"/>
        <a:ext cx="1663483" cy="10071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A6D4A-5623-41D2-A7BA-B938F94EF1BA}">
      <dsp:nvSpPr>
        <dsp:cNvPr id="0" name=""/>
        <dsp:cNvSpPr/>
      </dsp:nvSpPr>
      <dsp:spPr>
        <a:xfrm rot="5400000">
          <a:off x="395408" y="2215880"/>
          <a:ext cx="1186991" cy="1975127"/>
        </a:xfrm>
        <a:prstGeom prst="corner">
          <a:avLst>
            <a:gd name="adj1" fmla="val 16120"/>
            <a:gd name="adj2" fmla="val 16110"/>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w="9525" cap="flat" cmpd="sng" algn="ctr">
          <a:solidFill>
            <a:schemeClr val="accent4">
              <a:hueOff val="0"/>
              <a:satOff val="0"/>
              <a:lumOff val="0"/>
              <a:alphaOff val="0"/>
            </a:schemeClr>
          </a:solidFill>
          <a:prstDash val="solid"/>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0"/>
              <a:satOff val="0"/>
              <a:lumOff val="0"/>
              <a:alphaOff val="0"/>
              <a:shade val="30000"/>
              <a:satMod val="120000"/>
            </a:schemeClr>
          </a:contourClr>
        </a:sp3d>
      </dsp:spPr>
      <dsp:style>
        <a:lnRef idx="1">
          <a:scrgbClr r="0" g="0" b="0"/>
        </a:lnRef>
        <a:fillRef idx="3">
          <a:scrgbClr r="0" g="0" b="0"/>
        </a:fillRef>
        <a:effectRef idx="3">
          <a:scrgbClr r="0" g="0" b="0"/>
        </a:effectRef>
        <a:fontRef idx="minor">
          <a:schemeClr val="lt1"/>
        </a:fontRef>
      </dsp:style>
    </dsp:sp>
    <dsp:sp modelId="{3BE4D5DB-C023-49D8-A26A-BDA2929DC1BB}">
      <dsp:nvSpPr>
        <dsp:cNvPr id="0" name=""/>
        <dsp:cNvSpPr/>
      </dsp:nvSpPr>
      <dsp:spPr>
        <a:xfrm>
          <a:off x="197270" y="2806017"/>
          <a:ext cx="1783156" cy="1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ES" sz="2300" kern="1200" dirty="0" smtClean="0">
              <a:solidFill>
                <a:schemeClr val="tx1"/>
              </a:solidFill>
            </a:rPr>
            <a:t>Turismo Comunitario agente de cambio</a:t>
          </a:r>
          <a:endParaRPr lang="es-ES" sz="2300" kern="1200" dirty="0">
            <a:solidFill>
              <a:schemeClr val="tx1"/>
            </a:solidFill>
          </a:endParaRPr>
        </a:p>
      </dsp:txBody>
      <dsp:txXfrm>
        <a:off x="197270" y="2806017"/>
        <a:ext cx="1783156" cy="1563040"/>
      </dsp:txXfrm>
    </dsp:sp>
    <dsp:sp modelId="{0F90E91E-22A2-47CA-B7D4-147FA8A55ED6}">
      <dsp:nvSpPr>
        <dsp:cNvPr id="0" name=""/>
        <dsp:cNvSpPr/>
      </dsp:nvSpPr>
      <dsp:spPr>
        <a:xfrm>
          <a:off x="1643981" y="2070469"/>
          <a:ext cx="336444" cy="336444"/>
        </a:xfrm>
        <a:prstGeom prst="triangle">
          <a:avLst>
            <a:gd name="adj" fmla="val 100000"/>
          </a:avLst>
        </a:prstGeom>
        <a:gradFill rotWithShape="0">
          <a:gsLst>
            <a:gs pos="0">
              <a:schemeClr val="accent4">
                <a:hueOff val="-1033983"/>
                <a:satOff val="5806"/>
                <a:lumOff val="-269"/>
                <a:alphaOff val="0"/>
                <a:lumMod val="95000"/>
              </a:schemeClr>
            </a:gs>
            <a:gs pos="100000">
              <a:schemeClr val="accent4">
                <a:hueOff val="-1033983"/>
                <a:satOff val="5806"/>
                <a:lumOff val="-269"/>
                <a:alphaOff val="0"/>
                <a:shade val="82000"/>
                <a:satMod val="125000"/>
                <a:lumMod val="74000"/>
              </a:schemeClr>
            </a:gs>
          </a:gsLst>
          <a:lin ang="5400000" scaled="0"/>
        </a:gradFill>
        <a:ln w="9525" cap="flat" cmpd="sng" algn="ctr">
          <a:solidFill>
            <a:schemeClr val="accent4">
              <a:hueOff val="-1033983"/>
              <a:satOff val="5806"/>
              <a:lumOff val="-269"/>
              <a:alphaOff val="0"/>
            </a:schemeClr>
          </a:solidFill>
          <a:prstDash val="solid"/>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1033983"/>
              <a:satOff val="5806"/>
              <a:lumOff val="-269"/>
              <a:alphaOff val="0"/>
              <a:shade val="30000"/>
              <a:satMod val="120000"/>
            </a:schemeClr>
          </a:contourClr>
        </a:sp3d>
      </dsp:spPr>
      <dsp:style>
        <a:lnRef idx="1">
          <a:scrgbClr r="0" g="0" b="0"/>
        </a:lnRef>
        <a:fillRef idx="3">
          <a:scrgbClr r="0" g="0" b="0"/>
        </a:fillRef>
        <a:effectRef idx="3">
          <a:scrgbClr r="0" g="0" b="0"/>
        </a:effectRef>
        <a:fontRef idx="minor">
          <a:schemeClr val="lt1"/>
        </a:fontRef>
      </dsp:style>
    </dsp:sp>
    <dsp:sp modelId="{403D05CC-5D8D-40CE-B8AD-A9346B80683D}">
      <dsp:nvSpPr>
        <dsp:cNvPr id="0" name=""/>
        <dsp:cNvSpPr/>
      </dsp:nvSpPr>
      <dsp:spPr>
        <a:xfrm rot="5400000">
          <a:off x="2578340" y="1675711"/>
          <a:ext cx="1186991" cy="1975127"/>
        </a:xfrm>
        <a:prstGeom prst="corner">
          <a:avLst>
            <a:gd name="adj1" fmla="val 16120"/>
            <a:gd name="adj2" fmla="val 16110"/>
          </a:avLst>
        </a:prstGeom>
        <a:gradFill rotWithShape="0">
          <a:gsLst>
            <a:gs pos="0">
              <a:schemeClr val="accent4">
                <a:hueOff val="-2067965"/>
                <a:satOff val="11611"/>
                <a:lumOff val="-539"/>
                <a:alphaOff val="0"/>
                <a:lumMod val="95000"/>
              </a:schemeClr>
            </a:gs>
            <a:gs pos="100000">
              <a:schemeClr val="accent4">
                <a:hueOff val="-2067965"/>
                <a:satOff val="11611"/>
                <a:lumOff val="-539"/>
                <a:alphaOff val="0"/>
                <a:shade val="82000"/>
                <a:satMod val="125000"/>
                <a:lumMod val="74000"/>
              </a:schemeClr>
            </a:gs>
          </a:gsLst>
          <a:lin ang="5400000" scaled="0"/>
        </a:gradFill>
        <a:ln w="9525" cap="flat" cmpd="sng" algn="ctr">
          <a:solidFill>
            <a:schemeClr val="accent4">
              <a:hueOff val="-2067965"/>
              <a:satOff val="11611"/>
              <a:lumOff val="-539"/>
              <a:alphaOff val="0"/>
            </a:schemeClr>
          </a:solidFill>
          <a:prstDash val="solid"/>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2067965"/>
              <a:satOff val="11611"/>
              <a:lumOff val="-539"/>
              <a:alphaOff val="0"/>
              <a:shade val="30000"/>
              <a:satMod val="120000"/>
            </a:schemeClr>
          </a:contourClr>
        </a:sp3d>
      </dsp:spPr>
      <dsp:style>
        <a:lnRef idx="1">
          <a:scrgbClr r="0" g="0" b="0"/>
        </a:lnRef>
        <a:fillRef idx="3">
          <a:scrgbClr r="0" g="0" b="0"/>
        </a:fillRef>
        <a:effectRef idx="3">
          <a:scrgbClr r="0" g="0" b="0"/>
        </a:effectRef>
        <a:fontRef idx="minor">
          <a:schemeClr val="lt1"/>
        </a:fontRef>
      </dsp:style>
    </dsp:sp>
    <dsp:sp modelId="{3119BB8D-0655-4DBF-BF53-000B9BBC33F2}">
      <dsp:nvSpPr>
        <dsp:cNvPr id="0" name=""/>
        <dsp:cNvSpPr/>
      </dsp:nvSpPr>
      <dsp:spPr>
        <a:xfrm>
          <a:off x="2380201" y="2265849"/>
          <a:ext cx="1783156" cy="1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ES" sz="2300" kern="1200" dirty="0" smtClean="0">
              <a:solidFill>
                <a:schemeClr val="tx1"/>
              </a:solidFill>
            </a:rPr>
            <a:t>Vinculación de la comunidad al Turismo</a:t>
          </a:r>
          <a:endParaRPr lang="es-ES" sz="2300" kern="1200" dirty="0">
            <a:solidFill>
              <a:schemeClr val="tx1"/>
            </a:solidFill>
          </a:endParaRPr>
        </a:p>
      </dsp:txBody>
      <dsp:txXfrm>
        <a:off x="2380201" y="2265849"/>
        <a:ext cx="1783156" cy="1563040"/>
      </dsp:txXfrm>
    </dsp:sp>
    <dsp:sp modelId="{0FC84345-3469-4D0A-8CCE-D5DA4999A7B2}">
      <dsp:nvSpPr>
        <dsp:cNvPr id="0" name=""/>
        <dsp:cNvSpPr/>
      </dsp:nvSpPr>
      <dsp:spPr>
        <a:xfrm>
          <a:off x="3826913" y="1530300"/>
          <a:ext cx="336444" cy="336444"/>
        </a:xfrm>
        <a:prstGeom prst="triangle">
          <a:avLst>
            <a:gd name="adj" fmla="val 100000"/>
          </a:avLst>
        </a:prstGeom>
        <a:gradFill rotWithShape="0">
          <a:gsLst>
            <a:gs pos="0">
              <a:schemeClr val="accent4">
                <a:hueOff val="-3101948"/>
                <a:satOff val="17417"/>
                <a:lumOff val="-808"/>
                <a:alphaOff val="0"/>
                <a:lumMod val="95000"/>
              </a:schemeClr>
            </a:gs>
            <a:gs pos="100000">
              <a:schemeClr val="accent4">
                <a:hueOff val="-3101948"/>
                <a:satOff val="17417"/>
                <a:lumOff val="-808"/>
                <a:alphaOff val="0"/>
                <a:shade val="82000"/>
                <a:satMod val="125000"/>
                <a:lumMod val="74000"/>
              </a:schemeClr>
            </a:gs>
          </a:gsLst>
          <a:lin ang="5400000" scaled="0"/>
        </a:gradFill>
        <a:ln w="9525" cap="flat" cmpd="sng" algn="ctr">
          <a:solidFill>
            <a:schemeClr val="accent4">
              <a:hueOff val="-3101948"/>
              <a:satOff val="17417"/>
              <a:lumOff val="-808"/>
              <a:alphaOff val="0"/>
            </a:schemeClr>
          </a:solidFill>
          <a:prstDash val="solid"/>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3101948"/>
              <a:satOff val="17417"/>
              <a:lumOff val="-808"/>
              <a:alphaOff val="0"/>
              <a:shade val="30000"/>
              <a:satMod val="120000"/>
            </a:schemeClr>
          </a:contourClr>
        </a:sp3d>
      </dsp:spPr>
      <dsp:style>
        <a:lnRef idx="1">
          <a:scrgbClr r="0" g="0" b="0"/>
        </a:lnRef>
        <a:fillRef idx="3">
          <a:scrgbClr r="0" g="0" b="0"/>
        </a:fillRef>
        <a:effectRef idx="3">
          <a:scrgbClr r="0" g="0" b="0"/>
        </a:effectRef>
        <a:fontRef idx="minor">
          <a:schemeClr val="lt1"/>
        </a:fontRef>
      </dsp:style>
    </dsp:sp>
    <dsp:sp modelId="{658644C9-C6AD-48D7-ADB0-05EDA0CC39C0}">
      <dsp:nvSpPr>
        <dsp:cNvPr id="0" name=""/>
        <dsp:cNvSpPr/>
      </dsp:nvSpPr>
      <dsp:spPr>
        <a:xfrm rot="5400000">
          <a:off x="4761271" y="1135543"/>
          <a:ext cx="1186991" cy="1975127"/>
        </a:xfrm>
        <a:prstGeom prst="corner">
          <a:avLst>
            <a:gd name="adj1" fmla="val 16120"/>
            <a:gd name="adj2" fmla="val 16110"/>
          </a:avLst>
        </a:prstGeom>
        <a:gradFill rotWithShape="0">
          <a:gsLst>
            <a:gs pos="0">
              <a:schemeClr val="accent4">
                <a:hueOff val="-4135930"/>
                <a:satOff val="23223"/>
                <a:lumOff val="-1078"/>
                <a:alphaOff val="0"/>
                <a:lumMod val="95000"/>
              </a:schemeClr>
            </a:gs>
            <a:gs pos="100000">
              <a:schemeClr val="accent4">
                <a:hueOff val="-4135930"/>
                <a:satOff val="23223"/>
                <a:lumOff val="-1078"/>
                <a:alphaOff val="0"/>
                <a:shade val="82000"/>
                <a:satMod val="125000"/>
                <a:lumMod val="74000"/>
              </a:schemeClr>
            </a:gs>
          </a:gsLst>
          <a:lin ang="5400000" scaled="0"/>
        </a:gradFill>
        <a:ln w="9525" cap="flat" cmpd="sng" algn="ctr">
          <a:solidFill>
            <a:schemeClr val="accent4">
              <a:hueOff val="-4135930"/>
              <a:satOff val="23223"/>
              <a:lumOff val="-1078"/>
              <a:alphaOff val="0"/>
            </a:schemeClr>
          </a:solidFill>
          <a:prstDash val="solid"/>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4135930"/>
              <a:satOff val="23223"/>
              <a:lumOff val="-1078"/>
              <a:alphaOff val="0"/>
              <a:shade val="30000"/>
              <a:satMod val="120000"/>
            </a:schemeClr>
          </a:contourClr>
        </a:sp3d>
      </dsp:spPr>
      <dsp:style>
        <a:lnRef idx="1">
          <a:scrgbClr r="0" g="0" b="0"/>
        </a:lnRef>
        <a:fillRef idx="3">
          <a:scrgbClr r="0" g="0" b="0"/>
        </a:fillRef>
        <a:effectRef idx="3">
          <a:scrgbClr r="0" g="0" b="0"/>
        </a:effectRef>
        <a:fontRef idx="minor">
          <a:schemeClr val="lt1"/>
        </a:fontRef>
      </dsp:style>
    </dsp:sp>
    <dsp:sp modelId="{151D2783-66BB-4C16-BB3D-F0741F0E116E}">
      <dsp:nvSpPr>
        <dsp:cNvPr id="0" name=""/>
        <dsp:cNvSpPr/>
      </dsp:nvSpPr>
      <dsp:spPr>
        <a:xfrm>
          <a:off x="4563133" y="1725680"/>
          <a:ext cx="1783156" cy="1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ES" sz="2300" kern="1200" dirty="0" smtClean="0">
              <a:solidFill>
                <a:schemeClr val="tx1"/>
              </a:solidFill>
            </a:rPr>
            <a:t>Perfil del Turista</a:t>
          </a:r>
          <a:endParaRPr lang="es-ES" sz="2300" kern="1200" dirty="0">
            <a:solidFill>
              <a:schemeClr val="tx1"/>
            </a:solidFill>
          </a:endParaRPr>
        </a:p>
      </dsp:txBody>
      <dsp:txXfrm>
        <a:off x="4563133" y="1725680"/>
        <a:ext cx="1783156" cy="1563040"/>
      </dsp:txXfrm>
    </dsp:sp>
    <dsp:sp modelId="{DFCB0045-25CB-4B76-8AEE-4148435440A8}">
      <dsp:nvSpPr>
        <dsp:cNvPr id="0" name=""/>
        <dsp:cNvSpPr/>
      </dsp:nvSpPr>
      <dsp:spPr>
        <a:xfrm>
          <a:off x="6009844" y="990132"/>
          <a:ext cx="336444" cy="336444"/>
        </a:xfrm>
        <a:prstGeom prst="triangle">
          <a:avLst>
            <a:gd name="adj" fmla="val 100000"/>
          </a:avLst>
        </a:prstGeom>
        <a:gradFill rotWithShape="0">
          <a:gsLst>
            <a:gs pos="0">
              <a:schemeClr val="accent4">
                <a:hueOff val="-5169912"/>
                <a:satOff val="29028"/>
                <a:lumOff val="-1347"/>
                <a:alphaOff val="0"/>
                <a:lumMod val="95000"/>
              </a:schemeClr>
            </a:gs>
            <a:gs pos="100000">
              <a:schemeClr val="accent4">
                <a:hueOff val="-5169912"/>
                <a:satOff val="29028"/>
                <a:lumOff val="-1347"/>
                <a:alphaOff val="0"/>
                <a:shade val="82000"/>
                <a:satMod val="125000"/>
                <a:lumMod val="74000"/>
              </a:schemeClr>
            </a:gs>
          </a:gsLst>
          <a:lin ang="5400000" scaled="0"/>
        </a:gradFill>
        <a:ln w="9525" cap="flat" cmpd="sng" algn="ctr">
          <a:solidFill>
            <a:schemeClr val="accent4">
              <a:hueOff val="-5169912"/>
              <a:satOff val="29028"/>
              <a:lumOff val="-1347"/>
              <a:alphaOff val="0"/>
            </a:schemeClr>
          </a:solidFill>
          <a:prstDash val="solid"/>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5169912"/>
              <a:satOff val="29028"/>
              <a:lumOff val="-1347"/>
              <a:alphaOff val="0"/>
              <a:shade val="30000"/>
              <a:satMod val="120000"/>
            </a:schemeClr>
          </a:contourClr>
        </a:sp3d>
      </dsp:spPr>
      <dsp:style>
        <a:lnRef idx="1">
          <a:scrgbClr r="0" g="0" b="0"/>
        </a:lnRef>
        <a:fillRef idx="3">
          <a:scrgbClr r="0" g="0" b="0"/>
        </a:fillRef>
        <a:effectRef idx="3">
          <a:scrgbClr r="0" g="0" b="0"/>
        </a:effectRef>
        <a:fontRef idx="minor">
          <a:schemeClr val="lt1"/>
        </a:fontRef>
      </dsp:style>
    </dsp:sp>
    <dsp:sp modelId="{1AADB16D-DB1E-4FED-9676-7C99E22DB7CA}">
      <dsp:nvSpPr>
        <dsp:cNvPr id="0" name=""/>
        <dsp:cNvSpPr/>
      </dsp:nvSpPr>
      <dsp:spPr>
        <a:xfrm rot="5400000">
          <a:off x="6944202" y="595374"/>
          <a:ext cx="1186991" cy="1975127"/>
        </a:xfrm>
        <a:prstGeom prst="corner">
          <a:avLst>
            <a:gd name="adj1" fmla="val 16120"/>
            <a:gd name="adj2" fmla="val 16110"/>
          </a:avLst>
        </a:prstGeom>
        <a:gradFill rotWithShape="0">
          <a:gsLst>
            <a:gs pos="0">
              <a:schemeClr val="accent4">
                <a:hueOff val="-6203895"/>
                <a:satOff val="34834"/>
                <a:lumOff val="-1617"/>
                <a:alphaOff val="0"/>
                <a:lumMod val="95000"/>
              </a:schemeClr>
            </a:gs>
            <a:gs pos="100000">
              <a:schemeClr val="accent4">
                <a:hueOff val="-6203895"/>
                <a:satOff val="34834"/>
                <a:lumOff val="-1617"/>
                <a:alphaOff val="0"/>
                <a:shade val="82000"/>
                <a:satMod val="125000"/>
                <a:lumMod val="74000"/>
              </a:schemeClr>
            </a:gs>
          </a:gsLst>
          <a:lin ang="5400000" scaled="0"/>
        </a:gradFill>
        <a:ln w="9525" cap="flat" cmpd="sng" algn="ctr">
          <a:solidFill>
            <a:schemeClr val="accent4">
              <a:hueOff val="-6203895"/>
              <a:satOff val="34834"/>
              <a:lumOff val="-1617"/>
              <a:alphaOff val="0"/>
            </a:schemeClr>
          </a:solidFill>
          <a:prstDash val="solid"/>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6203895"/>
              <a:satOff val="34834"/>
              <a:lumOff val="-1617"/>
              <a:alphaOff val="0"/>
              <a:shade val="30000"/>
              <a:satMod val="120000"/>
            </a:schemeClr>
          </a:contourClr>
        </a:sp3d>
      </dsp:spPr>
      <dsp:style>
        <a:lnRef idx="1">
          <a:scrgbClr r="0" g="0" b="0"/>
        </a:lnRef>
        <a:fillRef idx="3">
          <a:scrgbClr r="0" g="0" b="0"/>
        </a:fillRef>
        <a:effectRef idx="3">
          <a:scrgbClr r="0" g="0" b="0"/>
        </a:effectRef>
        <a:fontRef idx="minor">
          <a:schemeClr val="lt1"/>
        </a:fontRef>
      </dsp:style>
    </dsp:sp>
    <dsp:sp modelId="{A1400F67-8FA2-46C2-AAA4-FCA98962D87D}">
      <dsp:nvSpPr>
        <dsp:cNvPr id="0" name=""/>
        <dsp:cNvSpPr/>
      </dsp:nvSpPr>
      <dsp:spPr>
        <a:xfrm>
          <a:off x="6746064" y="1185512"/>
          <a:ext cx="1783156" cy="1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ES" sz="2300" kern="1200" dirty="0" smtClean="0">
              <a:solidFill>
                <a:schemeClr val="tx1"/>
              </a:solidFill>
            </a:rPr>
            <a:t>Falencias en servicios básicos</a:t>
          </a:r>
          <a:endParaRPr lang="es-ES" sz="2300" kern="1200" dirty="0">
            <a:solidFill>
              <a:schemeClr val="tx1"/>
            </a:solidFill>
          </a:endParaRPr>
        </a:p>
      </dsp:txBody>
      <dsp:txXfrm>
        <a:off x="6746064" y="1185512"/>
        <a:ext cx="1783156" cy="1563040"/>
      </dsp:txXfrm>
    </dsp:sp>
    <dsp:sp modelId="{4E0750DF-6828-4DB6-8B37-27365AF9C429}">
      <dsp:nvSpPr>
        <dsp:cNvPr id="0" name=""/>
        <dsp:cNvSpPr/>
      </dsp:nvSpPr>
      <dsp:spPr>
        <a:xfrm>
          <a:off x="8192776" y="449963"/>
          <a:ext cx="336444" cy="336444"/>
        </a:xfrm>
        <a:prstGeom prst="triangle">
          <a:avLst>
            <a:gd name="adj" fmla="val 100000"/>
          </a:avLst>
        </a:prstGeom>
        <a:gradFill rotWithShape="0">
          <a:gsLst>
            <a:gs pos="0">
              <a:schemeClr val="accent4">
                <a:hueOff val="-7237878"/>
                <a:satOff val="40639"/>
                <a:lumOff val="-1886"/>
                <a:alphaOff val="0"/>
                <a:lumMod val="95000"/>
              </a:schemeClr>
            </a:gs>
            <a:gs pos="100000">
              <a:schemeClr val="accent4">
                <a:hueOff val="-7237878"/>
                <a:satOff val="40639"/>
                <a:lumOff val="-1886"/>
                <a:alphaOff val="0"/>
                <a:shade val="82000"/>
                <a:satMod val="125000"/>
                <a:lumMod val="74000"/>
              </a:schemeClr>
            </a:gs>
          </a:gsLst>
          <a:lin ang="5400000" scaled="0"/>
        </a:gradFill>
        <a:ln w="9525" cap="flat" cmpd="sng" algn="ctr">
          <a:solidFill>
            <a:schemeClr val="accent4">
              <a:hueOff val="-7237878"/>
              <a:satOff val="40639"/>
              <a:lumOff val="-1886"/>
              <a:alphaOff val="0"/>
            </a:schemeClr>
          </a:solidFill>
          <a:prstDash val="solid"/>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7237878"/>
              <a:satOff val="40639"/>
              <a:lumOff val="-1886"/>
              <a:alphaOff val="0"/>
              <a:shade val="30000"/>
              <a:satMod val="120000"/>
            </a:schemeClr>
          </a:contourClr>
        </a:sp3d>
      </dsp:spPr>
      <dsp:style>
        <a:lnRef idx="1">
          <a:scrgbClr r="0" g="0" b="0"/>
        </a:lnRef>
        <a:fillRef idx="3">
          <a:scrgbClr r="0" g="0" b="0"/>
        </a:fillRef>
        <a:effectRef idx="3">
          <a:scrgbClr r="0" g="0" b="0"/>
        </a:effectRef>
        <a:fontRef idx="minor">
          <a:schemeClr val="lt1"/>
        </a:fontRef>
      </dsp:style>
    </dsp:sp>
    <dsp:sp modelId="{CBE9A7A9-1F3B-4767-9658-4F2B9A43F284}">
      <dsp:nvSpPr>
        <dsp:cNvPr id="0" name=""/>
        <dsp:cNvSpPr/>
      </dsp:nvSpPr>
      <dsp:spPr>
        <a:xfrm rot="5400000">
          <a:off x="9127134" y="55206"/>
          <a:ext cx="1186991" cy="1975127"/>
        </a:xfrm>
        <a:prstGeom prst="corner">
          <a:avLst>
            <a:gd name="adj1" fmla="val 16120"/>
            <a:gd name="adj2" fmla="val 16110"/>
          </a:avLst>
        </a:prstGeom>
        <a:gradFill rotWithShape="0">
          <a:gsLst>
            <a:gs pos="0">
              <a:schemeClr val="accent4">
                <a:hueOff val="-8271860"/>
                <a:satOff val="46445"/>
                <a:lumOff val="-2156"/>
                <a:alphaOff val="0"/>
                <a:lumMod val="95000"/>
              </a:schemeClr>
            </a:gs>
            <a:gs pos="100000">
              <a:schemeClr val="accent4">
                <a:hueOff val="-8271860"/>
                <a:satOff val="46445"/>
                <a:lumOff val="-2156"/>
                <a:alphaOff val="0"/>
                <a:shade val="82000"/>
                <a:satMod val="125000"/>
                <a:lumMod val="74000"/>
              </a:schemeClr>
            </a:gs>
          </a:gsLst>
          <a:lin ang="5400000" scaled="0"/>
        </a:gradFill>
        <a:ln w="9525" cap="flat" cmpd="sng" algn="ctr">
          <a:solidFill>
            <a:schemeClr val="accent4">
              <a:hueOff val="-8271860"/>
              <a:satOff val="46445"/>
              <a:lumOff val="-2156"/>
              <a:alphaOff val="0"/>
            </a:schemeClr>
          </a:solidFill>
          <a:prstDash val="solid"/>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8271860"/>
              <a:satOff val="46445"/>
              <a:lumOff val="-2156"/>
              <a:alphaOff val="0"/>
              <a:shade val="30000"/>
              <a:satMod val="120000"/>
            </a:schemeClr>
          </a:contourClr>
        </a:sp3d>
      </dsp:spPr>
      <dsp:style>
        <a:lnRef idx="1">
          <a:scrgbClr r="0" g="0" b="0"/>
        </a:lnRef>
        <a:fillRef idx="3">
          <a:scrgbClr r="0" g="0" b="0"/>
        </a:fillRef>
        <a:effectRef idx="3">
          <a:scrgbClr r="0" g="0" b="0"/>
        </a:effectRef>
        <a:fontRef idx="minor">
          <a:schemeClr val="lt1"/>
        </a:fontRef>
      </dsp:style>
    </dsp:sp>
    <dsp:sp modelId="{96603969-D873-4A28-B0CA-E30DAC453BFD}">
      <dsp:nvSpPr>
        <dsp:cNvPr id="0" name=""/>
        <dsp:cNvSpPr/>
      </dsp:nvSpPr>
      <dsp:spPr>
        <a:xfrm>
          <a:off x="8928995" y="645343"/>
          <a:ext cx="1783156" cy="1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ES" sz="2300" kern="1200" dirty="0" smtClean="0">
              <a:solidFill>
                <a:schemeClr val="tx1"/>
              </a:solidFill>
            </a:rPr>
            <a:t>Seguridad</a:t>
          </a:r>
          <a:endParaRPr lang="es-ES" sz="2300" kern="1200" dirty="0">
            <a:solidFill>
              <a:schemeClr val="tx1"/>
            </a:solidFill>
          </a:endParaRPr>
        </a:p>
      </dsp:txBody>
      <dsp:txXfrm>
        <a:off x="8928995" y="645343"/>
        <a:ext cx="1783156" cy="156304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DB8278-AFF6-4B6B-893F-D74674E8711B}" type="datetimeFigureOut">
              <a:rPr lang="es-ES" smtClean="0"/>
              <a:t>05/09/2017</a:t>
            </a:fld>
            <a:endParaRPr lang="es-E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3E1BF9-2D4C-49AD-8239-B33EEFDF42FE}" type="slidenum">
              <a:rPr lang="es-ES" smtClean="0"/>
              <a:t>‹#›</a:t>
            </a:fld>
            <a:endParaRPr lang="es-ES"/>
          </a:p>
        </p:txBody>
      </p:sp>
    </p:spTree>
    <p:extLst>
      <p:ext uri="{BB962C8B-B14F-4D97-AF65-F5344CB8AC3E}">
        <p14:creationId xmlns:p14="http://schemas.microsoft.com/office/powerpoint/2010/main" val="2007998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smtClean="0">
                <a:solidFill>
                  <a:schemeClr val="tx1"/>
                </a:solidFill>
                <a:effectLst/>
                <a:latin typeface="+mn-lt"/>
                <a:ea typeface="+mn-ea"/>
                <a:cs typeface="+mn-cs"/>
              </a:rPr>
              <a:t>La Federación Plurinacional de Turismo Comunitario del Ecuador [FEPTCE], (2006) dice:</a:t>
            </a:r>
            <a:endParaRPr lang="es-ES"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“Es la relación de la comunidad con los visitantes desde una perspectiva intercultural en el desarrollo de viajes organizados, con la participación consensuada de sus miembros, garantizando el manejo adecuado de los recursos naturales, la valoración de sus Patrimonios, los derechos culturales y territoriales de las Nacionalidades y Pueblos, para la distribución equitativa de los beneficios generados.”</a:t>
            </a:r>
            <a:endParaRPr lang="es-ES" dirty="0"/>
          </a:p>
        </p:txBody>
      </p:sp>
      <p:sp>
        <p:nvSpPr>
          <p:cNvPr id="4" name="Slide Number Placeholder 3"/>
          <p:cNvSpPr>
            <a:spLocks noGrp="1"/>
          </p:cNvSpPr>
          <p:nvPr>
            <p:ph type="sldNum" sz="quarter" idx="10"/>
          </p:nvPr>
        </p:nvSpPr>
        <p:spPr/>
        <p:txBody>
          <a:bodyPr/>
          <a:lstStyle/>
          <a:p>
            <a:fld id="{C93E1BF9-2D4C-49AD-8239-B33EEFDF42FE}" type="slidenum">
              <a:rPr lang="es-ES" smtClean="0"/>
              <a:t>1</a:t>
            </a:fld>
            <a:endParaRPr lang="es-ES"/>
          </a:p>
        </p:txBody>
      </p:sp>
    </p:spTree>
    <p:extLst>
      <p:ext uri="{BB962C8B-B14F-4D97-AF65-F5344CB8AC3E}">
        <p14:creationId xmlns:p14="http://schemas.microsoft.com/office/powerpoint/2010/main" val="2438906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C93E1BF9-2D4C-49AD-8239-B33EEFDF42FE}" type="slidenum">
              <a:rPr lang="es-ES" smtClean="0"/>
              <a:t>2</a:t>
            </a:fld>
            <a:endParaRPr lang="es-ES"/>
          </a:p>
        </p:txBody>
      </p:sp>
    </p:spTree>
    <p:extLst>
      <p:ext uri="{BB962C8B-B14F-4D97-AF65-F5344CB8AC3E}">
        <p14:creationId xmlns:p14="http://schemas.microsoft.com/office/powerpoint/2010/main" val="3962669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kern="1200" dirty="0" smtClean="0">
                <a:solidFill>
                  <a:schemeClr val="tx1"/>
                </a:solidFill>
                <a:effectLst/>
                <a:latin typeface="+mn-lt"/>
                <a:ea typeface="+mn-ea"/>
                <a:cs typeface="+mn-cs"/>
              </a:rPr>
              <a:t>La Federación Plurinacional de Turismo Comunitario del Ecuador [FEPTCE], (2006) dice:</a:t>
            </a:r>
            <a:endParaRPr lang="es-ES"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“Es la relación de la comunidad con los visitantes desde una perspectiva intercultural en el desarrollo de viajes organizados, con la participación consensuada de sus miembros, garantizando el manejo adecuado de los recursos naturales, la valoración de sus Patrimonios, los derechos culturales y territoriales de las Nacionalidades y Pueblos, para la distribución equitativa de los beneficios generados.”</a:t>
            </a:r>
            <a:endParaRPr lang="es-ES" b="1" dirty="0"/>
          </a:p>
        </p:txBody>
      </p:sp>
      <p:sp>
        <p:nvSpPr>
          <p:cNvPr id="4" name="Slide Number Placeholder 3"/>
          <p:cNvSpPr>
            <a:spLocks noGrp="1"/>
          </p:cNvSpPr>
          <p:nvPr>
            <p:ph type="sldNum" sz="quarter" idx="10"/>
          </p:nvPr>
        </p:nvSpPr>
        <p:spPr/>
        <p:txBody>
          <a:bodyPr/>
          <a:lstStyle/>
          <a:p>
            <a:fld id="{C93E1BF9-2D4C-49AD-8239-B33EEFDF42FE}" type="slidenum">
              <a:rPr lang="es-ES" smtClean="0"/>
              <a:t>3</a:t>
            </a:fld>
            <a:endParaRPr lang="es-ES"/>
          </a:p>
        </p:txBody>
      </p:sp>
    </p:spTree>
    <p:extLst>
      <p:ext uri="{BB962C8B-B14F-4D97-AF65-F5344CB8AC3E}">
        <p14:creationId xmlns:p14="http://schemas.microsoft.com/office/powerpoint/2010/main" val="3695292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err="1" smtClean="0">
                <a:latin typeface="Arial" panose="020B0604020202020204" pitchFamily="34" charset="0"/>
                <a:cs typeface="Arial" panose="020B0604020202020204" pitchFamily="34" charset="0"/>
              </a:rPr>
              <a:t>Obj</a:t>
            </a:r>
            <a:r>
              <a:rPr lang="es-EC" dirty="0" smtClean="0">
                <a:latin typeface="Arial" panose="020B0604020202020204" pitchFamily="34" charset="0"/>
                <a:cs typeface="Arial" panose="020B0604020202020204" pitchFamily="34" charset="0"/>
              </a:rPr>
              <a:t> General: Estudiar la influencia del Turismo Comunitario en la Calidad de Vida de los comuneros del Recinto Río Blanco, a través de un análisis exploratorio y descriptivo para generar conocimiento que a su vez permita identificar el impacto real de esta actividad.</a:t>
            </a:r>
          </a:p>
        </p:txBody>
      </p:sp>
      <p:sp>
        <p:nvSpPr>
          <p:cNvPr id="4" name="Slide Number Placeholder 3"/>
          <p:cNvSpPr>
            <a:spLocks noGrp="1"/>
          </p:cNvSpPr>
          <p:nvPr>
            <p:ph type="sldNum" sz="quarter" idx="10"/>
          </p:nvPr>
        </p:nvSpPr>
        <p:spPr/>
        <p:txBody>
          <a:bodyPr/>
          <a:lstStyle/>
          <a:p>
            <a:fld id="{C93E1BF9-2D4C-49AD-8239-B33EEFDF42FE}" type="slidenum">
              <a:rPr lang="es-ES" smtClean="0"/>
              <a:t>4</a:t>
            </a:fld>
            <a:endParaRPr lang="es-ES"/>
          </a:p>
        </p:txBody>
      </p:sp>
    </p:spTree>
    <p:extLst>
      <p:ext uri="{BB962C8B-B14F-4D97-AF65-F5344CB8AC3E}">
        <p14:creationId xmlns:p14="http://schemas.microsoft.com/office/powerpoint/2010/main" val="81426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C93E1BF9-2D4C-49AD-8239-B33EEFDF42FE}" type="slidenum">
              <a:rPr lang="es-ES" smtClean="0"/>
              <a:t>6</a:t>
            </a:fld>
            <a:endParaRPr lang="es-ES"/>
          </a:p>
        </p:txBody>
      </p:sp>
    </p:spTree>
    <p:extLst>
      <p:ext uri="{BB962C8B-B14F-4D97-AF65-F5344CB8AC3E}">
        <p14:creationId xmlns:p14="http://schemas.microsoft.com/office/powerpoint/2010/main" val="3482064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C93E1BF9-2D4C-49AD-8239-B33EEFDF42FE}" type="slidenum">
              <a:rPr lang="es-ES" smtClean="0"/>
              <a:t>7</a:t>
            </a:fld>
            <a:endParaRPr lang="es-ES"/>
          </a:p>
        </p:txBody>
      </p:sp>
    </p:spTree>
    <p:extLst>
      <p:ext uri="{BB962C8B-B14F-4D97-AF65-F5344CB8AC3E}">
        <p14:creationId xmlns:p14="http://schemas.microsoft.com/office/powerpoint/2010/main" val="2881999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3E1BF9-2D4C-49AD-8239-B33EEFDF42FE}" type="slidenum">
              <a:rPr lang="es-ES" smtClean="0"/>
              <a:t>11</a:t>
            </a:fld>
            <a:endParaRPr lang="es-ES"/>
          </a:p>
        </p:txBody>
      </p:sp>
    </p:spTree>
    <p:extLst>
      <p:ext uri="{BB962C8B-B14F-4D97-AF65-F5344CB8AC3E}">
        <p14:creationId xmlns:p14="http://schemas.microsoft.com/office/powerpoint/2010/main" val="2713181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8A995B7-344C-4054-BA39-9292F01CE24F}" type="datetimeFigureOut">
              <a:rPr lang="es-EC" smtClean="0"/>
              <a:t>5/9/2017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8002CEF-D9D7-4D77-A5C5-0A3C432087EF}" type="slidenum">
              <a:rPr lang="es-EC" smtClean="0"/>
              <a:t>‹#›</a:t>
            </a:fld>
            <a:endParaRPr lang="es-EC"/>
          </a:p>
        </p:txBody>
      </p:sp>
      <p:sp>
        <p:nvSpPr>
          <p:cNvPr id="2" name="Title 1"/>
          <p:cNvSpPr>
            <a:spLocks noGrp="1"/>
          </p:cNvSpPr>
          <p:nvPr>
            <p:ph type="ctrTitle"/>
          </p:nvPr>
        </p:nvSpPr>
        <p:spPr>
          <a:xfrm>
            <a:off x="1090108" y="3132290"/>
            <a:ext cx="9567135"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A995B7-344C-4054-BA39-9292F01CE24F}" type="datetimeFigureOut">
              <a:rPr lang="es-EC" smtClean="0"/>
              <a:t>5/9/2017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8002CEF-D9D7-4D77-A5C5-0A3C432087EF}" type="slidenum">
              <a:rPr lang="es-EC" smtClean="0"/>
              <a:t>‹#›</a:t>
            </a:fld>
            <a:endParaRPr lang="es-EC"/>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1" y="731519"/>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A995B7-344C-4054-BA39-9292F01CE24F}" type="datetimeFigureOut">
              <a:rPr lang="es-EC" smtClean="0"/>
              <a:t>5/9/2017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8002CEF-D9D7-4D77-A5C5-0A3C432087EF}" type="slidenum">
              <a:rPr lang="es-EC" smtClean="0"/>
              <a:t>‹#›</a:t>
            </a:fld>
            <a:endParaRPr lang="es-EC"/>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A995B7-344C-4054-BA39-9292F01CE24F}" type="datetimeFigureOut">
              <a:rPr lang="es-EC" smtClean="0"/>
              <a:t>5/9/2017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8002CEF-D9D7-4D77-A5C5-0A3C432087EF}" type="slidenum">
              <a:rPr lang="es-EC" smtClean="0"/>
              <a:t>‹#›</a:t>
            </a:fld>
            <a:endParaRPr lang="es-EC"/>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A995B7-344C-4054-BA39-9292F01CE24F}" type="datetimeFigureOut">
              <a:rPr lang="es-EC" smtClean="0"/>
              <a:t>5/9/2017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8002CEF-D9D7-4D77-A5C5-0A3C432087EF}" type="slidenum">
              <a:rPr lang="es-EC" smtClean="0"/>
              <a:t>‹#›</a:t>
            </a:fld>
            <a:endParaRPr lang="es-EC"/>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8A995B7-344C-4054-BA39-9292F01CE24F}" type="datetimeFigureOut">
              <a:rPr lang="es-EC" smtClean="0"/>
              <a:t>5/9/2017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8002CEF-D9D7-4D77-A5C5-0A3C432087EF}" type="slidenum">
              <a:rPr lang="es-EC" smtClean="0"/>
              <a:t>‹#›</a:t>
            </a:fld>
            <a:endParaRPr lang="es-EC"/>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8A995B7-344C-4054-BA39-9292F01CE24F}" type="datetimeFigureOut">
              <a:rPr lang="es-EC" smtClean="0"/>
              <a:t>5/9/2017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B8002CEF-D9D7-4D77-A5C5-0A3C432087EF}" type="slidenum">
              <a:rPr lang="es-EC" smtClean="0"/>
              <a:t>‹#›</a:t>
            </a:fld>
            <a:endParaRPr lang="es-EC"/>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8A995B7-344C-4054-BA39-9292F01CE24F}" type="datetimeFigureOut">
              <a:rPr lang="es-EC" smtClean="0"/>
              <a:t>5/9/2017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B8002CEF-D9D7-4D77-A5C5-0A3C432087EF}" type="slidenum">
              <a:rPr lang="es-EC" smtClean="0"/>
              <a:t>‹#›</a:t>
            </a:fld>
            <a:endParaRPr lang="es-EC"/>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995B7-344C-4054-BA39-9292F01CE24F}" type="datetimeFigureOut">
              <a:rPr lang="es-EC" smtClean="0"/>
              <a:t>5/9/2017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B8002CEF-D9D7-4D77-A5C5-0A3C432087EF}" type="slidenum">
              <a:rPr lang="es-EC" smtClean="0"/>
              <a:t>‹#›</a:t>
            </a:fld>
            <a:endParaRPr lang="es-EC"/>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3"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A995B7-344C-4054-BA39-9292F01CE24F}" type="datetimeFigureOut">
              <a:rPr lang="es-EC" smtClean="0"/>
              <a:t>5/9/2017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8002CEF-D9D7-4D77-A5C5-0A3C432087EF}" type="slidenum">
              <a:rPr lang="es-EC" smtClean="0"/>
              <a:t>‹#›</a:t>
            </a:fld>
            <a:endParaRPr lang="es-EC"/>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A995B7-344C-4054-BA39-9292F01CE24F}" type="datetimeFigureOut">
              <a:rPr lang="es-EC" smtClean="0"/>
              <a:t>5/9/2017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8002CEF-D9D7-4D77-A5C5-0A3C432087EF}" type="slidenum">
              <a:rPr lang="es-EC" smtClean="0"/>
              <a:t>‹#›</a:t>
            </a:fld>
            <a:endParaRPr lang="es-EC"/>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E8A995B7-344C-4054-BA39-9292F01CE24F}" type="datetimeFigureOut">
              <a:rPr lang="es-EC" smtClean="0"/>
              <a:t>5/9/2017</a:t>
            </a:fld>
            <a:endParaRPr lang="es-EC"/>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s-EC"/>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8002CEF-D9D7-4D77-A5C5-0A3C432087EF}" type="slidenum">
              <a:rPr lang="es-EC" smtClean="0"/>
              <a:t>‹#›</a:t>
            </a:fld>
            <a:endParaRPr lang="es-EC"/>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INFLUENCIA%20DEL%20TURISMO%20COMUNITARIO%20EN%20LA%20CALIDAD%20DE%20VIDA%20DE%20LOS%20COMUNEROS%20DEL%20RECINTO%20R&#205;O%20BLANCO_SAN%20MIGUEL%20DE%20LOS%20BANCOS_PICHINCHA.docx" TargetMode="External"/><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INFLUENCIA%20DEL%20TURISMO%20COMUNITARIO%20EN%20LA%20CALIDAD%20DE%20VIDA%20DE%20LOS%20COMUNEROS%20DEL%20RECINTO%20R&#205;O%20BLANCO_SAN%20MIGUEL%20DE%20LOS%20BANCOS_PICHINCHA.docx" TargetMode="Externa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INFLUENCIA%20DEL%20TURISMO%20COMUNITARIO%20EN%20LA%20CALIDAD%20DE%20VIDA%20DE%20LOS%20COMUNEROS%20DEL%20RECINTO%20R&#205;O%20BLANCO_SAN%20MIGUEL%20DE%20LOS%20BANCOS_PICHINCHA.docx" TargetMode="External"/><Relationship Id="rId7" Type="http://schemas.openxmlformats.org/officeDocument/2006/relationships/diagramColors" Target="../diagrams/colors4.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hyperlink" Target="INFLUENCIA%20DEL%20TURISMO%20COMUNITARIO%20EN%20LA%20CALIDAD%20DE%20VIDA%20DE%20LOS%20COMUNEROS%20DEL%20RECINTO%20R&#205;O%20BLANCO_SAN%20MIGUEL%20DE%20LOS%20BANCOS_PICHINCHA.docx"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microsoft.com/office/2007/relationships/hdphoto" Target="../media/hdphoto9.wdp"/><Relationship Id="rId5" Type="http://schemas.openxmlformats.org/officeDocument/2006/relationships/diagramQuickStyle" Target="../diagrams/quickStyle5.xml"/><Relationship Id="rId10" Type="http://schemas.openxmlformats.org/officeDocument/2006/relationships/image" Target="../media/image31.png"/><Relationship Id="rId4" Type="http://schemas.openxmlformats.org/officeDocument/2006/relationships/diagramLayout" Target="../diagrams/layout5.xml"/><Relationship Id="rId9"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3.wdp"/></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9.jpeg"/><Relationship Id="rId4" Type="http://schemas.openxmlformats.org/officeDocument/2006/relationships/image" Target="../media/image5.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diagramQuickStyle" Target="../diagrams/quickStyle1.xml"/><Relationship Id="rId3" Type="http://schemas.openxmlformats.org/officeDocument/2006/relationships/image" Target="../media/image3.png"/><Relationship Id="rId7" Type="http://schemas.microsoft.com/office/2007/relationships/hdphoto" Target="../media/hdphoto4.wdp"/><Relationship Id="rId12" Type="http://schemas.openxmlformats.org/officeDocument/2006/relationships/diagramLayout" Target="../diagrams/layout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diagramData" Target="../diagrams/data1.xml"/><Relationship Id="rId5" Type="http://schemas.openxmlformats.org/officeDocument/2006/relationships/image" Target="../media/image15.png"/><Relationship Id="rId15" Type="http://schemas.microsoft.com/office/2007/relationships/diagramDrawing" Target="../diagrams/drawing1.xml"/><Relationship Id="rId10" Type="http://schemas.openxmlformats.org/officeDocument/2006/relationships/image" Target="../media/image18.png"/><Relationship Id="rId4" Type="http://schemas.openxmlformats.org/officeDocument/2006/relationships/image" Target="../media/image14.png"/><Relationship Id="rId9" Type="http://schemas.microsoft.com/office/2007/relationships/hdphoto" Target="../media/hdphoto5.wdp"/><Relationship Id="rId14"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microsoft.com/office/2007/relationships/hdphoto" Target="../media/hdphoto6.wdp"/><Relationship Id="rId5" Type="http://schemas.openxmlformats.org/officeDocument/2006/relationships/diagramLayout" Target="../diagrams/layout2.xml"/><Relationship Id="rId10" Type="http://schemas.openxmlformats.org/officeDocument/2006/relationships/image" Target="../media/image20.png"/><Relationship Id="rId4" Type="http://schemas.openxmlformats.org/officeDocument/2006/relationships/diagramData" Target="../diagrams/data2.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microsoft.com/office/2007/relationships/hdphoto" Target="../media/hdphoto7.wdp"/><Relationship Id="rId5" Type="http://schemas.openxmlformats.org/officeDocument/2006/relationships/diagramQuickStyle" Target="../diagrams/quickStyle3.xml"/><Relationship Id="rId10" Type="http://schemas.openxmlformats.org/officeDocument/2006/relationships/image" Target="../media/image23.png"/><Relationship Id="rId4" Type="http://schemas.openxmlformats.org/officeDocument/2006/relationships/diagramLayout" Target="../diagrams/layout3.xml"/><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Imagen relacionad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94959" y="318915"/>
            <a:ext cx="6980351" cy="1802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00269" y="2588648"/>
            <a:ext cx="9791462" cy="523220"/>
          </a:xfrm>
          <a:prstGeom prst="rect">
            <a:avLst/>
          </a:prstGeom>
          <a:noFill/>
        </p:spPr>
        <p:txBody>
          <a:bodyPr wrap="none" rtlCol="0">
            <a:spAutoFit/>
          </a:bodyPr>
          <a:lstStyle/>
          <a:p>
            <a:pPr algn="ctr"/>
            <a:r>
              <a:rPr lang="es-EC" sz="2800" b="1" dirty="0" smtClean="0"/>
              <a:t>INGENIERÍA EN ADMINISTRACIÓN TURÍSTICA Y HOTELERA</a:t>
            </a:r>
            <a:endParaRPr lang="es-ES" sz="2800" b="1" dirty="0"/>
          </a:p>
        </p:txBody>
      </p:sp>
      <p:sp>
        <p:nvSpPr>
          <p:cNvPr id="3" name="TextBox 2"/>
          <p:cNvSpPr txBox="1"/>
          <p:nvPr/>
        </p:nvSpPr>
        <p:spPr>
          <a:xfrm>
            <a:off x="1200269" y="3532033"/>
            <a:ext cx="9791463" cy="1323439"/>
          </a:xfrm>
          <a:prstGeom prst="rect">
            <a:avLst/>
          </a:prstGeom>
          <a:noFill/>
        </p:spPr>
        <p:txBody>
          <a:bodyPr wrap="square" rtlCol="0">
            <a:spAutoFit/>
          </a:bodyPr>
          <a:lstStyle/>
          <a:p>
            <a:pPr algn="ctr"/>
            <a:r>
              <a:rPr lang="es-EC" sz="2000" b="1" dirty="0" smtClean="0"/>
              <a:t>Tema: </a:t>
            </a:r>
            <a:r>
              <a:rPr lang="es-EC" sz="2000" b="1" dirty="0"/>
              <a:t>INFLUENCIA DEL TURISMO COMUNITARIO EN LA CALIDAD DE VIDA DE LOS COMUNEROS DEL RECINTO RÍO BLANCO, SAN MIGUEL DE LOS BANCOS, PICHINCHA.</a:t>
            </a:r>
            <a:endParaRPr lang="es-ES" sz="2000" b="1" dirty="0"/>
          </a:p>
          <a:p>
            <a:pPr algn="ctr"/>
            <a:r>
              <a:rPr lang="es-EC" sz="2000" b="1" dirty="0"/>
              <a:t> </a:t>
            </a:r>
            <a:endParaRPr lang="es-ES" sz="2000" b="1" dirty="0"/>
          </a:p>
        </p:txBody>
      </p:sp>
      <p:sp>
        <p:nvSpPr>
          <p:cNvPr id="4" name="Rectangle 3"/>
          <p:cNvSpPr/>
          <p:nvPr/>
        </p:nvSpPr>
        <p:spPr>
          <a:xfrm>
            <a:off x="3137134" y="4792343"/>
            <a:ext cx="6096000" cy="646331"/>
          </a:xfrm>
          <a:prstGeom prst="rect">
            <a:avLst/>
          </a:prstGeom>
        </p:spPr>
        <p:txBody>
          <a:bodyPr>
            <a:spAutoFit/>
          </a:bodyPr>
          <a:lstStyle/>
          <a:p>
            <a:pPr algn="ctr"/>
            <a:r>
              <a:rPr lang="es-ES" b="1" dirty="0" smtClean="0"/>
              <a:t>Autores: </a:t>
            </a:r>
            <a:r>
              <a:rPr lang="es-ES" b="1" dirty="0"/>
              <a:t>AMAGUAÑA ALVAREZ, EDISON SANTIAGO</a:t>
            </a:r>
            <a:endParaRPr lang="es-ES" dirty="0"/>
          </a:p>
          <a:p>
            <a:pPr algn="ctr"/>
            <a:r>
              <a:rPr lang="es-EC" b="1" dirty="0"/>
              <a:t>NARANJO GUAMÁN, DARWIN ESTEBAN</a:t>
            </a:r>
            <a:endParaRPr lang="es-ES" dirty="0"/>
          </a:p>
        </p:txBody>
      </p:sp>
      <p:sp>
        <p:nvSpPr>
          <p:cNvPr id="5" name="Rectangle 4"/>
          <p:cNvSpPr/>
          <p:nvPr/>
        </p:nvSpPr>
        <p:spPr>
          <a:xfrm>
            <a:off x="5004570" y="5842241"/>
            <a:ext cx="2361127" cy="369332"/>
          </a:xfrm>
          <a:prstGeom prst="rect">
            <a:avLst/>
          </a:prstGeom>
        </p:spPr>
        <p:txBody>
          <a:bodyPr wrap="square">
            <a:spAutoFit/>
          </a:bodyPr>
          <a:lstStyle/>
          <a:p>
            <a:pPr algn="ctr"/>
            <a:r>
              <a:rPr lang="es-EC" b="1" dirty="0" smtClean="0"/>
              <a:t>SANGOLQUÍ</a:t>
            </a:r>
            <a:r>
              <a:rPr lang="es-ES" b="1" dirty="0"/>
              <a:t> </a:t>
            </a:r>
            <a:r>
              <a:rPr lang="es-ES" b="1" dirty="0" smtClean="0"/>
              <a:t>-</a:t>
            </a:r>
            <a:r>
              <a:rPr lang="es-EC" b="1" dirty="0" smtClean="0"/>
              <a:t>2017</a:t>
            </a:r>
            <a:endParaRPr lang="es-ES" b="1" dirty="0"/>
          </a:p>
        </p:txBody>
      </p:sp>
    </p:spTree>
    <p:extLst>
      <p:ext uri="{BB962C8B-B14F-4D97-AF65-F5344CB8AC3E}">
        <p14:creationId xmlns:p14="http://schemas.microsoft.com/office/powerpoint/2010/main" val="124948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500"/>
                                        <p:tgtEl>
                                          <p:spTgt spid="1028"/>
                                        </p:tgtEl>
                                      </p:cBhvr>
                                    </p:animEffect>
                                    <p:anim calcmode="lin" valueType="num">
                                      <p:cBhvr>
                                        <p:cTn id="8" dur="1500" fill="hold"/>
                                        <p:tgtEl>
                                          <p:spTgt spid="1028"/>
                                        </p:tgtEl>
                                        <p:attrNameLst>
                                          <p:attrName>ppt_x</p:attrName>
                                        </p:attrNameLst>
                                      </p:cBhvr>
                                      <p:tavLst>
                                        <p:tav tm="0">
                                          <p:val>
                                            <p:strVal val="#ppt_x"/>
                                          </p:val>
                                        </p:tav>
                                        <p:tav tm="100000">
                                          <p:val>
                                            <p:strVal val="#ppt_x"/>
                                          </p:val>
                                        </p:tav>
                                      </p:tavLst>
                                    </p:anim>
                                    <p:anim calcmode="lin" valueType="num">
                                      <p:cBhvr>
                                        <p:cTn id="9" dur="15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ppt_x</p:attrName>
                                        </p:attrNameLst>
                                      </p:cBhvr>
                                      <p:tavLst>
                                        <p:tav tm="0">
                                          <p:val>
                                            <p:strVal val="#ppt_x"/>
                                          </p:val>
                                        </p:tav>
                                        <p:tav tm="100000">
                                          <p:val>
                                            <p:strVal val="#ppt_x"/>
                                          </p:val>
                                        </p:tav>
                                      </p:tavLst>
                                    </p:anim>
                                    <p:anim calcmode="lin" valueType="num">
                                      <p:cBhvr>
                                        <p:cTn id="14" dur="1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500"/>
                                        <p:tgtEl>
                                          <p:spTgt spid="4"/>
                                        </p:tgtEl>
                                      </p:cBhvr>
                                    </p:animEffect>
                                    <p:anim calcmode="lin" valueType="num">
                                      <p:cBhvr>
                                        <p:cTn id="23" dur="1500" fill="hold"/>
                                        <p:tgtEl>
                                          <p:spTgt spid="4"/>
                                        </p:tgtEl>
                                        <p:attrNameLst>
                                          <p:attrName>ppt_x</p:attrName>
                                        </p:attrNameLst>
                                      </p:cBhvr>
                                      <p:tavLst>
                                        <p:tav tm="0">
                                          <p:val>
                                            <p:strVal val="#ppt_x"/>
                                          </p:val>
                                        </p:tav>
                                        <p:tav tm="100000">
                                          <p:val>
                                            <p:strVal val="#ppt_x"/>
                                          </p:val>
                                        </p:tav>
                                      </p:tavLst>
                                    </p:anim>
                                    <p:anim calcmode="lin" valueType="num">
                                      <p:cBhvr>
                                        <p:cTn id="24" dur="1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500"/>
                                        <p:tgtEl>
                                          <p:spTgt spid="5"/>
                                        </p:tgtEl>
                                      </p:cBhvr>
                                    </p:animEffect>
                                    <p:anim calcmode="lin" valueType="num">
                                      <p:cBhvr>
                                        <p:cTn id="28" dur="1500" fill="hold"/>
                                        <p:tgtEl>
                                          <p:spTgt spid="5"/>
                                        </p:tgtEl>
                                        <p:attrNameLst>
                                          <p:attrName>ppt_x</p:attrName>
                                        </p:attrNameLst>
                                      </p:cBhvr>
                                      <p:tavLst>
                                        <p:tav tm="0">
                                          <p:val>
                                            <p:strVal val="#ppt_x"/>
                                          </p:val>
                                        </p:tav>
                                        <p:tav tm="100000">
                                          <p:val>
                                            <p:strVal val="#ppt_x"/>
                                          </p:val>
                                        </p:tav>
                                      </p:tavLst>
                                    </p:anim>
                                    <p:anim calcmode="lin" valueType="num">
                                      <p:cBhvr>
                                        <p:cTn id="2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176558809"/>
              </p:ext>
            </p:extLst>
          </p:nvPr>
        </p:nvGraphicFramePr>
        <p:xfrm>
          <a:off x="3463252" y="411078"/>
          <a:ext cx="5265495" cy="3886200"/>
        </p:xfrm>
        <a:graphic>
          <a:graphicData uri="http://schemas.openxmlformats.org/drawingml/2006/table">
            <a:tbl>
              <a:tblPr>
                <a:tableStyleId>{5C22544A-7EE6-4342-B048-85BDC9FD1C3A}</a:tableStyleId>
              </a:tblPr>
              <a:tblGrid>
                <a:gridCol w="785183">
                  <a:extLst>
                    <a:ext uri="{9D8B030D-6E8A-4147-A177-3AD203B41FA5}">
                      <a16:colId xmlns:a16="http://schemas.microsoft.com/office/drawing/2014/main" xmlns="" val="20000"/>
                    </a:ext>
                  </a:extLst>
                </a:gridCol>
                <a:gridCol w="785183">
                  <a:extLst>
                    <a:ext uri="{9D8B030D-6E8A-4147-A177-3AD203B41FA5}">
                      <a16:colId xmlns:a16="http://schemas.microsoft.com/office/drawing/2014/main" xmlns="" val="20001"/>
                    </a:ext>
                  </a:extLst>
                </a:gridCol>
                <a:gridCol w="784757">
                  <a:extLst>
                    <a:ext uri="{9D8B030D-6E8A-4147-A177-3AD203B41FA5}">
                      <a16:colId xmlns:a16="http://schemas.microsoft.com/office/drawing/2014/main" xmlns="" val="20002"/>
                    </a:ext>
                  </a:extLst>
                </a:gridCol>
                <a:gridCol w="484565">
                  <a:extLst>
                    <a:ext uri="{9D8B030D-6E8A-4147-A177-3AD203B41FA5}">
                      <a16:colId xmlns:a16="http://schemas.microsoft.com/office/drawing/2014/main" xmlns="" val="20003"/>
                    </a:ext>
                  </a:extLst>
                </a:gridCol>
                <a:gridCol w="616565">
                  <a:extLst>
                    <a:ext uri="{9D8B030D-6E8A-4147-A177-3AD203B41FA5}">
                      <a16:colId xmlns:a16="http://schemas.microsoft.com/office/drawing/2014/main" xmlns="" val="20004"/>
                    </a:ext>
                  </a:extLst>
                </a:gridCol>
                <a:gridCol w="616565">
                  <a:extLst>
                    <a:ext uri="{9D8B030D-6E8A-4147-A177-3AD203B41FA5}">
                      <a16:colId xmlns:a16="http://schemas.microsoft.com/office/drawing/2014/main" xmlns="" val="20005"/>
                    </a:ext>
                  </a:extLst>
                </a:gridCol>
                <a:gridCol w="470088">
                  <a:extLst>
                    <a:ext uri="{9D8B030D-6E8A-4147-A177-3AD203B41FA5}">
                      <a16:colId xmlns:a16="http://schemas.microsoft.com/office/drawing/2014/main" xmlns="" val="20006"/>
                    </a:ext>
                  </a:extLst>
                </a:gridCol>
                <a:gridCol w="423675">
                  <a:extLst>
                    <a:ext uri="{9D8B030D-6E8A-4147-A177-3AD203B41FA5}">
                      <a16:colId xmlns:a16="http://schemas.microsoft.com/office/drawing/2014/main" xmlns="" val="20007"/>
                    </a:ext>
                  </a:extLst>
                </a:gridCol>
                <a:gridCol w="298914">
                  <a:extLst>
                    <a:ext uri="{9D8B030D-6E8A-4147-A177-3AD203B41FA5}">
                      <a16:colId xmlns:a16="http://schemas.microsoft.com/office/drawing/2014/main" xmlns="" val="20008"/>
                    </a:ext>
                  </a:extLst>
                </a:gridCol>
              </a:tblGrid>
              <a:tr h="107950">
                <a:tc gridSpan="9">
                  <a:txBody>
                    <a:bodyPr/>
                    <a:lstStyle/>
                    <a:p>
                      <a:pPr marL="38100" marR="38100" algn="ctr">
                        <a:lnSpc>
                          <a:spcPct val="115000"/>
                        </a:lnSpc>
                        <a:spcAft>
                          <a:spcPts val="0"/>
                        </a:spcAft>
                      </a:pPr>
                      <a:r>
                        <a:rPr lang="es-EC" sz="600" dirty="0">
                          <a:effectLst/>
                        </a:rPr>
                        <a:t>SERVICIOS CON LOS QUE CUENTA*NIVEL DE EDUCACIÓN tabulación cruzada</a:t>
                      </a:r>
                      <a:endParaRPr lang="es-ES" sz="800" dirty="0">
                        <a:effectLst/>
                        <a:latin typeface="Calibri"/>
                        <a:ea typeface="Calibri"/>
                        <a:cs typeface="Times New Roman"/>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107950">
                <a:tc rowSpan="2" gridSpan="3">
                  <a:txBody>
                    <a:bodyPr/>
                    <a:lstStyle/>
                    <a:p>
                      <a:pPr>
                        <a:lnSpc>
                          <a:spcPct val="115000"/>
                        </a:lnSpc>
                        <a:spcAft>
                          <a:spcPts val="0"/>
                        </a:spcAft>
                      </a:pPr>
                      <a:r>
                        <a:rPr lang="es-EC" sz="600">
                          <a:effectLst/>
                        </a:rPr>
                        <a:t> </a:t>
                      </a:r>
                      <a:endParaRPr lang="es-ES" sz="800">
                        <a:effectLst/>
                        <a:latin typeface="Calibri"/>
                        <a:ea typeface="Calibri"/>
                        <a:cs typeface="Times New Roman"/>
                      </a:endParaRPr>
                    </a:p>
                  </a:txBody>
                  <a:tcPr marL="0" marR="0" marT="0" marB="0" anchor="b"/>
                </a:tc>
                <a:tc rowSpan="2" hMerge="1">
                  <a:txBody>
                    <a:bodyPr/>
                    <a:lstStyle/>
                    <a:p>
                      <a:endParaRPr lang="es-ES"/>
                    </a:p>
                  </a:txBody>
                  <a:tcPr/>
                </a:tc>
                <a:tc rowSpan="2" hMerge="1">
                  <a:txBody>
                    <a:bodyPr/>
                    <a:lstStyle/>
                    <a:p>
                      <a:endParaRPr lang="es-ES"/>
                    </a:p>
                  </a:txBody>
                  <a:tcPr/>
                </a:tc>
                <a:tc gridSpan="5">
                  <a:txBody>
                    <a:bodyPr/>
                    <a:lstStyle/>
                    <a:p>
                      <a:pPr marL="38100" marR="38100" algn="ctr">
                        <a:lnSpc>
                          <a:spcPct val="115000"/>
                        </a:lnSpc>
                        <a:spcAft>
                          <a:spcPts val="0"/>
                        </a:spcAft>
                      </a:pPr>
                      <a:r>
                        <a:rPr lang="en-US" sz="600">
                          <a:effectLst/>
                        </a:rPr>
                        <a:t>NIVEL DE EDUCACIÓN</a:t>
                      </a:r>
                      <a:endParaRPr lang="es-ES" sz="800">
                        <a:effectLst/>
                        <a:latin typeface="Calibri"/>
                        <a:ea typeface="Calibri"/>
                        <a:cs typeface="Times New Roman"/>
                      </a:endParaRPr>
                    </a:p>
                  </a:txBody>
                  <a:tcPr marL="0" marR="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marL="38100" marR="38100" algn="ctr">
                        <a:lnSpc>
                          <a:spcPct val="115000"/>
                        </a:lnSpc>
                        <a:spcAft>
                          <a:spcPts val="0"/>
                        </a:spcAft>
                      </a:pPr>
                      <a:r>
                        <a:rPr lang="en-US" sz="600">
                          <a:effectLst/>
                        </a:rPr>
                        <a:t>Total</a:t>
                      </a:r>
                      <a:endParaRPr lang="es-ES" sz="800">
                        <a:effectLst/>
                        <a:latin typeface="Calibri"/>
                        <a:ea typeface="Calibri"/>
                        <a:cs typeface="Times New Roman"/>
                      </a:endParaRPr>
                    </a:p>
                  </a:txBody>
                  <a:tcPr marL="0" marR="0" marT="0" marB="0" anchor="b"/>
                </a:tc>
                <a:extLst>
                  <a:ext uri="{0D108BD9-81ED-4DB2-BD59-A6C34878D82A}">
                    <a16:rowId xmlns:a16="http://schemas.microsoft.com/office/drawing/2014/main" xmlns="" val="10001"/>
                  </a:ext>
                </a:extLst>
              </a:tr>
              <a:tr h="107950">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a:txBody>
                    <a:bodyPr/>
                    <a:lstStyle/>
                    <a:p>
                      <a:pPr marL="38100" marR="38100" algn="ctr">
                        <a:lnSpc>
                          <a:spcPct val="115000"/>
                        </a:lnSpc>
                        <a:spcAft>
                          <a:spcPts val="0"/>
                        </a:spcAft>
                      </a:pPr>
                      <a:r>
                        <a:rPr lang="en-US" sz="600">
                          <a:effectLst/>
                        </a:rPr>
                        <a:t>BÁSICA</a:t>
                      </a:r>
                      <a:endParaRPr lang="es-ES" sz="800">
                        <a:effectLst/>
                        <a:latin typeface="Calibri"/>
                        <a:ea typeface="Calibri"/>
                        <a:cs typeface="Times New Roman"/>
                      </a:endParaRPr>
                    </a:p>
                  </a:txBody>
                  <a:tcPr marL="0" marR="0" marT="0" marB="0" anchor="b"/>
                </a:tc>
                <a:tc>
                  <a:txBody>
                    <a:bodyPr/>
                    <a:lstStyle/>
                    <a:p>
                      <a:pPr marL="38100" marR="38100" algn="ctr">
                        <a:lnSpc>
                          <a:spcPct val="115000"/>
                        </a:lnSpc>
                        <a:spcAft>
                          <a:spcPts val="0"/>
                        </a:spcAft>
                      </a:pPr>
                      <a:r>
                        <a:rPr lang="en-US" sz="600">
                          <a:effectLst/>
                        </a:rPr>
                        <a:t>PRIMARIA</a:t>
                      </a:r>
                      <a:endParaRPr lang="es-ES" sz="800">
                        <a:effectLst/>
                        <a:latin typeface="Calibri"/>
                        <a:ea typeface="Calibri"/>
                        <a:cs typeface="Times New Roman"/>
                      </a:endParaRPr>
                    </a:p>
                  </a:txBody>
                  <a:tcPr marL="0" marR="0" marT="0" marB="0" anchor="b"/>
                </a:tc>
                <a:tc>
                  <a:txBody>
                    <a:bodyPr/>
                    <a:lstStyle/>
                    <a:p>
                      <a:pPr marL="38100" marR="38100" algn="ctr">
                        <a:lnSpc>
                          <a:spcPct val="115000"/>
                        </a:lnSpc>
                        <a:spcAft>
                          <a:spcPts val="0"/>
                        </a:spcAft>
                      </a:pPr>
                      <a:r>
                        <a:rPr lang="en-US" sz="600">
                          <a:effectLst/>
                        </a:rPr>
                        <a:t>SECUNDARIA</a:t>
                      </a:r>
                      <a:endParaRPr lang="es-ES" sz="800">
                        <a:effectLst/>
                        <a:latin typeface="Calibri"/>
                        <a:ea typeface="Calibri"/>
                        <a:cs typeface="Times New Roman"/>
                      </a:endParaRPr>
                    </a:p>
                  </a:txBody>
                  <a:tcPr marL="0" marR="0" marT="0" marB="0" anchor="b"/>
                </a:tc>
                <a:tc>
                  <a:txBody>
                    <a:bodyPr/>
                    <a:lstStyle/>
                    <a:p>
                      <a:pPr marL="38100" marR="38100" algn="ctr">
                        <a:lnSpc>
                          <a:spcPct val="115000"/>
                        </a:lnSpc>
                        <a:spcAft>
                          <a:spcPts val="0"/>
                        </a:spcAft>
                      </a:pPr>
                      <a:r>
                        <a:rPr lang="en-US" sz="600">
                          <a:effectLst/>
                        </a:rPr>
                        <a:t>SUPERIOR</a:t>
                      </a:r>
                      <a:endParaRPr lang="es-ES" sz="800">
                        <a:effectLst/>
                        <a:latin typeface="Calibri"/>
                        <a:ea typeface="Calibri"/>
                        <a:cs typeface="Times New Roman"/>
                      </a:endParaRPr>
                    </a:p>
                  </a:txBody>
                  <a:tcPr marL="0" marR="0" marT="0" marB="0" anchor="b"/>
                </a:tc>
                <a:tc>
                  <a:txBody>
                    <a:bodyPr/>
                    <a:lstStyle/>
                    <a:p>
                      <a:pPr marL="38100" marR="38100" algn="ctr">
                        <a:lnSpc>
                          <a:spcPct val="115000"/>
                        </a:lnSpc>
                        <a:spcAft>
                          <a:spcPts val="0"/>
                        </a:spcAft>
                      </a:pPr>
                      <a:r>
                        <a:rPr lang="en-US" sz="600">
                          <a:effectLst/>
                        </a:rPr>
                        <a:t>NINGUNA</a:t>
                      </a:r>
                      <a:endParaRPr lang="es-ES" sz="800">
                        <a:effectLst/>
                        <a:latin typeface="Calibri"/>
                        <a:ea typeface="Calibri"/>
                        <a:cs typeface="Times New Roman"/>
                      </a:endParaRPr>
                    </a:p>
                  </a:txBody>
                  <a:tcPr marL="0" marR="0" marT="0" marB="0" anchor="b"/>
                </a:tc>
                <a:tc vMerge="1">
                  <a:txBody>
                    <a:bodyPr/>
                    <a:lstStyle/>
                    <a:p>
                      <a:endParaRPr lang="es-ES"/>
                    </a:p>
                  </a:txBody>
                  <a:tcPr/>
                </a:tc>
                <a:extLst>
                  <a:ext uri="{0D108BD9-81ED-4DB2-BD59-A6C34878D82A}">
                    <a16:rowId xmlns:a16="http://schemas.microsoft.com/office/drawing/2014/main" xmlns="" val="10002"/>
                  </a:ext>
                </a:extLst>
              </a:tr>
              <a:tr h="107950">
                <a:tc rowSpan="27">
                  <a:txBody>
                    <a:bodyPr/>
                    <a:lstStyle/>
                    <a:p>
                      <a:pPr marL="38100" marR="38100">
                        <a:lnSpc>
                          <a:spcPct val="115000"/>
                        </a:lnSpc>
                        <a:spcAft>
                          <a:spcPts val="0"/>
                        </a:spcAft>
                      </a:pPr>
                      <a:r>
                        <a:rPr lang="es-EC" sz="600">
                          <a:effectLst/>
                        </a:rPr>
                        <a:t>SERVICIOS CON LOS QUE CUENTA</a:t>
                      </a:r>
                      <a:endParaRPr lang="es-ES" sz="800">
                        <a:effectLst/>
                        <a:latin typeface="Calibri"/>
                        <a:ea typeface="Calibri"/>
                        <a:cs typeface="Times New Roman"/>
                      </a:endParaRPr>
                    </a:p>
                  </a:txBody>
                  <a:tcPr marL="0" marR="0" marT="0" marB="0"/>
                </a:tc>
                <a:tc rowSpan="3">
                  <a:txBody>
                    <a:bodyPr/>
                    <a:lstStyle/>
                    <a:p>
                      <a:pPr marL="38100" marR="38100">
                        <a:lnSpc>
                          <a:spcPct val="115000"/>
                        </a:lnSpc>
                        <a:spcAft>
                          <a:spcPts val="0"/>
                        </a:spcAft>
                      </a:pPr>
                      <a:r>
                        <a:rPr lang="en-US" sz="600">
                          <a:effectLst/>
                        </a:rPr>
                        <a:t>ELECTRICIDAD</a:t>
                      </a:r>
                      <a:endParaRPr lang="es-ES" sz="800">
                        <a:effectLst/>
                        <a:latin typeface="Calibri"/>
                        <a:ea typeface="Calibri"/>
                        <a:cs typeface="Times New Roman"/>
                      </a:endParaRPr>
                    </a:p>
                  </a:txBody>
                  <a:tcPr marL="0" marR="0" marT="0" marB="0"/>
                </a:tc>
                <a:tc>
                  <a:txBody>
                    <a:bodyPr/>
                    <a:lstStyle/>
                    <a:p>
                      <a:pPr marL="38100" marR="38100">
                        <a:lnSpc>
                          <a:spcPct val="115000"/>
                        </a:lnSpc>
                        <a:spcAft>
                          <a:spcPts val="0"/>
                        </a:spcAft>
                      </a:pPr>
                      <a:r>
                        <a:rPr lang="en-US" sz="600">
                          <a:effectLst/>
                        </a:rPr>
                        <a:t>Recuento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5</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2</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14</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03"/>
                  </a:ext>
                </a:extLst>
              </a:tr>
              <a:tr h="10795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Recuento esperado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2,2</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4,9</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6,0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,7</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,2</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14,0</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04"/>
                  </a:ext>
                </a:extLst>
              </a:tr>
              <a:tr h="10795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 del total</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dirty="0">
                          <a:effectLst/>
                        </a:rPr>
                        <a:t>6,7%</a:t>
                      </a:r>
                      <a:endParaRPr lang="es-ES" sz="800" dirty="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4,0%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4,0%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2,7%</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18,7%</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05"/>
                  </a:ext>
                </a:extLst>
              </a:tr>
              <a:tr h="107950">
                <a:tc vMerge="1">
                  <a:txBody>
                    <a:bodyPr/>
                    <a:lstStyle/>
                    <a:p>
                      <a:endParaRPr lang="es-ES"/>
                    </a:p>
                  </a:txBody>
                  <a:tcPr/>
                </a:tc>
                <a:tc rowSpan="3">
                  <a:txBody>
                    <a:bodyPr/>
                    <a:lstStyle/>
                    <a:p>
                      <a:pPr marL="38100" marR="38100">
                        <a:lnSpc>
                          <a:spcPct val="115000"/>
                        </a:lnSpc>
                        <a:spcAft>
                          <a:spcPts val="0"/>
                        </a:spcAft>
                      </a:pPr>
                      <a:r>
                        <a:rPr lang="en-US" sz="600">
                          <a:effectLst/>
                        </a:rPr>
                        <a:t>ELECTRICIDAD, SEGURIDAD PÚBLICA, INTERNET</a:t>
                      </a:r>
                      <a:endParaRPr lang="es-ES" sz="800">
                        <a:effectLst/>
                        <a:latin typeface="Calibri"/>
                        <a:ea typeface="Calibri"/>
                        <a:cs typeface="Times New Roman"/>
                      </a:endParaRPr>
                    </a:p>
                  </a:txBody>
                  <a:tcPr marL="0" marR="0" marT="0" marB="0"/>
                </a:tc>
                <a:tc>
                  <a:txBody>
                    <a:bodyPr/>
                    <a:lstStyle/>
                    <a:p>
                      <a:pPr marL="38100" marR="38100">
                        <a:lnSpc>
                          <a:spcPct val="115000"/>
                        </a:lnSpc>
                        <a:spcAft>
                          <a:spcPts val="0"/>
                        </a:spcAft>
                      </a:pPr>
                      <a:r>
                        <a:rPr lang="en-US" sz="600">
                          <a:effectLst/>
                        </a:rPr>
                        <a:t>Recuento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06"/>
                  </a:ext>
                </a:extLst>
              </a:tr>
              <a:tr h="10795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Recuento esperado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,2</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,4</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1,0</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07"/>
                  </a:ext>
                </a:extLst>
              </a:tr>
              <a:tr h="21590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 del total</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1,3%</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08"/>
                  </a:ext>
                </a:extLst>
              </a:tr>
              <a:tr h="107950">
                <a:tc vMerge="1">
                  <a:txBody>
                    <a:bodyPr/>
                    <a:lstStyle/>
                    <a:p>
                      <a:endParaRPr lang="es-ES"/>
                    </a:p>
                  </a:txBody>
                  <a:tcPr/>
                </a:tc>
                <a:tc rowSpan="3">
                  <a:txBody>
                    <a:bodyPr/>
                    <a:lstStyle/>
                    <a:p>
                      <a:pPr marL="38100" marR="38100">
                        <a:lnSpc>
                          <a:spcPct val="115000"/>
                        </a:lnSpc>
                        <a:spcAft>
                          <a:spcPts val="0"/>
                        </a:spcAft>
                      </a:pPr>
                      <a:r>
                        <a:rPr lang="es-EC" sz="600">
                          <a:effectLst/>
                        </a:rPr>
                        <a:t>ELECTRICIDAD, SEGURIDAD PÚBLICA, INTERNET, OTRO</a:t>
                      </a:r>
                      <a:endParaRPr lang="es-ES" sz="800">
                        <a:effectLst/>
                        <a:latin typeface="Calibri"/>
                        <a:ea typeface="Calibri"/>
                        <a:cs typeface="Times New Roman"/>
                      </a:endParaRPr>
                    </a:p>
                  </a:txBody>
                  <a:tcPr marL="0" marR="0" marT="0" marB="0"/>
                </a:tc>
                <a:tc>
                  <a:txBody>
                    <a:bodyPr/>
                    <a:lstStyle/>
                    <a:p>
                      <a:pPr marL="38100" marR="38100">
                        <a:lnSpc>
                          <a:spcPct val="115000"/>
                        </a:lnSpc>
                        <a:spcAft>
                          <a:spcPts val="0"/>
                        </a:spcAft>
                      </a:pPr>
                      <a:r>
                        <a:rPr lang="en-US" sz="600">
                          <a:effectLst/>
                        </a:rPr>
                        <a:t>Recuento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2</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3</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09"/>
                  </a:ext>
                </a:extLst>
              </a:tr>
              <a:tr h="10795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Recuento esperado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,5</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,2</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3,0</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10"/>
                  </a:ext>
                </a:extLst>
              </a:tr>
              <a:tr h="21590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 del total</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1,3%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2,7%</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4,0%</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11"/>
                  </a:ext>
                </a:extLst>
              </a:tr>
              <a:tr h="107950">
                <a:tc vMerge="1">
                  <a:txBody>
                    <a:bodyPr/>
                    <a:lstStyle/>
                    <a:p>
                      <a:endParaRPr lang="es-ES"/>
                    </a:p>
                  </a:txBody>
                  <a:tcPr/>
                </a:tc>
                <a:tc rowSpan="3">
                  <a:txBody>
                    <a:bodyPr/>
                    <a:lstStyle/>
                    <a:p>
                      <a:pPr marL="38100" marR="38100">
                        <a:lnSpc>
                          <a:spcPct val="115000"/>
                        </a:lnSpc>
                        <a:spcAft>
                          <a:spcPts val="0"/>
                        </a:spcAft>
                      </a:pPr>
                      <a:r>
                        <a:rPr lang="en-US" sz="600">
                          <a:effectLst/>
                        </a:rPr>
                        <a:t>ELECTRICIDAD, SEGURIDAD PÚBLICA, OTRO</a:t>
                      </a:r>
                      <a:endParaRPr lang="es-ES" sz="800">
                        <a:effectLst/>
                        <a:latin typeface="Calibri"/>
                        <a:ea typeface="Calibri"/>
                        <a:cs typeface="Times New Roman"/>
                      </a:endParaRPr>
                    </a:p>
                  </a:txBody>
                  <a:tcPr marL="0" marR="0" marT="0" marB="0"/>
                </a:tc>
                <a:tc>
                  <a:txBody>
                    <a:bodyPr/>
                    <a:lstStyle/>
                    <a:p>
                      <a:pPr marL="38100" marR="38100">
                        <a:lnSpc>
                          <a:spcPct val="115000"/>
                        </a:lnSpc>
                        <a:spcAft>
                          <a:spcPts val="0"/>
                        </a:spcAft>
                      </a:pPr>
                      <a:r>
                        <a:rPr lang="en-US" sz="600">
                          <a:effectLst/>
                        </a:rPr>
                        <a:t>Recuento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12"/>
                  </a:ext>
                </a:extLst>
              </a:tr>
              <a:tr h="10795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Recuento esperado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,2</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,4</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1,0</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13"/>
                  </a:ext>
                </a:extLst>
              </a:tr>
              <a:tr h="10795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 del total</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1,3%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1,3%</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14"/>
                  </a:ext>
                </a:extLst>
              </a:tr>
              <a:tr h="107950">
                <a:tc vMerge="1">
                  <a:txBody>
                    <a:bodyPr/>
                    <a:lstStyle/>
                    <a:p>
                      <a:endParaRPr lang="es-ES"/>
                    </a:p>
                  </a:txBody>
                  <a:tcPr/>
                </a:tc>
                <a:tc rowSpan="3">
                  <a:txBody>
                    <a:bodyPr/>
                    <a:lstStyle/>
                    <a:p>
                      <a:pPr marL="38100" marR="38100">
                        <a:lnSpc>
                          <a:spcPct val="115000"/>
                        </a:lnSpc>
                        <a:spcAft>
                          <a:spcPts val="0"/>
                        </a:spcAft>
                      </a:pPr>
                      <a:r>
                        <a:rPr lang="en-US" sz="600">
                          <a:effectLst/>
                        </a:rPr>
                        <a:t>ELECTRICIDAD, TELÉFONO, INTERNET, OTRO</a:t>
                      </a:r>
                      <a:endParaRPr lang="es-ES" sz="800">
                        <a:effectLst/>
                        <a:latin typeface="Calibri"/>
                        <a:ea typeface="Calibri"/>
                        <a:cs typeface="Times New Roman"/>
                      </a:endParaRPr>
                    </a:p>
                  </a:txBody>
                  <a:tcPr marL="0" marR="0" marT="0" marB="0"/>
                </a:tc>
                <a:tc>
                  <a:txBody>
                    <a:bodyPr/>
                    <a:lstStyle/>
                    <a:p>
                      <a:pPr marL="38100" marR="38100">
                        <a:lnSpc>
                          <a:spcPct val="115000"/>
                        </a:lnSpc>
                        <a:spcAft>
                          <a:spcPts val="0"/>
                        </a:spcAft>
                      </a:pPr>
                      <a:r>
                        <a:rPr lang="en-US" sz="600">
                          <a:effectLst/>
                        </a:rPr>
                        <a:t>Recuento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2</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15"/>
                  </a:ext>
                </a:extLst>
              </a:tr>
              <a:tr h="10795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Recuento esperado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,7</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,9</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2,0</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16"/>
                  </a:ext>
                </a:extLst>
              </a:tr>
              <a:tr h="10795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 del total</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1,3%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2,7%</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17"/>
                  </a:ext>
                </a:extLst>
              </a:tr>
              <a:tr h="107950">
                <a:tc vMerge="1">
                  <a:txBody>
                    <a:bodyPr/>
                    <a:lstStyle/>
                    <a:p>
                      <a:endParaRPr lang="es-ES"/>
                    </a:p>
                  </a:txBody>
                  <a:tcPr/>
                </a:tc>
                <a:tc rowSpan="3">
                  <a:txBody>
                    <a:bodyPr/>
                    <a:lstStyle/>
                    <a:p>
                      <a:pPr marL="38100" marR="38100">
                        <a:lnSpc>
                          <a:spcPct val="115000"/>
                        </a:lnSpc>
                        <a:spcAft>
                          <a:spcPts val="0"/>
                        </a:spcAft>
                      </a:pPr>
                      <a:r>
                        <a:rPr lang="en-US" sz="600">
                          <a:effectLst/>
                        </a:rPr>
                        <a:t>ELECTRICIDAD, INTERNET</a:t>
                      </a:r>
                      <a:endParaRPr lang="es-ES" sz="800">
                        <a:effectLst/>
                        <a:latin typeface="Calibri"/>
                        <a:ea typeface="Calibri"/>
                        <a:cs typeface="Times New Roman"/>
                      </a:endParaRPr>
                    </a:p>
                  </a:txBody>
                  <a:tcPr marL="0" marR="0" marT="0" marB="0"/>
                </a:tc>
                <a:tc>
                  <a:txBody>
                    <a:bodyPr/>
                    <a:lstStyle/>
                    <a:p>
                      <a:pPr marL="38100" marR="38100">
                        <a:lnSpc>
                          <a:spcPct val="115000"/>
                        </a:lnSpc>
                        <a:spcAft>
                          <a:spcPts val="0"/>
                        </a:spcAft>
                      </a:pPr>
                      <a:r>
                        <a:rPr lang="en-US" sz="600">
                          <a:effectLst/>
                        </a:rPr>
                        <a:t>Recuento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2</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16</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18"/>
                  </a:ext>
                </a:extLst>
              </a:tr>
              <a:tr h="10795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Recuento esperado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2,6</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5,5</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6,8</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,9</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,2</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16,0</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19"/>
                  </a:ext>
                </a:extLst>
              </a:tr>
              <a:tr h="10795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 del total</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2,7%</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4,0%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13,3%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21,3%</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20"/>
                  </a:ext>
                </a:extLst>
              </a:tr>
              <a:tr h="107950">
                <a:tc vMerge="1">
                  <a:txBody>
                    <a:bodyPr/>
                    <a:lstStyle/>
                    <a:p>
                      <a:endParaRPr lang="es-ES"/>
                    </a:p>
                  </a:txBody>
                  <a:tcPr/>
                </a:tc>
                <a:tc rowSpan="3">
                  <a:txBody>
                    <a:bodyPr/>
                    <a:lstStyle/>
                    <a:p>
                      <a:pPr marL="38100" marR="38100">
                        <a:lnSpc>
                          <a:spcPct val="115000"/>
                        </a:lnSpc>
                        <a:spcAft>
                          <a:spcPts val="0"/>
                        </a:spcAft>
                      </a:pPr>
                      <a:r>
                        <a:rPr lang="en-US" sz="600" dirty="0">
                          <a:effectLst/>
                        </a:rPr>
                        <a:t>ELECTRICIDAD, INTERNET, OTRO</a:t>
                      </a:r>
                      <a:endParaRPr lang="es-ES" sz="800" dirty="0">
                        <a:effectLst/>
                        <a:latin typeface="Calibri"/>
                        <a:ea typeface="Calibri"/>
                        <a:cs typeface="Times New Roman"/>
                      </a:endParaRPr>
                    </a:p>
                  </a:txBody>
                  <a:tcPr marL="0" marR="0" marT="0" marB="0"/>
                </a:tc>
                <a:tc>
                  <a:txBody>
                    <a:bodyPr/>
                    <a:lstStyle/>
                    <a:p>
                      <a:pPr marL="38100" marR="38100">
                        <a:lnSpc>
                          <a:spcPct val="115000"/>
                        </a:lnSpc>
                        <a:spcAft>
                          <a:spcPts val="0"/>
                        </a:spcAft>
                      </a:pPr>
                      <a:r>
                        <a:rPr lang="en-US" sz="600">
                          <a:effectLst/>
                        </a:rPr>
                        <a:t>Recuento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2</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8</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13</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21"/>
                  </a:ext>
                </a:extLst>
              </a:tr>
              <a:tr h="10795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Recuento esperado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2,1</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4,5</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5,5</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,7</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,2</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13,0</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22"/>
                  </a:ext>
                </a:extLst>
              </a:tr>
              <a:tr h="10795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 del total</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2,7%</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4,0%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10,7%</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17,3%</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23"/>
                  </a:ext>
                </a:extLst>
              </a:tr>
              <a:tr h="107950">
                <a:tc vMerge="1">
                  <a:txBody>
                    <a:bodyPr/>
                    <a:lstStyle/>
                    <a:p>
                      <a:endParaRPr lang="es-ES"/>
                    </a:p>
                  </a:txBody>
                  <a:tcPr/>
                </a:tc>
                <a:tc rowSpan="3">
                  <a:txBody>
                    <a:bodyPr/>
                    <a:lstStyle/>
                    <a:p>
                      <a:pPr marL="38100" marR="38100">
                        <a:lnSpc>
                          <a:spcPct val="115000"/>
                        </a:lnSpc>
                        <a:spcAft>
                          <a:spcPts val="0"/>
                        </a:spcAft>
                      </a:pPr>
                      <a:r>
                        <a:rPr lang="en-US" sz="600">
                          <a:effectLst/>
                        </a:rPr>
                        <a:t>ELECTRICIDAD, OTRO</a:t>
                      </a:r>
                      <a:endParaRPr lang="es-ES" sz="800">
                        <a:effectLst/>
                        <a:latin typeface="Calibri"/>
                        <a:ea typeface="Calibri"/>
                        <a:cs typeface="Times New Roman"/>
                      </a:endParaRPr>
                    </a:p>
                  </a:txBody>
                  <a:tcPr marL="0" marR="0" marT="0" marB="0"/>
                </a:tc>
                <a:tc>
                  <a:txBody>
                    <a:bodyPr/>
                    <a:lstStyle/>
                    <a:p>
                      <a:pPr marL="38100" marR="38100">
                        <a:lnSpc>
                          <a:spcPct val="115000"/>
                        </a:lnSpc>
                        <a:spcAft>
                          <a:spcPts val="0"/>
                        </a:spcAft>
                      </a:pPr>
                      <a:r>
                        <a:rPr lang="en-US" sz="600">
                          <a:effectLst/>
                        </a:rPr>
                        <a:t>Recuento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15</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8</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24</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24"/>
                  </a:ext>
                </a:extLst>
              </a:tr>
              <a:tr h="10795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Recuento esperado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3,8</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8,3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10,2</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24,0</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25"/>
                  </a:ext>
                </a:extLst>
              </a:tr>
              <a:tr h="10795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 del total</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dirty="0">
                          <a:effectLst/>
                        </a:rPr>
                        <a:t>20,0%</a:t>
                      </a:r>
                      <a:endParaRPr lang="es-ES" sz="800" dirty="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dirty="0">
                          <a:effectLst/>
                        </a:rPr>
                        <a:t>10,7%</a:t>
                      </a:r>
                      <a:endParaRPr lang="es-ES" sz="800" dirty="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32,0%</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26"/>
                  </a:ext>
                </a:extLst>
              </a:tr>
              <a:tr h="107950">
                <a:tc vMerge="1">
                  <a:txBody>
                    <a:bodyPr/>
                    <a:lstStyle/>
                    <a:p>
                      <a:endParaRPr lang="es-ES"/>
                    </a:p>
                  </a:txBody>
                  <a:tcPr/>
                </a:tc>
                <a:tc rowSpan="3">
                  <a:txBody>
                    <a:bodyPr/>
                    <a:lstStyle/>
                    <a:p>
                      <a:pPr marL="38100" marR="38100">
                        <a:lnSpc>
                          <a:spcPct val="115000"/>
                        </a:lnSpc>
                        <a:spcAft>
                          <a:spcPts val="0"/>
                        </a:spcAft>
                      </a:pPr>
                      <a:r>
                        <a:rPr lang="en-US" sz="600">
                          <a:effectLst/>
                        </a:rPr>
                        <a:t>SEGURIDAD PÚBLICA, INTERNET</a:t>
                      </a:r>
                      <a:endParaRPr lang="es-ES" sz="800">
                        <a:effectLst/>
                        <a:latin typeface="Calibri"/>
                        <a:ea typeface="Calibri"/>
                        <a:cs typeface="Times New Roman"/>
                      </a:endParaRPr>
                    </a:p>
                  </a:txBody>
                  <a:tcPr marL="0" marR="0" marT="0" marB="0"/>
                </a:tc>
                <a:tc>
                  <a:txBody>
                    <a:bodyPr/>
                    <a:lstStyle/>
                    <a:p>
                      <a:pPr marL="38100" marR="38100">
                        <a:lnSpc>
                          <a:spcPct val="115000"/>
                        </a:lnSpc>
                        <a:spcAft>
                          <a:spcPts val="0"/>
                        </a:spcAft>
                      </a:pPr>
                      <a:r>
                        <a:rPr lang="en-US" sz="600">
                          <a:effectLst/>
                        </a:rPr>
                        <a:t>Recuento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27"/>
                  </a:ext>
                </a:extLst>
              </a:tr>
              <a:tr h="10795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Recuento esperado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,2</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,4</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1,0</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28"/>
                  </a:ext>
                </a:extLst>
              </a:tr>
              <a:tr h="10795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600">
                          <a:effectLst/>
                        </a:rPr>
                        <a:t>% del total</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dirty="0">
                          <a:effectLst/>
                        </a:rPr>
                        <a:t>0,0%</a:t>
                      </a:r>
                      <a:endParaRPr lang="es-ES" sz="800" dirty="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0,0%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1,3%</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29"/>
                  </a:ext>
                </a:extLst>
              </a:tr>
              <a:tr h="107950">
                <a:tc rowSpan="3" gridSpan="2">
                  <a:txBody>
                    <a:bodyPr/>
                    <a:lstStyle/>
                    <a:p>
                      <a:pPr marL="38100" marR="38100">
                        <a:lnSpc>
                          <a:spcPct val="115000"/>
                        </a:lnSpc>
                        <a:spcAft>
                          <a:spcPts val="0"/>
                        </a:spcAft>
                      </a:pPr>
                      <a:r>
                        <a:rPr lang="en-US" sz="600">
                          <a:effectLst/>
                        </a:rPr>
                        <a:t>Total</a:t>
                      </a:r>
                      <a:endParaRPr lang="es-ES" sz="800">
                        <a:effectLst/>
                        <a:latin typeface="Calibri"/>
                        <a:ea typeface="Calibri"/>
                        <a:cs typeface="Times New Roman"/>
                      </a:endParaRPr>
                    </a:p>
                  </a:txBody>
                  <a:tcPr marL="0" marR="0" marT="0" marB="0"/>
                </a:tc>
                <a:tc rowSpan="3" hMerge="1">
                  <a:txBody>
                    <a:bodyPr/>
                    <a:lstStyle/>
                    <a:p>
                      <a:endParaRPr lang="es-ES"/>
                    </a:p>
                  </a:txBody>
                  <a:tcPr/>
                </a:tc>
                <a:tc>
                  <a:txBody>
                    <a:bodyPr/>
                    <a:lstStyle/>
                    <a:p>
                      <a:pPr marL="38100" marR="38100">
                        <a:lnSpc>
                          <a:spcPct val="115000"/>
                        </a:lnSpc>
                        <a:spcAft>
                          <a:spcPts val="0"/>
                        </a:spcAft>
                      </a:pPr>
                      <a:r>
                        <a:rPr lang="en-US" sz="600">
                          <a:effectLst/>
                        </a:rPr>
                        <a:t>Recuento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12</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26</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32</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4</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75</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30"/>
                  </a:ext>
                </a:extLst>
              </a:tr>
              <a:tr h="107950">
                <a:tc gridSpan="2" vMerge="1">
                  <a:txBody>
                    <a:bodyPr/>
                    <a:lstStyle/>
                    <a:p>
                      <a:endParaRPr lang="es-ES"/>
                    </a:p>
                  </a:txBody>
                  <a:tcPr/>
                </a:tc>
                <a:tc hMerge="1" vMerge="1">
                  <a:txBody>
                    <a:bodyPr/>
                    <a:lstStyle/>
                    <a:p>
                      <a:endParaRPr lang="es-ES"/>
                    </a:p>
                  </a:txBody>
                  <a:tcPr/>
                </a:tc>
                <a:tc>
                  <a:txBody>
                    <a:bodyPr/>
                    <a:lstStyle/>
                    <a:p>
                      <a:pPr marL="38100" marR="38100">
                        <a:lnSpc>
                          <a:spcPct val="115000"/>
                        </a:lnSpc>
                        <a:spcAft>
                          <a:spcPts val="0"/>
                        </a:spcAft>
                      </a:pPr>
                      <a:r>
                        <a:rPr lang="en-US" sz="600">
                          <a:effectLst/>
                        </a:rPr>
                        <a:t>Recuento esperado</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12,0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26,0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dirty="0">
                          <a:effectLst/>
                        </a:rPr>
                        <a:t>32,0</a:t>
                      </a:r>
                      <a:endParaRPr lang="es-ES" sz="800" dirty="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4,0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75,0</a:t>
                      </a:r>
                      <a:endParaRPr lang="es-ES" sz="800">
                        <a:effectLst/>
                        <a:latin typeface="Calibri"/>
                        <a:ea typeface="Calibri"/>
                        <a:cs typeface="Times New Roman"/>
                      </a:endParaRPr>
                    </a:p>
                  </a:txBody>
                  <a:tcPr marL="0" marR="0" marT="0" marB="0" anchor="ctr"/>
                </a:tc>
                <a:extLst>
                  <a:ext uri="{0D108BD9-81ED-4DB2-BD59-A6C34878D82A}">
                    <a16:rowId xmlns:a16="http://schemas.microsoft.com/office/drawing/2014/main" xmlns="" val="10031"/>
                  </a:ext>
                </a:extLst>
              </a:tr>
              <a:tr h="215900">
                <a:tc gridSpan="2" vMerge="1">
                  <a:txBody>
                    <a:bodyPr/>
                    <a:lstStyle/>
                    <a:p>
                      <a:endParaRPr lang="es-ES"/>
                    </a:p>
                  </a:txBody>
                  <a:tcPr/>
                </a:tc>
                <a:tc hMerge="1" vMerge="1">
                  <a:txBody>
                    <a:bodyPr/>
                    <a:lstStyle/>
                    <a:p>
                      <a:endParaRPr lang="es-ES"/>
                    </a:p>
                  </a:txBody>
                  <a:tcPr/>
                </a:tc>
                <a:tc>
                  <a:txBody>
                    <a:bodyPr/>
                    <a:lstStyle/>
                    <a:p>
                      <a:pPr marL="38100" marR="38100">
                        <a:lnSpc>
                          <a:spcPct val="115000"/>
                        </a:lnSpc>
                        <a:spcAft>
                          <a:spcPts val="0"/>
                        </a:spcAft>
                      </a:pPr>
                      <a:r>
                        <a:rPr lang="en-US" sz="600">
                          <a:effectLst/>
                        </a:rPr>
                        <a:t>% del total</a:t>
                      </a:r>
                      <a:endParaRPr lang="es-ES" sz="8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600">
                          <a:effectLst/>
                        </a:rPr>
                        <a:t>16,0%</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34,7%</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42,7%</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5,3%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a:effectLst/>
                        </a:rPr>
                        <a:t>1,3%</a:t>
                      </a:r>
                      <a:endParaRPr lang="es-ES" sz="8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600" dirty="0">
                          <a:effectLst/>
                        </a:rPr>
                        <a:t>100,0%</a:t>
                      </a:r>
                      <a:endParaRPr lang="es-ES" sz="800" dirty="0">
                        <a:effectLst/>
                        <a:latin typeface="Calibri"/>
                        <a:ea typeface="Calibri"/>
                        <a:cs typeface="Times New Roman"/>
                      </a:endParaRPr>
                    </a:p>
                  </a:txBody>
                  <a:tcPr marL="0" marR="0" marT="0" marB="0" anchor="ctr"/>
                </a:tc>
                <a:extLst>
                  <a:ext uri="{0D108BD9-81ED-4DB2-BD59-A6C34878D82A}">
                    <a16:rowId xmlns:a16="http://schemas.microsoft.com/office/drawing/2014/main" xmlns="" val="10032"/>
                  </a:ext>
                </a:extLst>
              </a:tr>
            </a:tbl>
          </a:graphicData>
        </a:graphic>
      </p:graphicFrame>
      <mc:AlternateContent xmlns:mc="http://schemas.openxmlformats.org/markup-compatibility/2006" xmlns:a14="http://schemas.microsoft.com/office/drawing/2010/main">
        <mc:Choice Requires="a14">
          <p:sp>
            <p:nvSpPr>
              <p:cNvPr id="6" name="Rectangle 5"/>
              <p:cNvSpPr/>
              <p:nvPr/>
            </p:nvSpPr>
            <p:spPr>
              <a:xfrm>
                <a:off x="618541" y="4418834"/>
                <a:ext cx="10954917" cy="2123658"/>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s-EC" sz="1200" b="1" dirty="0" smtClean="0">
                    <a:solidFill>
                      <a:schemeClr val="tx1"/>
                    </a:solidFill>
                  </a:rPr>
                  <a:t>Reglas de Decisión:</a:t>
                </a:r>
                <a:endParaRPr lang="es-ES" sz="1200" dirty="0">
                  <a:solidFill>
                    <a:schemeClr val="tx1"/>
                  </a:solidFill>
                </a:endParaRPr>
              </a:p>
              <a:p>
                <a:pPr lvl="0" algn="just"/>
                <a:r>
                  <a:rPr lang="es-EC" sz="1200" dirty="0">
                    <a:solidFill>
                      <a:schemeClr val="tx1"/>
                    </a:solidFill>
                  </a:rPr>
                  <a:t>Grados de libertad: 32</a:t>
                </a:r>
                <a:endParaRPr lang="es-ES" sz="1200" dirty="0">
                  <a:solidFill>
                    <a:schemeClr val="tx1"/>
                  </a:solidFill>
                </a:endParaRPr>
              </a:p>
              <a:p>
                <a:pPr lvl="0" algn="just"/>
                <a:r>
                  <a:rPr lang="es-EC" sz="1200" dirty="0">
                    <a:solidFill>
                      <a:schemeClr val="tx1"/>
                    </a:solidFill>
                  </a:rPr>
                  <a:t>α= 0,05</a:t>
                </a:r>
                <a:endParaRPr lang="es-ES" sz="1200" dirty="0">
                  <a:solidFill>
                    <a:schemeClr val="tx1"/>
                  </a:solidFill>
                </a:endParaRPr>
              </a:p>
              <a:p>
                <a:pPr lvl="0" algn="just"/>
                <a:r>
                  <a:rPr lang="es-EC" sz="1200" dirty="0">
                    <a:solidFill>
                      <a:schemeClr val="tx1"/>
                    </a:solidFill>
                  </a:rPr>
                  <a:t>Valor crítico= 46,19</a:t>
                </a:r>
                <a:endParaRPr lang="es-ES" sz="1200" dirty="0">
                  <a:solidFill>
                    <a:schemeClr val="tx1"/>
                  </a:solidFill>
                </a:endParaRPr>
              </a:p>
              <a:p>
                <a:pPr lvl="0" algn="just"/>
                <a:r>
                  <a:rPr lang="es-EC" sz="1200" dirty="0">
                    <a:solidFill>
                      <a:schemeClr val="tx1"/>
                    </a:solidFill>
                  </a:rPr>
                  <a:t>Valor p= 0,156</a:t>
                </a:r>
                <a:endParaRPr lang="es-ES" sz="1200" dirty="0">
                  <a:solidFill>
                    <a:schemeClr val="tx1"/>
                  </a:solidFill>
                </a:endParaRPr>
              </a:p>
              <a:p>
                <a:pPr lvl="0" algn="just"/>
                <a14:m>
                  <m:oMathPara xmlns:m="http://schemas.openxmlformats.org/officeDocument/2006/math">
                    <m:oMathParaPr>
                      <m:jc m:val="centerGroup"/>
                    </m:oMathParaPr>
                    <m:oMath xmlns:m="http://schemas.openxmlformats.org/officeDocument/2006/math">
                      <m:sSup>
                        <m:sSupPr>
                          <m:ctrlPr>
                            <a:rPr lang="es-ES" sz="1200" i="1">
                              <a:solidFill>
                                <a:schemeClr val="tx1"/>
                              </a:solidFill>
                              <a:latin typeface="Cambria Math"/>
                            </a:rPr>
                          </m:ctrlPr>
                        </m:sSupPr>
                        <m:e>
                          <m:r>
                            <a:rPr lang="es-EC" sz="1200" i="1">
                              <a:solidFill>
                                <a:schemeClr val="tx1"/>
                              </a:solidFill>
                              <a:latin typeface="Cambria Math"/>
                            </a:rPr>
                            <m:t>𝑥</m:t>
                          </m:r>
                        </m:e>
                        <m:sup>
                          <m:r>
                            <a:rPr lang="es-EC" sz="1200" i="1">
                              <a:solidFill>
                                <a:schemeClr val="tx1"/>
                              </a:solidFill>
                              <a:latin typeface="Cambria Math"/>
                            </a:rPr>
                            <m:t>2</m:t>
                          </m:r>
                        </m:sup>
                      </m:sSup>
                      <m:r>
                        <a:rPr lang="es-EC" sz="1200" i="1">
                          <a:solidFill>
                            <a:schemeClr val="tx1"/>
                          </a:solidFill>
                          <a:latin typeface="Cambria Math"/>
                        </a:rPr>
                        <m:t>=40,029</m:t>
                      </m:r>
                    </m:oMath>
                  </m:oMathPara>
                </a14:m>
                <a:endParaRPr lang="es-ES" sz="1200" dirty="0">
                  <a:solidFill>
                    <a:schemeClr val="tx1"/>
                  </a:solidFill>
                </a:endParaRPr>
              </a:p>
              <a:p>
                <a:pPr algn="just"/>
                <a:endParaRPr lang="es-EC" sz="1200" dirty="0" smtClean="0">
                  <a:solidFill>
                    <a:schemeClr val="tx1"/>
                  </a:solidFill>
                </a:endParaRPr>
              </a:p>
              <a:p>
                <a:pPr algn="just"/>
                <a:r>
                  <a:rPr lang="es-EC" sz="1200" dirty="0" smtClean="0">
                    <a:solidFill>
                      <a:schemeClr val="tx1"/>
                    </a:solidFill>
                  </a:rPr>
                  <a:t>Con </a:t>
                </a:r>
                <a:r>
                  <a:rPr lang="es-EC" sz="1200" dirty="0">
                    <a:solidFill>
                      <a:schemeClr val="tx1"/>
                    </a:solidFill>
                  </a:rPr>
                  <a:t>un nivel del 5% de significancia y grados de libertad de 32, la tabla de valores para el Chi-Cuadrado tiene un valor límite de 46,19 según el análisis realizado se tiene que el valor del Chi-Cuadrado es 40,029. En base a estos resultados, se puede demostrar que la hipótesis nula (H0) es aceptada y la hipótesis alternativa (H1) es rechazada y se confirma que la presencia de tecnología y otros servicios no ha mejorado el nivel de formación académica de los habitantes del Recinto Río Blanco.</a:t>
                </a:r>
                <a:endParaRPr lang="es-ES" sz="1200" dirty="0">
                  <a:solidFill>
                    <a:schemeClr val="tx1"/>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618541" y="4418834"/>
                <a:ext cx="10954917" cy="2123658"/>
              </a:xfrm>
              <a:prstGeom prst="rect">
                <a:avLst/>
              </a:prstGeom>
              <a:blipFill rotWithShape="1">
                <a:blip r:embed="rId3"/>
                <a:stretch>
                  <a:fillRect/>
                </a:stretch>
              </a:blipFill>
            </p:spPr>
            <p:txBody>
              <a:bodyPr/>
              <a:lstStyle/>
              <a:p>
                <a:r>
                  <a:rPr lang="es-ES">
                    <a:noFill/>
                  </a:rPr>
                  <a:t> </a:t>
                </a:r>
              </a:p>
            </p:txBody>
          </p:sp>
        </mc:Fallback>
      </mc:AlternateContent>
      <p:sp>
        <p:nvSpPr>
          <p:cNvPr id="7" name="Left Arrow 6">
            <a:hlinkClick r:id="rId4" action="ppaction://hlinksldjump"/>
          </p:cNvPr>
          <p:cNvSpPr/>
          <p:nvPr/>
        </p:nvSpPr>
        <p:spPr>
          <a:xfrm>
            <a:off x="10294883" y="80002"/>
            <a:ext cx="1560786" cy="662152"/>
          </a:xfrm>
          <a:prstGeom prst="lef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s-EC" dirty="0" smtClean="0"/>
              <a:t>HIPÓTESIS</a:t>
            </a:r>
            <a:endParaRPr lang="es-ES" dirty="0"/>
          </a:p>
        </p:txBody>
      </p:sp>
      <p:sp>
        <p:nvSpPr>
          <p:cNvPr id="2" name="TextBox 1">
            <a:hlinkClick r:id="rId5" action="ppaction://hlinkfile"/>
          </p:cNvPr>
          <p:cNvSpPr txBox="1"/>
          <p:nvPr/>
        </p:nvSpPr>
        <p:spPr>
          <a:xfrm>
            <a:off x="1792249" y="1953275"/>
            <a:ext cx="607859" cy="523220"/>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C" sz="2800" dirty="0" smtClean="0"/>
              <a:t>H1</a:t>
            </a:r>
            <a:endParaRPr lang="es-ES" sz="2800" dirty="0"/>
          </a:p>
        </p:txBody>
      </p:sp>
      <p:sp>
        <p:nvSpPr>
          <p:cNvPr id="9" name="Rectangle 8"/>
          <p:cNvSpPr/>
          <p:nvPr/>
        </p:nvSpPr>
        <p:spPr>
          <a:xfrm>
            <a:off x="326121" y="878701"/>
            <a:ext cx="2478564" cy="369332"/>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p>
            <a:pPr algn="ctr"/>
            <a:r>
              <a:rPr lang="es-EC" b="1" dirty="0" smtClean="0"/>
              <a:t>Encuesta: Residentes</a:t>
            </a:r>
            <a:endParaRPr lang="es-ES" b="1" dirty="0"/>
          </a:p>
        </p:txBody>
      </p:sp>
      <p:sp>
        <p:nvSpPr>
          <p:cNvPr id="10" name="TextBox 9"/>
          <p:cNvSpPr txBox="1"/>
          <p:nvPr/>
        </p:nvSpPr>
        <p:spPr>
          <a:xfrm>
            <a:off x="11254885" y="6592197"/>
            <a:ext cx="933269" cy="276999"/>
          </a:xfrm>
          <a:prstGeom prst="rect">
            <a:avLst/>
          </a:prstGeom>
          <a:noFill/>
        </p:spPr>
        <p:txBody>
          <a:bodyPr wrap="none" rtlCol="0">
            <a:spAutoFit/>
          </a:bodyPr>
          <a:lstStyle/>
          <a:p>
            <a:r>
              <a:rPr lang="es-EC" sz="1200" dirty="0" smtClean="0"/>
              <a:t>Capitulo III</a:t>
            </a:r>
            <a:endParaRPr lang="es-ES" sz="1200" dirty="0"/>
          </a:p>
        </p:txBody>
      </p:sp>
      <p:sp>
        <p:nvSpPr>
          <p:cNvPr id="11" name="Título 1"/>
          <p:cNvSpPr txBox="1">
            <a:spLocks/>
          </p:cNvSpPr>
          <p:nvPr/>
        </p:nvSpPr>
        <p:spPr>
          <a:xfrm>
            <a:off x="1559668" y="37377"/>
            <a:ext cx="9072661" cy="387349"/>
          </a:xfrm>
          <a:prstGeom prst="rect">
            <a:avLst/>
          </a:prstGeom>
        </p:spPr>
        <p:txBody>
          <a:bodyPr vert="horz" lIns="91440" tIns="45720" rIns="91440" bIns="45720" rtlCol="0" anchor="t">
            <a:normAutofit fontScale="675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b="1" dirty="0" smtClean="0"/>
              <a:t>Resultados</a:t>
            </a:r>
            <a:endParaRPr lang="es-EC" b="1" dirty="0"/>
          </a:p>
        </p:txBody>
      </p:sp>
      <p:sp>
        <p:nvSpPr>
          <p:cNvPr id="12" name="Donut 11"/>
          <p:cNvSpPr/>
          <p:nvPr/>
        </p:nvSpPr>
        <p:spPr>
          <a:xfrm>
            <a:off x="6559754" y="3429000"/>
            <a:ext cx="405590" cy="117282"/>
          </a:xfrm>
          <a:prstGeom prst="donut">
            <a:avLst>
              <a:gd name="adj" fmla="val 10037"/>
            </a:avLst>
          </a:prstGeom>
          <a:ln w="63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6108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21" presetClass="entr" presetSubtype="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P spid="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2" name="Picture 5"/>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Table 8"/>
          <p:cNvGraphicFramePr>
            <a:graphicFrameLocks noGrp="1"/>
          </p:cNvGraphicFramePr>
          <p:nvPr>
            <p:extLst>
              <p:ext uri="{D42A27DB-BD31-4B8C-83A1-F6EECF244321}">
                <p14:modId xmlns:p14="http://schemas.microsoft.com/office/powerpoint/2010/main" val="1652757873"/>
              </p:ext>
            </p:extLst>
          </p:nvPr>
        </p:nvGraphicFramePr>
        <p:xfrm>
          <a:off x="3179933" y="972407"/>
          <a:ext cx="5800300" cy="2663952"/>
        </p:xfrm>
        <a:graphic>
          <a:graphicData uri="http://schemas.openxmlformats.org/drawingml/2006/table">
            <a:tbl>
              <a:tblPr>
                <a:tableStyleId>{5C22544A-7EE6-4342-B048-85BDC9FD1C3A}</a:tableStyleId>
              </a:tblPr>
              <a:tblGrid>
                <a:gridCol w="938054">
                  <a:extLst>
                    <a:ext uri="{9D8B030D-6E8A-4147-A177-3AD203B41FA5}">
                      <a16:colId xmlns:a16="http://schemas.microsoft.com/office/drawing/2014/main" xmlns="" val="20000"/>
                    </a:ext>
                  </a:extLst>
                </a:gridCol>
                <a:gridCol w="937452">
                  <a:extLst>
                    <a:ext uri="{9D8B030D-6E8A-4147-A177-3AD203B41FA5}">
                      <a16:colId xmlns:a16="http://schemas.microsoft.com/office/drawing/2014/main" xmlns="" val="20001"/>
                    </a:ext>
                  </a:extLst>
                </a:gridCol>
                <a:gridCol w="937452">
                  <a:extLst>
                    <a:ext uri="{9D8B030D-6E8A-4147-A177-3AD203B41FA5}">
                      <a16:colId xmlns:a16="http://schemas.microsoft.com/office/drawing/2014/main" xmlns="" val="20002"/>
                    </a:ext>
                  </a:extLst>
                </a:gridCol>
                <a:gridCol w="767280">
                  <a:extLst>
                    <a:ext uri="{9D8B030D-6E8A-4147-A177-3AD203B41FA5}">
                      <a16:colId xmlns:a16="http://schemas.microsoft.com/office/drawing/2014/main" xmlns="" val="20003"/>
                    </a:ext>
                  </a:extLst>
                </a:gridCol>
                <a:gridCol w="767280">
                  <a:extLst>
                    <a:ext uri="{9D8B030D-6E8A-4147-A177-3AD203B41FA5}">
                      <a16:colId xmlns:a16="http://schemas.microsoft.com/office/drawing/2014/main" xmlns="" val="20004"/>
                    </a:ext>
                  </a:extLst>
                </a:gridCol>
                <a:gridCol w="767280">
                  <a:extLst>
                    <a:ext uri="{9D8B030D-6E8A-4147-A177-3AD203B41FA5}">
                      <a16:colId xmlns:a16="http://schemas.microsoft.com/office/drawing/2014/main" xmlns="" val="20005"/>
                    </a:ext>
                  </a:extLst>
                </a:gridCol>
                <a:gridCol w="685502">
                  <a:extLst>
                    <a:ext uri="{9D8B030D-6E8A-4147-A177-3AD203B41FA5}">
                      <a16:colId xmlns:a16="http://schemas.microsoft.com/office/drawing/2014/main" xmlns="" val="20006"/>
                    </a:ext>
                  </a:extLst>
                </a:gridCol>
              </a:tblGrid>
              <a:tr h="0">
                <a:tc gridSpan="7">
                  <a:txBody>
                    <a:bodyPr/>
                    <a:lstStyle/>
                    <a:p>
                      <a:pPr marL="38100" marR="38100" algn="ctr">
                        <a:lnSpc>
                          <a:spcPct val="115000"/>
                        </a:lnSpc>
                        <a:spcAft>
                          <a:spcPts val="0"/>
                        </a:spcAft>
                      </a:pPr>
                      <a:r>
                        <a:rPr lang="es-EC" sz="800" dirty="0">
                          <a:effectLst/>
                        </a:rPr>
                        <a:t>SEGURIDAD DEL RECINTO RIO BLANCO*DELINCUENCIA DESDE LA PRACTICA DE TURISMO tabulación cruzada</a:t>
                      </a:r>
                      <a:endParaRPr lang="es-ES" sz="1100" dirty="0">
                        <a:effectLst/>
                        <a:latin typeface="Calibri"/>
                        <a:ea typeface="Calibri"/>
                        <a:cs typeface="Times New Roman"/>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0">
                <a:tc rowSpan="2" gridSpan="3">
                  <a:txBody>
                    <a:bodyPr/>
                    <a:lstStyle/>
                    <a:p>
                      <a:pPr>
                        <a:lnSpc>
                          <a:spcPct val="115000"/>
                        </a:lnSpc>
                        <a:spcAft>
                          <a:spcPts val="0"/>
                        </a:spcAft>
                      </a:pPr>
                      <a:r>
                        <a:rPr lang="es-EC" sz="800">
                          <a:effectLst/>
                        </a:rPr>
                        <a:t> </a:t>
                      </a:r>
                      <a:endParaRPr lang="es-ES" sz="1100">
                        <a:effectLst/>
                        <a:latin typeface="Calibri"/>
                        <a:ea typeface="Calibri"/>
                        <a:cs typeface="Times New Roman"/>
                      </a:endParaRPr>
                    </a:p>
                  </a:txBody>
                  <a:tcPr marL="0" marR="0" marT="0" marB="0" anchor="b"/>
                </a:tc>
                <a:tc rowSpan="2" hMerge="1">
                  <a:txBody>
                    <a:bodyPr/>
                    <a:lstStyle/>
                    <a:p>
                      <a:endParaRPr lang="es-ES"/>
                    </a:p>
                  </a:txBody>
                  <a:tcPr/>
                </a:tc>
                <a:tc rowSpan="2" hMerge="1">
                  <a:txBody>
                    <a:bodyPr/>
                    <a:lstStyle/>
                    <a:p>
                      <a:endParaRPr lang="es-ES"/>
                    </a:p>
                  </a:txBody>
                  <a:tcPr/>
                </a:tc>
                <a:tc gridSpan="3">
                  <a:txBody>
                    <a:bodyPr/>
                    <a:lstStyle/>
                    <a:p>
                      <a:pPr marL="38100" marR="38100" algn="ctr">
                        <a:lnSpc>
                          <a:spcPct val="115000"/>
                        </a:lnSpc>
                        <a:spcAft>
                          <a:spcPts val="0"/>
                        </a:spcAft>
                      </a:pPr>
                      <a:r>
                        <a:rPr lang="es-EC" sz="800">
                          <a:effectLst/>
                        </a:rPr>
                        <a:t>DELINCUENCIA DESDE LA PRACTICA DE TURISMO</a:t>
                      </a:r>
                      <a:endParaRPr lang="es-ES" sz="1100">
                        <a:effectLst/>
                        <a:latin typeface="Calibri"/>
                        <a:ea typeface="Calibri"/>
                        <a:cs typeface="Times New Roman"/>
                      </a:endParaRPr>
                    </a:p>
                  </a:txBody>
                  <a:tcPr marL="0" marR="0" marT="0" marB="0" anchor="b"/>
                </a:tc>
                <a:tc hMerge="1">
                  <a:txBody>
                    <a:bodyPr/>
                    <a:lstStyle/>
                    <a:p>
                      <a:endParaRPr lang="es-ES"/>
                    </a:p>
                  </a:txBody>
                  <a:tcPr/>
                </a:tc>
                <a:tc hMerge="1">
                  <a:txBody>
                    <a:bodyPr/>
                    <a:lstStyle/>
                    <a:p>
                      <a:endParaRPr lang="es-ES"/>
                    </a:p>
                  </a:txBody>
                  <a:tcPr/>
                </a:tc>
                <a:tc rowSpan="2">
                  <a:txBody>
                    <a:bodyPr/>
                    <a:lstStyle/>
                    <a:p>
                      <a:pPr marL="38100" marR="38100" algn="ctr">
                        <a:lnSpc>
                          <a:spcPct val="115000"/>
                        </a:lnSpc>
                        <a:spcAft>
                          <a:spcPts val="0"/>
                        </a:spcAft>
                      </a:pPr>
                      <a:r>
                        <a:rPr lang="en-US" sz="800">
                          <a:effectLst/>
                        </a:rPr>
                        <a:t>Total</a:t>
                      </a:r>
                      <a:endParaRPr lang="es-ES" sz="1100">
                        <a:effectLst/>
                        <a:latin typeface="Calibri"/>
                        <a:ea typeface="Calibri"/>
                        <a:cs typeface="Times New Roman"/>
                      </a:endParaRPr>
                    </a:p>
                  </a:txBody>
                  <a:tcPr marL="0" marR="0" marT="0" marB="0" anchor="b"/>
                </a:tc>
                <a:extLst>
                  <a:ext uri="{0D108BD9-81ED-4DB2-BD59-A6C34878D82A}">
                    <a16:rowId xmlns:a16="http://schemas.microsoft.com/office/drawing/2014/main" xmlns="" val="10001"/>
                  </a:ext>
                </a:extLst>
              </a:tr>
              <a:tr h="0">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a:txBody>
                    <a:bodyPr/>
                    <a:lstStyle/>
                    <a:p>
                      <a:pPr marL="38100" marR="38100" algn="ctr">
                        <a:lnSpc>
                          <a:spcPct val="115000"/>
                        </a:lnSpc>
                        <a:spcAft>
                          <a:spcPts val="0"/>
                        </a:spcAft>
                      </a:pPr>
                      <a:r>
                        <a:rPr lang="en-US" sz="800">
                          <a:effectLst/>
                        </a:rPr>
                        <a:t>NO EXISTE</a:t>
                      </a:r>
                      <a:endParaRPr lang="es-ES" sz="1100">
                        <a:effectLst/>
                        <a:latin typeface="Calibri"/>
                        <a:ea typeface="Calibri"/>
                        <a:cs typeface="Times New Roman"/>
                      </a:endParaRPr>
                    </a:p>
                  </a:txBody>
                  <a:tcPr marL="0" marR="0" marT="0" marB="0" anchor="b"/>
                </a:tc>
                <a:tc>
                  <a:txBody>
                    <a:bodyPr/>
                    <a:lstStyle/>
                    <a:p>
                      <a:pPr marL="38100" marR="38100" algn="ctr">
                        <a:lnSpc>
                          <a:spcPct val="115000"/>
                        </a:lnSpc>
                        <a:spcAft>
                          <a:spcPts val="0"/>
                        </a:spcAft>
                      </a:pPr>
                      <a:r>
                        <a:rPr lang="en-US" sz="800">
                          <a:effectLst/>
                        </a:rPr>
                        <a:t>POCA</a:t>
                      </a:r>
                      <a:endParaRPr lang="es-ES" sz="1100">
                        <a:effectLst/>
                        <a:latin typeface="Calibri"/>
                        <a:ea typeface="Calibri"/>
                        <a:cs typeface="Times New Roman"/>
                      </a:endParaRPr>
                    </a:p>
                  </a:txBody>
                  <a:tcPr marL="0" marR="0" marT="0" marB="0" anchor="b"/>
                </a:tc>
                <a:tc>
                  <a:txBody>
                    <a:bodyPr/>
                    <a:lstStyle/>
                    <a:p>
                      <a:pPr marL="38100" marR="38100" algn="ctr">
                        <a:lnSpc>
                          <a:spcPct val="115000"/>
                        </a:lnSpc>
                        <a:spcAft>
                          <a:spcPts val="0"/>
                        </a:spcAft>
                      </a:pPr>
                      <a:r>
                        <a:rPr lang="en-US" sz="800" dirty="0">
                          <a:effectLst/>
                        </a:rPr>
                        <a:t>REGULAR</a:t>
                      </a:r>
                      <a:endParaRPr lang="es-ES" sz="1100" dirty="0">
                        <a:effectLst/>
                        <a:latin typeface="Calibri"/>
                        <a:ea typeface="Calibri"/>
                        <a:cs typeface="Times New Roman"/>
                      </a:endParaRPr>
                    </a:p>
                  </a:txBody>
                  <a:tcPr marL="0" marR="0" marT="0" marB="0" anchor="b"/>
                </a:tc>
                <a:tc vMerge="1">
                  <a:txBody>
                    <a:bodyPr/>
                    <a:lstStyle/>
                    <a:p>
                      <a:endParaRPr lang="es-ES"/>
                    </a:p>
                  </a:txBody>
                  <a:tcPr/>
                </a:tc>
                <a:extLst>
                  <a:ext uri="{0D108BD9-81ED-4DB2-BD59-A6C34878D82A}">
                    <a16:rowId xmlns:a16="http://schemas.microsoft.com/office/drawing/2014/main" xmlns="" val="10002"/>
                  </a:ext>
                </a:extLst>
              </a:tr>
              <a:tr h="0">
                <a:tc rowSpan="9">
                  <a:txBody>
                    <a:bodyPr/>
                    <a:lstStyle/>
                    <a:p>
                      <a:pPr marL="38100" marR="38100">
                        <a:lnSpc>
                          <a:spcPct val="115000"/>
                        </a:lnSpc>
                        <a:spcAft>
                          <a:spcPts val="0"/>
                        </a:spcAft>
                      </a:pPr>
                      <a:r>
                        <a:rPr lang="es-EC" sz="800" dirty="0">
                          <a:effectLst/>
                        </a:rPr>
                        <a:t>SEGURIDAD DEL RECINTO RIO BLANCO</a:t>
                      </a:r>
                      <a:endParaRPr lang="es-ES" sz="1100" dirty="0">
                        <a:effectLst/>
                        <a:latin typeface="Calibri"/>
                        <a:ea typeface="Calibri"/>
                        <a:cs typeface="Times New Roman"/>
                      </a:endParaRPr>
                    </a:p>
                  </a:txBody>
                  <a:tcPr marL="0" marR="0" marT="0" marB="0"/>
                </a:tc>
                <a:tc rowSpan="3">
                  <a:txBody>
                    <a:bodyPr/>
                    <a:lstStyle/>
                    <a:p>
                      <a:pPr marL="38100" marR="38100">
                        <a:lnSpc>
                          <a:spcPct val="115000"/>
                        </a:lnSpc>
                        <a:spcAft>
                          <a:spcPts val="0"/>
                        </a:spcAft>
                      </a:pPr>
                      <a:r>
                        <a:rPr lang="en-US" sz="800">
                          <a:effectLst/>
                        </a:rPr>
                        <a:t>POCA</a:t>
                      </a:r>
                      <a:endParaRPr lang="es-ES" sz="1100">
                        <a:effectLst/>
                        <a:latin typeface="Calibri"/>
                        <a:ea typeface="Calibri"/>
                        <a:cs typeface="Times New Roman"/>
                      </a:endParaRPr>
                    </a:p>
                  </a:txBody>
                  <a:tcPr marL="0" marR="0" marT="0" marB="0"/>
                </a:tc>
                <a:tc>
                  <a:txBody>
                    <a:bodyPr/>
                    <a:lstStyle/>
                    <a:p>
                      <a:pPr marL="38100" marR="38100">
                        <a:lnSpc>
                          <a:spcPct val="115000"/>
                        </a:lnSpc>
                        <a:spcAft>
                          <a:spcPts val="0"/>
                        </a:spcAft>
                      </a:pPr>
                      <a:r>
                        <a:rPr lang="en-US" sz="800">
                          <a:effectLst/>
                        </a:rPr>
                        <a:t>Recuento</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0</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9</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2</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11</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03"/>
                  </a:ext>
                </a:extLst>
              </a:tr>
              <a:tr h="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800">
                          <a:effectLst/>
                        </a:rPr>
                        <a:t>Recuento esperado</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,6</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6,7</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3,7</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11,0</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04"/>
                  </a:ext>
                </a:extLst>
              </a:tr>
              <a:tr h="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800">
                          <a:effectLst/>
                        </a:rPr>
                        <a:t>% del total</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0,0%</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12,0%</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2,7%</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14,7%</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05"/>
                  </a:ext>
                </a:extLst>
              </a:tr>
              <a:tr h="0">
                <a:tc vMerge="1">
                  <a:txBody>
                    <a:bodyPr/>
                    <a:lstStyle/>
                    <a:p>
                      <a:endParaRPr lang="es-ES"/>
                    </a:p>
                  </a:txBody>
                  <a:tcPr/>
                </a:tc>
                <a:tc rowSpan="3">
                  <a:txBody>
                    <a:bodyPr/>
                    <a:lstStyle/>
                    <a:p>
                      <a:pPr marL="38100" marR="38100">
                        <a:lnSpc>
                          <a:spcPct val="115000"/>
                        </a:lnSpc>
                        <a:spcAft>
                          <a:spcPts val="0"/>
                        </a:spcAft>
                      </a:pPr>
                      <a:r>
                        <a:rPr lang="en-US" sz="800">
                          <a:effectLst/>
                        </a:rPr>
                        <a:t>REGULAR</a:t>
                      </a:r>
                      <a:endParaRPr lang="es-ES" sz="1100">
                        <a:effectLst/>
                        <a:latin typeface="Calibri"/>
                        <a:ea typeface="Calibri"/>
                        <a:cs typeface="Times New Roman"/>
                      </a:endParaRPr>
                    </a:p>
                  </a:txBody>
                  <a:tcPr marL="0" marR="0" marT="0" marB="0"/>
                </a:tc>
                <a:tc>
                  <a:txBody>
                    <a:bodyPr/>
                    <a:lstStyle/>
                    <a:p>
                      <a:pPr marL="38100" marR="38100">
                        <a:lnSpc>
                          <a:spcPct val="115000"/>
                        </a:lnSpc>
                        <a:spcAft>
                          <a:spcPts val="0"/>
                        </a:spcAft>
                      </a:pPr>
                      <a:r>
                        <a:rPr lang="en-US" sz="800">
                          <a:effectLst/>
                        </a:rPr>
                        <a:t>Recuento</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2</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26</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23</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51</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06"/>
                  </a:ext>
                </a:extLst>
              </a:tr>
              <a:tr h="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800">
                          <a:effectLst/>
                        </a:rPr>
                        <a:t>Recuento esperado</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2,7</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31,3</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17,0</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51,0</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07"/>
                  </a:ext>
                </a:extLst>
              </a:tr>
              <a:tr h="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800">
                          <a:effectLst/>
                        </a:rPr>
                        <a:t>% del total</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2,7%</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dirty="0">
                          <a:effectLst/>
                        </a:rPr>
                        <a:t>34,7%</a:t>
                      </a:r>
                      <a:endParaRPr lang="es-ES" sz="1100" dirty="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30,7%</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68,0%</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08"/>
                  </a:ext>
                </a:extLst>
              </a:tr>
              <a:tr h="0">
                <a:tc vMerge="1">
                  <a:txBody>
                    <a:bodyPr/>
                    <a:lstStyle/>
                    <a:p>
                      <a:endParaRPr lang="es-ES"/>
                    </a:p>
                  </a:txBody>
                  <a:tcPr/>
                </a:tc>
                <a:tc rowSpan="3">
                  <a:txBody>
                    <a:bodyPr/>
                    <a:lstStyle/>
                    <a:p>
                      <a:pPr marL="38100" marR="38100">
                        <a:lnSpc>
                          <a:spcPct val="115000"/>
                        </a:lnSpc>
                        <a:spcAft>
                          <a:spcPts val="0"/>
                        </a:spcAft>
                      </a:pPr>
                      <a:r>
                        <a:rPr lang="en-US" sz="800">
                          <a:effectLst/>
                        </a:rPr>
                        <a:t>ALTA</a:t>
                      </a:r>
                      <a:endParaRPr lang="es-ES" sz="1100">
                        <a:effectLst/>
                        <a:latin typeface="Calibri"/>
                        <a:ea typeface="Calibri"/>
                        <a:cs typeface="Times New Roman"/>
                      </a:endParaRPr>
                    </a:p>
                  </a:txBody>
                  <a:tcPr marL="0" marR="0" marT="0" marB="0"/>
                </a:tc>
                <a:tc>
                  <a:txBody>
                    <a:bodyPr/>
                    <a:lstStyle/>
                    <a:p>
                      <a:pPr marL="38100" marR="38100">
                        <a:lnSpc>
                          <a:spcPct val="115000"/>
                        </a:lnSpc>
                        <a:spcAft>
                          <a:spcPts val="0"/>
                        </a:spcAft>
                      </a:pPr>
                      <a:r>
                        <a:rPr lang="en-US" sz="800">
                          <a:effectLst/>
                        </a:rPr>
                        <a:t>Recuento</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2</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11</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0</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13</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09"/>
                  </a:ext>
                </a:extLst>
              </a:tr>
              <a:tr h="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800">
                          <a:effectLst/>
                        </a:rPr>
                        <a:t>Recuento esperado</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,7</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8,0</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4,3</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13,0</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10"/>
                  </a:ext>
                </a:extLst>
              </a:tr>
              <a:tr h="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800">
                          <a:effectLst/>
                        </a:rPr>
                        <a:t>% del total</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2,7%</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14,7%</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0,0%</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17,3%</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11"/>
                  </a:ext>
                </a:extLst>
              </a:tr>
              <a:tr h="0">
                <a:tc rowSpan="3" gridSpan="2">
                  <a:txBody>
                    <a:bodyPr/>
                    <a:lstStyle/>
                    <a:p>
                      <a:pPr marL="38100" marR="38100">
                        <a:lnSpc>
                          <a:spcPct val="115000"/>
                        </a:lnSpc>
                        <a:spcAft>
                          <a:spcPts val="0"/>
                        </a:spcAft>
                      </a:pPr>
                      <a:r>
                        <a:rPr lang="en-US" sz="800">
                          <a:effectLst/>
                        </a:rPr>
                        <a:t>Total</a:t>
                      </a:r>
                      <a:endParaRPr lang="es-ES" sz="1100">
                        <a:effectLst/>
                        <a:latin typeface="Calibri"/>
                        <a:ea typeface="Calibri"/>
                        <a:cs typeface="Times New Roman"/>
                      </a:endParaRPr>
                    </a:p>
                  </a:txBody>
                  <a:tcPr marL="0" marR="0" marT="0" marB="0"/>
                </a:tc>
                <a:tc rowSpan="3" hMerge="1">
                  <a:txBody>
                    <a:bodyPr/>
                    <a:lstStyle/>
                    <a:p>
                      <a:endParaRPr lang="es-ES"/>
                    </a:p>
                  </a:txBody>
                  <a:tcPr/>
                </a:tc>
                <a:tc>
                  <a:txBody>
                    <a:bodyPr/>
                    <a:lstStyle/>
                    <a:p>
                      <a:pPr marL="38100" marR="38100">
                        <a:lnSpc>
                          <a:spcPct val="115000"/>
                        </a:lnSpc>
                        <a:spcAft>
                          <a:spcPts val="0"/>
                        </a:spcAft>
                      </a:pPr>
                      <a:r>
                        <a:rPr lang="en-US" sz="800">
                          <a:effectLst/>
                        </a:rPr>
                        <a:t>Recuento</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4</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46</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25</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75</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12"/>
                  </a:ext>
                </a:extLst>
              </a:tr>
              <a:tr h="0">
                <a:tc gridSpan="2" vMerge="1">
                  <a:txBody>
                    <a:bodyPr/>
                    <a:lstStyle/>
                    <a:p>
                      <a:endParaRPr lang="es-ES"/>
                    </a:p>
                  </a:txBody>
                  <a:tcPr/>
                </a:tc>
                <a:tc hMerge="1" vMerge="1">
                  <a:txBody>
                    <a:bodyPr/>
                    <a:lstStyle/>
                    <a:p>
                      <a:endParaRPr lang="es-ES"/>
                    </a:p>
                  </a:txBody>
                  <a:tcPr/>
                </a:tc>
                <a:tc>
                  <a:txBody>
                    <a:bodyPr/>
                    <a:lstStyle/>
                    <a:p>
                      <a:pPr marL="38100" marR="38100">
                        <a:lnSpc>
                          <a:spcPct val="115000"/>
                        </a:lnSpc>
                        <a:spcAft>
                          <a:spcPts val="0"/>
                        </a:spcAft>
                      </a:pPr>
                      <a:r>
                        <a:rPr lang="en-US" sz="800">
                          <a:effectLst/>
                        </a:rPr>
                        <a:t>Recuento esperado</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4,0</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46,0</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25,0</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75,0</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13"/>
                  </a:ext>
                </a:extLst>
              </a:tr>
              <a:tr h="0">
                <a:tc gridSpan="2" vMerge="1">
                  <a:txBody>
                    <a:bodyPr/>
                    <a:lstStyle/>
                    <a:p>
                      <a:endParaRPr lang="es-ES"/>
                    </a:p>
                  </a:txBody>
                  <a:tcPr/>
                </a:tc>
                <a:tc hMerge="1" vMerge="1">
                  <a:txBody>
                    <a:bodyPr/>
                    <a:lstStyle/>
                    <a:p>
                      <a:endParaRPr lang="es-ES"/>
                    </a:p>
                  </a:txBody>
                  <a:tcPr/>
                </a:tc>
                <a:tc>
                  <a:txBody>
                    <a:bodyPr/>
                    <a:lstStyle/>
                    <a:p>
                      <a:pPr marL="38100" marR="38100">
                        <a:lnSpc>
                          <a:spcPct val="115000"/>
                        </a:lnSpc>
                        <a:spcAft>
                          <a:spcPts val="0"/>
                        </a:spcAft>
                      </a:pPr>
                      <a:r>
                        <a:rPr lang="en-US" sz="800">
                          <a:effectLst/>
                        </a:rPr>
                        <a:t>% del total</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5,3%</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61,3%</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33,3%</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dirty="0">
                          <a:effectLst/>
                        </a:rPr>
                        <a:t>100,0%</a:t>
                      </a:r>
                      <a:endParaRPr lang="es-ES" sz="1100" dirty="0">
                        <a:effectLst/>
                        <a:latin typeface="Calibri"/>
                        <a:ea typeface="Calibri"/>
                        <a:cs typeface="Times New Roman"/>
                      </a:endParaRPr>
                    </a:p>
                  </a:txBody>
                  <a:tcPr marL="0" marR="0" marT="0" marB="0" anchor="ctr"/>
                </a:tc>
                <a:extLst>
                  <a:ext uri="{0D108BD9-81ED-4DB2-BD59-A6C34878D82A}">
                    <a16:rowId xmlns:a16="http://schemas.microsoft.com/office/drawing/2014/main" xmlns="" val="10014"/>
                  </a:ext>
                </a:extLst>
              </a:tr>
            </a:tbl>
          </a:graphicData>
        </a:graphic>
      </p:graphicFrame>
      <mc:AlternateContent xmlns:mc="http://schemas.openxmlformats.org/markup-compatibility/2006" xmlns:a14="http://schemas.microsoft.com/office/drawing/2010/main">
        <mc:Choice Requires="a14">
          <p:sp>
            <p:nvSpPr>
              <p:cNvPr id="11" name="Rectangle 10"/>
              <p:cNvSpPr/>
              <p:nvPr/>
            </p:nvSpPr>
            <p:spPr>
              <a:xfrm>
                <a:off x="632346" y="3978038"/>
                <a:ext cx="10913660" cy="193899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es-EC" sz="1200" b="1" dirty="0" smtClean="0">
                    <a:solidFill>
                      <a:schemeClr val="tx1"/>
                    </a:solidFill>
                  </a:rPr>
                  <a:t>Reglas de Decisión:</a:t>
                </a:r>
                <a:endParaRPr lang="es-ES" sz="1200" dirty="0">
                  <a:solidFill>
                    <a:schemeClr val="tx1"/>
                  </a:solidFill>
                </a:endParaRPr>
              </a:p>
              <a:p>
                <a:pPr lvl="0"/>
                <a:r>
                  <a:rPr lang="es-EC" sz="1200" dirty="0">
                    <a:solidFill>
                      <a:schemeClr val="tx1"/>
                    </a:solidFill>
                  </a:rPr>
                  <a:t>Grados de libertad: 4 </a:t>
                </a:r>
                <a:endParaRPr lang="es-ES" sz="1200" dirty="0">
                  <a:solidFill>
                    <a:schemeClr val="tx1"/>
                  </a:solidFill>
                </a:endParaRPr>
              </a:p>
              <a:p>
                <a:pPr lvl="0"/>
                <a:r>
                  <a:rPr lang="es-EC" sz="1200" dirty="0">
                    <a:solidFill>
                      <a:schemeClr val="tx1"/>
                    </a:solidFill>
                  </a:rPr>
                  <a:t>α= 0,05</a:t>
                </a:r>
                <a:endParaRPr lang="es-ES" sz="1200" dirty="0">
                  <a:solidFill>
                    <a:schemeClr val="tx1"/>
                  </a:solidFill>
                </a:endParaRPr>
              </a:p>
              <a:p>
                <a:pPr lvl="0"/>
                <a:r>
                  <a:rPr lang="es-EC" sz="1200" dirty="0">
                    <a:solidFill>
                      <a:schemeClr val="tx1"/>
                    </a:solidFill>
                  </a:rPr>
                  <a:t>Valor crítico= 9,488</a:t>
                </a:r>
                <a:endParaRPr lang="es-ES" sz="1200" dirty="0">
                  <a:solidFill>
                    <a:schemeClr val="tx1"/>
                  </a:solidFill>
                </a:endParaRPr>
              </a:p>
              <a:p>
                <a:pPr lvl="0"/>
                <a:r>
                  <a:rPr lang="es-EC" sz="1200" dirty="0">
                    <a:solidFill>
                      <a:schemeClr val="tx1"/>
                    </a:solidFill>
                  </a:rPr>
                  <a:t>Valor p= 0,010</a:t>
                </a:r>
                <a:endParaRPr lang="es-ES" sz="1200" dirty="0">
                  <a:solidFill>
                    <a:schemeClr val="tx1"/>
                  </a:solidFill>
                </a:endParaRPr>
              </a:p>
              <a:p>
                <a:pPr lvl="0"/>
                <a14:m>
                  <m:oMathPara xmlns:m="http://schemas.openxmlformats.org/officeDocument/2006/math">
                    <m:oMathParaPr>
                      <m:jc m:val="centerGroup"/>
                    </m:oMathParaPr>
                    <m:oMath xmlns:m="http://schemas.openxmlformats.org/officeDocument/2006/math">
                      <m:sSup>
                        <m:sSupPr>
                          <m:ctrlPr>
                            <a:rPr lang="es-ES" sz="1200" i="1">
                              <a:solidFill>
                                <a:schemeClr val="tx1"/>
                              </a:solidFill>
                              <a:latin typeface="Cambria Math"/>
                            </a:rPr>
                          </m:ctrlPr>
                        </m:sSupPr>
                        <m:e>
                          <m:r>
                            <a:rPr lang="es-EC" sz="1200" i="1">
                              <a:solidFill>
                                <a:schemeClr val="tx1"/>
                              </a:solidFill>
                              <a:latin typeface="Cambria Math"/>
                            </a:rPr>
                            <m:t>𝑥</m:t>
                          </m:r>
                        </m:e>
                        <m:sup>
                          <m:r>
                            <a:rPr lang="es-EC" sz="1200" i="1">
                              <a:solidFill>
                                <a:schemeClr val="tx1"/>
                              </a:solidFill>
                              <a:latin typeface="Cambria Math"/>
                            </a:rPr>
                            <m:t>2</m:t>
                          </m:r>
                        </m:sup>
                      </m:sSup>
                      <m:r>
                        <a:rPr lang="es-EC" sz="1200" i="1">
                          <a:solidFill>
                            <a:schemeClr val="tx1"/>
                          </a:solidFill>
                          <a:latin typeface="Cambria Math"/>
                        </a:rPr>
                        <m:t>=13,241</m:t>
                      </m:r>
                    </m:oMath>
                  </m:oMathPara>
                </a14:m>
                <a:endParaRPr lang="es-ES" sz="1200" dirty="0">
                  <a:solidFill>
                    <a:schemeClr val="tx1"/>
                  </a:solidFill>
                </a:endParaRPr>
              </a:p>
              <a:p>
                <a:endParaRPr lang="es-EC" sz="1200" dirty="0" smtClean="0">
                  <a:solidFill>
                    <a:schemeClr val="tx1"/>
                  </a:solidFill>
                </a:endParaRPr>
              </a:p>
              <a:p>
                <a:r>
                  <a:rPr lang="es-EC" sz="1200" dirty="0" smtClean="0">
                    <a:solidFill>
                      <a:schemeClr val="tx1"/>
                    </a:solidFill>
                  </a:rPr>
                  <a:t>Con </a:t>
                </a:r>
                <a:r>
                  <a:rPr lang="es-EC" sz="1200" dirty="0">
                    <a:solidFill>
                      <a:schemeClr val="tx1"/>
                    </a:solidFill>
                  </a:rPr>
                  <a:t>un nivel del 5% de significancia y grados de libertad de 4, la tabla de valores para el Chi-Cuadrado tiene un valor límite de 9,438 según el análisis realizado se tiene que el valor del Chi-Cuadrado es 13,241. En base a estos resultados, se puede demostrar que la hipótesis nula (H0) es rechazada y la hipótesis alternativa (H1) es aceptada.</a:t>
                </a:r>
                <a:endParaRPr lang="es-ES" sz="12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32346" y="3978038"/>
                <a:ext cx="10913660" cy="1938992"/>
              </a:xfrm>
              <a:prstGeom prst="rect">
                <a:avLst/>
              </a:prstGeom>
              <a:blipFill rotWithShape="1">
                <a:blip r:embed="rId4"/>
                <a:stretch>
                  <a:fillRect/>
                </a:stretch>
              </a:blipFill>
            </p:spPr>
            <p:txBody>
              <a:bodyPr/>
              <a:lstStyle/>
              <a:p>
                <a:r>
                  <a:rPr lang="es-ES">
                    <a:noFill/>
                  </a:rPr>
                  <a:t> </a:t>
                </a:r>
              </a:p>
            </p:txBody>
          </p:sp>
        </mc:Fallback>
      </mc:AlternateContent>
      <p:sp>
        <p:nvSpPr>
          <p:cNvPr id="7" name="Rectangle 6"/>
          <p:cNvSpPr/>
          <p:nvPr/>
        </p:nvSpPr>
        <p:spPr>
          <a:xfrm>
            <a:off x="326121" y="878701"/>
            <a:ext cx="2478564" cy="369332"/>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p>
            <a:pPr algn="ctr"/>
            <a:r>
              <a:rPr lang="es-EC" b="1" dirty="0" smtClean="0"/>
              <a:t>Encuesta: Residentes</a:t>
            </a:r>
            <a:endParaRPr lang="es-ES" b="1" dirty="0"/>
          </a:p>
        </p:txBody>
      </p:sp>
      <p:sp>
        <p:nvSpPr>
          <p:cNvPr id="13" name="TextBox 12">
            <a:hlinkClick r:id="rId5" action="ppaction://hlinkfile"/>
          </p:cNvPr>
          <p:cNvSpPr txBox="1"/>
          <p:nvPr/>
        </p:nvSpPr>
        <p:spPr>
          <a:xfrm>
            <a:off x="1792249" y="1953275"/>
            <a:ext cx="607859" cy="523220"/>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C" sz="2800" dirty="0" smtClean="0"/>
              <a:t>H2</a:t>
            </a:r>
            <a:endParaRPr lang="es-ES" sz="2800" dirty="0"/>
          </a:p>
        </p:txBody>
      </p:sp>
      <p:sp>
        <p:nvSpPr>
          <p:cNvPr id="15" name="TextBox 14"/>
          <p:cNvSpPr txBox="1"/>
          <p:nvPr/>
        </p:nvSpPr>
        <p:spPr>
          <a:xfrm>
            <a:off x="11258731" y="6588498"/>
            <a:ext cx="933269" cy="276999"/>
          </a:xfrm>
          <a:prstGeom prst="rect">
            <a:avLst/>
          </a:prstGeom>
          <a:noFill/>
        </p:spPr>
        <p:txBody>
          <a:bodyPr wrap="none" rtlCol="0">
            <a:spAutoFit/>
          </a:bodyPr>
          <a:lstStyle/>
          <a:p>
            <a:r>
              <a:rPr lang="es-EC" sz="1200" dirty="0" smtClean="0"/>
              <a:t>Capitulo III</a:t>
            </a:r>
            <a:endParaRPr lang="es-ES" sz="1200" dirty="0"/>
          </a:p>
        </p:txBody>
      </p:sp>
      <p:sp>
        <p:nvSpPr>
          <p:cNvPr id="10" name="Donut 9"/>
          <p:cNvSpPr/>
          <p:nvPr/>
        </p:nvSpPr>
        <p:spPr>
          <a:xfrm>
            <a:off x="7092791" y="2353585"/>
            <a:ext cx="533039" cy="181772"/>
          </a:xfrm>
          <a:prstGeom prst="donut">
            <a:avLst>
              <a:gd name="adj" fmla="val 10037"/>
            </a:avLst>
          </a:prstGeom>
          <a:ln w="63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53858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21"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13"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4" name="Table 13"/>
          <p:cNvGraphicFramePr>
            <a:graphicFrameLocks noGrp="1"/>
          </p:cNvGraphicFramePr>
          <p:nvPr>
            <p:extLst>
              <p:ext uri="{D42A27DB-BD31-4B8C-83A1-F6EECF244321}">
                <p14:modId xmlns:p14="http://schemas.microsoft.com/office/powerpoint/2010/main" val="2313429954"/>
              </p:ext>
            </p:extLst>
          </p:nvPr>
        </p:nvGraphicFramePr>
        <p:xfrm>
          <a:off x="3057096" y="399430"/>
          <a:ext cx="5718414" cy="3962784"/>
        </p:xfrm>
        <a:graphic>
          <a:graphicData uri="http://schemas.openxmlformats.org/drawingml/2006/table">
            <a:tbl>
              <a:tblPr>
                <a:tableStyleId>{5C22544A-7EE6-4342-B048-85BDC9FD1C3A}</a:tableStyleId>
              </a:tblPr>
              <a:tblGrid>
                <a:gridCol w="1243284">
                  <a:extLst>
                    <a:ext uri="{9D8B030D-6E8A-4147-A177-3AD203B41FA5}">
                      <a16:colId xmlns:a16="http://schemas.microsoft.com/office/drawing/2014/main" xmlns="" val="20000"/>
                    </a:ext>
                  </a:extLst>
                </a:gridCol>
                <a:gridCol w="1243284">
                  <a:extLst>
                    <a:ext uri="{9D8B030D-6E8A-4147-A177-3AD203B41FA5}">
                      <a16:colId xmlns:a16="http://schemas.microsoft.com/office/drawing/2014/main" xmlns="" val="20001"/>
                    </a:ext>
                  </a:extLst>
                </a:gridCol>
                <a:gridCol w="1243284">
                  <a:extLst>
                    <a:ext uri="{9D8B030D-6E8A-4147-A177-3AD203B41FA5}">
                      <a16:colId xmlns:a16="http://schemas.microsoft.com/office/drawing/2014/main" xmlns="" val="20002"/>
                    </a:ext>
                  </a:extLst>
                </a:gridCol>
                <a:gridCol w="737860">
                  <a:extLst>
                    <a:ext uri="{9D8B030D-6E8A-4147-A177-3AD203B41FA5}">
                      <a16:colId xmlns:a16="http://schemas.microsoft.com/office/drawing/2014/main" xmlns="" val="20003"/>
                    </a:ext>
                  </a:extLst>
                </a:gridCol>
                <a:gridCol w="737860">
                  <a:extLst>
                    <a:ext uri="{9D8B030D-6E8A-4147-A177-3AD203B41FA5}">
                      <a16:colId xmlns:a16="http://schemas.microsoft.com/office/drawing/2014/main" xmlns="" val="20004"/>
                    </a:ext>
                  </a:extLst>
                </a:gridCol>
                <a:gridCol w="512842">
                  <a:extLst>
                    <a:ext uri="{9D8B030D-6E8A-4147-A177-3AD203B41FA5}">
                      <a16:colId xmlns:a16="http://schemas.microsoft.com/office/drawing/2014/main" xmlns="" val="20005"/>
                    </a:ext>
                  </a:extLst>
                </a:gridCol>
              </a:tblGrid>
              <a:tr h="164608">
                <a:tc gridSpan="6">
                  <a:txBody>
                    <a:bodyPr/>
                    <a:lstStyle/>
                    <a:p>
                      <a:pPr marL="38100" marR="38100" algn="ctr">
                        <a:lnSpc>
                          <a:spcPts val="1600"/>
                        </a:lnSpc>
                        <a:spcAft>
                          <a:spcPts val="0"/>
                        </a:spcAft>
                      </a:pPr>
                      <a:r>
                        <a:rPr lang="es-EC" sz="700" dirty="0">
                          <a:effectLst/>
                        </a:rPr>
                        <a:t>ORGANIZACIÓN COMUNITARIA*INFRAESTRUCTURA tabulación cruzada</a:t>
                      </a:r>
                      <a:endParaRPr lang="es-ES" sz="900" dirty="0">
                        <a:effectLst/>
                        <a:latin typeface="Calibri"/>
                        <a:ea typeface="Calibri"/>
                        <a:cs typeface="Times New Roman"/>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164608">
                <a:tc rowSpan="2" gridSpan="3">
                  <a:txBody>
                    <a:bodyPr/>
                    <a:lstStyle/>
                    <a:p>
                      <a:pPr>
                        <a:lnSpc>
                          <a:spcPct val="115000"/>
                        </a:lnSpc>
                        <a:spcAft>
                          <a:spcPts val="0"/>
                        </a:spcAft>
                      </a:pPr>
                      <a:r>
                        <a:rPr lang="es-EC" sz="1000">
                          <a:effectLst/>
                        </a:rPr>
                        <a:t> </a:t>
                      </a:r>
                      <a:endParaRPr lang="es-ES" sz="900">
                        <a:effectLst/>
                        <a:latin typeface="Calibri"/>
                        <a:ea typeface="Calibri"/>
                        <a:cs typeface="Times New Roman"/>
                      </a:endParaRPr>
                    </a:p>
                  </a:txBody>
                  <a:tcPr marL="0" marR="0" marT="0" marB="0" anchor="b"/>
                </a:tc>
                <a:tc rowSpan="2" hMerge="1">
                  <a:txBody>
                    <a:bodyPr/>
                    <a:lstStyle/>
                    <a:p>
                      <a:endParaRPr lang="es-ES"/>
                    </a:p>
                  </a:txBody>
                  <a:tcPr/>
                </a:tc>
                <a:tc rowSpan="2" hMerge="1">
                  <a:txBody>
                    <a:bodyPr/>
                    <a:lstStyle/>
                    <a:p>
                      <a:endParaRPr lang="es-ES"/>
                    </a:p>
                  </a:txBody>
                  <a:tcPr/>
                </a:tc>
                <a:tc gridSpan="2">
                  <a:txBody>
                    <a:bodyPr/>
                    <a:lstStyle/>
                    <a:p>
                      <a:pPr marL="38100" marR="38100" algn="ctr">
                        <a:lnSpc>
                          <a:spcPts val="1600"/>
                        </a:lnSpc>
                        <a:spcAft>
                          <a:spcPts val="0"/>
                        </a:spcAft>
                      </a:pPr>
                      <a:r>
                        <a:rPr lang="es-EC" sz="700">
                          <a:effectLst/>
                        </a:rPr>
                        <a:t>INFRAESTRUCTURA</a:t>
                      </a:r>
                      <a:endParaRPr lang="es-ES" sz="900">
                        <a:effectLst/>
                        <a:latin typeface="Calibri"/>
                        <a:ea typeface="Calibri"/>
                        <a:cs typeface="Times New Roman"/>
                      </a:endParaRPr>
                    </a:p>
                  </a:txBody>
                  <a:tcPr marL="0" marR="0" marT="0" marB="0" anchor="b"/>
                </a:tc>
                <a:tc hMerge="1">
                  <a:txBody>
                    <a:bodyPr/>
                    <a:lstStyle/>
                    <a:p>
                      <a:endParaRPr lang="es-ES"/>
                    </a:p>
                  </a:txBody>
                  <a:tcPr/>
                </a:tc>
                <a:tc rowSpan="2">
                  <a:txBody>
                    <a:bodyPr/>
                    <a:lstStyle/>
                    <a:p>
                      <a:pPr marL="38100" marR="38100" algn="ctr">
                        <a:lnSpc>
                          <a:spcPts val="1600"/>
                        </a:lnSpc>
                        <a:spcAft>
                          <a:spcPts val="0"/>
                        </a:spcAft>
                      </a:pPr>
                      <a:r>
                        <a:rPr lang="es-EC" sz="700">
                          <a:effectLst/>
                        </a:rPr>
                        <a:t>Total</a:t>
                      </a:r>
                      <a:endParaRPr lang="es-ES" sz="900">
                        <a:effectLst/>
                        <a:latin typeface="Calibri"/>
                        <a:ea typeface="Calibri"/>
                        <a:cs typeface="Times New Roman"/>
                      </a:endParaRPr>
                    </a:p>
                  </a:txBody>
                  <a:tcPr marL="0" marR="0" marT="0" marB="0" anchor="b"/>
                </a:tc>
                <a:extLst>
                  <a:ext uri="{0D108BD9-81ED-4DB2-BD59-A6C34878D82A}">
                    <a16:rowId xmlns:a16="http://schemas.microsoft.com/office/drawing/2014/main" xmlns="" val="10001"/>
                  </a:ext>
                </a:extLst>
              </a:tr>
              <a:tr h="164608">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a:txBody>
                    <a:bodyPr/>
                    <a:lstStyle/>
                    <a:p>
                      <a:pPr marL="38100" marR="38100" algn="ctr">
                        <a:lnSpc>
                          <a:spcPts val="1600"/>
                        </a:lnSpc>
                        <a:spcAft>
                          <a:spcPts val="0"/>
                        </a:spcAft>
                      </a:pPr>
                      <a:r>
                        <a:rPr lang="es-EC" sz="700">
                          <a:effectLst/>
                        </a:rPr>
                        <a:t>MEJORADO</a:t>
                      </a:r>
                      <a:endParaRPr lang="es-ES" sz="900">
                        <a:effectLst/>
                        <a:latin typeface="Calibri"/>
                        <a:ea typeface="Calibri"/>
                        <a:cs typeface="Times New Roman"/>
                      </a:endParaRPr>
                    </a:p>
                  </a:txBody>
                  <a:tcPr marL="0" marR="0" marT="0" marB="0" anchor="b"/>
                </a:tc>
                <a:tc>
                  <a:txBody>
                    <a:bodyPr/>
                    <a:lstStyle/>
                    <a:p>
                      <a:pPr marL="38100" marR="38100" algn="ctr">
                        <a:lnSpc>
                          <a:spcPts val="1600"/>
                        </a:lnSpc>
                        <a:spcAft>
                          <a:spcPts val="0"/>
                        </a:spcAft>
                      </a:pPr>
                      <a:r>
                        <a:rPr lang="es-EC" sz="700">
                          <a:effectLst/>
                        </a:rPr>
                        <a:t>EMPEORADO</a:t>
                      </a:r>
                      <a:endParaRPr lang="es-ES" sz="900">
                        <a:effectLst/>
                        <a:latin typeface="Calibri"/>
                        <a:ea typeface="Calibri"/>
                        <a:cs typeface="Times New Roman"/>
                      </a:endParaRPr>
                    </a:p>
                  </a:txBody>
                  <a:tcPr marL="0" marR="0" marT="0" marB="0" anchor="b"/>
                </a:tc>
                <a:tc vMerge="1">
                  <a:txBody>
                    <a:bodyPr/>
                    <a:lstStyle/>
                    <a:p>
                      <a:endParaRPr lang="es-ES"/>
                    </a:p>
                  </a:txBody>
                  <a:tcPr/>
                </a:tc>
                <a:extLst>
                  <a:ext uri="{0D108BD9-81ED-4DB2-BD59-A6C34878D82A}">
                    <a16:rowId xmlns:a16="http://schemas.microsoft.com/office/drawing/2014/main" xmlns="" val="10002"/>
                  </a:ext>
                </a:extLst>
              </a:tr>
              <a:tr h="164608">
                <a:tc rowSpan="8">
                  <a:txBody>
                    <a:bodyPr/>
                    <a:lstStyle/>
                    <a:p>
                      <a:pPr marL="38100" marR="38100">
                        <a:lnSpc>
                          <a:spcPts val="1600"/>
                        </a:lnSpc>
                        <a:spcAft>
                          <a:spcPts val="0"/>
                        </a:spcAft>
                      </a:pPr>
                      <a:r>
                        <a:rPr lang="es-EC" sz="700" dirty="0">
                          <a:effectLst/>
                        </a:rPr>
                        <a:t>ORGANIZACIÓN COMUNITARIA</a:t>
                      </a:r>
                      <a:endParaRPr lang="es-ES" sz="900" dirty="0">
                        <a:effectLst/>
                        <a:latin typeface="Calibri"/>
                        <a:ea typeface="Calibri"/>
                        <a:cs typeface="Times New Roman"/>
                      </a:endParaRPr>
                    </a:p>
                  </a:txBody>
                  <a:tcPr marL="0" marR="0" marT="0" marB="0"/>
                </a:tc>
                <a:tc rowSpan="4">
                  <a:txBody>
                    <a:bodyPr/>
                    <a:lstStyle/>
                    <a:p>
                      <a:pPr marL="38100" marR="38100">
                        <a:lnSpc>
                          <a:spcPts val="1600"/>
                        </a:lnSpc>
                        <a:spcAft>
                          <a:spcPts val="0"/>
                        </a:spcAft>
                      </a:pPr>
                      <a:r>
                        <a:rPr lang="es-EC" sz="700">
                          <a:effectLst/>
                        </a:rPr>
                        <a:t>MEJORADO</a:t>
                      </a:r>
                      <a:endParaRPr lang="es-ES" sz="900">
                        <a:effectLst/>
                        <a:latin typeface="Calibri"/>
                        <a:ea typeface="Calibri"/>
                        <a:cs typeface="Times New Roman"/>
                      </a:endParaRPr>
                    </a:p>
                  </a:txBody>
                  <a:tcPr marL="0" marR="0" marT="0" marB="0"/>
                </a:tc>
                <a:tc>
                  <a:txBody>
                    <a:bodyPr/>
                    <a:lstStyle/>
                    <a:p>
                      <a:pPr marL="38100" marR="38100">
                        <a:lnSpc>
                          <a:spcPts val="1600"/>
                        </a:lnSpc>
                        <a:spcAft>
                          <a:spcPts val="0"/>
                        </a:spcAft>
                      </a:pPr>
                      <a:r>
                        <a:rPr lang="es-EC" sz="700">
                          <a:effectLst/>
                        </a:rPr>
                        <a:t>Recuento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62</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72</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3"/>
                  </a:ext>
                </a:extLst>
              </a:tr>
              <a:tr h="164608">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700">
                          <a:effectLst/>
                        </a:rPr>
                        <a:t>Recuento esperado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62,4</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9,6</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72,0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4"/>
                  </a:ext>
                </a:extLst>
              </a:tr>
              <a:tr h="493825">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700">
                          <a:effectLst/>
                        </a:rPr>
                        <a:t>% dentro de ORGANIZACIÓN COMUNITARIA</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86,1%</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13,9%</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100,0%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5"/>
                  </a:ext>
                </a:extLst>
              </a:tr>
              <a:tr h="164608">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700">
                          <a:effectLst/>
                        </a:rPr>
                        <a:t>% del total</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82,7%</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13,3%</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96,0%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6"/>
                  </a:ext>
                </a:extLst>
              </a:tr>
              <a:tr h="164608">
                <a:tc vMerge="1">
                  <a:txBody>
                    <a:bodyPr/>
                    <a:lstStyle/>
                    <a:p>
                      <a:endParaRPr lang="es-ES"/>
                    </a:p>
                  </a:txBody>
                  <a:tcPr/>
                </a:tc>
                <a:tc rowSpan="4">
                  <a:txBody>
                    <a:bodyPr/>
                    <a:lstStyle/>
                    <a:p>
                      <a:pPr marL="38100" marR="38100">
                        <a:lnSpc>
                          <a:spcPts val="1600"/>
                        </a:lnSpc>
                        <a:spcAft>
                          <a:spcPts val="0"/>
                        </a:spcAft>
                      </a:pPr>
                      <a:r>
                        <a:rPr lang="es-EC" sz="700">
                          <a:effectLst/>
                        </a:rPr>
                        <a:t>EMPEORADO</a:t>
                      </a:r>
                      <a:endParaRPr lang="es-ES" sz="900">
                        <a:effectLst/>
                        <a:latin typeface="Calibri"/>
                        <a:ea typeface="Calibri"/>
                        <a:cs typeface="Times New Roman"/>
                      </a:endParaRPr>
                    </a:p>
                  </a:txBody>
                  <a:tcPr marL="0" marR="0" marT="0" marB="0"/>
                </a:tc>
                <a:tc>
                  <a:txBody>
                    <a:bodyPr/>
                    <a:lstStyle/>
                    <a:p>
                      <a:pPr marL="38100" marR="38100">
                        <a:lnSpc>
                          <a:spcPts val="1600"/>
                        </a:lnSpc>
                        <a:spcAft>
                          <a:spcPts val="0"/>
                        </a:spcAft>
                      </a:pPr>
                      <a:r>
                        <a:rPr lang="es-EC" sz="700">
                          <a:effectLst/>
                        </a:rPr>
                        <a:t>Recuento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3</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3</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7"/>
                  </a:ext>
                </a:extLst>
              </a:tr>
              <a:tr h="164608">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700">
                          <a:effectLst/>
                        </a:rPr>
                        <a:t>Recuento esperado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2,6</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,4</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3,0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8"/>
                  </a:ext>
                </a:extLst>
              </a:tr>
              <a:tr h="493825">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700">
                          <a:effectLst/>
                        </a:rPr>
                        <a:t>% dentro de ORGANIZACIÓN COMUNITARIA</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100,0%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0,0%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100,0%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9"/>
                  </a:ext>
                </a:extLst>
              </a:tr>
              <a:tr h="246109">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700">
                          <a:effectLst/>
                        </a:rPr>
                        <a:t>% del total</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4,0%</a:t>
                      </a:r>
                      <a:endParaRPr lang="es-ES" sz="900">
                        <a:effectLst/>
                        <a:latin typeface="Calibri"/>
                        <a:ea typeface="Calibri"/>
                        <a:cs typeface="Times New Roman"/>
                      </a:endParaRPr>
                    </a:p>
                  </a:txBody>
                  <a:tcPr marL="0" marR="0" marT="0" marB="0" anchor="ctr"/>
                </a:tc>
                <a:tc>
                  <a:txBody>
                    <a:bodyPr/>
                    <a:lstStyle/>
                    <a:p>
                      <a:pPr algn="r">
                        <a:lnSpc>
                          <a:spcPct val="115000"/>
                        </a:lnSpc>
                      </a:pPr>
                      <a:r>
                        <a:rPr lang="es-EC" sz="700" dirty="0" smtClean="0">
                          <a:effectLst/>
                        </a:rPr>
                        <a:t>0,0</a:t>
                      </a:r>
                      <a:r>
                        <a:rPr lang="es-EC" sz="700" dirty="0">
                          <a:effectLst/>
                        </a:rPr>
                        <a:t>%</a:t>
                      </a:r>
                      <a:r>
                        <a:rPr lang="es-ES" sz="900" dirty="0">
                          <a:effectLst/>
                        </a:rPr>
                        <a:t> </a:t>
                      </a:r>
                      <a:endParaRPr lang="es-ES" sz="900" dirty="0">
                        <a:effectLst/>
                        <a:latin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4,0%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10"/>
                  </a:ext>
                </a:extLst>
              </a:tr>
              <a:tr h="164608">
                <a:tc rowSpan="4" gridSpan="2">
                  <a:txBody>
                    <a:bodyPr/>
                    <a:lstStyle/>
                    <a:p>
                      <a:pPr marL="38100" marR="38100">
                        <a:lnSpc>
                          <a:spcPts val="1600"/>
                        </a:lnSpc>
                        <a:spcAft>
                          <a:spcPts val="0"/>
                        </a:spcAft>
                      </a:pPr>
                      <a:r>
                        <a:rPr lang="es-EC" sz="700">
                          <a:effectLst/>
                        </a:rPr>
                        <a:t>Total</a:t>
                      </a:r>
                      <a:endParaRPr lang="es-ES" sz="900">
                        <a:effectLst/>
                        <a:latin typeface="Calibri"/>
                        <a:ea typeface="Calibri"/>
                        <a:cs typeface="Times New Roman"/>
                      </a:endParaRPr>
                    </a:p>
                  </a:txBody>
                  <a:tcPr marL="0" marR="0" marT="0" marB="0"/>
                </a:tc>
                <a:tc rowSpan="4" hMerge="1">
                  <a:txBody>
                    <a:bodyPr/>
                    <a:lstStyle/>
                    <a:p>
                      <a:endParaRPr lang="es-ES"/>
                    </a:p>
                  </a:txBody>
                  <a:tcPr/>
                </a:tc>
                <a:tc>
                  <a:txBody>
                    <a:bodyPr/>
                    <a:lstStyle/>
                    <a:p>
                      <a:pPr marL="38100" marR="38100">
                        <a:lnSpc>
                          <a:spcPts val="1600"/>
                        </a:lnSpc>
                        <a:spcAft>
                          <a:spcPts val="0"/>
                        </a:spcAft>
                      </a:pPr>
                      <a:r>
                        <a:rPr lang="es-EC" sz="700">
                          <a:effectLst/>
                        </a:rPr>
                        <a:t>Recuento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65</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75</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11"/>
                  </a:ext>
                </a:extLst>
              </a:tr>
              <a:tr h="164608">
                <a:tc gridSpan="2" vMerge="1">
                  <a:txBody>
                    <a:bodyPr/>
                    <a:lstStyle/>
                    <a:p>
                      <a:endParaRPr lang="es-ES"/>
                    </a:p>
                  </a:txBody>
                  <a:tcPr/>
                </a:tc>
                <a:tc hMerge="1" vMerge="1">
                  <a:txBody>
                    <a:bodyPr/>
                    <a:lstStyle/>
                    <a:p>
                      <a:endParaRPr lang="es-ES"/>
                    </a:p>
                  </a:txBody>
                  <a:tcPr/>
                </a:tc>
                <a:tc>
                  <a:txBody>
                    <a:bodyPr/>
                    <a:lstStyle/>
                    <a:p>
                      <a:pPr marL="38100" marR="38100">
                        <a:lnSpc>
                          <a:spcPts val="1600"/>
                        </a:lnSpc>
                        <a:spcAft>
                          <a:spcPts val="0"/>
                        </a:spcAft>
                      </a:pPr>
                      <a:r>
                        <a:rPr lang="es-EC" sz="700">
                          <a:effectLst/>
                        </a:rPr>
                        <a:t>Recuento esperado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65,0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10,0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75,0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12"/>
                  </a:ext>
                </a:extLst>
              </a:tr>
              <a:tr h="493825">
                <a:tc gridSpan="2" vMerge="1">
                  <a:txBody>
                    <a:bodyPr/>
                    <a:lstStyle/>
                    <a:p>
                      <a:endParaRPr lang="es-ES"/>
                    </a:p>
                  </a:txBody>
                  <a:tcPr/>
                </a:tc>
                <a:tc hMerge="1" vMerge="1">
                  <a:txBody>
                    <a:bodyPr/>
                    <a:lstStyle/>
                    <a:p>
                      <a:endParaRPr lang="es-ES"/>
                    </a:p>
                  </a:txBody>
                  <a:tcPr/>
                </a:tc>
                <a:tc>
                  <a:txBody>
                    <a:bodyPr/>
                    <a:lstStyle/>
                    <a:p>
                      <a:pPr marL="38100" marR="38100">
                        <a:lnSpc>
                          <a:spcPts val="1600"/>
                        </a:lnSpc>
                        <a:spcAft>
                          <a:spcPts val="0"/>
                        </a:spcAft>
                      </a:pPr>
                      <a:r>
                        <a:rPr lang="es-EC" sz="700">
                          <a:effectLst/>
                        </a:rPr>
                        <a:t>% dentro de ORGANIZACIÓN COMUNITARIA</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86,7%</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13,3%</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100,0%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13"/>
                  </a:ext>
                </a:extLst>
              </a:tr>
              <a:tr h="164608">
                <a:tc gridSpan="2" vMerge="1">
                  <a:txBody>
                    <a:bodyPr/>
                    <a:lstStyle/>
                    <a:p>
                      <a:endParaRPr lang="es-ES"/>
                    </a:p>
                  </a:txBody>
                  <a:tcPr/>
                </a:tc>
                <a:tc hMerge="1" vMerge="1">
                  <a:txBody>
                    <a:bodyPr/>
                    <a:lstStyle/>
                    <a:p>
                      <a:endParaRPr lang="es-ES"/>
                    </a:p>
                  </a:txBody>
                  <a:tcPr/>
                </a:tc>
                <a:tc>
                  <a:txBody>
                    <a:bodyPr/>
                    <a:lstStyle/>
                    <a:p>
                      <a:pPr marL="38100" marR="38100">
                        <a:lnSpc>
                          <a:spcPts val="1600"/>
                        </a:lnSpc>
                        <a:spcAft>
                          <a:spcPts val="0"/>
                        </a:spcAft>
                      </a:pPr>
                      <a:r>
                        <a:rPr lang="es-EC" sz="700">
                          <a:effectLst/>
                        </a:rPr>
                        <a:t>% del total</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86,7%</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13,3%</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dirty="0">
                          <a:effectLst/>
                        </a:rPr>
                        <a:t>100,0%</a:t>
                      </a:r>
                      <a:endParaRPr lang="es-ES" sz="900" dirty="0">
                        <a:effectLst/>
                        <a:latin typeface="Calibri"/>
                        <a:ea typeface="Calibri"/>
                        <a:cs typeface="Times New Roman"/>
                      </a:endParaRPr>
                    </a:p>
                  </a:txBody>
                  <a:tcPr marL="0" marR="0" marT="0" marB="0" anchor="ctr"/>
                </a:tc>
                <a:extLst>
                  <a:ext uri="{0D108BD9-81ED-4DB2-BD59-A6C34878D82A}">
                    <a16:rowId xmlns:a16="http://schemas.microsoft.com/office/drawing/2014/main" xmlns="" val="10014"/>
                  </a:ext>
                </a:extLst>
              </a:tr>
            </a:tbl>
          </a:graphicData>
        </a:graphic>
      </p:graphicFrame>
      <mc:AlternateContent xmlns:mc="http://schemas.openxmlformats.org/markup-compatibility/2006" xmlns:a14="http://schemas.microsoft.com/office/drawing/2010/main">
        <mc:Choice Requires="a14">
          <p:sp>
            <p:nvSpPr>
              <p:cNvPr id="18" name="Rectangle 17"/>
              <p:cNvSpPr/>
              <p:nvPr/>
            </p:nvSpPr>
            <p:spPr>
              <a:xfrm>
                <a:off x="670292" y="4553279"/>
                <a:ext cx="10851415" cy="193899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s-EC" sz="1200" b="1" dirty="0" smtClean="0">
                    <a:solidFill>
                      <a:schemeClr val="tx1"/>
                    </a:solidFill>
                  </a:rPr>
                  <a:t>Reglas de Decisión:</a:t>
                </a:r>
                <a:endParaRPr lang="es-ES" sz="1200" dirty="0">
                  <a:solidFill>
                    <a:schemeClr val="tx1"/>
                  </a:solidFill>
                </a:endParaRPr>
              </a:p>
              <a:p>
                <a:pPr lvl="0" algn="just"/>
                <a:r>
                  <a:rPr lang="es-EC" sz="1200" dirty="0">
                    <a:solidFill>
                      <a:schemeClr val="tx1"/>
                    </a:solidFill>
                  </a:rPr>
                  <a:t>Grados de libertad: 1</a:t>
                </a:r>
                <a:endParaRPr lang="es-ES" sz="1200" dirty="0">
                  <a:solidFill>
                    <a:schemeClr val="tx1"/>
                  </a:solidFill>
                </a:endParaRPr>
              </a:p>
              <a:p>
                <a:pPr lvl="0" algn="just"/>
                <a:r>
                  <a:rPr lang="es-EC" sz="1200" dirty="0">
                    <a:solidFill>
                      <a:schemeClr val="tx1"/>
                    </a:solidFill>
                  </a:rPr>
                  <a:t>α= 0,05</a:t>
                </a:r>
                <a:endParaRPr lang="es-ES" sz="1200" dirty="0">
                  <a:solidFill>
                    <a:schemeClr val="tx1"/>
                  </a:solidFill>
                </a:endParaRPr>
              </a:p>
              <a:p>
                <a:pPr lvl="0" algn="just"/>
                <a:r>
                  <a:rPr lang="es-EC" sz="1200" dirty="0">
                    <a:solidFill>
                      <a:schemeClr val="tx1"/>
                    </a:solidFill>
                  </a:rPr>
                  <a:t>Valor crítico= 3,841</a:t>
                </a:r>
                <a:endParaRPr lang="es-ES" sz="1200" dirty="0">
                  <a:solidFill>
                    <a:schemeClr val="tx1"/>
                  </a:solidFill>
                </a:endParaRPr>
              </a:p>
              <a:p>
                <a:pPr lvl="0" algn="just"/>
                <a:r>
                  <a:rPr lang="es-EC" sz="1200" dirty="0">
                    <a:solidFill>
                      <a:schemeClr val="tx1"/>
                    </a:solidFill>
                  </a:rPr>
                  <a:t>Valor p= 0,488</a:t>
                </a:r>
                <a:endParaRPr lang="es-ES" sz="1200" dirty="0">
                  <a:solidFill>
                    <a:schemeClr val="tx1"/>
                  </a:solidFill>
                </a:endParaRPr>
              </a:p>
              <a:p>
                <a:pPr lvl="0" algn="just"/>
                <a14:m>
                  <m:oMathPara xmlns:m="http://schemas.openxmlformats.org/officeDocument/2006/math">
                    <m:oMathParaPr>
                      <m:jc m:val="centerGroup"/>
                    </m:oMathParaPr>
                    <m:oMath xmlns:m="http://schemas.openxmlformats.org/officeDocument/2006/math">
                      <m:sSup>
                        <m:sSupPr>
                          <m:ctrlPr>
                            <a:rPr lang="es-ES" sz="1200" i="1">
                              <a:solidFill>
                                <a:schemeClr val="tx1"/>
                              </a:solidFill>
                              <a:latin typeface="Cambria Math"/>
                            </a:rPr>
                          </m:ctrlPr>
                        </m:sSupPr>
                        <m:e>
                          <m:r>
                            <a:rPr lang="es-EC" sz="1200" i="1">
                              <a:solidFill>
                                <a:schemeClr val="tx1"/>
                              </a:solidFill>
                              <a:latin typeface="Cambria Math"/>
                            </a:rPr>
                            <m:t>𝑥</m:t>
                          </m:r>
                        </m:e>
                        <m:sup>
                          <m:r>
                            <a:rPr lang="es-EC" sz="1200" i="1">
                              <a:solidFill>
                                <a:schemeClr val="tx1"/>
                              </a:solidFill>
                              <a:latin typeface="Cambria Math"/>
                            </a:rPr>
                            <m:t>2</m:t>
                          </m:r>
                        </m:sup>
                      </m:sSup>
                      <m:r>
                        <a:rPr lang="es-EC" sz="1200" i="1">
                          <a:solidFill>
                            <a:schemeClr val="tx1"/>
                          </a:solidFill>
                          <a:latin typeface="Cambria Math"/>
                        </a:rPr>
                        <m:t>=0,481</m:t>
                      </m:r>
                    </m:oMath>
                  </m:oMathPara>
                </a14:m>
                <a:endParaRPr lang="es-ES" sz="1200" dirty="0">
                  <a:solidFill>
                    <a:schemeClr val="tx1"/>
                  </a:solidFill>
                </a:endParaRPr>
              </a:p>
              <a:p>
                <a:pPr algn="just"/>
                <a:r>
                  <a:rPr lang="es-EC" sz="1200" b="1" dirty="0">
                    <a:solidFill>
                      <a:schemeClr val="tx1"/>
                    </a:solidFill>
                  </a:rPr>
                  <a:t> </a:t>
                </a:r>
                <a:endParaRPr lang="es-ES" sz="1200" dirty="0">
                  <a:solidFill>
                    <a:schemeClr val="tx1"/>
                  </a:solidFill>
                </a:endParaRPr>
              </a:p>
              <a:p>
                <a:pPr algn="just"/>
                <a:r>
                  <a:rPr lang="es-EC" sz="1200" dirty="0" smtClean="0">
                    <a:solidFill>
                      <a:schemeClr val="tx1"/>
                    </a:solidFill>
                  </a:rPr>
                  <a:t>Con </a:t>
                </a:r>
                <a:r>
                  <a:rPr lang="es-EC" sz="1200" dirty="0">
                    <a:solidFill>
                      <a:schemeClr val="tx1"/>
                    </a:solidFill>
                  </a:rPr>
                  <a:t>un nivel del 5% de significancia y grados de libertad de 1, la tabla de valores para el Chi-Cuadrado tiene un valor límite de 3,841 y según el análisis realizado se tiene que el valor del Chi-Cuadrado es 0,481. En base a estos resultados, se puede demostrar que la hipótesis nula (H0) es rechazada y la hipótesis alternativa (H1) es aceptada.</a:t>
                </a:r>
                <a:endParaRPr lang="es-ES" sz="1200" dirty="0">
                  <a:solidFill>
                    <a:schemeClr val="tx1"/>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670292" y="4553279"/>
                <a:ext cx="10851415" cy="1938992"/>
              </a:xfrm>
              <a:prstGeom prst="rect">
                <a:avLst/>
              </a:prstGeom>
              <a:blipFill rotWithShape="1">
                <a:blip r:embed="rId3"/>
                <a:stretch>
                  <a:fillRect/>
                </a:stretch>
              </a:blipFill>
            </p:spPr>
            <p:txBody>
              <a:bodyPr/>
              <a:lstStyle/>
              <a:p>
                <a:r>
                  <a:rPr lang="es-ES">
                    <a:noFill/>
                  </a:rPr>
                  <a:t> </a:t>
                </a:r>
              </a:p>
            </p:txBody>
          </p:sp>
        </mc:Fallback>
      </mc:AlternateContent>
      <p:sp>
        <p:nvSpPr>
          <p:cNvPr id="8" name="TextBox 7"/>
          <p:cNvSpPr txBox="1"/>
          <p:nvPr/>
        </p:nvSpPr>
        <p:spPr>
          <a:xfrm>
            <a:off x="1792249" y="1953275"/>
            <a:ext cx="607859" cy="523220"/>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C" sz="2800" dirty="0" smtClean="0"/>
              <a:t>H2</a:t>
            </a:r>
            <a:endParaRPr lang="es-ES" sz="2800" dirty="0"/>
          </a:p>
        </p:txBody>
      </p:sp>
      <p:sp>
        <p:nvSpPr>
          <p:cNvPr id="9" name="TextBox 8"/>
          <p:cNvSpPr txBox="1"/>
          <p:nvPr/>
        </p:nvSpPr>
        <p:spPr>
          <a:xfrm>
            <a:off x="11258731" y="6588498"/>
            <a:ext cx="933269" cy="276999"/>
          </a:xfrm>
          <a:prstGeom prst="rect">
            <a:avLst/>
          </a:prstGeom>
          <a:noFill/>
        </p:spPr>
        <p:txBody>
          <a:bodyPr wrap="none" rtlCol="0">
            <a:spAutoFit/>
          </a:bodyPr>
          <a:lstStyle/>
          <a:p>
            <a:r>
              <a:rPr lang="es-EC" sz="1200" dirty="0" smtClean="0"/>
              <a:t>Capitulo III</a:t>
            </a:r>
            <a:endParaRPr lang="es-ES" sz="1200" dirty="0"/>
          </a:p>
        </p:txBody>
      </p:sp>
      <p:sp>
        <p:nvSpPr>
          <p:cNvPr id="7" name="Donut 6"/>
          <p:cNvSpPr/>
          <p:nvPr/>
        </p:nvSpPr>
        <p:spPr>
          <a:xfrm>
            <a:off x="7092792" y="1926675"/>
            <a:ext cx="533039" cy="237668"/>
          </a:xfrm>
          <a:prstGeom prst="donut">
            <a:avLst>
              <a:gd name="adj" fmla="val 10037"/>
            </a:avLst>
          </a:prstGeom>
          <a:ln w="63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4756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1" presetClass="entr" presetSubtype="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2307926245"/>
              </p:ext>
            </p:extLst>
          </p:nvPr>
        </p:nvGraphicFramePr>
        <p:xfrm>
          <a:off x="3211772" y="361960"/>
          <a:ext cx="5768456" cy="3969083"/>
        </p:xfrm>
        <a:graphic>
          <a:graphicData uri="http://schemas.openxmlformats.org/drawingml/2006/table">
            <a:tbl>
              <a:tblPr>
                <a:tableStyleId>{5C22544A-7EE6-4342-B048-85BDC9FD1C3A}</a:tableStyleId>
              </a:tblPr>
              <a:tblGrid>
                <a:gridCol w="1254554">
                  <a:extLst>
                    <a:ext uri="{9D8B030D-6E8A-4147-A177-3AD203B41FA5}">
                      <a16:colId xmlns:a16="http://schemas.microsoft.com/office/drawing/2014/main" xmlns="" val="20000"/>
                    </a:ext>
                  </a:extLst>
                </a:gridCol>
                <a:gridCol w="1254055">
                  <a:extLst>
                    <a:ext uri="{9D8B030D-6E8A-4147-A177-3AD203B41FA5}">
                      <a16:colId xmlns:a16="http://schemas.microsoft.com/office/drawing/2014/main" xmlns="" val="20001"/>
                    </a:ext>
                  </a:extLst>
                </a:gridCol>
                <a:gridCol w="1254055">
                  <a:extLst>
                    <a:ext uri="{9D8B030D-6E8A-4147-A177-3AD203B41FA5}">
                      <a16:colId xmlns:a16="http://schemas.microsoft.com/office/drawing/2014/main" xmlns="" val="20002"/>
                    </a:ext>
                  </a:extLst>
                </a:gridCol>
                <a:gridCol w="744253">
                  <a:extLst>
                    <a:ext uri="{9D8B030D-6E8A-4147-A177-3AD203B41FA5}">
                      <a16:colId xmlns:a16="http://schemas.microsoft.com/office/drawing/2014/main" xmlns="" val="20003"/>
                    </a:ext>
                  </a:extLst>
                </a:gridCol>
                <a:gridCol w="744253">
                  <a:extLst>
                    <a:ext uri="{9D8B030D-6E8A-4147-A177-3AD203B41FA5}">
                      <a16:colId xmlns:a16="http://schemas.microsoft.com/office/drawing/2014/main" xmlns="" val="20004"/>
                    </a:ext>
                  </a:extLst>
                </a:gridCol>
                <a:gridCol w="517286">
                  <a:extLst>
                    <a:ext uri="{9D8B030D-6E8A-4147-A177-3AD203B41FA5}">
                      <a16:colId xmlns:a16="http://schemas.microsoft.com/office/drawing/2014/main" xmlns="" val="20005"/>
                    </a:ext>
                  </a:extLst>
                </a:gridCol>
              </a:tblGrid>
              <a:tr h="164608">
                <a:tc gridSpan="6">
                  <a:txBody>
                    <a:bodyPr/>
                    <a:lstStyle/>
                    <a:p>
                      <a:pPr marL="38100" marR="38100" algn="ctr">
                        <a:lnSpc>
                          <a:spcPts val="1600"/>
                        </a:lnSpc>
                        <a:spcAft>
                          <a:spcPts val="0"/>
                        </a:spcAft>
                      </a:pPr>
                      <a:r>
                        <a:rPr lang="es-EC" sz="700" dirty="0">
                          <a:effectLst/>
                        </a:rPr>
                        <a:t>RESPONSABILIDAD SOCIAL*CUIDADO DEL AMBIENTE tabulación cruzada</a:t>
                      </a:r>
                      <a:endParaRPr lang="es-ES" sz="900" dirty="0">
                        <a:effectLst/>
                        <a:latin typeface="Calibri"/>
                        <a:ea typeface="Calibri"/>
                        <a:cs typeface="Times New Roman"/>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164608">
                <a:tc rowSpan="2" gridSpan="3">
                  <a:txBody>
                    <a:bodyPr/>
                    <a:lstStyle/>
                    <a:p>
                      <a:pPr>
                        <a:lnSpc>
                          <a:spcPct val="115000"/>
                        </a:lnSpc>
                        <a:spcAft>
                          <a:spcPts val="0"/>
                        </a:spcAft>
                      </a:pPr>
                      <a:r>
                        <a:rPr lang="es-EC" sz="1000">
                          <a:effectLst/>
                        </a:rPr>
                        <a:t> </a:t>
                      </a:r>
                      <a:endParaRPr lang="es-ES" sz="900">
                        <a:effectLst/>
                        <a:latin typeface="Calibri"/>
                        <a:ea typeface="Calibri"/>
                        <a:cs typeface="Times New Roman"/>
                      </a:endParaRPr>
                    </a:p>
                  </a:txBody>
                  <a:tcPr marL="0" marR="0" marT="0" marB="0" anchor="b"/>
                </a:tc>
                <a:tc rowSpan="2" hMerge="1">
                  <a:txBody>
                    <a:bodyPr/>
                    <a:lstStyle/>
                    <a:p>
                      <a:endParaRPr lang="es-ES"/>
                    </a:p>
                  </a:txBody>
                  <a:tcPr/>
                </a:tc>
                <a:tc rowSpan="2" hMerge="1">
                  <a:txBody>
                    <a:bodyPr/>
                    <a:lstStyle/>
                    <a:p>
                      <a:endParaRPr lang="es-ES"/>
                    </a:p>
                  </a:txBody>
                  <a:tcPr/>
                </a:tc>
                <a:tc gridSpan="2">
                  <a:txBody>
                    <a:bodyPr/>
                    <a:lstStyle/>
                    <a:p>
                      <a:pPr marL="38100" marR="38100" algn="ctr">
                        <a:lnSpc>
                          <a:spcPts val="1600"/>
                        </a:lnSpc>
                        <a:spcAft>
                          <a:spcPts val="0"/>
                        </a:spcAft>
                      </a:pPr>
                      <a:r>
                        <a:rPr lang="es-EC" sz="700">
                          <a:effectLst/>
                        </a:rPr>
                        <a:t>CUIDADO DEL AMBIENTE</a:t>
                      </a:r>
                      <a:endParaRPr lang="es-ES" sz="900">
                        <a:effectLst/>
                        <a:latin typeface="Calibri"/>
                        <a:ea typeface="Calibri"/>
                        <a:cs typeface="Times New Roman"/>
                      </a:endParaRPr>
                    </a:p>
                  </a:txBody>
                  <a:tcPr marL="0" marR="0" marT="0" marB="0" anchor="b"/>
                </a:tc>
                <a:tc hMerge="1">
                  <a:txBody>
                    <a:bodyPr/>
                    <a:lstStyle/>
                    <a:p>
                      <a:endParaRPr lang="es-ES"/>
                    </a:p>
                  </a:txBody>
                  <a:tcPr/>
                </a:tc>
                <a:tc rowSpan="2">
                  <a:txBody>
                    <a:bodyPr/>
                    <a:lstStyle/>
                    <a:p>
                      <a:pPr marL="38100" marR="38100" algn="ctr">
                        <a:lnSpc>
                          <a:spcPts val="1600"/>
                        </a:lnSpc>
                        <a:spcAft>
                          <a:spcPts val="0"/>
                        </a:spcAft>
                      </a:pPr>
                      <a:r>
                        <a:rPr lang="es-EC" sz="700">
                          <a:effectLst/>
                        </a:rPr>
                        <a:t>Total</a:t>
                      </a:r>
                      <a:endParaRPr lang="es-ES" sz="900">
                        <a:effectLst/>
                        <a:latin typeface="Calibri"/>
                        <a:ea typeface="Calibri"/>
                        <a:cs typeface="Times New Roman"/>
                      </a:endParaRPr>
                    </a:p>
                  </a:txBody>
                  <a:tcPr marL="0" marR="0" marT="0" marB="0" anchor="b"/>
                </a:tc>
                <a:extLst>
                  <a:ext uri="{0D108BD9-81ED-4DB2-BD59-A6C34878D82A}">
                    <a16:rowId xmlns:a16="http://schemas.microsoft.com/office/drawing/2014/main" xmlns="" val="10001"/>
                  </a:ext>
                </a:extLst>
              </a:tr>
              <a:tr h="164608">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a:txBody>
                    <a:bodyPr/>
                    <a:lstStyle/>
                    <a:p>
                      <a:pPr marL="38100" marR="38100" algn="ctr">
                        <a:lnSpc>
                          <a:spcPts val="1600"/>
                        </a:lnSpc>
                        <a:spcAft>
                          <a:spcPts val="0"/>
                        </a:spcAft>
                      </a:pPr>
                      <a:r>
                        <a:rPr lang="es-EC" sz="700">
                          <a:effectLst/>
                        </a:rPr>
                        <a:t>MEJORADO</a:t>
                      </a:r>
                      <a:endParaRPr lang="es-ES" sz="900">
                        <a:effectLst/>
                        <a:latin typeface="Calibri"/>
                        <a:ea typeface="Calibri"/>
                        <a:cs typeface="Times New Roman"/>
                      </a:endParaRPr>
                    </a:p>
                  </a:txBody>
                  <a:tcPr marL="0" marR="0" marT="0" marB="0" anchor="b"/>
                </a:tc>
                <a:tc>
                  <a:txBody>
                    <a:bodyPr/>
                    <a:lstStyle/>
                    <a:p>
                      <a:pPr marL="38100" marR="38100" algn="ctr">
                        <a:lnSpc>
                          <a:spcPts val="1600"/>
                        </a:lnSpc>
                        <a:spcAft>
                          <a:spcPts val="0"/>
                        </a:spcAft>
                      </a:pPr>
                      <a:r>
                        <a:rPr lang="es-EC" sz="700">
                          <a:effectLst/>
                        </a:rPr>
                        <a:t>EMPEORADO</a:t>
                      </a:r>
                      <a:endParaRPr lang="es-ES" sz="900">
                        <a:effectLst/>
                        <a:latin typeface="Calibri"/>
                        <a:ea typeface="Calibri"/>
                        <a:cs typeface="Times New Roman"/>
                      </a:endParaRPr>
                    </a:p>
                  </a:txBody>
                  <a:tcPr marL="0" marR="0" marT="0" marB="0" anchor="b"/>
                </a:tc>
                <a:tc vMerge="1">
                  <a:txBody>
                    <a:bodyPr/>
                    <a:lstStyle/>
                    <a:p>
                      <a:endParaRPr lang="es-ES"/>
                    </a:p>
                  </a:txBody>
                  <a:tcPr/>
                </a:tc>
                <a:extLst>
                  <a:ext uri="{0D108BD9-81ED-4DB2-BD59-A6C34878D82A}">
                    <a16:rowId xmlns:a16="http://schemas.microsoft.com/office/drawing/2014/main" xmlns="" val="10002"/>
                  </a:ext>
                </a:extLst>
              </a:tr>
              <a:tr h="164608">
                <a:tc rowSpan="8">
                  <a:txBody>
                    <a:bodyPr/>
                    <a:lstStyle/>
                    <a:p>
                      <a:pPr marL="38100" marR="38100">
                        <a:lnSpc>
                          <a:spcPts val="1600"/>
                        </a:lnSpc>
                        <a:spcAft>
                          <a:spcPts val="0"/>
                        </a:spcAft>
                      </a:pPr>
                      <a:r>
                        <a:rPr lang="es-EC" sz="700">
                          <a:effectLst/>
                        </a:rPr>
                        <a:t>RESPONSABILIDAD SOCIAL</a:t>
                      </a:r>
                      <a:endParaRPr lang="es-ES" sz="900">
                        <a:effectLst/>
                        <a:latin typeface="Calibri"/>
                        <a:ea typeface="Calibri"/>
                        <a:cs typeface="Times New Roman"/>
                      </a:endParaRPr>
                    </a:p>
                  </a:txBody>
                  <a:tcPr marL="0" marR="0" marT="0" marB="0"/>
                </a:tc>
                <a:tc rowSpan="4">
                  <a:txBody>
                    <a:bodyPr/>
                    <a:lstStyle/>
                    <a:p>
                      <a:pPr marL="38100" marR="38100">
                        <a:lnSpc>
                          <a:spcPts val="1600"/>
                        </a:lnSpc>
                        <a:spcAft>
                          <a:spcPts val="0"/>
                        </a:spcAft>
                      </a:pPr>
                      <a:r>
                        <a:rPr lang="es-EC" sz="700">
                          <a:effectLst/>
                        </a:rPr>
                        <a:t>MEJORADO</a:t>
                      </a:r>
                      <a:endParaRPr lang="es-ES" sz="900">
                        <a:effectLst/>
                        <a:latin typeface="Calibri"/>
                        <a:ea typeface="Calibri"/>
                        <a:cs typeface="Times New Roman"/>
                      </a:endParaRPr>
                    </a:p>
                  </a:txBody>
                  <a:tcPr marL="0" marR="0" marT="0" marB="0"/>
                </a:tc>
                <a:tc>
                  <a:txBody>
                    <a:bodyPr/>
                    <a:lstStyle/>
                    <a:p>
                      <a:pPr marL="38100" marR="38100">
                        <a:lnSpc>
                          <a:spcPts val="1600"/>
                        </a:lnSpc>
                        <a:spcAft>
                          <a:spcPts val="0"/>
                        </a:spcAft>
                      </a:pPr>
                      <a:r>
                        <a:rPr lang="es-EC" sz="700">
                          <a:effectLst/>
                        </a:rPr>
                        <a:t>Recuento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63</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73</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3"/>
                  </a:ext>
                </a:extLst>
              </a:tr>
              <a:tr h="164608">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700">
                          <a:effectLst/>
                        </a:rPr>
                        <a:t>Recuento esperado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63,3</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9,7</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73,0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4"/>
                  </a:ext>
                </a:extLst>
              </a:tr>
              <a:tr h="493825">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700">
                          <a:effectLst/>
                        </a:rPr>
                        <a:t>% dentro de RESPONSABILIDAD SOCIAL</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86,3%</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dirty="0">
                          <a:effectLst/>
                        </a:rPr>
                        <a:t>13,7%</a:t>
                      </a:r>
                      <a:endParaRPr lang="es-ES" sz="900" dirty="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100,0%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5"/>
                  </a:ext>
                </a:extLst>
              </a:tr>
              <a:tr h="164608">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700">
                          <a:effectLst/>
                        </a:rPr>
                        <a:t>% del total</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84,0%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13,3%</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97,3%</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6"/>
                  </a:ext>
                </a:extLst>
              </a:tr>
              <a:tr h="164608">
                <a:tc vMerge="1">
                  <a:txBody>
                    <a:bodyPr/>
                    <a:lstStyle/>
                    <a:p>
                      <a:endParaRPr lang="es-ES"/>
                    </a:p>
                  </a:txBody>
                  <a:tcPr/>
                </a:tc>
                <a:tc rowSpan="4">
                  <a:txBody>
                    <a:bodyPr/>
                    <a:lstStyle/>
                    <a:p>
                      <a:pPr marL="38100" marR="38100">
                        <a:lnSpc>
                          <a:spcPts val="1600"/>
                        </a:lnSpc>
                        <a:spcAft>
                          <a:spcPts val="0"/>
                        </a:spcAft>
                      </a:pPr>
                      <a:r>
                        <a:rPr lang="es-EC" sz="700">
                          <a:effectLst/>
                        </a:rPr>
                        <a:t>EMPEORADO</a:t>
                      </a:r>
                      <a:endParaRPr lang="es-ES" sz="900">
                        <a:effectLst/>
                        <a:latin typeface="Calibri"/>
                        <a:ea typeface="Calibri"/>
                        <a:cs typeface="Times New Roman"/>
                      </a:endParaRPr>
                    </a:p>
                  </a:txBody>
                  <a:tcPr marL="0" marR="0" marT="0" marB="0"/>
                </a:tc>
                <a:tc>
                  <a:txBody>
                    <a:bodyPr/>
                    <a:lstStyle/>
                    <a:p>
                      <a:pPr marL="38100" marR="38100">
                        <a:lnSpc>
                          <a:spcPts val="1600"/>
                        </a:lnSpc>
                        <a:spcAft>
                          <a:spcPts val="0"/>
                        </a:spcAft>
                      </a:pPr>
                      <a:r>
                        <a:rPr lang="es-EC" sz="700">
                          <a:effectLst/>
                        </a:rPr>
                        <a:t>Recuento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2</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dirty="0">
                          <a:effectLst/>
                        </a:rPr>
                        <a:t>2</a:t>
                      </a:r>
                      <a:endParaRPr lang="es-ES" sz="900" dirty="0">
                        <a:effectLst/>
                        <a:latin typeface="Calibri"/>
                        <a:ea typeface="Calibri"/>
                        <a:cs typeface="Times New Roman"/>
                      </a:endParaRPr>
                    </a:p>
                  </a:txBody>
                  <a:tcPr marL="0" marR="0" marT="0" marB="0" anchor="ctr"/>
                </a:tc>
                <a:extLst>
                  <a:ext uri="{0D108BD9-81ED-4DB2-BD59-A6C34878D82A}">
                    <a16:rowId xmlns:a16="http://schemas.microsoft.com/office/drawing/2014/main" xmlns="" val="10007"/>
                  </a:ext>
                </a:extLst>
              </a:tr>
              <a:tr h="233072">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700">
                          <a:effectLst/>
                        </a:rPr>
                        <a:t>Recuento esperado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1,7</a:t>
                      </a:r>
                      <a:endParaRPr lang="es-ES" sz="900">
                        <a:effectLst/>
                        <a:latin typeface="Calibri"/>
                        <a:ea typeface="Calibri"/>
                        <a:cs typeface="Times New Roman"/>
                      </a:endParaRPr>
                    </a:p>
                  </a:txBody>
                  <a:tcPr marL="0" marR="0" marT="0" marB="0" anchor="ctr"/>
                </a:tc>
                <a:tc>
                  <a:txBody>
                    <a:bodyPr/>
                    <a:lstStyle/>
                    <a:p>
                      <a:pPr algn="r">
                        <a:lnSpc>
                          <a:spcPct val="115000"/>
                        </a:lnSpc>
                        <a:spcAft>
                          <a:spcPts val="1000"/>
                        </a:spcAft>
                      </a:pPr>
                      <a:r>
                        <a:rPr lang="es-EC" sz="700" dirty="0" smtClean="0">
                          <a:effectLst/>
                        </a:rPr>
                        <a:t>0,3</a:t>
                      </a:r>
                      <a:r>
                        <a:rPr lang="es-ES" sz="900" dirty="0" smtClean="0">
                          <a:effectLst/>
                        </a:rPr>
                        <a:t> </a:t>
                      </a:r>
                      <a:endParaRPr lang="es-ES" sz="900" dirty="0">
                        <a:effectLst/>
                        <a:latin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2,0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8"/>
                  </a:ext>
                </a:extLst>
              </a:tr>
              <a:tr h="493825">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700">
                          <a:effectLst/>
                        </a:rPr>
                        <a:t>% dentro de RESPONSABILIDAD SOCIAL</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100,0%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0,0%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100,0%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9"/>
                  </a:ext>
                </a:extLst>
              </a:tr>
              <a:tr h="164608">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700">
                          <a:effectLst/>
                        </a:rPr>
                        <a:t>% del total</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2,7%</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0,0%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2,7%</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10"/>
                  </a:ext>
                </a:extLst>
              </a:tr>
              <a:tr h="164608">
                <a:tc rowSpan="4" gridSpan="2">
                  <a:txBody>
                    <a:bodyPr/>
                    <a:lstStyle/>
                    <a:p>
                      <a:pPr marL="38100" marR="38100">
                        <a:lnSpc>
                          <a:spcPts val="1600"/>
                        </a:lnSpc>
                        <a:spcAft>
                          <a:spcPts val="0"/>
                        </a:spcAft>
                      </a:pPr>
                      <a:r>
                        <a:rPr lang="es-EC" sz="700" dirty="0">
                          <a:effectLst/>
                        </a:rPr>
                        <a:t>Total</a:t>
                      </a:r>
                      <a:endParaRPr lang="es-ES" sz="900" dirty="0">
                        <a:effectLst/>
                        <a:latin typeface="Calibri"/>
                        <a:ea typeface="Calibri"/>
                        <a:cs typeface="Times New Roman"/>
                      </a:endParaRPr>
                    </a:p>
                  </a:txBody>
                  <a:tcPr marL="0" marR="0" marT="0" marB="0"/>
                </a:tc>
                <a:tc rowSpan="4" hMerge="1">
                  <a:txBody>
                    <a:bodyPr/>
                    <a:lstStyle/>
                    <a:p>
                      <a:endParaRPr lang="es-ES"/>
                    </a:p>
                  </a:txBody>
                  <a:tcPr/>
                </a:tc>
                <a:tc>
                  <a:txBody>
                    <a:bodyPr/>
                    <a:lstStyle/>
                    <a:p>
                      <a:pPr marL="38100" marR="38100">
                        <a:lnSpc>
                          <a:spcPts val="1600"/>
                        </a:lnSpc>
                        <a:spcAft>
                          <a:spcPts val="0"/>
                        </a:spcAft>
                      </a:pPr>
                      <a:r>
                        <a:rPr lang="es-EC" sz="700">
                          <a:effectLst/>
                        </a:rPr>
                        <a:t>Recuento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65</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75</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11"/>
                  </a:ext>
                </a:extLst>
              </a:tr>
              <a:tr h="164608">
                <a:tc gridSpan="2" vMerge="1">
                  <a:txBody>
                    <a:bodyPr/>
                    <a:lstStyle/>
                    <a:p>
                      <a:endParaRPr lang="es-ES"/>
                    </a:p>
                  </a:txBody>
                  <a:tcPr/>
                </a:tc>
                <a:tc hMerge="1" vMerge="1">
                  <a:txBody>
                    <a:bodyPr/>
                    <a:lstStyle/>
                    <a:p>
                      <a:endParaRPr lang="es-ES"/>
                    </a:p>
                  </a:txBody>
                  <a:tcPr/>
                </a:tc>
                <a:tc>
                  <a:txBody>
                    <a:bodyPr/>
                    <a:lstStyle/>
                    <a:p>
                      <a:pPr marL="38100" marR="38100">
                        <a:lnSpc>
                          <a:spcPts val="1600"/>
                        </a:lnSpc>
                        <a:spcAft>
                          <a:spcPts val="0"/>
                        </a:spcAft>
                      </a:pPr>
                      <a:r>
                        <a:rPr lang="es-EC" sz="700">
                          <a:effectLst/>
                        </a:rPr>
                        <a:t>Recuento esperado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65,0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10,0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75,0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12"/>
                  </a:ext>
                </a:extLst>
              </a:tr>
              <a:tr h="493825">
                <a:tc gridSpan="2" vMerge="1">
                  <a:txBody>
                    <a:bodyPr/>
                    <a:lstStyle/>
                    <a:p>
                      <a:endParaRPr lang="es-ES"/>
                    </a:p>
                  </a:txBody>
                  <a:tcPr/>
                </a:tc>
                <a:tc hMerge="1" vMerge="1">
                  <a:txBody>
                    <a:bodyPr/>
                    <a:lstStyle/>
                    <a:p>
                      <a:endParaRPr lang="es-ES"/>
                    </a:p>
                  </a:txBody>
                  <a:tcPr/>
                </a:tc>
                <a:tc>
                  <a:txBody>
                    <a:bodyPr/>
                    <a:lstStyle/>
                    <a:p>
                      <a:pPr marL="38100" marR="38100">
                        <a:lnSpc>
                          <a:spcPts val="1600"/>
                        </a:lnSpc>
                        <a:spcAft>
                          <a:spcPts val="0"/>
                        </a:spcAft>
                      </a:pPr>
                      <a:r>
                        <a:rPr lang="es-EC" sz="700">
                          <a:effectLst/>
                        </a:rPr>
                        <a:t>% dentro de RESPONSABILIDAD SOCIAL</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a:effectLst/>
                        </a:rPr>
                        <a:t>86,7%</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13,3%</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100,0%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13"/>
                  </a:ext>
                </a:extLst>
              </a:tr>
              <a:tr h="222536">
                <a:tc gridSpan="2" vMerge="1">
                  <a:txBody>
                    <a:bodyPr/>
                    <a:lstStyle/>
                    <a:p>
                      <a:endParaRPr lang="es-ES"/>
                    </a:p>
                  </a:txBody>
                  <a:tcPr/>
                </a:tc>
                <a:tc hMerge="1" vMerge="1">
                  <a:txBody>
                    <a:bodyPr/>
                    <a:lstStyle/>
                    <a:p>
                      <a:endParaRPr lang="es-ES"/>
                    </a:p>
                  </a:txBody>
                  <a:tcPr/>
                </a:tc>
                <a:tc>
                  <a:txBody>
                    <a:bodyPr/>
                    <a:lstStyle/>
                    <a:p>
                      <a:pPr marL="38100" marR="38100">
                        <a:lnSpc>
                          <a:spcPts val="1600"/>
                        </a:lnSpc>
                        <a:spcAft>
                          <a:spcPts val="0"/>
                        </a:spcAft>
                      </a:pPr>
                      <a:r>
                        <a:rPr lang="es-EC" sz="700" dirty="0">
                          <a:effectLst/>
                        </a:rPr>
                        <a:t>% del total</a:t>
                      </a:r>
                      <a:endParaRPr lang="es-ES" sz="900" dirty="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700" dirty="0">
                          <a:effectLst/>
                        </a:rPr>
                        <a:t>86,7%</a:t>
                      </a:r>
                      <a:endParaRPr lang="es-ES" sz="900" dirty="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a:effectLst/>
                        </a:rPr>
                        <a:t>13,3%</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700" dirty="0">
                          <a:effectLst/>
                        </a:rPr>
                        <a:t>100,0%</a:t>
                      </a:r>
                      <a:endParaRPr lang="es-ES" sz="900" dirty="0">
                        <a:effectLst/>
                        <a:latin typeface="Calibri"/>
                        <a:ea typeface="Calibri"/>
                        <a:cs typeface="Times New Roman"/>
                      </a:endParaRPr>
                    </a:p>
                  </a:txBody>
                  <a:tcPr marL="0" marR="0" marT="0" marB="0" anchor="ctr"/>
                </a:tc>
                <a:extLst>
                  <a:ext uri="{0D108BD9-81ED-4DB2-BD59-A6C34878D82A}">
                    <a16:rowId xmlns:a16="http://schemas.microsoft.com/office/drawing/2014/main" xmlns="" val="10014"/>
                  </a:ext>
                </a:extLst>
              </a:tr>
            </a:tbl>
          </a:graphicData>
        </a:graphic>
      </p:graphicFrame>
      <mc:AlternateContent xmlns:mc="http://schemas.openxmlformats.org/markup-compatibility/2006" xmlns:a14="http://schemas.microsoft.com/office/drawing/2010/main">
        <mc:Choice Requires="a14">
          <p:sp>
            <p:nvSpPr>
              <p:cNvPr id="11" name="Rectangle 10"/>
              <p:cNvSpPr/>
              <p:nvPr/>
            </p:nvSpPr>
            <p:spPr>
              <a:xfrm>
                <a:off x="691485" y="4541655"/>
                <a:ext cx="10775028" cy="193899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s-EC" sz="1200" b="1" dirty="0" smtClean="0">
                    <a:solidFill>
                      <a:schemeClr val="tx1"/>
                    </a:solidFill>
                  </a:rPr>
                  <a:t>Reglas de Decisión:</a:t>
                </a:r>
                <a:endParaRPr lang="es-ES" sz="1200" dirty="0">
                  <a:solidFill>
                    <a:schemeClr val="tx1"/>
                  </a:solidFill>
                </a:endParaRPr>
              </a:p>
              <a:p>
                <a:pPr lvl="0" algn="just"/>
                <a:r>
                  <a:rPr lang="es-EC" sz="1200" dirty="0">
                    <a:solidFill>
                      <a:schemeClr val="tx1"/>
                    </a:solidFill>
                  </a:rPr>
                  <a:t>Grados de libertad: 1</a:t>
                </a:r>
                <a:endParaRPr lang="es-ES" sz="1200" dirty="0">
                  <a:solidFill>
                    <a:schemeClr val="tx1"/>
                  </a:solidFill>
                </a:endParaRPr>
              </a:p>
              <a:p>
                <a:pPr lvl="0" algn="just"/>
                <a:r>
                  <a:rPr lang="es-EC" sz="1200" dirty="0">
                    <a:solidFill>
                      <a:schemeClr val="tx1"/>
                    </a:solidFill>
                  </a:rPr>
                  <a:t>α= 0,05</a:t>
                </a:r>
                <a:endParaRPr lang="es-ES" sz="1200" dirty="0">
                  <a:solidFill>
                    <a:schemeClr val="tx1"/>
                  </a:solidFill>
                </a:endParaRPr>
              </a:p>
              <a:p>
                <a:pPr lvl="0" algn="just"/>
                <a:r>
                  <a:rPr lang="es-EC" sz="1200" dirty="0">
                    <a:solidFill>
                      <a:schemeClr val="tx1"/>
                    </a:solidFill>
                  </a:rPr>
                  <a:t>Valor crítico= 3,841</a:t>
                </a:r>
                <a:endParaRPr lang="es-ES" sz="1200" dirty="0">
                  <a:solidFill>
                    <a:schemeClr val="tx1"/>
                  </a:solidFill>
                </a:endParaRPr>
              </a:p>
              <a:p>
                <a:pPr lvl="0" algn="just"/>
                <a:r>
                  <a:rPr lang="es-EC" sz="1200" dirty="0">
                    <a:solidFill>
                      <a:schemeClr val="tx1"/>
                    </a:solidFill>
                  </a:rPr>
                  <a:t>Valor p= 0,574</a:t>
                </a:r>
                <a:endParaRPr lang="es-ES" sz="1200" dirty="0">
                  <a:solidFill>
                    <a:schemeClr val="tx1"/>
                  </a:solidFill>
                </a:endParaRPr>
              </a:p>
              <a:p>
                <a:pPr lvl="0" algn="just"/>
                <a14:m>
                  <m:oMathPara xmlns:m="http://schemas.openxmlformats.org/officeDocument/2006/math">
                    <m:oMathParaPr>
                      <m:jc m:val="centerGroup"/>
                    </m:oMathParaPr>
                    <m:oMath xmlns:m="http://schemas.openxmlformats.org/officeDocument/2006/math">
                      <m:sSup>
                        <m:sSupPr>
                          <m:ctrlPr>
                            <a:rPr lang="es-ES" sz="1200" i="1">
                              <a:solidFill>
                                <a:schemeClr val="tx1"/>
                              </a:solidFill>
                              <a:latin typeface="Cambria Math"/>
                            </a:rPr>
                          </m:ctrlPr>
                        </m:sSupPr>
                        <m:e>
                          <m:r>
                            <a:rPr lang="es-EC" sz="1200" i="1">
                              <a:solidFill>
                                <a:schemeClr val="tx1"/>
                              </a:solidFill>
                              <a:latin typeface="Cambria Math"/>
                            </a:rPr>
                            <m:t>𝑥</m:t>
                          </m:r>
                        </m:e>
                        <m:sup>
                          <m:r>
                            <a:rPr lang="es-EC" sz="1200" i="1">
                              <a:solidFill>
                                <a:schemeClr val="tx1"/>
                              </a:solidFill>
                              <a:latin typeface="Cambria Math"/>
                            </a:rPr>
                            <m:t>2</m:t>
                          </m:r>
                        </m:sup>
                      </m:sSup>
                      <m:r>
                        <a:rPr lang="es-EC" sz="1200" i="1">
                          <a:solidFill>
                            <a:schemeClr val="tx1"/>
                          </a:solidFill>
                          <a:latin typeface="Cambria Math"/>
                        </a:rPr>
                        <m:t>=0,316</m:t>
                      </m:r>
                    </m:oMath>
                  </m:oMathPara>
                </a14:m>
                <a:endParaRPr lang="es-ES" sz="1200" dirty="0">
                  <a:solidFill>
                    <a:schemeClr val="tx1"/>
                  </a:solidFill>
                </a:endParaRPr>
              </a:p>
              <a:p>
                <a:pPr algn="just"/>
                <a:endParaRPr lang="es-EC" sz="1200" b="1" dirty="0">
                  <a:solidFill>
                    <a:schemeClr val="tx1"/>
                  </a:solidFill>
                </a:endParaRPr>
              </a:p>
              <a:p>
                <a:pPr algn="just"/>
                <a:r>
                  <a:rPr lang="es-EC" sz="1200" dirty="0" smtClean="0">
                    <a:solidFill>
                      <a:schemeClr val="tx1"/>
                    </a:solidFill>
                  </a:rPr>
                  <a:t>Con </a:t>
                </a:r>
                <a:r>
                  <a:rPr lang="es-EC" sz="1200" dirty="0">
                    <a:solidFill>
                      <a:schemeClr val="tx1"/>
                    </a:solidFill>
                  </a:rPr>
                  <a:t>un nivel del 5% de significancia y grados de libertad de 1, la tabla de valores para el Chi-Cuadrado tiene un valor límite de 3,841y según el análisis realizado se tiene que el valor del Chi-Cuadrado es 0,316. En base a estos resultados, se puede demostrar que la hipótesis nula (H0) es aceptada y la hipótesis alternativa (H1) es rechazada.</a:t>
                </a:r>
                <a:endParaRPr lang="es-ES" sz="12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91485" y="4541655"/>
                <a:ext cx="10775028" cy="1938992"/>
              </a:xfrm>
              <a:prstGeom prst="rect">
                <a:avLst/>
              </a:prstGeom>
              <a:blipFill rotWithShape="1">
                <a:blip r:embed="rId3"/>
                <a:stretch>
                  <a:fillRect/>
                </a:stretch>
              </a:blipFill>
            </p:spPr>
            <p:txBody>
              <a:bodyPr/>
              <a:lstStyle/>
              <a:p>
                <a:r>
                  <a:rPr lang="es-ES">
                    <a:noFill/>
                  </a:rPr>
                  <a:t> </a:t>
                </a:r>
              </a:p>
            </p:txBody>
          </p:sp>
        </mc:Fallback>
      </mc:AlternateContent>
      <p:sp>
        <p:nvSpPr>
          <p:cNvPr id="9" name="TextBox 8"/>
          <p:cNvSpPr txBox="1"/>
          <p:nvPr/>
        </p:nvSpPr>
        <p:spPr>
          <a:xfrm>
            <a:off x="1792249" y="1953275"/>
            <a:ext cx="607859" cy="523220"/>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C" sz="2800" dirty="0" smtClean="0"/>
              <a:t>H2</a:t>
            </a:r>
            <a:endParaRPr lang="es-ES" sz="2800" dirty="0"/>
          </a:p>
        </p:txBody>
      </p:sp>
      <p:sp>
        <p:nvSpPr>
          <p:cNvPr id="13" name="TextBox 12"/>
          <p:cNvSpPr txBox="1"/>
          <p:nvPr/>
        </p:nvSpPr>
        <p:spPr>
          <a:xfrm>
            <a:off x="11258731" y="6588498"/>
            <a:ext cx="933269" cy="276999"/>
          </a:xfrm>
          <a:prstGeom prst="rect">
            <a:avLst/>
          </a:prstGeom>
          <a:noFill/>
        </p:spPr>
        <p:txBody>
          <a:bodyPr wrap="none" rtlCol="0">
            <a:spAutoFit/>
          </a:bodyPr>
          <a:lstStyle/>
          <a:p>
            <a:r>
              <a:rPr lang="es-EC" sz="1200" dirty="0" smtClean="0"/>
              <a:t>Capitulo III</a:t>
            </a:r>
            <a:endParaRPr lang="es-ES" sz="1200" dirty="0"/>
          </a:p>
        </p:txBody>
      </p:sp>
      <p:sp>
        <p:nvSpPr>
          <p:cNvPr id="8" name="Donut 7"/>
          <p:cNvSpPr/>
          <p:nvPr/>
        </p:nvSpPr>
        <p:spPr>
          <a:xfrm>
            <a:off x="7299527" y="1858294"/>
            <a:ext cx="468898" cy="237668"/>
          </a:xfrm>
          <a:prstGeom prst="donut">
            <a:avLst>
              <a:gd name="adj" fmla="val 10037"/>
            </a:avLst>
          </a:prstGeom>
          <a:ln w="63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0632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21"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1605053205"/>
              </p:ext>
            </p:extLst>
          </p:nvPr>
        </p:nvGraphicFramePr>
        <p:xfrm>
          <a:off x="3371725" y="470647"/>
          <a:ext cx="5739703" cy="3633558"/>
        </p:xfrm>
        <a:graphic>
          <a:graphicData uri="http://schemas.openxmlformats.org/drawingml/2006/table">
            <a:tbl>
              <a:tblPr>
                <a:tableStyleId>{5C22544A-7EE6-4342-B048-85BDC9FD1C3A}</a:tableStyleId>
              </a:tblPr>
              <a:tblGrid>
                <a:gridCol w="1247981">
                  <a:extLst>
                    <a:ext uri="{9D8B030D-6E8A-4147-A177-3AD203B41FA5}">
                      <a16:colId xmlns:a16="http://schemas.microsoft.com/office/drawing/2014/main" xmlns="" val="20000"/>
                    </a:ext>
                  </a:extLst>
                </a:gridCol>
                <a:gridCol w="1247981">
                  <a:extLst>
                    <a:ext uri="{9D8B030D-6E8A-4147-A177-3AD203B41FA5}">
                      <a16:colId xmlns:a16="http://schemas.microsoft.com/office/drawing/2014/main" xmlns="" val="20001"/>
                    </a:ext>
                  </a:extLst>
                </a:gridCol>
                <a:gridCol w="1247981">
                  <a:extLst>
                    <a:ext uri="{9D8B030D-6E8A-4147-A177-3AD203B41FA5}">
                      <a16:colId xmlns:a16="http://schemas.microsoft.com/office/drawing/2014/main" xmlns="" val="20002"/>
                    </a:ext>
                  </a:extLst>
                </a:gridCol>
                <a:gridCol w="740674">
                  <a:extLst>
                    <a:ext uri="{9D8B030D-6E8A-4147-A177-3AD203B41FA5}">
                      <a16:colId xmlns:a16="http://schemas.microsoft.com/office/drawing/2014/main" xmlns="" val="20003"/>
                    </a:ext>
                  </a:extLst>
                </a:gridCol>
                <a:gridCol w="740674">
                  <a:extLst>
                    <a:ext uri="{9D8B030D-6E8A-4147-A177-3AD203B41FA5}">
                      <a16:colId xmlns:a16="http://schemas.microsoft.com/office/drawing/2014/main" xmlns="" val="20004"/>
                    </a:ext>
                  </a:extLst>
                </a:gridCol>
                <a:gridCol w="514412">
                  <a:extLst>
                    <a:ext uri="{9D8B030D-6E8A-4147-A177-3AD203B41FA5}">
                      <a16:colId xmlns:a16="http://schemas.microsoft.com/office/drawing/2014/main" xmlns="" val="20005"/>
                    </a:ext>
                  </a:extLst>
                </a:gridCol>
              </a:tblGrid>
              <a:tr h="171624">
                <a:tc gridSpan="6">
                  <a:txBody>
                    <a:bodyPr/>
                    <a:lstStyle/>
                    <a:p>
                      <a:pPr marL="38100" marR="38100" algn="ctr">
                        <a:lnSpc>
                          <a:spcPts val="1600"/>
                        </a:lnSpc>
                        <a:spcAft>
                          <a:spcPts val="0"/>
                        </a:spcAft>
                      </a:pPr>
                      <a:r>
                        <a:rPr lang="es-EC" sz="800" dirty="0">
                          <a:effectLst/>
                        </a:rPr>
                        <a:t>EDUCACIÓN*VALORES PERSONALES tabulación cruzada</a:t>
                      </a:r>
                      <a:endParaRPr lang="es-ES" sz="900" dirty="0">
                        <a:effectLst/>
                        <a:latin typeface="Calibri"/>
                        <a:ea typeface="Calibri"/>
                        <a:cs typeface="Times New Roman"/>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171624">
                <a:tc rowSpan="2" gridSpan="3">
                  <a:txBody>
                    <a:bodyPr/>
                    <a:lstStyle/>
                    <a:p>
                      <a:pPr>
                        <a:lnSpc>
                          <a:spcPct val="115000"/>
                        </a:lnSpc>
                        <a:spcAft>
                          <a:spcPts val="0"/>
                        </a:spcAft>
                      </a:pPr>
                      <a:r>
                        <a:rPr lang="es-EC" sz="1000">
                          <a:effectLst/>
                        </a:rPr>
                        <a:t> </a:t>
                      </a:r>
                      <a:endParaRPr lang="es-ES" sz="900">
                        <a:effectLst/>
                        <a:latin typeface="Calibri"/>
                        <a:ea typeface="Calibri"/>
                        <a:cs typeface="Times New Roman"/>
                      </a:endParaRPr>
                    </a:p>
                  </a:txBody>
                  <a:tcPr marL="0" marR="0" marT="0" marB="0" anchor="b"/>
                </a:tc>
                <a:tc rowSpan="2" hMerge="1">
                  <a:txBody>
                    <a:bodyPr/>
                    <a:lstStyle/>
                    <a:p>
                      <a:endParaRPr lang="es-ES"/>
                    </a:p>
                  </a:txBody>
                  <a:tcPr/>
                </a:tc>
                <a:tc rowSpan="2" hMerge="1">
                  <a:txBody>
                    <a:bodyPr/>
                    <a:lstStyle/>
                    <a:p>
                      <a:endParaRPr lang="es-ES"/>
                    </a:p>
                  </a:txBody>
                  <a:tcPr/>
                </a:tc>
                <a:tc gridSpan="2">
                  <a:txBody>
                    <a:bodyPr/>
                    <a:lstStyle/>
                    <a:p>
                      <a:pPr marL="38100" marR="38100" algn="ctr">
                        <a:lnSpc>
                          <a:spcPts val="1600"/>
                        </a:lnSpc>
                        <a:spcAft>
                          <a:spcPts val="0"/>
                        </a:spcAft>
                      </a:pPr>
                      <a:r>
                        <a:rPr lang="es-EC" sz="800">
                          <a:effectLst/>
                        </a:rPr>
                        <a:t>VALORES PERSONALES</a:t>
                      </a:r>
                      <a:endParaRPr lang="es-ES" sz="900">
                        <a:effectLst/>
                        <a:latin typeface="Calibri"/>
                        <a:ea typeface="Calibri"/>
                        <a:cs typeface="Times New Roman"/>
                      </a:endParaRPr>
                    </a:p>
                  </a:txBody>
                  <a:tcPr marL="0" marR="0" marT="0" marB="0" anchor="b"/>
                </a:tc>
                <a:tc hMerge="1">
                  <a:txBody>
                    <a:bodyPr/>
                    <a:lstStyle/>
                    <a:p>
                      <a:endParaRPr lang="es-ES"/>
                    </a:p>
                  </a:txBody>
                  <a:tcPr/>
                </a:tc>
                <a:tc rowSpan="2">
                  <a:txBody>
                    <a:bodyPr/>
                    <a:lstStyle/>
                    <a:p>
                      <a:pPr marL="38100" marR="38100" algn="ctr">
                        <a:lnSpc>
                          <a:spcPts val="1600"/>
                        </a:lnSpc>
                        <a:spcAft>
                          <a:spcPts val="0"/>
                        </a:spcAft>
                      </a:pPr>
                      <a:r>
                        <a:rPr lang="es-EC" sz="800">
                          <a:effectLst/>
                        </a:rPr>
                        <a:t>Total</a:t>
                      </a:r>
                      <a:endParaRPr lang="es-ES" sz="900">
                        <a:effectLst/>
                        <a:latin typeface="Calibri"/>
                        <a:ea typeface="Calibri"/>
                        <a:cs typeface="Times New Roman"/>
                      </a:endParaRPr>
                    </a:p>
                  </a:txBody>
                  <a:tcPr marL="0" marR="0" marT="0" marB="0" anchor="b"/>
                </a:tc>
                <a:extLst>
                  <a:ext uri="{0D108BD9-81ED-4DB2-BD59-A6C34878D82A}">
                    <a16:rowId xmlns:a16="http://schemas.microsoft.com/office/drawing/2014/main" xmlns="" val="10001"/>
                  </a:ext>
                </a:extLst>
              </a:tr>
              <a:tr h="343247">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a:txBody>
                    <a:bodyPr/>
                    <a:lstStyle/>
                    <a:p>
                      <a:pPr marL="38100" marR="38100" algn="ctr">
                        <a:lnSpc>
                          <a:spcPts val="1600"/>
                        </a:lnSpc>
                        <a:spcAft>
                          <a:spcPts val="0"/>
                        </a:spcAft>
                      </a:pPr>
                      <a:r>
                        <a:rPr lang="es-EC" sz="800">
                          <a:effectLst/>
                        </a:rPr>
                        <a:t>MEJORADO</a:t>
                      </a:r>
                      <a:endParaRPr lang="es-ES" sz="900">
                        <a:effectLst/>
                        <a:latin typeface="Calibri"/>
                        <a:ea typeface="Calibri"/>
                        <a:cs typeface="Times New Roman"/>
                      </a:endParaRPr>
                    </a:p>
                  </a:txBody>
                  <a:tcPr marL="0" marR="0" marT="0" marB="0" anchor="b"/>
                </a:tc>
                <a:tc>
                  <a:txBody>
                    <a:bodyPr/>
                    <a:lstStyle/>
                    <a:p>
                      <a:pPr marL="38100" marR="38100" algn="ctr">
                        <a:lnSpc>
                          <a:spcPts val="1600"/>
                        </a:lnSpc>
                        <a:spcAft>
                          <a:spcPts val="0"/>
                        </a:spcAft>
                      </a:pPr>
                      <a:r>
                        <a:rPr lang="es-EC" sz="800">
                          <a:effectLst/>
                        </a:rPr>
                        <a:t>EMPEORADO</a:t>
                      </a:r>
                      <a:endParaRPr lang="es-ES" sz="900">
                        <a:effectLst/>
                        <a:latin typeface="Calibri"/>
                        <a:ea typeface="Calibri"/>
                        <a:cs typeface="Times New Roman"/>
                      </a:endParaRPr>
                    </a:p>
                  </a:txBody>
                  <a:tcPr marL="0" marR="0" marT="0" marB="0" anchor="b"/>
                </a:tc>
                <a:tc vMerge="1">
                  <a:txBody>
                    <a:bodyPr/>
                    <a:lstStyle/>
                    <a:p>
                      <a:endParaRPr lang="es-ES"/>
                    </a:p>
                  </a:txBody>
                  <a:tcPr/>
                </a:tc>
                <a:extLst>
                  <a:ext uri="{0D108BD9-81ED-4DB2-BD59-A6C34878D82A}">
                    <a16:rowId xmlns:a16="http://schemas.microsoft.com/office/drawing/2014/main" xmlns="" val="10002"/>
                  </a:ext>
                </a:extLst>
              </a:tr>
              <a:tr h="171624">
                <a:tc rowSpan="8">
                  <a:txBody>
                    <a:bodyPr/>
                    <a:lstStyle/>
                    <a:p>
                      <a:pPr marL="38100" marR="38100">
                        <a:lnSpc>
                          <a:spcPts val="1600"/>
                        </a:lnSpc>
                        <a:spcAft>
                          <a:spcPts val="0"/>
                        </a:spcAft>
                      </a:pPr>
                      <a:r>
                        <a:rPr lang="es-EC" sz="800">
                          <a:effectLst/>
                        </a:rPr>
                        <a:t>EDUCACIÓN</a:t>
                      </a:r>
                      <a:endParaRPr lang="es-ES" sz="900">
                        <a:effectLst/>
                        <a:latin typeface="Calibri"/>
                        <a:ea typeface="Calibri"/>
                        <a:cs typeface="Times New Roman"/>
                      </a:endParaRPr>
                    </a:p>
                  </a:txBody>
                  <a:tcPr marL="0" marR="0" marT="0" marB="0"/>
                </a:tc>
                <a:tc rowSpan="4">
                  <a:txBody>
                    <a:bodyPr/>
                    <a:lstStyle/>
                    <a:p>
                      <a:pPr marL="38100" marR="38100">
                        <a:lnSpc>
                          <a:spcPts val="1600"/>
                        </a:lnSpc>
                        <a:spcAft>
                          <a:spcPts val="0"/>
                        </a:spcAft>
                      </a:pPr>
                      <a:r>
                        <a:rPr lang="es-EC" sz="800">
                          <a:effectLst/>
                        </a:rPr>
                        <a:t>MEJORADO</a:t>
                      </a:r>
                      <a:endParaRPr lang="es-ES" sz="900">
                        <a:effectLst/>
                        <a:latin typeface="Calibri"/>
                        <a:ea typeface="Calibri"/>
                        <a:cs typeface="Times New Roman"/>
                      </a:endParaRPr>
                    </a:p>
                  </a:txBody>
                  <a:tcPr marL="0" marR="0" marT="0" marB="0"/>
                </a:tc>
                <a:tc>
                  <a:txBody>
                    <a:bodyPr/>
                    <a:lstStyle/>
                    <a:p>
                      <a:pPr marL="38100" marR="38100">
                        <a:lnSpc>
                          <a:spcPts val="1600"/>
                        </a:lnSpc>
                        <a:spcAft>
                          <a:spcPts val="0"/>
                        </a:spcAft>
                      </a:pPr>
                      <a:r>
                        <a:rPr lang="es-EC" sz="800">
                          <a:effectLst/>
                        </a:rPr>
                        <a:t>Recuento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800">
                          <a:effectLst/>
                        </a:rPr>
                        <a:t>69</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1</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70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3"/>
                  </a:ext>
                </a:extLst>
              </a:tr>
              <a:tr h="171624">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800">
                          <a:effectLst/>
                        </a:rPr>
                        <a:t>Recuento esperado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800">
                          <a:effectLst/>
                        </a:rPr>
                        <a:t>69,1</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,9</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70,0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4"/>
                  </a:ext>
                </a:extLst>
              </a:tr>
              <a:tr h="343247">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800">
                          <a:effectLst/>
                        </a:rPr>
                        <a:t>% dentro de EDUCACIÓN</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800">
                          <a:effectLst/>
                        </a:rPr>
                        <a:t>98,6%</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1,4%</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dirty="0">
                          <a:effectLst/>
                        </a:rPr>
                        <a:t>100,0%</a:t>
                      </a:r>
                      <a:endParaRPr lang="es-ES" sz="900" dirty="0">
                        <a:effectLst/>
                        <a:latin typeface="Calibri"/>
                        <a:ea typeface="Calibri"/>
                        <a:cs typeface="Times New Roman"/>
                      </a:endParaRPr>
                    </a:p>
                  </a:txBody>
                  <a:tcPr marL="0" marR="0" marT="0" marB="0" anchor="ctr"/>
                </a:tc>
                <a:extLst>
                  <a:ext uri="{0D108BD9-81ED-4DB2-BD59-A6C34878D82A}">
                    <a16:rowId xmlns:a16="http://schemas.microsoft.com/office/drawing/2014/main" xmlns="" val="10005"/>
                  </a:ext>
                </a:extLst>
              </a:tr>
              <a:tr h="171624">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800">
                          <a:effectLst/>
                        </a:rPr>
                        <a:t>% del total</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800">
                          <a:effectLst/>
                        </a:rPr>
                        <a:t>92,0%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1,3%</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93,3%</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6"/>
                  </a:ext>
                </a:extLst>
              </a:tr>
              <a:tr h="171624">
                <a:tc vMerge="1">
                  <a:txBody>
                    <a:bodyPr/>
                    <a:lstStyle/>
                    <a:p>
                      <a:endParaRPr lang="es-ES"/>
                    </a:p>
                  </a:txBody>
                  <a:tcPr/>
                </a:tc>
                <a:tc rowSpan="4">
                  <a:txBody>
                    <a:bodyPr/>
                    <a:lstStyle/>
                    <a:p>
                      <a:pPr marL="38100" marR="38100">
                        <a:lnSpc>
                          <a:spcPts val="1600"/>
                        </a:lnSpc>
                        <a:spcAft>
                          <a:spcPts val="0"/>
                        </a:spcAft>
                      </a:pPr>
                      <a:r>
                        <a:rPr lang="es-EC" sz="800">
                          <a:effectLst/>
                        </a:rPr>
                        <a:t>EMPEORADO</a:t>
                      </a:r>
                      <a:endParaRPr lang="es-ES" sz="900">
                        <a:effectLst/>
                        <a:latin typeface="Calibri"/>
                        <a:ea typeface="Calibri"/>
                        <a:cs typeface="Times New Roman"/>
                      </a:endParaRPr>
                    </a:p>
                  </a:txBody>
                  <a:tcPr marL="0" marR="0" marT="0" marB="0"/>
                </a:tc>
                <a:tc>
                  <a:txBody>
                    <a:bodyPr/>
                    <a:lstStyle/>
                    <a:p>
                      <a:pPr marL="38100" marR="38100">
                        <a:lnSpc>
                          <a:spcPts val="1600"/>
                        </a:lnSpc>
                        <a:spcAft>
                          <a:spcPts val="0"/>
                        </a:spcAft>
                      </a:pPr>
                      <a:r>
                        <a:rPr lang="es-EC" sz="800">
                          <a:effectLst/>
                        </a:rPr>
                        <a:t>Recuento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800">
                          <a:effectLst/>
                        </a:rPr>
                        <a:t>5</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5</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7"/>
                  </a:ext>
                </a:extLst>
              </a:tr>
              <a:tr h="171624">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800">
                          <a:effectLst/>
                        </a:rPr>
                        <a:t>Recuento esperado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800">
                          <a:effectLst/>
                        </a:rPr>
                        <a:t>4,9</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,1</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5,0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8"/>
                  </a:ext>
                </a:extLst>
              </a:tr>
              <a:tr h="343247">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800">
                          <a:effectLst/>
                        </a:rPr>
                        <a:t>% dentro de EDUCACIÓN</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800">
                          <a:effectLst/>
                        </a:rPr>
                        <a:t>100,0%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0,0%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100,0%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09"/>
                  </a:ext>
                </a:extLst>
              </a:tr>
              <a:tr h="171624">
                <a:tc vMerge="1">
                  <a:txBody>
                    <a:bodyPr/>
                    <a:lstStyle/>
                    <a:p>
                      <a:endParaRPr lang="es-ES"/>
                    </a:p>
                  </a:txBody>
                  <a:tcPr/>
                </a:tc>
                <a:tc vMerge="1">
                  <a:txBody>
                    <a:bodyPr/>
                    <a:lstStyle/>
                    <a:p>
                      <a:endParaRPr lang="es-ES"/>
                    </a:p>
                  </a:txBody>
                  <a:tcPr/>
                </a:tc>
                <a:tc>
                  <a:txBody>
                    <a:bodyPr/>
                    <a:lstStyle/>
                    <a:p>
                      <a:pPr marL="38100" marR="38100">
                        <a:lnSpc>
                          <a:spcPts val="1600"/>
                        </a:lnSpc>
                        <a:spcAft>
                          <a:spcPts val="0"/>
                        </a:spcAft>
                      </a:pPr>
                      <a:r>
                        <a:rPr lang="es-EC" sz="800">
                          <a:effectLst/>
                        </a:rPr>
                        <a:t>% del total</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800">
                          <a:effectLst/>
                        </a:rPr>
                        <a:t>6,7%</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0,0%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6,7%</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10"/>
                  </a:ext>
                </a:extLst>
              </a:tr>
              <a:tr h="171624">
                <a:tc rowSpan="4" gridSpan="2">
                  <a:txBody>
                    <a:bodyPr/>
                    <a:lstStyle/>
                    <a:p>
                      <a:pPr marL="38100" marR="38100">
                        <a:lnSpc>
                          <a:spcPts val="1600"/>
                        </a:lnSpc>
                        <a:spcAft>
                          <a:spcPts val="0"/>
                        </a:spcAft>
                      </a:pPr>
                      <a:r>
                        <a:rPr lang="es-EC" sz="800" dirty="0">
                          <a:effectLst/>
                        </a:rPr>
                        <a:t>Total</a:t>
                      </a:r>
                      <a:endParaRPr lang="es-ES" sz="900" dirty="0">
                        <a:effectLst/>
                        <a:latin typeface="Calibri"/>
                        <a:ea typeface="Calibri"/>
                        <a:cs typeface="Times New Roman"/>
                      </a:endParaRPr>
                    </a:p>
                  </a:txBody>
                  <a:tcPr marL="0" marR="0" marT="0" marB="0"/>
                </a:tc>
                <a:tc rowSpan="4" hMerge="1">
                  <a:txBody>
                    <a:bodyPr/>
                    <a:lstStyle/>
                    <a:p>
                      <a:endParaRPr lang="es-ES"/>
                    </a:p>
                  </a:txBody>
                  <a:tcPr/>
                </a:tc>
                <a:tc>
                  <a:txBody>
                    <a:bodyPr/>
                    <a:lstStyle/>
                    <a:p>
                      <a:pPr marL="38100" marR="38100">
                        <a:lnSpc>
                          <a:spcPts val="1600"/>
                        </a:lnSpc>
                        <a:spcAft>
                          <a:spcPts val="0"/>
                        </a:spcAft>
                      </a:pPr>
                      <a:r>
                        <a:rPr lang="es-EC" sz="800">
                          <a:effectLst/>
                        </a:rPr>
                        <a:t>Recuento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800">
                          <a:effectLst/>
                        </a:rPr>
                        <a:t>74</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1</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75</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11"/>
                  </a:ext>
                </a:extLst>
              </a:tr>
              <a:tr h="228570">
                <a:tc gridSpan="2" vMerge="1">
                  <a:txBody>
                    <a:bodyPr/>
                    <a:lstStyle/>
                    <a:p>
                      <a:endParaRPr lang="es-ES"/>
                    </a:p>
                  </a:txBody>
                  <a:tcPr/>
                </a:tc>
                <a:tc hMerge="1" vMerge="1">
                  <a:txBody>
                    <a:bodyPr/>
                    <a:lstStyle/>
                    <a:p>
                      <a:endParaRPr lang="es-ES"/>
                    </a:p>
                  </a:txBody>
                  <a:tcPr/>
                </a:tc>
                <a:tc>
                  <a:txBody>
                    <a:bodyPr/>
                    <a:lstStyle/>
                    <a:p>
                      <a:pPr marL="38100" marR="38100">
                        <a:lnSpc>
                          <a:spcPts val="1600"/>
                        </a:lnSpc>
                        <a:spcAft>
                          <a:spcPts val="0"/>
                        </a:spcAft>
                      </a:pPr>
                      <a:r>
                        <a:rPr lang="es-EC" sz="800">
                          <a:effectLst/>
                        </a:rPr>
                        <a:t>Recuento esperado</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800">
                          <a:effectLst/>
                        </a:rPr>
                        <a:t>74,0</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1,0</a:t>
                      </a:r>
                      <a:endParaRPr lang="es-ES" sz="900">
                        <a:effectLst/>
                        <a:latin typeface="Calibri"/>
                        <a:ea typeface="Calibri"/>
                        <a:cs typeface="Times New Roman"/>
                      </a:endParaRPr>
                    </a:p>
                  </a:txBody>
                  <a:tcPr marL="0" marR="0" marT="0" marB="0" anchor="ctr"/>
                </a:tc>
                <a:tc>
                  <a:txBody>
                    <a:bodyPr/>
                    <a:lstStyle/>
                    <a:p>
                      <a:pPr algn="r">
                        <a:lnSpc>
                          <a:spcPct val="115000"/>
                        </a:lnSpc>
                      </a:pPr>
                      <a:r>
                        <a:rPr lang="es-EC" sz="800" dirty="0" smtClean="0">
                          <a:effectLst/>
                        </a:rPr>
                        <a:t>75</a:t>
                      </a:r>
                      <a:r>
                        <a:rPr lang="es-EC" sz="800" dirty="0">
                          <a:effectLst/>
                        </a:rPr>
                        <a:t>, 0</a:t>
                      </a:r>
                      <a:r>
                        <a:rPr lang="es-ES" sz="900" dirty="0">
                          <a:effectLst/>
                        </a:rPr>
                        <a:t> </a:t>
                      </a:r>
                      <a:endParaRPr lang="es-ES" sz="900" dirty="0">
                        <a:effectLst/>
                        <a:latin typeface="Calibri"/>
                        <a:cs typeface="Times New Roman"/>
                      </a:endParaRPr>
                    </a:p>
                  </a:txBody>
                  <a:tcPr marL="0" marR="0" marT="0" marB="0" anchor="ctr"/>
                </a:tc>
                <a:extLst>
                  <a:ext uri="{0D108BD9-81ED-4DB2-BD59-A6C34878D82A}">
                    <a16:rowId xmlns:a16="http://schemas.microsoft.com/office/drawing/2014/main" xmlns="" val="10012"/>
                  </a:ext>
                </a:extLst>
              </a:tr>
              <a:tr h="343247">
                <a:tc gridSpan="2" vMerge="1">
                  <a:txBody>
                    <a:bodyPr/>
                    <a:lstStyle/>
                    <a:p>
                      <a:endParaRPr lang="es-ES"/>
                    </a:p>
                  </a:txBody>
                  <a:tcPr/>
                </a:tc>
                <a:tc hMerge="1" vMerge="1">
                  <a:txBody>
                    <a:bodyPr/>
                    <a:lstStyle/>
                    <a:p>
                      <a:endParaRPr lang="es-ES"/>
                    </a:p>
                  </a:txBody>
                  <a:tcPr/>
                </a:tc>
                <a:tc>
                  <a:txBody>
                    <a:bodyPr/>
                    <a:lstStyle/>
                    <a:p>
                      <a:pPr marL="38100" marR="38100">
                        <a:lnSpc>
                          <a:spcPts val="1600"/>
                        </a:lnSpc>
                        <a:spcAft>
                          <a:spcPts val="0"/>
                        </a:spcAft>
                      </a:pPr>
                      <a:r>
                        <a:rPr lang="es-EC" sz="800">
                          <a:effectLst/>
                        </a:rPr>
                        <a:t>% dentro de EDUCACIÓN</a:t>
                      </a:r>
                      <a:endParaRPr lang="es-ES" sz="90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800">
                          <a:effectLst/>
                        </a:rPr>
                        <a:t>98,7%</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1,3%</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100,0%</a:t>
                      </a:r>
                      <a:endParaRPr lang="es-ES" sz="900">
                        <a:effectLst/>
                        <a:latin typeface="Calibri"/>
                        <a:ea typeface="Calibri"/>
                        <a:cs typeface="Times New Roman"/>
                      </a:endParaRPr>
                    </a:p>
                  </a:txBody>
                  <a:tcPr marL="0" marR="0" marT="0" marB="0" anchor="ctr"/>
                </a:tc>
                <a:extLst>
                  <a:ext uri="{0D108BD9-81ED-4DB2-BD59-A6C34878D82A}">
                    <a16:rowId xmlns:a16="http://schemas.microsoft.com/office/drawing/2014/main" xmlns="" val="10013"/>
                  </a:ext>
                </a:extLst>
              </a:tr>
              <a:tr h="171624">
                <a:tc gridSpan="2" vMerge="1">
                  <a:txBody>
                    <a:bodyPr/>
                    <a:lstStyle/>
                    <a:p>
                      <a:endParaRPr lang="es-ES"/>
                    </a:p>
                  </a:txBody>
                  <a:tcPr/>
                </a:tc>
                <a:tc hMerge="1" vMerge="1">
                  <a:txBody>
                    <a:bodyPr/>
                    <a:lstStyle/>
                    <a:p>
                      <a:endParaRPr lang="es-ES"/>
                    </a:p>
                  </a:txBody>
                  <a:tcPr/>
                </a:tc>
                <a:tc>
                  <a:txBody>
                    <a:bodyPr/>
                    <a:lstStyle/>
                    <a:p>
                      <a:pPr marL="38100" marR="38100">
                        <a:lnSpc>
                          <a:spcPts val="1600"/>
                        </a:lnSpc>
                        <a:spcAft>
                          <a:spcPts val="0"/>
                        </a:spcAft>
                      </a:pPr>
                      <a:r>
                        <a:rPr lang="es-EC" sz="800" dirty="0">
                          <a:effectLst/>
                        </a:rPr>
                        <a:t>% del total</a:t>
                      </a:r>
                      <a:endParaRPr lang="es-ES" sz="900" dirty="0">
                        <a:effectLst/>
                        <a:latin typeface="Calibri"/>
                        <a:ea typeface="Calibri"/>
                        <a:cs typeface="Times New Roman"/>
                      </a:endParaRPr>
                    </a:p>
                  </a:txBody>
                  <a:tcPr marL="0" marR="0" marT="0" marB="0"/>
                </a:tc>
                <a:tc>
                  <a:txBody>
                    <a:bodyPr/>
                    <a:lstStyle/>
                    <a:p>
                      <a:pPr marL="38100" marR="38100" algn="r">
                        <a:lnSpc>
                          <a:spcPts val="1600"/>
                        </a:lnSpc>
                        <a:spcAft>
                          <a:spcPts val="0"/>
                        </a:spcAft>
                      </a:pPr>
                      <a:r>
                        <a:rPr lang="es-EC" sz="800">
                          <a:effectLst/>
                        </a:rPr>
                        <a:t>98,7%</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a:effectLst/>
                        </a:rPr>
                        <a:t>1,3%</a:t>
                      </a:r>
                      <a:endParaRPr lang="es-ES" sz="900">
                        <a:effectLst/>
                        <a:latin typeface="Calibri"/>
                        <a:ea typeface="Calibri"/>
                        <a:cs typeface="Times New Roman"/>
                      </a:endParaRPr>
                    </a:p>
                  </a:txBody>
                  <a:tcPr marL="0" marR="0" marT="0" marB="0" anchor="ctr"/>
                </a:tc>
                <a:tc>
                  <a:txBody>
                    <a:bodyPr/>
                    <a:lstStyle/>
                    <a:p>
                      <a:pPr marL="38100" marR="38100" algn="r">
                        <a:lnSpc>
                          <a:spcPts val="1600"/>
                        </a:lnSpc>
                        <a:spcAft>
                          <a:spcPts val="0"/>
                        </a:spcAft>
                      </a:pPr>
                      <a:r>
                        <a:rPr lang="es-EC" sz="800" dirty="0">
                          <a:effectLst/>
                        </a:rPr>
                        <a:t>100,0%</a:t>
                      </a:r>
                      <a:endParaRPr lang="es-ES" sz="900" dirty="0">
                        <a:effectLst/>
                        <a:latin typeface="Calibri"/>
                        <a:ea typeface="Calibri"/>
                        <a:cs typeface="Times New Roman"/>
                      </a:endParaRPr>
                    </a:p>
                  </a:txBody>
                  <a:tcPr marL="0" marR="0" marT="0" marB="0" anchor="ctr"/>
                </a:tc>
                <a:extLst>
                  <a:ext uri="{0D108BD9-81ED-4DB2-BD59-A6C34878D82A}">
                    <a16:rowId xmlns:a16="http://schemas.microsoft.com/office/drawing/2014/main" xmlns="" val="10014"/>
                  </a:ext>
                </a:extLst>
              </a:tr>
            </a:tbl>
          </a:graphicData>
        </a:graphic>
      </p:graphicFrame>
      <mc:AlternateContent xmlns:mc="http://schemas.openxmlformats.org/markup-compatibility/2006" xmlns:a14="http://schemas.microsoft.com/office/drawing/2010/main">
        <mc:Choice Requires="a14">
          <p:sp>
            <p:nvSpPr>
              <p:cNvPr id="8" name="Rectangle 7"/>
              <p:cNvSpPr/>
              <p:nvPr/>
            </p:nvSpPr>
            <p:spPr>
              <a:xfrm>
                <a:off x="624220" y="4405178"/>
                <a:ext cx="10894490" cy="193899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es-EC" sz="1200" b="1" dirty="0" smtClean="0">
                    <a:solidFill>
                      <a:schemeClr val="tx1"/>
                    </a:solidFill>
                  </a:rPr>
                  <a:t>Reglas de Decisión:</a:t>
                </a:r>
                <a:endParaRPr lang="es-ES" sz="1200" dirty="0">
                  <a:solidFill>
                    <a:schemeClr val="tx1"/>
                  </a:solidFill>
                </a:endParaRPr>
              </a:p>
              <a:p>
                <a:pPr lvl="0"/>
                <a:r>
                  <a:rPr lang="es-EC" sz="1200" dirty="0">
                    <a:solidFill>
                      <a:schemeClr val="tx1"/>
                    </a:solidFill>
                  </a:rPr>
                  <a:t>Grados de libertad: 1</a:t>
                </a:r>
                <a:endParaRPr lang="es-ES" sz="1200" dirty="0">
                  <a:solidFill>
                    <a:schemeClr val="tx1"/>
                  </a:solidFill>
                </a:endParaRPr>
              </a:p>
              <a:p>
                <a:pPr lvl="0"/>
                <a:r>
                  <a:rPr lang="es-EC" sz="1200" dirty="0">
                    <a:solidFill>
                      <a:schemeClr val="tx1"/>
                    </a:solidFill>
                  </a:rPr>
                  <a:t>α= 0,05</a:t>
                </a:r>
                <a:endParaRPr lang="es-ES" sz="1200" dirty="0">
                  <a:solidFill>
                    <a:schemeClr val="tx1"/>
                  </a:solidFill>
                </a:endParaRPr>
              </a:p>
              <a:p>
                <a:pPr lvl="0"/>
                <a:r>
                  <a:rPr lang="es-EC" sz="1200" dirty="0">
                    <a:solidFill>
                      <a:schemeClr val="tx1"/>
                    </a:solidFill>
                  </a:rPr>
                  <a:t>Valor crítico= 3,841</a:t>
                </a:r>
                <a:endParaRPr lang="es-ES" sz="1200" dirty="0">
                  <a:solidFill>
                    <a:schemeClr val="tx1"/>
                  </a:solidFill>
                </a:endParaRPr>
              </a:p>
              <a:p>
                <a:pPr lvl="0"/>
                <a:r>
                  <a:rPr lang="es-EC" sz="1200" dirty="0">
                    <a:solidFill>
                      <a:schemeClr val="tx1"/>
                    </a:solidFill>
                  </a:rPr>
                  <a:t>Valor p= 0,788</a:t>
                </a:r>
                <a:endParaRPr lang="es-ES" sz="1200" dirty="0">
                  <a:solidFill>
                    <a:schemeClr val="tx1"/>
                  </a:solidFill>
                </a:endParaRPr>
              </a:p>
              <a:p>
                <a:pPr lvl="0"/>
                <a14:m>
                  <m:oMathPara xmlns:m="http://schemas.openxmlformats.org/officeDocument/2006/math">
                    <m:oMathParaPr>
                      <m:jc m:val="centerGroup"/>
                    </m:oMathParaPr>
                    <m:oMath xmlns:m="http://schemas.openxmlformats.org/officeDocument/2006/math">
                      <m:sSup>
                        <m:sSupPr>
                          <m:ctrlPr>
                            <a:rPr lang="es-ES" sz="1200" i="1">
                              <a:solidFill>
                                <a:schemeClr val="tx1"/>
                              </a:solidFill>
                              <a:latin typeface="Cambria Math"/>
                            </a:rPr>
                          </m:ctrlPr>
                        </m:sSupPr>
                        <m:e>
                          <m:r>
                            <a:rPr lang="es-EC" sz="1200" i="1">
                              <a:solidFill>
                                <a:schemeClr val="tx1"/>
                              </a:solidFill>
                              <a:latin typeface="Cambria Math"/>
                            </a:rPr>
                            <m:t>𝑥</m:t>
                          </m:r>
                        </m:e>
                        <m:sup>
                          <m:r>
                            <a:rPr lang="es-EC" sz="1200" i="1">
                              <a:solidFill>
                                <a:schemeClr val="tx1"/>
                              </a:solidFill>
                              <a:latin typeface="Cambria Math"/>
                            </a:rPr>
                            <m:t>2</m:t>
                          </m:r>
                        </m:sup>
                      </m:sSup>
                      <m:r>
                        <a:rPr lang="es-EC" sz="1200" i="1">
                          <a:solidFill>
                            <a:schemeClr val="tx1"/>
                          </a:solidFill>
                          <a:latin typeface="Cambria Math"/>
                        </a:rPr>
                        <m:t>=0,072</m:t>
                      </m:r>
                    </m:oMath>
                  </m:oMathPara>
                </a14:m>
                <a:endParaRPr lang="es-ES" sz="1200" dirty="0">
                  <a:solidFill>
                    <a:schemeClr val="tx1"/>
                  </a:solidFill>
                </a:endParaRPr>
              </a:p>
              <a:p>
                <a:endParaRPr lang="es-EC" sz="1200" dirty="0" smtClean="0">
                  <a:solidFill>
                    <a:schemeClr val="tx1"/>
                  </a:solidFill>
                </a:endParaRPr>
              </a:p>
              <a:p>
                <a:r>
                  <a:rPr lang="es-EC" sz="1200" dirty="0" smtClean="0">
                    <a:solidFill>
                      <a:schemeClr val="tx1"/>
                    </a:solidFill>
                  </a:rPr>
                  <a:t>Con </a:t>
                </a:r>
                <a:r>
                  <a:rPr lang="es-EC" sz="1200" dirty="0">
                    <a:solidFill>
                      <a:schemeClr val="tx1"/>
                    </a:solidFill>
                  </a:rPr>
                  <a:t>un nivel del 5% de significancia y grados de libertad de 1, la tabla de valores para el Chi-Cuadrado tiene un valor límite de 3,841y según el análisis realizado se tiene que el valor del Chi-Cuadrado es 0,072. En base a estos resultados, se puede demostrar que la hipótesis nula (H0) es aceptada y la hipótesis alternativa (H1) es rechazada</a:t>
                </a:r>
                <a:r>
                  <a:rPr lang="es-EC" sz="1200" dirty="0" smtClean="0">
                    <a:solidFill>
                      <a:schemeClr val="tx1"/>
                    </a:solidFill>
                  </a:rPr>
                  <a:t>.</a:t>
                </a:r>
                <a:endParaRPr lang="es-ES" sz="1200" dirty="0">
                  <a:solidFill>
                    <a:schemeClr val="tx1"/>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624220" y="4405178"/>
                <a:ext cx="10894490" cy="1938992"/>
              </a:xfrm>
              <a:prstGeom prst="rect">
                <a:avLst/>
              </a:prstGeom>
              <a:blipFill rotWithShape="1">
                <a:blip r:embed="rId3"/>
                <a:stretch>
                  <a:fillRect/>
                </a:stretch>
              </a:blipFill>
            </p:spPr>
            <p:txBody>
              <a:bodyPr/>
              <a:lstStyle/>
              <a:p>
                <a:r>
                  <a:rPr lang="es-ES">
                    <a:noFill/>
                  </a:rPr>
                  <a:t> </a:t>
                </a:r>
              </a:p>
            </p:txBody>
          </p:sp>
        </mc:Fallback>
      </mc:AlternateContent>
      <p:sp>
        <p:nvSpPr>
          <p:cNvPr id="10" name="TextBox 9"/>
          <p:cNvSpPr txBox="1"/>
          <p:nvPr/>
        </p:nvSpPr>
        <p:spPr>
          <a:xfrm>
            <a:off x="1792249" y="1953275"/>
            <a:ext cx="607859" cy="523220"/>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C" sz="2800" dirty="0" smtClean="0"/>
              <a:t>H2</a:t>
            </a:r>
            <a:endParaRPr lang="es-ES" sz="2800" dirty="0"/>
          </a:p>
        </p:txBody>
      </p:sp>
      <p:sp>
        <p:nvSpPr>
          <p:cNvPr id="11" name="TextBox 10"/>
          <p:cNvSpPr txBox="1"/>
          <p:nvPr/>
        </p:nvSpPr>
        <p:spPr>
          <a:xfrm>
            <a:off x="11258731" y="6588498"/>
            <a:ext cx="933269" cy="276999"/>
          </a:xfrm>
          <a:prstGeom prst="rect">
            <a:avLst/>
          </a:prstGeom>
          <a:noFill/>
        </p:spPr>
        <p:txBody>
          <a:bodyPr wrap="none" rtlCol="0">
            <a:spAutoFit/>
          </a:bodyPr>
          <a:lstStyle/>
          <a:p>
            <a:r>
              <a:rPr lang="es-EC" sz="1200" dirty="0" smtClean="0"/>
              <a:t>Capitulo III</a:t>
            </a:r>
            <a:endParaRPr lang="es-ES" sz="1200" dirty="0"/>
          </a:p>
        </p:txBody>
      </p:sp>
      <p:sp>
        <p:nvSpPr>
          <p:cNvPr id="7" name="Donut 6"/>
          <p:cNvSpPr/>
          <p:nvPr/>
        </p:nvSpPr>
        <p:spPr>
          <a:xfrm>
            <a:off x="7383164" y="1953275"/>
            <a:ext cx="533039" cy="237668"/>
          </a:xfrm>
          <a:prstGeom prst="donut">
            <a:avLst>
              <a:gd name="adj" fmla="val 10037"/>
            </a:avLst>
          </a:prstGeom>
          <a:ln w="63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4047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21" presetClass="entr" presetSubtype="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Diagram 1">
            <a:hlinkClick r:id="rId3" action="ppaction://hlinkfile"/>
          </p:cNvPr>
          <p:cNvGraphicFramePr/>
          <p:nvPr>
            <p:extLst>
              <p:ext uri="{D42A27DB-BD31-4B8C-83A1-F6EECF244321}">
                <p14:modId xmlns:p14="http://schemas.microsoft.com/office/powerpoint/2010/main" val="3328087556"/>
              </p:ext>
            </p:extLst>
          </p:nvPr>
        </p:nvGraphicFramePr>
        <p:xfrm>
          <a:off x="585341" y="796746"/>
          <a:ext cx="604747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ight Brace 5"/>
          <p:cNvSpPr/>
          <p:nvPr/>
        </p:nvSpPr>
        <p:spPr>
          <a:xfrm>
            <a:off x="6150593" y="1364775"/>
            <a:ext cx="782472" cy="4299045"/>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S"/>
          </a:p>
        </p:txBody>
      </p:sp>
      <p:sp>
        <p:nvSpPr>
          <p:cNvPr id="7" name="Rounded Rectangle 6"/>
          <p:cNvSpPr/>
          <p:nvPr/>
        </p:nvSpPr>
        <p:spPr>
          <a:xfrm>
            <a:off x="7158370" y="2480478"/>
            <a:ext cx="3971498" cy="206763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lvl="0"/>
            <a:r>
              <a:rPr lang="es-EC" dirty="0" smtClean="0">
                <a:solidFill>
                  <a:schemeClr val="tx1"/>
                </a:solidFill>
              </a:rPr>
              <a:t>La </a:t>
            </a:r>
            <a:r>
              <a:rPr lang="es-EC" dirty="0">
                <a:solidFill>
                  <a:schemeClr val="tx1"/>
                </a:solidFill>
              </a:rPr>
              <a:t>hipótesis alternativa (H1) es rechazada, confirmando que el desarrollo del Turismo Comunitario no ha tenido una influencia positiva en la Calidad de Vida de los residentes del Recinto Río Blanco</a:t>
            </a:r>
            <a:r>
              <a:rPr lang="es-EC" dirty="0" smtClean="0">
                <a:solidFill>
                  <a:schemeClr val="tx1"/>
                </a:solidFill>
              </a:rPr>
              <a:t>.</a:t>
            </a:r>
            <a:endParaRPr lang="es-ES" dirty="0"/>
          </a:p>
        </p:txBody>
      </p:sp>
      <p:sp>
        <p:nvSpPr>
          <p:cNvPr id="8" name="TextBox 7"/>
          <p:cNvSpPr txBox="1"/>
          <p:nvPr/>
        </p:nvSpPr>
        <p:spPr>
          <a:xfrm>
            <a:off x="11258731" y="6588498"/>
            <a:ext cx="933269" cy="276999"/>
          </a:xfrm>
          <a:prstGeom prst="rect">
            <a:avLst/>
          </a:prstGeom>
          <a:noFill/>
        </p:spPr>
        <p:txBody>
          <a:bodyPr wrap="none" rtlCol="0">
            <a:spAutoFit/>
          </a:bodyPr>
          <a:lstStyle/>
          <a:p>
            <a:r>
              <a:rPr lang="es-EC" sz="1200" dirty="0" smtClean="0"/>
              <a:t>Capitulo III</a:t>
            </a:r>
            <a:endParaRPr lang="es-ES" sz="1200" dirty="0"/>
          </a:p>
        </p:txBody>
      </p:sp>
      <p:sp>
        <p:nvSpPr>
          <p:cNvPr id="9" name="Left Arrow 8">
            <a:hlinkClick r:id="rId9" action="ppaction://hlinksldjump"/>
          </p:cNvPr>
          <p:cNvSpPr/>
          <p:nvPr/>
        </p:nvSpPr>
        <p:spPr>
          <a:xfrm>
            <a:off x="10294883" y="189186"/>
            <a:ext cx="1560786" cy="662152"/>
          </a:xfrm>
          <a:prstGeom prst="lef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s-EC" dirty="0" smtClean="0"/>
              <a:t>HIPÓTESIS</a:t>
            </a:r>
            <a:endParaRPr lang="es-ES" dirty="0"/>
          </a:p>
        </p:txBody>
      </p:sp>
    </p:spTree>
    <p:extLst>
      <p:ext uri="{BB962C8B-B14F-4D97-AF65-F5344CB8AC3E}">
        <p14:creationId xmlns:p14="http://schemas.microsoft.com/office/powerpoint/2010/main" val="15398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6"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1792798688"/>
              </p:ext>
            </p:extLst>
          </p:nvPr>
        </p:nvGraphicFramePr>
        <p:xfrm>
          <a:off x="3084394" y="1163827"/>
          <a:ext cx="5700215" cy="2243328"/>
        </p:xfrm>
        <a:graphic>
          <a:graphicData uri="http://schemas.openxmlformats.org/drawingml/2006/table">
            <a:tbl>
              <a:tblPr>
                <a:tableStyleId>{5C22544A-7EE6-4342-B048-85BDC9FD1C3A}</a:tableStyleId>
              </a:tblPr>
              <a:tblGrid>
                <a:gridCol w="1319799">
                  <a:extLst>
                    <a:ext uri="{9D8B030D-6E8A-4147-A177-3AD203B41FA5}">
                      <a16:colId xmlns:a16="http://schemas.microsoft.com/office/drawing/2014/main" xmlns="" val="20000"/>
                    </a:ext>
                  </a:extLst>
                </a:gridCol>
                <a:gridCol w="1088880">
                  <a:extLst>
                    <a:ext uri="{9D8B030D-6E8A-4147-A177-3AD203B41FA5}">
                      <a16:colId xmlns:a16="http://schemas.microsoft.com/office/drawing/2014/main" xmlns="" val="20001"/>
                    </a:ext>
                  </a:extLst>
                </a:gridCol>
                <a:gridCol w="1088880">
                  <a:extLst>
                    <a:ext uri="{9D8B030D-6E8A-4147-A177-3AD203B41FA5}">
                      <a16:colId xmlns:a16="http://schemas.microsoft.com/office/drawing/2014/main" xmlns="" val="20002"/>
                    </a:ext>
                  </a:extLst>
                </a:gridCol>
                <a:gridCol w="816659">
                  <a:extLst>
                    <a:ext uri="{9D8B030D-6E8A-4147-A177-3AD203B41FA5}">
                      <a16:colId xmlns:a16="http://schemas.microsoft.com/office/drawing/2014/main" xmlns="" val="20003"/>
                    </a:ext>
                  </a:extLst>
                </a:gridCol>
                <a:gridCol w="816659">
                  <a:extLst>
                    <a:ext uri="{9D8B030D-6E8A-4147-A177-3AD203B41FA5}">
                      <a16:colId xmlns:a16="http://schemas.microsoft.com/office/drawing/2014/main" xmlns="" val="20004"/>
                    </a:ext>
                  </a:extLst>
                </a:gridCol>
                <a:gridCol w="569338">
                  <a:extLst>
                    <a:ext uri="{9D8B030D-6E8A-4147-A177-3AD203B41FA5}">
                      <a16:colId xmlns:a16="http://schemas.microsoft.com/office/drawing/2014/main" xmlns="" val="20005"/>
                    </a:ext>
                  </a:extLst>
                </a:gridCol>
              </a:tblGrid>
              <a:tr h="0">
                <a:tc gridSpan="6">
                  <a:txBody>
                    <a:bodyPr/>
                    <a:lstStyle/>
                    <a:p>
                      <a:pPr marL="38100" marR="38100" algn="ctr">
                        <a:lnSpc>
                          <a:spcPct val="115000"/>
                        </a:lnSpc>
                        <a:spcAft>
                          <a:spcPts val="0"/>
                        </a:spcAft>
                      </a:pPr>
                      <a:r>
                        <a:rPr lang="es-EC" sz="800" dirty="0">
                          <a:effectLst/>
                        </a:rPr>
                        <a:t>INTERESARÍA RETOMAR SUS ESTUDIOS*INTERES POR VINCULARSE AL TURISMO COMUNITARIOS REALIZADO POR EL RECINTO ACTUALMENTE tabulación cruzada</a:t>
                      </a:r>
                      <a:endParaRPr lang="es-ES" sz="1100" dirty="0">
                        <a:effectLst/>
                        <a:latin typeface="Calibri"/>
                        <a:ea typeface="Calibri"/>
                        <a:cs typeface="Times New Roman"/>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10000"/>
                  </a:ext>
                </a:extLst>
              </a:tr>
              <a:tr h="0">
                <a:tc rowSpan="2" gridSpan="3">
                  <a:txBody>
                    <a:bodyPr/>
                    <a:lstStyle/>
                    <a:p>
                      <a:pPr>
                        <a:lnSpc>
                          <a:spcPct val="115000"/>
                        </a:lnSpc>
                        <a:spcAft>
                          <a:spcPts val="0"/>
                        </a:spcAft>
                      </a:pPr>
                      <a:r>
                        <a:rPr lang="es-EC" sz="800" dirty="0">
                          <a:effectLst/>
                        </a:rPr>
                        <a:t> </a:t>
                      </a:r>
                      <a:endParaRPr lang="es-ES" sz="1100" dirty="0">
                        <a:effectLst/>
                        <a:latin typeface="Calibri"/>
                        <a:ea typeface="Calibri"/>
                        <a:cs typeface="Times New Roman"/>
                      </a:endParaRPr>
                    </a:p>
                  </a:txBody>
                  <a:tcPr marL="0" marR="0" marT="0" marB="0" anchor="b"/>
                </a:tc>
                <a:tc rowSpan="2" hMerge="1">
                  <a:txBody>
                    <a:bodyPr/>
                    <a:lstStyle/>
                    <a:p>
                      <a:endParaRPr lang="es-ES"/>
                    </a:p>
                  </a:txBody>
                  <a:tcPr/>
                </a:tc>
                <a:tc rowSpan="2" hMerge="1">
                  <a:txBody>
                    <a:bodyPr/>
                    <a:lstStyle/>
                    <a:p>
                      <a:endParaRPr lang="es-ES"/>
                    </a:p>
                  </a:txBody>
                  <a:tcPr/>
                </a:tc>
                <a:tc gridSpan="2">
                  <a:txBody>
                    <a:bodyPr/>
                    <a:lstStyle/>
                    <a:p>
                      <a:pPr marL="38100" marR="38100" algn="ctr">
                        <a:lnSpc>
                          <a:spcPct val="115000"/>
                        </a:lnSpc>
                        <a:spcAft>
                          <a:spcPts val="0"/>
                        </a:spcAft>
                      </a:pPr>
                      <a:r>
                        <a:rPr lang="es-EC" sz="800" dirty="0">
                          <a:effectLst/>
                        </a:rPr>
                        <a:t>INTERES POR VINCULARSE AL TURISMO COMUNITARIOS REALIZADO POR EL RECINTO ACTUALMENTE</a:t>
                      </a:r>
                      <a:endParaRPr lang="es-ES" sz="1100" dirty="0">
                        <a:effectLst/>
                        <a:latin typeface="Calibri"/>
                        <a:ea typeface="Calibri"/>
                        <a:cs typeface="Times New Roman"/>
                      </a:endParaRPr>
                    </a:p>
                  </a:txBody>
                  <a:tcPr marL="0" marR="0" marT="0" marB="0" anchor="b"/>
                </a:tc>
                <a:tc hMerge="1">
                  <a:txBody>
                    <a:bodyPr/>
                    <a:lstStyle/>
                    <a:p>
                      <a:endParaRPr lang="es-ES"/>
                    </a:p>
                  </a:txBody>
                  <a:tcPr/>
                </a:tc>
                <a:tc rowSpan="2">
                  <a:txBody>
                    <a:bodyPr/>
                    <a:lstStyle/>
                    <a:p>
                      <a:pPr marL="38100" marR="38100" algn="ctr">
                        <a:lnSpc>
                          <a:spcPct val="115000"/>
                        </a:lnSpc>
                        <a:spcAft>
                          <a:spcPts val="0"/>
                        </a:spcAft>
                      </a:pPr>
                      <a:r>
                        <a:rPr lang="en-US" sz="800" dirty="0">
                          <a:effectLst/>
                        </a:rPr>
                        <a:t>Total</a:t>
                      </a:r>
                      <a:endParaRPr lang="es-ES" sz="1100" dirty="0">
                        <a:effectLst/>
                        <a:latin typeface="Calibri"/>
                        <a:ea typeface="Calibri"/>
                        <a:cs typeface="Times New Roman"/>
                      </a:endParaRPr>
                    </a:p>
                  </a:txBody>
                  <a:tcPr marL="0" marR="0" marT="0" marB="0" anchor="b"/>
                </a:tc>
                <a:extLst>
                  <a:ext uri="{0D108BD9-81ED-4DB2-BD59-A6C34878D82A}">
                    <a16:rowId xmlns:a16="http://schemas.microsoft.com/office/drawing/2014/main" xmlns="" val="10001"/>
                  </a:ext>
                </a:extLst>
              </a:tr>
              <a:tr h="0">
                <a:tc gridSpan="3" vMerge="1">
                  <a:txBody>
                    <a:bodyPr/>
                    <a:lstStyle/>
                    <a:p>
                      <a:endParaRPr lang="es-ES"/>
                    </a:p>
                  </a:txBody>
                  <a:tcPr/>
                </a:tc>
                <a:tc hMerge="1" vMerge="1">
                  <a:txBody>
                    <a:bodyPr/>
                    <a:lstStyle/>
                    <a:p>
                      <a:endParaRPr lang="es-ES"/>
                    </a:p>
                  </a:txBody>
                  <a:tcPr/>
                </a:tc>
                <a:tc hMerge="1" vMerge="1">
                  <a:txBody>
                    <a:bodyPr/>
                    <a:lstStyle/>
                    <a:p>
                      <a:endParaRPr lang="es-ES"/>
                    </a:p>
                  </a:txBody>
                  <a:tcPr/>
                </a:tc>
                <a:tc>
                  <a:txBody>
                    <a:bodyPr/>
                    <a:lstStyle/>
                    <a:p>
                      <a:pPr marL="38100" marR="38100" algn="ctr">
                        <a:lnSpc>
                          <a:spcPct val="115000"/>
                        </a:lnSpc>
                        <a:spcAft>
                          <a:spcPts val="0"/>
                        </a:spcAft>
                      </a:pPr>
                      <a:r>
                        <a:rPr lang="en-US" sz="800">
                          <a:effectLst/>
                        </a:rPr>
                        <a:t>SI</a:t>
                      </a:r>
                      <a:endParaRPr lang="es-ES" sz="1100">
                        <a:effectLst/>
                        <a:latin typeface="Calibri"/>
                        <a:ea typeface="Calibri"/>
                        <a:cs typeface="Times New Roman"/>
                      </a:endParaRPr>
                    </a:p>
                  </a:txBody>
                  <a:tcPr marL="0" marR="0" marT="0" marB="0" anchor="b"/>
                </a:tc>
                <a:tc>
                  <a:txBody>
                    <a:bodyPr/>
                    <a:lstStyle/>
                    <a:p>
                      <a:pPr marL="38100" marR="38100" algn="ctr">
                        <a:lnSpc>
                          <a:spcPct val="115000"/>
                        </a:lnSpc>
                        <a:spcAft>
                          <a:spcPts val="0"/>
                        </a:spcAft>
                      </a:pPr>
                      <a:r>
                        <a:rPr lang="en-US" sz="800">
                          <a:effectLst/>
                        </a:rPr>
                        <a:t>NO</a:t>
                      </a:r>
                      <a:endParaRPr lang="es-ES" sz="1100">
                        <a:effectLst/>
                        <a:latin typeface="Calibri"/>
                        <a:ea typeface="Calibri"/>
                        <a:cs typeface="Times New Roman"/>
                      </a:endParaRPr>
                    </a:p>
                  </a:txBody>
                  <a:tcPr marL="0" marR="0" marT="0" marB="0" anchor="b"/>
                </a:tc>
                <a:tc vMerge="1">
                  <a:txBody>
                    <a:bodyPr/>
                    <a:lstStyle/>
                    <a:p>
                      <a:endParaRPr lang="es-ES"/>
                    </a:p>
                  </a:txBody>
                  <a:tcPr/>
                </a:tc>
                <a:extLst>
                  <a:ext uri="{0D108BD9-81ED-4DB2-BD59-A6C34878D82A}">
                    <a16:rowId xmlns:a16="http://schemas.microsoft.com/office/drawing/2014/main" xmlns="" val="10002"/>
                  </a:ext>
                </a:extLst>
              </a:tr>
              <a:tr h="0">
                <a:tc rowSpan="6">
                  <a:txBody>
                    <a:bodyPr/>
                    <a:lstStyle/>
                    <a:p>
                      <a:pPr marL="38100" marR="38100">
                        <a:lnSpc>
                          <a:spcPct val="115000"/>
                        </a:lnSpc>
                        <a:spcAft>
                          <a:spcPts val="0"/>
                        </a:spcAft>
                      </a:pPr>
                      <a:r>
                        <a:rPr lang="en-US" sz="800">
                          <a:effectLst/>
                        </a:rPr>
                        <a:t>INTERESARÍA RETOMAR SUS ESTUDIOS</a:t>
                      </a:r>
                      <a:endParaRPr lang="es-ES" sz="1100">
                        <a:effectLst/>
                        <a:latin typeface="Calibri"/>
                        <a:ea typeface="Calibri"/>
                        <a:cs typeface="Times New Roman"/>
                      </a:endParaRPr>
                    </a:p>
                  </a:txBody>
                  <a:tcPr marL="0" marR="0" marT="0" marB="0"/>
                </a:tc>
                <a:tc rowSpan="3">
                  <a:txBody>
                    <a:bodyPr/>
                    <a:lstStyle/>
                    <a:p>
                      <a:pPr marL="38100" marR="38100">
                        <a:lnSpc>
                          <a:spcPct val="115000"/>
                        </a:lnSpc>
                        <a:spcAft>
                          <a:spcPts val="0"/>
                        </a:spcAft>
                      </a:pPr>
                      <a:r>
                        <a:rPr lang="en-US" sz="800">
                          <a:effectLst/>
                        </a:rPr>
                        <a:t>SI</a:t>
                      </a:r>
                      <a:endParaRPr lang="es-ES" sz="1100">
                        <a:effectLst/>
                        <a:latin typeface="Calibri"/>
                        <a:ea typeface="Calibri"/>
                        <a:cs typeface="Times New Roman"/>
                      </a:endParaRPr>
                    </a:p>
                  </a:txBody>
                  <a:tcPr marL="0" marR="0" marT="0" marB="0"/>
                </a:tc>
                <a:tc>
                  <a:txBody>
                    <a:bodyPr/>
                    <a:lstStyle/>
                    <a:p>
                      <a:pPr marL="38100" marR="38100">
                        <a:lnSpc>
                          <a:spcPct val="115000"/>
                        </a:lnSpc>
                        <a:spcAft>
                          <a:spcPts val="0"/>
                        </a:spcAft>
                      </a:pPr>
                      <a:r>
                        <a:rPr lang="en-US" sz="800">
                          <a:effectLst/>
                        </a:rPr>
                        <a:t>Recuento</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54</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5</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59</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03"/>
                  </a:ext>
                </a:extLst>
              </a:tr>
              <a:tr h="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800">
                          <a:effectLst/>
                        </a:rPr>
                        <a:t>Recuento esperado</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45,6</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13,4</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59,0</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04"/>
                  </a:ext>
                </a:extLst>
              </a:tr>
              <a:tr h="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800">
                          <a:effectLst/>
                        </a:rPr>
                        <a:t>% del total</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72,0%</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6,7%</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78,7%</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05"/>
                  </a:ext>
                </a:extLst>
              </a:tr>
              <a:tr h="0">
                <a:tc vMerge="1">
                  <a:txBody>
                    <a:bodyPr/>
                    <a:lstStyle/>
                    <a:p>
                      <a:endParaRPr lang="es-ES"/>
                    </a:p>
                  </a:txBody>
                  <a:tcPr/>
                </a:tc>
                <a:tc rowSpan="3">
                  <a:txBody>
                    <a:bodyPr/>
                    <a:lstStyle/>
                    <a:p>
                      <a:pPr marL="38100" marR="38100">
                        <a:lnSpc>
                          <a:spcPct val="115000"/>
                        </a:lnSpc>
                        <a:spcAft>
                          <a:spcPts val="0"/>
                        </a:spcAft>
                      </a:pPr>
                      <a:r>
                        <a:rPr lang="en-US" sz="800">
                          <a:effectLst/>
                        </a:rPr>
                        <a:t>NO</a:t>
                      </a:r>
                      <a:endParaRPr lang="es-ES" sz="1100">
                        <a:effectLst/>
                        <a:latin typeface="Calibri"/>
                        <a:ea typeface="Calibri"/>
                        <a:cs typeface="Times New Roman"/>
                      </a:endParaRPr>
                    </a:p>
                  </a:txBody>
                  <a:tcPr marL="0" marR="0" marT="0" marB="0"/>
                </a:tc>
                <a:tc>
                  <a:txBody>
                    <a:bodyPr/>
                    <a:lstStyle/>
                    <a:p>
                      <a:pPr marL="38100" marR="38100">
                        <a:lnSpc>
                          <a:spcPct val="115000"/>
                        </a:lnSpc>
                        <a:spcAft>
                          <a:spcPts val="0"/>
                        </a:spcAft>
                      </a:pPr>
                      <a:r>
                        <a:rPr lang="en-US" sz="800">
                          <a:effectLst/>
                        </a:rPr>
                        <a:t>Recuento</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dirty="0">
                          <a:effectLst/>
                        </a:rPr>
                        <a:t>4</a:t>
                      </a:r>
                      <a:endParaRPr lang="es-ES" sz="1100" dirty="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12</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16</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06"/>
                  </a:ext>
                </a:extLst>
              </a:tr>
              <a:tr h="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800">
                          <a:effectLst/>
                        </a:rPr>
                        <a:t>Recuento esperado</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12,4</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3,6</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16,0</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07"/>
                  </a:ext>
                </a:extLst>
              </a:tr>
              <a:tr h="0">
                <a:tc vMerge="1">
                  <a:txBody>
                    <a:bodyPr/>
                    <a:lstStyle/>
                    <a:p>
                      <a:endParaRPr lang="es-ES"/>
                    </a:p>
                  </a:txBody>
                  <a:tcPr/>
                </a:tc>
                <a:tc vMerge="1">
                  <a:txBody>
                    <a:bodyPr/>
                    <a:lstStyle/>
                    <a:p>
                      <a:endParaRPr lang="es-ES"/>
                    </a:p>
                  </a:txBody>
                  <a:tcPr/>
                </a:tc>
                <a:tc>
                  <a:txBody>
                    <a:bodyPr/>
                    <a:lstStyle/>
                    <a:p>
                      <a:pPr marL="38100" marR="38100">
                        <a:lnSpc>
                          <a:spcPct val="115000"/>
                        </a:lnSpc>
                        <a:spcAft>
                          <a:spcPts val="0"/>
                        </a:spcAft>
                      </a:pPr>
                      <a:r>
                        <a:rPr lang="en-US" sz="800">
                          <a:effectLst/>
                        </a:rPr>
                        <a:t>% del total</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5,3%</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16,0%</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21,3%</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08"/>
                  </a:ext>
                </a:extLst>
              </a:tr>
              <a:tr h="0">
                <a:tc rowSpan="3" gridSpan="2">
                  <a:txBody>
                    <a:bodyPr/>
                    <a:lstStyle/>
                    <a:p>
                      <a:pPr marL="38100" marR="38100">
                        <a:lnSpc>
                          <a:spcPct val="115000"/>
                        </a:lnSpc>
                        <a:spcAft>
                          <a:spcPts val="0"/>
                        </a:spcAft>
                      </a:pPr>
                      <a:r>
                        <a:rPr lang="en-US" sz="800">
                          <a:effectLst/>
                        </a:rPr>
                        <a:t>Total</a:t>
                      </a:r>
                      <a:endParaRPr lang="es-ES" sz="1100">
                        <a:effectLst/>
                        <a:latin typeface="Calibri"/>
                        <a:ea typeface="Calibri"/>
                        <a:cs typeface="Times New Roman"/>
                      </a:endParaRPr>
                    </a:p>
                  </a:txBody>
                  <a:tcPr marL="0" marR="0" marT="0" marB="0"/>
                </a:tc>
                <a:tc rowSpan="3" hMerge="1">
                  <a:txBody>
                    <a:bodyPr/>
                    <a:lstStyle/>
                    <a:p>
                      <a:endParaRPr lang="es-ES"/>
                    </a:p>
                  </a:txBody>
                  <a:tcPr/>
                </a:tc>
                <a:tc>
                  <a:txBody>
                    <a:bodyPr/>
                    <a:lstStyle/>
                    <a:p>
                      <a:pPr marL="38100" marR="38100">
                        <a:lnSpc>
                          <a:spcPct val="115000"/>
                        </a:lnSpc>
                        <a:spcAft>
                          <a:spcPts val="0"/>
                        </a:spcAft>
                      </a:pPr>
                      <a:r>
                        <a:rPr lang="en-US" sz="800">
                          <a:effectLst/>
                        </a:rPr>
                        <a:t>Recuento</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58</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17</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75</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09"/>
                  </a:ext>
                </a:extLst>
              </a:tr>
              <a:tr h="0">
                <a:tc gridSpan="2" vMerge="1">
                  <a:txBody>
                    <a:bodyPr/>
                    <a:lstStyle/>
                    <a:p>
                      <a:endParaRPr lang="es-ES"/>
                    </a:p>
                  </a:txBody>
                  <a:tcPr/>
                </a:tc>
                <a:tc hMerge="1" vMerge="1">
                  <a:txBody>
                    <a:bodyPr/>
                    <a:lstStyle/>
                    <a:p>
                      <a:endParaRPr lang="es-ES"/>
                    </a:p>
                  </a:txBody>
                  <a:tcPr/>
                </a:tc>
                <a:tc>
                  <a:txBody>
                    <a:bodyPr/>
                    <a:lstStyle/>
                    <a:p>
                      <a:pPr marL="38100" marR="38100">
                        <a:lnSpc>
                          <a:spcPct val="115000"/>
                        </a:lnSpc>
                        <a:spcAft>
                          <a:spcPts val="0"/>
                        </a:spcAft>
                      </a:pPr>
                      <a:r>
                        <a:rPr lang="en-US" sz="800">
                          <a:effectLst/>
                        </a:rPr>
                        <a:t>Recuento esperado</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58,0</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17,0</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75,0</a:t>
                      </a:r>
                      <a:endParaRPr lang="es-ES" sz="1100">
                        <a:effectLst/>
                        <a:latin typeface="Calibri"/>
                        <a:ea typeface="Calibri"/>
                        <a:cs typeface="Times New Roman"/>
                      </a:endParaRPr>
                    </a:p>
                  </a:txBody>
                  <a:tcPr marL="0" marR="0" marT="0" marB="0" anchor="ctr"/>
                </a:tc>
                <a:extLst>
                  <a:ext uri="{0D108BD9-81ED-4DB2-BD59-A6C34878D82A}">
                    <a16:rowId xmlns:a16="http://schemas.microsoft.com/office/drawing/2014/main" xmlns="" val="10010"/>
                  </a:ext>
                </a:extLst>
              </a:tr>
              <a:tr h="0">
                <a:tc gridSpan="2" vMerge="1">
                  <a:txBody>
                    <a:bodyPr/>
                    <a:lstStyle/>
                    <a:p>
                      <a:endParaRPr lang="es-ES"/>
                    </a:p>
                  </a:txBody>
                  <a:tcPr/>
                </a:tc>
                <a:tc hMerge="1" vMerge="1">
                  <a:txBody>
                    <a:bodyPr/>
                    <a:lstStyle/>
                    <a:p>
                      <a:endParaRPr lang="es-ES"/>
                    </a:p>
                  </a:txBody>
                  <a:tcPr/>
                </a:tc>
                <a:tc>
                  <a:txBody>
                    <a:bodyPr/>
                    <a:lstStyle/>
                    <a:p>
                      <a:pPr marL="38100" marR="38100">
                        <a:lnSpc>
                          <a:spcPct val="115000"/>
                        </a:lnSpc>
                        <a:spcAft>
                          <a:spcPts val="0"/>
                        </a:spcAft>
                      </a:pPr>
                      <a:r>
                        <a:rPr lang="en-US" sz="800">
                          <a:effectLst/>
                        </a:rPr>
                        <a:t>% del total</a:t>
                      </a:r>
                      <a:endParaRPr lang="es-ES" sz="1100">
                        <a:effectLst/>
                        <a:latin typeface="Calibri"/>
                        <a:ea typeface="Calibri"/>
                        <a:cs typeface="Times New Roman"/>
                      </a:endParaRPr>
                    </a:p>
                  </a:txBody>
                  <a:tcPr marL="0" marR="0" marT="0" marB="0"/>
                </a:tc>
                <a:tc>
                  <a:txBody>
                    <a:bodyPr/>
                    <a:lstStyle/>
                    <a:p>
                      <a:pPr marL="38100" marR="38100" algn="r">
                        <a:lnSpc>
                          <a:spcPct val="115000"/>
                        </a:lnSpc>
                        <a:spcAft>
                          <a:spcPts val="0"/>
                        </a:spcAft>
                      </a:pPr>
                      <a:r>
                        <a:rPr lang="en-US" sz="800">
                          <a:effectLst/>
                        </a:rPr>
                        <a:t>77,3%</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a:effectLst/>
                        </a:rPr>
                        <a:t>22,7%</a:t>
                      </a:r>
                      <a:endParaRPr lang="es-ES" sz="1100">
                        <a:effectLst/>
                        <a:latin typeface="Calibri"/>
                        <a:ea typeface="Calibri"/>
                        <a:cs typeface="Times New Roman"/>
                      </a:endParaRPr>
                    </a:p>
                  </a:txBody>
                  <a:tcPr marL="0" marR="0" marT="0" marB="0" anchor="ctr"/>
                </a:tc>
                <a:tc>
                  <a:txBody>
                    <a:bodyPr/>
                    <a:lstStyle/>
                    <a:p>
                      <a:pPr marL="38100" marR="38100" algn="r">
                        <a:lnSpc>
                          <a:spcPct val="115000"/>
                        </a:lnSpc>
                        <a:spcAft>
                          <a:spcPts val="0"/>
                        </a:spcAft>
                      </a:pPr>
                      <a:r>
                        <a:rPr lang="en-US" sz="800" dirty="0">
                          <a:effectLst/>
                        </a:rPr>
                        <a:t>100,0%</a:t>
                      </a:r>
                      <a:endParaRPr lang="es-ES" sz="1100" dirty="0">
                        <a:effectLst/>
                        <a:latin typeface="Calibri"/>
                        <a:ea typeface="Calibri"/>
                        <a:cs typeface="Times New Roman"/>
                      </a:endParaRPr>
                    </a:p>
                  </a:txBody>
                  <a:tcPr marL="0" marR="0" marT="0" marB="0" anchor="ctr"/>
                </a:tc>
                <a:extLst>
                  <a:ext uri="{0D108BD9-81ED-4DB2-BD59-A6C34878D82A}">
                    <a16:rowId xmlns:a16="http://schemas.microsoft.com/office/drawing/2014/main" xmlns="" val="10011"/>
                  </a:ext>
                </a:extLst>
              </a:tr>
            </a:tbl>
          </a:graphicData>
        </a:graphic>
      </p:graphicFrame>
      <mc:AlternateContent xmlns:mc="http://schemas.openxmlformats.org/markup-compatibility/2006" xmlns:a14="http://schemas.microsoft.com/office/drawing/2010/main">
        <mc:Choice Requires="a14">
          <p:sp>
            <p:nvSpPr>
              <p:cNvPr id="6" name="Rectangle 5"/>
              <p:cNvSpPr/>
              <p:nvPr/>
            </p:nvSpPr>
            <p:spPr>
              <a:xfrm>
                <a:off x="736979" y="3693758"/>
                <a:ext cx="10768085" cy="2123658"/>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s-EC" sz="1200" b="1" dirty="0" smtClean="0">
                    <a:solidFill>
                      <a:schemeClr val="tx1"/>
                    </a:solidFill>
                  </a:rPr>
                  <a:t>Reglas de Decisión:</a:t>
                </a:r>
                <a:endParaRPr lang="es-ES" sz="1200" dirty="0">
                  <a:solidFill>
                    <a:schemeClr val="tx1"/>
                  </a:solidFill>
                </a:endParaRPr>
              </a:p>
              <a:p>
                <a:pPr lvl="0" algn="just"/>
                <a:r>
                  <a:rPr lang="es-EC" sz="1200" dirty="0">
                    <a:solidFill>
                      <a:schemeClr val="tx1"/>
                    </a:solidFill>
                  </a:rPr>
                  <a:t>Grados de libertad: 1</a:t>
                </a:r>
                <a:endParaRPr lang="es-ES" sz="1200" dirty="0">
                  <a:solidFill>
                    <a:schemeClr val="tx1"/>
                  </a:solidFill>
                </a:endParaRPr>
              </a:p>
              <a:p>
                <a:pPr lvl="0" algn="just"/>
                <a:r>
                  <a:rPr lang="es-EC" sz="1200" dirty="0">
                    <a:solidFill>
                      <a:schemeClr val="tx1"/>
                    </a:solidFill>
                  </a:rPr>
                  <a:t>α= 0,05</a:t>
                </a:r>
                <a:endParaRPr lang="es-ES" sz="1200" dirty="0">
                  <a:solidFill>
                    <a:schemeClr val="tx1"/>
                  </a:solidFill>
                </a:endParaRPr>
              </a:p>
              <a:p>
                <a:pPr lvl="0" algn="just"/>
                <a:r>
                  <a:rPr lang="es-EC" sz="1200" dirty="0">
                    <a:solidFill>
                      <a:schemeClr val="tx1"/>
                    </a:solidFill>
                  </a:rPr>
                  <a:t>Valor crítico= 3,841</a:t>
                </a:r>
                <a:endParaRPr lang="es-ES" sz="1200" dirty="0">
                  <a:solidFill>
                    <a:schemeClr val="tx1"/>
                  </a:solidFill>
                </a:endParaRPr>
              </a:p>
              <a:p>
                <a:pPr lvl="0" algn="just"/>
                <a:r>
                  <a:rPr lang="es-EC" sz="1200" dirty="0">
                    <a:solidFill>
                      <a:schemeClr val="tx1"/>
                    </a:solidFill>
                  </a:rPr>
                  <a:t>Valor p= 0,000</a:t>
                </a:r>
                <a:endParaRPr lang="es-ES" sz="1200" dirty="0">
                  <a:solidFill>
                    <a:schemeClr val="tx1"/>
                  </a:solidFill>
                </a:endParaRPr>
              </a:p>
              <a:p>
                <a:pPr lvl="0" algn="just"/>
                <a14:m>
                  <m:oMathPara xmlns:m="http://schemas.openxmlformats.org/officeDocument/2006/math">
                    <m:oMathParaPr>
                      <m:jc m:val="centerGroup"/>
                    </m:oMathParaPr>
                    <m:oMath xmlns:m="http://schemas.openxmlformats.org/officeDocument/2006/math">
                      <m:sSup>
                        <m:sSupPr>
                          <m:ctrlPr>
                            <a:rPr lang="es-ES" sz="1200" i="1">
                              <a:solidFill>
                                <a:schemeClr val="tx1"/>
                              </a:solidFill>
                              <a:latin typeface="Cambria Math"/>
                            </a:rPr>
                          </m:ctrlPr>
                        </m:sSupPr>
                        <m:e>
                          <m:r>
                            <a:rPr lang="es-EC" sz="1200" i="1">
                              <a:solidFill>
                                <a:schemeClr val="tx1"/>
                              </a:solidFill>
                              <a:latin typeface="Cambria Math"/>
                            </a:rPr>
                            <m:t>𝑥</m:t>
                          </m:r>
                        </m:e>
                        <m:sup>
                          <m:r>
                            <a:rPr lang="es-EC" sz="1200" i="1">
                              <a:solidFill>
                                <a:schemeClr val="tx1"/>
                              </a:solidFill>
                              <a:latin typeface="Cambria Math"/>
                            </a:rPr>
                            <m:t>2</m:t>
                          </m:r>
                        </m:sup>
                      </m:sSup>
                      <m:r>
                        <a:rPr lang="es-EC" sz="1200" i="1">
                          <a:solidFill>
                            <a:schemeClr val="tx1"/>
                          </a:solidFill>
                          <a:latin typeface="Cambria Math"/>
                        </a:rPr>
                        <m:t>=31,778</m:t>
                      </m:r>
                    </m:oMath>
                  </m:oMathPara>
                </a14:m>
                <a:endParaRPr lang="es-ES" sz="1200" dirty="0">
                  <a:solidFill>
                    <a:schemeClr val="tx1"/>
                  </a:solidFill>
                </a:endParaRPr>
              </a:p>
              <a:p>
                <a:pPr algn="just"/>
                <a:r>
                  <a:rPr lang="es-EC" sz="1200" dirty="0">
                    <a:solidFill>
                      <a:schemeClr val="tx1"/>
                    </a:solidFill>
                  </a:rPr>
                  <a:t> </a:t>
                </a:r>
                <a:endParaRPr lang="es-ES" sz="1200" dirty="0">
                  <a:solidFill>
                    <a:schemeClr val="tx1"/>
                  </a:solidFill>
                </a:endParaRPr>
              </a:p>
              <a:p>
                <a:pPr algn="just"/>
                <a:r>
                  <a:rPr lang="es-EC" sz="1200" dirty="0">
                    <a:solidFill>
                      <a:schemeClr val="tx1"/>
                    </a:solidFill>
                  </a:rPr>
                  <a:t>Con un nivel del 5% de significancia y grados de libertad de 1, la tabla de valores para el Chi-Cuadrado tiene un valor límite de 3,841 y según el análisis realizado se tiene que el valor del Chi-Cuadrado es 31,778. En base a estos resultados, se puede demostrar que la hipótesis nula (H0) es rechazada y la hipótesis alternativa (H1) es aceptada. Se confirma que al 72% de los residentes encuestados si les interesaría retomar sus estudios para especializarse en Turismo o en ramas afines y vincularse a la actividad del turismo comunitario que se realiza en el Recinto Río </a:t>
                </a:r>
                <a:r>
                  <a:rPr lang="es-EC" sz="1200" dirty="0" smtClean="0">
                    <a:solidFill>
                      <a:schemeClr val="tx1"/>
                    </a:solidFill>
                  </a:rPr>
                  <a:t>Blanco</a:t>
                </a:r>
                <a:r>
                  <a:rPr lang="es-EC" sz="1200" dirty="0">
                    <a:solidFill>
                      <a:schemeClr val="tx1"/>
                    </a:solidFill>
                  </a:rPr>
                  <a:t>.</a:t>
                </a:r>
                <a:endParaRPr lang="es-ES" sz="1200" dirty="0">
                  <a:solidFill>
                    <a:schemeClr val="tx1"/>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736979" y="3693758"/>
                <a:ext cx="10768085" cy="2123658"/>
              </a:xfrm>
              <a:prstGeom prst="rect">
                <a:avLst/>
              </a:prstGeom>
              <a:blipFill rotWithShape="1">
                <a:blip r:embed="rId3"/>
                <a:stretch>
                  <a:fillRect/>
                </a:stretch>
              </a:blipFill>
            </p:spPr>
            <p:txBody>
              <a:bodyPr/>
              <a:lstStyle/>
              <a:p>
                <a:r>
                  <a:rPr lang="es-ES">
                    <a:noFill/>
                  </a:rPr>
                  <a:t> </a:t>
                </a:r>
              </a:p>
            </p:txBody>
          </p:sp>
        </mc:Fallback>
      </mc:AlternateContent>
      <p:sp>
        <p:nvSpPr>
          <p:cNvPr id="8" name="TextBox 7">
            <a:hlinkClick r:id="rId4" action="ppaction://hlinkfile"/>
          </p:cNvPr>
          <p:cNvSpPr txBox="1"/>
          <p:nvPr/>
        </p:nvSpPr>
        <p:spPr>
          <a:xfrm>
            <a:off x="1792249" y="1953275"/>
            <a:ext cx="607859" cy="523220"/>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s-EC" sz="2800" dirty="0" smtClean="0"/>
              <a:t>H3</a:t>
            </a:r>
            <a:endParaRPr lang="es-ES" sz="2800" dirty="0"/>
          </a:p>
        </p:txBody>
      </p:sp>
      <p:sp>
        <p:nvSpPr>
          <p:cNvPr id="9" name="Rectangle 8"/>
          <p:cNvSpPr/>
          <p:nvPr/>
        </p:nvSpPr>
        <p:spPr>
          <a:xfrm>
            <a:off x="326121" y="878701"/>
            <a:ext cx="2478564" cy="369332"/>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p>
            <a:pPr algn="ctr"/>
            <a:r>
              <a:rPr lang="es-EC" b="1" dirty="0" smtClean="0"/>
              <a:t>Encuesta: Residentes</a:t>
            </a:r>
            <a:endParaRPr lang="es-ES" b="1" dirty="0"/>
          </a:p>
        </p:txBody>
      </p:sp>
      <p:sp>
        <p:nvSpPr>
          <p:cNvPr id="11" name="TextBox 10"/>
          <p:cNvSpPr txBox="1"/>
          <p:nvPr/>
        </p:nvSpPr>
        <p:spPr>
          <a:xfrm>
            <a:off x="11258731" y="6588498"/>
            <a:ext cx="933269" cy="276999"/>
          </a:xfrm>
          <a:prstGeom prst="rect">
            <a:avLst/>
          </a:prstGeom>
          <a:noFill/>
        </p:spPr>
        <p:txBody>
          <a:bodyPr wrap="none" rtlCol="0">
            <a:spAutoFit/>
          </a:bodyPr>
          <a:lstStyle/>
          <a:p>
            <a:r>
              <a:rPr lang="es-EC" sz="1200" dirty="0" smtClean="0"/>
              <a:t>Capitulo III</a:t>
            </a:r>
            <a:endParaRPr lang="es-ES" sz="1200" dirty="0"/>
          </a:p>
        </p:txBody>
      </p:sp>
      <p:sp>
        <p:nvSpPr>
          <p:cNvPr id="10" name="Donut 9"/>
          <p:cNvSpPr/>
          <p:nvPr/>
        </p:nvSpPr>
        <p:spPr>
          <a:xfrm>
            <a:off x="6981474" y="2405367"/>
            <a:ext cx="460947" cy="178806"/>
          </a:xfrm>
          <a:prstGeom prst="donut">
            <a:avLst>
              <a:gd name="adj" fmla="val 10037"/>
            </a:avLst>
          </a:prstGeom>
          <a:ln w="63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8738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21"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73362" y="679398"/>
            <a:ext cx="2645276" cy="769441"/>
          </a:xfrm>
          <a:prstGeom prst="rect">
            <a:avLst/>
          </a:prstGeom>
          <a:noFill/>
        </p:spPr>
        <p:txBody>
          <a:bodyPr wrap="none" rtlCol="0">
            <a:spAutoFit/>
          </a:bodyPr>
          <a:lstStyle/>
          <a:p>
            <a:r>
              <a:rPr lang="es-EC" sz="4400" b="1" dirty="0" smtClean="0"/>
              <a:t>Discusión</a:t>
            </a:r>
            <a:endParaRPr lang="es-ES" sz="4400" b="1" dirty="0"/>
          </a:p>
        </p:txBody>
      </p:sp>
      <p:graphicFrame>
        <p:nvGraphicFramePr>
          <p:cNvPr id="6" name="Diagrama 5"/>
          <p:cNvGraphicFramePr/>
          <p:nvPr>
            <p:extLst>
              <p:ext uri="{D42A27DB-BD31-4B8C-83A1-F6EECF244321}">
                <p14:modId xmlns:p14="http://schemas.microsoft.com/office/powerpoint/2010/main" val="3029059948"/>
              </p:ext>
            </p:extLst>
          </p:nvPr>
        </p:nvGraphicFramePr>
        <p:xfrm>
          <a:off x="1537854" y="26819"/>
          <a:ext cx="9116291" cy="2020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1258731" y="6588498"/>
            <a:ext cx="936475" cy="276999"/>
          </a:xfrm>
          <a:prstGeom prst="rect">
            <a:avLst/>
          </a:prstGeom>
          <a:noFill/>
        </p:spPr>
        <p:txBody>
          <a:bodyPr wrap="none" rtlCol="0">
            <a:spAutoFit/>
          </a:bodyPr>
          <a:lstStyle/>
          <a:p>
            <a:r>
              <a:rPr lang="es-EC" sz="1200" dirty="0" smtClean="0"/>
              <a:t>Capitulo IV</a:t>
            </a:r>
            <a:endParaRPr lang="es-ES" sz="1200" dirty="0"/>
          </a:p>
        </p:txBody>
      </p:sp>
      <p:sp>
        <p:nvSpPr>
          <p:cNvPr id="8" name="Rectángulo redondeado 7"/>
          <p:cNvSpPr/>
          <p:nvPr/>
        </p:nvSpPr>
        <p:spPr>
          <a:xfrm>
            <a:off x="4773362" y="2191625"/>
            <a:ext cx="2660073" cy="69675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s-EC" b="1" dirty="0" smtClean="0">
                <a:solidFill>
                  <a:schemeClr val="tx1"/>
                </a:solidFill>
              </a:rPr>
              <a:t>Servicios Básicos</a:t>
            </a:r>
            <a:endParaRPr lang="es-EC" b="1" dirty="0">
              <a:solidFill>
                <a:schemeClr val="tx1"/>
              </a:solidFill>
            </a:endParaRPr>
          </a:p>
        </p:txBody>
      </p:sp>
      <p:sp>
        <p:nvSpPr>
          <p:cNvPr id="9" name="Rectángulo redondeado 8"/>
          <p:cNvSpPr/>
          <p:nvPr/>
        </p:nvSpPr>
        <p:spPr>
          <a:xfrm>
            <a:off x="4773362" y="3210938"/>
            <a:ext cx="2660073" cy="69675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s-EC" b="1" dirty="0" smtClean="0">
                <a:solidFill>
                  <a:schemeClr val="tx1"/>
                </a:solidFill>
              </a:rPr>
              <a:t>Educación</a:t>
            </a:r>
            <a:endParaRPr lang="es-EC" b="1" dirty="0">
              <a:solidFill>
                <a:schemeClr val="tx1"/>
              </a:solidFill>
            </a:endParaRPr>
          </a:p>
        </p:txBody>
      </p:sp>
      <p:sp>
        <p:nvSpPr>
          <p:cNvPr id="10" name="Rectángulo redondeado 9"/>
          <p:cNvSpPr/>
          <p:nvPr/>
        </p:nvSpPr>
        <p:spPr>
          <a:xfrm>
            <a:off x="4773362" y="4230251"/>
            <a:ext cx="2660073" cy="69675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s-EC" b="1" dirty="0" smtClean="0">
                <a:solidFill>
                  <a:schemeClr val="tx1"/>
                </a:solidFill>
              </a:rPr>
              <a:t>Seguridad</a:t>
            </a:r>
            <a:endParaRPr lang="es-EC" b="1" dirty="0">
              <a:solidFill>
                <a:schemeClr val="tx1"/>
              </a:solidFill>
            </a:endParaRPr>
          </a:p>
        </p:txBody>
      </p:sp>
      <p:sp>
        <p:nvSpPr>
          <p:cNvPr id="11" name="Rectángulo redondeado 10"/>
          <p:cNvSpPr/>
          <p:nvPr/>
        </p:nvSpPr>
        <p:spPr>
          <a:xfrm>
            <a:off x="4773362" y="5255571"/>
            <a:ext cx="2660073" cy="69675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s-EC" b="1" dirty="0" smtClean="0">
                <a:solidFill>
                  <a:schemeClr val="tx1"/>
                </a:solidFill>
              </a:rPr>
              <a:t>Apoyo del GAD</a:t>
            </a:r>
            <a:endParaRPr lang="es-EC" b="1" dirty="0">
              <a:solidFill>
                <a:schemeClr val="tx1"/>
              </a:solidFill>
            </a:endParaRPr>
          </a:p>
        </p:txBody>
      </p:sp>
      <p:pic>
        <p:nvPicPr>
          <p:cNvPr id="1026" name="Picture 2" descr="Resultado de imagen para gad san miguel de los banco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69" b="91588" l="7157" r="93431">
                        <a14:foregroundMark x1="39706" y1="58209" x2="35294" y2="58209"/>
                        <a14:foregroundMark x1="39608" y1="53867" x2="36667" y2="54274"/>
                        <a14:foregroundMark x1="42843" y1="59430" x2="42843" y2="59430"/>
                        <a14:foregroundMark x1="53627" y1="58616" x2="54412" y2="58752"/>
                        <a14:foregroundMark x1="55784" y1="56581" x2="53137" y2="63908"/>
                        <a14:foregroundMark x1="60196" y1="62280" x2="62549" y2="58073"/>
                        <a14:foregroundMark x1="63039" y1="58073" x2="70392" y2="62144"/>
                        <a14:foregroundMark x1="38137" y1="55088" x2="29706" y2="55088"/>
                        <a14:foregroundMark x1="27941" y1="54274" x2="26863" y2="54003"/>
                        <a14:foregroundMark x1="24118" y1="54410" x2="35490" y2="59701"/>
                        <a14:foregroundMark x1="40882" y1="54003" x2="28431" y2="54817"/>
                        <a14:foregroundMark x1="41765" y1="53731" x2="41471" y2="53596"/>
                        <a14:foregroundMark x1="41765" y1="53596" x2="43235" y2="53189"/>
                        <a14:foregroundMark x1="43431" y1="53189" x2="43431" y2="53189"/>
                        <a14:foregroundMark x1="26667" y1="53731" x2="26667" y2="53731"/>
                        <a14:foregroundMark x1="59216" y1="27680" x2="63725" y2="25645"/>
                        <a14:foregroundMark x1="19902" y1="74627" x2="74314" y2="73541"/>
                        <a14:foregroundMark x1="19902" y1="72320" x2="73725" y2="75034"/>
                        <a14:foregroundMark x1="18333" y1="69335" x2="75000" y2="69607"/>
                        <a14:backgroundMark x1="32549" y1="57531" x2="33431" y2="57395"/>
                        <a14:backgroundMark x1="37157" y1="57123" x2="38431" y2="56716"/>
                        <a14:backgroundMark x1="43137" y1="54138" x2="39804" y2="56309"/>
                        <a14:backgroundMark x1="26569" y1="54817" x2="30882" y2="56988"/>
                      </a14:backgroundRemoval>
                    </a14:imgEffect>
                  </a14:imgLayer>
                </a14:imgProps>
              </a:ext>
              <a:ext uri="{28A0092B-C50C-407E-A947-70E740481C1C}">
                <a14:useLocalDpi xmlns:a14="http://schemas.microsoft.com/office/drawing/2010/main" val="0"/>
              </a:ext>
            </a:extLst>
          </a:blip>
          <a:srcRect l="15585" t="11370" r="20359" b="19872"/>
          <a:stretch/>
        </p:blipFill>
        <p:spPr bwMode="auto">
          <a:xfrm>
            <a:off x="8007022" y="2646525"/>
            <a:ext cx="3251709" cy="2522326"/>
          </a:xfrm>
          <a:prstGeom prst="rect">
            <a:avLst/>
          </a:prstGeom>
          <a:ln>
            <a:noFill/>
          </a:ln>
          <a:effectLst>
            <a:outerShdw blurRad="292100" dist="139700" dir="2700000" algn="tl" rotWithShape="0">
              <a:srgbClr val="333333">
                <a:alpha val="65000"/>
              </a:srgbClr>
            </a:outerShdw>
          </a:effectLst>
          <a:extLst/>
        </p:spPr>
      </p:pic>
      <p:pic>
        <p:nvPicPr>
          <p:cNvPr id="12" name="Picture 11"/>
          <p:cNvPicPr/>
          <p:nvPr/>
        </p:nvPicPr>
        <p:blipFill rotWithShape="1">
          <a:blip r:embed="rId10">
            <a:extLst>
              <a:ext uri="{BEBA8EAE-BF5A-486C-A8C5-ECC9F3942E4B}">
                <a14:imgProps xmlns:a14="http://schemas.microsoft.com/office/drawing/2010/main">
                  <a14:imgLayer r:embed="rId11">
                    <a14:imgEffect>
                      <a14:backgroundRemoval t="27313" b="41997" l="83125" r="94896"/>
                    </a14:imgEffect>
                    <a14:imgEffect>
                      <a14:sharpenSoften amount="25000"/>
                    </a14:imgEffect>
                  </a14:imgLayer>
                </a14:imgProps>
              </a:ext>
              <a:ext uri="{28A0092B-C50C-407E-A947-70E740481C1C}">
                <a14:useLocalDpi xmlns:a14="http://schemas.microsoft.com/office/drawing/2010/main" val="0"/>
              </a:ext>
            </a:extLst>
          </a:blip>
          <a:srcRect l="82943" t="27363" r="4703" b="58209"/>
          <a:stretch/>
        </p:blipFill>
        <p:spPr bwMode="auto">
          <a:xfrm>
            <a:off x="1211544" y="2697274"/>
            <a:ext cx="2903256" cy="242082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82166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anim calcmode="lin" valueType="num">
                                      <p:cBhvr>
                                        <p:cTn id="38" dur="1000" fill="hold"/>
                                        <p:tgtEl>
                                          <p:spTgt spid="1026"/>
                                        </p:tgtEl>
                                        <p:attrNameLst>
                                          <p:attrName>ppt_x</p:attrName>
                                        </p:attrNameLst>
                                      </p:cBhvr>
                                      <p:tavLst>
                                        <p:tav tm="0">
                                          <p:val>
                                            <p:strVal val="#ppt_x"/>
                                          </p:val>
                                        </p:tav>
                                        <p:tav tm="100000">
                                          <p:val>
                                            <p:strVal val="#ppt_x"/>
                                          </p:val>
                                        </p:tav>
                                      </p:tavLst>
                                    </p:anim>
                                    <p:anim calcmode="lin" valueType="num">
                                      <p:cBhvr>
                                        <p:cTn id="3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94866" y="329671"/>
            <a:ext cx="3602268" cy="769441"/>
          </a:xfrm>
          <a:prstGeom prst="rect">
            <a:avLst/>
          </a:prstGeom>
          <a:noFill/>
        </p:spPr>
        <p:txBody>
          <a:bodyPr wrap="none" rtlCol="0">
            <a:spAutoFit/>
          </a:bodyPr>
          <a:lstStyle/>
          <a:p>
            <a:r>
              <a:rPr lang="es-EC" sz="4400" b="1" dirty="0" smtClean="0"/>
              <a:t>Conclusiones</a:t>
            </a:r>
            <a:endParaRPr lang="es-ES" sz="4400" b="1" dirty="0"/>
          </a:p>
        </p:txBody>
      </p:sp>
      <p:sp>
        <p:nvSpPr>
          <p:cNvPr id="5" name="TextBox 4"/>
          <p:cNvSpPr txBox="1"/>
          <p:nvPr/>
        </p:nvSpPr>
        <p:spPr>
          <a:xfrm>
            <a:off x="11258731" y="6588498"/>
            <a:ext cx="936475" cy="276999"/>
          </a:xfrm>
          <a:prstGeom prst="rect">
            <a:avLst/>
          </a:prstGeom>
          <a:noFill/>
        </p:spPr>
        <p:txBody>
          <a:bodyPr wrap="none" rtlCol="0">
            <a:spAutoFit/>
          </a:bodyPr>
          <a:lstStyle/>
          <a:p>
            <a:r>
              <a:rPr lang="es-EC" sz="1200" dirty="0" smtClean="0"/>
              <a:t>Capitulo IV</a:t>
            </a:r>
            <a:endParaRPr lang="es-ES" sz="1200" dirty="0"/>
          </a:p>
        </p:txBody>
      </p:sp>
      <p:graphicFrame>
        <p:nvGraphicFramePr>
          <p:cNvPr id="2" name="Diagrama 1"/>
          <p:cNvGraphicFramePr/>
          <p:nvPr>
            <p:extLst>
              <p:ext uri="{D42A27DB-BD31-4B8C-83A1-F6EECF244321}">
                <p14:modId xmlns:p14="http://schemas.microsoft.com/office/powerpoint/2010/main" val="1934491100"/>
              </p:ext>
            </p:extLst>
          </p:nvPr>
        </p:nvGraphicFramePr>
        <p:xfrm>
          <a:off x="682388" y="1392072"/>
          <a:ext cx="10713493" cy="4818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980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49804" y="523853"/>
            <a:ext cx="2113079" cy="369332"/>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p>
            <a:pPr algn="ctr"/>
            <a:r>
              <a:rPr lang="es-EC" b="1" dirty="0" smtClean="0"/>
              <a:t>Encuesta: Turistas</a:t>
            </a:r>
            <a:endParaRPr lang="es-ES" b="1" dirty="0"/>
          </a:p>
        </p:txBody>
      </p:sp>
      <p:sp>
        <p:nvSpPr>
          <p:cNvPr id="15" name="TextBox 14"/>
          <p:cNvSpPr txBox="1"/>
          <p:nvPr/>
        </p:nvSpPr>
        <p:spPr>
          <a:xfrm>
            <a:off x="11258731" y="6588498"/>
            <a:ext cx="933269" cy="276999"/>
          </a:xfrm>
          <a:prstGeom prst="rect">
            <a:avLst/>
          </a:prstGeom>
          <a:noFill/>
        </p:spPr>
        <p:txBody>
          <a:bodyPr wrap="none" rtlCol="0">
            <a:spAutoFit/>
          </a:bodyPr>
          <a:lstStyle/>
          <a:p>
            <a:r>
              <a:rPr lang="es-EC" sz="1200" dirty="0" smtClean="0"/>
              <a:t>Capitulo III</a:t>
            </a:r>
            <a:endParaRPr lang="es-ES" sz="12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45984"/>
          <a:stretch/>
        </p:blipFill>
        <p:spPr>
          <a:xfrm>
            <a:off x="549804" y="1071670"/>
            <a:ext cx="4004307" cy="5273183"/>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6256" t="54016" r="9244" b="3201"/>
          <a:stretch/>
        </p:blipFill>
        <p:spPr>
          <a:xfrm>
            <a:off x="4694830" y="1071669"/>
            <a:ext cx="4162565" cy="5273183"/>
          </a:xfrm>
          <a:prstGeom prst="rect">
            <a:avLst/>
          </a:prstGeom>
        </p:spPr>
      </p:pic>
      <p:pic>
        <p:nvPicPr>
          <p:cNvPr id="12"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28" b="100000" l="9928" r="97010">
                        <a14:foregroundMark x1="45973" y1="95574" x2="53349" y2="86244"/>
                        <a14:foregroundMark x1="43022" y1="95096" x2="51595" y2="84928"/>
                        <a14:foregroundMark x1="41866" y1="91986" x2="49522" y2="85825"/>
                        <a14:foregroundMark x1="60167" y1="30921" x2="73445" y2="33134"/>
                        <a14:foregroundMark x1="68421" y1="25179" x2="74043" y2="32237"/>
                        <a14:foregroundMark x1="67823" y1="21591" x2="66069" y2="23385"/>
                        <a14:foregroundMark x1="74322" y1="44617" x2="83174" y2="51256"/>
                        <a14:foregroundMark x1="84051" y1="52153" x2="87600" y2="58373"/>
                        <a14:foregroundMark x1="54825" y1="38457" x2="59250" y2="41089"/>
                        <a14:foregroundMark x1="49841" y1="41567" x2="51595" y2="41567"/>
                        <a14:foregroundMark x1="61845" y1="37383" x2="64214" y2="37944"/>
                        <a14:backgroundMark x1="34171" y1="75658" x2="33892" y2="85347"/>
                        <a14:backgroundMark x1="60167" y1="95574" x2="59250" y2="98624"/>
                        <a14:backgroundMark x1="63397" y1="48206" x2="64593" y2="49522"/>
                      </a14:backgroundRemoval>
                    </a14:imgEffect>
                  </a14:imgLayer>
                </a14:imgProps>
              </a:ext>
              <a:ext uri="{28A0092B-C50C-407E-A947-70E740481C1C}">
                <a14:useLocalDpi xmlns:a14="http://schemas.microsoft.com/office/drawing/2010/main" val="0"/>
              </a:ext>
            </a:extLst>
          </a:blip>
          <a:srcRect l="8205" t="18428" r="5313" b="-2757"/>
          <a:stretch/>
        </p:blipFill>
        <p:spPr bwMode="auto">
          <a:xfrm>
            <a:off x="8249750" y="3033207"/>
            <a:ext cx="3528265" cy="2371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18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18387" y="2038779"/>
            <a:ext cx="7591392" cy="2308324"/>
          </a:xfrm>
          <a:prstGeom prst="rect">
            <a:avLst/>
          </a:prstGeom>
        </p:spPr>
        <p:txBody>
          <a:bodyPr wrap="square">
            <a:spAutoFit/>
          </a:bodyPr>
          <a:lstStyle/>
          <a:p>
            <a:r>
              <a:rPr lang="es-EC" sz="3600" b="1" i="1" dirty="0"/>
              <a:t>“Nuestra mayor debilidad radica en renunciar. </a:t>
            </a:r>
            <a:r>
              <a:rPr lang="es-EC" sz="3600" b="1" i="1" dirty="0" smtClean="0"/>
              <a:t>La </a:t>
            </a:r>
            <a:r>
              <a:rPr lang="es-EC" sz="3600" b="1" i="1" dirty="0"/>
              <a:t>forma más segura de tener éxito es siempre intentarlo una vez más”.</a:t>
            </a:r>
            <a:endParaRPr lang="es-ES" sz="3600" b="1" dirty="0"/>
          </a:p>
        </p:txBody>
      </p:sp>
      <p:pic>
        <p:nvPicPr>
          <p:cNvPr id="1126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7844" b="100000" l="0" r="100000">
                        <a14:foregroundMark x1="77096" y1="59281" x2="84805" y2="64491"/>
                        <a14:backgroundMark x1="9656" y1="58802" x2="16392" y2="51437"/>
                        <a14:backgroundMark x1="3219" y1="75329" x2="21332" y2="43293"/>
                        <a14:backgroundMark x1="21332" y1="43293" x2="19162" y2="55090"/>
                        <a14:backgroundMark x1="4117" y1="77784" x2="2246" y2="82695"/>
                        <a14:backgroundMark x1="91542" y1="54611" x2="95883" y2="54850"/>
                        <a14:backgroundMark x1="95883" y1="54850" x2="98054" y2="48683"/>
                        <a14:backgroundMark x1="57784" y1="10778" x2="61003" y2="11018"/>
                        <a14:backgroundMark x1="18114" y1="26287" x2="15793" y2="28263"/>
                      </a14:backgroundRemoval>
                    </a14:imgEffect>
                  </a14:imgLayer>
                </a14:imgProps>
              </a:ext>
              <a:ext uri="{28A0092B-C50C-407E-A947-70E740481C1C}">
                <a14:useLocalDpi xmlns:a14="http://schemas.microsoft.com/office/drawing/2010/main" val="0"/>
              </a:ext>
            </a:extLst>
          </a:blip>
          <a:srcRect l="2583" t="8484" r="6887"/>
          <a:stretch/>
        </p:blipFill>
        <p:spPr bwMode="auto">
          <a:xfrm flipH="1">
            <a:off x="-13654" y="554949"/>
            <a:ext cx="4749420" cy="6303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615662" y="5314149"/>
            <a:ext cx="3094117" cy="584775"/>
          </a:xfrm>
          <a:prstGeom prst="rect">
            <a:avLst/>
          </a:prstGeom>
        </p:spPr>
        <p:txBody>
          <a:bodyPr wrap="none">
            <a:spAutoFit/>
          </a:bodyPr>
          <a:lstStyle/>
          <a:p>
            <a:r>
              <a:rPr lang="es-EC" sz="3200" b="1" i="1" dirty="0"/>
              <a:t>Thomas Edison</a:t>
            </a:r>
            <a:endParaRPr lang="es-ES" sz="3200" b="1" dirty="0"/>
          </a:p>
        </p:txBody>
      </p:sp>
    </p:spTree>
    <p:extLst>
      <p:ext uri="{BB962C8B-B14F-4D97-AF65-F5344CB8AC3E}">
        <p14:creationId xmlns:p14="http://schemas.microsoft.com/office/powerpoint/2010/main" val="7196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2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250"/>
                                        <p:tgtEl>
                                          <p:spTgt spid="11266"/>
                                        </p:tgtEl>
                                      </p:cBhvr>
                                    </p:animEffect>
                                    <p:anim calcmode="lin" valueType="num">
                                      <p:cBhvr>
                                        <p:cTn id="13" dur="1250" fill="hold"/>
                                        <p:tgtEl>
                                          <p:spTgt spid="11266"/>
                                        </p:tgtEl>
                                        <p:attrNameLst>
                                          <p:attrName>ppt_x</p:attrName>
                                        </p:attrNameLst>
                                      </p:cBhvr>
                                      <p:tavLst>
                                        <p:tav tm="0">
                                          <p:val>
                                            <p:strVal val="#ppt_x"/>
                                          </p:val>
                                        </p:tav>
                                        <p:tav tm="100000">
                                          <p:val>
                                            <p:strVal val="#ppt_x"/>
                                          </p:val>
                                        </p:tav>
                                      </p:tavLst>
                                    </p:anim>
                                    <p:anim calcmode="lin" valueType="num">
                                      <p:cBhvr>
                                        <p:cTn id="14" dur="1250" fill="hold"/>
                                        <p:tgtEl>
                                          <p:spTgt spid="1126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250"/>
                                        <p:tgtEl>
                                          <p:spTgt spid="4"/>
                                        </p:tgtEl>
                                      </p:cBhvr>
                                    </p:animEffect>
                                    <p:anim calcmode="lin" valueType="num">
                                      <p:cBhvr>
                                        <p:cTn id="18" dur="1250" fill="hold"/>
                                        <p:tgtEl>
                                          <p:spTgt spid="4"/>
                                        </p:tgtEl>
                                        <p:attrNameLst>
                                          <p:attrName>ppt_x</p:attrName>
                                        </p:attrNameLst>
                                      </p:cBhvr>
                                      <p:tavLst>
                                        <p:tav tm="0">
                                          <p:val>
                                            <p:strVal val="#ppt_x"/>
                                          </p:val>
                                        </p:tav>
                                        <p:tav tm="100000">
                                          <p:val>
                                            <p:strVal val="#ppt_x"/>
                                          </p:val>
                                        </p:tav>
                                      </p:tavLst>
                                    </p:anim>
                                    <p:anim calcmode="lin" valueType="num">
                                      <p:cBhvr>
                                        <p:cTn id="19" dur="1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641642" y="164571"/>
            <a:ext cx="4908716" cy="769441"/>
          </a:xfrm>
          <a:prstGeom prst="rect">
            <a:avLst/>
          </a:prstGeom>
          <a:noFill/>
        </p:spPr>
        <p:txBody>
          <a:bodyPr wrap="none" rtlCol="0">
            <a:spAutoFit/>
          </a:bodyPr>
          <a:lstStyle/>
          <a:p>
            <a:r>
              <a:rPr lang="es-EC" sz="4400" b="1" dirty="0" smtClean="0"/>
              <a:t>Recomendaciones</a:t>
            </a:r>
            <a:endParaRPr lang="es-ES" sz="4400" b="1" dirty="0"/>
          </a:p>
        </p:txBody>
      </p:sp>
      <p:grpSp>
        <p:nvGrpSpPr>
          <p:cNvPr id="5" name="Group 4"/>
          <p:cNvGrpSpPr/>
          <p:nvPr/>
        </p:nvGrpSpPr>
        <p:grpSpPr>
          <a:xfrm>
            <a:off x="3265004" y="1682527"/>
            <a:ext cx="8153400" cy="4051081"/>
            <a:chOff x="3265004" y="1682527"/>
            <a:chExt cx="8153400" cy="4051081"/>
          </a:xfrm>
        </p:grpSpPr>
        <p:sp>
          <p:nvSpPr>
            <p:cNvPr id="6" name="Rectangle 5"/>
            <p:cNvSpPr/>
            <p:nvPr/>
          </p:nvSpPr>
          <p:spPr>
            <a:xfrm>
              <a:off x="3265004" y="2140087"/>
              <a:ext cx="8153400" cy="781200"/>
            </a:xfrm>
            <a:prstGeom prst="rect">
              <a:avLst/>
            </a:prstGeom>
            <a:noFill/>
            <a:scene3d>
              <a:camera prst="orthographicFront"/>
              <a:lightRig rig="flat" dir="t"/>
            </a:scene3d>
            <a:sp3d z="190500" extrusionH="12700" prstMaterial="plastic">
              <a:bevelT w="50800" h="50800"/>
            </a:sp3d>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3672674" y="1682527"/>
              <a:ext cx="5707380" cy="915120"/>
            </a:xfrm>
            <a:custGeom>
              <a:avLst/>
              <a:gdLst>
                <a:gd name="connsiteX0" fmla="*/ 0 w 5707380"/>
                <a:gd name="connsiteY0" fmla="*/ 152523 h 915120"/>
                <a:gd name="connsiteX1" fmla="*/ 152523 w 5707380"/>
                <a:gd name="connsiteY1" fmla="*/ 0 h 915120"/>
                <a:gd name="connsiteX2" fmla="*/ 5554857 w 5707380"/>
                <a:gd name="connsiteY2" fmla="*/ 0 h 915120"/>
                <a:gd name="connsiteX3" fmla="*/ 5707380 w 5707380"/>
                <a:gd name="connsiteY3" fmla="*/ 152523 h 915120"/>
                <a:gd name="connsiteX4" fmla="*/ 5707380 w 5707380"/>
                <a:gd name="connsiteY4" fmla="*/ 762597 h 915120"/>
                <a:gd name="connsiteX5" fmla="*/ 5554857 w 5707380"/>
                <a:gd name="connsiteY5" fmla="*/ 915120 h 915120"/>
                <a:gd name="connsiteX6" fmla="*/ 152523 w 5707380"/>
                <a:gd name="connsiteY6" fmla="*/ 915120 h 915120"/>
                <a:gd name="connsiteX7" fmla="*/ 0 w 5707380"/>
                <a:gd name="connsiteY7" fmla="*/ 762597 h 915120"/>
                <a:gd name="connsiteX8" fmla="*/ 0 w 570738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7380" h="915120">
                  <a:moveTo>
                    <a:pt x="0" y="152523"/>
                  </a:moveTo>
                  <a:cubicBezTo>
                    <a:pt x="0" y="68287"/>
                    <a:pt x="68287" y="0"/>
                    <a:pt x="152523" y="0"/>
                  </a:cubicBezTo>
                  <a:lnTo>
                    <a:pt x="5554857" y="0"/>
                  </a:lnTo>
                  <a:cubicBezTo>
                    <a:pt x="5639093" y="0"/>
                    <a:pt x="5707380" y="68287"/>
                    <a:pt x="5707380" y="152523"/>
                  </a:cubicBezTo>
                  <a:lnTo>
                    <a:pt x="5707380" y="762597"/>
                  </a:lnTo>
                  <a:cubicBezTo>
                    <a:pt x="5707380" y="846833"/>
                    <a:pt x="5639093" y="915120"/>
                    <a:pt x="5554857" y="915120"/>
                  </a:cubicBezTo>
                  <a:lnTo>
                    <a:pt x="152523" y="915120"/>
                  </a:lnTo>
                  <a:cubicBezTo>
                    <a:pt x="68287" y="915120"/>
                    <a:pt x="0" y="846833"/>
                    <a:pt x="0" y="762597"/>
                  </a:cubicBezTo>
                  <a:lnTo>
                    <a:pt x="0" y="15252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60397" tIns="44672" rIns="260397" bIns="44672" numCol="1" spcCol="1270" anchor="ctr" anchorCtr="0">
              <a:noAutofit/>
            </a:bodyPr>
            <a:lstStyle/>
            <a:p>
              <a:pPr lvl="0" algn="l" defTabSz="1289050">
                <a:lnSpc>
                  <a:spcPct val="90000"/>
                </a:lnSpc>
                <a:spcBef>
                  <a:spcPct val="0"/>
                </a:spcBef>
                <a:spcAft>
                  <a:spcPct val="35000"/>
                </a:spcAft>
              </a:pPr>
              <a:r>
                <a:rPr lang="es-ES" sz="2900" kern="1200" dirty="0" smtClean="0">
                  <a:solidFill>
                    <a:schemeClr val="tx1"/>
                  </a:solidFill>
                </a:rPr>
                <a:t>Capacitación a los Habitantes</a:t>
              </a:r>
              <a:endParaRPr lang="es-ES" sz="2900" kern="1200" dirty="0">
                <a:solidFill>
                  <a:schemeClr val="tx1"/>
                </a:solidFill>
              </a:endParaRPr>
            </a:p>
          </p:txBody>
        </p:sp>
        <p:sp>
          <p:nvSpPr>
            <p:cNvPr id="8" name="Rectangle 7"/>
            <p:cNvSpPr/>
            <p:nvPr/>
          </p:nvSpPr>
          <p:spPr>
            <a:xfrm>
              <a:off x="3265004" y="3546248"/>
              <a:ext cx="8153400" cy="781200"/>
            </a:xfrm>
            <a:prstGeom prst="rect">
              <a:avLst/>
            </a:prstGeom>
            <a:noFill/>
            <a:scene3d>
              <a:camera prst="orthographicFront"/>
              <a:lightRig rig="flat" dir="t"/>
            </a:scene3d>
            <a:sp3d z="190500" extrusionH="12700" prstMaterial="plastic">
              <a:bevelT w="50800" h="50800"/>
            </a:sp3d>
          </p:spPr>
          <p:style>
            <a:lnRef idx="1">
              <a:schemeClr val="accent5">
                <a:hueOff val="-515611"/>
                <a:satOff val="-6008"/>
                <a:lumOff val="-1079"/>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3672674" y="3088687"/>
              <a:ext cx="5707380" cy="915120"/>
            </a:xfrm>
            <a:custGeom>
              <a:avLst/>
              <a:gdLst>
                <a:gd name="connsiteX0" fmla="*/ 0 w 5707380"/>
                <a:gd name="connsiteY0" fmla="*/ 152523 h 915120"/>
                <a:gd name="connsiteX1" fmla="*/ 152523 w 5707380"/>
                <a:gd name="connsiteY1" fmla="*/ 0 h 915120"/>
                <a:gd name="connsiteX2" fmla="*/ 5554857 w 5707380"/>
                <a:gd name="connsiteY2" fmla="*/ 0 h 915120"/>
                <a:gd name="connsiteX3" fmla="*/ 5707380 w 5707380"/>
                <a:gd name="connsiteY3" fmla="*/ 152523 h 915120"/>
                <a:gd name="connsiteX4" fmla="*/ 5707380 w 5707380"/>
                <a:gd name="connsiteY4" fmla="*/ 762597 h 915120"/>
                <a:gd name="connsiteX5" fmla="*/ 5554857 w 5707380"/>
                <a:gd name="connsiteY5" fmla="*/ 915120 h 915120"/>
                <a:gd name="connsiteX6" fmla="*/ 152523 w 5707380"/>
                <a:gd name="connsiteY6" fmla="*/ 915120 h 915120"/>
                <a:gd name="connsiteX7" fmla="*/ 0 w 5707380"/>
                <a:gd name="connsiteY7" fmla="*/ 762597 h 915120"/>
                <a:gd name="connsiteX8" fmla="*/ 0 w 570738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7380" h="915120">
                  <a:moveTo>
                    <a:pt x="0" y="152523"/>
                  </a:moveTo>
                  <a:cubicBezTo>
                    <a:pt x="0" y="68287"/>
                    <a:pt x="68287" y="0"/>
                    <a:pt x="152523" y="0"/>
                  </a:cubicBezTo>
                  <a:lnTo>
                    <a:pt x="5554857" y="0"/>
                  </a:lnTo>
                  <a:cubicBezTo>
                    <a:pt x="5639093" y="0"/>
                    <a:pt x="5707380" y="68287"/>
                    <a:pt x="5707380" y="152523"/>
                  </a:cubicBezTo>
                  <a:lnTo>
                    <a:pt x="5707380" y="762597"/>
                  </a:lnTo>
                  <a:cubicBezTo>
                    <a:pt x="5707380" y="846833"/>
                    <a:pt x="5639093" y="915120"/>
                    <a:pt x="5554857" y="915120"/>
                  </a:cubicBezTo>
                  <a:lnTo>
                    <a:pt x="152523" y="915120"/>
                  </a:lnTo>
                  <a:cubicBezTo>
                    <a:pt x="68287" y="915120"/>
                    <a:pt x="0" y="846833"/>
                    <a:pt x="0" y="762597"/>
                  </a:cubicBezTo>
                  <a:lnTo>
                    <a:pt x="0" y="15252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515611"/>
                <a:satOff val="-6008"/>
                <a:lumOff val="-1079"/>
                <a:alphaOff val="0"/>
              </a:schemeClr>
            </a:fillRef>
            <a:effectRef idx="2">
              <a:schemeClr val="accent5">
                <a:hueOff val="-515611"/>
                <a:satOff val="-6008"/>
                <a:lumOff val="-1079"/>
                <a:alphaOff val="0"/>
              </a:schemeClr>
            </a:effectRef>
            <a:fontRef idx="minor">
              <a:schemeClr val="lt1"/>
            </a:fontRef>
          </p:style>
          <p:txBody>
            <a:bodyPr spcFirstLastPara="0" vert="horz" wrap="square" lIns="260397" tIns="44672" rIns="260397" bIns="44672" numCol="1" spcCol="1270" anchor="ctr" anchorCtr="0">
              <a:noAutofit/>
            </a:bodyPr>
            <a:lstStyle/>
            <a:p>
              <a:pPr lvl="0" algn="l" defTabSz="1289050">
                <a:lnSpc>
                  <a:spcPct val="90000"/>
                </a:lnSpc>
                <a:spcBef>
                  <a:spcPct val="0"/>
                </a:spcBef>
                <a:spcAft>
                  <a:spcPct val="35000"/>
                </a:spcAft>
              </a:pPr>
              <a:r>
                <a:rPr lang="es-ES" sz="2900" kern="1200" dirty="0" smtClean="0">
                  <a:solidFill>
                    <a:schemeClr val="tx1"/>
                  </a:solidFill>
                </a:rPr>
                <a:t>Mantenimiento infraestructura turística</a:t>
              </a:r>
              <a:endParaRPr lang="es-ES" sz="2900" kern="1200" dirty="0">
                <a:solidFill>
                  <a:schemeClr val="tx1"/>
                </a:solidFill>
              </a:endParaRPr>
            </a:p>
          </p:txBody>
        </p:sp>
        <p:sp>
          <p:nvSpPr>
            <p:cNvPr id="10" name="Rectangle 9"/>
            <p:cNvSpPr/>
            <p:nvPr/>
          </p:nvSpPr>
          <p:spPr>
            <a:xfrm>
              <a:off x="3265004" y="4952408"/>
              <a:ext cx="8153400" cy="781200"/>
            </a:xfrm>
            <a:prstGeom prst="rect">
              <a:avLst/>
            </a:prstGeom>
            <a:noFill/>
            <a:scene3d>
              <a:camera prst="orthographicFront"/>
              <a:lightRig rig="flat" dir="t"/>
            </a:scene3d>
            <a:sp3d z="190500" extrusionH="12700" prstMaterial="plastic">
              <a:bevelT w="50800" h="50800"/>
            </a:sp3d>
          </p:spPr>
          <p:style>
            <a:lnRef idx="1">
              <a:schemeClr val="accent5">
                <a:hueOff val="-1031223"/>
                <a:satOff val="-12017"/>
                <a:lumOff val="-2158"/>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3672674" y="4494848"/>
              <a:ext cx="5707380" cy="915120"/>
            </a:xfrm>
            <a:custGeom>
              <a:avLst/>
              <a:gdLst>
                <a:gd name="connsiteX0" fmla="*/ 0 w 5707380"/>
                <a:gd name="connsiteY0" fmla="*/ 152523 h 915120"/>
                <a:gd name="connsiteX1" fmla="*/ 152523 w 5707380"/>
                <a:gd name="connsiteY1" fmla="*/ 0 h 915120"/>
                <a:gd name="connsiteX2" fmla="*/ 5554857 w 5707380"/>
                <a:gd name="connsiteY2" fmla="*/ 0 h 915120"/>
                <a:gd name="connsiteX3" fmla="*/ 5707380 w 5707380"/>
                <a:gd name="connsiteY3" fmla="*/ 152523 h 915120"/>
                <a:gd name="connsiteX4" fmla="*/ 5707380 w 5707380"/>
                <a:gd name="connsiteY4" fmla="*/ 762597 h 915120"/>
                <a:gd name="connsiteX5" fmla="*/ 5554857 w 5707380"/>
                <a:gd name="connsiteY5" fmla="*/ 915120 h 915120"/>
                <a:gd name="connsiteX6" fmla="*/ 152523 w 5707380"/>
                <a:gd name="connsiteY6" fmla="*/ 915120 h 915120"/>
                <a:gd name="connsiteX7" fmla="*/ 0 w 5707380"/>
                <a:gd name="connsiteY7" fmla="*/ 762597 h 915120"/>
                <a:gd name="connsiteX8" fmla="*/ 0 w 570738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7380" h="915120">
                  <a:moveTo>
                    <a:pt x="0" y="152523"/>
                  </a:moveTo>
                  <a:cubicBezTo>
                    <a:pt x="0" y="68287"/>
                    <a:pt x="68287" y="0"/>
                    <a:pt x="152523" y="0"/>
                  </a:cubicBezTo>
                  <a:lnTo>
                    <a:pt x="5554857" y="0"/>
                  </a:lnTo>
                  <a:cubicBezTo>
                    <a:pt x="5639093" y="0"/>
                    <a:pt x="5707380" y="68287"/>
                    <a:pt x="5707380" y="152523"/>
                  </a:cubicBezTo>
                  <a:lnTo>
                    <a:pt x="5707380" y="762597"/>
                  </a:lnTo>
                  <a:cubicBezTo>
                    <a:pt x="5707380" y="846833"/>
                    <a:pt x="5639093" y="915120"/>
                    <a:pt x="5554857" y="915120"/>
                  </a:cubicBezTo>
                  <a:lnTo>
                    <a:pt x="152523" y="915120"/>
                  </a:lnTo>
                  <a:cubicBezTo>
                    <a:pt x="68287" y="915120"/>
                    <a:pt x="0" y="846833"/>
                    <a:pt x="0" y="762597"/>
                  </a:cubicBezTo>
                  <a:lnTo>
                    <a:pt x="0" y="15252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031223"/>
                <a:satOff val="-12017"/>
                <a:lumOff val="-2158"/>
                <a:alphaOff val="0"/>
              </a:schemeClr>
            </a:fillRef>
            <a:effectRef idx="2">
              <a:schemeClr val="accent5">
                <a:hueOff val="-1031223"/>
                <a:satOff val="-12017"/>
                <a:lumOff val="-2158"/>
                <a:alphaOff val="0"/>
              </a:schemeClr>
            </a:effectRef>
            <a:fontRef idx="minor">
              <a:schemeClr val="lt1"/>
            </a:fontRef>
          </p:style>
          <p:txBody>
            <a:bodyPr spcFirstLastPara="0" vert="horz" wrap="square" lIns="260397" tIns="44672" rIns="260397" bIns="44672" numCol="1" spcCol="1270" anchor="ctr" anchorCtr="0">
              <a:noAutofit/>
            </a:bodyPr>
            <a:lstStyle/>
            <a:p>
              <a:pPr lvl="0" algn="l" defTabSz="1289050">
                <a:lnSpc>
                  <a:spcPct val="90000"/>
                </a:lnSpc>
                <a:spcBef>
                  <a:spcPct val="0"/>
                </a:spcBef>
                <a:spcAft>
                  <a:spcPct val="35000"/>
                </a:spcAft>
              </a:pPr>
              <a:r>
                <a:rPr lang="es-ES" sz="2900" kern="1200" dirty="0" smtClean="0">
                  <a:solidFill>
                    <a:schemeClr val="tx1"/>
                  </a:solidFill>
                </a:rPr>
                <a:t>Mayor interés por parte del GAD</a:t>
              </a:r>
              <a:endParaRPr lang="es-ES" sz="2900" kern="1200" dirty="0">
                <a:solidFill>
                  <a:schemeClr val="tx1"/>
                </a:solidFill>
              </a:endParaRPr>
            </a:p>
          </p:txBody>
        </p:sp>
      </p:grpSp>
      <p:pic>
        <p:nvPicPr>
          <p:cNvPr id="1028" name="Picture 4" descr="Resultado de imagen para conclusiones y recomendaciones pn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45772" y="1762485"/>
            <a:ext cx="3891167" cy="3891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34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174" b="100000" l="0" r="100000"/>
                    </a14:imgEffect>
                  </a14:imgLayer>
                </a14:imgProps>
              </a:ext>
              <a:ext uri="{28A0092B-C50C-407E-A947-70E740481C1C}">
                <a14:useLocalDpi xmlns:a14="http://schemas.microsoft.com/office/drawing/2010/main" val="0"/>
              </a:ext>
            </a:extLst>
          </a:blip>
          <a:srcRect/>
          <a:stretch/>
        </p:blipFill>
        <p:spPr bwMode="auto">
          <a:xfrm>
            <a:off x="6226109" y="708645"/>
            <a:ext cx="5965891" cy="6190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22691" y="2030394"/>
            <a:ext cx="7591392" cy="2308324"/>
          </a:xfrm>
          <a:prstGeom prst="rect">
            <a:avLst/>
          </a:prstGeom>
        </p:spPr>
        <p:txBody>
          <a:bodyPr wrap="square">
            <a:spAutoFit/>
          </a:bodyPr>
          <a:lstStyle/>
          <a:p>
            <a:r>
              <a:rPr lang="es-EC" sz="3600" b="1" i="1" dirty="0" smtClean="0"/>
              <a:t>“Aquellos que están lo suficientemente locos como para creer que pueden cambiar el mundo son quienes lo cambian”.</a:t>
            </a:r>
            <a:endParaRPr lang="es-ES" sz="3600" b="1" dirty="0"/>
          </a:p>
        </p:txBody>
      </p:sp>
      <p:sp>
        <p:nvSpPr>
          <p:cNvPr id="6" name="Rectangle 5"/>
          <p:cNvSpPr/>
          <p:nvPr/>
        </p:nvSpPr>
        <p:spPr>
          <a:xfrm>
            <a:off x="322691" y="5332966"/>
            <a:ext cx="2242922" cy="584775"/>
          </a:xfrm>
          <a:prstGeom prst="rect">
            <a:avLst/>
          </a:prstGeom>
        </p:spPr>
        <p:txBody>
          <a:bodyPr wrap="none">
            <a:spAutoFit/>
          </a:bodyPr>
          <a:lstStyle/>
          <a:p>
            <a:r>
              <a:rPr lang="es-EC" sz="3200" b="1" i="1" dirty="0" smtClean="0"/>
              <a:t>Steve Jobs</a:t>
            </a:r>
            <a:endParaRPr lang="es-ES" sz="3200" b="1" dirty="0"/>
          </a:p>
        </p:txBody>
      </p:sp>
    </p:spTree>
    <p:extLst>
      <p:ext uri="{BB962C8B-B14F-4D97-AF65-F5344CB8AC3E}">
        <p14:creationId xmlns:p14="http://schemas.microsoft.com/office/powerpoint/2010/main" val="197347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Resultado de imagen para empresario dibujo 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555" y="1001220"/>
            <a:ext cx="4876800" cy="48768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85739" y="738880"/>
            <a:ext cx="7452682" cy="5401479"/>
          </a:xfrm>
          <a:prstGeom prst="rect">
            <a:avLst/>
          </a:prstGeom>
          <a:noFill/>
          <a:effectLst>
            <a:glow rad="228600">
              <a:schemeClr val="accent5">
                <a:satMod val="175000"/>
                <a:alpha val="40000"/>
              </a:schemeClr>
            </a:glow>
          </a:effectLst>
        </p:spPr>
        <p:txBody>
          <a:bodyPr wrap="none" rtlCol="0">
            <a:spAutoFit/>
            <a:scene3d>
              <a:camera prst="orthographicFront"/>
              <a:lightRig rig="threePt" dir="t"/>
            </a:scene3d>
            <a:sp3d extrusionH="57150">
              <a:bevelT w="57150" h="38100" prst="hardEdge"/>
            </a:sp3d>
          </a:bodyPr>
          <a:lstStyle/>
          <a:p>
            <a:pPr algn="ctr"/>
            <a:r>
              <a:rPr lang="es-EC" sz="11500" b="1" i="1" dirty="0" smtClean="0">
                <a:ln>
                  <a:solidFill>
                    <a:schemeClr val="tx1"/>
                  </a:solidFill>
                </a:ln>
                <a:solidFill>
                  <a:schemeClr val="accent5"/>
                </a:solidFill>
                <a:effectLst>
                  <a:outerShdw blurRad="50800" dist="38100" dir="13500000" algn="br" rotWithShape="0">
                    <a:prstClr val="black">
                      <a:alpha val="40000"/>
                    </a:prstClr>
                  </a:outerShdw>
                </a:effectLst>
                <a:latin typeface="Georgia" panose="02040502050405020303" pitchFamily="18" charset="0"/>
              </a:rPr>
              <a:t>Gracias </a:t>
            </a:r>
          </a:p>
          <a:p>
            <a:pPr algn="ctr"/>
            <a:r>
              <a:rPr lang="es-EC" sz="11500" b="1" i="1" dirty="0" smtClean="0">
                <a:ln>
                  <a:solidFill>
                    <a:schemeClr val="tx1"/>
                  </a:solidFill>
                </a:ln>
                <a:solidFill>
                  <a:schemeClr val="accent5"/>
                </a:solidFill>
                <a:effectLst>
                  <a:outerShdw blurRad="50800" dist="38100" dir="13500000" algn="br" rotWithShape="0">
                    <a:prstClr val="black">
                      <a:alpha val="40000"/>
                    </a:prstClr>
                  </a:outerShdw>
                </a:effectLst>
                <a:latin typeface="Georgia" panose="02040502050405020303" pitchFamily="18" charset="0"/>
              </a:rPr>
              <a:t>por su </a:t>
            </a:r>
          </a:p>
          <a:p>
            <a:pPr algn="ctr"/>
            <a:r>
              <a:rPr lang="es-EC" sz="11500" b="1" i="1" dirty="0" smtClean="0">
                <a:ln>
                  <a:solidFill>
                    <a:schemeClr val="tx1"/>
                  </a:solidFill>
                </a:ln>
                <a:solidFill>
                  <a:schemeClr val="accent5"/>
                </a:solidFill>
                <a:effectLst>
                  <a:outerShdw blurRad="50800" dist="38100" dir="13500000" algn="br" rotWithShape="0">
                    <a:prstClr val="black">
                      <a:alpha val="40000"/>
                    </a:prstClr>
                  </a:outerShdw>
                </a:effectLst>
                <a:latin typeface="Georgia" panose="02040502050405020303" pitchFamily="18" charset="0"/>
              </a:rPr>
              <a:t>atención!</a:t>
            </a:r>
            <a:endParaRPr lang="es-ES" sz="11500" b="1" i="1" dirty="0">
              <a:ln>
                <a:solidFill>
                  <a:schemeClr val="tx1"/>
                </a:solidFill>
              </a:ln>
              <a:solidFill>
                <a:schemeClr val="accent5"/>
              </a:solidFill>
              <a:effectLst>
                <a:outerShdw blurRad="50800" dist="38100" dir="13500000" algn="br" rotWithShape="0">
                  <a:prstClr val="black">
                    <a:alpha val="40000"/>
                  </a:prstClr>
                </a:outerShdw>
              </a:effectLst>
              <a:latin typeface="Georgia" panose="02040502050405020303" pitchFamily="18" charset="0"/>
            </a:endParaRPr>
          </a:p>
        </p:txBody>
      </p:sp>
    </p:spTree>
    <p:extLst>
      <p:ext uri="{BB962C8B-B14F-4D97-AF65-F5344CB8AC3E}">
        <p14:creationId xmlns:p14="http://schemas.microsoft.com/office/powerpoint/2010/main" val="105515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73241" y="285189"/>
            <a:ext cx="7045518" cy="646331"/>
          </a:xfrm>
          <a:prstGeom prst="rect">
            <a:avLst/>
          </a:prstGeom>
          <a:noFill/>
        </p:spPr>
        <p:txBody>
          <a:bodyPr wrap="none" rtlCol="0">
            <a:spAutoFit/>
          </a:bodyPr>
          <a:lstStyle/>
          <a:p>
            <a:r>
              <a:rPr lang="es-EC" sz="3600" b="1" dirty="0" smtClean="0"/>
              <a:t>Importancia de </a:t>
            </a:r>
            <a:r>
              <a:rPr lang="es-EC" sz="3600" b="1" dirty="0"/>
              <a:t>la  Investigación</a:t>
            </a:r>
            <a:endParaRPr lang="es-ES" sz="36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42170">
            <a:off x="838315" y="1858476"/>
            <a:ext cx="3282327" cy="2322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1894"/>
          <a:stretch/>
        </p:blipFill>
        <p:spPr bwMode="auto">
          <a:xfrm>
            <a:off x="2573241" y="4457269"/>
            <a:ext cx="4140345" cy="19944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427" b="97573" l="2049" r="100000"/>
                    </a14:imgEffect>
                  </a14:imgLayer>
                </a14:imgProps>
              </a:ext>
              <a:ext uri="{28A0092B-C50C-407E-A947-70E740481C1C}">
                <a14:useLocalDpi xmlns:a14="http://schemas.microsoft.com/office/drawing/2010/main" val="0"/>
              </a:ext>
            </a:extLst>
          </a:blip>
          <a:srcRect/>
          <a:stretch>
            <a:fillRect/>
          </a:stretch>
        </p:blipFill>
        <p:spPr bwMode="auto">
          <a:xfrm>
            <a:off x="9288624" y="1387852"/>
            <a:ext cx="2304148" cy="19453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7065" t="45772" r="33533" b="2746"/>
          <a:stretch/>
        </p:blipFill>
        <p:spPr bwMode="auto">
          <a:xfrm>
            <a:off x="7647395" y="4471695"/>
            <a:ext cx="2943576" cy="19800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21768" y="1292011"/>
            <a:ext cx="3799091" cy="21369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87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1000"/>
                                        <p:tgtEl>
                                          <p:spTgt spid="2053"/>
                                        </p:tgtEl>
                                      </p:cBhvr>
                                    </p:animEffect>
                                    <p:anim calcmode="lin" valueType="num">
                                      <p:cBhvr>
                                        <p:cTn id="13" dur="1000" fill="hold"/>
                                        <p:tgtEl>
                                          <p:spTgt spid="2053"/>
                                        </p:tgtEl>
                                        <p:attrNameLst>
                                          <p:attrName>ppt_x</p:attrName>
                                        </p:attrNameLst>
                                      </p:cBhvr>
                                      <p:tavLst>
                                        <p:tav tm="0">
                                          <p:val>
                                            <p:strVal val="#ppt_x"/>
                                          </p:val>
                                        </p:tav>
                                        <p:tav tm="100000">
                                          <p:val>
                                            <p:strVal val="#ppt_x"/>
                                          </p:val>
                                        </p:tav>
                                      </p:tavLst>
                                    </p:anim>
                                    <p:anim calcmode="lin" valueType="num">
                                      <p:cBhvr>
                                        <p:cTn id="14" dur="1000" fill="hold"/>
                                        <p:tgtEl>
                                          <p:spTgt spid="20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5"/>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a:off x="484498" y="2170000"/>
            <a:ext cx="1951631" cy="80521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s-EC" sz="2800" b="1" dirty="0" smtClean="0">
                <a:solidFill>
                  <a:schemeClr val="tx1"/>
                </a:solidFill>
              </a:rPr>
              <a:t>Objetivo General</a:t>
            </a:r>
            <a:endParaRPr lang="es-ES" sz="2800" b="1" dirty="0">
              <a:solidFill>
                <a:schemeClr val="tx1"/>
              </a:solidFill>
            </a:endParaRPr>
          </a:p>
        </p:txBody>
      </p:sp>
      <p:sp>
        <p:nvSpPr>
          <p:cNvPr id="11" name="Rounded Rectangle 10"/>
          <p:cNvSpPr/>
          <p:nvPr/>
        </p:nvSpPr>
        <p:spPr>
          <a:xfrm>
            <a:off x="4476468" y="4797186"/>
            <a:ext cx="2278841" cy="9280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s-EC" sz="2800" b="1" dirty="0" smtClean="0">
                <a:solidFill>
                  <a:schemeClr val="tx1"/>
                </a:solidFill>
              </a:rPr>
              <a:t>Objetivos Específicos</a:t>
            </a:r>
            <a:endParaRPr lang="es-ES" sz="2800" b="1" dirty="0">
              <a:solidFill>
                <a:schemeClr val="tx1"/>
              </a:solidFill>
            </a:endParaRPr>
          </a:p>
        </p:txBody>
      </p:sp>
      <p:sp>
        <p:nvSpPr>
          <p:cNvPr id="13" name="Folded Corner 12"/>
          <p:cNvSpPr/>
          <p:nvPr/>
        </p:nvSpPr>
        <p:spPr>
          <a:xfrm>
            <a:off x="484497" y="4599300"/>
            <a:ext cx="1705971" cy="477672"/>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EC" dirty="0" smtClean="0">
                <a:solidFill>
                  <a:schemeClr val="tx1"/>
                </a:solidFill>
              </a:rPr>
              <a:t>Identificar</a:t>
            </a:r>
            <a:endParaRPr lang="es-ES" dirty="0">
              <a:solidFill>
                <a:schemeClr val="tx1"/>
              </a:solidFill>
            </a:endParaRPr>
          </a:p>
        </p:txBody>
      </p:sp>
      <p:sp>
        <p:nvSpPr>
          <p:cNvPr id="15" name="Folded Corner 14"/>
          <p:cNvSpPr/>
          <p:nvPr/>
        </p:nvSpPr>
        <p:spPr>
          <a:xfrm>
            <a:off x="484497" y="5486401"/>
            <a:ext cx="1705971" cy="477672"/>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EC" dirty="0" smtClean="0">
                <a:solidFill>
                  <a:schemeClr val="tx1"/>
                </a:solidFill>
              </a:rPr>
              <a:t>Analizar</a:t>
            </a:r>
            <a:endParaRPr lang="es-ES" dirty="0">
              <a:solidFill>
                <a:schemeClr val="tx1"/>
              </a:solidFill>
            </a:endParaRPr>
          </a:p>
        </p:txBody>
      </p:sp>
      <p:sp>
        <p:nvSpPr>
          <p:cNvPr id="16" name="Folded Corner 15"/>
          <p:cNvSpPr/>
          <p:nvPr/>
        </p:nvSpPr>
        <p:spPr>
          <a:xfrm>
            <a:off x="2313297" y="4599300"/>
            <a:ext cx="1705971" cy="477672"/>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EC" dirty="0" smtClean="0">
                <a:solidFill>
                  <a:schemeClr val="tx1"/>
                </a:solidFill>
              </a:rPr>
              <a:t>Aplicar</a:t>
            </a:r>
            <a:endParaRPr lang="es-ES" dirty="0">
              <a:solidFill>
                <a:schemeClr val="tx1"/>
              </a:solidFill>
            </a:endParaRPr>
          </a:p>
        </p:txBody>
      </p:sp>
      <p:sp>
        <p:nvSpPr>
          <p:cNvPr id="17" name="Folded Corner 16"/>
          <p:cNvSpPr/>
          <p:nvPr/>
        </p:nvSpPr>
        <p:spPr>
          <a:xfrm>
            <a:off x="2313297" y="5486400"/>
            <a:ext cx="1705971" cy="477672"/>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EC" dirty="0" smtClean="0">
                <a:solidFill>
                  <a:schemeClr val="tx1"/>
                </a:solidFill>
              </a:rPr>
              <a:t>Discutir</a:t>
            </a:r>
            <a:endParaRPr lang="es-ES" dirty="0">
              <a:solidFill>
                <a:schemeClr val="tx1"/>
              </a:solidFill>
            </a:endParaRPr>
          </a:p>
        </p:txBody>
      </p:sp>
      <p:sp>
        <p:nvSpPr>
          <p:cNvPr id="18" name="Rounded Rectangle 17"/>
          <p:cNvSpPr/>
          <p:nvPr/>
        </p:nvSpPr>
        <p:spPr>
          <a:xfrm>
            <a:off x="8409632" y="1450564"/>
            <a:ext cx="2399397" cy="61414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s-EC" sz="2800" b="1" dirty="0" smtClean="0">
                <a:solidFill>
                  <a:schemeClr val="tx1"/>
                </a:solidFill>
              </a:rPr>
              <a:t>Justificación</a:t>
            </a:r>
            <a:endParaRPr lang="es-ES" sz="2800" b="1" dirty="0">
              <a:solidFill>
                <a:schemeClr val="tx1"/>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0499" y="2504370"/>
            <a:ext cx="4157662" cy="3402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3431" y="1378976"/>
            <a:ext cx="3991877" cy="2387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1188475" y="299544"/>
            <a:ext cx="9785051" cy="646331"/>
          </a:xfrm>
          <a:prstGeom prst="rect">
            <a:avLst/>
          </a:prstGeom>
          <a:noFill/>
        </p:spPr>
        <p:txBody>
          <a:bodyPr wrap="none" rtlCol="0">
            <a:spAutoFit/>
          </a:bodyPr>
          <a:lstStyle/>
          <a:p>
            <a:r>
              <a:rPr lang="es-EC" sz="3600" b="1" dirty="0"/>
              <a:t>Objetivos y Justificación de la  Investigación</a:t>
            </a:r>
            <a:endParaRPr lang="es-ES" sz="3600" dirty="0"/>
          </a:p>
        </p:txBody>
      </p:sp>
      <p:sp>
        <p:nvSpPr>
          <p:cNvPr id="2" name="TextBox 1"/>
          <p:cNvSpPr txBox="1"/>
          <p:nvPr/>
        </p:nvSpPr>
        <p:spPr>
          <a:xfrm>
            <a:off x="11345293" y="6581001"/>
            <a:ext cx="846707" cy="276999"/>
          </a:xfrm>
          <a:prstGeom prst="rect">
            <a:avLst/>
          </a:prstGeom>
          <a:noFill/>
        </p:spPr>
        <p:txBody>
          <a:bodyPr wrap="none" rtlCol="0">
            <a:spAutoFit/>
          </a:bodyPr>
          <a:lstStyle/>
          <a:p>
            <a:r>
              <a:rPr lang="es-EC" sz="1200" dirty="0" smtClean="0"/>
              <a:t>Capitulo I</a:t>
            </a:r>
            <a:endParaRPr lang="es-ES" sz="1200" dirty="0"/>
          </a:p>
        </p:txBody>
      </p:sp>
    </p:spTree>
    <p:extLst>
      <p:ext uri="{BB962C8B-B14F-4D97-AF65-F5344CB8AC3E}">
        <p14:creationId xmlns:p14="http://schemas.microsoft.com/office/powerpoint/2010/main" val="84747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075"/>
                                        </p:tgtEl>
                                        <p:attrNameLst>
                                          <p:attrName>style.visibility</p:attrName>
                                        </p:attrNameLst>
                                      </p:cBhvr>
                                      <p:to>
                                        <p:strVal val="visible"/>
                                      </p:to>
                                    </p:set>
                                    <p:animEffect transition="in" filter="fade">
                                      <p:cBhvr>
                                        <p:cTn id="42" dur="1000"/>
                                        <p:tgtEl>
                                          <p:spTgt spid="3075"/>
                                        </p:tgtEl>
                                      </p:cBhvr>
                                    </p:animEffect>
                                    <p:anim calcmode="lin" valueType="num">
                                      <p:cBhvr>
                                        <p:cTn id="43" dur="1000" fill="hold"/>
                                        <p:tgtEl>
                                          <p:spTgt spid="3075"/>
                                        </p:tgtEl>
                                        <p:attrNameLst>
                                          <p:attrName>ppt_x</p:attrName>
                                        </p:attrNameLst>
                                      </p:cBhvr>
                                      <p:tavLst>
                                        <p:tav tm="0">
                                          <p:val>
                                            <p:strVal val="#ppt_x"/>
                                          </p:val>
                                        </p:tav>
                                        <p:tav tm="100000">
                                          <p:val>
                                            <p:strVal val="#ppt_x"/>
                                          </p:val>
                                        </p:tav>
                                      </p:tavLst>
                                    </p:anim>
                                    <p:anim calcmode="lin" valueType="num">
                                      <p:cBhvr>
                                        <p:cTn id="44" dur="1000" fill="hold"/>
                                        <p:tgtEl>
                                          <p:spTgt spid="307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076"/>
                                        </p:tgtEl>
                                        <p:attrNameLst>
                                          <p:attrName>style.visibility</p:attrName>
                                        </p:attrNameLst>
                                      </p:cBhvr>
                                      <p:to>
                                        <p:strVal val="visible"/>
                                      </p:to>
                                    </p:set>
                                    <p:animEffect transition="in" filter="fade">
                                      <p:cBhvr>
                                        <p:cTn id="47" dur="1000"/>
                                        <p:tgtEl>
                                          <p:spTgt spid="3076"/>
                                        </p:tgtEl>
                                      </p:cBhvr>
                                    </p:animEffect>
                                    <p:anim calcmode="lin" valueType="num">
                                      <p:cBhvr>
                                        <p:cTn id="48" dur="1000" fill="hold"/>
                                        <p:tgtEl>
                                          <p:spTgt spid="3076"/>
                                        </p:tgtEl>
                                        <p:attrNameLst>
                                          <p:attrName>ppt_x</p:attrName>
                                        </p:attrNameLst>
                                      </p:cBhvr>
                                      <p:tavLst>
                                        <p:tav tm="0">
                                          <p:val>
                                            <p:strVal val="#ppt_x"/>
                                          </p:val>
                                        </p:tav>
                                        <p:tav tm="100000">
                                          <p:val>
                                            <p:strVal val="#ppt_x"/>
                                          </p:val>
                                        </p:tav>
                                      </p:tavLst>
                                    </p:anim>
                                    <p:anim calcmode="lin" valueType="num">
                                      <p:cBhvr>
                                        <p:cTn id="4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5"/>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ítulo 1"/>
          <p:cNvSpPr txBox="1">
            <a:spLocks/>
          </p:cNvSpPr>
          <p:nvPr/>
        </p:nvSpPr>
        <p:spPr>
          <a:xfrm>
            <a:off x="1559671" y="269393"/>
            <a:ext cx="9072661" cy="793974"/>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b="1" dirty="0" smtClean="0"/>
              <a:t>Marco Teórico</a:t>
            </a:r>
            <a:endParaRPr lang="es-EC" b="1" dirty="0"/>
          </a:p>
        </p:txBody>
      </p:sp>
      <p:pic>
        <p:nvPicPr>
          <p:cNvPr id="20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752" y="1621190"/>
            <a:ext cx="5733655" cy="474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7327812" y="1001533"/>
            <a:ext cx="3701655" cy="369332"/>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p>
            <a:pPr algn="ctr"/>
            <a:r>
              <a:rPr lang="es-EC" b="1" dirty="0"/>
              <a:t>Pilares del Desarrollo Sostenible</a:t>
            </a:r>
            <a:endParaRPr lang="es-ES" b="1" dirty="0"/>
          </a:p>
        </p:txBody>
      </p:sp>
      <p:sp>
        <p:nvSpPr>
          <p:cNvPr id="34" name="Rectangle 33"/>
          <p:cNvSpPr/>
          <p:nvPr/>
        </p:nvSpPr>
        <p:spPr>
          <a:xfrm>
            <a:off x="1345397" y="1001533"/>
            <a:ext cx="3658374" cy="369332"/>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p>
            <a:pPr algn="ctr"/>
            <a:r>
              <a:rPr lang="es-EC" b="1" dirty="0" smtClean="0"/>
              <a:t>Teoría del Desarrollo Sostenible</a:t>
            </a:r>
            <a:endParaRPr lang="es-ES" b="1" dirty="0"/>
          </a:p>
        </p:txBody>
      </p:sp>
      <p:pic>
        <p:nvPicPr>
          <p:cNvPr id="206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2037" y="1778000"/>
            <a:ext cx="5173204" cy="4433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1345293" y="6581001"/>
            <a:ext cx="846707" cy="276999"/>
          </a:xfrm>
          <a:prstGeom prst="rect">
            <a:avLst/>
          </a:prstGeom>
          <a:noFill/>
        </p:spPr>
        <p:txBody>
          <a:bodyPr wrap="none" rtlCol="0">
            <a:spAutoFit/>
          </a:bodyPr>
          <a:lstStyle/>
          <a:p>
            <a:r>
              <a:rPr lang="es-EC" sz="1200" dirty="0" smtClean="0"/>
              <a:t>Capitulo I</a:t>
            </a:r>
            <a:endParaRPr lang="es-ES" sz="1200" dirty="0"/>
          </a:p>
        </p:txBody>
      </p:sp>
    </p:spTree>
    <p:extLst>
      <p:ext uri="{BB962C8B-B14F-4D97-AF65-F5344CB8AC3E}">
        <p14:creationId xmlns:p14="http://schemas.microsoft.com/office/powerpoint/2010/main" val="17447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9"/>
                                        </p:tgtEl>
                                        <p:attrNameLst>
                                          <p:attrName>style.visibility</p:attrName>
                                        </p:attrNameLst>
                                      </p:cBhvr>
                                      <p:to>
                                        <p:strVal val="visible"/>
                                      </p:to>
                                    </p:set>
                                    <p:animEffect transition="in" filter="fade">
                                      <p:cBhvr>
                                        <p:cTn id="7" dur="1000"/>
                                        <p:tgtEl>
                                          <p:spTgt spid="2059"/>
                                        </p:tgtEl>
                                      </p:cBhvr>
                                    </p:animEffect>
                                    <p:anim calcmode="lin" valueType="num">
                                      <p:cBhvr>
                                        <p:cTn id="8" dur="1000" fill="hold"/>
                                        <p:tgtEl>
                                          <p:spTgt spid="2059"/>
                                        </p:tgtEl>
                                        <p:attrNameLst>
                                          <p:attrName>ppt_x</p:attrName>
                                        </p:attrNameLst>
                                      </p:cBhvr>
                                      <p:tavLst>
                                        <p:tav tm="0">
                                          <p:val>
                                            <p:strVal val="#ppt_x"/>
                                          </p:val>
                                        </p:tav>
                                        <p:tav tm="100000">
                                          <p:val>
                                            <p:strVal val="#ppt_x"/>
                                          </p:val>
                                        </p:tav>
                                      </p:tavLst>
                                    </p:anim>
                                    <p:anim calcmode="lin" valueType="num">
                                      <p:cBhvr>
                                        <p:cTn id="9" dur="1000" fill="hold"/>
                                        <p:tgtEl>
                                          <p:spTgt spid="20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60"/>
                                        </p:tgtEl>
                                        <p:attrNameLst>
                                          <p:attrName>style.visibility</p:attrName>
                                        </p:attrNameLst>
                                      </p:cBhvr>
                                      <p:to>
                                        <p:strVal val="visible"/>
                                      </p:to>
                                    </p:set>
                                    <p:animEffect transition="in" filter="fade">
                                      <p:cBhvr>
                                        <p:cTn id="22" dur="1000"/>
                                        <p:tgtEl>
                                          <p:spTgt spid="2060"/>
                                        </p:tgtEl>
                                      </p:cBhvr>
                                    </p:animEffect>
                                    <p:anim calcmode="lin" valueType="num">
                                      <p:cBhvr>
                                        <p:cTn id="23" dur="1000" fill="hold"/>
                                        <p:tgtEl>
                                          <p:spTgt spid="2060"/>
                                        </p:tgtEl>
                                        <p:attrNameLst>
                                          <p:attrName>ppt_x</p:attrName>
                                        </p:attrNameLst>
                                      </p:cBhvr>
                                      <p:tavLst>
                                        <p:tav tm="0">
                                          <p:val>
                                            <p:strVal val="#ppt_x"/>
                                          </p:val>
                                        </p:tav>
                                        <p:tav tm="100000">
                                          <p:val>
                                            <p:strVal val="#ppt_x"/>
                                          </p:val>
                                        </p:tav>
                                      </p:tavLst>
                                    </p:anim>
                                    <p:anim calcmode="lin" valueType="num">
                                      <p:cBhvr>
                                        <p:cTn id="24" dur="1000" fill="hold"/>
                                        <p:tgtEl>
                                          <p:spTgt spid="20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8572" y="944198"/>
            <a:ext cx="2230673" cy="14848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7071" y="2221769"/>
            <a:ext cx="2101140" cy="13937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17647" r="88046">
                        <a14:foregroundMark x1="31720" y1="57429" x2="36060" y2="58857"/>
                        <a14:foregroundMark x1="21536" y1="64857" x2="44240" y2="57714"/>
                        <a14:foregroundMark x1="27713" y1="69429" x2="34891" y2="78286"/>
                        <a14:foregroundMark x1="28214" y1="83429" x2="38063" y2="80000"/>
                        <a14:foregroundMark x1="38063" y1="86857" x2="38063" y2="86857"/>
                        <a14:foregroundMark x1="37396" y1="85143" x2="29215" y2="66571"/>
                        <a14:foregroundMark x1="51419" y1="42857" x2="54424" y2="12286"/>
                        <a14:foregroundMark x1="71786" y1="14571" x2="71786" y2="15429"/>
                        <a14:foregroundMark x1="71786" y1="18286" x2="66945" y2="41714"/>
                        <a14:foregroundMark x1="50918" y1="58000" x2="50751" y2="73429"/>
                        <a14:foregroundMark x1="49750" y1="57429" x2="60434" y2="55429"/>
                        <a14:foregroundMark x1="34391" y1="28286" x2="36394" y2="34571"/>
                        <a14:foregroundMark x1="29716" y1="39429" x2="34057" y2="17429"/>
                        <a14:foregroundMark x1="28381" y1="17143" x2="40902" y2="36000"/>
                        <a14:foregroundMark x1="50751" y1="54000" x2="70284" y2="90857"/>
                        <a14:foregroundMark x1="71452" y1="64571" x2="59098" y2="91143"/>
                        <a14:foregroundMark x1="56093" y1="75429" x2="64107" y2="69429"/>
                        <a14:foregroundMark x1="64107" y1="62571" x2="59265" y2="84286"/>
                        <a14:foregroundMark x1="56427" y1="70857" x2="66611" y2="88571"/>
                        <a14:foregroundMark x1="56427" y1="79143" x2="59766" y2="88857"/>
                        <a14:foregroundMark x1="24541" y1="71143" x2="41068" y2="68571"/>
                        <a14:foregroundMark x1="43072" y1="55714" x2="39900" y2="88857"/>
                        <a14:foregroundMark x1="44908" y1="55714" x2="44908" y2="79714"/>
                        <a14:foregroundMark x1="62604" y1="46857" x2="62604" y2="13429"/>
                        <a14:foregroundMark x1="57095" y1="15714" x2="66277" y2="18571"/>
                        <a14:foregroundMark x1="22204" y1="76571" x2="33723" y2="93143"/>
                        <a14:foregroundMark x1="28881" y1="83143" x2="32554" y2="78286"/>
                        <a14:foregroundMark x1="51753" y1="74857" x2="51753" y2="74857"/>
                        <a14:foregroundMark x1="51753" y1="76571" x2="61269" y2="92857"/>
                        <a14:foregroundMark x1="67279" y1="83143" x2="63272" y2="92571"/>
                        <a14:foregroundMark x1="65609" y1="78571" x2="68614" y2="78571"/>
                        <a14:foregroundMark x1="68614" y1="78571" x2="68614" y2="78571"/>
                        <a14:foregroundMark x1="61603" y1="74000" x2="62437" y2="63143"/>
                        <a14:foregroundMark x1="32554" y1="70000" x2="36728" y2="67429"/>
                        <a14:foregroundMark x1="25710" y1="66857" x2="35893" y2="66857"/>
                        <a14:foregroundMark x1="37896" y1="86857" x2="31886" y2="86000"/>
                        <a14:foregroundMark x1="32554" y1="76571" x2="36060" y2="72000"/>
                        <a14:foregroundMark x1="26210" y1="74857" x2="23539" y2="72857"/>
                        <a14:foregroundMark x1="68781" y1="78857" x2="64441" y2="94571"/>
                        <a14:foregroundMark x1="56093" y1="85714" x2="67446" y2="89429"/>
                        <a14:foregroundMark x1="58598" y1="92286" x2="62771" y2="94000"/>
                        <a14:foregroundMark x1="62771" y1="30000" x2="68614" y2="15429"/>
                        <a14:foregroundMark x1="61102" y1="17714" x2="65442" y2="12286"/>
                        <a14:foregroundMark x1="52254" y1="29143" x2="59432" y2="41714"/>
                        <a14:foregroundMark x1="61603" y1="35714" x2="59098" y2="14857"/>
                        <a14:foregroundMark x1="58765" y1="24571" x2="59599" y2="9429"/>
                        <a14:foregroundMark x1="62104" y1="12857" x2="67446" y2="26000"/>
                        <a14:foregroundMark x1="62771" y1="13429" x2="69449" y2="16000"/>
                        <a14:foregroundMark x1="68781" y1="20857" x2="64107" y2="36857"/>
                        <a14:foregroundMark x1="33055" y1="20286" x2="36394" y2="24286"/>
                        <a14:foregroundMark x1="35058" y1="13429" x2="34558" y2="40571"/>
                        <a14:foregroundMark x1="29382" y1="38857" x2="37396" y2="38857"/>
                        <a14:foregroundMark x1="31720" y1="42286" x2="37062" y2="42857"/>
                        <a14:foregroundMark x1="22438" y1="76061" x2="27032" y2="87576"/>
                        <a14:foregroundMark x1="44170" y1="82424" x2="29682" y2="91212"/>
                        <a14:foregroundMark x1="40459" y1="91212" x2="25972" y2="90303"/>
                        <a14:foregroundMark x1="20848" y1="71515" x2="22438" y2="84848"/>
                        <a14:foregroundMark x1="57067" y1="23939" x2="62721" y2="10606"/>
                        <a14:foregroundMark x1="35866" y1="24848" x2="38516" y2="29091"/>
                        <a14:foregroundMark x1="54064" y1="87576" x2="72085" y2="76061"/>
                        <a14:foregroundMark x1="73145" y1="72424" x2="69965" y2="83939"/>
                        <a14:foregroundMark x1="73145" y1="72424" x2="73145" y2="84848"/>
                        <a14:foregroundMark x1="29152" y1="34545" x2="29152" y2="34545"/>
                        <a14:foregroundMark x1="25972" y1="92121" x2="38516" y2="91212"/>
                        <a14:foregroundMark x1="43640" y1="84848" x2="36396" y2="94545"/>
                        <a14:foregroundMark x1="43640" y1="55758" x2="40459" y2="53030"/>
                        <a14:foregroundMark x1="45760" y1="53030" x2="44170" y2="58485"/>
                        <a14:foregroundMark x1="22968" y1="87576" x2="33216" y2="93030"/>
                        <a14:foregroundMark x1="33216" y1="95455" x2="40459" y2="87576"/>
                        <a14:foregroundMark x1="45760" y1="58485" x2="43110" y2="87576"/>
                        <a14:foregroundMark x1="51943" y1="78788" x2="58127" y2="90303"/>
                        <a14:foregroundMark x1="54064" y1="92121" x2="72085" y2="87576"/>
                        <a14:foregroundMark x1="72615" y1="71515" x2="73145" y2="83030"/>
                        <a14:foregroundMark x1="73145" y1="70909" x2="75265" y2="76970"/>
                        <a14:foregroundMark x1="75265" y1="65455" x2="75265" y2="73333"/>
                        <a14:foregroundMark x1="73675" y1="79697" x2="64311" y2="98182"/>
                        <a14:foregroundMark x1="50353" y1="82424" x2="55477" y2="98182"/>
                        <a14:foregroundMark x1="57597" y1="93939" x2="59717" y2="95455"/>
                        <a14:foregroundMark x1="25088" y1="70000" x2="38516" y2="70000"/>
                        <a14:foregroundMark x1="31802" y1="63636" x2="31802" y2="63636"/>
                        <a14:foregroundMark x1="31802" y1="63636" x2="36926" y2="66364"/>
                        <a14:foregroundMark x1="28092" y1="86667" x2="35866" y2="68182"/>
                        <a14:foregroundMark x1="25972" y1="92121" x2="35866" y2="70000"/>
                        <a14:foregroundMark x1="33216" y1="96364" x2="32332" y2="60909"/>
                        <a14:foregroundMark x1="43640" y1="83939" x2="33216" y2="60909"/>
                        <a14:foregroundMark x1="22770" y1="85016" x2="32638" y2="75244"/>
                        <a14:foregroundMark x1="24099" y1="76873" x2="33586" y2="74593"/>
                        <a14:foregroundMark x1="27514" y1="87296" x2="34535" y2="73616"/>
                      </a14:backgroundRemoval>
                    </a14:imgEffect>
                  </a14:imgLayer>
                </a14:imgProps>
              </a:ext>
              <a:ext uri="{28A0092B-C50C-407E-A947-70E740481C1C}">
                <a14:useLocalDpi xmlns:a14="http://schemas.microsoft.com/office/drawing/2010/main" val="0"/>
              </a:ext>
            </a:extLst>
          </a:blip>
          <a:srcRect l="17188" r="20023"/>
          <a:stretch/>
        </p:blipFill>
        <p:spPr bwMode="auto">
          <a:xfrm>
            <a:off x="1955249" y="944198"/>
            <a:ext cx="1372912" cy="1277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4667" r="90000"/>
                    </a14:imgEffect>
                  </a14:imgLayer>
                </a14:imgProps>
              </a:ext>
              <a:ext uri="{28A0092B-C50C-407E-A947-70E740481C1C}">
                <a14:useLocalDpi xmlns:a14="http://schemas.microsoft.com/office/drawing/2010/main" val="0"/>
              </a:ext>
            </a:extLst>
          </a:blip>
          <a:srcRect r="24478"/>
          <a:stretch/>
        </p:blipFill>
        <p:spPr bwMode="auto">
          <a:xfrm>
            <a:off x="7070451" y="3215004"/>
            <a:ext cx="1746913" cy="1295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07071" y="4510785"/>
            <a:ext cx="2101140" cy="15234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1345293" y="6581001"/>
            <a:ext cx="846707" cy="276999"/>
          </a:xfrm>
          <a:prstGeom prst="rect">
            <a:avLst/>
          </a:prstGeom>
          <a:noFill/>
        </p:spPr>
        <p:txBody>
          <a:bodyPr wrap="none" rtlCol="0">
            <a:spAutoFit/>
          </a:bodyPr>
          <a:lstStyle/>
          <a:p>
            <a:r>
              <a:rPr lang="es-EC" sz="1200" dirty="0" smtClean="0"/>
              <a:t>Capitulo I</a:t>
            </a:r>
            <a:endParaRPr lang="es-ES" sz="1200" dirty="0"/>
          </a:p>
        </p:txBody>
      </p:sp>
      <p:graphicFrame>
        <p:nvGraphicFramePr>
          <p:cNvPr id="12" name="Diagram 11"/>
          <p:cNvGraphicFramePr/>
          <p:nvPr>
            <p:extLst>
              <p:ext uri="{D42A27DB-BD31-4B8C-83A1-F6EECF244321}">
                <p14:modId xmlns:p14="http://schemas.microsoft.com/office/powerpoint/2010/main" val="2584688085"/>
              </p:ext>
            </p:extLst>
          </p:nvPr>
        </p:nvGraphicFramePr>
        <p:xfrm>
          <a:off x="574838" y="1230323"/>
          <a:ext cx="8579941" cy="494035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41600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1"/>
                                        </p:tgtEl>
                                        <p:attrNameLst>
                                          <p:attrName>style.visibility</p:attrName>
                                        </p:attrNameLst>
                                      </p:cBhvr>
                                      <p:to>
                                        <p:strVal val="visible"/>
                                      </p:to>
                                    </p:set>
                                    <p:animEffect transition="in" filter="fade">
                                      <p:cBhvr>
                                        <p:cTn id="17" dur="1000"/>
                                        <p:tgtEl>
                                          <p:spTgt spid="4101"/>
                                        </p:tgtEl>
                                      </p:cBhvr>
                                    </p:animEffect>
                                    <p:anim calcmode="lin" valueType="num">
                                      <p:cBhvr>
                                        <p:cTn id="18" dur="1000" fill="hold"/>
                                        <p:tgtEl>
                                          <p:spTgt spid="4101"/>
                                        </p:tgtEl>
                                        <p:attrNameLst>
                                          <p:attrName>ppt_x</p:attrName>
                                        </p:attrNameLst>
                                      </p:cBhvr>
                                      <p:tavLst>
                                        <p:tav tm="0">
                                          <p:val>
                                            <p:strVal val="#ppt_x"/>
                                          </p:val>
                                        </p:tav>
                                        <p:tav tm="100000">
                                          <p:val>
                                            <p:strVal val="#ppt_x"/>
                                          </p:val>
                                        </p:tav>
                                      </p:tavLst>
                                    </p:anim>
                                    <p:anim calcmode="lin" valueType="num">
                                      <p:cBhvr>
                                        <p:cTn id="19" dur="1000" fill="hold"/>
                                        <p:tgtEl>
                                          <p:spTgt spid="410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03"/>
                                        </p:tgtEl>
                                        <p:attrNameLst>
                                          <p:attrName>style.visibility</p:attrName>
                                        </p:attrNameLst>
                                      </p:cBhvr>
                                      <p:to>
                                        <p:strVal val="visible"/>
                                      </p:to>
                                    </p:set>
                                    <p:animEffect transition="in" filter="fade">
                                      <p:cBhvr>
                                        <p:cTn id="27" dur="1000"/>
                                        <p:tgtEl>
                                          <p:spTgt spid="4103"/>
                                        </p:tgtEl>
                                      </p:cBhvr>
                                    </p:animEffect>
                                    <p:anim calcmode="lin" valueType="num">
                                      <p:cBhvr>
                                        <p:cTn id="28" dur="1000" fill="hold"/>
                                        <p:tgtEl>
                                          <p:spTgt spid="4103"/>
                                        </p:tgtEl>
                                        <p:attrNameLst>
                                          <p:attrName>ppt_x</p:attrName>
                                        </p:attrNameLst>
                                      </p:cBhvr>
                                      <p:tavLst>
                                        <p:tav tm="0">
                                          <p:val>
                                            <p:strVal val="#ppt_x"/>
                                          </p:val>
                                        </p:tav>
                                        <p:tav tm="100000">
                                          <p:val>
                                            <p:strVal val="#ppt_x"/>
                                          </p:val>
                                        </p:tav>
                                      </p:tavLst>
                                    </p:anim>
                                    <p:anim calcmode="lin" valueType="num">
                                      <p:cBhvr>
                                        <p:cTn id="29" dur="1000" fill="hold"/>
                                        <p:tgtEl>
                                          <p:spTgt spid="410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ítulo 1"/>
          <p:cNvSpPr txBox="1">
            <a:spLocks/>
          </p:cNvSpPr>
          <p:nvPr/>
        </p:nvSpPr>
        <p:spPr>
          <a:xfrm>
            <a:off x="1559671" y="269393"/>
            <a:ext cx="9072661" cy="793974"/>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b="1" dirty="0" smtClean="0"/>
              <a:t>Metodología</a:t>
            </a:r>
            <a:endParaRPr lang="es-EC" b="1" dirty="0"/>
          </a:p>
        </p:txBody>
      </p:sp>
      <p:graphicFrame>
        <p:nvGraphicFramePr>
          <p:cNvPr id="4" name="Diagram 3"/>
          <p:cNvGraphicFramePr/>
          <p:nvPr>
            <p:extLst>
              <p:ext uri="{D42A27DB-BD31-4B8C-83A1-F6EECF244321}">
                <p14:modId xmlns:p14="http://schemas.microsoft.com/office/powerpoint/2010/main" val="1658035998"/>
              </p:ext>
            </p:extLst>
          </p:nvPr>
        </p:nvGraphicFramePr>
        <p:xfrm>
          <a:off x="395786" y="1160060"/>
          <a:ext cx="8352429" cy="52680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12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42368" y="1844725"/>
            <a:ext cx="1589963" cy="21199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382" b="98792" l="2182" r="98545"/>
                    </a14:imgEffect>
                  </a14:imgLayer>
                </a14:imgProps>
              </a:ext>
              <a:ext uri="{28A0092B-C50C-407E-A947-70E740481C1C}">
                <a14:useLocalDpi xmlns:a14="http://schemas.microsoft.com/office/drawing/2010/main" val="0"/>
              </a:ext>
            </a:extLst>
          </a:blip>
          <a:srcRect/>
          <a:stretch>
            <a:fillRect/>
          </a:stretch>
        </p:blipFill>
        <p:spPr bwMode="auto">
          <a:xfrm>
            <a:off x="9367747" y="4135267"/>
            <a:ext cx="2379259" cy="17910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10629503" y="1844725"/>
            <a:ext cx="1562497" cy="21199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11302013" y="6581001"/>
            <a:ext cx="889987" cy="276999"/>
          </a:xfrm>
          <a:prstGeom prst="rect">
            <a:avLst/>
          </a:prstGeom>
          <a:noFill/>
        </p:spPr>
        <p:txBody>
          <a:bodyPr wrap="none" rtlCol="0">
            <a:spAutoFit/>
          </a:bodyPr>
          <a:lstStyle/>
          <a:p>
            <a:r>
              <a:rPr lang="es-EC" sz="1200" dirty="0" smtClean="0"/>
              <a:t>Capitulo II</a:t>
            </a:r>
            <a:endParaRPr lang="es-ES" sz="1200" dirty="0"/>
          </a:p>
        </p:txBody>
      </p:sp>
    </p:spTree>
    <p:extLst>
      <p:ext uri="{BB962C8B-B14F-4D97-AF65-F5344CB8AC3E}">
        <p14:creationId xmlns:p14="http://schemas.microsoft.com/office/powerpoint/2010/main" val="244734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1000"/>
                                        <p:tgtEl>
                                          <p:spTgt spid="5123"/>
                                        </p:tgtEl>
                                      </p:cBhvr>
                                    </p:animEffect>
                                    <p:anim calcmode="lin" valueType="num">
                                      <p:cBhvr>
                                        <p:cTn id="18" dur="1000" fill="hold"/>
                                        <p:tgtEl>
                                          <p:spTgt spid="5123"/>
                                        </p:tgtEl>
                                        <p:attrNameLst>
                                          <p:attrName>ppt_x</p:attrName>
                                        </p:attrNameLst>
                                      </p:cBhvr>
                                      <p:tavLst>
                                        <p:tav tm="0">
                                          <p:val>
                                            <p:strVal val="#ppt_x"/>
                                          </p:val>
                                        </p:tav>
                                        <p:tav tm="100000">
                                          <p:val>
                                            <p:strVal val="#ppt_x"/>
                                          </p:val>
                                        </p:tav>
                                      </p:tavLst>
                                    </p:anim>
                                    <p:anim calcmode="lin" valueType="num">
                                      <p:cBhvr>
                                        <p:cTn id="19" dur="1000" fill="hold"/>
                                        <p:tgtEl>
                                          <p:spTgt spid="51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5"/>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Diagram 3"/>
          <p:cNvGraphicFramePr/>
          <p:nvPr>
            <p:extLst>
              <p:ext uri="{D42A27DB-BD31-4B8C-83A1-F6EECF244321}">
                <p14:modId xmlns:p14="http://schemas.microsoft.com/office/powerpoint/2010/main" val="861868819"/>
              </p:ext>
            </p:extLst>
          </p:nvPr>
        </p:nvGraphicFramePr>
        <p:xfrm>
          <a:off x="1031922" y="370068"/>
          <a:ext cx="10270091" cy="6159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806" b="99167" l="7500" r="63958">
                        <a14:foregroundMark x1="12708" y1="97083" x2="13333" y2="96111"/>
                        <a14:foregroundMark x1="14271" y1="93750" x2="11979" y2="96667"/>
                        <a14:foregroundMark x1="43750" y1="97500" x2="52708" y2="95972"/>
                        <a14:foregroundMark x1="12188" y1="95556" x2="31146" y2="96944"/>
                        <a14:foregroundMark x1="15521" y1="51806" x2="15729" y2="56667"/>
                        <a14:foregroundMark x1="21979" y1="55278" x2="22188" y2="58472"/>
                        <a14:foregroundMark x1="23438" y1="54722" x2="22708" y2="53889"/>
                        <a14:foregroundMark x1="16771" y1="50694" x2="14792" y2="50139"/>
                        <a14:foregroundMark x1="31250" y1="62917" x2="31667" y2="64722"/>
                        <a14:foregroundMark x1="33021" y1="49583" x2="31667" y2="49722"/>
                        <a14:foregroundMark x1="30938" y1="50000" x2="33750" y2="50972"/>
                        <a14:foregroundMark x1="52188" y1="56250" x2="49479" y2="53194"/>
                        <a14:foregroundMark x1="58958" y1="53472" x2="58854" y2="51528"/>
                        <a14:foregroundMark x1="61667" y1="66250" x2="60313" y2="75417"/>
                        <a14:foregroundMark x1="9583" y1="64444" x2="12396" y2="73056"/>
                        <a14:foregroundMark x1="40208" y1="53333" x2="39792" y2="61667"/>
                        <a14:foregroundMark x1="39271" y1="53889" x2="39271" y2="53889"/>
                        <a14:foregroundMark x1="39271" y1="53333" x2="39271" y2="55139"/>
                        <a14:foregroundMark x1="41563" y1="51806" x2="42292" y2="53194"/>
                        <a14:foregroundMark x1="42604" y1="54167" x2="41563" y2="54167"/>
                        <a14:foregroundMark x1="41146" y1="50556" x2="39583" y2="50556"/>
                        <a14:foregroundMark x1="16146" y1="50417" x2="17083" y2="51806"/>
                        <a14:foregroundMark x1="44063" y1="57778" x2="45104" y2="59444"/>
                        <a14:foregroundMark x1="45104" y1="58056" x2="45104" y2="59306"/>
                        <a14:foregroundMark x1="41354" y1="52083" x2="39792" y2="51944"/>
                        <a14:foregroundMark x1="13333" y1="51111" x2="14063" y2="50139"/>
                        <a14:foregroundMark x1="9792" y1="64306" x2="61667" y2="68889"/>
                        <a14:foregroundMark x1="13750" y1="52500" x2="58229" y2="54861"/>
                        <a14:foregroundMark x1="14479" y1="50694" x2="58229" y2="52083"/>
                        <a14:foregroundMark x1="13646" y1="51389" x2="10000" y2="60556"/>
                        <a14:foregroundMark x1="13646" y1="51111" x2="58229" y2="51111"/>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7065" t="45772" r="33533" b="2746"/>
          <a:stretch/>
        </p:blipFill>
        <p:spPr bwMode="auto">
          <a:xfrm flipH="1">
            <a:off x="-2" y="327260"/>
            <a:ext cx="2667001" cy="17335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928" b="100000" l="9928" r="97010">
                        <a14:foregroundMark x1="45973" y1="95574" x2="53349" y2="86244"/>
                        <a14:foregroundMark x1="43022" y1="95096" x2="51595" y2="84928"/>
                        <a14:foregroundMark x1="41866" y1="91986" x2="49522" y2="85825"/>
                        <a14:foregroundMark x1="60167" y1="30921" x2="73445" y2="33134"/>
                        <a14:foregroundMark x1="68421" y1="25179" x2="74043" y2="32237"/>
                        <a14:foregroundMark x1="67823" y1="21591" x2="66069" y2="23385"/>
                        <a14:foregroundMark x1="74322" y1="44617" x2="83174" y2="51256"/>
                        <a14:foregroundMark x1="84051" y1="52153" x2="87600" y2="58373"/>
                        <a14:foregroundMark x1="54825" y1="38457" x2="59250" y2="41089"/>
                        <a14:foregroundMark x1="49841" y1="41567" x2="51595" y2="41567"/>
                        <a14:foregroundMark x1="61845" y1="37383" x2="64214" y2="37944"/>
                        <a14:backgroundMark x1="34171" y1="75658" x2="33892" y2="85347"/>
                        <a14:backgroundMark x1="60167" y1="95574" x2="59250" y2="98624"/>
                        <a14:backgroundMark x1="63397" y1="48206" x2="64593" y2="49522"/>
                      </a14:backgroundRemoval>
                    </a14:imgEffect>
                  </a14:imgLayer>
                </a14:imgProps>
              </a:ext>
              <a:ext uri="{28A0092B-C50C-407E-A947-70E740481C1C}">
                <a14:useLocalDpi xmlns:a14="http://schemas.microsoft.com/office/drawing/2010/main" val="0"/>
              </a:ext>
            </a:extLst>
          </a:blip>
          <a:srcRect l="8205" t="18428" r="5313" b="3207"/>
          <a:stretch/>
        </p:blipFill>
        <p:spPr bwMode="auto">
          <a:xfrm>
            <a:off x="8863830" y="370068"/>
            <a:ext cx="2883176" cy="1741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1302013" y="6581001"/>
            <a:ext cx="889987" cy="276999"/>
          </a:xfrm>
          <a:prstGeom prst="rect">
            <a:avLst/>
          </a:prstGeom>
          <a:noFill/>
        </p:spPr>
        <p:txBody>
          <a:bodyPr wrap="none" rtlCol="0">
            <a:spAutoFit/>
          </a:bodyPr>
          <a:lstStyle/>
          <a:p>
            <a:r>
              <a:rPr lang="es-EC" sz="1200" dirty="0" smtClean="0"/>
              <a:t>Capitulo II</a:t>
            </a:r>
            <a:endParaRPr lang="es-ES" sz="1200" dirty="0"/>
          </a:p>
        </p:txBody>
      </p:sp>
    </p:spTree>
    <p:extLst>
      <p:ext uri="{BB962C8B-B14F-4D97-AF65-F5344CB8AC3E}">
        <p14:creationId xmlns:p14="http://schemas.microsoft.com/office/powerpoint/2010/main" val="122722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fade">
                                      <p:cBhvr>
                                        <p:cTn id="17" dur="1000"/>
                                        <p:tgtEl>
                                          <p:spTgt spid="6147"/>
                                        </p:tgtEl>
                                      </p:cBhvr>
                                    </p:animEffect>
                                    <p:anim calcmode="lin" valueType="num">
                                      <p:cBhvr>
                                        <p:cTn id="18" dur="1000" fill="hold"/>
                                        <p:tgtEl>
                                          <p:spTgt spid="6147"/>
                                        </p:tgtEl>
                                        <p:attrNameLst>
                                          <p:attrName>ppt_x</p:attrName>
                                        </p:attrNameLst>
                                      </p:cBhvr>
                                      <p:tavLst>
                                        <p:tav tm="0">
                                          <p:val>
                                            <p:strVal val="#ppt_x"/>
                                          </p:val>
                                        </p:tav>
                                        <p:tav tm="100000">
                                          <p:val>
                                            <p:strVal val="#ppt_x"/>
                                          </p:val>
                                        </p:tav>
                                      </p:tavLst>
                                    </p:anim>
                                    <p:anim calcmode="lin" valueType="num">
                                      <p:cBhvr>
                                        <p:cTn id="19"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ítulo 1"/>
          <p:cNvSpPr txBox="1">
            <a:spLocks/>
          </p:cNvSpPr>
          <p:nvPr/>
        </p:nvSpPr>
        <p:spPr>
          <a:xfrm>
            <a:off x="1559671" y="269393"/>
            <a:ext cx="9072661" cy="793974"/>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b="1" dirty="0" smtClean="0"/>
              <a:t>Hipótesis</a:t>
            </a:r>
            <a:endParaRPr lang="es-EC" b="1" dirty="0"/>
          </a:p>
        </p:txBody>
      </p:sp>
      <p:sp>
        <p:nvSpPr>
          <p:cNvPr id="4" name="Rectangle 3">
            <a:hlinkClick r:id="rId3" action="ppaction://hlinksldjump"/>
          </p:cNvPr>
          <p:cNvSpPr/>
          <p:nvPr/>
        </p:nvSpPr>
        <p:spPr>
          <a:xfrm>
            <a:off x="1056290" y="1360438"/>
            <a:ext cx="10499834" cy="120032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es-ES" i="1" dirty="0">
                <a:solidFill>
                  <a:schemeClr val="tx1"/>
                </a:solidFill>
              </a:rPr>
              <a:t>H0: La presencia de servicios básicos, tecnología y otros recursos no ha mejorado el nivel de formación académica de los habitantes del Recinto Río Blanco.</a:t>
            </a:r>
            <a:endParaRPr lang="es-ES" dirty="0">
              <a:solidFill>
                <a:schemeClr val="tx1"/>
              </a:solidFill>
            </a:endParaRPr>
          </a:p>
          <a:p>
            <a:r>
              <a:rPr lang="es-ES" i="1" dirty="0">
                <a:solidFill>
                  <a:schemeClr val="tx1"/>
                </a:solidFill>
              </a:rPr>
              <a:t>H1: La presencia de servicios básicos, tecnología y otros recursos ha mejorado el nivel de formación académica de los habitantes del Recinto Río Blanco.</a:t>
            </a:r>
            <a:endParaRPr lang="es-ES" dirty="0">
              <a:solidFill>
                <a:schemeClr val="tx1"/>
              </a:solidFill>
            </a:endParaRPr>
          </a:p>
        </p:txBody>
      </p:sp>
      <p:sp>
        <p:nvSpPr>
          <p:cNvPr id="5" name="Rectangle 4">
            <a:hlinkClick r:id="rId4" action="ppaction://hlinksldjump"/>
          </p:cNvPr>
          <p:cNvSpPr/>
          <p:nvPr/>
        </p:nvSpPr>
        <p:spPr>
          <a:xfrm>
            <a:off x="1056290" y="2961740"/>
            <a:ext cx="10499834" cy="120032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es-ES" i="1" dirty="0">
                <a:solidFill>
                  <a:schemeClr val="tx1"/>
                </a:solidFill>
              </a:rPr>
              <a:t>H0: El turismo Comunitario no tiene una influencia positiva en la Calidad de vida de los comuneros del Recinto Río Blanco.</a:t>
            </a:r>
            <a:endParaRPr lang="es-ES" dirty="0">
              <a:solidFill>
                <a:schemeClr val="tx1"/>
              </a:solidFill>
            </a:endParaRPr>
          </a:p>
          <a:p>
            <a:r>
              <a:rPr lang="es-ES" i="1" dirty="0">
                <a:solidFill>
                  <a:schemeClr val="tx1"/>
                </a:solidFill>
              </a:rPr>
              <a:t>H1: El turismo Comunitario tiene una influencia positiva en la Calidad de vida de los comuneros del Recinto Río Blanco.</a:t>
            </a:r>
            <a:endParaRPr lang="es-ES" dirty="0">
              <a:solidFill>
                <a:schemeClr val="tx1"/>
              </a:solidFill>
            </a:endParaRPr>
          </a:p>
        </p:txBody>
      </p:sp>
      <p:sp>
        <p:nvSpPr>
          <p:cNvPr id="6" name="Rectangle 5">
            <a:hlinkClick r:id="rId5" action="ppaction://hlinksldjump"/>
          </p:cNvPr>
          <p:cNvSpPr/>
          <p:nvPr/>
        </p:nvSpPr>
        <p:spPr>
          <a:xfrm>
            <a:off x="1056290" y="4583162"/>
            <a:ext cx="10499834" cy="120032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es-ES" i="1" dirty="0">
                <a:solidFill>
                  <a:schemeClr val="tx1"/>
                </a:solidFill>
              </a:rPr>
              <a:t>H0: Los habitantes de la Comunidad no han enfocado sus estudios y preparación académica al Turismo como un modelo de gestión para continuar con el desarrollo del Recinto Río Blanco.</a:t>
            </a:r>
            <a:endParaRPr lang="es-ES" dirty="0">
              <a:solidFill>
                <a:schemeClr val="tx1"/>
              </a:solidFill>
            </a:endParaRPr>
          </a:p>
          <a:p>
            <a:r>
              <a:rPr lang="es-ES" i="1" dirty="0">
                <a:solidFill>
                  <a:schemeClr val="tx1"/>
                </a:solidFill>
              </a:rPr>
              <a:t>H1: Los habitantes de la Comunidad han enfocado sus estudios y preparación académica al Turismo como un modelo de gestión para continuar con el desarrollo del Recinto Río Blanco</a:t>
            </a:r>
            <a:r>
              <a:rPr lang="es-ES" i="1" dirty="0" smtClean="0">
                <a:solidFill>
                  <a:schemeClr val="tx1"/>
                </a:solidFill>
              </a:rPr>
              <a:t>.</a:t>
            </a:r>
            <a:endParaRPr lang="es-ES" dirty="0">
              <a:solidFill>
                <a:schemeClr val="tx1"/>
              </a:solidFill>
            </a:endParaRPr>
          </a:p>
        </p:txBody>
      </p:sp>
      <p:sp>
        <p:nvSpPr>
          <p:cNvPr id="7" name="TextBox 6"/>
          <p:cNvSpPr txBox="1"/>
          <p:nvPr/>
        </p:nvSpPr>
        <p:spPr>
          <a:xfrm>
            <a:off x="147675" y="1668214"/>
            <a:ext cx="808235" cy="584775"/>
          </a:xfrm>
          <a:prstGeom prst="rect">
            <a:avLst/>
          </a:prstGeom>
          <a:noFill/>
        </p:spPr>
        <p:txBody>
          <a:bodyPr wrap="none" rtlCol="0">
            <a:spAutoFit/>
          </a:bodyPr>
          <a:lstStyle/>
          <a:p>
            <a:r>
              <a:rPr lang="es-EC" sz="3200" b="1" dirty="0" smtClean="0"/>
              <a:t>H1:</a:t>
            </a:r>
            <a:endParaRPr lang="es-ES" sz="3200" b="1" dirty="0"/>
          </a:p>
        </p:txBody>
      </p:sp>
      <p:sp>
        <p:nvSpPr>
          <p:cNvPr id="8" name="TextBox 7"/>
          <p:cNvSpPr txBox="1"/>
          <p:nvPr/>
        </p:nvSpPr>
        <p:spPr>
          <a:xfrm>
            <a:off x="147675" y="4890938"/>
            <a:ext cx="808235" cy="584775"/>
          </a:xfrm>
          <a:prstGeom prst="rect">
            <a:avLst/>
          </a:prstGeom>
          <a:noFill/>
        </p:spPr>
        <p:txBody>
          <a:bodyPr wrap="none" rtlCol="0">
            <a:spAutoFit/>
          </a:bodyPr>
          <a:lstStyle/>
          <a:p>
            <a:r>
              <a:rPr lang="es-EC" sz="3200" b="1" dirty="0" smtClean="0"/>
              <a:t>H3:</a:t>
            </a:r>
            <a:endParaRPr lang="es-ES" sz="3200" b="1" dirty="0"/>
          </a:p>
        </p:txBody>
      </p:sp>
      <p:sp>
        <p:nvSpPr>
          <p:cNvPr id="9" name="TextBox 8"/>
          <p:cNvSpPr txBox="1"/>
          <p:nvPr/>
        </p:nvSpPr>
        <p:spPr>
          <a:xfrm>
            <a:off x="147675" y="3269516"/>
            <a:ext cx="808235" cy="584775"/>
          </a:xfrm>
          <a:prstGeom prst="rect">
            <a:avLst/>
          </a:prstGeom>
          <a:noFill/>
        </p:spPr>
        <p:txBody>
          <a:bodyPr wrap="none" rtlCol="0">
            <a:spAutoFit/>
          </a:bodyPr>
          <a:lstStyle/>
          <a:p>
            <a:r>
              <a:rPr lang="es-EC" sz="3200" b="1" dirty="0" smtClean="0"/>
              <a:t>H2:</a:t>
            </a:r>
            <a:endParaRPr lang="es-ES" sz="3200" b="1" dirty="0"/>
          </a:p>
        </p:txBody>
      </p:sp>
      <p:sp>
        <p:nvSpPr>
          <p:cNvPr id="12" name="TextBox 11"/>
          <p:cNvSpPr txBox="1"/>
          <p:nvPr/>
        </p:nvSpPr>
        <p:spPr>
          <a:xfrm>
            <a:off x="11302013" y="6581001"/>
            <a:ext cx="889987" cy="276999"/>
          </a:xfrm>
          <a:prstGeom prst="rect">
            <a:avLst/>
          </a:prstGeom>
          <a:noFill/>
        </p:spPr>
        <p:txBody>
          <a:bodyPr wrap="none" rtlCol="0">
            <a:spAutoFit/>
          </a:bodyPr>
          <a:lstStyle/>
          <a:p>
            <a:r>
              <a:rPr lang="es-EC" sz="1200" dirty="0" smtClean="0"/>
              <a:t>Capitulo II</a:t>
            </a:r>
            <a:endParaRPr lang="es-ES" sz="1200" dirty="0"/>
          </a:p>
        </p:txBody>
      </p:sp>
    </p:spTree>
    <p:extLst>
      <p:ext uri="{BB962C8B-B14F-4D97-AF65-F5344CB8AC3E}">
        <p14:creationId xmlns:p14="http://schemas.microsoft.com/office/powerpoint/2010/main" val="409122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1556</TotalTime>
  <Words>2222</Words>
  <Application>Microsoft Office PowerPoint</Application>
  <PresentationFormat>Custom</PresentationFormat>
  <Paragraphs>701</Paragraphs>
  <Slides>22</Slides>
  <Notes>7</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dc:title>
  <dc:creator>EmbertoP</dc:creator>
  <cp:lastModifiedBy>Santiago Amaguaña Alvarez</cp:lastModifiedBy>
  <cp:revision>117</cp:revision>
  <dcterms:created xsi:type="dcterms:W3CDTF">2017-08-23T02:17:09Z</dcterms:created>
  <dcterms:modified xsi:type="dcterms:W3CDTF">2017-09-05T21:03:54Z</dcterms:modified>
</cp:coreProperties>
</file>