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0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3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0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7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0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9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72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7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6CA21-7682-4F75-9725-3FB7B97CC898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39BEF-4DA2-4927-9B9F-3DBE9094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7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6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1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9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uestra_interfa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9384" y="1155940"/>
            <a:ext cx="6705454" cy="5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ensamble_jeri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936" y="241540"/>
            <a:ext cx="11430000" cy="63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implementación_interfa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6161" y="365918"/>
            <a:ext cx="7559675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4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5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1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7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Widescreen</PresentationFormat>
  <Paragraphs>0</Paragraphs>
  <Slides>40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Carolina Zambrano</dc:creator>
  <cp:lastModifiedBy>Carolina Zambrano</cp:lastModifiedBy>
  <cp:revision>26</cp:revision>
  <dcterms:created xsi:type="dcterms:W3CDTF">2017-09-18T00:41:02Z</dcterms:created>
  <dcterms:modified xsi:type="dcterms:W3CDTF">2017-09-18T01:22:47Z</dcterms:modified>
</cp:coreProperties>
</file>