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1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2.xml" ContentType="application/vnd.openxmlformats-officedocument.presentationml.notesSlide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5" r:id="rId2"/>
    <p:sldMasterId id="2147483697" r:id="rId3"/>
  </p:sldMasterIdLst>
  <p:notesMasterIdLst>
    <p:notesMasterId r:id="rId38"/>
  </p:notesMasterIdLst>
  <p:sldIdLst>
    <p:sldId id="262" r:id="rId4"/>
    <p:sldId id="300" r:id="rId5"/>
    <p:sldId id="263" r:id="rId6"/>
    <p:sldId id="264" r:id="rId7"/>
    <p:sldId id="292" r:id="rId8"/>
    <p:sldId id="293" r:id="rId9"/>
    <p:sldId id="294" r:id="rId10"/>
    <p:sldId id="295" r:id="rId11"/>
    <p:sldId id="265" r:id="rId12"/>
    <p:sldId id="298" r:id="rId13"/>
    <p:sldId id="266" r:id="rId14"/>
    <p:sldId id="299" r:id="rId15"/>
    <p:sldId id="296" r:id="rId16"/>
    <p:sldId id="270" r:id="rId17"/>
    <p:sldId id="267" r:id="rId18"/>
    <p:sldId id="272" r:id="rId19"/>
    <p:sldId id="279" r:id="rId20"/>
    <p:sldId id="275" r:id="rId21"/>
    <p:sldId id="274" r:id="rId22"/>
    <p:sldId id="273" r:id="rId23"/>
    <p:sldId id="280" r:id="rId24"/>
    <p:sldId id="277" r:id="rId25"/>
    <p:sldId id="278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EC3A"/>
    <a:srgbClr val="EE5638"/>
    <a:srgbClr val="FCF9BE"/>
    <a:srgbClr val="EF9337"/>
    <a:srgbClr val="FFCCCC"/>
    <a:srgbClr val="FF99FF"/>
    <a:srgbClr val="E69340"/>
    <a:srgbClr val="E2F432"/>
    <a:srgbClr val="FA2C40"/>
    <a:srgbClr val="A740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255" autoAdjust="0"/>
  </p:normalViewPr>
  <p:slideViewPr>
    <p:cSldViewPr>
      <p:cViewPr>
        <p:scale>
          <a:sx n="78" d="100"/>
          <a:sy n="78" d="100"/>
        </p:scale>
        <p:origin x="-1146" y="-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image" Target="../media/image71.png"/><Relationship Id="rId4" Type="http://schemas.openxmlformats.org/officeDocument/2006/relationships/image" Target="../media/image74.png"/></Relationships>
</file>

<file path=ppt/diagrams/_rels/data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image" Target="../media/image114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iagrams/_rels/data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image" Target="../media/image117.png"/></Relationships>
</file>

<file path=ppt/diagrams/_rels/data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image" Target="../media/image134.png"/><Relationship Id="rId4" Type="http://schemas.openxmlformats.org/officeDocument/2006/relationships/image" Target="../media/image137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Relationship Id="rId4" Type="http://schemas.openxmlformats.org/officeDocument/2006/relationships/image" Target="../media/image47.pn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7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F06E9F-76BE-4173-A6D3-D64A88EB8435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689757F2-282A-4331-84D5-F8CFE7A948CD}">
      <dgm:prSet phldrT="[Texto]" phldr="1"/>
      <dgm:spPr/>
      <dgm:t>
        <a:bodyPr/>
        <a:lstStyle/>
        <a:p>
          <a:endParaRPr lang="es-EC"/>
        </a:p>
      </dgm:t>
    </dgm:pt>
    <dgm:pt modelId="{D419B14A-B17D-45D0-A147-7A9FD9CB75FA}" type="parTrans" cxnId="{8FEB8C3F-7E5F-4E2A-A880-04A074B1C5C3}">
      <dgm:prSet/>
      <dgm:spPr/>
      <dgm:t>
        <a:bodyPr/>
        <a:lstStyle/>
        <a:p>
          <a:endParaRPr lang="es-EC"/>
        </a:p>
      </dgm:t>
    </dgm:pt>
    <dgm:pt modelId="{FAA1ECB8-0B2F-4956-8A02-FC34416F7F6A}" type="sibTrans" cxnId="{8FEB8C3F-7E5F-4E2A-A880-04A074B1C5C3}">
      <dgm:prSet/>
      <dgm:spPr/>
      <dgm:t>
        <a:bodyPr/>
        <a:lstStyle/>
        <a:p>
          <a:endParaRPr lang="es-EC"/>
        </a:p>
      </dgm:t>
    </dgm:pt>
    <dgm:pt modelId="{99CD93FD-A6B7-4B5C-894C-9DDDB0EDB678}">
      <dgm:prSet phldrT="[Texto]"/>
      <dgm:spPr/>
      <dgm:t>
        <a:bodyPr/>
        <a:lstStyle/>
        <a:p>
          <a:r>
            <a:rPr lang="es-EC" b="1" dirty="0" smtClean="0"/>
            <a:t>1. </a:t>
          </a:r>
          <a:r>
            <a:rPr lang="es-EC" dirty="0" smtClean="0"/>
            <a:t>Introducción</a:t>
          </a:r>
          <a:endParaRPr lang="es-EC" dirty="0"/>
        </a:p>
      </dgm:t>
    </dgm:pt>
    <dgm:pt modelId="{2CBD44D2-5DE9-40F9-85D9-21C67CDD2EE5}" type="parTrans" cxnId="{B25EF215-A029-4444-8D4C-47C484CD7C99}">
      <dgm:prSet/>
      <dgm:spPr/>
      <dgm:t>
        <a:bodyPr/>
        <a:lstStyle/>
        <a:p>
          <a:endParaRPr lang="es-EC"/>
        </a:p>
      </dgm:t>
    </dgm:pt>
    <dgm:pt modelId="{39866D76-9007-49CE-8CE5-B6049096E2D5}" type="sibTrans" cxnId="{B25EF215-A029-4444-8D4C-47C484CD7C99}">
      <dgm:prSet/>
      <dgm:spPr/>
      <dgm:t>
        <a:bodyPr/>
        <a:lstStyle/>
        <a:p>
          <a:endParaRPr lang="es-EC"/>
        </a:p>
      </dgm:t>
    </dgm:pt>
    <dgm:pt modelId="{4F62DC30-A1C5-4076-B5E0-8BB629910694}">
      <dgm:prSet phldrT="[Texto]"/>
      <dgm:spPr/>
      <dgm:t>
        <a:bodyPr/>
        <a:lstStyle/>
        <a:p>
          <a:r>
            <a:rPr lang="es-EC" b="1" dirty="0" smtClean="0"/>
            <a:t>2. </a:t>
          </a:r>
          <a:r>
            <a:rPr lang="es-EC" dirty="0" smtClean="0"/>
            <a:t>Planteamiento del Problema</a:t>
          </a:r>
          <a:endParaRPr lang="es-EC" dirty="0"/>
        </a:p>
      </dgm:t>
    </dgm:pt>
    <dgm:pt modelId="{242F2118-3A31-4A5C-9904-79043E388B56}" type="parTrans" cxnId="{F5AE6CAE-CD15-49E9-9716-321CA9F19F79}">
      <dgm:prSet/>
      <dgm:spPr/>
      <dgm:t>
        <a:bodyPr/>
        <a:lstStyle/>
        <a:p>
          <a:endParaRPr lang="es-EC"/>
        </a:p>
      </dgm:t>
    </dgm:pt>
    <dgm:pt modelId="{845A9358-1348-44B2-819B-57E63A2E2F92}" type="sibTrans" cxnId="{F5AE6CAE-CD15-49E9-9716-321CA9F19F79}">
      <dgm:prSet/>
      <dgm:spPr/>
      <dgm:t>
        <a:bodyPr/>
        <a:lstStyle/>
        <a:p>
          <a:endParaRPr lang="es-EC"/>
        </a:p>
      </dgm:t>
    </dgm:pt>
    <dgm:pt modelId="{A33F2FF9-02F9-4F91-8D72-5E98FB36C283}">
      <dgm:prSet phldrT="[Texto]"/>
      <dgm:spPr/>
      <dgm:t>
        <a:bodyPr/>
        <a:lstStyle/>
        <a:p>
          <a:r>
            <a:rPr lang="es-EC" b="1" dirty="0" smtClean="0"/>
            <a:t>3. </a:t>
          </a:r>
          <a:r>
            <a:rPr lang="es-EC" dirty="0" smtClean="0"/>
            <a:t>Objetivos</a:t>
          </a:r>
          <a:endParaRPr lang="es-EC" dirty="0"/>
        </a:p>
      </dgm:t>
    </dgm:pt>
    <dgm:pt modelId="{8FC0FAA6-93D1-4B61-BB26-A19FC47E9091}" type="parTrans" cxnId="{202E3DC0-AB8F-4CD9-BE11-2B1308A05C8E}">
      <dgm:prSet/>
      <dgm:spPr/>
      <dgm:t>
        <a:bodyPr/>
        <a:lstStyle/>
        <a:p>
          <a:endParaRPr lang="es-EC"/>
        </a:p>
      </dgm:t>
    </dgm:pt>
    <dgm:pt modelId="{44053397-3B1B-413E-BDD5-9B54E2175413}" type="sibTrans" cxnId="{202E3DC0-AB8F-4CD9-BE11-2B1308A05C8E}">
      <dgm:prSet/>
      <dgm:spPr/>
      <dgm:t>
        <a:bodyPr/>
        <a:lstStyle/>
        <a:p>
          <a:endParaRPr lang="es-EC"/>
        </a:p>
      </dgm:t>
    </dgm:pt>
    <dgm:pt modelId="{D664555D-A23D-4EC5-9C28-FA6E827D761E}">
      <dgm:prSet phldrT="[Texto]"/>
      <dgm:spPr/>
      <dgm:t>
        <a:bodyPr/>
        <a:lstStyle/>
        <a:p>
          <a:r>
            <a:rPr lang="es-EC" b="1" dirty="0" smtClean="0"/>
            <a:t>4. </a:t>
          </a:r>
          <a:r>
            <a:rPr lang="es-EC" dirty="0" smtClean="0"/>
            <a:t>Marco Teórico</a:t>
          </a:r>
          <a:endParaRPr lang="es-EC" dirty="0"/>
        </a:p>
      </dgm:t>
    </dgm:pt>
    <dgm:pt modelId="{6679387E-F429-4273-9F47-1B7D9E86C359}" type="parTrans" cxnId="{ADC84048-E541-4749-98CF-B04EDABD1AD9}">
      <dgm:prSet/>
      <dgm:spPr/>
      <dgm:t>
        <a:bodyPr/>
        <a:lstStyle/>
        <a:p>
          <a:endParaRPr lang="es-EC"/>
        </a:p>
      </dgm:t>
    </dgm:pt>
    <dgm:pt modelId="{8DFC56C9-1BEB-4D0B-9886-0E4C34C9BCA6}" type="sibTrans" cxnId="{ADC84048-E541-4749-98CF-B04EDABD1AD9}">
      <dgm:prSet/>
      <dgm:spPr/>
      <dgm:t>
        <a:bodyPr/>
        <a:lstStyle/>
        <a:p>
          <a:endParaRPr lang="es-EC"/>
        </a:p>
      </dgm:t>
    </dgm:pt>
    <dgm:pt modelId="{32094DC7-A758-4367-BF85-572E6901B311}">
      <dgm:prSet phldrT="[Texto]"/>
      <dgm:spPr/>
      <dgm:t>
        <a:bodyPr/>
        <a:lstStyle/>
        <a:p>
          <a:r>
            <a:rPr lang="es-EC" b="1" dirty="0" smtClean="0"/>
            <a:t>5. </a:t>
          </a:r>
          <a:r>
            <a:rPr lang="es-EC" dirty="0" smtClean="0"/>
            <a:t>Marco Metodológico</a:t>
          </a:r>
          <a:endParaRPr lang="es-EC" dirty="0"/>
        </a:p>
      </dgm:t>
    </dgm:pt>
    <dgm:pt modelId="{9356D7C2-9487-470E-92F2-1412A298461B}" type="parTrans" cxnId="{C74B6183-1298-41A6-AB9B-95FC1EBD59C4}">
      <dgm:prSet/>
      <dgm:spPr/>
      <dgm:t>
        <a:bodyPr/>
        <a:lstStyle/>
        <a:p>
          <a:endParaRPr lang="es-EC"/>
        </a:p>
      </dgm:t>
    </dgm:pt>
    <dgm:pt modelId="{03094E22-21A2-4386-A759-9D18117E3505}" type="sibTrans" cxnId="{C74B6183-1298-41A6-AB9B-95FC1EBD59C4}">
      <dgm:prSet/>
      <dgm:spPr/>
      <dgm:t>
        <a:bodyPr/>
        <a:lstStyle/>
        <a:p>
          <a:endParaRPr lang="es-EC"/>
        </a:p>
      </dgm:t>
    </dgm:pt>
    <dgm:pt modelId="{86B460CA-989D-4E25-BD13-8C5D708EB7CA}">
      <dgm:prSet phldrT="[Texto]"/>
      <dgm:spPr/>
      <dgm:t>
        <a:bodyPr/>
        <a:lstStyle/>
        <a:p>
          <a:r>
            <a:rPr lang="es-EC" b="1" dirty="0" smtClean="0"/>
            <a:t>6. </a:t>
          </a:r>
          <a:r>
            <a:rPr lang="es-EC" dirty="0" smtClean="0"/>
            <a:t>Desarrollo</a:t>
          </a:r>
          <a:endParaRPr lang="es-EC" dirty="0"/>
        </a:p>
      </dgm:t>
    </dgm:pt>
    <dgm:pt modelId="{BFC4B7FE-616B-4359-B0B1-0CEB389693EC}" type="parTrans" cxnId="{B5A25304-EBC4-4305-BEFF-4511DAA1DC8E}">
      <dgm:prSet/>
      <dgm:spPr/>
      <dgm:t>
        <a:bodyPr/>
        <a:lstStyle/>
        <a:p>
          <a:endParaRPr lang="es-EC"/>
        </a:p>
      </dgm:t>
    </dgm:pt>
    <dgm:pt modelId="{D43A6CCC-6570-4AA4-A3DE-7966B0E4C250}" type="sibTrans" cxnId="{B5A25304-EBC4-4305-BEFF-4511DAA1DC8E}">
      <dgm:prSet/>
      <dgm:spPr/>
      <dgm:t>
        <a:bodyPr/>
        <a:lstStyle/>
        <a:p>
          <a:endParaRPr lang="es-EC"/>
        </a:p>
      </dgm:t>
    </dgm:pt>
    <dgm:pt modelId="{E7F23267-5AA1-4FE6-9562-62E55D4E88BD}">
      <dgm:prSet phldrT="[Texto]"/>
      <dgm:spPr/>
      <dgm:t>
        <a:bodyPr/>
        <a:lstStyle/>
        <a:p>
          <a:r>
            <a:rPr lang="es-EC" b="1" dirty="0" smtClean="0"/>
            <a:t>7. </a:t>
          </a:r>
          <a:r>
            <a:rPr lang="es-EC" dirty="0" smtClean="0"/>
            <a:t>Propuesta</a:t>
          </a:r>
          <a:endParaRPr lang="es-EC" dirty="0"/>
        </a:p>
      </dgm:t>
    </dgm:pt>
    <dgm:pt modelId="{D32C6F93-7A52-4815-944E-C090384F9A5D}" type="parTrans" cxnId="{2B816AA6-3114-4E14-B22F-CEE96F5FCD9D}">
      <dgm:prSet/>
      <dgm:spPr/>
      <dgm:t>
        <a:bodyPr/>
        <a:lstStyle/>
        <a:p>
          <a:endParaRPr lang="es-EC"/>
        </a:p>
      </dgm:t>
    </dgm:pt>
    <dgm:pt modelId="{31EA7FA8-C5F8-498D-ABC2-C6C9F26B6220}" type="sibTrans" cxnId="{2B816AA6-3114-4E14-B22F-CEE96F5FCD9D}">
      <dgm:prSet/>
      <dgm:spPr/>
      <dgm:t>
        <a:bodyPr/>
        <a:lstStyle/>
        <a:p>
          <a:endParaRPr lang="es-EC"/>
        </a:p>
      </dgm:t>
    </dgm:pt>
    <dgm:pt modelId="{1C0F66DB-D7B8-4782-86BF-06F9954C2B3F}">
      <dgm:prSet phldrT="[Texto]"/>
      <dgm:spPr/>
      <dgm:t>
        <a:bodyPr/>
        <a:lstStyle/>
        <a:p>
          <a:r>
            <a:rPr lang="es-EC" b="1" dirty="0" smtClean="0"/>
            <a:t>8. </a:t>
          </a:r>
          <a:r>
            <a:rPr lang="es-EC" dirty="0" smtClean="0"/>
            <a:t>Conclusiones y Recomendaciones</a:t>
          </a:r>
          <a:endParaRPr lang="es-EC" dirty="0"/>
        </a:p>
      </dgm:t>
    </dgm:pt>
    <dgm:pt modelId="{7B6C1E7A-1DFA-43C3-9AC8-5FEF2051AF24}" type="parTrans" cxnId="{55863874-FB10-42E2-B85F-9F3ACEDEA69A}">
      <dgm:prSet/>
      <dgm:spPr/>
      <dgm:t>
        <a:bodyPr/>
        <a:lstStyle/>
        <a:p>
          <a:endParaRPr lang="es-EC"/>
        </a:p>
      </dgm:t>
    </dgm:pt>
    <dgm:pt modelId="{E11DB96B-B9E3-4153-B2AF-6876EA9B2841}" type="sibTrans" cxnId="{55863874-FB10-42E2-B85F-9F3ACEDEA69A}">
      <dgm:prSet/>
      <dgm:spPr/>
      <dgm:t>
        <a:bodyPr/>
        <a:lstStyle/>
        <a:p>
          <a:endParaRPr lang="es-EC"/>
        </a:p>
      </dgm:t>
    </dgm:pt>
    <dgm:pt modelId="{62E851E4-FD7F-424E-8D15-A6D670E41744}" type="pres">
      <dgm:prSet presAssocID="{B1F06E9F-76BE-4173-A6D3-D64A88EB8435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1E3A4B44-4F7F-4342-916A-071DE5DFC340}" type="pres">
      <dgm:prSet presAssocID="{689757F2-282A-4331-84D5-F8CFE7A948CD}" presName="thickLine" presStyleLbl="alignNode1" presStyleIdx="0" presStyleCnt="1"/>
      <dgm:spPr/>
    </dgm:pt>
    <dgm:pt modelId="{2DF1FA86-4E53-4DDA-BECF-D7BADD97FD08}" type="pres">
      <dgm:prSet presAssocID="{689757F2-282A-4331-84D5-F8CFE7A948CD}" presName="horz1" presStyleCnt="0"/>
      <dgm:spPr/>
    </dgm:pt>
    <dgm:pt modelId="{03598AD8-E502-42AB-83D0-F47E8CFA48A5}" type="pres">
      <dgm:prSet presAssocID="{689757F2-282A-4331-84D5-F8CFE7A948CD}" presName="tx1" presStyleLbl="revTx" presStyleIdx="0" presStyleCnt="9"/>
      <dgm:spPr/>
      <dgm:t>
        <a:bodyPr/>
        <a:lstStyle/>
        <a:p>
          <a:endParaRPr lang="es-ES"/>
        </a:p>
      </dgm:t>
    </dgm:pt>
    <dgm:pt modelId="{484EF018-6C72-4677-B268-A5BB8C03897F}" type="pres">
      <dgm:prSet presAssocID="{689757F2-282A-4331-84D5-F8CFE7A948CD}" presName="vert1" presStyleCnt="0"/>
      <dgm:spPr/>
    </dgm:pt>
    <dgm:pt modelId="{DEE7525D-9DDD-4094-9B4B-F99D24A508B9}" type="pres">
      <dgm:prSet presAssocID="{99CD93FD-A6B7-4B5C-894C-9DDDB0EDB678}" presName="vertSpace2a" presStyleCnt="0"/>
      <dgm:spPr/>
    </dgm:pt>
    <dgm:pt modelId="{80923184-95AA-43DE-BCCA-48FC8DAF1CD7}" type="pres">
      <dgm:prSet presAssocID="{99CD93FD-A6B7-4B5C-894C-9DDDB0EDB678}" presName="horz2" presStyleCnt="0"/>
      <dgm:spPr/>
    </dgm:pt>
    <dgm:pt modelId="{257BA2A4-DDE3-4226-A937-74E78C571988}" type="pres">
      <dgm:prSet presAssocID="{99CD93FD-A6B7-4B5C-894C-9DDDB0EDB678}" presName="horzSpace2" presStyleCnt="0"/>
      <dgm:spPr/>
    </dgm:pt>
    <dgm:pt modelId="{FBF3395E-4A43-426A-9144-67B8819F4DAD}" type="pres">
      <dgm:prSet presAssocID="{99CD93FD-A6B7-4B5C-894C-9DDDB0EDB678}" presName="tx2" presStyleLbl="revTx" presStyleIdx="1" presStyleCnt="9"/>
      <dgm:spPr/>
      <dgm:t>
        <a:bodyPr/>
        <a:lstStyle/>
        <a:p>
          <a:endParaRPr lang="es-EC"/>
        </a:p>
      </dgm:t>
    </dgm:pt>
    <dgm:pt modelId="{78D76AAD-545E-4AF6-842C-67D2D8386833}" type="pres">
      <dgm:prSet presAssocID="{99CD93FD-A6B7-4B5C-894C-9DDDB0EDB678}" presName="vert2" presStyleCnt="0"/>
      <dgm:spPr/>
    </dgm:pt>
    <dgm:pt modelId="{8EE1723C-E7F5-4334-B734-1577C7A7B254}" type="pres">
      <dgm:prSet presAssocID="{99CD93FD-A6B7-4B5C-894C-9DDDB0EDB678}" presName="thinLine2b" presStyleLbl="callout" presStyleIdx="0" presStyleCnt="8"/>
      <dgm:spPr/>
    </dgm:pt>
    <dgm:pt modelId="{224BFA78-D4CC-4746-A61A-24AAE47FA7B2}" type="pres">
      <dgm:prSet presAssocID="{99CD93FD-A6B7-4B5C-894C-9DDDB0EDB678}" presName="vertSpace2b" presStyleCnt="0"/>
      <dgm:spPr/>
    </dgm:pt>
    <dgm:pt modelId="{EADF7072-1AEA-4D24-933C-F9A330A132F9}" type="pres">
      <dgm:prSet presAssocID="{4F62DC30-A1C5-4076-B5E0-8BB629910694}" presName="horz2" presStyleCnt="0"/>
      <dgm:spPr/>
    </dgm:pt>
    <dgm:pt modelId="{5471EDD4-FC5F-4516-A742-07A041AFDC44}" type="pres">
      <dgm:prSet presAssocID="{4F62DC30-A1C5-4076-B5E0-8BB629910694}" presName="horzSpace2" presStyleCnt="0"/>
      <dgm:spPr/>
    </dgm:pt>
    <dgm:pt modelId="{97E370C8-2CE6-42E8-A3D7-1C04F082052C}" type="pres">
      <dgm:prSet presAssocID="{4F62DC30-A1C5-4076-B5E0-8BB629910694}" presName="tx2" presStyleLbl="revTx" presStyleIdx="2" presStyleCnt="9"/>
      <dgm:spPr/>
      <dgm:t>
        <a:bodyPr/>
        <a:lstStyle/>
        <a:p>
          <a:endParaRPr lang="es-ES"/>
        </a:p>
      </dgm:t>
    </dgm:pt>
    <dgm:pt modelId="{BBB69F42-728C-44F8-8581-328AFF66267F}" type="pres">
      <dgm:prSet presAssocID="{4F62DC30-A1C5-4076-B5E0-8BB629910694}" presName="vert2" presStyleCnt="0"/>
      <dgm:spPr/>
    </dgm:pt>
    <dgm:pt modelId="{9F036941-D8BB-42CD-86E9-EF4CA8414058}" type="pres">
      <dgm:prSet presAssocID="{4F62DC30-A1C5-4076-B5E0-8BB629910694}" presName="thinLine2b" presStyleLbl="callout" presStyleIdx="1" presStyleCnt="8"/>
      <dgm:spPr/>
    </dgm:pt>
    <dgm:pt modelId="{F0BADAD3-4D04-4B9B-B61B-ECB8B3C58717}" type="pres">
      <dgm:prSet presAssocID="{4F62DC30-A1C5-4076-B5E0-8BB629910694}" presName="vertSpace2b" presStyleCnt="0"/>
      <dgm:spPr/>
    </dgm:pt>
    <dgm:pt modelId="{D174F504-8F13-4C6A-BA12-51175157E469}" type="pres">
      <dgm:prSet presAssocID="{A33F2FF9-02F9-4F91-8D72-5E98FB36C283}" presName="horz2" presStyleCnt="0"/>
      <dgm:spPr/>
    </dgm:pt>
    <dgm:pt modelId="{7DB5E5D3-4976-46E6-A24C-8C1C14E72E14}" type="pres">
      <dgm:prSet presAssocID="{A33F2FF9-02F9-4F91-8D72-5E98FB36C283}" presName="horzSpace2" presStyleCnt="0"/>
      <dgm:spPr/>
    </dgm:pt>
    <dgm:pt modelId="{AC9C0192-936B-494F-8E9E-FA1B4B618660}" type="pres">
      <dgm:prSet presAssocID="{A33F2FF9-02F9-4F91-8D72-5E98FB36C283}" presName="tx2" presStyleLbl="revTx" presStyleIdx="3" presStyleCnt="9"/>
      <dgm:spPr/>
      <dgm:t>
        <a:bodyPr/>
        <a:lstStyle/>
        <a:p>
          <a:endParaRPr lang="es-ES"/>
        </a:p>
      </dgm:t>
    </dgm:pt>
    <dgm:pt modelId="{D8860B08-E69A-40EB-931A-6D84A51D0BDE}" type="pres">
      <dgm:prSet presAssocID="{A33F2FF9-02F9-4F91-8D72-5E98FB36C283}" presName="vert2" presStyleCnt="0"/>
      <dgm:spPr/>
    </dgm:pt>
    <dgm:pt modelId="{6F94E064-84FA-4B5D-9570-4111CCE0F5C3}" type="pres">
      <dgm:prSet presAssocID="{A33F2FF9-02F9-4F91-8D72-5E98FB36C283}" presName="thinLine2b" presStyleLbl="callout" presStyleIdx="2" presStyleCnt="8"/>
      <dgm:spPr/>
    </dgm:pt>
    <dgm:pt modelId="{81BB2C1F-1679-4012-A1F4-C9A73948D48A}" type="pres">
      <dgm:prSet presAssocID="{A33F2FF9-02F9-4F91-8D72-5E98FB36C283}" presName="vertSpace2b" presStyleCnt="0"/>
      <dgm:spPr/>
    </dgm:pt>
    <dgm:pt modelId="{7AA2BE56-69B6-45A8-9C7E-81A7ABB1FA3F}" type="pres">
      <dgm:prSet presAssocID="{D664555D-A23D-4EC5-9C28-FA6E827D761E}" presName="horz2" presStyleCnt="0"/>
      <dgm:spPr/>
    </dgm:pt>
    <dgm:pt modelId="{6C6D09F9-DC0B-45FD-A97C-7BF7A4911845}" type="pres">
      <dgm:prSet presAssocID="{D664555D-A23D-4EC5-9C28-FA6E827D761E}" presName="horzSpace2" presStyleCnt="0"/>
      <dgm:spPr/>
    </dgm:pt>
    <dgm:pt modelId="{E1FF96B8-9E5A-4943-87E0-8D7602789EC1}" type="pres">
      <dgm:prSet presAssocID="{D664555D-A23D-4EC5-9C28-FA6E827D761E}" presName="tx2" presStyleLbl="revTx" presStyleIdx="4" presStyleCnt="9"/>
      <dgm:spPr/>
      <dgm:t>
        <a:bodyPr/>
        <a:lstStyle/>
        <a:p>
          <a:endParaRPr lang="es-EC"/>
        </a:p>
      </dgm:t>
    </dgm:pt>
    <dgm:pt modelId="{8BDD751C-D061-459D-8D47-829C9BE6205D}" type="pres">
      <dgm:prSet presAssocID="{D664555D-A23D-4EC5-9C28-FA6E827D761E}" presName="vert2" presStyleCnt="0"/>
      <dgm:spPr/>
    </dgm:pt>
    <dgm:pt modelId="{7942DFFD-A31C-454F-993B-AB41DA71E958}" type="pres">
      <dgm:prSet presAssocID="{D664555D-A23D-4EC5-9C28-FA6E827D761E}" presName="thinLine2b" presStyleLbl="callout" presStyleIdx="3" presStyleCnt="8"/>
      <dgm:spPr/>
    </dgm:pt>
    <dgm:pt modelId="{D8D3B48F-1ECF-408D-B444-5DAA306CA70A}" type="pres">
      <dgm:prSet presAssocID="{D664555D-A23D-4EC5-9C28-FA6E827D761E}" presName="vertSpace2b" presStyleCnt="0"/>
      <dgm:spPr/>
    </dgm:pt>
    <dgm:pt modelId="{F11828DA-0C67-4CB4-A7FC-608547002FDA}" type="pres">
      <dgm:prSet presAssocID="{32094DC7-A758-4367-BF85-572E6901B311}" presName="horz2" presStyleCnt="0"/>
      <dgm:spPr/>
    </dgm:pt>
    <dgm:pt modelId="{7BBB191F-D272-46F7-B970-851E75726AB9}" type="pres">
      <dgm:prSet presAssocID="{32094DC7-A758-4367-BF85-572E6901B311}" presName="horzSpace2" presStyleCnt="0"/>
      <dgm:spPr/>
    </dgm:pt>
    <dgm:pt modelId="{085CFF1A-D4A7-4BDB-B501-D6FE11F03BC8}" type="pres">
      <dgm:prSet presAssocID="{32094DC7-A758-4367-BF85-572E6901B311}" presName="tx2" presStyleLbl="revTx" presStyleIdx="5" presStyleCnt="9"/>
      <dgm:spPr/>
      <dgm:t>
        <a:bodyPr/>
        <a:lstStyle/>
        <a:p>
          <a:endParaRPr lang="es-ES"/>
        </a:p>
      </dgm:t>
    </dgm:pt>
    <dgm:pt modelId="{BBE085A9-5939-4A4A-ABE9-A75EA02BBCB8}" type="pres">
      <dgm:prSet presAssocID="{32094DC7-A758-4367-BF85-572E6901B311}" presName="vert2" presStyleCnt="0"/>
      <dgm:spPr/>
    </dgm:pt>
    <dgm:pt modelId="{EF00477A-7B71-43A0-BDC6-C8444477EC2A}" type="pres">
      <dgm:prSet presAssocID="{32094DC7-A758-4367-BF85-572E6901B311}" presName="thinLine2b" presStyleLbl="callout" presStyleIdx="4" presStyleCnt="8"/>
      <dgm:spPr/>
    </dgm:pt>
    <dgm:pt modelId="{0484D683-C8A0-4F42-80A5-0249B257A5E2}" type="pres">
      <dgm:prSet presAssocID="{32094DC7-A758-4367-BF85-572E6901B311}" presName="vertSpace2b" presStyleCnt="0"/>
      <dgm:spPr/>
    </dgm:pt>
    <dgm:pt modelId="{BA821700-1DB1-4352-AD1D-9202FDFB8608}" type="pres">
      <dgm:prSet presAssocID="{86B460CA-989D-4E25-BD13-8C5D708EB7CA}" presName="horz2" presStyleCnt="0"/>
      <dgm:spPr/>
    </dgm:pt>
    <dgm:pt modelId="{16C3B084-93EE-4929-A3F3-7203CF16ECE3}" type="pres">
      <dgm:prSet presAssocID="{86B460CA-989D-4E25-BD13-8C5D708EB7CA}" presName="horzSpace2" presStyleCnt="0"/>
      <dgm:spPr/>
    </dgm:pt>
    <dgm:pt modelId="{D779C069-B833-4A8F-B908-4984B018753E}" type="pres">
      <dgm:prSet presAssocID="{86B460CA-989D-4E25-BD13-8C5D708EB7CA}" presName="tx2" presStyleLbl="revTx" presStyleIdx="6" presStyleCnt="9"/>
      <dgm:spPr/>
      <dgm:t>
        <a:bodyPr/>
        <a:lstStyle/>
        <a:p>
          <a:endParaRPr lang="es-EC"/>
        </a:p>
      </dgm:t>
    </dgm:pt>
    <dgm:pt modelId="{79FBE37B-542D-450F-9276-3D9972ACF23A}" type="pres">
      <dgm:prSet presAssocID="{86B460CA-989D-4E25-BD13-8C5D708EB7CA}" presName="vert2" presStyleCnt="0"/>
      <dgm:spPr/>
    </dgm:pt>
    <dgm:pt modelId="{6FEBD15C-AEDD-4E45-AB89-D74123760912}" type="pres">
      <dgm:prSet presAssocID="{86B460CA-989D-4E25-BD13-8C5D708EB7CA}" presName="thinLine2b" presStyleLbl="callout" presStyleIdx="5" presStyleCnt="8"/>
      <dgm:spPr/>
    </dgm:pt>
    <dgm:pt modelId="{AFB76CDA-F7CE-4986-9605-EF3E67FD6607}" type="pres">
      <dgm:prSet presAssocID="{86B460CA-989D-4E25-BD13-8C5D708EB7CA}" presName="vertSpace2b" presStyleCnt="0"/>
      <dgm:spPr/>
    </dgm:pt>
    <dgm:pt modelId="{3B6B412F-1EB9-41B8-BB16-445AE3B85883}" type="pres">
      <dgm:prSet presAssocID="{E7F23267-5AA1-4FE6-9562-62E55D4E88BD}" presName="horz2" presStyleCnt="0"/>
      <dgm:spPr/>
    </dgm:pt>
    <dgm:pt modelId="{BB750754-A1BE-4E21-8C39-247F70437416}" type="pres">
      <dgm:prSet presAssocID="{E7F23267-5AA1-4FE6-9562-62E55D4E88BD}" presName="horzSpace2" presStyleCnt="0"/>
      <dgm:spPr/>
    </dgm:pt>
    <dgm:pt modelId="{E52EF9C4-766A-42EA-8D39-453EC901B593}" type="pres">
      <dgm:prSet presAssocID="{E7F23267-5AA1-4FE6-9562-62E55D4E88BD}" presName="tx2" presStyleLbl="revTx" presStyleIdx="7" presStyleCnt="9"/>
      <dgm:spPr/>
      <dgm:t>
        <a:bodyPr/>
        <a:lstStyle/>
        <a:p>
          <a:endParaRPr lang="es-ES"/>
        </a:p>
      </dgm:t>
    </dgm:pt>
    <dgm:pt modelId="{C94CEB3E-4666-40EA-81BD-D8FD35DB5278}" type="pres">
      <dgm:prSet presAssocID="{E7F23267-5AA1-4FE6-9562-62E55D4E88BD}" presName="vert2" presStyleCnt="0"/>
      <dgm:spPr/>
    </dgm:pt>
    <dgm:pt modelId="{A39A60E9-A8CD-4DEB-BFC4-7B38D0B8558E}" type="pres">
      <dgm:prSet presAssocID="{E7F23267-5AA1-4FE6-9562-62E55D4E88BD}" presName="thinLine2b" presStyleLbl="callout" presStyleIdx="6" presStyleCnt="8"/>
      <dgm:spPr/>
    </dgm:pt>
    <dgm:pt modelId="{4194F86C-BD12-4D7E-A4D1-1017A9E1F5C2}" type="pres">
      <dgm:prSet presAssocID="{E7F23267-5AA1-4FE6-9562-62E55D4E88BD}" presName="vertSpace2b" presStyleCnt="0"/>
      <dgm:spPr/>
    </dgm:pt>
    <dgm:pt modelId="{01B8705E-459E-4A08-B356-78C6077CBA32}" type="pres">
      <dgm:prSet presAssocID="{1C0F66DB-D7B8-4782-86BF-06F9954C2B3F}" presName="horz2" presStyleCnt="0"/>
      <dgm:spPr/>
    </dgm:pt>
    <dgm:pt modelId="{8F74DCBB-7365-4DE5-A6D4-AABD26F12DBF}" type="pres">
      <dgm:prSet presAssocID="{1C0F66DB-D7B8-4782-86BF-06F9954C2B3F}" presName="horzSpace2" presStyleCnt="0"/>
      <dgm:spPr/>
    </dgm:pt>
    <dgm:pt modelId="{9724A10A-7BF6-42F7-8CCB-FFEE65E036EC}" type="pres">
      <dgm:prSet presAssocID="{1C0F66DB-D7B8-4782-86BF-06F9954C2B3F}" presName="tx2" presStyleLbl="revTx" presStyleIdx="8" presStyleCnt="9"/>
      <dgm:spPr/>
      <dgm:t>
        <a:bodyPr/>
        <a:lstStyle/>
        <a:p>
          <a:endParaRPr lang="es-ES"/>
        </a:p>
      </dgm:t>
    </dgm:pt>
    <dgm:pt modelId="{49D994A0-AC72-4789-A347-E9BD2C93DC13}" type="pres">
      <dgm:prSet presAssocID="{1C0F66DB-D7B8-4782-86BF-06F9954C2B3F}" presName="vert2" presStyleCnt="0"/>
      <dgm:spPr/>
    </dgm:pt>
    <dgm:pt modelId="{DCC05808-D1A7-4A2D-9BF0-87D2C8A88F50}" type="pres">
      <dgm:prSet presAssocID="{1C0F66DB-D7B8-4782-86BF-06F9954C2B3F}" presName="thinLine2b" presStyleLbl="callout" presStyleIdx="7" presStyleCnt="8"/>
      <dgm:spPr/>
    </dgm:pt>
    <dgm:pt modelId="{CC5354C4-17F9-4D97-A5BA-90D95758F3E0}" type="pres">
      <dgm:prSet presAssocID="{1C0F66DB-D7B8-4782-86BF-06F9954C2B3F}" presName="vertSpace2b" presStyleCnt="0"/>
      <dgm:spPr/>
    </dgm:pt>
  </dgm:ptLst>
  <dgm:cxnLst>
    <dgm:cxn modelId="{B25EF215-A029-4444-8D4C-47C484CD7C99}" srcId="{689757F2-282A-4331-84D5-F8CFE7A948CD}" destId="{99CD93FD-A6B7-4B5C-894C-9DDDB0EDB678}" srcOrd="0" destOrd="0" parTransId="{2CBD44D2-5DE9-40F9-85D9-21C67CDD2EE5}" sibTransId="{39866D76-9007-49CE-8CE5-B6049096E2D5}"/>
    <dgm:cxn modelId="{ADC84048-E541-4749-98CF-B04EDABD1AD9}" srcId="{689757F2-282A-4331-84D5-F8CFE7A948CD}" destId="{D664555D-A23D-4EC5-9C28-FA6E827D761E}" srcOrd="3" destOrd="0" parTransId="{6679387E-F429-4273-9F47-1B7D9E86C359}" sibTransId="{8DFC56C9-1BEB-4D0B-9886-0E4C34C9BCA6}"/>
    <dgm:cxn modelId="{55863874-FB10-42E2-B85F-9F3ACEDEA69A}" srcId="{689757F2-282A-4331-84D5-F8CFE7A948CD}" destId="{1C0F66DB-D7B8-4782-86BF-06F9954C2B3F}" srcOrd="7" destOrd="0" parTransId="{7B6C1E7A-1DFA-43C3-9AC8-5FEF2051AF24}" sibTransId="{E11DB96B-B9E3-4153-B2AF-6876EA9B2841}"/>
    <dgm:cxn modelId="{37106F1E-D6C9-4809-A250-46059B171A7B}" type="presOf" srcId="{B1F06E9F-76BE-4173-A6D3-D64A88EB8435}" destId="{62E851E4-FD7F-424E-8D15-A6D670E41744}" srcOrd="0" destOrd="0" presId="urn:microsoft.com/office/officeart/2008/layout/LinedList"/>
    <dgm:cxn modelId="{202E3DC0-AB8F-4CD9-BE11-2B1308A05C8E}" srcId="{689757F2-282A-4331-84D5-F8CFE7A948CD}" destId="{A33F2FF9-02F9-4F91-8D72-5E98FB36C283}" srcOrd="2" destOrd="0" parTransId="{8FC0FAA6-93D1-4B61-BB26-A19FC47E9091}" sibTransId="{44053397-3B1B-413E-BDD5-9B54E2175413}"/>
    <dgm:cxn modelId="{F5AE6CAE-CD15-49E9-9716-321CA9F19F79}" srcId="{689757F2-282A-4331-84D5-F8CFE7A948CD}" destId="{4F62DC30-A1C5-4076-B5E0-8BB629910694}" srcOrd="1" destOrd="0" parTransId="{242F2118-3A31-4A5C-9904-79043E388B56}" sibTransId="{845A9358-1348-44B2-819B-57E63A2E2F92}"/>
    <dgm:cxn modelId="{D38D035C-F719-49AC-BC6F-E8E7057B69E8}" type="presOf" srcId="{86B460CA-989D-4E25-BD13-8C5D708EB7CA}" destId="{D779C069-B833-4A8F-B908-4984B018753E}" srcOrd="0" destOrd="0" presId="urn:microsoft.com/office/officeart/2008/layout/LinedList"/>
    <dgm:cxn modelId="{82EE5EFB-51E0-42CA-9F19-A3498D73965C}" type="presOf" srcId="{689757F2-282A-4331-84D5-F8CFE7A948CD}" destId="{03598AD8-E502-42AB-83D0-F47E8CFA48A5}" srcOrd="0" destOrd="0" presId="urn:microsoft.com/office/officeart/2008/layout/LinedList"/>
    <dgm:cxn modelId="{A8F6AA02-5395-41D1-9719-1C6BB55C17F3}" type="presOf" srcId="{1C0F66DB-D7B8-4782-86BF-06F9954C2B3F}" destId="{9724A10A-7BF6-42F7-8CCB-FFEE65E036EC}" srcOrd="0" destOrd="0" presId="urn:microsoft.com/office/officeart/2008/layout/LinedList"/>
    <dgm:cxn modelId="{417403E6-2089-432E-B597-8AD9A90C847D}" type="presOf" srcId="{4F62DC30-A1C5-4076-B5E0-8BB629910694}" destId="{97E370C8-2CE6-42E8-A3D7-1C04F082052C}" srcOrd="0" destOrd="0" presId="urn:microsoft.com/office/officeart/2008/layout/LinedList"/>
    <dgm:cxn modelId="{2B816AA6-3114-4E14-B22F-CEE96F5FCD9D}" srcId="{689757F2-282A-4331-84D5-F8CFE7A948CD}" destId="{E7F23267-5AA1-4FE6-9562-62E55D4E88BD}" srcOrd="6" destOrd="0" parTransId="{D32C6F93-7A52-4815-944E-C090384F9A5D}" sibTransId="{31EA7FA8-C5F8-498D-ABC2-C6C9F26B6220}"/>
    <dgm:cxn modelId="{8FEB8C3F-7E5F-4E2A-A880-04A074B1C5C3}" srcId="{B1F06E9F-76BE-4173-A6D3-D64A88EB8435}" destId="{689757F2-282A-4331-84D5-F8CFE7A948CD}" srcOrd="0" destOrd="0" parTransId="{D419B14A-B17D-45D0-A147-7A9FD9CB75FA}" sibTransId="{FAA1ECB8-0B2F-4956-8A02-FC34416F7F6A}"/>
    <dgm:cxn modelId="{C74B6183-1298-41A6-AB9B-95FC1EBD59C4}" srcId="{689757F2-282A-4331-84D5-F8CFE7A948CD}" destId="{32094DC7-A758-4367-BF85-572E6901B311}" srcOrd="4" destOrd="0" parTransId="{9356D7C2-9487-470E-92F2-1412A298461B}" sibTransId="{03094E22-21A2-4386-A759-9D18117E3505}"/>
    <dgm:cxn modelId="{AE4CE442-DE1B-4B63-8496-F8EF7584D7BF}" type="presOf" srcId="{32094DC7-A758-4367-BF85-572E6901B311}" destId="{085CFF1A-D4A7-4BDB-B501-D6FE11F03BC8}" srcOrd="0" destOrd="0" presId="urn:microsoft.com/office/officeart/2008/layout/LinedList"/>
    <dgm:cxn modelId="{001D1B05-A7CA-4AAB-BF2D-EF4645078519}" type="presOf" srcId="{D664555D-A23D-4EC5-9C28-FA6E827D761E}" destId="{E1FF96B8-9E5A-4943-87E0-8D7602789EC1}" srcOrd="0" destOrd="0" presId="urn:microsoft.com/office/officeart/2008/layout/LinedList"/>
    <dgm:cxn modelId="{90F70A3E-62D3-4E5A-B0D8-29153F99A939}" type="presOf" srcId="{A33F2FF9-02F9-4F91-8D72-5E98FB36C283}" destId="{AC9C0192-936B-494F-8E9E-FA1B4B618660}" srcOrd="0" destOrd="0" presId="urn:microsoft.com/office/officeart/2008/layout/LinedList"/>
    <dgm:cxn modelId="{B5A25304-EBC4-4305-BEFF-4511DAA1DC8E}" srcId="{689757F2-282A-4331-84D5-F8CFE7A948CD}" destId="{86B460CA-989D-4E25-BD13-8C5D708EB7CA}" srcOrd="5" destOrd="0" parTransId="{BFC4B7FE-616B-4359-B0B1-0CEB389693EC}" sibTransId="{D43A6CCC-6570-4AA4-A3DE-7966B0E4C250}"/>
    <dgm:cxn modelId="{C5823779-BBD0-454E-B5A9-A042FC6A158C}" type="presOf" srcId="{99CD93FD-A6B7-4B5C-894C-9DDDB0EDB678}" destId="{FBF3395E-4A43-426A-9144-67B8819F4DAD}" srcOrd="0" destOrd="0" presId="urn:microsoft.com/office/officeart/2008/layout/LinedList"/>
    <dgm:cxn modelId="{53355119-C779-44BF-A648-F11BE1CAC05B}" type="presOf" srcId="{E7F23267-5AA1-4FE6-9562-62E55D4E88BD}" destId="{E52EF9C4-766A-42EA-8D39-453EC901B593}" srcOrd="0" destOrd="0" presId="urn:microsoft.com/office/officeart/2008/layout/LinedList"/>
    <dgm:cxn modelId="{1C09C84B-68B2-420C-8757-E0EE2EF45817}" type="presParOf" srcId="{62E851E4-FD7F-424E-8D15-A6D670E41744}" destId="{1E3A4B44-4F7F-4342-916A-071DE5DFC340}" srcOrd="0" destOrd="0" presId="urn:microsoft.com/office/officeart/2008/layout/LinedList"/>
    <dgm:cxn modelId="{845250A5-7F6A-4CC6-8E02-264A6CA3E7CA}" type="presParOf" srcId="{62E851E4-FD7F-424E-8D15-A6D670E41744}" destId="{2DF1FA86-4E53-4DDA-BECF-D7BADD97FD08}" srcOrd="1" destOrd="0" presId="urn:microsoft.com/office/officeart/2008/layout/LinedList"/>
    <dgm:cxn modelId="{EED54F9E-742E-4892-BEF7-A21758E17DC3}" type="presParOf" srcId="{2DF1FA86-4E53-4DDA-BECF-D7BADD97FD08}" destId="{03598AD8-E502-42AB-83D0-F47E8CFA48A5}" srcOrd="0" destOrd="0" presId="urn:microsoft.com/office/officeart/2008/layout/LinedList"/>
    <dgm:cxn modelId="{D443E541-0484-4CE8-ACB9-0D82BC207D1E}" type="presParOf" srcId="{2DF1FA86-4E53-4DDA-BECF-D7BADD97FD08}" destId="{484EF018-6C72-4677-B268-A5BB8C03897F}" srcOrd="1" destOrd="0" presId="urn:microsoft.com/office/officeart/2008/layout/LinedList"/>
    <dgm:cxn modelId="{4D37D4D6-7AF3-4FCA-BDDD-93C5D64C3CB8}" type="presParOf" srcId="{484EF018-6C72-4677-B268-A5BB8C03897F}" destId="{DEE7525D-9DDD-4094-9B4B-F99D24A508B9}" srcOrd="0" destOrd="0" presId="urn:microsoft.com/office/officeart/2008/layout/LinedList"/>
    <dgm:cxn modelId="{D7D7B8F8-A7AD-4A5D-BC76-0BE8B584FC09}" type="presParOf" srcId="{484EF018-6C72-4677-B268-A5BB8C03897F}" destId="{80923184-95AA-43DE-BCCA-48FC8DAF1CD7}" srcOrd="1" destOrd="0" presId="urn:microsoft.com/office/officeart/2008/layout/LinedList"/>
    <dgm:cxn modelId="{9A2F21CC-A1CE-4F21-9237-63E0C2375E17}" type="presParOf" srcId="{80923184-95AA-43DE-BCCA-48FC8DAF1CD7}" destId="{257BA2A4-DDE3-4226-A937-74E78C571988}" srcOrd="0" destOrd="0" presId="urn:microsoft.com/office/officeart/2008/layout/LinedList"/>
    <dgm:cxn modelId="{43E79435-8EE0-4A79-A6A4-FE81911ED975}" type="presParOf" srcId="{80923184-95AA-43DE-BCCA-48FC8DAF1CD7}" destId="{FBF3395E-4A43-426A-9144-67B8819F4DAD}" srcOrd="1" destOrd="0" presId="urn:microsoft.com/office/officeart/2008/layout/LinedList"/>
    <dgm:cxn modelId="{646CE289-455C-4C05-BBC2-9B5593E45A5D}" type="presParOf" srcId="{80923184-95AA-43DE-BCCA-48FC8DAF1CD7}" destId="{78D76AAD-545E-4AF6-842C-67D2D8386833}" srcOrd="2" destOrd="0" presId="urn:microsoft.com/office/officeart/2008/layout/LinedList"/>
    <dgm:cxn modelId="{589EF40A-71CB-4B1C-9134-C29DC7475CDF}" type="presParOf" srcId="{484EF018-6C72-4677-B268-A5BB8C03897F}" destId="{8EE1723C-E7F5-4334-B734-1577C7A7B254}" srcOrd="2" destOrd="0" presId="urn:microsoft.com/office/officeart/2008/layout/LinedList"/>
    <dgm:cxn modelId="{F94EF20A-630D-4445-8AF7-E316AC8C4BAE}" type="presParOf" srcId="{484EF018-6C72-4677-B268-A5BB8C03897F}" destId="{224BFA78-D4CC-4746-A61A-24AAE47FA7B2}" srcOrd="3" destOrd="0" presId="urn:microsoft.com/office/officeart/2008/layout/LinedList"/>
    <dgm:cxn modelId="{79FFEC82-D519-41B3-AFC4-9404AC5B40FA}" type="presParOf" srcId="{484EF018-6C72-4677-B268-A5BB8C03897F}" destId="{EADF7072-1AEA-4D24-933C-F9A330A132F9}" srcOrd="4" destOrd="0" presId="urn:microsoft.com/office/officeart/2008/layout/LinedList"/>
    <dgm:cxn modelId="{66AE209D-96D0-4E2E-B7DC-C788C443807A}" type="presParOf" srcId="{EADF7072-1AEA-4D24-933C-F9A330A132F9}" destId="{5471EDD4-FC5F-4516-A742-07A041AFDC44}" srcOrd="0" destOrd="0" presId="urn:microsoft.com/office/officeart/2008/layout/LinedList"/>
    <dgm:cxn modelId="{DEA41BA3-23A4-4D7C-A1F5-A7379E26F7A0}" type="presParOf" srcId="{EADF7072-1AEA-4D24-933C-F9A330A132F9}" destId="{97E370C8-2CE6-42E8-A3D7-1C04F082052C}" srcOrd="1" destOrd="0" presId="urn:microsoft.com/office/officeart/2008/layout/LinedList"/>
    <dgm:cxn modelId="{C4CE8470-55C2-458D-8871-EEF62F409357}" type="presParOf" srcId="{EADF7072-1AEA-4D24-933C-F9A330A132F9}" destId="{BBB69F42-728C-44F8-8581-328AFF66267F}" srcOrd="2" destOrd="0" presId="urn:microsoft.com/office/officeart/2008/layout/LinedList"/>
    <dgm:cxn modelId="{485E89F0-9613-43F1-8E98-E3788347CF07}" type="presParOf" srcId="{484EF018-6C72-4677-B268-A5BB8C03897F}" destId="{9F036941-D8BB-42CD-86E9-EF4CA8414058}" srcOrd="5" destOrd="0" presId="urn:microsoft.com/office/officeart/2008/layout/LinedList"/>
    <dgm:cxn modelId="{3AEC519E-1F52-4CFD-82C7-A0BF78804A31}" type="presParOf" srcId="{484EF018-6C72-4677-B268-A5BB8C03897F}" destId="{F0BADAD3-4D04-4B9B-B61B-ECB8B3C58717}" srcOrd="6" destOrd="0" presId="urn:microsoft.com/office/officeart/2008/layout/LinedList"/>
    <dgm:cxn modelId="{909EF1AD-7584-446A-9C44-F6AEEE7894C7}" type="presParOf" srcId="{484EF018-6C72-4677-B268-A5BB8C03897F}" destId="{D174F504-8F13-4C6A-BA12-51175157E469}" srcOrd="7" destOrd="0" presId="urn:microsoft.com/office/officeart/2008/layout/LinedList"/>
    <dgm:cxn modelId="{C88F640C-E4AA-4210-8AA9-48116D5A0A6E}" type="presParOf" srcId="{D174F504-8F13-4C6A-BA12-51175157E469}" destId="{7DB5E5D3-4976-46E6-A24C-8C1C14E72E14}" srcOrd="0" destOrd="0" presId="urn:microsoft.com/office/officeart/2008/layout/LinedList"/>
    <dgm:cxn modelId="{D421DF63-495D-426B-906C-CD40C6275D69}" type="presParOf" srcId="{D174F504-8F13-4C6A-BA12-51175157E469}" destId="{AC9C0192-936B-494F-8E9E-FA1B4B618660}" srcOrd="1" destOrd="0" presId="urn:microsoft.com/office/officeart/2008/layout/LinedList"/>
    <dgm:cxn modelId="{E1501944-B342-4682-ACEA-4B66033A66C4}" type="presParOf" srcId="{D174F504-8F13-4C6A-BA12-51175157E469}" destId="{D8860B08-E69A-40EB-931A-6D84A51D0BDE}" srcOrd="2" destOrd="0" presId="urn:microsoft.com/office/officeart/2008/layout/LinedList"/>
    <dgm:cxn modelId="{746539DD-E4EA-4CC5-ADB4-DDA132D283B8}" type="presParOf" srcId="{484EF018-6C72-4677-B268-A5BB8C03897F}" destId="{6F94E064-84FA-4B5D-9570-4111CCE0F5C3}" srcOrd="8" destOrd="0" presId="urn:microsoft.com/office/officeart/2008/layout/LinedList"/>
    <dgm:cxn modelId="{9A8B1E7E-A3B3-48A1-8BE9-55B725FBDB7F}" type="presParOf" srcId="{484EF018-6C72-4677-B268-A5BB8C03897F}" destId="{81BB2C1F-1679-4012-A1F4-C9A73948D48A}" srcOrd="9" destOrd="0" presId="urn:microsoft.com/office/officeart/2008/layout/LinedList"/>
    <dgm:cxn modelId="{45A3A400-F494-43B2-A885-0F37627D30CA}" type="presParOf" srcId="{484EF018-6C72-4677-B268-A5BB8C03897F}" destId="{7AA2BE56-69B6-45A8-9C7E-81A7ABB1FA3F}" srcOrd="10" destOrd="0" presId="urn:microsoft.com/office/officeart/2008/layout/LinedList"/>
    <dgm:cxn modelId="{BE675A3C-1FC3-4131-9F31-52B837C1E18F}" type="presParOf" srcId="{7AA2BE56-69B6-45A8-9C7E-81A7ABB1FA3F}" destId="{6C6D09F9-DC0B-45FD-A97C-7BF7A4911845}" srcOrd="0" destOrd="0" presId="urn:microsoft.com/office/officeart/2008/layout/LinedList"/>
    <dgm:cxn modelId="{B525E66C-90DE-4D47-828A-EC6021E58536}" type="presParOf" srcId="{7AA2BE56-69B6-45A8-9C7E-81A7ABB1FA3F}" destId="{E1FF96B8-9E5A-4943-87E0-8D7602789EC1}" srcOrd="1" destOrd="0" presId="urn:microsoft.com/office/officeart/2008/layout/LinedList"/>
    <dgm:cxn modelId="{1B48CC33-29CA-4FD4-B803-00F4F25F53DB}" type="presParOf" srcId="{7AA2BE56-69B6-45A8-9C7E-81A7ABB1FA3F}" destId="{8BDD751C-D061-459D-8D47-829C9BE6205D}" srcOrd="2" destOrd="0" presId="urn:microsoft.com/office/officeart/2008/layout/LinedList"/>
    <dgm:cxn modelId="{CEE82F76-8AB6-445E-9A57-2F3638603A8E}" type="presParOf" srcId="{484EF018-6C72-4677-B268-A5BB8C03897F}" destId="{7942DFFD-A31C-454F-993B-AB41DA71E958}" srcOrd="11" destOrd="0" presId="urn:microsoft.com/office/officeart/2008/layout/LinedList"/>
    <dgm:cxn modelId="{996E0FF8-7CBF-4123-92F2-0FE0B28AD45F}" type="presParOf" srcId="{484EF018-6C72-4677-B268-A5BB8C03897F}" destId="{D8D3B48F-1ECF-408D-B444-5DAA306CA70A}" srcOrd="12" destOrd="0" presId="urn:microsoft.com/office/officeart/2008/layout/LinedList"/>
    <dgm:cxn modelId="{3E9EE510-1463-43F0-BB0C-65E4F6F98CE8}" type="presParOf" srcId="{484EF018-6C72-4677-B268-A5BB8C03897F}" destId="{F11828DA-0C67-4CB4-A7FC-608547002FDA}" srcOrd="13" destOrd="0" presId="urn:microsoft.com/office/officeart/2008/layout/LinedList"/>
    <dgm:cxn modelId="{6BF436FA-7FA3-4A46-8266-B018192AA914}" type="presParOf" srcId="{F11828DA-0C67-4CB4-A7FC-608547002FDA}" destId="{7BBB191F-D272-46F7-B970-851E75726AB9}" srcOrd="0" destOrd="0" presId="urn:microsoft.com/office/officeart/2008/layout/LinedList"/>
    <dgm:cxn modelId="{037ACB73-F55C-4083-8B3F-63654F663521}" type="presParOf" srcId="{F11828DA-0C67-4CB4-A7FC-608547002FDA}" destId="{085CFF1A-D4A7-4BDB-B501-D6FE11F03BC8}" srcOrd="1" destOrd="0" presId="urn:microsoft.com/office/officeart/2008/layout/LinedList"/>
    <dgm:cxn modelId="{14C17E2F-8598-4FF4-8338-736925373FE4}" type="presParOf" srcId="{F11828DA-0C67-4CB4-A7FC-608547002FDA}" destId="{BBE085A9-5939-4A4A-ABE9-A75EA02BBCB8}" srcOrd="2" destOrd="0" presId="urn:microsoft.com/office/officeart/2008/layout/LinedList"/>
    <dgm:cxn modelId="{93487628-3C0A-4AF9-8323-AAF9E1AB6C72}" type="presParOf" srcId="{484EF018-6C72-4677-B268-A5BB8C03897F}" destId="{EF00477A-7B71-43A0-BDC6-C8444477EC2A}" srcOrd="14" destOrd="0" presId="urn:microsoft.com/office/officeart/2008/layout/LinedList"/>
    <dgm:cxn modelId="{41E4D66A-6083-423E-B8F5-D640A006A916}" type="presParOf" srcId="{484EF018-6C72-4677-B268-A5BB8C03897F}" destId="{0484D683-C8A0-4F42-80A5-0249B257A5E2}" srcOrd="15" destOrd="0" presId="urn:microsoft.com/office/officeart/2008/layout/LinedList"/>
    <dgm:cxn modelId="{5F42E649-ABED-4096-9F13-FC387A54764D}" type="presParOf" srcId="{484EF018-6C72-4677-B268-A5BB8C03897F}" destId="{BA821700-1DB1-4352-AD1D-9202FDFB8608}" srcOrd="16" destOrd="0" presId="urn:microsoft.com/office/officeart/2008/layout/LinedList"/>
    <dgm:cxn modelId="{53FC081E-2999-4DA3-BA85-A14DE100054E}" type="presParOf" srcId="{BA821700-1DB1-4352-AD1D-9202FDFB8608}" destId="{16C3B084-93EE-4929-A3F3-7203CF16ECE3}" srcOrd="0" destOrd="0" presId="urn:microsoft.com/office/officeart/2008/layout/LinedList"/>
    <dgm:cxn modelId="{F1103EED-FDAF-4FA9-9894-8241CDB7C387}" type="presParOf" srcId="{BA821700-1DB1-4352-AD1D-9202FDFB8608}" destId="{D779C069-B833-4A8F-B908-4984B018753E}" srcOrd="1" destOrd="0" presId="urn:microsoft.com/office/officeart/2008/layout/LinedList"/>
    <dgm:cxn modelId="{F7381163-143D-4020-B0C2-AF33CB0E2043}" type="presParOf" srcId="{BA821700-1DB1-4352-AD1D-9202FDFB8608}" destId="{79FBE37B-542D-450F-9276-3D9972ACF23A}" srcOrd="2" destOrd="0" presId="urn:microsoft.com/office/officeart/2008/layout/LinedList"/>
    <dgm:cxn modelId="{4E8F71E9-7867-40D6-8CDE-8A1B669E0CFC}" type="presParOf" srcId="{484EF018-6C72-4677-B268-A5BB8C03897F}" destId="{6FEBD15C-AEDD-4E45-AB89-D74123760912}" srcOrd="17" destOrd="0" presId="urn:microsoft.com/office/officeart/2008/layout/LinedList"/>
    <dgm:cxn modelId="{AFCCB4EB-F7FA-4DB9-A55F-B286D73B6FA0}" type="presParOf" srcId="{484EF018-6C72-4677-B268-A5BB8C03897F}" destId="{AFB76CDA-F7CE-4986-9605-EF3E67FD6607}" srcOrd="18" destOrd="0" presId="urn:microsoft.com/office/officeart/2008/layout/LinedList"/>
    <dgm:cxn modelId="{9C6E08EB-5795-4EB2-B14D-EED5C09A6EC0}" type="presParOf" srcId="{484EF018-6C72-4677-B268-A5BB8C03897F}" destId="{3B6B412F-1EB9-41B8-BB16-445AE3B85883}" srcOrd="19" destOrd="0" presId="urn:microsoft.com/office/officeart/2008/layout/LinedList"/>
    <dgm:cxn modelId="{2A851457-77D2-4734-971D-39CF99D163A5}" type="presParOf" srcId="{3B6B412F-1EB9-41B8-BB16-445AE3B85883}" destId="{BB750754-A1BE-4E21-8C39-247F70437416}" srcOrd="0" destOrd="0" presId="urn:microsoft.com/office/officeart/2008/layout/LinedList"/>
    <dgm:cxn modelId="{9432C40D-5085-490A-88EB-6DA95F17C085}" type="presParOf" srcId="{3B6B412F-1EB9-41B8-BB16-445AE3B85883}" destId="{E52EF9C4-766A-42EA-8D39-453EC901B593}" srcOrd="1" destOrd="0" presId="urn:microsoft.com/office/officeart/2008/layout/LinedList"/>
    <dgm:cxn modelId="{93B8CD40-2131-4838-B68F-3FF85C7B856E}" type="presParOf" srcId="{3B6B412F-1EB9-41B8-BB16-445AE3B85883}" destId="{C94CEB3E-4666-40EA-81BD-D8FD35DB5278}" srcOrd="2" destOrd="0" presId="urn:microsoft.com/office/officeart/2008/layout/LinedList"/>
    <dgm:cxn modelId="{93BF7045-110C-4D90-8128-2CEC08A6944B}" type="presParOf" srcId="{484EF018-6C72-4677-B268-A5BB8C03897F}" destId="{A39A60E9-A8CD-4DEB-BFC4-7B38D0B8558E}" srcOrd="20" destOrd="0" presId="urn:microsoft.com/office/officeart/2008/layout/LinedList"/>
    <dgm:cxn modelId="{D92F9459-DB87-4B74-8513-ED536D1ED0BD}" type="presParOf" srcId="{484EF018-6C72-4677-B268-A5BB8C03897F}" destId="{4194F86C-BD12-4D7E-A4D1-1017A9E1F5C2}" srcOrd="21" destOrd="0" presId="urn:microsoft.com/office/officeart/2008/layout/LinedList"/>
    <dgm:cxn modelId="{1D344B70-CCC3-4E3C-B4B3-8A0DDCEA27F9}" type="presParOf" srcId="{484EF018-6C72-4677-B268-A5BB8C03897F}" destId="{01B8705E-459E-4A08-B356-78C6077CBA32}" srcOrd="22" destOrd="0" presId="urn:microsoft.com/office/officeart/2008/layout/LinedList"/>
    <dgm:cxn modelId="{ABBF34BB-0565-408D-A6BA-737D63E1E536}" type="presParOf" srcId="{01B8705E-459E-4A08-B356-78C6077CBA32}" destId="{8F74DCBB-7365-4DE5-A6D4-AABD26F12DBF}" srcOrd="0" destOrd="0" presId="urn:microsoft.com/office/officeart/2008/layout/LinedList"/>
    <dgm:cxn modelId="{96B97E86-4D98-491E-B538-7DD32EB67B18}" type="presParOf" srcId="{01B8705E-459E-4A08-B356-78C6077CBA32}" destId="{9724A10A-7BF6-42F7-8CCB-FFEE65E036EC}" srcOrd="1" destOrd="0" presId="urn:microsoft.com/office/officeart/2008/layout/LinedList"/>
    <dgm:cxn modelId="{E94D66F7-E181-4A2A-A211-8CF824F70D19}" type="presParOf" srcId="{01B8705E-459E-4A08-B356-78C6077CBA32}" destId="{49D994A0-AC72-4789-A347-E9BD2C93DC13}" srcOrd="2" destOrd="0" presId="urn:microsoft.com/office/officeart/2008/layout/LinedList"/>
    <dgm:cxn modelId="{C82806FB-2917-4478-A60C-C6C1D5AA1B07}" type="presParOf" srcId="{484EF018-6C72-4677-B268-A5BB8C03897F}" destId="{DCC05808-D1A7-4A2D-9BF0-87D2C8A88F50}" srcOrd="23" destOrd="0" presId="urn:microsoft.com/office/officeart/2008/layout/LinedList"/>
    <dgm:cxn modelId="{B9C65BAF-7019-4FAC-8282-3BB9E17CFF4A}" type="presParOf" srcId="{484EF018-6C72-4677-B268-A5BB8C03897F}" destId="{CC5354C4-17F9-4D97-A5BA-90D95758F3E0}" srcOrd="24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DC9FD05-239A-49CC-9F4E-C2AA7FCCC36B}" type="doc">
      <dgm:prSet loTypeId="urn:microsoft.com/office/officeart/2008/layout/CircleAccentTimeline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91977413-C3C1-45F7-9852-804698C2BAE4}">
      <dgm:prSet phldrT="[Texto]" phldr="1" custT="1"/>
      <dgm:spPr/>
      <dgm:t>
        <a:bodyPr/>
        <a:lstStyle/>
        <a:p>
          <a:endParaRPr lang="es-EC" sz="1800" b="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72E2439-AE3B-472F-9144-892C289CCFAC}" type="parTrans" cxnId="{0008B42D-122B-45A6-8116-27707249C521}">
      <dgm:prSet/>
      <dgm:spPr/>
      <dgm:t>
        <a:bodyPr/>
        <a:lstStyle/>
        <a:p>
          <a:endParaRPr lang="es-EC" sz="1800" b="0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F9F9328-FF3A-4273-A107-59510ED1A09B}" type="sibTrans" cxnId="{0008B42D-122B-45A6-8116-27707249C521}">
      <dgm:prSet/>
      <dgm:spPr/>
      <dgm:t>
        <a:bodyPr/>
        <a:lstStyle/>
        <a:p>
          <a:endParaRPr lang="es-EC" sz="1800" b="0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3A866A-1412-433A-838D-13C2D6794782}">
      <dgm:prSet phldrT="[Texto]" custT="1"/>
      <dgm:spPr/>
      <dgm:t>
        <a:bodyPr/>
        <a:lstStyle/>
        <a:p>
          <a:r>
            <a:rPr lang="es-EC" sz="1800" b="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Persona Jurídica</a:t>
          </a:r>
          <a:endParaRPr lang="es-EC" sz="1800" b="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F87967-8884-4E87-9659-AF728C8D756F}" type="parTrans" cxnId="{8E860BE2-5106-406E-8243-B89B336A6F2A}">
      <dgm:prSet/>
      <dgm:spPr/>
      <dgm:t>
        <a:bodyPr/>
        <a:lstStyle/>
        <a:p>
          <a:endParaRPr lang="es-EC" sz="1800" b="0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F7EB1A-9FF7-4A09-8579-B7D4B5117B66}" type="sibTrans" cxnId="{8E860BE2-5106-406E-8243-B89B336A6F2A}">
      <dgm:prSet/>
      <dgm:spPr/>
      <dgm:t>
        <a:bodyPr/>
        <a:lstStyle/>
        <a:p>
          <a:endParaRPr lang="es-EC" sz="1800" b="0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572C26A-CAAC-43F6-9FB8-7F02478936FB}">
      <dgm:prSet phldrT="[Texto]" custT="1"/>
      <dgm:spPr/>
      <dgm:t>
        <a:bodyPr/>
        <a:lstStyle/>
        <a:p>
          <a:pPr algn="l"/>
          <a:r>
            <a:rPr lang="es-EC" sz="18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40 años de experiencia en el campo del Comercio Exterior</a:t>
          </a:r>
          <a:endParaRPr lang="es-EC" sz="1800" b="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1CDDC1-5DBA-4006-85F8-5C0D977707AA}" type="parTrans" cxnId="{2B9D3E01-E89B-422E-9728-B89FBC88E46E}">
      <dgm:prSet/>
      <dgm:spPr/>
      <dgm:t>
        <a:bodyPr/>
        <a:lstStyle/>
        <a:p>
          <a:endParaRPr lang="es-EC" sz="1800" b="0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F371F8-3893-4A5F-A52F-F732D2AF7CB4}" type="sibTrans" cxnId="{2B9D3E01-E89B-422E-9728-B89FBC88E46E}">
      <dgm:prSet/>
      <dgm:spPr/>
      <dgm:t>
        <a:bodyPr/>
        <a:lstStyle/>
        <a:p>
          <a:endParaRPr lang="es-EC" sz="1800" b="0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37E1C5-217E-4A86-999F-2002ECAC806E}">
      <dgm:prSet phldrT="[Texto]" custT="1"/>
      <dgm:spPr/>
      <dgm:t>
        <a:bodyPr/>
        <a:lstStyle/>
        <a:p>
          <a:pPr algn="ctr"/>
          <a:r>
            <a:rPr lang="es-EC" sz="18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Servicios en trámites de importación y exportación</a:t>
          </a:r>
          <a:endParaRPr lang="es-EC" sz="1800" b="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F391EF-68AF-4E03-9F96-5C05E13E3FC7}" type="parTrans" cxnId="{1BE9083C-579B-4EE4-A0B2-4CC635646C54}">
      <dgm:prSet/>
      <dgm:spPr/>
      <dgm:t>
        <a:bodyPr/>
        <a:lstStyle/>
        <a:p>
          <a:endParaRPr lang="es-EC" sz="1800" b="0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CAA39C-0494-48C2-93A0-FD7EFC7DB783}" type="sibTrans" cxnId="{1BE9083C-579B-4EE4-A0B2-4CC635646C54}">
      <dgm:prSet/>
      <dgm:spPr/>
      <dgm:t>
        <a:bodyPr/>
        <a:lstStyle/>
        <a:p>
          <a:endParaRPr lang="es-EC" sz="1800" b="0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D25234-45D7-42EE-B9A6-AE46514E5CB0}">
      <dgm:prSet phldrT="[Texto]" custT="1"/>
      <dgm:spPr/>
      <dgm:t>
        <a:bodyPr/>
        <a:lstStyle/>
        <a:p>
          <a:r>
            <a:rPr lang="es-EC" sz="1800" b="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Farmacéuticos </a:t>
          </a:r>
          <a:endParaRPr lang="es-EC" sz="1800" b="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B0ADAA-76AC-4DA6-B988-F9B045234D98}" type="parTrans" cxnId="{37D30AD3-5F28-4ACC-925F-6DE4D639A502}">
      <dgm:prSet/>
      <dgm:spPr/>
      <dgm:t>
        <a:bodyPr/>
        <a:lstStyle/>
        <a:p>
          <a:endParaRPr lang="es-EC" sz="1800" b="0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07074AF-7C2B-4945-9574-D2D97CBC1A98}" type="sibTrans" cxnId="{37D30AD3-5F28-4ACC-925F-6DE4D639A502}">
      <dgm:prSet/>
      <dgm:spPr/>
      <dgm:t>
        <a:bodyPr/>
        <a:lstStyle/>
        <a:p>
          <a:endParaRPr lang="es-EC" sz="1800" b="0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8E8208F-1854-47B0-88CF-2BBBFC5E1281}">
      <dgm:prSet phldrT="[Texto]" custT="1"/>
      <dgm:spPr/>
      <dgm:t>
        <a:bodyPr/>
        <a:lstStyle/>
        <a:p>
          <a:r>
            <a:rPr lang="es-EC" sz="1800" b="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Automotrices</a:t>
          </a:r>
          <a:endParaRPr lang="es-EC" sz="1800" b="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895A81-67F6-4E1A-97F1-7F086FB93A95}" type="parTrans" cxnId="{480D6456-FEAA-43A1-A83C-D01C8F926636}">
      <dgm:prSet/>
      <dgm:spPr/>
      <dgm:t>
        <a:bodyPr/>
        <a:lstStyle/>
        <a:p>
          <a:endParaRPr lang="es-EC" sz="1800" b="0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66705F-0EA1-43F6-83AE-FEB2BC9BE631}" type="sibTrans" cxnId="{480D6456-FEAA-43A1-A83C-D01C8F926636}">
      <dgm:prSet/>
      <dgm:spPr/>
      <dgm:t>
        <a:bodyPr/>
        <a:lstStyle/>
        <a:p>
          <a:endParaRPr lang="es-EC" sz="1800" b="0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C956CE7-53A4-48E9-8CD1-FDEDFCCA406A}">
      <dgm:prSet phldrT="[Texto]" custT="1"/>
      <dgm:spPr/>
      <dgm:t>
        <a:bodyPr/>
        <a:lstStyle/>
        <a:p>
          <a:r>
            <a:rPr lang="es-EC" sz="1800" b="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Agrícolas</a:t>
          </a:r>
          <a:endParaRPr lang="es-EC" sz="1800" b="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13C045-6F6D-46EA-B123-B036340DEE06}" type="parTrans" cxnId="{4DEA3178-6169-47E4-B84C-9D7916892AF7}">
      <dgm:prSet/>
      <dgm:spPr/>
      <dgm:t>
        <a:bodyPr/>
        <a:lstStyle/>
        <a:p>
          <a:endParaRPr lang="es-EC" i="1"/>
        </a:p>
      </dgm:t>
    </dgm:pt>
    <dgm:pt modelId="{3CEF87C2-8741-4B7D-B952-CE90BDF1237C}" type="sibTrans" cxnId="{4DEA3178-6169-47E4-B84C-9D7916892AF7}">
      <dgm:prSet/>
      <dgm:spPr/>
      <dgm:t>
        <a:bodyPr/>
        <a:lstStyle/>
        <a:p>
          <a:endParaRPr lang="es-EC" i="1"/>
        </a:p>
      </dgm:t>
    </dgm:pt>
    <dgm:pt modelId="{E50C4442-5C39-4708-ACF5-2A3E0BEA3E5B}" type="pres">
      <dgm:prSet presAssocID="{9DC9FD05-239A-49CC-9F4E-C2AA7FCCC36B}" presName="Name0" presStyleCnt="0">
        <dgm:presLayoutVars>
          <dgm:dir/>
        </dgm:presLayoutVars>
      </dgm:prSet>
      <dgm:spPr/>
      <dgm:t>
        <a:bodyPr/>
        <a:lstStyle/>
        <a:p>
          <a:endParaRPr lang="es-EC"/>
        </a:p>
      </dgm:t>
    </dgm:pt>
    <dgm:pt modelId="{6C947953-4C5E-46BE-83B5-CDC26E887378}" type="pres">
      <dgm:prSet presAssocID="{91977413-C3C1-45F7-9852-804698C2BAE4}" presName="parComposite" presStyleCnt="0"/>
      <dgm:spPr/>
    </dgm:pt>
    <dgm:pt modelId="{A090FCC3-450F-43F2-86F3-90E58F209938}" type="pres">
      <dgm:prSet presAssocID="{91977413-C3C1-45F7-9852-804698C2BAE4}" presName="parBigCircle" presStyleLbl="node0" presStyleIdx="0" presStyleCnt="2"/>
      <dgm:spPr/>
    </dgm:pt>
    <dgm:pt modelId="{A45BC66F-3BCB-4A0A-9F6C-DDA3194BD905}" type="pres">
      <dgm:prSet presAssocID="{91977413-C3C1-45F7-9852-804698C2BAE4}" presName="parTx" presStyleLbl="revTx" presStyleIdx="0" presStyleCnt="12"/>
      <dgm:spPr/>
      <dgm:t>
        <a:bodyPr/>
        <a:lstStyle/>
        <a:p>
          <a:endParaRPr lang="es-EC"/>
        </a:p>
      </dgm:t>
    </dgm:pt>
    <dgm:pt modelId="{60C2A00E-8588-431C-A16E-3F6C8BB09E75}" type="pres">
      <dgm:prSet presAssocID="{91977413-C3C1-45F7-9852-804698C2BAE4}" presName="bSpace" presStyleCnt="0"/>
      <dgm:spPr/>
    </dgm:pt>
    <dgm:pt modelId="{654249C2-0E5C-4681-9B2D-F0ED86D0625F}" type="pres">
      <dgm:prSet presAssocID="{91977413-C3C1-45F7-9852-804698C2BAE4}" presName="parBackupNorm" presStyleCnt="0"/>
      <dgm:spPr/>
    </dgm:pt>
    <dgm:pt modelId="{3DFB1C1D-CD6E-446D-9E1B-5B087C053CF3}" type="pres">
      <dgm:prSet presAssocID="{9F9F9328-FF3A-4273-A107-59510ED1A09B}" presName="parSpace" presStyleCnt="0"/>
      <dgm:spPr/>
    </dgm:pt>
    <dgm:pt modelId="{37F3F1EE-6E89-4406-8506-DFE14782F928}" type="pres">
      <dgm:prSet presAssocID="{7F3A866A-1412-433A-838D-13C2D6794782}" presName="desBackupLeftNorm" presStyleCnt="0"/>
      <dgm:spPr/>
    </dgm:pt>
    <dgm:pt modelId="{4E959719-F4AE-425C-915E-1AC7D7C1B528}" type="pres">
      <dgm:prSet presAssocID="{7F3A866A-1412-433A-838D-13C2D6794782}" presName="desComposite" presStyleCnt="0"/>
      <dgm:spPr/>
    </dgm:pt>
    <dgm:pt modelId="{6A972E8C-0B1F-4264-A5AB-B97D1F65928C}" type="pres">
      <dgm:prSet presAssocID="{7F3A866A-1412-433A-838D-13C2D6794782}" presName="desCircle" presStyleLbl="node1" presStyleIdx="0" presStyleCnt="5"/>
      <dgm:spPr/>
    </dgm:pt>
    <dgm:pt modelId="{7EBA2E4A-73E4-47B3-A7CF-AA2CC0E3AF3E}" type="pres">
      <dgm:prSet presAssocID="{7F3A866A-1412-433A-838D-13C2D6794782}" presName="chTx" presStyleLbl="revTx" presStyleIdx="1" presStyleCnt="12" custAng="3900000" custScaleY="95572" custLinFactY="-1989" custLinFactNeighborX="30321" custLinFactNeighborY="-100000"/>
      <dgm:spPr/>
      <dgm:t>
        <a:bodyPr/>
        <a:lstStyle/>
        <a:p>
          <a:endParaRPr lang="es-EC"/>
        </a:p>
      </dgm:t>
    </dgm:pt>
    <dgm:pt modelId="{E1DA2D4E-CEED-4CD3-BBBB-E348261688FE}" type="pres">
      <dgm:prSet presAssocID="{7F3A866A-1412-433A-838D-13C2D6794782}" presName="desTx" presStyleLbl="revTx" presStyleIdx="2" presStyleCnt="12">
        <dgm:presLayoutVars>
          <dgm:bulletEnabled val="1"/>
        </dgm:presLayoutVars>
      </dgm:prSet>
      <dgm:spPr/>
    </dgm:pt>
    <dgm:pt modelId="{0A6DDB84-DBD2-4847-95C3-5713E287CFF0}" type="pres">
      <dgm:prSet presAssocID="{7F3A866A-1412-433A-838D-13C2D6794782}" presName="desBackupRightNorm" presStyleCnt="0"/>
      <dgm:spPr/>
    </dgm:pt>
    <dgm:pt modelId="{F2FF6226-D616-4ABC-B925-6A208F1714DB}" type="pres">
      <dgm:prSet presAssocID="{04F7EB1A-9FF7-4A09-8579-B7D4B5117B66}" presName="desSpace" presStyleCnt="0"/>
      <dgm:spPr/>
    </dgm:pt>
    <dgm:pt modelId="{976A51A5-2624-44DE-9BFB-B43BE98206EF}" type="pres">
      <dgm:prSet presAssocID="{E572C26A-CAAC-43F6-9FB8-7F02478936FB}" presName="desBackupLeftNorm" presStyleCnt="0"/>
      <dgm:spPr/>
    </dgm:pt>
    <dgm:pt modelId="{42E16514-1D15-4890-9290-3E6182F8C527}" type="pres">
      <dgm:prSet presAssocID="{E572C26A-CAAC-43F6-9FB8-7F02478936FB}" presName="desComposite" presStyleCnt="0"/>
      <dgm:spPr/>
    </dgm:pt>
    <dgm:pt modelId="{87F3263F-4694-4C62-8E81-2DC5014AE9CB}" type="pres">
      <dgm:prSet presAssocID="{E572C26A-CAAC-43F6-9FB8-7F02478936FB}" presName="desCircle" presStyleLbl="node1" presStyleIdx="1" presStyleCnt="5" custLinFactNeighborX="-2764" custLinFactNeighborY="38408"/>
      <dgm:spPr/>
    </dgm:pt>
    <dgm:pt modelId="{94B7C4BF-F00B-4550-AE62-FD2D7D321EAE}" type="pres">
      <dgm:prSet presAssocID="{E572C26A-CAAC-43F6-9FB8-7F02478936FB}" presName="chTx" presStyleLbl="revTx" presStyleIdx="3" presStyleCnt="12" custAng="2212822" custScaleY="133017" custLinFactNeighborX="-1105" custLinFactNeighborY="9941"/>
      <dgm:spPr/>
      <dgm:t>
        <a:bodyPr/>
        <a:lstStyle/>
        <a:p>
          <a:endParaRPr lang="es-EC"/>
        </a:p>
      </dgm:t>
    </dgm:pt>
    <dgm:pt modelId="{EF1ECD97-A413-4FD1-8016-46D47A8D8380}" type="pres">
      <dgm:prSet presAssocID="{E572C26A-CAAC-43F6-9FB8-7F02478936FB}" presName="desTx" presStyleLbl="revTx" presStyleIdx="4" presStyleCnt="12">
        <dgm:presLayoutVars>
          <dgm:bulletEnabled val="1"/>
        </dgm:presLayoutVars>
      </dgm:prSet>
      <dgm:spPr/>
    </dgm:pt>
    <dgm:pt modelId="{B20B4C91-9FE6-4951-B0C5-59F83A808FBE}" type="pres">
      <dgm:prSet presAssocID="{E572C26A-CAAC-43F6-9FB8-7F02478936FB}" presName="desBackupRightNorm" presStyleCnt="0"/>
      <dgm:spPr/>
    </dgm:pt>
    <dgm:pt modelId="{C76CCC9F-7653-4D84-8FFB-C41C43707874}" type="pres">
      <dgm:prSet presAssocID="{A4F371F8-3893-4A5F-A52F-F732D2AF7CB4}" presName="desSpace" presStyleCnt="0"/>
      <dgm:spPr/>
    </dgm:pt>
    <dgm:pt modelId="{BD162B6B-5BA0-451F-9460-19A88ADE0469}" type="pres">
      <dgm:prSet presAssocID="{B037E1C5-217E-4A86-999F-2002ECAC806E}" presName="parComposite" presStyleCnt="0"/>
      <dgm:spPr/>
    </dgm:pt>
    <dgm:pt modelId="{0305FC7D-B9D3-4CBE-9D86-09BF3D4451E6}" type="pres">
      <dgm:prSet presAssocID="{B037E1C5-217E-4A86-999F-2002ECAC806E}" presName="parBigCircle" presStyleLbl="node0" presStyleIdx="1" presStyleCnt="2"/>
      <dgm:spPr/>
    </dgm:pt>
    <dgm:pt modelId="{B2C931B8-D632-4AF3-B29F-BB8605C0A767}" type="pres">
      <dgm:prSet presAssocID="{B037E1C5-217E-4A86-999F-2002ECAC806E}" presName="parTx" presStyleLbl="revTx" presStyleIdx="5" presStyleCnt="12" custAng="3900000" custLinFactNeighborX="-19524" custLinFactNeighborY="8489"/>
      <dgm:spPr/>
      <dgm:t>
        <a:bodyPr/>
        <a:lstStyle/>
        <a:p>
          <a:endParaRPr lang="es-EC"/>
        </a:p>
      </dgm:t>
    </dgm:pt>
    <dgm:pt modelId="{9297A2CD-884C-4180-AC13-C509F930EA6A}" type="pres">
      <dgm:prSet presAssocID="{B037E1C5-217E-4A86-999F-2002ECAC806E}" presName="bSpace" presStyleCnt="0"/>
      <dgm:spPr/>
    </dgm:pt>
    <dgm:pt modelId="{DA8E39C8-2DCD-4AC8-B241-7D6468B4CB3B}" type="pres">
      <dgm:prSet presAssocID="{B037E1C5-217E-4A86-999F-2002ECAC806E}" presName="parBackupNorm" presStyleCnt="0"/>
      <dgm:spPr/>
    </dgm:pt>
    <dgm:pt modelId="{8DB6AC12-6943-4994-BE58-717A4FC9B727}" type="pres">
      <dgm:prSet presAssocID="{B4CAA39C-0494-48C2-93A0-FD7EFC7DB783}" presName="parSpace" presStyleCnt="0"/>
      <dgm:spPr/>
    </dgm:pt>
    <dgm:pt modelId="{368FBA2C-E4AC-4030-8BF5-CF41FDF0AAE9}" type="pres">
      <dgm:prSet presAssocID="{D6D25234-45D7-42EE-B9A6-AE46514E5CB0}" presName="desBackupLeftNorm" presStyleCnt="0"/>
      <dgm:spPr/>
    </dgm:pt>
    <dgm:pt modelId="{88D71905-284F-4197-9A93-110F46F52FE5}" type="pres">
      <dgm:prSet presAssocID="{D6D25234-45D7-42EE-B9A6-AE46514E5CB0}" presName="desComposite" presStyleCnt="0"/>
      <dgm:spPr/>
    </dgm:pt>
    <dgm:pt modelId="{7BC51FB5-3FFF-4824-865E-A5A2E9A4942F}" type="pres">
      <dgm:prSet presAssocID="{D6D25234-45D7-42EE-B9A6-AE46514E5CB0}" presName="desCircle" presStyleLbl="node1" presStyleIdx="2" presStyleCnt="5"/>
      <dgm:spPr/>
    </dgm:pt>
    <dgm:pt modelId="{D870E4DA-02F1-4585-B371-BE41DD5DC9B6}" type="pres">
      <dgm:prSet presAssocID="{D6D25234-45D7-42EE-B9A6-AE46514E5CB0}" presName="chTx" presStyleLbl="revTx" presStyleIdx="6" presStyleCnt="12" custAng="1826209" custLinFactNeighborX="5891" custLinFactNeighborY="-8699"/>
      <dgm:spPr/>
      <dgm:t>
        <a:bodyPr/>
        <a:lstStyle/>
        <a:p>
          <a:endParaRPr lang="es-EC"/>
        </a:p>
      </dgm:t>
    </dgm:pt>
    <dgm:pt modelId="{317A7DB9-9298-478D-860E-9F39932487CD}" type="pres">
      <dgm:prSet presAssocID="{D6D25234-45D7-42EE-B9A6-AE46514E5CB0}" presName="desTx" presStyleLbl="revTx" presStyleIdx="7" presStyleCnt="12">
        <dgm:presLayoutVars>
          <dgm:bulletEnabled val="1"/>
        </dgm:presLayoutVars>
      </dgm:prSet>
      <dgm:spPr/>
    </dgm:pt>
    <dgm:pt modelId="{930628BD-20A6-4783-9B01-5E722829D5DF}" type="pres">
      <dgm:prSet presAssocID="{D6D25234-45D7-42EE-B9A6-AE46514E5CB0}" presName="desBackupRightNorm" presStyleCnt="0"/>
      <dgm:spPr/>
    </dgm:pt>
    <dgm:pt modelId="{E49118A1-4C2A-410F-9793-5B49226C902D}" type="pres">
      <dgm:prSet presAssocID="{A07074AF-7C2B-4945-9574-D2D97CBC1A98}" presName="desSpace" presStyleCnt="0"/>
      <dgm:spPr/>
    </dgm:pt>
    <dgm:pt modelId="{2F38CFBE-C1BC-4C69-BE20-B83E90886C8A}" type="pres">
      <dgm:prSet presAssocID="{F8E8208F-1854-47B0-88CF-2BBBFC5E1281}" presName="desBackupLeftNorm" presStyleCnt="0"/>
      <dgm:spPr/>
    </dgm:pt>
    <dgm:pt modelId="{AFB8D3CE-895C-481B-A9D9-A657CBAAACDF}" type="pres">
      <dgm:prSet presAssocID="{F8E8208F-1854-47B0-88CF-2BBBFC5E1281}" presName="desComposite" presStyleCnt="0"/>
      <dgm:spPr/>
    </dgm:pt>
    <dgm:pt modelId="{6E6869A7-8DED-4653-9D35-3CA52EC7D1C7}" type="pres">
      <dgm:prSet presAssocID="{F8E8208F-1854-47B0-88CF-2BBBFC5E1281}" presName="desCircle" presStyleLbl="node1" presStyleIdx="3" presStyleCnt="5"/>
      <dgm:spPr/>
    </dgm:pt>
    <dgm:pt modelId="{6F368570-01E3-400C-80F9-E369BA509410}" type="pres">
      <dgm:prSet presAssocID="{F8E8208F-1854-47B0-88CF-2BBBFC5E1281}" presName="chTx" presStyleLbl="revTx" presStyleIdx="8" presStyleCnt="12" custAng="1791645" custLinFactNeighborX="-1419" custLinFactNeighborY="-9716"/>
      <dgm:spPr/>
      <dgm:t>
        <a:bodyPr/>
        <a:lstStyle/>
        <a:p>
          <a:endParaRPr lang="es-EC"/>
        </a:p>
      </dgm:t>
    </dgm:pt>
    <dgm:pt modelId="{CE54DFDB-AEC2-4319-8A22-3914A3023F70}" type="pres">
      <dgm:prSet presAssocID="{F8E8208F-1854-47B0-88CF-2BBBFC5E1281}" presName="desTx" presStyleLbl="revTx" presStyleIdx="9" presStyleCnt="12">
        <dgm:presLayoutVars>
          <dgm:bulletEnabled val="1"/>
        </dgm:presLayoutVars>
      </dgm:prSet>
      <dgm:spPr/>
    </dgm:pt>
    <dgm:pt modelId="{58555033-29E7-4FB6-8741-006F4A97AB65}" type="pres">
      <dgm:prSet presAssocID="{F8E8208F-1854-47B0-88CF-2BBBFC5E1281}" presName="desBackupRightNorm" presStyleCnt="0"/>
      <dgm:spPr/>
    </dgm:pt>
    <dgm:pt modelId="{4F4D4C1D-69A0-4894-89AA-515608315FB4}" type="pres">
      <dgm:prSet presAssocID="{C866705F-0EA1-43F6-83AE-FEB2BC9BE631}" presName="desSpace" presStyleCnt="0"/>
      <dgm:spPr/>
    </dgm:pt>
    <dgm:pt modelId="{334CC5B3-21B4-4FEE-9DBF-631C1AB346A1}" type="pres">
      <dgm:prSet presAssocID="{DC956CE7-53A4-48E9-8CD1-FDEDFCCA406A}" presName="desBackupLeftNorm" presStyleCnt="0"/>
      <dgm:spPr/>
    </dgm:pt>
    <dgm:pt modelId="{63302F36-B8D0-49EE-8A0B-03E28A3A8C44}" type="pres">
      <dgm:prSet presAssocID="{DC956CE7-53A4-48E9-8CD1-FDEDFCCA406A}" presName="desComposite" presStyleCnt="0"/>
      <dgm:spPr/>
    </dgm:pt>
    <dgm:pt modelId="{2A4891C0-0F26-45B9-93A0-5941EA088A35}" type="pres">
      <dgm:prSet presAssocID="{DC956CE7-53A4-48E9-8CD1-FDEDFCCA406A}" presName="desCircle" presStyleLbl="node1" presStyleIdx="4" presStyleCnt="5"/>
      <dgm:spPr/>
    </dgm:pt>
    <dgm:pt modelId="{ED1B94FF-1344-4605-BB20-27D610338798}" type="pres">
      <dgm:prSet presAssocID="{DC956CE7-53A4-48E9-8CD1-FDEDFCCA406A}" presName="chTx" presStyleLbl="revTx" presStyleIdx="10" presStyleCnt="12" custAng="1417339" custLinFactNeighborX="22921" custLinFactNeighborY="-6840"/>
      <dgm:spPr/>
      <dgm:t>
        <a:bodyPr/>
        <a:lstStyle/>
        <a:p>
          <a:endParaRPr lang="es-EC"/>
        </a:p>
      </dgm:t>
    </dgm:pt>
    <dgm:pt modelId="{EF0B9BA0-ACB6-432C-A3F5-663CD3900A17}" type="pres">
      <dgm:prSet presAssocID="{DC956CE7-53A4-48E9-8CD1-FDEDFCCA406A}" presName="desTx" presStyleLbl="revTx" presStyleIdx="11" presStyleCnt="12">
        <dgm:presLayoutVars>
          <dgm:bulletEnabled val="1"/>
        </dgm:presLayoutVars>
      </dgm:prSet>
      <dgm:spPr/>
    </dgm:pt>
    <dgm:pt modelId="{4EFC43D4-E851-441F-9E6A-6E8BC3301634}" type="pres">
      <dgm:prSet presAssocID="{DC956CE7-53A4-48E9-8CD1-FDEDFCCA406A}" presName="desBackupRightNorm" presStyleCnt="0"/>
      <dgm:spPr/>
    </dgm:pt>
    <dgm:pt modelId="{F2AD2246-07B6-4BB8-B812-6D6796F9FAC1}" type="pres">
      <dgm:prSet presAssocID="{3CEF87C2-8741-4B7D-B952-CE90BDF1237C}" presName="desSpace" presStyleCnt="0"/>
      <dgm:spPr/>
    </dgm:pt>
  </dgm:ptLst>
  <dgm:cxnLst>
    <dgm:cxn modelId="{1BE9083C-579B-4EE4-A0B2-4CC635646C54}" srcId="{9DC9FD05-239A-49CC-9F4E-C2AA7FCCC36B}" destId="{B037E1C5-217E-4A86-999F-2002ECAC806E}" srcOrd="1" destOrd="0" parTransId="{B5F391EF-68AF-4E03-9F96-5C05E13E3FC7}" sibTransId="{B4CAA39C-0494-48C2-93A0-FD7EFC7DB783}"/>
    <dgm:cxn modelId="{37D30AD3-5F28-4ACC-925F-6DE4D639A502}" srcId="{B037E1C5-217E-4A86-999F-2002ECAC806E}" destId="{D6D25234-45D7-42EE-B9A6-AE46514E5CB0}" srcOrd="0" destOrd="0" parTransId="{C7B0ADAA-76AC-4DA6-B988-F9B045234D98}" sibTransId="{A07074AF-7C2B-4945-9574-D2D97CBC1A98}"/>
    <dgm:cxn modelId="{B56B55FB-4E33-482F-8B62-4060B41670C6}" type="presOf" srcId="{F8E8208F-1854-47B0-88CF-2BBBFC5E1281}" destId="{6F368570-01E3-400C-80F9-E369BA509410}" srcOrd="0" destOrd="0" presId="urn:microsoft.com/office/officeart/2008/layout/CircleAccentTimeline"/>
    <dgm:cxn modelId="{17B11097-8141-4107-9803-A64066592FAF}" type="presOf" srcId="{B037E1C5-217E-4A86-999F-2002ECAC806E}" destId="{B2C931B8-D632-4AF3-B29F-BB8605C0A767}" srcOrd="0" destOrd="0" presId="urn:microsoft.com/office/officeart/2008/layout/CircleAccentTimeline"/>
    <dgm:cxn modelId="{2B9D3E01-E89B-422E-9728-B89FBC88E46E}" srcId="{91977413-C3C1-45F7-9852-804698C2BAE4}" destId="{E572C26A-CAAC-43F6-9FB8-7F02478936FB}" srcOrd="1" destOrd="0" parTransId="{451CDDC1-5DBA-4006-85F8-5C0D977707AA}" sibTransId="{A4F371F8-3893-4A5F-A52F-F732D2AF7CB4}"/>
    <dgm:cxn modelId="{35E7FAF9-2A68-452D-8471-A14B2CBE806A}" type="presOf" srcId="{DC956CE7-53A4-48E9-8CD1-FDEDFCCA406A}" destId="{ED1B94FF-1344-4605-BB20-27D610338798}" srcOrd="0" destOrd="0" presId="urn:microsoft.com/office/officeart/2008/layout/CircleAccentTimeline"/>
    <dgm:cxn modelId="{4F1EA7CD-C790-4579-BE9F-AB9ECC984413}" type="presOf" srcId="{9DC9FD05-239A-49CC-9F4E-C2AA7FCCC36B}" destId="{E50C4442-5C39-4708-ACF5-2A3E0BEA3E5B}" srcOrd="0" destOrd="0" presId="urn:microsoft.com/office/officeart/2008/layout/CircleAccentTimeline"/>
    <dgm:cxn modelId="{486DC9DF-B3FE-46BD-9DE2-DCF1DE281CB4}" type="presOf" srcId="{7F3A866A-1412-433A-838D-13C2D6794782}" destId="{7EBA2E4A-73E4-47B3-A7CF-AA2CC0E3AF3E}" srcOrd="0" destOrd="0" presId="urn:microsoft.com/office/officeart/2008/layout/CircleAccentTimeline"/>
    <dgm:cxn modelId="{4DEA3178-6169-47E4-B84C-9D7916892AF7}" srcId="{B037E1C5-217E-4A86-999F-2002ECAC806E}" destId="{DC956CE7-53A4-48E9-8CD1-FDEDFCCA406A}" srcOrd="2" destOrd="0" parTransId="{5913C045-6F6D-46EA-B123-B036340DEE06}" sibTransId="{3CEF87C2-8741-4B7D-B952-CE90BDF1237C}"/>
    <dgm:cxn modelId="{7C1A5488-414F-4B63-A73B-FD6427178926}" type="presOf" srcId="{D6D25234-45D7-42EE-B9A6-AE46514E5CB0}" destId="{D870E4DA-02F1-4585-B371-BE41DD5DC9B6}" srcOrd="0" destOrd="0" presId="urn:microsoft.com/office/officeart/2008/layout/CircleAccentTimeline"/>
    <dgm:cxn modelId="{8E860BE2-5106-406E-8243-B89B336A6F2A}" srcId="{91977413-C3C1-45F7-9852-804698C2BAE4}" destId="{7F3A866A-1412-433A-838D-13C2D6794782}" srcOrd="0" destOrd="0" parTransId="{85F87967-8884-4E87-9659-AF728C8D756F}" sibTransId="{04F7EB1A-9FF7-4A09-8579-B7D4B5117B66}"/>
    <dgm:cxn modelId="{FE0CE76B-47F3-404C-8C75-E3AB47A0C4DD}" type="presOf" srcId="{91977413-C3C1-45F7-9852-804698C2BAE4}" destId="{A45BC66F-3BCB-4A0A-9F6C-DDA3194BD905}" srcOrd="0" destOrd="0" presId="urn:microsoft.com/office/officeart/2008/layout/CircleAccentTimeline"/>
    <dgm:cxn modelId="{0008B42D-122B-45A6-8116-27707249C521}" srcId="{9DC9FD05-239A-49CC-9F4E-C2AA7FCCC36B}" destId="{91977413-C3C1-45F7-9852-804698C2BAE4}" srcOrd="0" destOrd="0" parTransId="{772E2439-AE3B-472F-9144-892C289CCFAC}" sibTransId="{9F9F9328-FF3A-4273-A107-59510ED1A09B}"/>
    <dgm:cxn modelId="{480D6456-FEAA-43A1-A83C-D01C8F926636}" srcId="{B037E1C5-217E-4A86-999F-2002ECAC806E}" destId="{F8E8208F-1854-47B0-88CF-2BBBFC5E1281}" srcOrd="1" destOrd="0" parTransId="{7C895A81-67F6-4E1A-97F1-7F086FB93A95}" sibTransId="{C866705F-0EA1-43F6-83AE-FEB2BC9BE631}"/>
    <dgm:cxn modelId="{9FFA4643-854C-4EB0-A95B-97BB01FAC64D}" type="presOf" srcId="{E572C26A-CAAC-43F6-9FB8-7F02478936FB}" destId="{94B7C4BF-F00B-4550-AE62-FD2D7D321EAE}" srcOrd="0" destOrd="0" presId="urn:microsoft.com/office/officeart/2008/layout/CircleAccentTimeline"/>
    <dgm:cxn modelId="{90EAB3CC-1EA4-47CC-852A-424505CE5F42}" type="presParOf" srcId="{E50C4442-5C39-4708-ACF5-2A3E0BEA3E5B}" destId="{6C947953-4C5E-46BE-83B5-CDC26E887378}" srcOrd="0" destOrd="0" presId="urn:microsoft.com/office/officeart/2008/layout/CircleAccentTimeline"/>
    <dgm:cxn modelId="{D3454147-C178-49F5-84F9-CC50FD7840DC}" type="presParOf" srcId="{6C947953-4C5E-46BE-83B5-CDC26E887378}" destId="{A090FCC3-450F-43F2-86F3-90E58F209938}" srcOrd="0" destOrd="0" presId="urn:microsoft.com/office/officeart/2008/layout/CircleAccentTimeline"/>
    <dgm:cxn modelId="{5FF75A87-2B33-40CE-9A0D-9BC3D09BE620}" type="presParOf" srcId="{6C947953-4C5E-46BE-83B5-CDC26E887378}" destId="{A45BC66F-3BCB-4A0A-9F6C-DDA3194BD905}" srcOrd="1" destOrd="0" presId="urn:microsoft.com/office/officeart/2008/layout/CircleAccentTimeline"/>
    <dgm:cxn modelId="{203E467B-ADC0-4E5F-A395-646F5B560824}" type="presParOf" srcId="{6C947953-4C5E-46BE-83B5-CDC26E887378}" destId="{60C2A00E-8588-431C-A16E-3F6C8BB09E75}" srcOrd="2" destOrd="0" presId="urn:microsoft.com/office/officeart/2008/layout/CircleAccentTimeline"/>
    <dgm:cxn modelId="{6CD7DC3E-B4A3-4DF8-892F-2CF1119ED6FC}" type="presParOf" srcId="{E50C4442-5C39-4708-ACF5-2A3E0BEA3E5B}" destId="{654249C2-0E5C-4681-9B2D-F0ED86D0625F}" srcOrd="1" destOrd="0" presId="urn:microsoft.com/office/officeart/2008/layout/CircleAccentTimeline"/>
    <dgm:cxn modelId="{256D4E9F-A017-43CE-89EF-6AA1DD358B67}" type="presParOf" srcId="{E50C4442-5C39-4708-ACF5-2A3E0BEA3E5B}" destId="{3DFB1C1D-CD6E-446D-9E1B-5B087C053CF3}" srcOrd="2" destOrd="0" presId="urn:microsoft.com/office/officeart/2008/layout/CircleAccentTimeline"/>
    <dgm:cxn modelId="{F7584B0B-560D-4FA5-BBC9-856C5CC43066}" type="presParOf" srcId="{E50C4442-5C39-4708-ACF5-2A3E0BEA3E5B}" destId="{37F3F1EE-6E89-4406-8506-DFE14782F928}" srcOrd="3" destOrd="0" presId="urn:microsoft.com/office/officeart/2008/layout/CircleAccentTimeline"/>
    <dgm:cxn modelId="{CD858195-1E38-450B-A3EC-4112741C68B0}" type="presParOf" srcId="{E50C4442-5C39-4708-ACF5-2A3E0BEA3E5B}" destId="{4E959719-F4AE-425C-915E-1AC7D7C1B528}" srcOrd="4" destOrd="0" presId="urn:microsoft.com/office/officeart/2008/layout/CircleAccentTimeline"/>
    <dgm:cxn modelId="{2AF15E50-5B2C-48C9-A934-3043D76DBF49}" type="presParOf" srcId="{4E959719-F4AE-425C-915E-1AC7D7C1B528}" destId="{6A972E8C-0B1F-4264-A5AB-B97D1F65928C}" srcOrd="0" destOrd="0" presId="urn:microsoft.com/office/officeart/2008/layout/CircleAccentTimeline"/>
    <dgm:cxn modelId="{62B88C03-2F80-4E23-BEA5-9857F88EB30B}" type="presParOf" srcId="{4E959719-F4AE-425C-915E-1AC7D7C1B528}" destId="{7EBA2E4A-73E4-47B3-A7CF-AA2CC0E3AF3E}" srcOrd="1" destOrd="0" presId="urn:microsoft.com/office/officeart/2008/layout/CircleAccentTimeline"/>
    <dgm:cxn modelId="{D7E288E0-1B71-46DC-8403-E170AD6B3E9B}" type="presParOf" srcId="{4E959719-F4AE-425C-915E-1AC7D7C1B528}" destId="{E1DA2D4E-CEED-4CD3-BBBB-E348261688FE}" srcOrd="2" destOrd="0" presId="urn:microsoft.com/office/officeart/2008/layout/CircleAccentTimeline"/>
    <dgm:cxn modelId="{E4E8E652-3ABB-4E4D-8A97-F7CE7D555F1B}" type="presParOf" srcId="{E50C4442-5C39-4708-ACF5-2A3E0BEA3E5B}" destId="{0A6DDB84-DBD2-4847-95C3-5713E287CFF0}" srcOrd="5" destOrd="0" presId="urn:microsoft.com/office/officeart/2008/layout/CircleAccentTimeline"/>
    <dgm:cxn modelId="{1144CBAC-F110-4D5D-82BA-3914124EDF6A}" type="presParOf" srcId="{E50C4442-5C39-4708-ACF5-2A3E0BEA3E5B}" destId="{F2FF6226-D616-4ABC-B925-6A208F1714DB}" srcOrd="6" destOrd="0" presId="urn:microsoft.com/office/officeart/2008/layout/CircleAccentTimeline"/>
    <dgm:cxn modelId="{3D19A060-6218-4220-87F3-0B3C9CB1A163}" type="presParOf" srcId="{E50C4442-5C39-4708-ACF5-2A3E0BEA3E5B}" destId="{976A51A5-2624-44DE-9BFB-B43BE98206EF}" srcOrd="7" destOrd="0" presId="urn:microsoft.com/office/officeart/2008/layout/CircleAccentTimeline"/>
    <dgm:cxn modelId="{48E2FF7B-4C08-4A30-8F6E-92FDCE75C216}" type="presParOf" srcId="{E50C4442-5C39-4708-ACF5-2A3E0BEA3E5B}" destId="{42E16514-1D15-4890-9290-3E6182F8C527}" srcOrd="8" destOrd="0" presId="urn:microsoft.com/office/officeart/2008/layout/CircleAccentTimeline"/>
    <dgm:cxn modelId="{DEBC241B-AA38-43DF-988F-7EDA9E4E79E6}" type="presParOf" srcId="{42E16514-1D15-4890-9290-3E6182F8C527}" destId="{87F3263F-4694-4C62-8E81-2DC5014AE9CB}" srcOrd="0" destOrd="0" presId="urn:microsoft.com/office/officeart/2008/layout/CircleAccentTimeline"/>
    <dgm:cxn modelId="{780E2993-2200-49EC-A1ED-60F783D53B54}" type="presParOf" srcId="{42E16514-1D15-4890-9290-3E6182F8C527}" destId="{94B7C4BF-F00B-4550-AE62-FD2D7D321EAE}" srcOrd="1" destOrd="0" presId="urn:microsoft.com/office/officeart/2008/layout/CircleAccentTimeline"/>
    <dgm:cxn modelId="{65DBFDAB-BFF9-4F1B-B6E3-CE72C6983538}" type="presParOf" srcId="{42E16514-1D15-4890-9290-3E6182F8C527}" destId="{EF1ECD97-A413-4FD1-8016-46D47A8D8380}" srcOrd="2" destOrd="0" presId="urn:microsoft.com/office/officeart/2008/layout/CircleAccentTimeline"/>
    <dgm:cxn modelId="{D84750BD-4049-431F-B0E8-549C226BCFE3}" type="presParOf" srcId="{E50C4442-5C39-4708-ACF5-2A3E0BEA3E5B}" destId="{B20B4C91-9FE6-4951-B0C5-59F83A808FBE}" srcOrd="9" destOrd="0" presId="urn:microsoft.com/office/officeart/2008/layout/CircleAccentTimeline"/>
    <dgm:cxn modelId="{351A29E5-09EE-44ED-BB8B-0F6EFB9D5B8D}" type="presParOf" srcId="{E50C4442-5C39-4708-ACF5-2A3E0BEA3E5B}" destId="{C76CCC9F-7653-4D84-8FFB-C41C43707874}" srcOrd="10" destOrd="0" presId="urn:microsoft.com/office/officeart/2008/layout/CircleAccentTimeline"/>
    <dgm:cxn modelId="{ADB4C602-4800-46E4-A96F-1F4F28087BE7}" type="presParOf" srcId="{E50C4442-5C39-4708-ACF5-2A3E0BEA3E5B}" destId="{BD162B6B-5BA0-451F-9460-19A88ADE0469}" srcOrd="11" destOrd="0" presId="urn:microsoft.com/office/officeart/2008/layout/CircleAccentTimeline"/>
    <dgm:cxn modelId="{D09C76E4-D6AC-4F29-9FED-F39E3C0B0A88}" type="presParOf" srcId="{BD162B6B-5BA0-451F-9460-19A88ADE0469}" destId="{0305FC7D-B9D3-4CBE-9D86-09BF3D4451E6}" srcOrd="0" destOrd="0" presId="urn:microsoft.com/office/officeart/2008/layout/CircleAccentTimeline"/>
    <dgm:cxn modelId="{5E23EA49-0B25-4B61-AED3-B60374758BA3}" type="presParOf" srcId="{BD162B6B-5BA0-451F-9460-19A88ADE0469}" destId="{B2C931B8-D632-4AF3-B29F-BB8605C0A767}" srcOrd="1" destOrd="0" presId="urn:microsoft.com/office/officeart/2008/layout/CircleAccentTimeline"/>
    <dgm:cxn modelId="{3EEA5DB4-C14E-4386-B1FD-30D7F6DC5F82}" type="presParOf" srcId="{BD162B6B-5BA0-451F-9460-19A88ADE0469}" destId="{9297A2CD-884C-4180-AC13-C509F930EA6A}" srcOrd="2" destOrd="0" presId="urn:microsoft.com/office/officeart/2008/layout/CircleAccentTimeline"/>
    <dgm:cxn modelId="{DD9076D8-5D4C-4F00-A90F-DDD033CFC649}" type="presParOf" srcId="{E50C4442-5C39-4708-ACF5-2A3E0BEA3E5B}" destId="{DA8E39C8-2DCD-4AC8-B241-7D6468B4CB3B}" srcOrd="12" destOrd="0" presId="urn:microsoft.com/office/officeart/2008/layout/CircleAccentTimeline"/>
    <dgm:cxn modelId="{750ECF2E-99A2-495B-B8C2-D8AAF91F37E6}" type="presParOf" srcId="{E50C4442-5C39-4708-ACF5-2A3E0BEA3E5B}" destId="{8DB6AC12-6943-4994-BE58-717A4FC9B727}" srcOrd="13" destOrd="0" presId="urn:microsoft.com/office/officeart/2008/layout/CircleAccentTimeline"/>
    <dgm:cxn modelId="{6CD535F6-C317-49A6-B645-C03B202DDA7C}" type="presParOf" srcId="{E50C4442-5C39-4708-ACF5-2A3E0BEA3E5B}" destId="{368FBA2C-E4AC-4030-8BF5-CF41FDF0AAE9}" srcOrd="14" destOrd="0" presId="urn:microsoft.com/office/officeart/2008/layout/CircleAccentTimeline"/>
    <dgm:cxn modelId="{582334C2-21E2-41F0-A96F-AFCC96583283}" type="presParOf" srcId="{E50C4442-5C39-4708-ACF5-2A3E0BEA3E5B}" destId="{88D71905-284F-4197-9A93-110F46F52FE5}" srcOrd="15" destOrd="0" presId="urn:microsoft.com/office/officeart/2008/layout/CircleAccentTimeline"/>
    <dgm:cxn modelId="{A30285D5-B86F-4A6B-9174-53834B7C9E5B}" type="presParOf" srcId="{88D71905-284F-4197-9A93-110F46F52FE5}" destId="{7BC51FB5-3FFF-4824-865E-A5A2E9A4942F}" srcOrd="0" destOrd="0" presId="urn:microsoft.com/office/officeart/2008/layout/CircleAccentTimeline"/>
    <dgm:cxn modelId="{DEE61590-FD68-42A4-A0A0-DC148AF054A3}" type="presParOf" srcId="{88D71905-284F-4197-9A93-110F46F52FE5}" destId="{D870E4DA-02F1-4585-B371-BE41DD5DC9B6}" srcOrd="1" destOrd="0" presId="urn:microsoft.com/office/officeart/2008/layout/CircleAccentTimeline"/>
    <dgm:cxn modelId="{9B333246-AEC8-4917-932D-613E781C412E}" type="presParOf" srcId="{88D71905-284F-4197-9A93-110F46F52FE5}" destId="{317A7DB9-9298-478D-860E-9F39932487CD}" srcOrd="2" destOrd="0" presId="urn:microsoft.com/office/officeart/2008/layout/CircleAccentTimeline"/>
    <dgm:cxn modelId="{FC0A9FA0-025F-4F86-B0E6-9552E2AA7414}" type="presParOf" srcId="{E50C4442-5C39-4708-ACF5-2A3E0BEA3E5B}" destId="{930628BD-20A6-4783-9B01-5E722829D5DF}" srcOrd="16" destOrd="0" presId="urn:microsoft.com/office/officeart/2008/layout/CircleAccentTimeline"/>
    <dgm:cxn modelId="{C7AC2695-7AAF-4A6D-B4BE-AAEB3565142E}" type="presParOf" srcId="{E50C4442-5C39-4708-ACF5-2A3E0BEA3E5B}" destId="{E49118A1-4C2A-410F-9793-5B49226C902D}" srcOrd="17" destOrd="0" presId="urn:microsoft.com/office/officeart/2008/layout/CircleAccentTimeline"/>
    <dgm:cxn modelId="{A8675F1C-28FA-4381-95D6-FD4705DA85C5}" type="presParOf" srcId="{E50C4442-5C39-4708-ACF5-2A3E0BEA3E5B}" destId="{2F38CFBE-C1BC-4C69-BE20-B83E90886C8A}" srcOrd="18" destOrd="0" presId="urn:microsoft.com/office/officeart/2008/layout/CircleAccentTimeline"/>
    <dgm:cxn modelId="{4B084983-C8DF-44AC-89B6-26B8FE946091}" type="presParOf" srcId="{E50C4442-5C39-4708-ACF5-2A3E0BEA3E5B}" destId="{AFB8D3CE-895C-481B-A9D9-A657CBAAACDF}" srcOrd="19" destOrd="0" presId="urn:microsoft.com/office/officeart/2008/layout/CircleAccentTimeline"/>
    <dgm:cxn modelId="{788CB520-9536-4483-9B1C-772C9D178137}" type="presParOf" srcId="{AFB8D3CE-895C-481B-A9D9-A657CBAAACDF}" destId="{6E6869A7-8DED-4653-9D35-3CA52EC7D1C7}" srcOrd="0" destOrd="0" presId="urn:microsoft.com/office/officeart/2008/layout/CircleAccentTimeline"/>
    <dgm:cxn modelId="{AA3B4CE9-A30D-4E9B-829D-3FCAA1E24312}" type="presParOf" srcId="{AFB8D3CE-895C-481B-A9D9-A657CBAAACDF}" destId="{6F368570-01E3-400C-80F9-E369BA509410}" srcOrd="1" destOrd="0" presId="urn:microsoft.com/office/officeart/2008/layout/CircleAccentTimeline"/>
    <dgm:cxn modelId="{9832D979-9844-4ACC-A07C-22161A5EB58E}" type="presParOf" srcId="{AFB8D3CE-895C-481B-A9D9-A657CBAAACDF}" destId="{CE54DFDB-AEC2-4319-8A22-3914A3023F70}" srcOrd="2" destOrd="0" presId="urn:microsoft.com/office/officeart/2008/layout/CircleAccentTimeline"/>
    <dgm:cxn modelId="{53F89C20-51D6-4A9F-B83A-5996111C0F67}" type="presParOf" srcId="{E50C4442-5C39-4708-ACF5-2A3E0BEA3E5B}" destId="{58555033-29E7-4FB6-8741-006F4A97AB65}" srcOrd="20" destOrd="0" presId="urn:microsoft.com/office/officeart/2008/layout/CircleAccentTimeline"/>
    <dgm:cxn modelId="{9DB172CD-E145-45C0-8702-A8DE09BE3B54}" type="presParOf" srcId="{E50C4442-5C39-4708-ACF5-2A3E0BEA3E5B}" destId="{4F4D4C1D-69A0-4894-89AA-515608315FB4}" srcOrd="21" destOrd="0" presId="urn:microsoft.com/office/officeart/2008/layout/CircleAccentTimeline"/>
    <dgm:cxn modelId="{DCEEC32F-2A1F-4341-B4EB-508EB4E95412}" type="presParOf" srcId="{E50C4442-5C39-4708-ACF5-2A3E0BEA3E5B}" destId="{334CC5B3-21B4-4FEE-9DBF-631C1AB346A1}" srcOrd="22" destOrd="0" presId="urn:microsoft.com/office/officeart/2008/layout/CircleAccentTimeline"/>
    <dgm:cxn modelId="{3B9AE3DD-44E8-4E58-A78A-81A2B12803BD}" type="presParOf" srcId="{E50C4442-5C39-4708-ACF5-2A3E0BEA3E5B}" destId="{63302F36-B8D0-49EE-8A0B-03E28A3A8C44}" srcOrd="23" destOrd="0" presId="urn:microsoft.com/office/officeart/2008/layout/CircleAccentTimeline"/>
    <dgm:cxn modelId="{9A7BB66B-C346-4CB3-8BBA-6BEC23C83400}" type="presParOf" srcId="{63302F36-B8D0-49EE-8A0B-03E28A3A8C44}" destId="{2A4891C0-0F26-45B9-93A0-5941EA088A35}" srcOrd="0" destOrd="0" presId="urn:microsoft.com/office/officeart/2008/layout/CircleAccentTimeline"/>
    <dgm:cxn modelId="{E48EEE78-873F-40C3-B668-06FCE75B44F7}" type="presParOf" srcId="{63302F36-B8D0-49EE-8A0B-03E28A3A8C44}" destId="{ED1B94FF-1344-4605-BB20-27D610338798}" srcOrd="1" destOrd="0" presId="urn:microsoft.com/office/officeart/2008/layout/CircleAccentTimeline"/>
    <dgm:cxn modelId="{97009DE8-CD8C-48D4-8941-7FE16AF92794}" type="presParOf" srcId="{63302F36-B8D0-49EE-8A0B-03E28A3A8C44}" destId="{EF0B9BA0-ACB6-432C-A3F5-663CD3900A17}" srcOrd="2" destOrd="0" presId="urn:microsoft.com/office/officeart/2008/layout/CircleAccentTimeline"/>
    <dgm:cxn modelId="{39DFFAF7-003C-4AD7-9653-0EC56D52687F}" type="presParOf" srcId="{E50C4442-5C39-4708-ACF5-2A3E0BEA3E5B}" destId="{4EFC43D4-E851-441F-9E6A-6E8BC3301634}" srcOrd="24" destOrd="0" presId="urn:microsoft.com/office/officeart/2008/layout/CircleAccentTimeline"/>
    <dgm:cxn modelId="{B6BD0139-087F-4381-B4FF-8FDE08B0B530}" type="presParOf" srcId="{E50C4442-5C39-4708-ACF5-2A3E0BEA3E5B}" destId="{F2AD2246-07B6-4BB8-B812-6D6796F9FAC1}" srcOrd="25" destOrd="0" presId="urn:microsoft.com/office/officeart/2008/layout/CircleAccentTimelin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4F9CFAB-007C-48DD-B81B-D7E59D2D0D36}" type="doc">
      <dgm:prSet loTypeId="urn:microsoft.com/office/officeart/2005/8/layout/bList2" loCatId="list" qsTypeId="urn:microsoft.com/office/officeart/2005/8/quickstyle/simple1" qsCatId="simple" csTypeId="urn:microsoft.com/office/officeart/2005/8/colors/colorful3" csCatId="colorful" phldr="1"/>
      <dgm:spPr/>
    </dgm:pt>
    <dgm:pt modelId="{31BBFBD8-5BF8-4E7D-90E0-23FE3C136F8F}">
      <dgm:prSet phldrT="[Texto]"/>
      <dgm:spPr/>
      <dgm:t>
        <a:bodyPr/>
        <a:lstStyle/>
        <a:p>
          <a:r>
            <a:rPr lang="es-EC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Visión y Misión</a:t>
          </a:r>
          <a:endParaRPr lang="es-EC" b="1" i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46C370-2805-4DBD-8275-B9492970C540}" type="parTrans" cxnId="{34F851BE-9075-47A7-8D70-062A9A863BFE}">
      <dgm:prSet/>
      <dgm:spPr/>
      <dgm:t>
        <a:bodyPr/>
        <a:lstStyle/>
        <a:p>
          <a:endParaRPr lang="es-EC" i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2B671B-DB7A-4250-966D-A11DCDE1B267}" type="sibTrans" cxnId="{34F851BE-9075-47A7-8D70-062A9A863BFE}">
      <dgm:prSet/>
      <dgm:spPr/>
      <dgm:t>
        <a:bodyPr/>
        <a:lstStyle/>
        <a:p>
          <a:endParaRPr lang="es-EC" i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1900A47-6A21-46D3-B894-1E00AA30B23A}">
      <dgm:prSet phldrT="[Texto]"/>
      <dgm:spPr/>
      <dgm:t>
        <a:bodyPr/>
        <a:lstStyle/>
        <a:p>
          <a:pPr algn="ctr"/>
          <a:r>
            <a:rPr lang="es-EC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Análisis Interno y Externo </a:t>
          </a:r>
          <a:endParaRPr lang="es-EC" b="1" i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46ACA5-F4B7-44B7-955C-2AE64326FF46}" type="parTrans" cxnId="{F4F2F0A7-EFE5-49D4-A808-DC6BD0218B63}">
      <dgm:prSet/>
      <dgm:spPr/>
      <dgm:t>
        <a:bodyPr/>
        <a:lstStyle/>
        <a:p>
          <a:endParaRPr lang="es-EC" i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22EDA8A-478D-4E5F-A4F6-EB831FE99F8F}" type="sibTrans" cxnId="{F4F2F0A7-EFE5-49D4-A808-DC6BD0218B63}">
      <dgm:prSet/>
      <dgm:spPr/>
      <dgm:t>
        <a:bodyPr/>
        <a:lstStyle/>
        <a:p>
          <a:endParaRPr lang="es-EC" i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3D49B03-AE00-4966-B440-416CD22EFE93}">
      <dgm:prSet phldrT="[Texto]"/>
      <dgm:spPr/>
      <dgm:t>
        <a:bodyPr/>
        <a:lstStyle/>
        <a:p>
          <a:pPr algn="ctr"/>
          <a:r>
            <a:rPr lang="es-EC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Identificación de los Factores Claves de éxito </a:t>
          </a:r>
          <a:endParaRPr lang="es-EC" b="1" i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C5A111C-6BF9-45FA-8B5D-295FC97F2493}" type="parTrans" cxnId="{4D91C2FA-2412-4238-B937-7E59E84B7CED}">
      <dgm:prSet/>
      <dgm:spPr/>
      <dgm:t>
        <a:bodyPr/>
        <a:lstStyle/>
        <a:p>
          <a:endParaRPr lang="es-EC" i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7619D3-283B-4032-AD96-0D4540504EB5}" type="sibTrans" cxnId="{4D91C2FA-2412-4238-B937-7E59E84B7CED}">
      <dgm:prSet/>
      <dgm:spPr/>
      <dgm:t>
        <a:bodyPr/>
        <a:lstStyle/>
        <a:p>
          <a:endParaRPr lang="es-EC" i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C5745C-1FDE-4D29-A202-0509CA9B7F30}" type="pres">
      <dgm:prSet presAssocID="{F4F9CFAB-007C-48DD-B81B-D7E59D2D0D36}" presName="diagram" presStyleCnt="0">
        <dgm:presLayoutVars>
          <dgm:dir/>
          <dgm:animLvl val="lvl"/>
          <dgm:resizeHandles val="exact"/>
        </dgm:presLayoutVars>
      </dgm:prSet>
      <dgm:spPr/>
    </dgm:pt>
    <dgm:pt modelId="{93468A10-82E9-4F2D-9E6D-D8777EF6802E}" type="pres">
      <dgm:prSet presAssocID="{31BBFBD8-5BF8-4E7D-90E0-23FE3C136F8F}" presName="compNode" presStyleCnt="0"/>
      <dgm:spPr/>
    </dgm:pt>
    <dgm:pt modelId="{EC3B6058-D8CC-4E50-AC88-38ADC88099DF}" type="pres">
      <dgm:prSet presAssocID="{31BBFBD8-5BF8-4E7D-90E0-23FE3C136F8F}" presName="childRect" presStyleLbl="bgAcc1" presStyleIdx="0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ED29C78B-9052-462B-8544-47A4C278E772}" type="pres">
      <dgm:prSet presAssocID="{31BBFBD8-5BF8-4E7D-90E0-23FE3C136F8F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4C094DB-FA37-4583-84AA-EEAA86A90C5F}" type="pres">
      <dgm:prSet presAssocID="{31BBFBD8-5BF8-4E7D-90E0-23FE3C136F8F}" presName="parentRect" presStyleLbl="alignNode1" presStyleIdx="0" presStyleCnt="3"/>
      <dgm:spPr/>
      <dgm:t>
        <a:bodyPr/>
        <a:lstStyle/>
        <a:p>
          <a:endParaRPr lang="es-EC"/>
        </a:p>
      </dgm:t>
    </dgm:pt>
    <dgm:pt modelId="{1D1A6B55-3AAD-44C2-87C0-D1B4C3678357}" type="pres">
      <dgm:prSet presAssocID="{31BBFBD8-5BF8-4E7D-90E0-23FE3C136F8F}" presName="adorn" presStyleLbl="fgAccFollowNode1" presStyleIdx="0" presStyleCnt="3"/>
      <dgm:spPr/>
    </dgm:pt>
    <dgm:pt modelId="{A375C29D-55A3-4290-94BB-C0106C9B3791}" type="pres">
      <dgm:prSet presAssocID="{CA2B671B-DB7A-4250-966D-A11DCDE1B267}" presName="sibTrans" presStyleLbl="sibTrans2D1" presStyleIdx="0" presStyleCnt="0"/>
      <dgm:spPr/>
      <dgm:t>
        <a:bodyPr/>
        <a:lstStyle/>
        <a:p>
          <a:endParaRPr lang="es-EC"/>
        </a:p>
      </dgm:t>
    </dgm:pt>
    <dgm:pt modelId="{D9190AFF-38C6-4188-8CC5-FCEDF78D6062}" type="pres">
      <dgm:prSet presAssocID="{51900A47-6A21-46D3-B894-1E00AA30B23A}" presName="compNode" presStyleCnt="0"/>
      <dgm:spPr/>
    </dgm:pt>
    <dgm:pt modelId="{D6C0C690-231D-4F29-8DBC-F094214E6526}" type="pres">
      <dgm:prSet presAssocID="{51900A47-6A21-46D3-B894-1E00AA30B23A}" presName="childRect" presStyleLbl="bgAcc1" presStyleIdx="1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18D5F2C8-D3C2-4DBE-85F5-A49FC8D708C0}" type="pres">
      <dgm:prSet presAssocID="{51900A47-6A21-46D3-B894-1E00AA30B23A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4577AC1-FF07-4F15-90DE-E3556CB6A5D3}" type="pres">
      <dgm:prSet presAssocID="{51900A47-6A21-46D3-B894-1E00AA30B23A}" presName="parentRect" presStyleLbl="alignNode1" presStyleIdx="1" presStyleCnt="3"/>
      <dgm:spPr/>
      <dgm:t>
        <a:bodyPr/>
        <a:lstStyle/>
        <a:p>
          <a:endParaRPr lang="es-EC"/>
        </a:p>
      </dgm:t>
    </dgm:pt>
    <dgm:pt modelId="{3340BDB5-CD99-4E28-B55C-200FF84CEFCF}" type="pres">
      <dgm:prSet presAssocID="{51900A47-6A21-46D3-B894-1E00AA30B23A}" presName="adorn" presStyleLbl="fgAccFollowNode1" presStyleIdx="1" presStyleCnt="3"/>
      <dgm:spPr/>
    </dgm:pt>
    <dgm:pt modelId="{77F58D35-A30C-46DB-9828-4EA2BFAA3A68}" type="pres">
      <dgm:prSet presAssocID="{D22EDA8A-478D-4E5F-A4F6-EB831FE99F8F}" presName="sibTrans" presStyleLbl="sibTrans2D1" presStyleIdx="0" presStyleCnt="0"/>
      <dgm:spPr/>
      <dgm:t>
        <a:bodyPr/>
        <a:lstStyle/>
        <a:p>
          <a:endParaRPr lang="es-EC"/>
        </a:p>
      </dgm:t>
    </dgm:pt>
    <dgm:pt modelId="{B7ED7BD8-36A6-4A8B-AE77-456FC3F491B2}" type="pres">
      <dgm:prSet presAssocID="{C3D49B03-AE00-4966-B440-416CD22EFE93}" presName="compNode" presStyleCnt="0"/>
      <dgm:spPr/>
    </dgm:pt>
    <dgm:pt modelId="{EB00AC01-5404-4AF8-BBF1-A03A5B89CBF2}" type="pres">
      <dgm:prSet presAssocID="{C3D49B03-AE00-4966-B440-416CD22EFE93}" presName="childRect" presStyleLbl="bgAcc1" presStyleIdx="2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3C05C288-EB2B-4CB3-9E35-4E206A714B59}" type="pres">
      <dgm:prSet presAssocID="{C3D49B03-AE00-4966-B440-416CD22EFE93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4DD5F87-BD78-43EE-BF18-D38B3E95C135}" type="pres">
      <dgm:prSet presAssocID="{C3D49B03-AE00-4966-B440-416CD22EFE93}" presName="parentRect" presStyleLbl="alignNode1" presStyleIdx="2" presStyleCnt="3"/>
      <dgm:spPr/>
      <dgm:t>
        <a:bodyPr/>
        <a:lstStyle/>
        <a:p>
          <a:endParaRPr lang="es-EC"/>
        </a:p>
      </dgm:t>
    </dgm:pt>
    <dgm:pt modelId="{9794769C-413C-4DC9-86E0-F692A23EBC6B}" type="pres">
      <dgm:prSet presAssocID="{C3D49B03-AE00-4966-B440-416CD22EFE93}" presName="adorn" presStyleLbl="fgAccFollowNode1" presStyleIdx="2" presStyleCnt="3"/>
      <dgm:spPr/>
    </dgm:pt>
  </dgm:ptLst>
  <dgm:cxnLst>
    <dgm:cxn modelId="{34F851BE-9075-47A7-8D70-062A9A863BFE}" srcId="{F4F9CFAB-007C-48DD-B81B-D7E59D2D0D36}" destId="{31BBFBD8-5BF8-4E7D-90E0-23FE3C136F8F}" srcOrd="0" destOrd="0" parTransId="{B046C370-2805-4DBD-8275-B9492970C540}" sibTransId="{CA2B671B-DB7A-4250-966D-A11DCDE1B267}"/>
    <dgm:cxn modelId="{26D478EC-E31C-4345-944A-EAA444636DF6}" type="presOf" srcId="{31BBFBD8-5BF8-4E7D-90E0-23FE3C136F8F}" destId="{24C094DB-FA37-4583-84AA-EEAA86A90C5F}" srcOrd="1" destOrd="0" presId="urn:microsoft.com/office/officeart/2005/8/layout/bList2"/>
    <dgm:cxn modelId="{A7859D18-8AC3-46B0-A02C-1AB09A5A6D6E}" type="presOf" srcId="{CA2B671B-DB7A-4250-966D-A11DCDE1B267}" destId="{A375C29D-55A3-4290-94BB-C0106C9B3791}" srcOrd="0" destOrd="0" presId="urn:microsoft.com/office/officeart/2005/8/layout/bList2"/>
    <dgm:cxn modelId="{98F50490-0D06-4FCD-BE3E-DCEF107779BD}" type="presOf" srcId="{F4F9CFAB-007C-48DD-B81B-D7E59D2D0D36}" destId="{87C5745C-1FDE-4D29-A202-0509CA9B7F30}" srcOrd="0" destOrd="0" presId="urn:microsoft.com/office/officeart/2005/8/layout/bList2"/>
    <dgm:cxn modelId="{75CEE2CF-A3D3-4D0E-93AB-489637F842CA}" type="presOf" srcId="{D22EDA8A-478D-4E5F-A4F6-EB831FE99F8F}" destId="{77F58D35-A30C-46DB-9828-4EA2BFAA3A68}" srcOrd="0" destOrd="0" presId="urn:microsoft.com/office/officeart/2005/8/layout/bList2"/>
    <dgm:cxn modelId="{464E08FB-1DBF-46FD-9777-23562CBC6DE6}" type="presOf" srcId="{C3D49B03-AE00-4966-B440-416CD22EFE93}" destId="{34DD5F87-BD78-43EE-BF18-D38B3E95C135}" srcOrd="1" destOrd="0" presId="urn:microsoft.com/office/officeart/2005/8/layout/bList2"/>
    <dgm:cxn modelId="{4359E6C6-43D5-4341-A612-D878FAC7E8C8}" type="presOf" srcId="{C3D49B03-AE00-4966-B440-416CD22EFE93}" destId="{3C05C288-EB2B-4CB3-9E35-4E206A714B59}" srcOrd="0" destOrd="0" presId="urn:microsoft.com/office/officeart/2005/8/layout/bList2"/>
    <dgm:cxn modelId="{1C1AB279-65CD-485B-B8E3-F0FDF53EAB9C}" type="presOf" srcId="{51900A47-6A21-46D3-B894-1E00AA30B23A}" destId="{C4577AC1-FF07-4F15-90DE-E3556CB6A5D3}" srcOrd="1" destOrd="0" presId="urn:microsoft.com/office/officeart/2005/8/layout/bList2"/>
    <dgm:cxn modelId="{A7BCD58C-A185-4FCB-9180-B0E50A3C468D}" type="presOf" srcId="{31BBFBD8-5BF8-4E7D-90E0-23FE3C136F8F}" destId="{ED29C78B-9052-462B-8544-47A4C278E772}" srcOrd="0" destOrd="0" presId="urn:microsoft.com/office/officeart/2005/8/layout/bList2"/>
    <dgm:cxn modelId="{F4F2F0A7-EFE5-49D4-A808-DC6BD0218B63}" srcId="{F4F9CFAB-007C-48DD-B81B-D7E59D2D0D36}" destId="{51900A47-6A21-46D3-B894-1E00AA30B23A}" srcOrd="1" destOrd="0" parTransId="{9946ACA5-F4B7-44B7-955C-2AE64326FF46}" sibTransId="{D22EDA8A-478D-4E5F-A4F6-EB831FE99F8F}"/>
    <dgm:cxn modelId="{4D91C2FA-2412-4238-B937-7E59E84B7CED}" srcId="{F4F9CFAB-007C-48DD-B81B-D7E59D2D0D36}" destId="{C3D49B03-AE00-4966-B440-416CD22EFE93}" srcOrd="2" destOrd="0" parTransId="{DC5A111C-6BF9-45FA-8B5D-295FC97F2493}" sibTransId="{A77619D3-283B-4032-AD96-0D4540504EB5}"/>
    <dgm:cxn modelId="{8CB60690-361D-44BB-8938-03AF1E2F4006}" type="presOf" srcId="{51900A47-6A21-46D3-B894-1E00AA30B23A}" destId="{18D5F2C8-D3C2-4DBE-85F5-A49FC8D708C0}" srcOrd="0" destOrd="0" presId="urn:microsoft.com/office/officeart/2005/8/layout/bList2"/>
    <dgm:cxn modelId="{4DE99FBB-EBAF-4E19-B529-0F40805CDD52}" type="presParOf" srcId="{87C5745C-1FDE-4D29-A202-0509CA9B7F30}" destId="{93468A10-82E9-4F2D-9E6D-D8777EF6802E}" srcOrd="0" destOrd="0" presId="urn:microsoft.com/office/officeart/2005/8/layout/bList2"/>
    <dgm:cxn modelId="{BBCDD839-F400-485D-903F-FC4375611E0E}" type="presParOf" srcId="{93468A10-82E9-4F2D-9E6D-D8777EF6802E}" destId="{EC3B6058-D8CC-4E50-AC88-38ADC88099DF}" srcOrd="0" destOrd="0" presId="urn:microsoft.com/office/officeart/2005/8/layout/bList2"/>
    <dgm:cxn modelId="{9CF89344-ED7E-4221-9303-6A7197CAE45C}" type="presParOf" srcId="{93468A10-82E9-4F2D-9E6D-D8777EF6802E}" destId="{ED29C78B-9052-462B-8544-47A4C278E772}" srcOrd="1" destOrd="0" presId="urn:microsoft.com/office/officeart/2005/8/layout/bList2"/>
    <dgm:cxn modelId="{35D06E63-96AB-4299-B17F-5427A64AE8D0}" type="presParOf" srcId="{93468A10-82E9-4F2D-9E6D-D8777EF6802E}" destId="{24C094DB-FA37-4583-84AA-EEAA86A90C5F}" srcOrd="2" destOrd="0" presId="urn:microsoft.com/office/officeart/2005/8/layout/bList2"/>
    <dgm:cxn modelId="{280E36F9-B0E0-467C-9C1C-A581C6BD6536}" type="presParOf" srcId="{93468A10-82E9-4F2D-9E6D-D8777EF6802E}" destId="{1D1A6B55-3AAD-44C2-87C0-D1B4C3678357}" srcOrd="3" destOrd="0" presId="urn:microsoft.com/office/officeart/2005/8/layout/bList2"/>
    <dgm:cxn modelId="{6E7719C9-CC64-43DA-B29E-0360F815B1D4}" type="presParOf" srcId="{87C5745C-1FDE-4D29-A202-0509CA9B7F30}" destId="{A375C29D-55A3-4290-94BB-C0106C9B3791}" srcOrd="1" destOrd="0" presId="urn:microsoft.com/office/officeart/2005/8/layout/bList2"/>
    <dgm:cxn modelId="{082199AA-E8C3-4B40-9024-2A7BB8553CA6}" type="presParOf" srcId="{87C5745C-1FDE-4D29-A202-0509CA9B7F30}" destId="{D9190AFF-38C6-4188-8CC5-FCEDF78D6062}" srcOrd="2" destOrd="0" presId="urn:microsoft.com/office/officeart/2005/8/layout/bList2"/>
    <dgm:cxn modelId="{BFD8B1AE-7875-47EF-9BF4-2A0C74774138}" type="presParOf" srcId="{D9190AFF-38C6-4188-8CC5-FCEDF78D6062}" destId="{D6C0C690-231D-4F29-8DBC-F094214E6526}" srcOrd="0" destOrd="0" presId="urn:microsoft.com/office/officeart/2005/8/layout/bList2"/>
    <dgm:cxn modelId="{C12CBFB1-497B-4927-818B-93663E219EDA}" type="presParOf" srcId="{D9190AFF-38C6-4188-8CC5-FCEDF78D6062}" destId="{18D5F2C8-D3C2-4DBE-85F5-A49FC8D708C0}" srcOrd="1" destOrd="0" presId="urn:microsoft.com/office/officeart/2005/8/layout/bList2"/>
    <dgm:cxn modelId="{FFA70C45-BA1B-4768-8819-B825D20792BB}" type="presParOf" srcId="{D9190AFF-38C6-4188-8CC5-FCEDF78D6062}" destId="{C4577AC1-FF07-4F15-90DE-E3556CB6A5D3}" srcOrd="2" destOrd="0" presId="urn:microsoft.com/office/officeart/2005/8/layout/bList2"/>
    <dgm:cxn modelId="{5775800F-947D-4FF8-A9E9-732949789C6B}" type="presParOf" srcId="{D9190AFF-38C6-4188-8CC5-FCEDF78D6062}" destId="{3340BDB5-CD99-4E28-B55C-200FF84CEFCF}" srcOrd="3" destOrd="0" presId="urn:microsoft.com/office/officeart/2005/8/layout/bList2"/>
    <dgm:cxn modelId="{8F2255AA-008B-4D73-A845-424BE8BD570A}" type="presParOf" srcId="{87C5745C-1FDE-4D29-A202-0509CA9B7F30}" destId="{77F58D35-A30C-46DB-9828-4EA2BFAA3A68}" srcOrd="3" destOrd="0" presId="urn:microsoft.com/office/officeart/2005/8/layout/bList2"/>
    <dgm:cxn modelId="{9596CD21-D910-4E4B-8CB7-76F95229791F}" type="presParOf" srcId="{87C5745C-1FDE-4D29-A202-0509CA9B7F30}" destId="{B7ED7BD8-36A6-4A8B-AE77-456FC3F491B2}" srcOrd="4" destOrd="0" presId="urn:microsoft.com/office/officeart/2005/8/layout/bList2"/>
    <dgm:cxn modelId="{E5B04B35-B2DB-40BD-9A72-5DD2E17B3025}" type="presParOf" srcId="{B7ED7BD8-36A6-4A8B-AE77-456FC3F491B2}" destId="{EB00AC01-5404-4AF8-BBF1-A03A5B89CBF2}" srcOrd="0" destOrd="0" presId="urn:microsoft.com/office/officeart/2005/8/layout/bList2"/>
    <dgm:cxn modelId="{43B5B587-6FB3-4E1D-946B-7FB98B676AAF}" type="presParOf" srcId="{B7ED7BD8-36A6-4A8B-AE77-456FC3F491B2}" destId="{3C05C288-EB2B-4CB3-9E35-4E206A714B59}" srcOrd="1" destOrd="0" presId="urn:microsoft.com/office/officeart/2005/8/layout/bList2"/>
    <dgm:cxn modelId="{12550CE3-D2DE-4C0E-82A9-8FFF25E04E14}" type="presParOf" srcId="{B7ED7BD8-36A6-4A8B-AE77-456FC3F491B2}" destId="{34DD5F87-BD78-43EE-BF18-D38B3E95C135}" srcOrd="2" destOrd="0" presId="urn:microsoft.com/office/officeart/2005/8/layout/bList2"/>
    <dgm:cxn modelId="{4D26365F-29C0-4F5C-B84A-60C26B3E8B25}" type="presParOf" srcId="{B7ED7BD8-36A6-4A8B-AE77-456FC3F491B2}" destId="{9794769C-413C-4DC9-86E0-F692A23EBC6B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F4F9CFAB-007C-48DD-B81B-D7E59D2D0D36}" type="doc">
      <dgm:prSet loTypeId="urn:microsoft.com/office/officeart/2005/8/layout/bList2" loCatId="list" qsTypeId="urn:microsoft.com/office/officeart/2005/8/quickstyle/simple1" qsCatId="simple" csTypeId="urn:microsoft.com/office/officeart/2005/8/colors/colorful3" csCatId="colorful" phldr="1"/>
      <dgm:spPr/>
    </dgm:pt>
    <dgm:pt modelId="{31BBFBD8-5BF8-4E7D-90E0-23FE3C136F8F}">
      <dgm:prSet phldrT="[Texto]"/>
      <dgm:spPr/>
      <dgm:t>
        <a:bodyPr/>
        <a:lstStyle/>
        <a:p>
          <a:r>
            <a:rPr lang="es-EC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Establecimiento del CMI a nivel global</a:t>
          </a:r>
          <a:endParaRPr lang="es-EC" b="1" i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46C370-2805-4DBD-8275-B9492970C540}" type="parTrans" cxnId="{34F851BE-9075-47A7-8D70-062A9A863BFE}">
      <dgm:prSet/>
      <dgm:spPr/>
      <dgm:t>
        <a:bodyPr/>
        <a:lstStyle/>
        <a:p>
          <a:endParaRPr lang="es-EC" i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2B671B-DB7A-4250-966D-A11DCDE1B267}" type="sibTrans" cxnId="{34F851BE-9075-47A7-8D70-062A9A863BFE}">
      <dgm:prSet/>
      <dgm:spPr/>
      <dgm:t>
        <a:bodyPr/>
        <a:lstStyle/>
        <a:p>
          <a:endParaRPr lang="es-EC" i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1900A47-6A21-46D3-B894-1E00AA30B23A}">
      <dgm:prSet phldrT="[Texto]"/>
      <dgm:spPr/>
      <dgm:t>
        <a:bodyPr/>
        <a:lstStyle/>
        <a:p>
          <a:pPr algn="ctr"/>
          <a:r>
            <a:rPr lang="es-EC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Elección de Indicadores </a:t>
          </a:r>
          <a:endParaRPr lang="es-EC" b="1" i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46ACA5-F4B7-44B7-955C-2AE64326FF46}" type="parTrans" cxnId="{F4F2F0A7-EFE5-49D4-A808-DC6BD0218B63}">
      <dgm:prSet/>
      <dgm:spPr/>
      <dgm:t>
        <a:bodyPr/>
        <a:lstStyle/>
        <a:p>
          <a:endParaRPr lang="es-EC" i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22EDA8A-478D-4E5F-A4F6-EB831FE99F8F}" type="sibTrans" cxnId="{F4F2F0A7-EFE5-49D4-A808-DC6BD0218B63}">
      <dgm:prSet/>
      <dgm:spPr/>
      <dgm:t>
        <a:bodyPr/>
        <a:lstStyle/>
        <a:p>
          <a:endParaRPr lang="es-EC" i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3D49B03-AE00-4966-B440-416CD22EFE93}">
      <dgm:prSet phldrT="[Texto]"/>
      <dgm:spPr/>
      <dgm:t>
        <a:bodyPr/>
        <a:lstStyle/>
        <a:p>
          <a:pPr algn="ctr"/>
          <a:r>
            <a:rPr lang="es-EC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Establecimiento de los Objetivos Estratégicos</a:t>
          </a:r>
          <a:endParaRPr lang="es-EC" b="1" i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C5A111C-6BF9-45FA-8B5D-295FC97F2493}" type="parTrans" cxnId="{4D91C2FA-2412-4238-B937-7E59E84B7CED}">
      <dgm:prSet/>
      <dgm:spPr/>
      <dgm:t>
        <a:bodyPr/>
        <a:lstStyle/>
        <a:p>
          <a:endParaRPr lang="es-EC" i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7619D3-283B-4032-AD96-0D4540504EB5}" type="sibTrans" cxnId="{4D91C2FA-2412-4238-B937-7E59E84B7CED}">
      <dgm:prSet/>
      <dgm:spPr/>
      <dgm:t>
        <a:bodyPr/>
        <a:lstStyle/>
        <a:p>
          <a:endParaRPr lang="es-EC" i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B84194-60E9-404A-8F4C-A98F68B04C98}">
      <dgm:prSet phldrT="[Texto]"/>
      <dgm:spPr/>
      <dgm:t>
        <a:bodyPr/>
        <a:lstStyle/>
        <a:p>
          <a:pPr algn="ctr"/>
          <a:r>
            <a:rPr lang="es-EC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Relaciones Causa – Efecto Entre factores</a:t>
          </a:r>
          <a:endParaRPr lang="es-EC" b="1" i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02B293-7C18-43C6-B623-488789B1CD79}" type="parTrans" cxnId="{E3391C0A-0740-4ED3-9346-CA352C7E3C7C}">
      <dgm:prSet/>
      <dgm:spPr/>
      <dgm:t>
        <a:bodyPr/>
        <a:lstStyle/>
        <a:p>
          <a:endParaRPr lang="es-EC"/>
        </a:p>
      </dgm:t>
    </dgm:pt>
    <dgm:pt modelId="{8649CB28-2782-428F-8BCD-0E49BC1618F4}" type="sibTrans" cxnId="{E3391C0A-0740-4ED3-9346-CA352C7E3C7C}">
      <dgm:prSet/>
      <dgm:spPr/>
      <dgm:t>
        <a:bodyPr/>
        <a:lstStyle/>
        <a:p>
          <a:endParaRPr lang="es-EC"/>
        </a:p>
      </dgm:t>
    </dgm:pt>
    <dgm:pt modelId="{87C5745C-1FDE-4D29-A202-0509CA9B7F30}" type="pres">
      <dgm:prSet presAssocID="{F4F9CFAB-007C-48DD-B81B-D7E59D2D0D36}" presName="diagram" presStyleCnt="0">
        <dgm:presLayoutVars>
          <dgm:dir/>
          <dgm:animLvl val="lvl"/>
          <dgm:resizeHandles val="exact"/>
        </dgm:presLayoutVars>
      </dgm:prSet>
      <dgm:spPr/>
    </dgm:pt>
    <dgm:pt modelId="{93468A10-82E9-4F2D-9E6D-D8777EF6802E}" type="pres">
      <dgm:prSet presAssocID="{31BBFBD8-5BF8-4E7D-90E0-23FE3C136F8F}" presName="compNode" presStyleCnt="0"/>
      <dgm:spPr/>
    </dgm:pt>
    <dgm:pt modelId="{EC3B6058-D8CC-4E50-AC88-38ADC88099DF}" type="pres">
      <dgm:prSet presAssocID="{31BBFBD8-5BF8-4E7D-90E0-23FE3C136F8F}" presName="childRect" presStyleLbl="bgAcc1" presStyleIdx="0" presStyleCnt="4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ED29C78B-9052-462B-8544-47A4C278E772}" type="pres">
      <dgm:prSet presAssocID="{31BBFBD8-5BF8-4E7D-90E0-23FE3C136F8F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4C094DB-FA37-4583-84AA-EEAA86A90C5F}" type="pres">
      <dgm:prSet presAssocID="{31BBFBD8-5BF8-4E7D-90E0-23FE3C136F8F}" presName="parentRect" presStyleLbl="alignNode1" presStyleIdx="0" presStyleCnt="4"/>
      <dgm:spPr/>
      <dgm:t>
        <a:bodyPr/>
        <a:lstStyle/>
        <a:p>
          <a:endParaRPr lang="es-EC"/>
        </a:p>
      </dgm:t>
    </dgm:pt>
    <dgm:pt modelId="{1D1A6B55-3AAD-44C2-87C0-D1B4C3678357}" type="pres">
      <dgm:prSet presAssocID="{31BBFBD8-5BF8-4E7D-90E0-23FE3C136F8F}" presName="adorn" presStyleLbl="fgAccFollowNode1" presStyleIdx="0" presStyleCnt="4"/>
      <dgm:spPr/>
    </dgm:pt>
    <dgm:pt modelId="{A375C29D-55A3-4290-94BB-C0106C9B3791}" type="pres">
      <dgm:prSet presAssocID="{CA2B671B-DB7A-4250-966D-A11DCDE1B267}" presName="sibTrans" presStyleLbl="sibTrans2D1" presStyleIdx="0" presStyleCnt="0"/>
      <dgm:spPr/>
      <dgm:t>
        <a:bodyPr/>
        <a:lstStyle/>
        <a:p>
          <a:endParaRPr lang="es-EC"/>
        </a:p>
      </dgm:t>
    </dgm:pt>
    <dgm:pt modelId="{D9190AFF-38C6-4188-8CC5-FCEDF78D6062}" type="pres">
      <dgm:prSet presAssocID="{51900A47-6A21-46D3-B894-1E00AA30B23A}" presName="compNode" presStyleCnt="0"/>
      <dgm:spPr/>
    </dgm:pt>
    <dgm:pt modelId="{D6C0C690-231D-4F29-8DBC-F094214E6526}" type="pres">
      <dgm:prSet presAssocID="{51900A47-6A21-46D3-B894-1E00AA30B23A}" presName="childRect" presStyleLbl="bgAcc1" presStyleIdx="1" presStyleCnt="4" custLinFactNeighborX="928" custLinFactNeighborY="-2810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18D5F2C8-D3C2-4DBE-85F5-A49FC8D708C0}" type="pres">
      <dgm:prSet presAssocID="{51900A47-6A21-46D3-B894-1E00AA30B23A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4577AC1-FF07-4F15-90DE-E3556CB6A5D3}" type="pres">
      <dgm:prSet presAssocID="{51900A47-6A21-46D3-B894-1E00AA30B23A}" presName="parentRect" presStyleLbl="alignNode1" presStyleIdx="1" presStyleCnt="4"/>
      <dgm:spPr/>
      <dgm:t>
        <a:bodyPr/>
        <a:lstStyle/>
        <a:p>
          <a:endParaRPr lang="es-EC"/>
        </a:p>
      </dgm:t>
    </dgm:pt>
    <dgm:pt modelId="{3340BDB5-CD99-4E28-B55C-200FF84CEFCF}" type="pres">
      <dgm:prSet presAssocID="{51900A47-6A21-46D3-B894-1E00AA30B23A}" presName="adorn" presStyleLbl="fgAccFollowNode1" presStyleIdx="1" presStyleCnt="4"/>
      <dgm:spPr/>
    </dgm:pt>
    <dgm:pt modelId="{77F58D35-A30C-46DB-9828-4EA2BFAA3A68}" type="pres">
      <dgm:prSet presAssocID="{D22EDA8A-478D-4E5F-A4F6-EB831FE99F8F}" presName="sibTrans" presStyleLbl="sibTrans2D1" presStyleIdx="0" presStyleCnt="0"/>
      <dgm:spPr/>
      <dgm:t>
        <a:bodyPr/>
        <a:lstStyle/>
        <a:p>
          <a:endParaRPr lang="es-EC"/>
        </a:p>
      </dgm:t>
    </dgm:pt>
    <dgm:pt modelId="{B7ED7BD8-36A6-4A8B-AE77-456FC3F491B2}" type="pres">
      <dgm:prSet presAssocID="{C3D49B03-AE00-4966-B440-416CD22EFE93}" presName="compNode" presStyleCnt="0"/>
      <dgm:spPr/>
    </dgm:pt>
    <dgm:pt modelId="{EB00AC01-5404-4AF8-BBF1-A03A5B89CBF2}" type="pres">
      <dgm:prSet presAssocID="{C3D49B03-AE00-4966-B440-416CD22EFE93}" presName="childRect" presStyleLbl="bgAcc1" presStyleIdx="2" presStyleCnt="4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3C05C288-EB2B-4CB3-9E35-4E206A714B59}" type="pres">
      <dgm:prSet presAssocID="{C3D49B03-AE00-4966-B440-416CD22EFE93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4DD5F87-BD78-43EE-BF18-D38B3E95C135}" type="pres">
      <dgm:prSet presAssocID="{C3D49B03-AE00-4966-B440-416CD22EFE93}" presName="parentRect" presStyleLbl="alignNode1" presStyleIdx="2" presStyleCnt="4"/>
      <dgm:spPr/>
      <dgm:t>
        <a:bodyPr/>
        <a:lstStyle/>
        <a:p>
          <a:endParaRPr lang="es-EC"/>
        </a:p>
      </dgm:t>
    </dgm:pt>
    <dgm:pt modelId="{9794769C-413C-4DC9-86E0-F692A23EBC6B}" type="pres">
      <dgm:prSet presAssocID="{C3D49B03-AE00-4966-B440-416CD22EFE93}" presName="adorn" presStyleLbl="fgAccFollowNode1" presStyleIdx="2" presStyleCnt="4"/>
      <dgm:spPr/>
    </dgm:pt>
    <dgm:pt modelId="{9346B9B4-32E2-4DF9-9787-06CAF39AE1AC}" type="pres">
      <dgm:prSet presAssocID="{A77619D3-283B-4032-AD96-0D4540504EB5}" presName="sibTrans" presStyleLbl="sibTrans2D1" presStyleIdx="0" presStyleCnt="0"/>
      <dgm:spPr/>
      <dgm:t>
        <a:bodyPr/>
        <a:lstStyle/>
        <a:p>
          <a:endParaRPr lang="es-EC"/>
        </a:p>
      </dgm:t>
    </dgm:pt>
    <dgm:pt modelId="{4CD9351C-7BD8-4C9B-ACE4-3AFA122479C8}" type="pres">
      <dgm:prSet presAssocID="{A5B84194-60E9-404A-8F4C-A98F68B04C98}" presName="compNode" presStyleCnt="0"/>
      <dgm:spPr/>
    </dgm:pt>
    <dgm:pt modelId="{1020BE67-BC70-4E73-9EB9-3C76BC2D9F18}" type="pres">
      <dgm:prSet presAssocID="{A5B84194-60E9-404A-8F4C-A98F68B04C98}" presName="childRect" presStyleLbl="bgAcc1" presStyleIdx="3" presStyleCnt="4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F8E3BC26-627F-495D-8E6B-51F843F80B88}" type="pres">
      <dgm:prSet presAssocID="{A5B84194-60E9-404A-8F4C-A98F68B04C98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CF5FDC7-825C-4B17-AE35-1F895DBA401A}" type="pres">
      <dgm:prSet presAssocID="{A5B84194-60E9-404A-8F4C-A98F68B04C98}" presName="parentRect" presStyleLbl="alignNode1" presStyleIdx="3" presStyleCnt="4"/>
      <dgm:spPr/>
      <dgm:t>
        <a:bodyPr/>
        <a:lstStyle/>
        <a:p>
          <a:endParaRPr lang="es-EC"/>
        </a:p>
      </dgm:t>
    </dgm:pt>
    <dgm:pt modelId="{20205521-564C-4654-B767-F5D1BF29C2F2}" type="pres">
      <dgm:prSet presAssocID="{A5B84194-60E9-404A-8F4C-A98F68B04C98}" presName="adorn" presStyleLbl="fgAccFollowNode1" presStyleIdx="3" presStyleCnt="4"/>
      <dgm:spPr/>
    </dgm:pt>
  </dgm:ptLst>
  <dgm:cxnLst>
    <dgm:cxn modelId="{75D931FC-7B34-4D7E-B432-E500CF01E227}" type="presOf" srcId="{F4F9CFAB-007C-48DD-B81B-D7E59D2D0D36}" destId="{87C5745C-1FDE-4D29-A202-0509CA9B7F30}" srcOrd="0" destOrd="0" presId="urn:microsoft.com/office/officeart/2005/8/layout/bList2"/>
    <dgm:cxn modelId="{E3391C0A-0740-4ED3-9346-CA352C7E3C7C}" srcId="{F4F9CFAB-007C-48DD-B81B-D7E59D2D0D36}" destId="{A5B84194-60E9-404A-8F4C-A98F68B04C98}" srcOrd="3" destOrd="0" parTransId="{9602B293-7C18-43C6-B623-488789B1CD79}" sibTransId="{8649CB28-2782-428F-8BCD-0E49BC1618F4}"/>
    <dgm:cxn modelId="{2DC1E300-C17E-4DEA-8EE4-204800FB0032}" type="presOf" srcId="{31BBFBD8-5BF8-4E7D-90E0-23FE3C136F8F}" destId="{ED29C78B-9052-462B-8544-47A4C278E772}" srcOrd="0" destOrd="0" presId="urn:microsoft.com/office/officeart/2005/8/layout/bList2"/>
    <dgm:cxn modelId="{B875F1F0-208E-4E14-AB84-4C0F457B5BD3}" type="presOf" srcId="{D22EDA8A-478D-4E5F-A4F6-EB831FE99F8F}" destId="{77F58D35-A30C-46DB-9828-4EA2BFAA3A68}" srcOrd="0" destOrd="0" presId="urn:microsoft.com/office/officeart/2005/8/layout/bList2"/>
    <dgm:cxn modelId="{34F851BE-9075-47A7-8D70-062A9A863BFE}" srcId="{F4F9CFAB-007C-48DD-B81B-D7E59D2D0D36}" destId="{31BBFBD8-5BF8-4E7D-90E0-23FE3C136F8F}" srcOrd="0" destOrd="0" parTransId="{B046C370-2805-4DBD-8275-B9492970C540}" sibTransId="{CA2B671B-DB7A-4250-966D-A11DCDE1B267}"/>
    <dgm:cxn modelId="{26595CB9-CA2F-40EB-9217-2B5CEFF2392F}" type="presOf" srcId="{51900A47-6A21-46D3-B894-1E00AA30B23A}" destId="{C4577AC1-FF07-4F15-90DE-E3556CB6A5D3}" srcOrd="1" destOrd="0" presId="urn:microsoft.com/office/officeart/2005/8/layout/bList2"/>
    <dgm:cxn modelId="{D1D21A27-BDFF-440E-A0E0-EA093D56BFEA}" type="presOf" srcId="{A77619D3-283B-4032-AD96-0D4540504EB5}" destId="{9346B9B4-32E2-4DF9-9787-06CAF39AE1AC}" srcOrd="0" destOrd="0" presId="urn:microsoft.com/office/officeart/2005/8/layout/bList2"/>
    <dgm:cxn modelId="{AF632EAB-ACA3-44FD-A25C-61CDEE42AAFF}" type="presOf" srcId="{31BBFBD8-5BF8-4E7D-90E0-23FE3C136F8F}" destId="{24C094DB-FA37-4583-84AA-EEAA86A90C5F}" srcOrd="1" destOrd="0" presId="urn:microsoft.com/office/officeart/2005/8/layout/bList2"/>
    <dgm:cxn modelId="{8F1F51AC-0346-494A-8817-7F713167F057}" type="presOf" srcId="{C3D49B03-AE00-4966-B440-416CD22EFE93}" destId="{34DD5F87-BD78-43EE-BF18-D38B3E95C135}" srcOrd="1" destOrd="0" presId="urn:microsoft.com/office/officeart/2005/8/layout/bList2"/>
    <dgm:cxn modelId="{3AEB7529-4296-410D-86D4-DA5D5B72C168}" type="presOf" srcId="{CA2B671B-DB7A-4250-966D-A11DCDE1B267}" destId="{A375C29D-55A3-4290-94BB-C0106C9B3791}" srcOrd="0" destOrd="0" presId="urn:microsoft.com/office/officeart/2005/8/layout/bList2"/>
    <dgm:cxn modelId="{CFB4983D-BA25-42B6-8B74-02357AEF0396}" type="presOf" srcId="{A5B84194-60E9-404A-8F4C-A98F68B04C98}" destId="{FCF5FDC7-825C-4B17-AE35-1F895DBA401A}" srcOrd="1" destOrd="0" presId="urn:microsoft.com/office/officeart/2005/8/layout/bList2"/>
    <dgm:cxn modelId="{3D28BE5A-B9E6-40CB-B3D5-8FB847995F23}" type="presOf" srcId="{C3D49B03-AE00-4966-B440-416CD22EFE93}" destId="{3C05C288-EB2B-4CB3-9E35-4E206A714B59}" srcOrd="0" destOrd="0" presId="urn:microsoft.com/office/officeart/2005/8/layout/bList2"/>
    <dgm:cxn modelId="{17D6F212-83FF-407B-8040-3A2AAF94D1AD}" type="presOf" srcId="{51900A47-6A21-46D3-B894-1E00AA30B23A}" destId="{18D5F2C8-D3C2-4DBE-85F5-A49FC8D708C0}" srcOrd="0" destOrd="0" presId="urn:microsoft.com/office/officeart/2005/8/layout/bList2"/>
    <dgm:cxn modelId="{F4F2F0A7-EFE5-49D4-A808-DC6BD0218B63}" srcId="{F4F9CFAB-007C-48DD-B81B-D7E59D2D0D36}" destId="{51900A47-6A21-46D3-B894-1E00AA30B23A}" srcOrd="1" destOrd="0" parTransId="{9946ACA5-F4B7-44B7-955C-2AE64326FF46}" sibTransId="{D22EDA8A-478D-4E5F-A4F6-EB831FE99F8F}"/>
    <dgm:cxn modelId="{0025C8F7-92D4-4C02-BA8A-B1DDBB5592C1}" type="presOf" srcId="{A5B84194-60E9-404A-8F4C-A98F68B04C98}" destId="{F8E3BC26-627F-495D-8E6B-51F843F80B88}" srcOrd="0" destOrd="0" presId="urn:microsoft.com/office/officeart/2005/8/layout/bList2"/>
    <dgm:cxn modelId="{4D91C2FA-2412-4238-B937-7E59E84B7CED}" srcId="{F4F9CFAB-007C-48DD-B81B-D7E59D2D0D36}" destId="{C3D49B03-AE00-4966-B440-416CD22EFE93}" srcOrd="2" destOrd="0" parTransId="{DC5A111C-6BF9-45FA-8B5D-295FC97F2493}" sibTransId="{A77619D3-283B-4032-AD96-0D4540504EB5}"/>
    <dgm:cxn modelId="{3C71D907-B0D8-4E3F-93A3-BD2FBC4C6730}" type="presParOf" srcId="{87C5745C-1FDE-4D29-A202-0509CA9B7F30}" destId="{93468A10-82E9-4F2D-9E6D-D8777EF6802E}" srcOrd="0" destOrd="0" presId="urn:microsoft.com/office/officeart/2005/8/layout/bList2"/>
    <dgm:cxn modelId="{F5F59073-4F2E-47B0-AE9E-A81043051F9D}" type="presParOf" srcId="{93468A10-82E9-4F2D-9E6D-D8777EF6802E}" destId="{EC3B6058-D8CC-4E50-AC88-38ADC88099DF}" srcOrd="0" destOrd="0" presId="urn:microsoft.com/office/officeart/2005/8/layout/bList2"/>
    <dgm:cxn modelId="{98E0C8D3-3798-4959-87E8-C260F2688367}" type="presParOf" srcId="{93468A10-82E9-4F2D-9E6D-D8777EF6802E}" destId="{ED29C78B-9052-462B-8544-47A4C278E772}" srcOrd="1" destOrd="0" presId="urn:microsoft.com/office/officeart/2005/8/layout/bList2"/>
    <dgm:cxn modelId="{4DD6BC65-180A-4936-8B46-5F193E3D7DC0}" type="presParOf" srcId="{93468A10-82E9-4F2D-9E6D-D8777EF6802E}" destId="{24C094DB-FA37-4583-84AA-EEAA86A90C5F}" srcOrd="2" destOrd="0" presId="urn:microsoft.com/office/officeart/2005/8/layout/bList2"/>
    <dgm:cxn modelId="{A01CD27D-7B19-44E7-851B-E9969BDF7622}" type="presParOf" srcId="{93468A10-82E9-4F2D-9E6D-D8777EF6802E}" destId="{1D1A6B55-3AAD-44C2-87C0-D1B4C3678357}" srcOrd="3" destOrd="0" presId="urn:microsoft.com/office/officeart/2005/8/layout/bList2"/>
    <dgm:cxn modelId="{7B38C12C-E46C-4C6D-A7ED-962A7519E8AB}" type="presParOf" srcId="{87C5745C-1FDE-4D29-A202-0509CA9B7F30}" destId="{A375C29D-55A3-4290-94BB-C0106C9B3791}" srcOrd="1" destOrd="0" presId="urn:microsoft.com/office/officeart/2005/8/layout/bList2"/>
    <dgm:cxn modelId="{E9854F41-9955-4D38-91A6-2586F5DCDA84}" type="presParOf" srcId="{87C5745C-1FDE-4D29-A202-0509CA9B7F30}" destId="{D9190AFF-38C6-4188-8CC5-FCEDF78D6062}" srcOrd="2" destOrd="0" presId="urn:microsoft.com/office/officeart/2005/8/layout/bList2"/>
    <dgm:cxn modelId="{BC8C34B0-102B-48B9-A916-7CACE3AC8540}" type="presParOf" srcId="{D9190AFF-38C6-4188-8CC5-FCEDF78D6062}" destId="{D6C0C690-231D-4F29-8DBC-F094214E6526}" srcOrd="0" destOrd="0" presId="urn:microsoft.com/office/officeart/2005/8/layout/bList2"/>
    <dgm:cxn modelId="{6B2774F1-33E5-4D4F-9136-BF1F2DFCC517}" type="presParOf" srcId="{D9190AFF-38C6-4188-8CC5-FCEDF78D6062}" destId="{18D5F2C8-D3C2-4DBE-85F5-A49FC8D708C0}" srcOrd="1" destOrd="0" presId="urn:microsoft.com/office/officeart/2005/8/layout/bList2"/>
    <dgm:cxn modelId="{1004BBDE-684B-4500-AA88-227C78F6E15E}" type="presParOf" srcId="{D9190AFF-38C6-4188-8CC5-FCEDF78D6062}" destId="{C4577AC1-FF07-4F15-90DE-E3556CB6A5D3}" srcOrd="2" destOrd="0" presId="urn:microsoft.com/office/officeart/2005/8/layout/bList2"/>
    <dgm:cxn modelId="{448D7591-F861-473B-8053-1AC5DBEF2DF4}" type="presParOf" srcId="{D9190AFF-38C6-4188-8CC5-FCEDF78D6062}" destId="{3340BDB5-CD99-4E28-B55C-200FF84CEFCF}" srcOrd="3" destOrd="0" presId="urn:microsoft.com/office/officeart/2005/8/layout/bList2"/>
    <dgm:cxn modelId="{EC5D8C11-B0D5-4343-837F-D13022AA8876}" type="presParOf" srcId="{87C5745C-1FDE-4D29-A202-0509CA9B7F30}" destId="{77F58D35-A30C-46DB-9828-4EA2BFAA3A68}" srcOrd="3" destOrd="0" presId="urn:microsoft.com/office/officeart/2005/8/layout/bList2"/>
    <dgm:cxn modelId="{289DCF6D-6CD8-436A-BB36-73C0AA5CE10D}" type="presParOf" srcId="{87C5745C-1FDE-4D29-A202-0509CA9B7F30}" destId="{B7ED7BD8-36A6-4A8B-AE77-456FC3F491B2}" srcOrd="4" destOrd="0" presId="urn:microsoft.com/office/officeart/2005/8/layout/bList2"/>
    <dgm:cxn modelId="{0892616F-93DF-4C0C-8386-CAD667A8D4DB}" type="presParOf" srcId="{B7ED7BD8-36A6-4A8B-AE77-456FC3F491B2}" destId="{EB00AC01-5404-4AF8-BBF1-A03A5B89CBF2}" srcOrd="0" destOrd="0" presId="urn:microsoft.com/office/officeart/2005/8/layout/bList2"/>
    <dgm:cxn modelId="{491930EC-F0EC-4573-8261-22215E63D25A}" type="presParOf" srcId="{B7ED7BD8-36A6-4A8B-AE77-456FC3F491B2}" destId="{3C05C288-EB2B-4CB3-9E35-4E206A714B59}" srcOrd="1" destOrd="0" presId="urn:microsoft.com/office/officeart/2005/8/layout/bList2"/>
    <dgm:cxn modelId="{37AB8580-8831-4282-A8D6-17200BA44DAD}" type="presParOf" srcId="{B7ED7BD8-36A6-4A8B-AE77-456FC3F491B2}" destId="{34DD5F87-BD78-43EE-BF18-D38B3E95C135}" srcOrd="2" destOrd="0" presId="urn:microsoft.com/office/officeart/2005/8/layout/bList2"/>
    <dgm:cxn modelId="{498B0516-266C-4092-971A-9D91EC521E8B}" type="presParOf" srcId="{B7ED7BD8-36A6-4A8B-AE77-456FC3F491B2}" destId="{9794769C-413C-4DC9-86E0-F692A23EBC6B}" srcOrd="3" destOrd="0" presId="urn:microsoft.com/office/officeart/2005/8/layout/bList2"/>
    <dgm:cxn modelId="{17B7963E-B36D-4D28-8D57-E2308FEDC2C2}" type="presParOf" srcId="{87C5745C-1FDE-4D29-A202-0509CA9B7F30}" destId="{9346B9B4-32E2-4DF9-9787-06CAF39AE1AC}" srcOrd="5" destOrd="0" presId="urn:microsoft.com/office/officeart/2005/8/layout/bList2"/>
    <dgm:cxn modelId="{A143BD31-811A-4B90-BD33-6D8B9A95AC45}" type="presParOf" srcId="{87C5745C-1FDE-4D29-A202-0509CA9B7F30}" destId="{4CD9351C-7BD8-4C9B-ACE4-3AFA122479C8}" srcOrd="6" destOrd="0" presId="urn:microsoft.com/office/officeart/2005/8/layout/bList2"/>
    <dgm:cxn modelId="{71BB0CBD-B71E-47DF-BE5D-648F24AF8F0A}" type="presParOf" srcId="{4CD9351C-7BD8-4C9B-ACE4-3AFA122479C8}" destId="{1020BE67-BC70-4E73-9EB9-3C76BC2D9F18}" srcOrd="0" destOrd="0" presId="urn:microsoft.com/office/officeart/2005/8/layout/bList2"/>
    <dgm:cxn modelId="{5EFD96EE-F66E-40C9-AFA8-37F2C705BA8E}" type="presParOf" srcId="{4CD9351C-7BD8-4C9B-ACE4-3AFA122479C8}" destId="{F8E3BC26-627F-495D-8E6B-51F843F80B88}" srcOrd="1" destOrd="0" presId="urn:microsoft.com/office/officeart/2005/8/layout/bList2"/>
    <dgm:cxn modelId="{B38F7311-DDCF-4338-B310-882E8A8E782F}" type="presParOf" srcId="{4CD9351C-7BD8-4C9B-ACE4-3AFA122479C8}" destId="{FCF5FDC7-825C-4B17-AE35-1F895DBA401A}" srcOrd="2" destOrd="0" presId="urn:microsoft.com/office/officeart/2005/8/layout/bList2"/>
    <dgm:cxn modelId="{033F999B-1152-496E-8BE5-02D945AAFC3A}" type="presParOf" srcId="{4CD9351C-7BD8-4C9B-ACE4-3AFA122479C8}" destId="{20205521-564C-4654-B767-F5D1BF29C2F2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268532B9-5AA5-42AD-AE97-6990BA45BB31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4AD3AFE3-D100-48E8-BE81-4B1118D6F4A8}">
      <dgm:prSet phldrT="[Texto]" custT="1"/>
      <dgm:spPr>
        <a:solidFill>
          <a:srgbClr val="FCF9BE"/>
        </a:solidFill>
        <a:ln w="19050">
          <a:noFill/>
        </a:ln>
      </dgm:spPr>
      <dgm:t>
        <a:bodyPr/>
        <a:lstStyle/>
        <a:p>
          <a:pPr algn="ctr"/>
          <a:r>
            <a:rPr lang="es-EC" sz="18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MISIÓN </a:t>
          </a:r>
          <a:endParaRPr lang="es-EC" sz="1800" b="1" i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F1CCDA-65C0-4FDC-8C7D-BB0D5C49B31C}" type="parTrans" cxnId="{E8C8EE23-BC00-46A7-92CA-0556B2D76336}">
      <dgm:prSet/>
      <dgm:spPr/>
      <dgm:t>
        <a:bodyPr/>
        <a:lstStyle/>
        <a:p>
          <a:pPr algn="just"/>
          <a:endParaRPr lang="es-EC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87CB63-8FA9-4105-B0E9-42B083DD6E73}" type="sibTrans" cxnId="{E8C8EE23-BC00-46A7-92CA-0556B2D76336}">
      <dgm:prSet/>
      <dgm:spPr/>
      <dgm:t>
        <a:bodyPr/>
        <a:lstStyle/>
        <a:p>
          <a:pPr algn="just"/>
          <a:endParaRPr lang="es-EC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3A0B0C-D1D4-44FA-8A42-EE71AFBE4950}">
      <dgm:prSet phldrT="[Texto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>
          <a:solidFill>
            <a:srgbClr val="002060"/>
          </a:solidFill>
        </a:ln>
      </dgm:spPr>
      <dgm:t>
        <a:bodyPr/>
        <a:lstStyle/>
        <a:p>
          <a:pPr algn="just"/>
          <a:r>
            <a:rPr lang="es-EC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Somos una empresa que provee a los usuarios un servicio de calidad, a precios razonables, logrando contribuir con los empresarios del Ecuador, e importadores, de manera que los bienes que requieren internar al país lleguen al consumidor final con un precio competitivo y libre de daños. </a:t>
          </a:r>
          <a:endParaRPr lang="es-EC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FA4921-C214-4B03-8FC6-39A3378BC10F}" type="parTrans" cxnId="{DE306E6F-925E-43A7-8FB1-922FD6EE1431}">
      <dgm:prSet/>
      <dgm:spPr/>
      <dgm:t>
        <a:bodyPr/>
        <a:lstStyle/>
        <a:p>
          <a:pPr algn="just"/>
          <a:endParaRPr lang="es-EC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5C93FF-859E-42A7-852A-C9F17309E377}" type="sibTrans" cxnId="{DE306E6F-925E-43A7-8FB1-922FD6EE1431}">
      <dgm:prSet/>
      <dgm:spPr/>
      <dgm:t>
        <a:bodyPr/>
        <a:lstStyle/>
        <a:p>
          <a:pPr algn="just"/>
          <a:endParaRPr lang="es-EC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3A7FA3-9FE1-439B-94E4-1FCCFD791A3A}">
      <dgm:prSet phldrT="[Texto]" custT="1"/>
      <dgm:spPr>
        <a:solidFill>
          <a:srgbClr val="FCF9BE"/>
        </a:solidFill>
        <a:ln w="19050">
          <a:noFill/>
        </a:ln>
      </dgm:spPr>
      <dgm:t>
        <a:bodyPr/>
        <a:lstStyle/>
        <a:p>
          <a:pPr algn="ctr"/>
          <a:r>
            <a:rPr lang="es-EC" sz="18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VISIÓN </a:t>
          </a:r>
          <a:endParaRPr lang="es-EC" sz="1800" b="1" i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F8B10E5-48BF-4269-AC15-52371863C1B8}" type="parTrans" cxnId="{5A3FC7A8-7C33-44FC-9146-9F5BA6401D72}">
      <dgm:prSet/>
      <dgm:spPr/>
      <dgm:t>
        <a:bodyPr/>
        <a:lstStyle/>
        <a:p>
          <a:pPr algn="just"/>
          <a:endParaRPr lang="es-EC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C2FC9B-8946-4B25-8CC5-1BCA29B21F83}" type="sibTrans" cxnId="{5A3FC7A8-7C33-44FC-9146-9F5BA6401D72}">
      <dgm:prSet/>
      <dgm:spPr/>
      <dgm:t>
        <a:bodyPr/>
        <a:lstStyle/>
        <a:p>
          <a:pPr algn="just"/>
          <a:endParaRPr lang="es-EC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445140-E2D0-468D-80E9-F454CDA22426}">
      <dgm:prSet phldrT="[Texto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>
          <a:solidFill>
            <a:srgbClr val="002060"/>
          </a:solidFill>
        </a:ln>
      </dgm:spPr>
      <dgm:t>
        <a:bodyPr/>
        <a:lstStyle/>
        <a:p>
          <a:pPr algn="just"/>
          <a:r>
            <a:rPr lang="es-EC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Lograr un posicionamiento de la excelencia en el sector aduanero, mejorar estándares de calidad en atención y servicio al cliente exigidos en el mercado y por los organismos de regulación.</a:t>
          </a:r>
          <a:endParaRPr lang="es-EC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0946B6-4C4D-414E-8FFA-07B86FE31F5B}" type="parTrans" cxnId="{984D38C5-4BF0-408B-A024-452DF131F4F7}">
      <dgm:prSet/>
      <dgm:spPr/>
      <dgm:t>
        <a:bodyPr/>
        <a:lstStyle/>
        <a:p>
          <a:pPr algn="just"/>
          <a:endParaRPr lang="es-EC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722BEA-2F29-4CA1-86C3-328EAA022131}" type="sibTrans" cxnId="{984D38C5-4BF0-408B-A024-452DF131F4F7}">
      <dgm:prSet/>
      <dgm:spPr/>
      <dgm:t>
        <a:bodyPr/>
        <a:lstStyle/>
        <a:p>
          <a:pPr algn="just"/>
          <a:endParaRPr lang="es-EC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ACD55C-3A74-4683-A7DC-28AD6F7942D2}" type="pres">
      <dgm:prSet presAssocID="{268532B9-5AA5-42AD-AE97-6990BA45BB3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19D6AA03-C389-428B-8C0E-6B0F091496D0}" type="pres">
      <dgm:prSet presAssocID="{4AD3AFE3-D100-48E8-BE81-4B1118D6F4A8}" presName="composite" presStyleCnt="0"/>
      <dgm:spPr/>
    </dgm:pt>
    <dgm:pt modelId="{96BE3962-0092-4A10-B686-327CA3710525}" type="pres">
      <dgm:prSet presAssocID="{4AD3AFE3-D100-48E8-BE81-4B1118D6F4A8}" presName="parTx" presStyleLbl="alignNode1" presStyleIdx="0" presStyleCnt="2" custScaleY="71685" custLinFactNeighborX="353" custLinFactNeighborY="-4439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690954F-E9F9-4964-B2BB-1D78AB9B10FB}" type="pres">
      <dgm:prSet presAssocID="{4AD3AFE3-D100-48E8-BE81-4B1118D6F4A8}" presName="desTx" presStyleLbl="alignAccFollowNode1" presStyleIdx="0" presStyleCnt="2" custScaleY="100000" custLinFactNeighborX="353" custLinFactNeighborY="-40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AF96AD1-18C6-466C-BB8E-F9595B655E80}" type="pres">
      <dgm:prSet presAssocID="{C687CB63-8FA9-4105-B0E9-42B083DD6E73}" presName="space" presStyleCnt="0"/>
      <dgm:spPr/>
    </dgm:pt>
    <dgm:pt modelId="{F1794DA9-CAD6-42FF-AFE9-A5CC492FE29A}" type="pres">
      <dgm:prSet presAssocID="{273A7FA3-9FE1-439B-94E4-1FCCFD791A3A}" presName="composite" presStyleCnt="0"/>
      <dgm:spPr/>
    </dgm:pt>
    <dgm:pt modelId="{C62AA7BC-F43F-42D2-9F52-D5E05B59A932}" type="pres">
      <dgm:prSet presAssocID="{273A7FA3-9FE1-439B-94E4-1FCCFD791A3A}" presName="parTx" presStyleLbl="alignNode1" presStyleIdx="1" presStyleCnt="2" custScaleY="71685" custLinFactNeighborX="-834" custLinFactNeighborY="-5877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0BF700D-0E82-4968-958A-631BA65F2701}" type="pres">
      <dgm:prSet presAssocID="{273A7FA3-9FE1-439B-94E4-1FCCFD791A3A}" presName="desTx" presStyleLbl="alignAccFollowNode1" presStyleIdx="1" presStyleCnt="2" custScaleY="100000" custLinFactY="74020" custLinFactNeighborX="-650" custLinFactNeighborY="10000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8C8EE23-BC00-46A7-92CA-0556B2D76336}" srcId="{268532B9-5AA5-42AD-AE97-6990BA45BB31}" destId="{4AD3AFE3-D100-48E8-BE81-4B1118D6F4A8}" srcOrd="0" destOrd="0" parTransId="{B9F1CCDA-65C0-4FDC-8C7D-BB0D5C49B31C}" sibTransId="{C687CB63-8FA9-4105-B0E9-42B083DD6E73}"/>
    <dgm:cxn modelId="{5D7CC609-F54B-4427-962C-66B40BBA93A9}" type="presOf" srcId="{343A0B0C-D1D4-44FA-8A42-EE71AFBE4950}" destId="{C690954F-E9F9-4964-B2BB-1D78AB9B10FB}" srcOrd="0" destOrd="0" presId="urn:microsoft.com/office/officeart/2005/8/layout/hList1"/>
    <dgm:cxn modelId="{076CD8C9-ABB2-493C-828C-0962581B0024}" type="presOf" srcId="{4AD3AFE3-D100-48E8-BE81-4B1118D6F4A8}" destId="{96BE3962-0092-4A10-B686-327CA3710525}" srcOrd="0" destOrd="0" presId="urn:microsoft.com/office/officeart/2005/8/layout/hList1"/>
    <dgm:cxn modelId="{272EEEC4-091D-4CB1-BA97-366B9C099E1B}" type="presOf" srcId="{268532B9-5AA5-42AD-AE97-6990BA45BB31}" destId="{07ACD55C-3A74-4683-A7DC-28AD6F7942D2}" srcOrd="0" destOrd="0" presId="urn:microsoft.com/office/officeart/2005/8/layout/hList1"/>
    <dgm:cxn modelId="{C7E3940D-2027-4997-B18F-3B3231A52401}" type="presOf" srcId="{81445140-E2D0-468D-80E9-F454CDA22426}" destId="{00BF700D-0E82-4968-958A-631BA65F2701}" srcOrd="0" destOrd="0" presId="urn:microsoft.com/office/officeart/2005/8/layout/hList1"/>
    <dgm:cxn modelId="{DE306E6F-925E-43A7-8FB1-922FD6EE1431}" srcId="{4AD3AFE3-D100-48E8-BE81-4B1118D6F4A8}" destId="{343A0B0C-D1D4-44FA-8A42-EE71AFBE4950}" srcOrd="0" destOrd="0" parTransId="{F6FA4921-C214-4B03-8FC6-39A3378BC10F}" sibTransId="{F35C93FF-859E-42A7-852A-C9F17309E377}"/>
    <dgm:cxn modelId="{5A3FC7A8-7C33-44FC-9146-9F5BA6401D72}" srcId="{268532B9-5AA5-42AD-AE97-6990BA45BB31}" destId="{273A7FA3-9FE1-439B-94E4-1FCCFD791A3A}" srcOrd="1" destOrd="0" parTransId="{4F8B10E5-48BF-4269-AC15-52371863C1B8}" sibTransId="{52C2FC9B-8946-4B25-8CC5-1BCA29B21F83}"/>
    <dgm:cxn modelId="{E637BF3B-2F50-4A87-805B-0C8AE0478CAA}" type="presOf" srcId="{273A7FA3-9FE1-439B-94E4-1FCCFD791A3A}" destId="{C62AA7BC-F43F-42D2-9F52-D5E05B59A932}" srcOrd="0" destOrd="0" presId="urn:microsoft.com/office/officeart/2005/8/layout/hList1"/>
    <dgm:cxn modelId="{984D38C5-4BF0-408B-A024-452DF131F4F7}" srcId="{273A7FA3-9FE1-439B-94E4-1FCCFD791A3A}" destId="{81445140-E2D0-468D-80E9-F454CDA22426}" srcOrd="0" destOrd="0" parTransId="{620946B6-4C4D-414E-8FFA-07B86FE31F5B}" sibTransId="{D4722BEA-2F29-4CA1-86C3-328EAA022131}"/>
    <dgm:cxn modelId="{D0EE03EA-8584-4F64-8488-D0BD6D5C83D6}" type="presParOf" srcId="{07ACD55C-3A74-4683-A7DC-28AD6F7942D2}" destId="{19D6AA03-C389-428B-8C0E-6B0F091496D0}" srcOrd="0" destOrd="0" presId="urn:microsoft.com/office/officeart/2005/8/layout/hList1"/>
    <dgm:cxn modelId="{C84E11ED-6B97-43A5-BB00-D3F6715CE9D5}" type="presParOf" srcId="{19D6AA03-C389-428B-8C0E-6B0F091496D0}" destId="{96BE3962-0092-4A10-B686-327CA3710525}" srcOrd="0" destOrd="0" presId="urn:microsoft.com/office/officeart/2005/8/layout/hList1"/>
    <dgm:cxn modelId="{A548E63B-33C1-42E2-82A6-45C6F119F157}" type="presParOf" srcId="{19D6AA03-C389-428B-8C0E-6B0F091496D0}" destId="{C690954F-E9F9-4964-B2BB-1D78AB9B10FB}" srcOrd="1" destOrd="0" presId="urn:microsoft.com/office/officeart/2005/8/layout/hList1"/>
    <dgm:cxn modelId="{F0373586-571D-4896-AB51-8BA6CCC171BD}" type="presParOf" srcId="{07ACD55C-3A74-4683-A7DC-28AD6F7942D2}" destId="{4AF96AD1-18C6-466C-BB8E-F9595B655E80}" srcOrd="1" destOrd="0" presId="urn:microsoft.com/office/officeart/2005/8/layout/hList1"/>
    <dgm:cxn modelId="{5C5AEC95-F801-4C5A-B08A-29E64CC3A4AA}" type="presParOf" srcId="{07ACD55C-3A74-4683-A7DC-28AD6F7942D2}" destId="{F1794DA9-CAD6-42FF-AFE9-A5CC492FE29A}" srcOrd="2" destOrd="0" presId="urn:microsoft.com/office/officeart/2005/8/layout/hList1"/>
    <dgm:cxn modelId="{3EBC7655-0C0D-4493-B4F4-0758C7297025}" type="presParOf" srcId="{F1794DA9-CAD6-42FF-AFE9-A5CC492FE29A}" destId="{C62AA7BC-F43F-42D2-9F52-D5E05B59A932}" srcOrd="0" destOrd="0" presId="urn:microsoft.com/office/officeart/2005/8/layout/hList1"/>
    <dgm:cxn modelId="{03EE954A-0B31-4852-B90C-6533EABC61DD}" type="presParOf" srcId="{F1794DA9-CAD6-42FF-AFE9-A5CC492FE29A}" destId="{00BF700D-0E82-4968-958A-631BA65F270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736AF780-33B2-4E37-B0BE-229554E20AD3}" type="doc">
      <dgm:prSet loTypeId="urn:microsoft.com/office/officeart/2005/8/layout/funnel1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0CE3C686-858F-4022-B15C-C05A0028A2D2}">
      <dgm:prSet phldrT="[Texto]" custT="1"/>
      <dgm:spPr/>
      <dgm:t>
        <a:bodyPr/>
        <a:lstStyle/>
        <a:p>
          <a:r>
            <a:rPr lang="es-EC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Honestidad </a:t>
          </a:r>
          <a:endParaRPr lang="es-EC" sz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4F4B9C-0EED-4AAB-A8F9-659490FC719F}" type="parTrans" cxnId="{D11484EC-FEFF-4335-81CC-9C0BEDA66F72}">
      <dgm:prSet/>
      <dgm:spPr/>
      <dgm:t>
        <a:bodyPr/>
        <a:lstStyle/>
        <a:p>
          <a:endParaRPr lang="es-EC" sz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88F996-E3B0-4AA0-BDBB-2BD148CCC217}" type="sibTrans" cxnId="{D11484EC-FEFF-4335-81CC-9C0BEDA66F72}">
      <dgm:prSet/>
      <dgm:spPr/>
      <dgm:t>
        <a:bodyPr/>
        <a:lstStyle/>
        <a:p>
          <a:endParaRPr lang="es-EC" sz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8C4320-FA3A-48F9-9631-82AF6A955C37}">
      <dgm:prSet phldrT="[Texto]" custT="1"/>
      <dgm:spPr/>
      <dgm:t>
        <a:bodyPr/>
        <a:lstStyle/>
        <a:p>
          <a:r>
            <a:rPr lang="es-EC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Compromiso</a:t>
          </a:r>
          <a:endParaRPr lang="es-EC" sz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AF32AC3-8939-405B-8B0F-6AC24D10931E}" type="parTrans" cxnId="{A03DE3AB-05E8-4E67-8578-E39C36640ED9}">
      <dgm:prSet/>
      <dgm:spPr/>
      <dgm:t>
        <a:bodyPr/>
        <a:lstStyle/>
        <a:p>
          <a:endParaRPr lang="es-EC" sz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F12B331-65DA-42D8-935E-F8FCDA1FFA59}" type="sibTrans" cxnId="{A03DE3AB-05E8-4E67-8578-E39C36640ED9}">
      <dgm:prSet/>
      <dgm:spPr/>
      <dgm:t>
        <a:bodyPr/>
        <a:lstStyle/>
        <a:p>
          <a:endParaRPr lang="es-EC" sz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365369-8A9B-45A7-AA74-3DF39B400B14}">
      <dgm:prSet phldrT="[Texto]" custT="1"/>
      <dgm:spPr/>
      <dgm:t>
        <a:bodyPr/>
        <a:lstStyle/>
        <a:p>
          <a:r>
            <a:rPr lang="es-EC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Confiabilidad y Cumplimiento</a:t>
          </a:r>
          <a:endParaRPr lang="es-EC" sz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059F54-781E-4C8C-909C-CE011A3DAE7D}" type="parTrans" cxnId="{10DC0FA7-1C45-4BF4-ABAB-28BE38B98329}">
      <dgm:prSet/>
      <dgm:spPr/>
      <dgm:t>
        <a:bodyPr/>
        <a:lstStyle/>
        <a:p>
          <a:endParaRPr lang="es-EC" sz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179031-6423-4C70-9398-97874E26D64B}" type="sibTrans" cxnId="{10DC0FA7-1C45-4BF4-ABAB-28BE38B98329}">
      <dgm:prSet/>
      <dgm:spPr/>
      <dgm:t>
        <a:bodyPr/>
        <a:lstStyle/>
        <a:p>
          <a:endParaRPr lang="es-EC" sz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A9BA50-FA9C-4F75-9ECE-2EA5F25329D0}">
      <dgm:prSet phldrT="[Texto]" custT="1"/>
      <dgm:spPr/>
      <dgm:t>
        <a:bodyPr/>
        <a:lstStyle/>
        <a:p>
          <a:r>
            <a:rPr lang="es-EC" sz="18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VALORES </a:t>
          </a:r>
          <a:endParaRPr lang="es-EC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F5A8CB-3682-4D74-A0AF-C62A3B596189}" type="parTrans" cxnId="{53E571F5-9163-41EA-BB42-EE357C01C3F2}">
      <dgm:prSet/>
      <dgm:spPr/>
      <dgm:t>
        <a:bodyPr/>
        <a:lstStyle/>
        <a:p>
          <a:endParaRPr lang="es-EC" sz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0C7B68-8B91-44C4-8922-E029D565CE7B}" type="sibTrans" cxnId="{53E571F5-9163-41EA-BB42-EE357C01C3F2}">
      <dgm:prSet/>
      <dgm:spPr/>
      <dgm:t>
        <a:bodyPr/>
        <a:lstStyle/>
        <a:p>
          <a:endParaRPr lang="es-EC" sz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BF6242-84B6-423D-8DBD-B073BB554755}" type="pres">
      <dgm:prSet presAssocID="{736AF780-33B2-4E37-B0BE-229554E20AD3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45336117-BE4C-474D-A3CC-F8DEC3A6E489}" type="pres">
      <dgm:prSet presAssocID="{736AF780-33B2-4E37-B0BE-229554E20AD3}" presName="ellipse" presStyleLbl="trBgShp" presStyleIdx="0" presStyleCnt="1"/>
      <dgm:spPr/>
    </dgm:pt>
    <dgm:pt modelId="{3B0A60E9-0F01-4387-AB68-F9669F4A05EB}" type="pres">
      <dgm:prSet presAssocID="{736AF780-33B2-4E37-B0BE-229554E20AD3}" presName="arrow1" presStyleLbl="fgShp" presStyleIdx="0" presStyleCnt="1"/>
      <dgm:spPr/>
    </dgm:pt>
    <dgm:pt modelId="{102826F8-98E5-471D-9CEE-D2A60D888F08}" type="pres">
      <dgm:prSet presAssocID="{736AF780-33B2-4E37-B0BE-229554E20AD3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F0BB517-0B19-431A-8B7C-A24FAAE4F7A9}" type="pres">
      <dgm:prSet presAssocID="{C88C4320-FA3A-48F9-9631-82AF6A955C37}" presName="item1" presStyleLbl="node1" presStyleIdx="0" presStyleCnt="3" custScaleX="16075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7822695-CA26-47B4-81BF-C43AE69905F7}" type="pres">
      <dgm:prSet presAssocID="{E2365369-8A9B-45A7-AA74-3DF39B400B14}" presName="item2" presStyleLbl="node1" presStyleIdx="1" presStyleCnt="3" custScaleX="149908" custScaleY="63378" custLinFactNeighborX="-1024" custLinFactNeighborY="-1009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238A08C-E0DC-437B-8EEB-088FB0F5E2AB}" type="pres">
      <dgm:prSet presAssocID="{98A9BA50-FA9C-4F75-9ECE-2EA5F25329D0}" presName="item3" presStyleLbl="node1" presStyleIdx="2" presStyleCnt="3" custScaleX="133413" custScaleY="69954" custLinFactNeighborX="73929" custLinFactNeighborY="1736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26D6407-2204-468E-A3D8-1528673246B1}" type="pres">
      <dgm:prSet presAssocID="{736AF780-33B2-4E37-B0BE-229554E20AD3}" presName="funnel" presStyleLbl="trAlignAcc1" presStyleIdx="0" presStyleCnt="1" custScaleX="122270" custLinFactNeighborX="3566" custLinFactNeighborY="-893"/>
      <dgm:spPr/>
    </dgm:pt>
  </dgm:ptLst>
  <dgm:cxnLst>
    <dgm:cxn modelId="{5D9BA7EC-DA87-4295-9CAC-CF84EA573D3F}" type="presOf" srcId="{98A9BA50-FA9C-4F75-9ECE-2EA5F25329D0}" destId="{102826F8-98E5-471D-9CEE-D2A60D888F08}" srcOrd="0" destOrd="0" presId="urn:microsoft.com/office/officeart/2005/8/layout/funnel1"/>
    <dgm:cxn modelId="{66D2FA77-F20A-44E8-AAFA-E6CBB61989FD}" type="presOf" srcId="{E2365369-8A9B-45A7-AA74-3DF39B400B14}" destId="{FF0BB517-0B19-431A-8B7C-A24FAAE4F7A9}" srcOrd="0" destOrd="0" presId="urn:microsoft.com/office/officeart/2005/8/layout/funnel1"/>
    <dgm:cxn modelId="{E32A3F10-9E47-41D9-9C94-2D48A44A1130}" type="presOf" srcId="{736AF780-33B2-4E37-B0BE-229554E20AD3}" destId="{DDBF6242-84B6-423D-8DBD-B073BB554755}" srcOrd="0" destOrd="0" presId="urn:microsoft.com/office/officeart/2005/8/layout/funnel1"/>
    <dgm:cxn modelId="{53E571F5-9163-41EA-BB42-EE357C01C3F2}" srcId="{736AF780-33B2-4E37-B0BE-229554E20AD3}" destId="{98A9BA50-FA9C-4F75-9ECE-2EA5F25329D0}" srcOrd="3" destOrd="0" parTransId="{C1F5A8CB-3682-4D74-A0AF-C62A3B596189}" sibTransId="{640C7B68-8B91-44C4-8922-E029D565CE7B}"/>
    <dgm:cxn modelId="{21E9D241-AE6F-4302-B517-1734AAC98B4D}" type="presOf" srcId="{0CE3C686-858F-4022-B15C-C05A0028A2D2}" destId="{B238A08C-E0DC-437B-8EEB-088FB0F5E2AB}" srcOrd="0" destOrd="0" presId="urn:microsoft.com/office/officeart/2005/8/layout/funnel1"/>
    <dgm:cxn modelId="{A03DE3AB-05E8-4E67-8578-E39C36640ED9}" srcId="{736AF780-33B2-4E37-B0BE-229554E20AD3}" destId="{C88C4320-FA3A-48F9-9631-82AF6A955C37}" srcOrd="1" destOrd="0" parTransId="{6AF32AC3-8939-405B-8B0F-6AC24D10931E}" sibTransId="{6F12B331-65DA-42D8-935E-F8FCDA1FFA59}"/>
    <dgm:cxn modelId="{C1CEBE51-7740-4DB3-B152-090EAC5617D4}" type="presOf" srcId="{C88C4320-FA3A-48F9-9631-82AF6A955C37}" destId="{D7822695-CA26-47B4-81BF-C43AE69905F7}" srcOrd="0" destOrd="0" presId="urn:microsoft.com/office/officeart/2005/8/layout/funnel1"/>
    <dgm:cxn modelId="{D11484EC-FEFF-4335-81CC-9C0BEDA66F72}" srcId="{736AF780-33B2-4E37-B0BE-229554E20AD3}" destId="{0CE3C686-858F-4022-B15C-C05A0028A2D2}" srcOrd="0" destOrd="0" parTransId="{BE4F4B9C-0EED-4AAB-A8F9-659490FC719F}" sibTransId="{0188F996-E3B0-4AA0-BDBB-2BD148CCC217}"/>
    <dgm:cxn modelId="{10DC0FA7-1C45-4BF4-ABAB-28BE38B98329}" srcId="{736AF780-33B2-4E37-B0BE-229554E20AD3}" destId="{E2365369-8A9B-45A7-AA74-3DF39B400B14}" srcOrd="2" destOrd="0" parTransId="{3A059F54-781E-4C8C-909C-CE011A3DAE7D}" sibTransId="{7D179031-6423-4C70-9398-97874E26D64B}"/>
    <dgm:cxn modelId="{73207D2D-E5C0-48AD-848A-D640BCEE056A}" type="presParOf" srcId="{DDBF6242-84B6-423D-8DBD-B073BB554755}" destId="{45336117-BE4C-474D-A3CC-F8DEC3A6E489}" srcOrd="0" destOrd="0" presId="urn:microsoft.com/office/officeart/2005/8/layout/funnel1"/>
    <dgm:cxn modelId="{2458A05F-C467-44B7-B7FC-ECB78B94C02A}" type="presParOf" srcId="{DDBF6242-84B6-423D-8DBD-B073BB554755}" destId="{3B0A60E9-0F01-4387-AB68-F9669F4A05EB}" srcOrd="1" destOrd="0" presId="urn:microsoft.com/office/officeart/2005/8/layout/funnel1"/>
    <dgm:cxn modelId="{294BA618-F4BA-417B-B170-C54CBC0629BA}" type="presParOf" srcId="{DDBF6242-84B6-423D-8DBD-B073BB554755}" destId="{102826F8-98E5-471D-9CEE-D2A60D888F08}" srcOrd="2" destOrd="0" presId="urn:microsoft.com/office/officeart/2005/8/layout/funnel1"/>
    <dgm:cxn modelId="{791A5C83-F517-4FF5-AB98-B15AD4EA8D8D}" type="presParOf" srcId="{DDBF6242-84B6-423D-8DBD-B073BB554755}" destId="{FF0BB517-0B19-431A-8B7C-A24FAAE4F7A9}" srcOrd="3" destOrd="0" presId="urn:microsoft.com/office/officeart/2005/8/layout/funnel1"/>
    <dgm:cxn modelId="{00E15DC7-E563-4BAC-973E-AE031EFCE199}" type="presParOf" srcId="{DDBF6242-84B6-423D-8DBD-B073BB554755}" destId="{D7822695-CA26-47B4-81BF-C43AE69905F7}" srcOrd="4" destOrd="0" presId="urn:microsoft.com/office/officeart/2005/8/layout/funnel1"/>
    <dgm:cxn modelId="{13BC4D54-D18D-488C-89B4-CACA32803ECA}" type="presParOf" srcId="{DDBF6242-84B6-423D-8DBD-B073BB554755}" destId="{B238A08C-E0DC-437B-8EEB-088FB0F5E2AB}" srcOrd="5" destOrd="0" presId="urn:microsoft.com/office/officeart/2005/8/layout/funnel1"/>
    <dgm:cxn modelId="{ECBB7E0C-3594-400B-ACFB-507DD5FF732D}" type="presParOf" srcId="{DDBF6242-84B6-423D-8DBD-B073BB554755}" destId="{E26D6407-2204-468E-A3D8-1528673246B1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750260F0-879B-41D5-A5CB-A300457CC2DA}" type="doc">
      <dgm:prSet loTypeId="urn:microsoft.com/office/officeart/2008/layout/Squa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A548EC99-0446-4D9E-A832-736F652C87E6}">
      <dgm:prSet phldrT="[Texto]" custT="1"/>
      <dgm:spPr/>
      <dgm:t>
        <a:bodyPr/>
        <a:lstStyle/>
        <a:p>
          <a:r>
            <a:rPr lang="es-EC" sz="16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Objetivo General </a:t>
          </a:r>
          <a:endParaRPr lang="es-EC" sz="16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33BFB8-E80D-468A-992E-A6CCCF5B5B7E}" type="parTrans" cxnId="{2C024A49-83D5-4E3A-900B-5DDF0A33F7A5}">
      <dgm:prSet/>
      <dgm:spPr/>
      <dgm:t>
        <a:bodyPr/>
        <a:lstStyle/>
        <a:p>
          <a:endParaRPr lang="es-EC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D46A92-A6C0-4AF1-8493-CE969DB446A8}" type="sibTrans" cxnId="{2C024A49-83D5-4E3A-900B-5DDF0A33F7A5}">
      <dgm:prSet/>
      <dgm:spPr/>
      <dgm:t>
        <a:bodyPr/>
        <a:lstStyle/>
        <a:p>
          <a:endParaRPr lang="es-EC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816E12-9AEC-4170-AE31-56E957474186}">
      <dgm:prSet phldrT="[Texto]" custT="1"/>
      <dgm:spPr/>
      <dgm:t>
        <a:bodyPr/>
        <a:lstStyle/>
        <a:p>
          <a:r>
            <a:rPr lang="es-EC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Ser la empresa líder en el mercado ecuatoriano de servicios aduaneros y comercio exterior.</a:t>
          </a:r>
          <a:endParaRPr lang="es-EC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7B7790-D4CF-433F-929D-ED24DE3D0EF4}" type="parTrans" cxnId="{C1C086E1-C2E1-4974-AC38-5E6F1A9D92A2}">
      <dgm:prSet/>
      <dgm:spPr/>
      <dgm:t>
        <a:bodyPr/>
        <a:lstStyle/>
        <a:p>
          <a:endParaRPr lang="es-EC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0B6E15-9308-4B3D-8E51-E3FEBECC0C89}" type="sibTrans" cxnId="{C1C086E1-C2E1-4974-AC38-5E6F1A9D92A2}">
      <dgm:prSet/>
      <dgm:spPr/>
      <dgm:t>
        <a:bodyPr/>
        <a:lstStyle/>
        <a:p>
          <a:endParaRPr lang="es-EC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EE657C-3090-41D3-BE78-7E5AB3443FC5}" type="pres">
      <dgm:prSet presAssocID="{750260F0-879B-41D5-A5CB-A300457CC2DA}" presName="layout" presStyleCnt="0">
        <dgm:presLayoutVars>
          <dgm:chMax/>
          <dgm:chPref/>
          <dgm:dir/>
          <dgm:resizeHandles/>
        </dgm:presLayoutVars>
      </dgm:prSet>
      <dgm:spPr/>
      <dgm:t>
        <a:bodyPr/>
        <a:lstStyle/>
        <a:p>
          <a:endParaRPr lang="es-EC"/>
        </a:p>
      </dgm:t>
    </dgm:pt>
    <dgm:pt modelId="{8493E86C-511D-49D2-8211-148B88B5DA19}" type="pres">
      <dgm:prSet presAssocID="{A548EC99-0446-4D9E-A832-736F652C87E6}" presName="root" presStyleCnt="0">
        <dgm:presLayoutVars>
          <dgm:chMax/>
          <dgm:chPref/>
        </dgm:presLayoutVars>
      </dgm:prSet>
      <dgm:spPr/>
    </dgm:pt>
    <dgm:pt modelId="{FD45F370-2EC6-4B49-B937-5338AB3D32F7}" type="pres">
      <dgm:prSet presAssocID="{A548EC99-0446-4D9E-A832-736F652C87E6}" presName="rootComposite" presStyleCnt="0">
        <dgm:presLayoutVars/>
      </dgm:prSet>
      <dgm:spPr/>
    </dgm:pt>
    <dgm:pt modelId="{19DE5BDB-833E-462D-B78E-7468AC809337}" type="pres">
      <dgm:prSet presAssocID="{A548EC99-0446-4D9E-A832-736F652C87E6}" presName="ParentAccent" presStyleLbl="alignNode1" presStyleIdx="0" presStyleCnt="1" custScaleY="61339" custLinFactNeighborX="1127" custLinFactNeighborY="-79782"/>
      <dgm:spPr>
        <a:solidFill>
          <a:srgbClr val="FFC000"/>
        </a:solidFill>
      </dgm:spPr>
    </dgm:pt>
    <dgm:pt modelId="{66B34BE0-F4DA-4536-B19A-6F7F574B47D1}" type="pres">
      <dgm:prSet presAssocID="{A548EC99-0446-4D9E-A832-736F652C87E6}" presName="ParentSmallAccent" presStyleLbl="fgAcc1" presStyleIdx="0" presStyleCnt="1" custLinFactNeighborX="-4524" custLinFactNeighborY="99346"/>
      <dgm:spPr>
        <a:ln>
          <a:solidFill>
            <a:schemeClr val="bg1"/>
          </a:solidFill>
        </a:ln>
      </dgm:spPr>
    </dgm:pt>
    <dgm:pt modelId="{864817EA-C11D-4C95-9CDB-57D35E2D961F}" type="pres">
      <dgm:prSet presAssocID="{A548EC99-0446-4D9E-A832-736F652C87E6}" presName="Parent" presStyleLbl="revTx" presStyleIdx="0" presStyleCnt="2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680E237-AFAE-4B69-A3BC-1BDF612CE27E}" type="pres">
      <dgm:prSet presAssocID="{A548EC99-0446-4D9E-A832-736F652C87E6}" presName="childShape" presStyleCnt="0">
        <dgm:presLayoutVars>
          <dgm:chMax val="0"/>
          <dgm:chPref val="0"/>
        </dgm:presLayoutVars>
      </dgm:prSet>
      <dgm:spPr/>
    </dgm:pt>
    <dgm:pt modelId="{AB4291C0-41DD-4393-95EA-430DE0A5A250}" type="pres">
      <dgm:prSet presAssocID="{3E816E12-9AEC-4170-AE31-56E957474186}" presName="childComposite" presStyleCnt="0">
        <dgm:presLayoutVars>
          <dgm:chMax val="0"/>
          <dgm:chPref val="0"/>
        </dgm:presLayoutVars>
      </dgm:prSet>
      <dgm:spPr/>
    </dgm:pt>
    <dgm:pt modelId="{76CC100D-746D-469C-B6DA-56B8A813CCC2}" type="pres">
      <dgm:prSet presAssocID="{3E816E12-9AEC-4170-AE31-56E957474186}" presName="ChildAccent" presStyleLbl="solidFgAcc1" presStyleIdx="0" presStyleCnt="1" custLinFactY="-100000" custLinFactNeighborX="-14426" custLinFactNeighborY="-156888"/>
      <dgm:spPr/>
    </dgm:pt>
    <dgm:pt modelId="{900E6A68-C5DF-4899-9C48-64378A6E4E93}" type="pres">
      <dgm:prSet presAssocID="{3E816E12-9AEC-4170-AE31-56E957474186}" presName="Child" presStyleLbl="revTx" presStyleIdx="1" presStyleCnt="2" custScaleX="118192" custLinFactNeighborX="7248" custLinFactNeighborY="-6643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488C8ABD-1227-41F2-B08B-6C1A03B661D7}" type="presOf" srcId="{3E816E12-9AEC-4170-AE31-56E957474186}" destId="{900E6A68-C5DF-4899-9C48-64378A6E4E93}" srcOrd="0" destOrd="0" presId="urn:microsoft.com/office/officeart/2008/layout/SquareAccentList"/>
    <dgm:cxn modelId="{C1C086E1-C2E1-4974-AC38-5E6F1A9D92A2}" srcId="{A548EC99-0446-4D9E-A832-736F652C87E6}" destId="{3E816E12-9AEC-4170-AE31-56E957474186}" srcOrd="0" destOrd="0" parTransId="{3E7B7790-D4CF-433F-929D-ED24DE3D0EF4}" sibTransId="{A60B6E15-9308-4B3D-8E51-E3FEBECC0C89}"/>
    <dgm:cxn modelId="{745285AE-6015-4B05-B82D-B939B77BE3E1}" type="presOf" srcId="{750260F0-879B-41D5-A5CB-A300457CC2DA}" destId="{DFEE657C-3090-41D3-BE78-7E5AB3443FC5}" srcOrd="0" destOrd="0" presId="urn:microsoft.com/office/officeart/2008/layout/SquareAccentList"/>
    <dgm:cxn modelId="{2C024A49-83D5-4E3A-900B-5DDF0A33F7A5}" srcId="{750260F0-879B-41D5-A5CB-A300457CC2DA}" destId="{A548EC99-0446-4D9E-A832-736F652C87E6}" srcOrd="0" destOrd="0" parTransId="{5033BFB8-E80D-468A-992E-A6CCCF5B5B7E}" sibTransId="{1BD46A92-A6C0-4AF1-8493-CE969DB446A8}"/>
    <dgm:cxn modelId="{7169B1E6-B380-4AFC-A627-5C175588B2F8}" type="presOf" srcId="{A548EC99-0446-4D9E-A832-736F652C87E6}" destId="{864817EA-C11D-4C95-9CDB-57D35E2D961F}" srcOrd="0" destOrd="0" presId="urn:microsoft.com/office/officeart/2008/layout/SquareAccentList"/>
    <dgm:cxn modelId="{F97CBCA5-6C5B-4FE1-92A0-8A5F27EEB7A2}" type="presParOf" srcId="{DFEE657C-3090-41D3-BE78-7E5AB3443FC5}" destId="{8493E86C-511D-49D2-8211-148B88B5DA19}" srcOrd="0" destOrd="0" presId="urn:microsoft.com/office/officeart/2008/layout/SquareAccentList"/>
    <dgm:cxn modelId="{D2EBF253-5B03-43FA-9BEF-8B2F101AAA35}" type="presParOf" srcId="{8493E86C-511D-49D2-8211-148B88B5DA19}" destId="{FD45F370-2EC6-4B49-B937-5338AB3D32F7}" srcOrd="0" destOrd="0" presId="urn:microsoft.com/office/officeart/2008/layout/SquareAccentList"/>
    <dgm:cxn modelId="{966021EE-4F71-4A7F-8A94-28E6AAD99085}" type="presParOf" srcId="{FD45F370-2EC6-4B49-B937-5338AB3D32F7}" destId="{19DE5BDB-833E-462D-B78E-7468AC809337}" srcOrd="0" destOrd="0" presId="urn:microsoft.com/office/officeart/2008/layout/SquareAccentList"/>
    <dgm:cxn modelId="{F9243076-8D95-4F34-AA93-269827CF24D2}" type="presParOf" srcId="{FD45F370-2EC6-4B49-B937-5338AB3D32F7}" destId="{66B34BE0-F4DA-4536-B19A-6F7F574B47D1}" srcOrd="1" destOrd="0" presId="urn:microsoft.com/office/officeart/2008/layout/SquareAccentList"/>
    <dgm:cxn modelId="{255F271E-2C66-4A67-91A2-F2A29C5CDCF7}" type="presParOf" srcId="{FD45F370-2EC6-4B49-B937-5338AB3D32F7}" destId="{864817EA-C11D-4C95-9CDB-57D35E2D961F}" srcOrd="2" destOrd="0" presId="urn:microsoft.com/office/officeart/2008/layout/SquareAccentList"/>
    <dgm:cxn modelId="{B67EA5E7-BBC6-4A89-83CB-4D2D1A93A6B8}" type="presParOf" srcId="{8493E86C-511D-49D2-8211-148B88B5DA19}" destId="{1680E237-AFAE-4B69-A3BC-1BDF612CE27E}" srcOrd="1" destOrd="0" presId="urn:microsoft.com/office/officeart/2008/layout/SquareAccentList"/>
    <dgm:cxn modelId="{0CA65AF4-0504-4F37-8F98-2DCE9A2F382D}" type="presParOf" srcId="{1680E237-AFAE-4B69-A3BC-1BDF612CE27E}" destId="{AB4291C0-41DD-4393-95EA-430DE0A5A250}" srcOrd="0" destOrd="0" presId="urn:microsoft.com/office/officeart/2008/layout/SquareAccentList"/>
    <dgm:cxn modelId="{F27D2533-B7E7-47CD-98A6-A2299C8A731C}" type="presParOf" srcId="{AB4291C0-41DD-4393-95EA-430DE0A5A250}" destId="{76CC100D-746D-469C-B6DA-56B8A813CCC2}" srcOrd="0" destOrd="0" presId="urn:microsoft.com/office/officeart/2008/layout/SquareAccentList"/>
    <dgm:cxn modelId="{05DD2706-4662-43C3-A7B1-AED29EB491FA}" type="presParOf" srcId="{AB4291C0-41DD-4393-95EA-430DE0A5A250}" destId="{900E6A68-C5DF-4899-9C48-64378A6E4E93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ABF37317-8D71-4C8A-A5E4-E161B5B9ED50}" type="doc">
      <dgm:prSet loTypeId="urn:microsoft.com/office/officeart/2008/layout/LinedList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3144DC5B-7E45-4E2B-A863-6BE6BBBA179E}">
      <dgm:prSet phldrT="[Texto]" custT="1"/>
      <dgm:spPr/>
      <dgm:t>
        <a:bodyPr/>
        <a:lstStyle/>
        <a:p>
          <a:endParaRPr lang="es-EC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64531F-5AB1-45F3-BD8E-F4480BE0A96A}" type="parTrans" cxnId="{FD80CA8B-00A5-4068-A5FB-69CF6798DA10}">
      <dgm:prSet/>
      <dgm:spPr/>
      <dgm:t>
        <a:bodyPr/>
        <a:lstStyle/>
        <a:p>
          <a:endParaRPr lang="es-EC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ED04BAC-F930-478F-AA3C-9F46675C05EA}" type="sibTrans" cxnId="{FD80CA8B-00A5-4068-A5FB-69CF6798DA10}">
      <dgm:prSet/>
      <dgm:spPr/>
      <dgm:t>
        <a:bodyPr/>
        <a:lstStyle/>
        <a:p>
          <a:endParaRPr lang="es-EC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50D00F7-068C-476C-9056-33F06637E8A0}">
      <dgm:prSet phldrT="[Texto]" custT="1"/>
      <dgm:spPr/>
      <dgm:t>
        <a:bodyPr/>
        <a:lstStyle/>
        <a:p>
          <a:r>
            <a:rPr lang="es-EC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Brindar un servicio de calidad</a:t>
          </a:r>
          <a:endParaRPr lang="es-EC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E69FCF-A08D-4B18-B80F-F9F249C186F0}" type="parTrans" cxnId="{43B8B06D-4D10-43B0-9C8C-30CCA9B400D8}">
      <dgm:prSet/>
      <dgm:spPr/>
      <dgm:t>
        <a:bodyPr/>
        <a:lstStyle/>
        <a:p>
          <a:endParaRPr lang="es-EC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65DE6F-212B-49A6-B2A7-BD0656C7F52D}" type="sibTrans" cxnId="{43B8B06D-4D10-43B0-9C8C-30CCA9B400D8}">
      <dgm:prSet/>
      <dgm:spPr/>
      <dgm:t>
        <a:bodyPr/>
        <a:lstStyle/>
        <a:p>
          <a:endParaRPr lang="es-EC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BAFDFC-98EA-49DD-8CBC-348A43E64102}">
      <dgm:prSet phldrT="[Texto]" custT="1"/>
      <dgm:spPr/>
      <dgm:t>
        <a:bodyPr/>
        <a:lstStyle/>
        <a:p>
          <a:r>
            <a:rPr lang="es-EC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Lograr de manera permanente un excelente ambiente laboral</a:t>
          </a:r>
          <a:endParaRPr lang="es-EC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2A28476-2755-4146-8A71-1490B16D5674}" type="parTrans" cxnId="{0AB98DEA-4450-4595-8ACD-C6F5263806D9}">
      <dgm:prSet/>
      <dgm:spPr/>
      <dgm:t>
        <a:bodyPr/>
        <a:lstStyle/>
        <a:p>
          <a:endParaRPr lang="es-EC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48A3B8-5F71-4781-A7F9-CBCA6FBE8BF1}" type="sibTrans" cxnId="{0AB98DEA-4450-4595-8ACD-C6F5263806D9}">
      <dgm:prSet/>
      <dgm:spPr/>
      <dgm:t>
        <a:bodyPr/>
        <a:lstStyle/>
        <a:p>
          <a:endParaRPr lang="es-EC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BCCAF8-03F6-4DEC-8865-B08E568D2648}">
      <dgm:prSet phldrT="[Texto]" custT="1"/>
      <dgm:spPr/>
      <dgm:t>
        <a:bodyPr/>
        <a:lstStyle/>
        <a:p>
          <a:r>
            <a:rPr lang="es-EC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Desarrollar una organización sólida</a:t>
          </a:r>
          <a:endParaRPr lang="es-EC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9A7FACE-FBEA-44E3-9B14-60B433BC3D5A}" type="parTrans" cxnId="{53F2B409-5D7F-4EBB-8BAE-11F43F879AF8}">
      <dgm:prSet/>
      <dgm:spPr/>
      <dgm:t>
        <a:bodyPr/>
        <a:lstStyle/>
        <a:p>
          <a:endParaRPr lang="es-EC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E908D13-D5F3-4F8D-BAE3-0965FAC97571}" type="sibTrans" cxnId="{53F2B409-5D7F-4EBB-8BAE-11F43F879AF8}">
      <dgm:prSet/>
      <dgm:spPr/>
      <dgm:t>
        <a:bodyPr/>
        <a:lstStyle/>
        <a:p>
          <a:endParaRPr lang="es-EC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9D5A213-7751-45BC-BA7D-808B2BBD1162}">
      <dgm:prSet phldrT="[Texto]" custT="1"/>
      <dgm:spPr/>
      <dgm:t>
        <a:bodyPr/>
        <a:lstStyle/>
        <a:p>
          <a:r>
            <a:rPr lang="es-EC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Fomentar un desarrollo empresarial</a:t>
          </a:r>
          <a:endParaRPr lang="es-EC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1D3CB1-78F8-4E60-A6E9-605FF99AD36A}" type="parTrans" cxnId="{568F25EC-E92F-4182-BBD8-D36142173054}">
      <dgm:prSet/>
      <dgm:spPr/>
      <dgm:t>
        <a:bodyPr/>
        <a:lstStyle/>
        <a:p>
          <a:endParaRPr lang="es-EC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EF89DC-B032-472F-9B4C-BBB6484B9DB5}" type="sibTrans" cxnId="{568F25EC-E92F-4182-BBD8-D36142173054}">
      <dgm:prSet/>
      <dgm:spPr/>
      <dgm:t>
        <a:bodyPr/>
        <a:lstStyle/>
        <a:p>
          <a:endParaRPr lang="es-EC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982D92-9ECD-42D9-A28B-B32068830175}" type="pres">
      <dgm:prSet presAssocID="{ABF37317-8D71-4C8A-A5E4-E161B5B9ED50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C0670469-D7EE-416C-93EB-3515A7FB0106}" type="pres">
      <dgm:prSet presAssocID="{3144DC5B-7E45-4E2B-A863-6BE6BBBA179E}" presName="thickLine" presStyleLbl="alignNode1" presStyleIdx="0" presStyleCnt="1"/>
      <dgm:spPr/>
    </dgm:pt>
    <dgm:pt modelId="{F456CEA2-0AB0-45CC-A4E9-A53DEB166A59}" type="pres">
      <dgm:prSet presAssocID="{3144DC5B-7E45-4E2B-A863-6BE6BBBA179E}" presName="horz1" presStyleCnt="0"/>
      <dgm:spPr/>
    </dgm:pt>
    <dgm:pt modelId="{529D6042-6D27-41C2-AC84-234BD2D35C79}" type="pres">
      <dgm:prSet presAssocID="{3144DC5B-7E45-4E2B-A863-6BE6BBBA179E}" presName="tx1" presStyleLbl="revTx" presStyleIdx="0" presStyleCnt="5"/>
      <dgm:spPr/>
      <dgm:t>
        <a:bodyPr/>
        <a:lstStyle/>
        <a:p>
          <a:endParaRPr lang="es-EC"/>
        </a:p>
      </dgm:t>
    </dgm:pt>
    <dgm:pt modelId="{58A01435-6706-445B-86F3-8A296B6FB617}" type="pres">
      <dgm:prSet presAssocID="{3144DC5B-7E45-4E2B-A863-6BE6BBBA179E}" presName="vert1" presStyleCnt="0"/>
      <dgm:spPr/>
    </dgm:pt>
    <dgm:pt modelId="{A086CFFE-DEB3-4431-91C4-E7560DB5198A}" type="pres">
      <dgm:prSet presAssocID="{E50D00F7-068C-476C-9056-33F06637E8A0}" presName="vertSpace2a" presStyleCnt="0"/>
      <dgm:spPr/>
    </dgm:pt>
    <dgm:pt modelId="{3B0BFFAE-4E9D-44D3-B318-0091BE2F9830}" type="pres">
      <dgm:prSet presAssocID="{E50D00F7-068C-476C-9056-33F06637E8A0}" presName="horz2" presStyleCnt="0"/>
      <dgm:spPr/>
    </dgm:pt>
    <dgm:pt modelId="{C5FEA217-AFF2-414A-A6F0-164828544484}" type="pres">
      <dgm:prSet presAssocID="{E50D00F7-068C-476C-9056-33F06637E8A0}" presName="horzSpace2" presStyleCnt="0"/>
      <dgm:spPr/>
    </dgm:pt>
    <dgm:pt modelId="{4320082A-5AD3-4B96-925B-EEEA46BF0BDC}" type="pres">
      <dgm:prSet presAssocID="{E50D00F7-068C-476C-9056-33F06637E8A0}" presName="tx2" presStyleLbl="revTx" presStyleIdx="1" presStyleCnt="5"/>
      <dgm:spPr/>
      <dgm:t>
        <a:bodyPr/>
        <a:lstStyle/>
        <a:p>
          <a:endParaRPr lang="es-EC"/>
        </a:p>
      </dgm:t>
    </dgm:pt>
    <dgm:pt modelId="{87ADD4BA-B15C-47C5-9ED0-DC588567E50A}" type="pres">
      <dgm:prSet presAssocID="{E50D00F7-068C-476C-9056-33F06637E8A0}" presName="vert2" presStyleCnt="0"/>
      <dgm:spPr/>
    </dgm:pt>
    <dgm:pt modelId="{0F474F96-3495-43E3-87FB-11584955D323}" type="pres">
      <dgm:prSet presAssocID="{E50D00F7-068C-476C-9056-33F06637E8A0}" presName="thinLine2b" presStyleLbl="callout" presStyleIdx="0" presStyleCnt="4"/>
      <dgm:spPr/>
    </dgm:pt>
    <dgm:pt modelId="{DEAE8129-E37C-4540-A160-382581576192}" type="pres">
      <dgm:prSet presAssocID="{E50D00F7-068C-476C-9056-33F06637E8A0}" presName="vertSpace2b" presStyleCnt="0"/>
      <dgm:spPr/>
    </dgm:pt>
    <dgm:pt modelId="{0D6C5B85-DE4C-40BA-8662-70C7180C487E}" type="pres">
      <dgm:prSet presAssocID="{DDBAFDFC-98EA-49DD-8CBC-348A43E64102}" presName="horz2" presStyleCnt="0"/>
      <dgm:spPr/>
    </dgm:pt>
    <dgm:pt modelId="{167072C8-289B-4425-9581-AA66148BAFBD}" type="pres">
      <dgm:prSet presAssocID="{DDBAFDFC-98EA-49DD-8CBC-348A43E64102}" presName="horzSpace2" presStyleCnt="0"/>
      <dgm:spPr/>
    </dgm:pt>
    <dgm:pt modelId="{A5EF413C-5D4C-4696-BE78-80FF80231582}" type="pres">
      <dgm:prSet presAssocID="{DDBAFDFC-98EA-49DD-8CBC-348A43E64102}" presName="tx2" presStyleLbl="revTx" presStyleIdx="2" presStyleCnt="5"/>
      <dgm:spPr/>
      <dgm:t>
        <a:bodyPr/>
        <a:lstStyle/>
        <a:p>
          <a:endParaRPr lang="es-EC"/>
        </a:p>
      </dgm:t>
    </dgm:pt>
    <dgm:pt modelId="{8FEED46C-2141-4779-BDFC-08C158B93D21}" type="pres">
      <dgm:prSet presAssocID="{DDBAFDFC-98EA-49DD-8CBC-348A43E64102}" presName="vert2" presStyleCnt="0"/>
      <dgm:spPr/>
    </dgm:pt>
    <dgm:pt modelId="{C9569501-847D-4EA5-8B9F-A9C66EF2BF7D}" type="pres">
      <dgm:prSet presAssocID="{DDBAFDFC-98EA-49DD-8CBC-348A43E64102}" presName="thinLine2b" presStyleLbl="callout" presStyleIdx="1" presStyleCnt="4"/>
      <dgm:spPr/>
    </dgm:pt>
    <dgm:pt modelId="{91AFCF15-34B3-4289-8093-A5D3875E6461}" type="pres">
      <dgm:prSet presAssocID="{DDBAFDFC-98EA-49DD-8CBC-348A43E64102}" presName="vertSpace2b" presStyleCnt="0"/>
      <dgm:spPr/>
    </dgm:pt>
    <dgm:pt modelId="{075F034F-6E66-4344-A123-B85AEA252435}" type="pres">
      <dgm:prSet presAssocID="{2EBCCAF8-03F6-4DEC-8865-B08E568D2648}" presName="horz2" presStyleCnt="0"/>
      <dgm:spPr/>
    </dgm:pt>
    <dgm:pt modelId="{B88608D2-3746-4414-B982-1BC40615A570}" type="pres">
      <dgm:prSet presAssocID="{2EBCCAF8-03F6-4DEC-8865-B08E568D2648}" presName="horzSpace2" presStyleCnt="0"/>
      <dgm:spPr/>
    </dgm:pt>
    <dgm:pt modelId="{67F1925C-F7BC-4B92-BA85-CFB3C1D76911}" type="pres">
      <dgm:prSet presAssocID="{2EBCCAF8-03F6-4DEC-8865-B08E568D2648}" presName="tx2" presStyleLbl="revTx" presStyleIdx="3" presStyleCnt="5"/>
      <dgm:spPr/>
      <dgm:t>
        <a:bodyPr/>
        <a:lstStyle/>
        <a:p>
          <a:endParaRPr lang="es-EC"/>
        </a:p>
      </dgm:t>
    </dgm:pt>
    <dgm:pt modelId="{E08FE63F-1188-4A85-9A19-BA9615489885}" type="pres">
      <dgm:prSet presAssocID="{2EBCCAF8-03F6-4DEC-8865-B08E568D2648}" presName="vert2" presStyleCnt="0"/>
      <dgm:spPr/>
    </dgm:pt>
    <dgm:pt modelId="{C9BC1265-3C14-4E3C-BFE3-D91DD549480D}" type="pres">
      <dgm:prSet presAssocID="{2EBCCAF8-03F6-4DEC-8865-B08E568D2648}" presName="thinLine2b" presStyleLbl="callout" presStyleIdx="2" presStyleCnt="4"/>
      <dgm:spPr/>
    </dgm:pt>
    <dgm:pt modelId="{393E04A0-374A-4907-85F4-1C29C04DC410}" type="pres">
      <dgm:prSet presAssocID="{2EBCCAF8-03F6-4DEC-8865-B08E568D2648}" presName="vertSpace2b" presStyleCnt="0"/>
      <dgm:spPr/>
    </dgm:pt>
    <dgm:pt modelId="{B8503D3E-4A8F-4111-87F8-0B5E581048EC}" type="pres">
      <dgm:prSet presAssocID="{19D5A213-7751-45BC-BA7D-808B2BBD1162}" presName="horz2" presStyleCnt="0"/>
      <dgm:spPr/>
    </dgm:pt>
    <dgm:pt modelId="{C39A9F1E-521D-4A18-8975-A48E6971F36B}" type="pres">
      <dgm:prSet presAssocID="{19D5A213-7751-45BC-BA7D-808B2BBD1162}" presName="horzSpace2" presStyleCnt="0"/>
      <dgm:spPr/>
    </dgm:pt>
    <dgm:pt modelId="{217E0BFC-447D-434E-B20E-1C7D482210F8}" type="pres">
      <dgm:prSet presAssocID="{19D5A213-7751-45BC-BA7D-808B2BBD1162}" presName="tx2" presStyleLbl="revTx" presStyleIdx="4" presStyleCnt="5"/>
      <dgm:spPr/>
      <dgm:t>
        <a:bodyPr/>
        <a:lstStyle/>
        <a:p>
          <a:endParaRPr lang="es-EC"/>
        </a:p>
      </dgm:t>
    </dgm:pt>
    <dgm:pt modelId="{AFA788C0-246A-4B32-BB03-BC3EFF922986}" type="pres">
      <dgm:prSet presAssocID="{19D5A213-7751-45BC-BA7D-808B2BBD1162}" presName="vert2" presStyleCnt="0"/>
      <dgm:spPr/>
    </dgm:pt>
    <dgm:pt modelId="{B7B70ECB-3000-4FD7-8A98-5508697C051B}" type="pres">
      <dgm:prSet presAssocID="{19D5A213-7751-45BC-BA7D-808B2BBD1162}" presName="thinLine2b" presStyleLbl="callout" presStyleIdx="3" presStyleCnt="4"/>
      <dgm:spPr/>
    </dgm:pt>
    <dgm:pt modelId="{E6B94BA6-6834-4629-94BF-7282FFC3BE02}" type="pres">
      <dgm:prSet presAssocID="{19D5A213-7751-45BC-BA7D-808B2BBD1162}" presName="vertSpace2b" presStyleCnt="0"/>
      <dgm:spPr/>
    </dgm:pt>
  </dgm:ptLst>
  <dgm:cxnLst>
    <dgm:cxn modelId="{43B8B06D-4D10-43B0-9C8C-30CCA9B400D8}" srcId="{3144DC5B-7E45-4E2B-A863-6BE6BBBA179E}" destId="{E50D00F7-068C-476C-9056-33F06637E8A0}" srcOrd="0" destOrd="0" parTransId="{1AE69FCF-A08D-4B18-B80F-F9F249C186F0}" sibTransId="{5A65DE6F-212B-49A6-B2A7-BD0656C7F52D}"/>
    <dgm:cxn modelId="{568F25EC-E92F-4182-BBD8-D36142173054}" srcId="{3144DC5B-7E45-4E2B-A863-6BE6BBBA179E}" destId="{19D5A213-7751-45BC-BA7D-808B2BBD1162}" srcOrd="3" destOrd="0" parTransId="{BC1D3CB1-78F8-4E60-A6E9-605FF99AD36A}" sibTransId="{DFEF89DC-B032-472F-9B4C-BBB6484B9DB5}"/>
    <dgm:cxn modelId="{03AE655E-8F30-4E3C-AC2D-6897D0E8C5F2}" type="presOf" srcId="{3144DC5B-7E45-4E2B-A863-6BE6BBBA179E}" destId="{529D6042-6D27-41C2-AC84-234BD2D35C79}" srcOrd="0" destOrd="0" presId="urn:microsoft.com/office/officeart/2008/layout/LinedList"/>
    <dgm:cxn modelId="{0AB98DEA-4450-4595-8ACD-C6F5263806D9}" srcId="{3144DC5B-7E45-4E2B-A863-6BE6BBBA179E}" destId="{DDBAFDFC-98EA-49DD-8CBC-348A43E64102}" srcOrd="1" destOrd="0" parTransId="{02A28476-2755-4146-8A71-1490B16D5674}" sibTransId="{6548A3B8-5F71-4781-A7F9-CBCA6FBE8BF1}"/>
    <dgm:cxn modelId="{3994CFF7-C966-45A8-A582-09CD9DB13FCE}" type="presOf" srcId="{19D5A213-7751-45BC-BA7D-808B2BBD1162}" destId="{217E0BFC-447D-434E-B20E-1C7D482210F8}" srcOrd="0" destOrd="0" presId="urn:microsoft.com/office/officeart/2008/layout/LinedList"/>
    <dgm:cxn modelId="{7A4EDD5D-10B9-4CA5-A7E7-AA4455116F12}" type="presOf" srcId="{DDBAFDFC-98EA-49DD-8CBC-348A43E64102}" destId="{A5EF413C-5D4C-4696-BE78-80FF80231582}" srcOrd="0" destOrd="0" presId="urn:microsoft.com/office/officeart/2008/layout/LinedList"/>
    <dgm:cxn modelId="{9AA68C0A-BBCC-4181-985A-6CE6155B02E7}" type="presOf" srcId="{ABF37317-8D71-4C8A-A5E4-E161B5B9ED50}" destId="{65982D92-9ECD-42D9-A28B-B32068830175}" srcOrd="0" destOrd="0" presId="urn:microsoft.com/office/officeart/2008/layout/LinedList"/>
    <dgm:cxn modelId="{FD80CA8B-00A5-4068-A5FB-69CF6798DA10}" srcId="{ABF37317-8D71-4C8A-A5E4-E161B5B9ED50}" destId="{3144DC5B-7E45-4E2B-A863-6BE6BBBA179E}" srcOrd="0" destOrd="0" parTransId="{6664531F-5AB1-45F3-BD8E-F4480BE0A96A}" sibTransId="{8ED04BAC-F930-478F-AA3C-9F46675C05EA}"/>
    <dgm:cxn modelId="{07E4EAC9-48E1-42CA-B7D3-818D8119A0FB}" type="presOf" srcId="{2EBCCAF8-03F6-4DEC-8865-B08E568D2648}" destId="{67F1925C-F7BC-4B92-BA85-CFB3C1D76911}" srcOrd="0" destOrd="0" presId="urn:microsoft.com/office/officeart/2008/layout/LinedList"/>
    <dgm:cxn modelId="{8A5C6E7F-E027-4AD5-99F3-1750F0FE03A7}" type="presOf" srcId="{E50D00F7-068C-476C-9056-33F06637E8A0}" destId="{4320082A-5AD3-4B96-925B-EEEA46BF0BDC}" srcOrd="0" destOrd="0" presId="urn:microsoft.com/office/officeart/2008/layout/LinedList"/>
    <dgm:cxn modelId="{53F2B409-5D7F-4EBB-8BAE-11F43F879AF8}" srcId="{3144DC5B-7E45-4E2B-A863-6BE6BBBA179E}" destId="{2EBCCAF8-03F6-4DEC-8865-B08E568D2648}" srcOrd="2" destOrd="0" parTransId="{19A7FACE-FBEA-44E3-9B14-60B433BC3D5A}" sibTransId="{DE908D13-D5F3-4F8D-BAE3-0965FAC97571}"/>
    <dgm:cxn modelId="{48C0F5F7-CF41-40EB-A2AC-24A293E05B4D}" type="presParOf" srcId="{65982D92-9ECD-42D9-A28B-B32068830175}" destId="{C0670469-D7EE-416C-93EB-3515A7FB0106}" srcOrd="0" destOrd="0" presId="urn:microsoft.com/office/officeart/2008/layout/LinedList"/>
    <dgm:cxn modelId="{2CA313FC-E3D8-40FB-B875-C6BEA7DFD8AB}" type="presParOf" srcId="{65982D92-9ECD-42D9-A28B-B32068830175}" destId="{F456CEA2-0AB0-45CC-A4E9-A53DEB166A59}" srcOrd="1" destOrd="0" presId="urn:microsoft.com/office/officeart/2008/layout/LinedList"/>
    <dgm:cxn modelId="{325651C4-E987-48BA-9971-400A0CEACFA3}" type="presParOf" srcId="{F456CEA2-0AB0-45CC-A4E9-A53DEB166A59}" destId="{529D6042-6D27-41C2-AC84-234BD2D35C79}" srcOrd="0" destOrd="0" presId="urn:microsoft.com/office/officeart/2008/layout/LinedList"/>
    <dgm:cxn modelId="{BB83146A-B26C-4241-BFAB-76AC36D9C88D}" type="presParOf" srcId="{F456CEA2-0AB0-45CC-A4E9-A53DEB166A59}" destId="{58A01435-6706-445B-86F3-8A296B6FB617}" srcOrd="1" destOrd="0" presId="urn:microsoft.com/office/officeart/2008/layout/LinedList"/>
    <dgm:cxn modelId="{B2E4C47B-2436-476D-B6B6-C9B68347E685}" type="presParOf" srcId="{58A01435-6706-445B-86F3-8A296B6FB617}" destId="{A086CFFE-DEB3-4431-91C4-E7560DB5198A}" srcOrd="0" destOrd="0" presId="urn:microsoft.com/office/officeart/2008/layout/LinedList"/>
    <dgm:cxn modelId="{AE7B68D0-28C0-4979-AF4B-423FFD6EC5F4}" type="presParOf" srcId="{58A01435-6706-445B-86F3-8A296B6FB617}" destId="{3B0BFFAE-4E9D-44D3-B318-0091BE2F9830}" srcOrd="1" destOrd="0" presId="urn:microsoft.com/office/officeart/2008/layout/LinedList"/>
    <dgm:cxn modelId="{0BBEB977-A788-49D2-AB2D-FDBAF5D6C511}" type="presParOf" srcId="{3B0BFFAE-4E9D-44D3-B318-0091BE2F9830}" destId="{C5FEA217-AFF2-414A-A6F0-164828544484}" srcOrd="0" destOrd="0" presId="urn:microsoft.com/office/officeart/2008/layout/LinedList"/>
    <dgm:cxn modelId="{24B6976D-AC47-42D0-9627-F5869FDD4398}" type="presParOf" srcId="{3B0BFFAE-4E9D-44D3-B318-0091BE2F9830}" destId="{4320082A-5AD3-4B96-925B-EEEA46BF0BDC}" srcOrd="1" destOrd="0" presId="urn:microsoft.com/office/officeart/2008/layout/LinedList"/>
    <dgm:cxn modelId="{9D98BF9F-5B88-4045-83F4-AFA80B21DD31}" type="presParOf" srcId="{3B0BFFAE-4E9D-44D3-B318-0091BE2F9830}" destId="{87ADD4BA-B15C-47C5-9ED0-DC588567E50A}" srcOrd="2" destOrd="0" presId="urn:microsoft.com/office/officeart/2008/layout/LinedList"/>
    <dgm:cxn modelId="{106DF1AD-99C0-494C-8B3E-CA931C716DAA}" type="presParOf" srcId="{58A01435-6706-445B-86F3-8A296B6FB617}" destId="{0F474F96-3495-43E3-87FB-11584955D323}" srcOrd="2" destOrd="0" presId="urn:microsoft.com/office/officeart/2008/layout/LinedList"/>
    <dgm:cxn modelId="{937A9152-C197-4219-B226-5D9C503AF0F6}" type="presParOf" srcId="{58A01435-6706-445B-86F3-8A296B6FB617}" destId="{DEAE8129-E37C-4540-A160-382581576192}" srcOrd="3" destOrd="0" presId="urn:microsoft.com/office/officeart/2008/layout/LinedList"/>
    <dgm:cxn modelId="{52F29584-DC5C-4B14-A196-FD1F5C58BC83}" type="presParOf" srcId="{58A01435-6706-445B-86F3-8A296B6FB617}" destId="{0D6C5B85-DE4C-40BA-8662-70C7180C487E}" srcOrd="4" destOrd="0" presId="urn:microsoft.com/office/officeart/2008/layout/LinedList"/>
    <dgm:cxn modelId="{094A3D49-3540-49E7-B8CB-397A8A371DC5}" type="presParOf" srcId="{0D6C5B85-DE4C-40BA-8662-70C7180C487E}" destId="{167072C8-289B-4425-9581-AA66148BAFBD}" srcOrd="0" destOrd="0" presId="urn:microsoft.com/office/officeart/2008/layout/LinedList"/>
    <dgm:cxn modelId="{A7E57058-DCAD-4662-AC3B-65CC86E5AA65}" type="presParOf" srcId="{0D6C5B85-DE4C-40BA-8662-70C7180C487E}" destId="{A5EF413C-5D4C-4696-BE78-80FF80231582}" srcOrd="1" destOrd="0" presId="urn:microsoft.com/office/officeart/2008/layout/LinedList"/>
    <dgm:cxn modelId="{CAAE2F0A-D4E6-49FC-9483-3AF7C22A0507}" type="presParOf" srcId="{0D6C5B85-DE4C-40BA-8662-70C7180C487E}" destId="{8FEED46C-2141-4779-BDFC-08C158B93D21}" srcOrd="2" destOrd="0" presId="urn:microsoft.com/office/officeart/2008/layout/LinedList"/>
    <dgm:cxn modelId="{BE593EE6-E906-4578-8BEA-AFCB02453068}" type="presParOf" srcId="{58A01435-6706-445B-86F3-8A296B6FB617}" destId="{C9569501-847D-4EA5-8B9F-A9C66EF2BF7D}" srcOrd="5" destOrd="0" presId="urn:microsoft.com/office/officeart/2008/layout/LinedList"/>
    <dgm:cxn modelId="{2E69A376-CC01-4950-868B-31D8C5E7EBBB}" type="presParOf" srcId="{58A01435-6706-445B-86F3-8A296B6FB617}" destId="{91AFCF15-34B3-4289-8093-A5D3875E6461}" srcOrd="6" destOrd="0" presId="urn:microsoft.com/office/officeart/2008/layout/LinedList"/>
    <dgm:cxn modelId="{027DC5F8-0092-40AF-AE64-8952B8B346E7}" type="presParOf" srcId="{58A01435-6706-445B-86F3-8A296B6FB617}" destId="{075F034F-6E66-4344-A123-B85AEA252435}" srcOrd="7" destOrd="0" presId="urn:microsoft.com/office/officeart/2008/layout/LinedList"/>
    <dgm:cxn modelId="{AFFC8311-1CB9-45E0-AB26-F021D5E44049}" type="presParOf" srcId="{075F034F-6E66-4344-A123-B85AEA252435}" destId="{B88608D2-3746-4414-B982-1BC40615A570}" srcOrd="0" destOrd="0" presId="urn:microsoft.com/office/officeart/2008/layout/LinedList"/>
    <dgm:cxn modelId="{62D79C9C-6E0B-4433-BAD4-DE65A1C2FB13}" type="presParOf" srcId="{075F034F-6E66-4344-A123-B85AEA252435}" destId="{67F1925C-F7BC-4B92-BA85-CFB3C1D76911}" srcOrd="1" destOrd="0" presId="urn:microsoft.com/office/officeart/2008/layout/LinedList"/>
    <dgm:cxn modelId="{ADCFF805-7E2F-4502-8DB1-BDE90CCDF806}" type="presParOf" srcId="{075F034F-6E66-4344-A123-B85AEA252435}" destId="{E08FE63F-1188-4A85-9A19-BA9615489885}" srcOrd="2" destOrd="0" presId="urn:microsoft.com/office/officeart/2008/layout/LinedList"/>
    <dgm:cxn modelId="{AB387F30-FEF0-4F78-9A90-BFC1B115B450}" type="presParOf" srcId="{58A01435-6706-445B-86F3-8A296B6FB617}" destId="{C9BC1265-3C14-4E3C-BFE3-D91DD549480D}" srcOrd="8" destOrd="0" presId="urn:microsoft.com/office/officeart/2008/layout/LinedList"/>
    <dgm:cxn modelId="{2CC09252-BCF5-483D-B22B-F3F0465D8987}" type="presParOf" srcId="{58A01435-6706-445B-86F3-8A296B6FB617}" destId="{393E04A0-374A-4907-85F4-1C29C04DC410}" srcOrd="9" destOrd="0" presId="urn:microsoft.com/office/officeart/2008/layout/LinedList"/>
    <dgm:cxn modelId="{C96DF6A6-FF1D-431F-9713-9E6AEB1180BC}" type="presParOf" srcId="{58A01435-6706-445B-86F3-8A296B6FB617}" destId="{B8503D3E-4A8F-4111-87F8-0B5E581048EC}" srcOrd="10" destOrd="0" presId="urn:microsoft.com/office/officeart/2008/layout/LinedList"/>
    <dgm:cxn modelId="{8B57EC91-73D3-4658-ACE6-541AF573F6B6}" type="presParOf" srcId="{B8503D3E-4A8F-4111-87F8-0B5E581048EC}" destId="{C39A9F1E-521D-4A18-8975-A48E6971F36B}" srcOrd="0" destOrd="0" presId="urn:microsoft.com/office/officeart/2008/layout/LinedList"/>
    <dgm:cxn modelId="{C13FEFA5-122E-4D1A-8993-2CE4CD978629}" type="presParOf" srcId="{B8503D3E-4A8F-4111-87F8-0B5E581048EC}" destId="{217E0BFC-447D-434E-B20E-1C7D482210F8}" srcOrd="1" destOrd="0" presId="urn:microsoft.com/office/officeart/2008/layout/LinedList"/>
    <dgm:cxn modelId="{A497E854-EAB4-402F-BD82-46250CD57519}" type="presParOf" srcId="{B8503D3E-4A8F-4111-87F8-0B5E581048EC}" destId="{AFA788C0-246A-4B32-BB03-BC3EFF922986}" srcOrd="2" destOrd="0" presId="urn:microsoft.com/office/officeart/2008/layout/LinedList"/>
    <dgm:cxn modelId="{0D681587-0880-41DE-9BE0-02D7251DC1A5}" type="presParOf" srcId="{58A01435-6706-445B-86F3-8A296B6FB617}" destId="{B7B70ECB-3000-4FD7-8A98-5508697C051B}" srcOrd="11" destOrd="0" presId="urn:microsoft.com/office/officeart/2008/layout/LinedList"/>
    <dgm:cxn modelId="{DCCE199C-85B7-48F2-9742-AC5494DC6D7A}" type="presParOf" srcId="{58A01435-6706-445B-86F3-8A296B6FB617}" destId="{E6B94BA6-6834-4629-94BF-7282FFC3BE02}" srcOrd="12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4AE14351-1FA4-47C6-B9D1-09D4DEFF149C}" type="doc">
      <dgm:prSet loTypeId="urn:microsoft.com/office/officeart/2008/layout/VerticalCircleList" loCatId="list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808D5B08-196A-45A1-B774-74EFB9736642}">
      <dgm:prSet phldrT="[Texto]" custT="1"/>
      <dgm:spPr/>
      <dgm:t>
        <a:bodyPr/>
        <a:lstStyle/>
        <a:p>
          <a:r>
            <a:rPr lang="es-ES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Financiera</a:t>
          </a:r>
          <a:endParaRPr lang="es-ES" sz="20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0B03C5-EB76-4705-B379-90ADDFD59277}" type="parTrans" cxnId="{69E5C2B9-1B30-4105-BCFB-1F5A929AC012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9C5EED-3CB3-4D83-BDC2-699F235E6760}" type="sibTrans" cxnId="{69E5C2B9-1B30-4105-BCFB-1F5A929AC012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83FC8A-9B7B-40D8-A4E3-BFC3357545F7}">
      <dgm:prSet phldrT="[Texto]" custT="1"/>
      <dgm:spPr/>
      <dgm:t>
        <a:bodyPr/>
        <a:lstStyle/>
        <a:p>
          <a:pPr algn="ctr"/>
          <a:r>
            <a:rPr lang="es-E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Incrementar la rentabilidad para los accionistas fortaleciendo los servicios aduaneros a través de herramientas de marketing y el uso correcto de los recursos, disminuyendo gastos e impulsando la inversión con el fin de asegurar beneficios económicos dentro de los próximos cinco años.</a:t>
          </a:r>
          <a:endParaRPr lang="es-E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807109-D4BF-45B9-8658-31590ADC7E0E}" type="parTrans" cxnId="{F42C94C5-A4F7-4363-9E69-D3A7C7023D40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DC90AE-4650-4DD6-8BA6-09174D566BCD}" type="sibTrans" cxnId="{F42C94C5-A4F7-4363-9E69-D3A7C7023D40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FFBFB9E-9ED2-44CD-AED5-737A6C843C23}">
      <dgm:prSet phldrT="[Texto]" custT="1"/>
      <dgm:spPr/>
      <dgm:t>
        <a:bodyPr/>
        <a:lstStyle/>
        <a:p>
          <a:r>
            <a:rPr lang="es-ES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Clientes</a:t>
          </a:r>
          <a:endParaRPr lang="es-ES" sz="20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F7C5F5-3E1D-4BA3-8BA6-05FD1A674600}" type="parTrans" cxnId="{1700A531-5FE2-4A6F-AB5E-B9376CDB389F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8796EE-991A-45BC-AFD7-668229F29854}" type="sibTrans" cxnId="{1700A531-5FE2-4A6F-AB5E-B9376CDB389F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34C68B-F353-4BCA-96C5-5323486C6553}">
      <dgm:prSet phldrT="[Texto]" custT="1"/>
      <dgm:spPr/>
      <dgm:t>
        <a:bodyPr/>
        <a:lstStyle/>
        <a:p>
          <a:pPr algn="ctr"/>
          <a:r>
            <a:rPr lang="es-E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Brindar un servicio de calidad para satisfacer las necesidades de los clientes y lograr fidelidad, a través de la atención personalizada y oportuna, a  lo largo de los próximos cinco años.</a:t>
          </a:r>
          <a:endParaRPr lang="es-E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401C014-B891-4B64-A53B-1D6C1EFC9B5B}" type="parTrans" cxnId="{153C64E0-BCBD-4F12-85A6-05D2640F7785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478471-84DA-4F37-BFCC-EF30404A66F6}" type="sibTrans" cxnId="{153C64E0-BCBD-4F12-85A6-05D2640F7785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C785F4-C6BD-4BC8-A49D-635E8877D50D}" type="pres">
      <dgm:prSet presAssocID="{4AE14351-1FA4-47C6-B9D1-09D4DEFF149C}" presName="Name0" presStyleCnt="0">
        <dgm:presLayoutVars>
          <dgm:dir/>
        </dgm:presLayoutVars>
      </dgm:prSet>
      <dgm:spPr/>
      <dgm:t>
        <a:bodyPr/>
        <a:lstStyle/>
        <a:p>
          <a:endParaRPr lang="es-EC"/>
        </a:p>
      </dgm:t>
    </dgm:pt>
    <dgm:pt modelId="{619F30E7-CB95-4CFF-86A7-EE794A637E6C}" type="pres">
      <dgm:prSet presAssocID="{808D5B08-196A-45A1-B774-74EFB9736642}" presName="withChildren" presStyleCnt="0"/>
      <dgm:spPr/>
    </dgm:pt>
    <dgm:pt modelId="{706B780D-884B-4D4C-B5DD-5A805E9107CE}" type="pres">
      <dgm:prSet presAssocID="{808D5B08-196A-45A1-B774-74EFB9736642}" presName="bigCircle" presStyleLbl="vennNode1" presStyleIdx="0" presStyleCnt="4" custLinFactNeighborY="388"/>
      <dgm:spPr/>
    </dgm:pt>
    <dgm:pt modelId="{8BBA77FB-9B5A-45BF-A837-3DA6A0BE20EB}" type="pres">
      <dgm:prSet presAssocID="{808D5B08-196A-45A1-B774-74EFB9736642}" presName="medCircle" presStyleLbl="vennNode1" presStyleIdx="1" presStyleCnt="4"/>
      <dgm:spPr/>
    </dgm:pt>
    <dgm:pt modelId="{BA3F5630-2CEC-46B7-A037-438EEA982BA5}" type="pres">
      <dgm:prSet presAssocID="{808D5B08-196A-45A1-B774-74EFB9736642}" presName="txLvl1" presStyleLbl="revTx" presStyleIdx="0" presStyleCnt="4" custLinFactNeighborX="14443"/>
      <dgm:spPr/>
      <dgm:t>
        <a:bodyPr/>
        <a:lstStyle/>
        <a:p>
          <a:endParaRPr lang="es-ES"/>
        </a:p>
      </dgm:t>
    </dgm:pt>
    <dgm:pt modelId="{7651FB0C-9A0F-4928-91C1-7CCD3474E60F}" type="pres">
      <dgm:prSet presAssocID="{808D5B08-196A-45A1-B774-74EFB9736642}" presName="lin" presStyleCnt="0"/>
      <dgm:spPr/>
    </dgm:pt>
    <dgm:pt modelId="{38A492D9-2846-4BDC-9627-1C93D80BD8D6}" type="pres">
      <dgm:prSet presAssocID="{5483FC8A-9B7B-40D8-A4E3-BFC3357545F7}" presName="txLvl2" presStyleLbl="revTx" presStyleIdx="1" presStyleCnt="4" custLinFactY="39372" custLinFactNeighborX="-10485" custLinFactNeighborY="100000"/>
      <dgm:spPr/>
      <dgm:t>
        <a:bodyPr/>
        <a:lstStyle/>
        <a:p>
          <a:endParaRPr lang="es-ES"/>
        </a:p>
      </dgm:t>
    </dgm:pt>
    <dgm:pt modelId="{A69F2F72-F2F0-4EEE-9651-8177B5BC3CE7}" type="pres">
      <dgm:prSet presAssocID="{808D5B08-196A-45A1-B774-74EFB9736642}" presName="overlap" presStyleCnt="0"/>
      <dgm:spPr/>
    </dgm:pt>
    <dgm:pt modelId="{142A4379-3D40-4D4A-83C7-E7A580882053}" type="pres">
      <dgm:prSet presAssocID="{2FFBFB9E-9ED2-44CD-AED5-737A6C843C23}" presName="withChildren" presStyleCnt="0"/>
      <dgm:spPr/>
    </dgm:pt>
    <dgm:pt modelId="{C7232264-9D91-49CF-9F9C-8225B500DB20}" type="pres">
      <dgm:prSet presAssocID="{2FFBFB9E-9ED2-44CD-AED5-737A6C843C23}" presName="bigCircle" presStyleLbl="vennNode1" presStyleIdx="2" presStyleCnt="4"/>
      <dgm:spPr/>
    </dgm:pt>
    <dgm:pt modelId="{38C07E66-4CA6-4EB5-8D46-F90599000856}" type="pres">
      <dgm:prSet presAssocID="{2FFBFB9E-9ED2-44CD-AED5-737A6C843C23}" presName="medCircle" presStyleLbl="vennNode1" presStyleIdx="3" presStyleCnt="4"/>
      <dgm:spPr/>
    </dgm:pt>
    <dgm:pt modelId="{5A95271F-41A8-4750-9FF9-A41DD2364F30}" type="pres">
      <dgm:prSet presAssocID="{2FFBFB9E-9ED2-44CD-AED5-737A6C843C23}" presName="txLvl1" presStyleLbl="revTx" presStyleIdx="2" presStyleCnt="4" custLinFactNeighborX="20747" custLinFactNeighborY="45628"/>
      <dgm:spPr/>
      <dgm:t>
        <a:bodyPr/>
        <a:lstStyle/>
        <a:p>
          <a:endParaRPr lang="es-EC"/>
        </a:p>
      </dgm:t>
    </dgm:pt>
    <dgm:pt modelId="{ABE87979-3ABC-486F-95FC-D4967EC79D07}" type="pres">
      <dgm:prSet presAssocID="{2FFBFB9E-9ED2-44CD-AED5-737A6C843C23}" presName="lin" presStyleCnt="0"/>
      <dgm:spPr/>
    </dgm:pt>
    <dgm:pt modelId="{AD7A221F-9B95-48E2-AC76-7B9477A2A5F2}" type="pres">
      <dgm:prSet presAssocID="{4734C68B-F353-4BCA-96C5-5323486C6553}" presName="txLvl2" presStyleLbl="revTx" presStyleIdx="3" presStyleCnt="4" custLinFactY="50188" custLinFactNeighborX="-13088" custLinFactNeighborY="100000"/>
      <dgm:spPr/>
      <dgm:t>
        <a:bodyPr/>
        <a:lstStyle/>
        <a:p>
          <a:endParaRPr lang="es-ES"/>
        </a:p>
      </dgm:t>
    </dgm:pt>
  </dgm:ptLst>
  <dgm:cxnLst>
    <dgm:cxn modelId="{1F87420D-631A-479C-BEE3-A8CCE93DD0F7}" type="presOf" srcId="{4AE14351-1FA4-47C6-B9D1-09D4DEFF149C}" destId="{D9C785F4-C6BD-4BC8-A49D-635E8877D50D}" srcOrd="0" destOrd="0" presId="urn:microsoft.com/office/officeart/2008/layout/VerticalCircleList"/>
    <dgm:cxn modelId="{69E5C2B9-1B30-4105-BCFB-1F5A929AC012}" srcId="{4AE14351-1FA4-47C6-B9D1-09D4DEFF149C}" destId="{808D5B08-196A-45A1-B774-74EFB9736642}" srcOrd="0" destOrd="0" parTransId="{160B03C5-EB76-4705-B379-90ADDFD59277}" sibTransId="{669C5EED-3CB3-4D83-BDC2-699F235E6760}"/>
    <dgm:cxn modelId="{1700A531-5FE2-4A6F-AB5E-B9376CDB389F}" srcId="{4AE14351-1FA4-47C6-B9D1-09D4DEFF149C}" destId="{2FFBFB9E-9ED2-44CD-AED5-737A6C843C23}" srcOrd="1" destOrd="0" parTransId="{EBF7C5F5-3E1D-4BA3-8BA6-05FD1A674600}" sibTransId="{5F8796EE-991A-45BC-AFD7-668229F29854}"/>
    <dgm:cxn modelId="{153C64E0-BCBD-4F12-85A6-05D2640F7785}" srcId="{2FFBFB9E-9ED2-44CD-AED5-737A6C843C23}" destId="{4734C68B-F353-4BCA-96C5-5323486C6553}" srcOrd="0" destOrd="0" parTransId="{8401C014-B891-4B64-A53B-1D6C1EFC9B5B}" sibTransId="{28478471-84DA-4F37-BFCC-EF30404A66F6}"/>
    <dgm:cxn modelId="{92D095AF-92BF-49D9-8A96-FD4760187A7C}" type="presOf" srcId="{808D5B08-196A-45A1-B774-74EFB9736642}" destId="{BA3F5630-2CEC-46B7-A037-438EEA982BA5}" srcOrd="0" destOrd="0" presId="urn:microsoft.com/office/officeart/2008/layout/VerticalCircleList"/>
    <dgm:cxn modelId="{F42C94C5-A4F7-4363-9E69-D3A7C7023D40}" srcId="{808D5B08-196A-45A1-B774-74EFB9736642}" destId="{5483FC8A-9B7B-40D8-A4E3-BFC3357545F7}" srcOrd="0" destOrd="0" parTransId="{85807109-D4BF-45B9-8658-31590ADC7E0E}" sibTransId="{45DC90AE-4650-4DD6-8BA6-09174D566BCD}"/>
    <dgm:cxn modelId="{84176A76-F6EE-444D-8720-C3B92336CB40}" type="presOf" srcId="{2FFBFB9E-9ED2-44CD-AED5-737A6C843C23}" destId="{5A95271F-41A8-4750-9FF9-A41DD2364F30}" srcOrd="0" destOrd="0" presId="urn:microsoft.com/office/officeart/2008/layout/VerticalCircleList"/>
    <dgm:cxn modelId="{2E52016A-21F4-4A0E-8498-64EBC6F79CDE}" type="presOf" srcId="{5483FC8A-9B7B-40D8-A4E3-BFC3357545F7}" destId="{38A492D9-2846-4BDC-9627-1C93D80BD8D6}" srcOrd="0" destOrd="0" presId="urn:microsoft.com/office/officeart/2008/layout/VerticalCircleList"/>
    <dgm:cxn modelId="{9E37E579-EC39-4DF6-A11A-0F4F0D527EDB}" type="presOf" srcId="{4734C68B-F353-4BCA-96C5-5323486C6553}" destId="{AD7A221F-9B95-48E2-AC76-7B9477A2A5F2}" srcOrd="0" destOrd="0" presId="urn:microsoft.com/office/officeart/2008/layout/VerticalCircleList"/>
    <dgm:cxn modelId="{BAED10F3-65B6-49BC-B711-8338A01711D0}" type="presParOf" srcId="{D9C785F4-C6BD-4BC8-A49D-635E8877D50D}" destId="{619F30E7-CB95-4CFF-86A7-EE794A637E6C}" srcOrd="0" destOrd="0" presId="urn:microsoft.com/office/officeart/2008/layout/VerticalCircleList"/>
    <dgm:cxn modelId="{6E0C19C1-41B9-410E-8233-7DC10CB3D040}" type="presParOf" srcId="{619F30E7-CB95-4CFF-86A7-EE794A637E6C}" destId="{706B780D-884B-4D4C-B5DD-5A805E9107CE}" srcOrd="0" destOrd="0" presId="urn:microsoft.com/office/officeart/2008/layout/VerticalCircleList"/>
    <dgm:cxn modelId="{2F1340A6-393E-461C-B427-A3805EA4E555}" type="presParOf" srcId="{619F30E7-CB95-4CFF-86A7-EE794A637E6C}" destId="{8BBA77FB-9B5A-45BF-A837-3DA6A0BE20EB}" srcOrd="1" destOrd="0" presId="urn:microsoft.com/office/officeart/2008/layout/VerticalCircleList"/>
    <dgm:cxn modelId="{3EBF6496-FFD7-4FDE-8129-33FAC35012D0}" type="presParOf" srcId="{619F30E7-CB95-4CFF-86A7-EE794A637E6C}" destId="{BA3F5630-2CEC-46B7-A037-438EEA982BA5}" srcOrd="2" destOrd="0" presId="urn:microsoft.com/office/officeart/2008/layout/VerticalCircleList"/>
    <dgm:cxn modelId="{D5B88488-36FD-4F06-B26E-3D647F9ECB10}" type="presParOf" srcId="{619F30E7-CB95-4CFF-86A7-EE794A637E6C}" destId="{7651FB0C-9A0F-4928-91C1-7CCD3474E60F}" srcOrd="3" destOrd="0" presId="urn:microsoft.com/office/officeart/2008/layout/VerticalCircleList"/>
    <dgm:cxn modelId="{2DEA19C4-54D4-40E1-9758-1E3D352CEED6}" type="presParOf" srcId="{7651FB0C-9A0F-4928-91C1-7CCD3474E60F}" destId="{38A492D9-2846-4BDC-9627-1C93D80BD8D6}" srcOrd="0" destOrd="0" presId="urn:microsoft.com/office/officeart/2008/layout/VerticalCircleList"/>
    <dgm:cxn modelId="{6BDA61DA-EC85-4955-81A6-60E87813FAF1}" type="presParOf" srcId="{D9C785F4-C6BD-4BC8-A49D-635E8877D50D}" destId="{A69F2F72-F2F0-4EEE-9651-8177B5BC3CE7}" srcOrd="1" destOrd="0" presId="urn:microsoft.com/office/officeart/2008/layout/VerticalCircleList"/>
    <dgm:cxn modelId="{E19A2727-1034-45F5-8E57-5F802FF6CCE0}" type="presParOf" srcId="{D9C785F4-C6BD-4BC8-A49D-635E8877D50D}" destId="{142A4379-3D40-4D4A-83C7-E7A580882053}" srcOrd="2" destOrd="0" presId="urn:microsoft.com/office/officeart/2008/layout/VerticalCircleList"/>
    <dgm:cxn modelId="{82B93A28-9ADF-490F-AB91-AD4823F12556}" type="presParOf" srcId="{142A4379-3D40-4D4A-83C7-E7A580882053}" destId="{C7232264-9D91-49CF-9F9C-8225B500DB20}" srcOrd="0" destOrd="0" presId="urn:microsoft.com/office/officeart/2008/layout/VerticalCircleList"/>
    <dgm:cxn modelId="{88FB3DE5-7142-4747-98DA-4FD613E307AB}" type="presParOf" srcId="{142A4379-3D40-4D4A-83C7-E7A580882053}" destId="{38C07E66-4CA6-4EB5-8D46-F90599000856}" srcOrd="1" destOrd="0" presId="urn:microsoft.com/office/officeart/2008/layout/VerticalCircleList"/>
    <dgm:cxn modelId="{38FB1FC0-00B6-452C-8655-A157015F40DE}" type="presParOf" srcId="{142A4379-3D40-4D4A-83C7-E7A580882053}" destId="{5A95271F-41A8-4750-9FF9-A41DD2364F30}" srcOrd="2" destOrd="0" presId="urn:microsoft.com/office/officeart/2008/layout/VerticalCircleList"/>
    <dgm:cxn modelId="{8C384BBA-9B08-4FE4-83D1-910B7CE20698}" type="presParOf" srcId="{142A4379-3D40-4D4A-83C7-E7A580882053}" destId="{ABE87979-3ABC-486F-95FC-D4967EC79D07}" srcOrd="3" destOrd="0" presId="urn:microsoft.com/office/officeart/2008/layout/VerticalCircleList"/>
    <dgm:cxn modelId="{80A919BC-D149-4F87-991E-EA137C3FAD49}" type="presParOf" srcId="{ABE87979-3ABC-486F-95FC-D4967EC79D07}" destId="{AD7A221F-9B95-48E2-AC76-7B9477A2A5F2}" srcOrd="0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4AE14351-1FA4-47C6-B9D1-09D4DEFF149C}" type="doc">
      <dgm:prSet loTypeId="urn:microsoft.com/office/officeart/2008/layout/VerticalCircleList" loCatId="list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808D5B08-196A-45A1-B774-74EFB9736642}">
      <dgm:prSet phldrT="[Texto]" custT="1"/>
      <dgm:spPr/>
      <dgm:t>
        <a:bodyPr/>
        <a:lstStyle/>
        <a:p>
          <a:r>
            <a:rPr lang="es-ES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Procesos Internos</a:t>
          </a:r>
          <a:endParaRPr lang="es-ES" sz="20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0B03C5-EB76-4705-B379-90ADDFD59277}" type="parTrans" cxnId="{69E5C2B9-1B30-4105-BCFB-1F5A929AC012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9C5EED-3CB3-4D83-BDC2-699F235E6760}" type="sibTrans" cxnId="{69E5C2B9-1B30-4105-BCFB-1F5A929AC012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83FC8A-9B7B-40D8-A4E3-BFC3357545F7}">
      <dgm:prSet phldrT="[Texto]" custT="1"/>
      <dgm:spPr/>
      <dgm:t>
        <a:bodyPr/>
        <a:lstStyle/>
        <a:p>
          <a:pPr algn="ctr"/>
          <a:r>
            <a:rPr lang="es-E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Estructurar procesos eficientes en cada una de las áreas de la empresa, los mismos que generen servicios de calidad para los clientes a través de la identificación de actividades clave que generen ventajas competitivas dentro de los próximos cinco años.</a:t>
          </a:r>
          <a:endParaRPr lang="es-E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807109-D4BF-45B9-8658-31590ADC7E0E}" type="parTrans" cxnId="{F42C94C5-A4F7-4363-9E69-D3A7C7023D40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DC90AE-4650-4DD6-8BA6-09174D566BCD}" type="sibTrans" cxnId="{F42C94C5-A4F7-4363-9E69-D3A7C7023D40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FFBFB9E-9ED2-44CD-AED5-737A6C843C23}">
      <dgm:prSet phldrT="[Texto]" custT="1"/>
      <dgm:spPr/>
      <dgm:t>
        <a:bodyPr/>
        <a:lstStyle/>
        <a:p>
          <a:r>
            <a:rPr lang="es-ES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Crecimiento y Desarrollo</a:t>
          </a:r>
          <a:endParaRPr lang="es-ES" sz="20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F7C5F5-3E1D-4BA3-8BA6-05FD1A674600}" type="parTrans" cxnId="{1700A531-5FE2-4A6F-AB5E-B9376CDB389F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8796EE-991A-45BC-AFD7-668229F29854}" type="sibTrans" cxnId="{1700A531-5FE2-4A6F-AB5E-B9376CDB389F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34C68B-F353-4BCA-96C5-5323486C6553}">
      <dgm:prSet phldrT="[Texto]" custT="1"/>
      <dgm:spPr/>
      <dgm:t>
        <a:bodyPr/>
        <a:lstStyle/>
        <a:p>
          <a:pPr algn="ctr"/>
          <a:r>
            <a:rPr lang="es-E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Mantener un Recurso Humano capacitado al mejor nivel del sector de servicios aduaneros, aportando con sus conocimientos, habilidades y destrezas a la gestión empresarial, manteniéndose identificados y motivados dentro de la empresa,  a lo largo de los próximos cinco años.</a:t>
          </a:r>
          <a:endParaRPr lang="es-E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401C014-B891-4B64-A53B-1D6C1EFC9B5B}" type="parTrans" cxnId="{153C64E0-BCBD-4F12-85A6-05D2640F7785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478471-84DA-4F37-BFCC-EF30404A66F6}" type="sibTrans" cxnId="{153C64E0-BCBD-4F12-85A6-05D2640F7785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C785F4-C6BD-4BC8-A49D-635E8877D50D}" type="pres">
      <dgm:prSet presAssocID="{4AE14351-1FA4-47C6-B9D1-09D4DEFF149C}" presName="Name0" presStyleCnt="0">
        <dgm:presLayoutVars>
          <dgm:dir/>
        </dgm:presLayoutVars>
      </dgm:prSet>
      <dgm:spPr/>
      <dgm:t>
        <a:bodyPr/>
        <a:lstStyle/>
        <a:p>
          <a:endParaRPr lang="es-EC"/>
        </a:p>
      </dgm:t>
    </dgm:pt>
    <dgm:pt modelId="{619F30E7-CB95-4CFF-86A7-EE794A637E6C}" type="pres">
      <dgm:prSet presAssocID="{808D5B08-196A-45A1-B774-74EFB9736642}" presName="withChildren" presStyleCnt="0"/>
      <dgm:spPr/>
    </dgm:pt>
    <dgm:pt modelId="{706B780D-884B-4D4C-B5DD-5A805E9107CE}" type="pres">
      <dgm:prSet presAssocID="{808D5B08-196A-45A1-B774-74EFB9736642}" presName="bigCircle" presStyleLbl="vennNode1" presStyleIdx="0" presStyleCnt="4"/>
      <dgm:spPr/>
    </dgm:pt>
    <dgm:pt modelId="{8BBA77FB-9B5A-45BF-A837-3DA6A0BE20EB}" type="pres">
      <dgm:prSet presAssocID="{808D5B08-196A-45A1-B774-74EFB9736642}" presName="medCircle" presStyleLbl="vennNode1" presStyleIdx="1" presStyleCnt="4"/>
      <dgm:spPr/>
    </dgm:pt>
    <dgm:pt modelId="{BA3F5630-2CEC-46B7-A037-438EEA982BA5}" type="pres">
      <dgm:prSet presAssocID="{808D5B08-196A-45A1-B774-74EFB9736642}" presName="txLvl1" presStyleLbl="revTx" presStyleIdx="0" presStyleCnt="4" custLinFactNeighborX="5782" custLinFactNeighborY="29326"/>
      <dgm:spPr/>
      <dgm:t>
        <a:bodyPr/>
        <a:lstStyle/>
        <a:p>
          <a:endParaRPr lang="es-ES"/>
        </a:p>
      </dgm:t>
    </dgm:pt>
    <dgm:pt modelId="{7651FB0C-9A0F-4928-91C1-7CCD3474E60F}" type="pres">
      <dgm:prSet presAssocID="{808D5B08-196A-45A1-B774-74EFB9736642}" presName="lin" presStyleCnt="0"/>
      <dgm:spPr/>
    </dgm:pt>
    <dgm:pt modelId="{38A492D9-2846-4BDC-9627-1C93D80BD8D6}" type="pres">
      <dgm:prSet presAssocID="{5483FC8A-9B7B-40D8-A4E3-BFC3357545F7}" presName="txLvl2" presStyleLbl="revTx" presStyleIdx="1" presStyleCnt="4" custLinFactY="61779" custLinFactNeighborX="-11412" custLinFactNeighborY="100000"/>
      <dgm:spPr/>
      <dgm:t>
        <a:bodyPr/>
        <a:lstStyle/>
        <a:p>
          <a:endParaRPr lang="es-ES"/>
        </a:p>
      </dgm:t>
    </dgm:pt>
    <dgm:pt modelId="{A69F2F72-F2F0-4EEE-9651-8177B5BC3CE7}" type="pres">
      <dgm:prSet presAssocID="{808D5B08-196A-45A1-B774-74EFB9736642}" presName="overlap" presStyleCnt="0"/>
      <dgm:spPr/>
    </dgm:pt>
    <dgm:pt modelId="{142A4379-3D40-4D4A-83C7-E7A580882053}" type="pres">
      <dgm:prSet presAssocID="{2FFBFB9E-9ED2-44CD-AED5-737A6C843C23}" presName="withChildren" presStyleCnt="0"/>
      <dgm:spPr/>
    </dgm:pt>
    <dgm:pt modelId="{C7232264-9D91-49CF-9F9C-8225B500DB20}" type="pres">
      <dgm:prSet presAssocID="{2FFBFB9E-9ED2-44CD-AED5-737A6C843C23}" presName="bigCircle" presStyleLbl="vennNode1" presStyleIdx="2" presStyleCnt="4" custLinFactNeighborY="2547"/>
      <dgm:spPr/>
    </dgm:pt>
    <dgm:pt modelId="{38C07E66-4CA6-4EB5-8D46-F90599000856}" type="pres">
      <dgm:prSet presAssocID="{2FFBFB9E-9ED2-44CD-AED5-737A6C843C23}" presName="medCircle" presStyleLbl="vennNode1" presStyleIdx="3" presStyleCnt="4"/>
      <dgm:spPr/>
    </dgm:pt>
    <dgm:pt modelId="{5A95271F-41A8-4750-9FF9-A41DD2364F30}" type="pres">
      <dgm:prSet presAssocID="{2FFBFB9E-9ED2-44CD-AED5-737A6C843C23}" presName="txLvl1" presStyleLbl="revTx" presStyleIdx="2" presStyleCnt="4" custLinFactNeighborX="5782" custLinFactNeighborY="56829"/>
      <dgm:spPr/>
      <dgm:t>
        <a:bodyPr/>
        <a:lstStyle/>
        <a:p>
          <a:endParaRPr lang="es-ES"/>
        </a:p>
      </dgm:t>
    </dgm:pt>
    <dgm:pt modelId="{ABE87979-3ABC-486F-95FC-D4967EC79D07}" type="pres">
      <dgm:prSet presAssocID="{2FFBFB9E-9ED2-44CD-AED5-737A6C843C23}" presName="lin" presStyleCnt="0"/>
      <dgm:spPr/>
    </dgm:pt>
    <dgm:pt modelId="{AD7A221F-9B95-48E2-AC76-7B9477A2A5F2}" type="pres">
      <dgm:prSet presAssocID="{4734C68B-F353-4BCA-96C5-5323486C6553}" presName="txLvl2" presStyleLbl="revTx" presStyleIdx="3" presStyleCnt="4" custLinFactY="59907" custLinFactNeighborX="-11412" custLinFactNeighborY="100000"/>
      <dgm:spPr/>
      <dgm:t>
        <a:bodyPr/>
        <a:lstStyle/>
        <a:p>
          <a:endParaRPr lang="es-ES"/>
        </a:p>
      </dgm:t>
    </dgm:pt>
  </dgm:ptLst>
  <dgm:cxnLst>
    <dgm:cxn modelId="{69E5C2B9-1B30-4105-BCFB-1F5A929AC012}" srcId="{4AE14351-1FA4-47C6-B9D1-09D4DEFF149C}" destId="{808D5B08-196A-45A1-B774-74EFB9736642}" srcOrd="0" destOrd="0" parTransId="{160B03C5-EB76-4705-B379-90ADDFD59277}" sibTransId="{669C5EED-3CB3-4D83-BDC2-699F235E6760}"/>
    <dgm:cxn modelId="{1700A531-5FE2-4A6F-AB5E-B9376CDB389F}" srcId="{4AE14351-1FA4-47C6-B9D1-09D4DEFF149C}" destId="{2FFBFB9E-9ED2-44CD-AED5-737A6C843C23}" srcOrd="1" destOrd="0" parTransId="{EBF7C5F5-3E1D-4BA3-8BA6-05FD1A674600}" sibTransId="{5F8796EE-991A-45BC-AFD7-668229F29854}"/>
    <dgm:cxn modelId="{FF3D88E3-85B7-44CF-9EC7-59C955DEA272}" type="presOf" srcId="{4AE14351-1FA4-47C6-B9D1-09D4DEFF149C}" destId="{D9C785F4-C6BD-4BC8-A49D-635E8877D50D}" srcOrd="0" destOrd="0" presId="urn:microsoft.com/office/officeart/2008/layout/VerticalCircleList"/>
    <dgm:cxn modelId="{153C64E0-BCBD-4F12-85A6-05D2640F7785}" srcId="{2FFBFB9E-9ED2-44CD-AED5-737A6C843C23}" destId="{4734C68B-F353-4BCA-96C5-5323486C6553}" srcOrd="0" destOrd="0" parTransId="{8401C014-B891-4B64-A53B-1D6C1EFC9B5B}" sibTransId="{28478471-84DA-4F37-BFCC-EF30404A66F6}"/>
    <dgm:cxn modelId="{88E6A1C8-4C14-4011-8D9C-116A120DB05D}" type="presOf" srcId="{5483FC8A-9B7B-40D8-A4E3-BFC3357545F7}" destId="{38A492D9-2846-4BDC-9627-1C93D80BD8D6}" srcOrd="0" destOrd="0" presId="urn:microsoft.com/office/officeart/2008/layout/VerticalCircleList"/>
    <dgm:cxn modelId="{478F7195-443F-4723-9082-BD237AC68444}" type="presOf" srcId="{2FFBFB9E-9ED2-44CD-AED5-737A6C843C23}" destId="{5A95271F-41A8-4750-9FF9-A41DD2364F30}" srcOrd="0" destOrd="0" presId="urn:microsoft.com/office/officeart/2008/layout/VerticalCircleList"/>
    <dgm:cxn modelId="{F42C94C5-A4F7-4363-9E69-D3A7C7023D40}" srcId="{808D5B08-196A-45A1-B774-74EFB9736642}" destId="{5483FC8A-9B7B-40D8-A4E3-BFC3357545F7}" srcOrd="0" destOrd="0" parTransId="{85807109-D4BF-45B9-8658-31590ADC7E0E}" sibTransId="{45DC90AE-4650-4DD6-8BA6-09174D566BCD}"/>
    <dgm:cxn modelId="{8CCAC057-D502-4A4F-8858-21A3F0808EB0}" type="presOf" srcId="{4734C68B-F353-4BCA-96C5-5323486C6553}" destId="{AD7A221F-9B95-48E2-AC76-7B9477A2A5F2}" srcOrd="0" destOrd="0" presId="urn:microsoft.com/office/officeart/2008/layout/VerticalCircleList"/>
    <dgm:cxn modelId="{54B74C30-D05E-40CE-BF28-EAFF33C59536}" type="presOf" srcId="{808D5B08-196A-45A1-B774-74EFB9736642}" destId="{BA3F5630-2CEC-46B7-A037-438EEA982BA5}" srcOrd="0" destOrd="0" presId="urn:microsoft.com/office/officeart/2008/layout/VerticalCircleList"/>
    <dgm:cxn modelId="{949691C7-BE9B-44C4-9722-AE6219002A89}" type="presParOf" srcId="{D9C785F4-C6BD-4BC8-A49D-635E8877D50D}" destId="{619F30E7-CB95-4CFF-86A7-EE794A637E6C}" srcOrd="0" destOrd="0" presId="urn:microsoft.com/office/officeart/2008/layout/VerticalCircleList"/>
    <dgm:cxn modelId="{4BADA7DC-F22E-4571-A0CC-AB2B18C3A88D}" type="presParOf" srcId="{619F30E7-CB95-4CFF-86A7-EE794A637E6C}" destId="{706B780D-884B-4D4C-B5DD-5A805E9107CE}" srcOrd="0" destOrd="0" presId="urn:microsoft.com/office/officeart/2008/layout/VerticalCircleList"/>
    <dgm:cxn modelId="{80A72305-5C41-4F6B-B0EE-4E703AA8A82A}" type="presParOf" srcId="{619F30E7-CB95-4CFF-86A7-EE794A637E6C}" destId="{8BBA77FB-9B5A-45BF-A837-3DA6A0BE20EB}" srcOrd="1" destOrd="0" presId="urn:microsoft.com/office/officeart/2008/layout/VerticalCircleList"/>
    <dgm:cxn modelId="{D0909E5E-E7CE-4353-91A4-80FF4DC00373}" type="presParOf" srcId="{619F30E7-CB95-4CFF-86A7-EE794A637E6C}" destId="{BA3F5630-2CEC-46B7-A037-438EEA982BA5}" srcOrd="2" destOrd="0" presId="urn:microsoft.com/office/officeart/2008/layout/VerticalCircleList"/>
    <dgm:cxn modelId="{4F2B5845-EB62-4FE5-A1CA-4495BF66C015}" type="presParOf" srcId="{619F30E7-CB95-4CFF-86A7-EE794A637E6C}" destId="{7651FB0C-9A0F-4928-91C1-7CCD3474E60F}" srcOrd="3" destOrd="0" presId="urn:microsoft.com/office/officeart/2008/layout/VerticalCircleList"/>
    <dgm:cxn modelId="{B2DFF2BB-1B21-42A7-88EB-53CF50DBCC8A}" type="presParOf" srcId="{7651FB0C-9A0F-4928-91C1-7CCD3474E60F}" destId="{38A492D9-2846-4BDC-9627-1C93D80BD8D6}" srcOrd="0" destOrd="0" presId="urn:microsoft.com/office/officeart/2008/layout/VerticalCircleList"/>
    <dgm:cxn modelId="{CA1441FC-FCF4-4322-82CE-664B85648C5F}" type="presParOf" srcId="{D9C785F4-C6BD-4BC8-A49D-635E8877D50D}" destId="{A69F2F72-F2F0-4EEE-9651-8177B5BC3CE7}" srcOrd="1" destOrd="0" presId="urn:microsoft.com/office/officeart/2008/layout/VerticalCircleList"/>
    <dgm:cxn modelId="{B285CFA5-E520-49B3-9B2D-154C92B68FAE}" type="presParOf" srcId="{D9C785F4-C6BD-4BC8-A49D-635E8877D50D}" destId="{142A4379-3D40-4D4A-83C7-E7A580882053}" srcOrd="2" destOrd="0" presId="urn:microsoft.com/office/officeart/2008/layout/VerticalCircleList"/>
    <dgm:cxn modelId="{41DB1BB8-4694-407A-B14B-5E6978A5FB7C}" type="presParOf" srcId="{142A4379-3D40-4D4A-83C7-E7A580882053}" destId="{C7232264-9D91-49CF-9F9C-8225B500DB20}" srcOrd="0" destOrd="0" presId="urn:microsoft.com/office/officeart/2008/layout/VerticalCircleList"/>
    <dgm:cxn modelId="{E05F1002-33A0-429F-AC4F-E14BE7BCF118}" type="presParOf" srcId="{142A4379-3D40-4D4A-83C7-E7A580882053}" destId="{38C07E66-4CA6-4EB5-8D46-F90599000856}" srcOrd="1" destOrd="0" presId="urn:microsoft.com/office/officeart/2008/layout/VerticalCircleList"/>
    <dgm:cxn modelId="{03CBD69A-7C6B-4005-95A2-C167971FCB44}" type="presParOf" srcId="{142A4379-3D40-4D4A-83C7-E7A580882053}" destId="{5A95271F-41A8-4750-9FF9-A41DD2364F30}" srcOrd="2" destOrd="0" presId="urn:microsoft.com/office/officeart/2008/layout/VerticalCircleList"/>
    <dgm:cxn modelId="{12C55A98-FB48-495E-B3D2-47645DFB2D0F}" type="presParOf" srcId="{142A4379-3D40-4D4A-83C7-E7A580882053}" destId="{ABE87979-3ABC-486F-95FC-D4967EC79D07}" srcOrd="3" destOrd="0" presId="urn:microsoft.com/office/officeart/2008/layout/VerticalCircleList"/>
    <dgm:cxn modelId="{E77AEAA9-8B79-45C2-84C8-DB32F0D3FD02}" type="presParOf" srcId="{ABE87979-3ABC-486F-95FC-D4967EC79D07}" destId="{AD7A221F-9B95-48E2-AC76-7B9477A2A5F2}" srcOrd="0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7C67B908-D368-4947-B30C-1EC38537F19C}" type="doc">
      <dgm:prSet loTypeId="urn:microsoft.com/office/officeart/2005/8/layout/hProcess6" loCatId="process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04755916-B595-434B-8938-5498A642B156}">
      <dgm:prSet phldrT="[Texto]" custT="1"/>
      <dgm:spPr/>
      <dgm:t>
        <a:bodyPr/>
        <a:lstStyle/>
        <a:p>
          <a:r>
            <a:rPr lang="es-EC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APORTA EN LA CONSECUCIÓN</a:t>
          </a:r>
          <a:endParaRPr lang="es-EC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F9235A7-4021-4ABC-8532-02EA57C4BE81}" type="parTrans" cxnId="{32711F6E-11E4-4329-AD2B-6064177C78BE}">
      <dgm:prSet/>
      <dgm:spPr/>
      <dgm:t>
        <a:bodyPr/>
        <a:lstStyle/>
        <a:p>
          <a:endParaRPr lang="es-EC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3FE553-128F-4EAE-87A7-7587B3F29DE0}" type="sibTrans" cxnId="{32711F6E-11E4-4329-AD2B-6064177C78BE}">
      <dgm:prSet/>
      <dgm:spPr/>
      <dgm:t>
        <a:bodyPr/>
        <a:lstStyle/>
        <a:p>
          <a:endParaRPr lang="es-EC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BD602E-311D-4636-AA15-3889B9A0C4D9}">
      <dgm:prSet phldrT="[Texto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82B2FAF-B879-48D2-88FC-9542AFD4B26E}" type="parTrans" cxnId="{6EC736E6-3030-493C-AEF4-6C4BDD25338E}">
      <dgm:prSet/>
      <dgm:spPr/>
      <dgm:t>
        <a:bodyPr/>
        <a:lstStyle/>
        <a:p>
          <a:endParaRPr lang="es-EC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FC8962-319B-4EFE-8EAA-E62596D8C0AE}" type="sibTrans" cxnId="{6EC736E6-3030-493C-AEF4-6C4BDD25338E}">
      <dgm:prSet/>
      <dgm:spPr/>
      <dgm:t>
        <a:bodyPr/>
        <a:lstStyle/>
        <a:p>
          <a:endParaRPr lang="es-EC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52C621-E36C-479A-95D9-31C0CD2533BB}">
      <dgm:prSet custT="1"/>
      <dgm:spPr/>
      <dgm:t>
        <a:bodyPr/>
        <a:lstStyle/>
        <a:p>
          <a:r>
            <a:rPr lang="es-ES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C.M.I</a:t>
          </a:r>
          <a:endParaRPr lang="es-ES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C822228-C93A-4BCB-815D-0981DE13EE6C}" type="parTrans" cxnId="{AE352B35-16F2-4185-9303-847A0EC251AD}">
      <dgm:prSet/>
      <dgm:spPr/>
      <dgm:t>
        <a:bodyPr/>
        <a:lstStyle/>
        <a:p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8F741F-6DDC-4964-B7AC-6F71811F5B82}" type="sibTrans" cxnId="{AE352B35-16F2-4185-9303-847A0EC251AD}">
      <dgm:prSet/>
      <dgm:spPr/>
      <dgm:t>
        <a:bodyPr/>
        <a:lstStyle/>
        <a:p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94B149-D125-4D27-BA14-63A19720D1F7}">
      <dgm:prSet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21C678-132D-4662-A4A7-DF1EDF8595A6}" type="parTrans" cxnId="{8103264A-3685-47EE-AF61-21B198E39E9C}">
      <dgm:prSet/>
      <dgm:spPr/>
      <dgm:t>
        <a:bodyPr/>
        <a:lstStyle/>
        <a:p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577E9A-99BE-41DD-B231-6D04D36A8964}" type="sibTrans" cxnId="{8103264A-3685-47EE-AF61-21B198E39E9C}">
      <dgm:prSet/>
      <dgm:spPr/>
      <dgm:t>
        <a:bodyPr/>
        <a:lstStyle/>
        <a:p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2B88DB-50D5-4742-8B3E-54F71B5FB959}">
      <dgm:prSet custT="1"/>
      <dgm:spPr/>
      <dgm:t>
        <a:bodyPr/>
        <a:lstStyle/>
        <a:p>
          <a:r>
            <a:rPr lang="es-ES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MAPA ESTRATÉGICO</a:t>
          </a:r>
          <a:endParaRPr lang="es-ES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4EAD96-406B-4038-ACB9-9399FA28B371}" type="parTrans" cxnId="{7FACDD7F-8410-4250-888C-C50FBFDAF33C}">
      <dgm:prSet/>
      <dgm:spPr/>
      <dgm:t>
        <a:bodyPr/>
        <a:lstStyle/>
        <a:p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EEEF9C-BD97-4954-8204-AE44AD4A409B}" type="sibTrans" cxnId="{7FACDD7F-8410-4250-888C-C50FBFDAF33C}">
      <dgm:prSet/>
      <dgm:spPr/>
      <dgm:t>
        <a:bodyPr/>
        <a:lstStyle/>
        <a:p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2FAD8D-1B5E-464B-AEA5-DDC1C65EF33D}">
      <dgm:prSet phldrT="[Texto]" custT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383943A-F27B-41AD-A946-D820E3AF0475}" type="sibTrans" cxnId="{5E90578D-2802-44C1-9DC7-441EA5204CD1}">
      <dgm:prSet/>
      <dgm:spPr/>
      <dgm:t>
        <a:bodyPr/>
        <a:lstStyle/>
        <a:p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7865B1-239D-4B61-BDB8-24CACEF46E78}" type="parTrans" cxnId="{5E90578D-2802-44C1-9DC7-441EA5204CD1}">
      <dgm:prSet/>
      <dgm:spPr/>
      <dgm:t>
        <a:bodyPr/>
        <a:lstStyle/>
        <a:p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38050B-338A-413B-8B9C-6D64017E6349}" type="pres">
      <dgm:prSet presAssocID="{7C67B908-D368-4947-B30C-1EC38537F19C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922573AD-AB2F-44F6-8F35-30E74B2797BC}" type="pres">
      <dgm:prSet presAssocID="{7B2FAD8D-1B5E-464B-AEA5-DDC1C65EF33D}" presName="compNode" presStyleCnt="0"/>
      <dgm:spPr/>
      <dgm:t>
        <a:bodyPr/>
        <a:lstStyle/>
        <a:p>
          <a:endParaRPr lang="es-ES"/>
        </a:p>
      </dgm:t>
    </dgm:pt>
    <dgm:pt modelId="{0681DCB0-6F89-4757-8313-025C7D5537F5}" type="pres">
      <dgm:prSet presAssocID="{7B2FAD8D-1B5E-464B-AEA5-DDC1C65EF33D}" presName="noGeometry" presStyleCnt="0"/>
      <dgm:spPr/>
      <dgm:t>
        <a:bodyPr/>
        <a:lstStyle/>
        <a:p>
          <a:endParaRPr lang="es-ES"/>
        </a:p>
      </dgm:t>
    </dgm:pt>
    <dgm:pt modelId="{254BF37D-41FE-4AA8-827E-55E6D72D5F3C}" type="pres">
      <dgm:prSet presAssocID="{7B2FAD8D-1B5E-464B-AEA5-DDC1C65EF33D}" presName="childTextVisible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914F501-33DF-4CFD-B357-240C307E6FE3}" type="pres">
      <dgm:prSet presAssocID="{7B2FAD8D-1B5E-464B-AEA5-DDC1C65EF33D}" presName="childTextHidden" presStyleLbl="bgAccFollowNode1" presStyleIdx="0" presStyleCnt="3"/>
      <dgm:spPr/>
      <dgm:t>
        <a:bodyPr/>
        <a:lstStyle/>
        <a:p>
          <a:endParaRPr lang="es-ES"/>
        </a:p>
      </dgm:t>
    </dgm:pt>
    <dgm:pt modelId="{C1CC3AC1-22A1-43BB-AE6C-2DE18E009C5D}" type="pres">
      <dgm:prSet presAssocID="{7B2FAD8D-1B5E-464B-AEA5-DDC1C65EF33D}" presName="parentText" presStyleLbl="node1" presStyleIdx="0" presStyleCnt="3" custScaleX="129455" custScaleY="128841" custLinFactNeighborX="-10720" custLinFactNeighborY="-2986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4E197DF-5116-45D8-9A73-808ADD7CBCBA}" type="pres">
      <dgm:prSet presAssocID="{7B2FAD8D-1B5E-464B-AEA5-DDC1C65EF33D}" presName="aSpace" presStyleCnt="0"/>
      <dgm:spPr/>
      <dgm:t>
        <a:bodyPr/>
        <a:lstStyle/>
        <a:p>
          <a:endParaRPr lang="es-ES"/>
        </a:p>
      </dgm:t>
    </dgm:pt>
    <dgm:pt modelId="{6A700991-68EB-426E-A08F-B2A8EFC811E7}" type="pres">
      <dgm:prSet presAssocID="{3B94B149-D125-4D27-BA14-63A19720D1F7}" presName="compNode" presStyleCnt="0"/>
      <dgm:spPr/>
      <dgm:t>
        <a:bodyPr/>
        <a:lstStyle/>
        <a:p>
          <a:endParaRPr lang="es-ES"/>
        </a:p>
      </dgm:t>
    </dgm:pt>
    <dgm:pt modelId="{F8DF5C13-38AC-48F5-8262-8E9D8A09F466}" type="pres">
      <dgm:prSet presAssocID="{3B94B149-D125-4D27-BA14-63A19720D1F7}" presName="noGeometry" presStyleCnt="0"/>
      <dgm:spPr/>
      <dgm:t>
        <a:bodyPr/>
        <a:lstStyle/>
        <a:p>
          <a:endParaRPr lang="es-ES"/>
        </a:p>
      </dgm:t>
    </dgm:pt>
    <dgm:pt modelId="{35303049-8F1F-4F37-A9BC-FF7BE04ABEC7}" type="pres">
      <dgm:prSet presAssocID="{3B94B149-D125-4D27-BA14-63A19720D1F7}" presName="childTextVisible" presStyleLbl="bgAccFollowNode1" presStyleIdx="1" presStyleCnt="3" custScaleX="12725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D52F882-E1B8-43D8-AB72-9D9D8BE1A8AD}" type="pres">
      <dgm:prSet presAssocID="{3B94B149-D125-4D27-BA14-63A19720D1F7}" presName="childTextHidden" presStyleLbl="bgAccFollowNode1" presStyleIdx="1" presStyleCnt="3"/>
      <dgm:spPr/>
      <dgm:t>
        <a:bodyPr/>
        <a:lstStyle/>
        <a:p>
          <a:endParaRPr lang="es-ES"/>
        </a:p>
      </dgm:t>
    </dgm:pt>
    <dgm:pt modelId="{DF51C992-49AC-45DF-97FD-BB368AEA93D6}" type="pres">
      <dgm:prSet presAssocID="{3B94B149-D125-4D27-BA14-63A19720D1F7}" presName="parentText" presStyleLbl="node1" presStyleIdx="1" presStyleCnt="3" custLinFactNeighborX="-15110" custLinFactNeighborY="-2027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C5A2C9A-CDA2-4497-808A-D83055585581}" type="pres">
      <dgm:prSet presAssocID="{3B94B149-D125-4D27-BA14-63A19720D1F7}" presName="aSpace" presStyleCnt="0"/>
      <dgm:spPr/>
      <dgm:t>
        <a:bodyPr/>
        <a:lstStyle/>
        <a:p>
          <a:endParaRPr lang="es-ES"/>
        </a:p>
      </dgm:t>
    </dgm:pt>
    <dgm:pt modelId="{DD1CFFB2-F173-4CDA-B64F-DDF673B87DB3}" type="pres">
      <dgm:prSet presAssocID="{8DBD602E-311D-4636-AA15-3889B9A0C4D9}" presName="compNode" presStyleCnt="0"/>
      <dgm:spPr/>
      <dgm:t>
        <a:bodyPr/>
        <a:lstStyle/>
        <a:p>
          <a:endParaRPr lang="es-ES"/>
        </a:p>
      </dgm:t>
    </dgm:pt>
    <dgm:pt modelId="{C1CB8B94-EA8B-4CCB-8451-2F229FF8F5C5}" type="pres">
      <dgm:prSet presAssocID="{8DBD602E-311D-4636-AA15-3889B9A0C4D9}" presName="noGeometry" presStyleCnt="0"/>
      <dgm:spPr/>
      <dgm:t>
        <a:bodyPr/>
        <a:lstStyle/>
        <a:p>
          <a:endParaRPr lang="es-ES"/>
        </a:p>
      </dgm:t>
    </dgm:pt>
    <dgm:pt modelId="{FBE6AB1E-3941-4464-A263-A05DD379D2F1}" type="pres">
      <dgm:prSet presAssocID="{8DBD602E-311D-4636-AA15-3889B9A0C4D9}" presName="childTextVisible" presStyleLbl="bgAccFollowNode1" presStyleIdx="2" presStyleCnt="3" custScaleX="139076" custLinFactNeighborX="1369" custLinFactNeighborY="378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097A3FB-7ABB-4A83-95AA-03BDDB30E076}" type="pres">
      <dgm:prSet presAssocID="{8DBD602E-311D-4636-AA15-3889B9A0C4D9}" presName="childTextHidden" presStyleLbl="bgAccFollowNode1" presStyleIdx="2" presStyleCnt="3"/>
      <dgm:spPr/>
      <dgm:t>
        <a:bodyPr/>
        <a:lstStyle/>
        <a:p>
          <a:endParaRPr lang="es-EC"/>
        </a:p>
      </dgm:t>
    </dgm:pt>
    <dgm:pt modelId="{F96F2E3C-1D6A-451E-AF3A-7C740C6FA0C1}" type="pres">
      <dgm:prSet presAssocID="{8DBD602E-311D-4636-AA15-3889B9A0C4D9}" presName="parentText" presStyleLbl="node1" presStyleIdx="2" presStyleCnt="3" custScaleX="115792" custScaleY="111511" custLinFactNeighborX="-21538" custLinFactNeighborY="-809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FACDD7F-8410-4250-888C-C50FBFDAF33C}" srcId="{3B94B149-D125-4D27-BA14-63A19720D1F7}" destId="{AB2B88DB-50D5-4742-8B3E-54F71B5FB959}" srcOrd="0" destOrd="0" parTransId="{1D4EAD96-406B-4038-ACB9-9399FA28B371}" sibTransId="{16EEEF9C-BD97-4954-8204-AE44AD4A409B}"/>
    <dgm:cxn modelId="{80A2C3FF-7719-4640-BE1A-CFAABBC5F719}" type="presOf" srcId="{04755916-B595-434B-8938-5498A642B156}" destId="{3097A3FB-7ABB-4A83-95AA-03BDDB30E076}" srcOrd="1" destOrd="0" presId="urn:microsoft.com/office/officeart/2005/8/layout/hProcess6"/>
    <dgm:cxn modelId="{5E90578D-2802-44C1-9DC7-441EA5204CD1}" srcId="{7C67B908-D368-4947-B30C-1EC38537F19C}" destId="{7B2FAD8D-1B5E-464B-AEA5-DDC1C65EF33D}" srcOrd="0" destOrd="0" parTransId="{787865B1-239D-4B61-BDB8-24CACEF46E78}" sibTransId="{D383943A-F27B-41AD-A946-D820E3AF0475}"/>
    <dgm:cxn modelId="{DF352513-5114-4F9C-97A9-93C2CC1CB818}" type="presOf" srcId="{5C52C621-E36C-479A-95D9-31C0CD2533BB}" destId="{254BF37D-41FE-4AA8-827E-55E6D72D5F3C}" srcOrd="0" destOrd="0" presId="urn:microsoft.com/office/officeart/2005/8/layout/hProcess6"/>
    <dgm:cxn modelId="{C53A3121-E017-43A3-AC08-54453A0010BD}" type="presOf" srcId="{04755916-B595-434B-8938-5498A642B156}" destId="{FBE6AB1E-3941-4464-A263-A05DD379D2F1}" srcOrd="0" destOrd="0" presId="urn:microsoft.com/office/officeart/2005/8/layout/hProcess6"/>
    <dgm:cxn modelId="{8103264A-3685-47EE-AF61-21B198E39E9C}" srcId="{7C67B908-D368-4947-B30C-1EC38537F19C}" destId="{3B94B149-D125-4D27-BA14-63A19720D1F7}" srcOrd="1" destOrd="0" parTransId="{4221C678-132D-4662-A4A7-DF1EDF8595A6}" sibTransId="{5A577E9A-99BE-41DD-B231-6D04D36A8964}"/>
    <dgm:cxn modelId="{96218058-C507-4172-96CF-1F4EAC03CE56}" type="presOf" srcId="{AB2B88DB-50D5-4742-8B3E-54F71B5FB959}" destId="{ED52F882-E1B8-43D8-AB72-9D9D8BE1A8AD}" srcOrd="1" destOrd="0" presId="urn:microsoft.com/office/officeart/2005/8/layout/hProcess6"/>
    <dgm:cxn modelId="{E9A82449-4E82-4F18-821E-CF44AA54A10A}" type="presOf" srcId="{3B94B149-D125-4D27-BA14-63A19720D1F7}" destId="{DF51C992-49AC-45DF-97FD-BB368AEA93D6}" srcOrd="0" destOrd="0" presId="urn:microsoft.com/office/officeart/2005/8/layout/hProcess6"/>
    <dgm:cxn modelId="{32711F6E-11E4-4329-AD2B-6064177C78BE}" srcId="{8DBD602E-311D-4636-AA15-3889B9A0C4D9}" destId="{04755916-B595-434B-8938-5498A642B156}" srcOrd="0" destOrd="0" parTransId="{9F9235A7-4021-4ABC-8532-02EA57C4BE81}" sibTransId="{F93FE553-128F-4EAE-87A7-7587B3F29DE0}"/>
    <dgm:cxn modelId="{A216D106-0C29-4A82-8F47-6E006A7D48EE}" type="presOf" srcId="{7C67B908-D368-4947-B30C-1EC38537F19C}" destId="{7138050B-338A-413B-8B9C-6D64017E6349}" srcOrd="0" destOrd="0" presId="urn:microsoft.com/office/officeart/2005/8/layout/hProcess6"/>
    <dgm:cxn modelId="{B472F3C9-59B7-4FFA-98BA-AEDAF44296A5}" type="presOf" srcId="{7B2FAD8D-1B5E-464B-AEA5-DDC1C65EF33D}" destId="{C1CC3AC1-22A1-43BB-AE6C-2DE18E009C5D}" srcOrd="0" destOrd="0" presId="urn:microsoft.com/office/officeart/2005/8/layout/hProcess6"/>
    <dgm:cxn modelId="{AA635AE8-CE20-4805-B61B-A07605A2BC45}" type="presOf" srcId="{AB2B88DB-50D5-4742-8B3E-54F71B5FB959}" destId="{35303049-8F1F-4F37-A9BC-FF7BE04ABEC7}" srcOrd="0" destOrd="0" presId="urn:microsoft.com/office/officeart/2005/8/layout/hProcess6"/>
    <dgm:cxn modelId="{AE352B35-16F2-4185-9303-847A0EC251AD}" srcId="{7B2FAD8D-1B5E-464B-AEA5-DDC1C65EF33D}" destId="{5C52C621-E36C-479A-95D9-31C0CD2533BB}" srcOrd="0" destOrd="0" parTransId="{9C822228-C93A-4BCB-815D-0981DE13EE6C}" sibTransId="{378F741F-6DDC-4964-B7AC-6F71811F5B82}"/>
    <dgm:cxn modelId="{B0AC2FF9-5DCF-4982-9748-388DBF4BC739}" type="presOf" srcId="{5C52C621-E36C-479A-95D9-31C0CD2533BB}" destId="{C914F501-33DF-4CFD-B357-240C307E6FE3}" srcOrd="1" destOrd="0" presId="urn:microsoft.com/office/officeart/2005/8/layout/hProcess6"/>
    <dgm:cxn modelId="{6EC736E6-3030-493C-AEF4-6C4BDD25338E}" srcId="{7C67B908-D368-4947-B30C-1EC38537F19C}" destId="{8DBD602E-311D-4636-AA15-3889B9A0C4D9}" srcOrd="2" destOrd="0" parTransId="{F82B2FAF-B879-48D2-88FC-9542AFD4B26E}" sibTransId="{0DFC8962-319B-4EFE-8EAA-E62596D8C0AE}"/>
    <dgm:cxn modelId="{7F132B23-9D94-4622-A329-823E59C5272B}" type="presOf" srcId="{8DBD602E-311D-4636-AA15-3889B9A0C4D9}" destId="{F96F2E3C-1D6A-451E-AF3A-7C740C6FA0C1}" srcOrd="0" destOrd="0" presId="urn:microsoft.com/office/officeart/2005/8/layout/hProcess6"/>
    <dgm:cxn modelId="{7E45ACBE-45EA-486F-A0F2-DBA313F6ACCC}" type="presParOf" srcId="{7138050B-338A-413B-8B9C-6D64017E6349}" destId="{922573AD-AB2F-44F6-8F35-30E74B2797BC}" srcOrd="0" destOrd="0" presId="urn:microsoft.com/office/officeart/2005/8/layout/hProcess6"/>
    <dgm:cxn modelId="{EFC4D2A2-6779-4C4D-A7E4-28AE67386B7E}" type="presParOf" srcId="{922573AD-AB2F-44F6-8F35-30E74B2797BC}" destId="{0681DCB0-6F89-4757-8313-025C7D5537F5}" srcOrd="0" destOrd="0" presId="urn:microsoft.com/office/officeart/2005/8/layout/hProcess6"/>
    <dgm:cxn modelId="{4098A222-3752-401E-AC6E-1F296808166C}" type="presParOf" srcId="{922573AD-AB2F-44F6-8F35-30E74B2797BC}" destId="{254BF37D-41FE-4AA8-827E-55E6D72D5F3C}" srcOrd="1" destOrd="0" presId="urn:microsoft.com/office/officeart/2005/8/layout/hProcess6"/>
    <dgm:cxn modelId="{BD8ED8D2-D6B1-491B-AE44-4B6CF1949151}" type="presParOf" srcId="{922573AD-AB2F-44F6-8F35-30E74B2797BC}" destId="{C914F501-33DF-4CFD-B357-240C307E6FE3}" srcOrd="2" destOrd="0" presId="urn:microsoft.com/office/officeart/2005/8/layout/hProcess6"/>
    <dgm:cxn modelId="{D432D573-2FC7-48FE-B3DA-D5380097F778}" type="presParOf" srcId="{922573AD-AB2F-44F6-8F35-30E74B2797BC}" destId="{C1CC3AC1-22A1-43BB-AE6C-2DE18E009C5D}" srcOrd="3" destOrd="0" presId="urn:microsoft.com/office/officeart/2005/8/layout/hProcess6"/>
    <dgm:cxn modelId="{7F5DBB50-B8F1-4711-8DD8-1B5F8D514C11}" type="presParOf" srcId="{7138050B-338A-413B-8B9C-6D64017E6349}" destId="{44E197DF-5116-45D8-9A73-808ADD7CBCBA}" srcOrd="1" destOrd="0" presId="urn:microsoft.com/office/officeart/2005/8/layout/hProcess6"/>
    <dgm:cxn modelId="{360A565F-24DB-4849-90AA-72A37FB65D34}" type="presParOf" srcId="{7138050B-338A-413B-8B9C-6D64017E6349}" destId="{6A700991-68EB-426E-A08F-B2A8EFC811E7}" srcOrd="2" destOrd="0" presId="urn:microsoft.com/office/officeart/2005/8/layout/hProcess6"/>
    <dgm:cxn modelId="{13D0CBF3-C617-4C67-9A6D-039E1165CD56}" type="presParOf" srcId="{6A700991-68EB-426E-A08F-B2A8EFC811E7}" destId="{F8DF5C13-38AC-48F5-8262-8E9D8A09F466}" srcOrd="0" destOrd="0" presId="urn:microsoft.com/office/officeart/2005/8/layout/hProcess6"/>
    <dgm:cxn modelId="{8D36C9F5-A66D-4DA0-9D0E-C00B10992095}" type="presParOf" srcId="{6A700991-68EB-426E-A08F-B2A8EFC811E7}" destId="{35303049-8F1F-4F37-A9BC-FF7BE04ABEC7}" srcOrd="1" destOrd="0" presId="urn:microsoft.com/office/officeart/2005/8/layout/hProcess6"/>
    <dgm:cxn modelId="{226406B0-79B7-4CA4-8E57-734419B3D5B5}" type="presParOf" srcId="{6A700991-68EB-426E-A08F-B2A8EFC811E7}" destId="{ED52F882-E1B8-43D8-AB72-9D9D8BE1A8AD}" srcOrd="2" destOrd="0" presId="urn:microsoft.com/office/officeart/2005/8/layout/hProcess6"/>
    <dgm:cxn modelId="{27A94680-2CE0-4959-9379-A6CE9679BC55}" type="presParOf" srcId="{6A700991-68EB-426E-A08F-B2A8EFC811E7}" destId="{DF51C992-49AC-45DF-97FD-BB368AEA93D6}" srcOrd="3" destOrd="0" presId="urn:microsoft.com/office/officeart/2005/8/layout/hProcess6"/>
    <dgm:cxn modelId="{F8372450-D678-4D8C-B7B1-6B16B8C20C23}" type="presParOf" srcId="{7138050B-338A-413B-8B9C-6D64017E6349}" destId="{CC5A2C9A-CDA2-4497-808A-D83055585581}" srcOrd="3" destOrd="0" presId="urn:microsoft.com/office/officeart/2005/8/layout/hProcess6"/>
    <dgm:cxn modelId="{57DEC946-D3D8-44ED-BCE7-A28A8CA17587}" type="presParOf" srcId="{7138050B-338A-413B-8B9C-6D64017E6349}" destId="{DD1CFFB2-F173-4CDA-B64F-DDF673B87DB3}" srcOrd="4" destOrd="0" presId="urn:microsoft.com/office/officeart/2005/8/layout/hProcess6"/>
    <dgm:cxn modelId="{3A35E340-54A5-4179-BB3F-F50CB680A81F}" type="presParOf" srcId="{DD1CFFB2-F173-4CDA-B64F-DDF673B87DB3}" destId="{C1CB8B94-EA8B-4CCB-8451-2F229FF8F5C5}" srcOrd="0" destOrd="0" presId="urn:microsoft.com/office/officeart/2005/8/layout/hProcess6"/>
    <dgm:cxn modelId="{3763054D-4B23-4F0A-9352-19191266D65B}" type="presParOf" srcId="{DD1CFFB2-F173-4CDA-B64F-DDF673B87DB3}" destId="{FBE6AB1E-3941-4464-A263-A05DD379D2F1}" srcOrd="1" destOrd="0" presId="urn:microsoft.com/office/officeart/2005/8/layout/hProcess6"/>
    <dgm:cxn modelId="{44DC7D0C-ACBE-427C-BA85-BFFFAC82AD79}" type="presParOf" srcId="{DD1CFFB2-F173-4CDA-B64F-DDF673B87DB3}" destId="{3097A3FB-7ABB-4A83-95AA-03BDDB30E076}" srcOrd="2" destOrd="0" presId="urn:microsoft.com/office/officeart/2005/8/layout/hProcess6"/>
    <dgm:cxn modelId="{DF212BBC-0D77-44B2-8719-F2CA384EBEAC}" type="presParOf" srcId="{DD1CFFB2-F173-4CDA-B64F-DDF673B87DB3}" destId="{F96F2E3C-1D6A-451E-AF3A-7C740C6FA0C1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C67B908-D368-4947-B30C-1EC38537F19C}" type="doc">
      <dgm:prSet loTypeId="urn:microsoft.com/office/officeart/2005/8/layout/hProcess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1A9B64E9-8C3E-4D91-8CF4-0DAC6F78ECAF}">
      <dgm:prSet phldrT="[Texto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5E6C1809-5C38-4900-B2A2-75D21AC50530}" type="parTrans" cxnId="{6D793274-6BC6-41A6-9E46-4368E38E463E}">
      <dgm:prSet/>
      <dgm:spPr/>
      <dgm:t>
        <a:bodyPr/>
        <a:lstStyle/>
        <a:p>
          <a:endParaRPr lang="es-EC"/>
        </a:p>
      </dgm:t>
    </dgm:pt>
    <dgm:pt modelId="{0159C5A9-5A79-44C3-B9A0-1EDF8BD2BFC1}" type="sibTrans" cxnId="{6D793274-6BC6-41A6-9E46-4368E38E463E}">
      <dgm:prSet/>
      <dgm:spPr/>
      <dgm:t>
        <a:bodyPr/>
        <a:lstStyle/>
        <a:p>
          <a:endParaRPr lang="es-EC"/>
        </a:p>
      </dgm:t>
    </dgm:pt>
    <dgm:pt modelId="{AEF2F97E-1A88-4ED0-83EE-8F7E041E1430}">
      <dgm:prSet phldrT="[Texto]"/>
      <dgm:spPr>
        <a:solidFill>
          <a:srgbClr val="FCF9BE">
            <a:alpha val="89804"/>
          </a:srgbClr>
        </a:solidFill>
        <a:ln>
          <a:noFill/>
        </a:ln>
      </dgm:spPr>
      <dgm:t>
        <a:bodyPr/>
        <a:lstStyle/>
        <a:p>
          <a:r>
            <a:rPr lang="es-EC" dirty="0" smtClean="0"/>
            <a:t>Beneficios que brinda</a:t>
          </a:r>
          <a:endParaRPr lang="es-EC" dirty="0"/>
        </a:p>
      </dgm:t>
    </dgm:pt>
    <dgm:pt modelId="{C51BB455-2673-49AD-87CB-502A4692DCBC}" type="parTrans" cxnId="{A6BF366A-BEEB-4932-AD84-2A9892320706}">
      <dgm:prSet/>
      <dgm:spPr/>
      <dgm:t>
        <a:bodyPr/>
        <a:lstStyle/>
        <a:p>
          <a:endParaRPr lang="es-EC"/>
        </a:p>
      </dgm:t>
    </dgm:pt>
    <dgm:pt modelId="{A4945B96-6767-4111-8AD2-EBD06972AD90}" type="sibTrans" cxnId="{A6BF366A-BEEB-4932-AD84-2A9892320706}">
      <dgm:prSet/>
      <dgm:spPr/>
      <dgm:t>
        <a:bodyPr/>
        <a:lstStyle/>
        <a:p>
          <a:endParaRPr lang="es-EC"/>
        </a:p>
      </dgm:t>
    </dgm:pt>
    <dgm:pt modelId="{0161D719-F5B0-4CDD-B873-91CE6C567F54}">
      <dgm:prSet phldrT="[Texto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A56D9F4B-F241-4026-94AD-488DDF593124}" type="parTrans" cxnId="{F692C951-952B-4DD2-A07A-AD391BA987A2}">
      <dgm:prSet/>
      <dgm:spPr/>
      <dgm:t>
        <a:bodyPr/>
        <a:lstStyle/>
        <a:p>
          <a:endParaRPr lang="es-EC"/>
        </a:p>
      </dgm:t>
    </dgm:pt>
    <dgm:pt modelId="{93110C02-65C5-4E90-91A0-E258DCA563FC}" type="sibTrans" cxnId="{F692C951-952B-4DD2-A07A-AD391BA987A2}">
      <dgm:prSet/>
      <dgm:spPr/>
      <dgm:t>
        <a:bodyPr/>
        <a:lstStyle/>
        <a:p>
          <a:endParaRPr lang="es-EC"/>
        </a:p>
      </dgm:t>
    </dgm:pt>
    <dgm:pt modelId="{2C86914F-1A1A-4AD0-8E68-0A242EBDDAD9}">
      <dgm:prSet phldrT="[Texto]"/>
      <dgm:spPr>
        <a:solidFill>
          <a:srgbClr val="FCF9BE">
            <a:alpha val="89804"/>
          </a:srgbClr>
        </a:solidFill>
        <a:ln>
          <a:noFill/>
        </a:ln>
      </dgm:spPr>
      <dgm:t>
        <a:bodyPr/>
        <a:lstStyle/>
        <a:p>
          <a:r>
            <a:rPr lang="es-EC" b="1" dirty="0" smtClean="0">
              <a:solidFill>
                <a:srgbClr val="C00000"/>
              </a:solidFill>
            </a:rPr>
            <a:t>C.M.I.</a:t>
          </a:r>
          <a:endParaRPr lang="es-EC" b="1" dirty="0">
            <a:solidFill>
              <a:srgbClr val="C00000"/>
            </a:solidFill>
          </a:endParaRPr>
        </a:p>
      </dgm:t>
    </dgm:pt>
    <dgm:pt modelId="{91131195-8B99-428D-B7C6-87E0D5FF78E9}" type="parTrans" cxnId="{D68ADAC4-C6AF-4F9C-9708-237F09BF6306}">
      <dgm:prSet/>
      <dgm:spPr/>
      <dgm:t>
        <a:bodyPr/>
        <a:lstStyle/>
        <a:p>
          <a:endParaRPr lang="es-EC"/>
        </a:p>
      </dgm:t>
    </dgm:pt>
    <dgm:pt modelId="{27A87C46-EA7E-4EAD-9EFC-2FFFBCD80229}" type="sibTrans" cxnId="{D68ADAC4-C6AF-4F9C-9708-237F09BF6306}">
      <dgm:prSet/>
      <dgm:spPr/>
      <dgm:t>
        <a:bodyPr/>
        <a:lstStyle/>
        <a:p>
          <a:endParaRPr lang="es-EC"/>
        </a:p>
      </dgm:t>
    </dgm:pt>
    <dgm:pt modelId="{04755916-B595-434B-8938-5498A642B156}">
      <dgm:prSet phldrT="[Texto]"/>
      <dgm:spPr>
        <a:solidFill>
          <a:srgbClr val="FCF9BE">
            <a:alpha val="89804"/>
          </a:srgbClr>
        </a:solidFill>
        <a:ln>
          <a:noFill/>
        </a:ln>
      </dgm:spPr>
      <dgm:t>
        <a:bodyPr/>
        <a:lstStyle/>
        <a:p>
          <a:r>
            <a:rPr lang="es-EC" dirty="0" smtClean="0"/>
            <a:t>Sector Servicios Aduaneros</a:t>
          </a:r>
          <a:endParaRPr lang="es-EC" dirty="0"/>
        </a:p>
      </dgm:t>
    </dgm:pt>
    <dgm:pt modelId="{9F9235A7-4021-4ABC-8532-02EA57C4BE81}" type="parTrans" cxnId="{32711F6E-11E4-4329-AD2B-6064177C78BE}">
      <dgm:prSet/>
      <dgm:spPr/>
      <dgm:t>
        <a:bodyPr/>
        <a:lstStyle/>
        <a:p>
          <a:endParaRPr lang="es-EC"/>
        </a:p>
      </dgm:t>
    </dgm:pt>
    <dgm:pt modelId="{F93FE553-128F-4EAE-87A7-7587B3F29DE0}" type="sibTrans" cxnId="{32711F6E-11E4-4329-AD2B-6064177C78BE}">
      <dgm:prSet/>
      <dgm:spPr/>
      <dgm:t>
        <a:bodyPr/>
        <a:lstStyle/>
        <a:p>
          <a:endParaRPr lang="es-EC"/>
        </a:p>
      </dgm:t>
    </dgm:pt>
    <dgm:pt modelId="{8DBD602E-311D-4636-AA15-3889B9A0C4D9}">
      <dgm:prSet phldrT="[Texto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F82B2FAF-B879-48D2-88FC-9542AFD4B26E}" type="parTrans" cxnId="{6EC736E6-3030-493C-AEF4-6C4BDD25338E}">
      <dgm:prSet/>
      <dgm:spPr/>
      <dgm:t>
        <a:bodyPr/>
        <a:lstStyle/>
        <a:p>
          <a:endParaRPr lang="es-EC"/>
        </a:p>
      </dgm:t>
    </dgm:pt>
    <dgm:pt modelId="{0DFC8962-319B-4EFE-8EAA-E62596D8C0AE}" type="sibTrans" cxnId="{6EC736E6-3030-493C-AEF4-6C4BDD25338E}">
      <dgm:prSet/>
      <dgm:spPr/>
      <dgm:t>
        <a:bodyPr/>
        <a:lstStyle/>
        <a:p>
          <a:endParaRPr lang="es-EC"/>
        </a:p>
      </dgm:t>
    </dgm:pt>
    <dgm:pt modelId="{7138050B-338A-413B-8B9C-6D64017E6349}" type="pres">
      <dgm:prSet presAssocID="{7C67B908-D368-4947-B30C-1EC38537F19C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2A6E87C1-4F9D-4FB8-AAFF-8DD7CCEBDE2C}" type="pres">
      <dgm:prSet presAssocID="{1A9B64E9-8C3E-4D91-8CF4-0DAC6F78ECAF}" presName="compNode" presStyleCnt="0"/>
      <dgm:spPr/>
    </dgm:pt>
    <dgm:pt modelId="{8AE8D30C-B2DB-47D7-9F33-C73DF6A40EC1}" type="pres">
      <dgm:prSet presAssocID="{1A9B64E9-8C3E-4D91-8CF4-0DAC6F78ECAF}" presName="noGeometry" presStyleCnt="0"/>
      <dgm:spPr/>
    </dgm:pt>
    <dgm:pt modelId="{03E6FD17-C566-4E12-975B-FB885FF188BE}" type="pres">
      <dgm:prSet presAssocID="{1A9B64E9-8C3E-4D91-8CF4-0DAC6F78ECAF}" presName="childTextVisible" presStyleLbl="bgAccFollowNode1" presStyleIdx="0" presStyleCnt="3" custLinFactNeighborX="13440" custLinFactNeighborY="255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37C1C03-7C42-4256-B4AA-34760D5853D8}" type="pres">
      <dgm:prSet presAssocID="{1A9B64E9-8C3E-4D91-8CF4-0DAC6F78ECAF}" presName="childTextHidden" presStyleLbl="bgAccFollowNode1" presStyleIdx="0" presStyleCnt="3"/>
      <dgm:spPr/>
      <dgm:t>
        <a:bodyPr/>
        <a:lstStyle/>
        <a:p>
          <a:endParaRPr lang="es-EC"/>
        </a:p>
      </dgm:t>
    </dgm:pt>
    <dgm:pt modelId="{A252709E-1C3D-46A5-B024-D47EC439FBE7}" type="pres">
      <dgm:prSet presAssocID="{1A9B64E9-8C3E-4D91-8CF4-0DAC6F78ECAF}" presName="parentText" presStyleLbl="node1" presStyleIdx="0" presStyleCnt="3" custScaleX="149585" custScaleY="124815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BED8B8D-1D54-45E4-BEB7-54783B8A8B6F}" type="pres">
      <dgm:prSet presAssocID="{1A9B64E9-8C3E-4D91-8CF4-0DAC6F78ECAF}" presName="aSpace" presStyleCnt="0"/>
      <dgm:spPr/>
    </dgm:pt>
    <dgm:pt modelId="{8ACD7EE4-B918-4BBC-9C89-B21B4EA16E12}" type="pres">
      <dgm:prSet presAssocID="{0161D719-F5B0-4CDD-B873-91CE6C567F54}" presName="compNode" presStyleCnt="0"/>
      <dgm:spPr/>
    </dgm:pt>
    <dgm:pt modelId="{12556ACE-92E0-46ED-BEE4-353C81123223}" type="pres">
      <dgm:prSet presAssocID="{0161D719-F5B0-4CDD-B873-91CE6C567F54}" presName="noGeometry" presStyleCnt="0"/>
      <dgm:spPr/>
    </dgm:pt>
    <dgm:pt modelId="{8FB18C9B-356A-40FB-B649-D323B3556822}" type="pres">
      <dgm:prSet presAssocID="{0161D719-F5B0-4CDD-B873-91CE6C567F54}" presName="childTextVisible" presStyleLbl="bgAccFollowNode1" presStyleIdx="1" presStyleCnt="3" custLinFactNeighborX="2135" custLinFactNeighborY="53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703807F-1CAD-4962-9C8B-9E34FC55F8CB}" type="pres">
      <dgm:prSet presAssocID="{0161D719-F5B0-4CDD-B873-91CE6C567F54}" presName="childTextHidden" presStyleLbl="bgAccFollowNode1" presStyleIdx="1" presStyleCnt="3"/>
      <dgm:spPr/>
      <dgm:t>
        <a:bodyPr/>
        <a:lstStyle/>
        <a:p>
          <a:endParaRPr lang="es-EC"/>
        </a:p>
      </dgm:t>
    </dgm:pt>
    <dgm:pt modelId="{EA30E26C-7F00-4E63-BEB6-93F6F94DBB28}" type="pres">
      <dgm:prSet presAssocID="{0161D719-F5B0-4CDD-B873-91CE6C567F54}" presName="parentText" presStyleLbl="node1" presStyleIdx="1" presStyleCnt="3" custScaleX="150984" custScaleY="128841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931CB81-81AB-41C6-BB41-8C900D501002}" type="pres">
      <dgm:prSet presAssocID="{0161D719-F5B0-4CDD-B873-91CE6C567F54}" presName="aSpace" presStyleCnt="0"/>
      <dgm:spPr/>
    </dgm:pt>
    <dgm:pt modelId="{DD1CFFB2-F173-4CDA-B64F-DDF673B87DB3}" type="pres">
      <dgm:prSet presAssocID="{8DBD602E-311D-4636-AA15-3889B9A0C4D9}" presName="compNode" presStyleCnt="0"/>
      <dgm:spPr/>
    </dgm:pt>
    <dgm:pt modelId="{C1CB8B94-EA8B-4CCB-8451-2F229FF8F5C5}" type="pres">
      <dgm:prSet presAssocID="{8DBD602E-311D-4636-AA15-3889B9A0C4D9}" presName="noGeometry" presStyleCnt="0"/>
      <dgm:spPr/>
    </dgm:pt>
    <dgm:pt modelId="{FBE6AB1E-3941-4464-A263-A05DD379D2F1}" type="pres">
      <dgm:prSet presAssocID="{8DBD602E-311D-4636-AA15-3889B9A0C4D9}" presName="childTextVisible" presStyleLbl="bgAccFollowNode1" presStyleIdx="2" presStyleCnt="3" custLinFactNeighborX="1369" custLinFactNeighborY="378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097A3FB-7ABB-4A83-95AA-03BDDB30E076}" type="pres">
      <dgm:prSet presAssocID="{8DBD602E-311D-4636-AA15-3889B9A0C4D9}" presName="childTextHidden" presStyleLbl="bgAccFollowNode1" presStyleIdx="2" presStyleCnt="3"/>
      <dgm:spPr/>
      <dgm:t>
        <a:bodyPr/>
        <a:lstStyle/>
        <a:p>
          <a:endParaRPr lang="es-EC"/>
        </a:p>
      </dgm:t>
    </dgm:pt>
    <dgm:pt modelId="{F96F2E3C-1D6A-451E-AF3A-7C740C6FA0C1}" type="pres">
      <dgm:prSet presAssocID="{8DBD602E-311D-4636-AA15-3889B9A0C4D9}" presName="parentText" presStyleLbl="node1" presStyleIdx="2" presStyleCnt="3" custScaleX="153705" custScaleY="143561" custLinFactNeighborX="-21538" custLinFactNeighborY="-809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2997A76-6F39-432B-AE60-5E206E6FC6FF}" type="presOf" srcId="{04755916-B595-434B-8938-5498A642B156}" destId="{3097A3FB-7ABB-4A83-95AA-03BDDB30E076}" srcOrd="1" destOrd="0" presId="urn:microsoft.com/office/officeart/2005/8/layout/hProcess6"/>
    <dgm:cxn modelId="{D4C31BC6-460B-4C18-8D7C-17A4E3944BCE}" type="presOf" srcId="{7C67B908-D368-4947-B30C-1EC38537F19C}" destId="{7138050B-338A-413B-8B9C-6D64017E6349}" srcOrd="0" destOrd="0" presId="urn:microsoft.com/office/officeart/2005/8/layout/hProcess6"/>
    <dgm:cxn modelId="{6BE5E518-B6A8-4BAF-B0A8-D419BFDF0917}" type="presOf" srcId="{1A9B64E9-8C3E-4D91-8CF4-0DAC6F78ECAF}" destId="{A252709E-1C3D-46A5-B024-D47EC439FBE7}" srcOrd="0" destOrd="0" presId="urn:microsoft.com/office/officeart/2005/8/layout/hProcess6"/>
    <dgm:cxn modelId="{32711F6E-11E4-4329-AD2B-6064177C78BE}" srcId="{8DBD602E-311D-4636-AA15-3889B9A0C4D9}" destId="{04755916-B595-434B-8938-5498A642B156}" srcOrd="0" destOrd="0" parTransId="{9F9235A7-4021-4ABC-8532-02EA57C4BE81}" sibTransId="{F93FE553-128F-4EAE-87A7-7587B3F29DE0}"/>
    <dgm:cxn modelId="{F692C951-952B-4DD2-A07A-AD391BA987A2}" srcId="{7C67B908-D368-4947-B30C-1EC38537F19C}" destId="{0161D719-F5B0-4CDD-B873-91CE6C567F54}" srcOrd="1" destOrd="0" parTransId="{A56D9F4B-F241-4026-94AD-488DDF593124}" sibTransId="{93110C02-65C5-4E90-91A0-E258DCA563FC}"/>
    <dgm:cxn modelId="{6D793274-6BC6-41A6-9E46-4368E38E463E}" srcId="{7C67B908-D368-4947-B30C-1EC38537F19C}" destId="{1A9B64E9-8C3E-4D91-8CF4-0DAC6F78ECAF}" srcOrd="0" destOrd="0" parTransId="{5E6C1809-5C38-4900-B2A2-75D21AC50530}" sibTransId="{0159C5A9-5A79-44C3-B9A0-1EDF8BD2BFC1}"/>
    <dgm:cxn modelId="{1ABBB334-1673-434C-811E-9A9BD2EAEC1D}" type="presOf" srcId="{2C86914F-1A1A-4AD0-8E68-0A242EBDDAD9}" destId="{8FB18C9B-356A-40FB-B649-D323B3556822}" srcOrd="0" destOrd="0" presId="urn:microsoft.com/office/officeart/2005/8/layout/hProcess6"/>
    <dgm:cxn modelId="{D68ADAC4-C6AF-4F9C-9708-237F09BF6306}" srcId="{0161D719-F5B0-4CDD-B873-91CE6C567F54}" destId="{2C86914F-1A1A-4AD0-8E68-0A242EBDDAD9}" srcOrd="0" destOrd="0" parTransId="{91131195-8B99-428D-B7C6-87E0D5FF78E9}" sibTransId="{27A87C46-EA7E-4EAD-9EFC-2FFFBCD80229}"/>
    <dgm:cxn modelId="{A0AEDB62-90B6-48C4-8FED-CC684599D676}" type="presOf" srcId="{AEF2F97E-1A88-4ED0-83EE-8F7E041E1430}" destId="{037C1C03-7C42-4256-B4AA-34760D5853D8}" srcOrd="1" destOrd="0" presId="urn:microsoft.com/office/officeart/2005/8/layout/hProcess6"/>
    <dgm:cxn modelId="{C2738F48-47CF-4F6B-A442-454F679CC055}" type="presOf" srcId="{AEF2F97E-1A88-4ED0-83EE-8F7E041E1430}" destId="{03E6FD17-C566-4E12-975B-FB885FF188BE}" srcOrd="0" destOrd="0" presId="urn:microsoft.com/office/officeart/2005/8/layout/hProcess6"/>
    <dgm:cxn modelId="{88FC9FD6-DC63-437E-AA50-B32637432700}" type="presOf" srcId="{04755916-B595-434B-8938-5498A642B156}" destId="{FBE6AB1E-3941-4464-A263-A05DD379D2F1}" srcOrd="0" destOrd="0" presId="urn:microsoft.com/office/officeart/2005/8/layout/hProcess6"/>
    <dgm:cxn modelId="{A6BF366A-BEEB-4932-AD84-2A9892320706}" srcId="{1A9B64E9-8C3E-4D91-8CF4-0DAC6F78ECAF}" destId="{AEF2F97E-1A88-4ED0-83EE-8F7E041E1430}" srcOrd="0" destOrd="0" parTransId="{C51BB455-2673-49AD-87CB-502A4692DCBC}" sibTransId="{A4945B96-6767-4111-8AD2-EBD06972AD90}"/>
    <dgm:cxn modelId="{6EC736E6-3030-493C-AEF4-6C4BDD25338E}" srcId="{7C67B908-D368-4947-B30C-1EC38537F19C}" destId="{8DBD602E-311D-4636-AA15-3889B9A0C4D9}" srcOrd="2" destOrd="0" parTransId="{F82B2FAF-B879-48D2-88FC-9542AFD4B26E}" sibTransId="{0DFC8962-319B-4EFE-8EAA-E62596D8C0AE}"/>
    <dgm:cxn modelId="{99F922CE-2631-42AC-A41D-533E2C945B41}" type="presOf" srcId="{0161D719-F5B0-4CDD-B873-91CE6C567F54}" destId="{EA30E26C-7F00-4E63-BEB6-93F6F94DBB28}" srcOrd="0" destOrd="0" presId="urn:microsoft.com/office/officeart/2005/8/layout/hProcess6"/>
    <dgm:cxn modelId="{F9C09F77-5741-4F24-AAFD-86B61ABBE34C}" type="presOf" srcId="{8DBD602E-311D-4636-AA15-3889B9A0C4D9}" destId="{F96F2E3C-1D6A-451E-AF3A-7C740C6FA0C1}" srcOrd="0" destOrd="0" presId="urn:microsoft.com/office/officeart/2005/8/layout/hProcess6"/>
    <dgm:cxn modelId="{282DD7B4-AE36-4E7C-896A-8F3F13A0BCA3}" type="presOf" srcId="{2C86914F-1A1A-4AD0-8E68-0A242EBDDAD9}" destId="{5703807F-1CAD-4962-9C8B-9E34FC55F8CB}" srcOrd="1" destOrd="0" presId="urn:microsoft.com/office/officeart/2005/8/layout/hProcess6"/>
    <dgm:cxn modelId="{954FBA62-7B06-4C07-974E-DA0C7C8F527B}" type="presParOf" srcId="{7138050B-338A-413B-8B9C-6D64017E6349}" destId="{2A6E87C1-4F9D-4FB8-AAFF-8DD7CCEBDE2C}" srcOrd="0" destOrd="0" presId="urn:microsoft.com/office/officeart/2005/8/layout/hProcess6"/>
    <dgm:cxn modelId="{582A0AF8-1C29-4593-B4E0-44FDC91E0946}" type="presParOf" srcId="{2A6E87C1-4F9D-4FB8-AAFF-8DD7CCEBDE2C}" destId="{8AE8D30C-B2DB-47D7-9F33-C73DF6A40EC1}" srcOrd="0" destOrd="0" presId="urn:microsoft.com/office/officeart/2005/8/layout/hProcess6"/>
    <dgm:cxn modelId="{C5EF247B-DD25-4509-B5E3-196419789567}" type="presParOf" srcId="{2A6E87C1-4F9D-4FB8-AAFF-8DD7CCEBDE2C}" destId="{03E6FD17-C566-4E12-975B-FB885FF188BE}" srcOrd="1" destOrd="0" presId="urn:microsoft.com/office/officeart/2005/8/layout/hProcess6"/>
    <dgm:cxn modelId="{F18A27F5-CFB1-4BC7-B512-B3C23852B4C2}" type="presParOf" srcId="{2A6E87C1-4F9D-4FB8-AAFF-8DD7CCEBDE2C}" destId="{037C1C03-7C42-4256-B4AA-34760D5853D8}" srcOrd="2" destOrd="0" presId="urn:microsoft.com/office/officeart/2005/8/layout/hProcess6"/>
    <dgm:cxn modelId="{CD9BC157-7549-46A6-819B-AC2767A845F7}" type="presParOf" srcId="{2A6E87C1-4F9D-4FB8-AAFF-8DD7CCEBDE2C}" destId="{A252709E-1C3D-46A5-B024-D47EC439FBE7}" srcOrd="3" destOrd="0" presId="urn:microsoft.com/office/officeart/2005/8/layout/hProcess6"/>
    <dgm:cxn modelId="{8BBDA3A4-23B7-4D5B-B5DB-1CB38F070887}" type="presParOf" srcId="{7138050B-338A-413B-8B9C-6D64017E6349}" destId="{EBED8B8D-1D54-45E4-BEB7-54783B8A8B6F}" srcOrd="1" destOrd="0" presId="urn:microsoft.com/office/officeart/2005/8/layout/hProcess6"/>
    <dgm:cxn modelId="{31494E23-9F42-4B44-ABAE-AF685F6EC005}" type="presParOf" srcId="{7138050B-338A-413B-8B9C-6D64017E6349}" destId="{8ACD7EE4-B918-4BBC-9C89-B21B4EA16E12}" srcOrd="2" destOrd="0" presId="urn:microsoft.com/office/officeart/2005/8/layout/hProcess6"/>
    <dgm:cxn modelId="{2DF5485C-59B4-40A2-90DD-E5E7D8837E21}" type="presParOf" srcId="{8ACD7EE4-B918-4BBC-9C89-B21B4EA16E12}" destId="{12556ACE-92E0-46ED-BEE4-353C81123223}" srcOrd="0" destOrd="0" presId="urn:microsoft.com/office/officeart/2005/8/layout/hProcess6"/>
    <dgm:cxn modelId="{48265A1D-DB48-429C-B4ED-B91D7E8AB0F8}" type="presParOf" srcId="{8ACD7EE4-B918-4BBC-9C89-B21B4EA16E12}" destId="{8FB18C9B-356A-40FB-B649-D323B3556822}" srcOrd="1" destOrd="0" presId="urn:microsoft.com/office/officeart/2005/8/layout/hProcess6"/>
    <dgm:cxn modelId="{B0D915CB-2D05-4ABA-B885-AC8F924C557D}" type="presParOf" srcId="{8ACD7EE4-B918-4BBC-9C89-B21B4EA16E12}" destId="{5703807F-1CAD-4962-9C8B-9E34FC55F8CB}" srcOrd="2" destOrd="0" presId="urn:microsoft.com/office/officeart/2005/8/layout/hProcess6"/>
    <dgm:cxn modelId="{6088A72C-F905-4DEF-A899-CC735684D38E}" type="presParOf" srcId="{8ACD7EE4-B918-4BBC-9C89-B21B4EA16E12}" destId="{EA30E26C-7F00-4E63-BEB6-93F6F94DBB28}" srcOrd="3" destOrd="0" presId="urn:microsoft.com/office/officeart/2005/8/layout/hProcess6"/>
    <dgm:cxn modelId="{01C4BB41-3B73-4836-81AC-F2E67305D432}" type="presParOf" srcId="{7138050B-338A-413B-8B9C-6D64017E6349}" destId="{E931CB81-81AB-41C6-BB41-8C900D501002}" srcOrd="3" destOrd="0" presId="urn:microsoft.com/office/officeart/2005/8/layout/hProcess6"/>
    <dgm:cxn modelId="{31A90AFE-939F-4E40-BA39-3F7FFC38454C}" type="presParOf" srcId="{7138050B-338A-413B-8B9C-6D64017E6349}" destId="{DD1CFFB2-F173-4CDA-B64F-DDF673B87DB3}" srcOrd="4" destOrd="0" presId="urn:microsoft.com/office/officeart/2005/8/layout/hProcess6"/>
    <dgm:cxn modelId="{55C895D7-A079-48AE-B14B-2085D1B5290C}" type="presParOf" srcId="{DD1CFFB2-F173-4CDA-B64F-DDF673B87DB3}" destId="{C1CB8B94-EA8B-4CCB-8451-2F229FF8F5C5}" srcOrd="0" destOrd="0" presId="urn:microsoft.com/office/officeart/2005/8/layout/hProcess6"/>
    <dgm:cxn modelId="{3D34DC18-A657-447B-BA41-8EF9667E403A}" type="presParOf" srcId="{DD1CFFB2-F173-4CDA-B64F-DDF673B87DB3}" destId="{FBE6AB1E-3941-4464-A263-A05DD379D2F1}" srcOrd="1" destOrd="0" presId="urn:microsoft.com/office/officeart/2005/8/layout/hProcess6"/>
    <dgm:cxn modelId="{816F3E03-2A90-43F0-9C54-163D010939DC}" type="presParOf" srcId="{DD1CFFB2-F173-4CDA-B64F-DDF673B87DB3}" destId="{3097A3FB-7ABB-4A83-95AA-03BDDB30E076}" srcOrd="2" destOrd="0" presId="urn:microsoft.com/office/officeart/2005/8/layout/hProcess6"/>
    <dgm:cxn modelId="{DAAF4D3D-18C5-4471-ADE4-4ABB4CFD13FF}" type="presParOf" srcId="{DD1CFFB2-F173-4CDA-B64F-DDF673B87DB3}" destId="{F96F2E3C-1D6A-451E-AF3A-7C740C6FA0C1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7C67B908-D368-4947-B30C-1EC38537F19C}" type="doc">
      <dgm:prSet loTypeId="urn:microsoft.com/office/officeart/2005/8/layout/hProcess6" loCatId="process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5C52C621-E36C-479A-95D9-31C0CD2533BB}">
      <dgm:prSet custT="1"/>
      <dgm:spPr/>
      <dgm:t>
        <a:bodyPr/>
        <a:lstStyle/>
        <a:p>
          <a:r>
            <a:rPr lang="es-ES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CAUSA EFECTO</a:t>
          </a:r>
          <a:endParaRPr lang="es-ES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C822228-C93A-4BCB-815D-0981DE13EE6C}" type="parTrans" cxnId="{AE352B35-16F2-4185-9303-847A0EC251AD}">
      <dgm:prSet/>
      <dgm:spPr/>
      <dgm:t>
        <a:bodyPr/>
        <a:lstStyle/>
        <a:p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8F741F-6DDC-4964-B7AC-6F71811F5B82}" type="sibTrans" cxnId="{AE352B35-16F2-4185-9303-847A0EC251AD}">
      <dgm:prSet/>
      <dgm:spPr/>
      <dgm:t>
        <a:bodyPr/>
        <a:lstStyle/>
        <a:p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94B149-D125-4D27-BA14-63A19720D1F7}">
      <dgm:prSet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21C678-132D-4662-A4A7-DF1EDF8595A6}" type="parTrans" cxnId="{8103264A-3685-47EE-AF61-21B198E39E9C}">
      <dgm:prSet/>
      <dgm:spPr/>
      <dgm:t>
        <a:bodyPr/>
        <a:lstStyle/>
        <a:p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577E9A-99BE-41DD-B231-6D04D36A8964}" type="sibTrans" cxnId="{8103264A-3685-47EE-AF61-21B198E39E9C}">
      <dgm:prSet/>
      <dgm:spPr/>
      <dgm:t>
        <a:bodyPr/>
        <a:lstStyle/>
        <a:p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2B88DB-50D5-4742-8B3E-54F71B5FB959}">
      <dgm:prSet custT="1"/>
      <dgm:spPr/>
      <dgm:t>
        <a:bodyPr/>
        <a:lstStyle/>
        <a:p>
          <a:r>
            <a:rPr lang="es-ES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INDICADORES</a:t>
          </a:r>
          <a:endParaRPr lang="es-ES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4EAD96-406B-4038-ACB9-9399FA28B371}" type="parTrans" cxnId="{7FACDD7F-8410-4250-888C-C50FBFDAF33C}">
      <dgm:prSet/>
      <dgm:spPr/>
      <dgm:t>
        <a:bodyPr/>
        <a:lstStyle/>
        <a:p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EEEF9C-BD97-4954-8204-AE44AD4A409B}" type="sibTrans" cxnId="{7FACDD7F-8410-4250-888C-C50FBFDAF33C}">
      <dgm:prSet/>
      <dgm:spPr/>
      <dgm:t>
        <a:bodyPr/>
        <a:lstStyle/>
        <a:p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2FAD8D-1B5E-464B-AEA5-DDC1C65EF33D}">
      <dgm:prSet phldrT="[Texto]"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383943A-F27B-41AD-A946-D820E3AF0475}" type="sibTrans" cxnId="{5E90578D-2802-44C1-9DC7-441EA5204CD1}">
      <dgm:prSet/>
      <dgm:spPr/>
      <dgm:t>
        <a:bodyPr/>
        <a:lstStyle/>
        <a:p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7865B1-239D-4B61-BDB8-24CACEF46E78}" type="parTrans" cxnId="{5E90578D-2802-44C1-9DC7-441EA5204CD1}">
      <dgm:prSet/>
      <dgm:spPr/>
      <dgm:t>
        <a:bodyPr/>
        <a:lstStyle/>
        <a:p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38050B-338A-413B-8B9C-6D64017E6349}" type="pres">
      <dgm:prSet presAssocID="{7C67B908-D368-4947-B30C-1EC38537F19C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922573AD-AB2F-44F6-8F35-30E74B2797BC}" type="pres">
      <dgm:prSet presAssocID="{7B2FAD8D-1B5E-464B-AEA5-DDC1C65EF33D}" presName="compNode" presStyleCnt="0"/>
      <dgm:spPr/>
      <dgm:t>
        <a:bodyPr/>
        <a:lstStyle/>
        <a:p>
          <a:endParaRPr lang="es-ES"/>
        </a:p>
      </dgm:t>
    </dgm:pt>
    <dgm:pt modelId="{0681DCB0-6F89-4757-8313-025C7D5537F5}" type="pres">
      <dgm:prSet presAssocID="{7B2FAD8D-1B5E-464B-AEA5-DDC1C65EF33D}" presName="noGeometry" presStyleCnt="0"/>
      <dgm:spPr/>
      <dgm:t>
        <a:bodyPr/>
        <a:lstStyle/>
        <a:p>
          <a:endParaRPr lang="es-ES"/>
        </a:p>
      </dgm:t>
    </dgm:pt>
    <dgm:pt modelId="{254BF37D-41FE-4AA8-827E-55E6D72D5F3C}" type="pres">
      <dgm:prSet presAssocID="{7B2FAD8D-1B5E-464B-AEA5-DDC1C65EF33D}" presName="childTextVisible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914F501-33DF-4CFD-B357-240C307E6FE3}" type="pres">
      <dgm:prSet presAssocID="{7B2FAD8D-1B5E-464B-AEA5-DDC1C65EF33D}" presName="childTextHidden" presStyleLbl="bgAccFollowNode1" presStyleIdx="0" presStyleCnt="2"/>
      <dgm:spPr/>
      <dgm:t>
        <a:bodyPr/>
        <a:lstStyle/>
        <a:p>
          <a:endParaRPr lang="es-ES"/>
        </a:p>
      </dgm:t>
    </dgm:pt>
    <dgm:pt modelId="{C1CC3AC1-22A1-43BB-AE6C-2DE18E009C5D}" type="pres">
      <dgm:prSet presAssocID="{7B2FAD8D-1B5E-464B-AEA5-DDC1C65EF33D}" presName="parentText" presStyleLbl="node1" presStyleIdx="0" presStyleCnt="2" custScaleX="150984" custScaleY="128841" custLinFactNeighborX="-24471" custLinFactNeighborY="-201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4E197DF-5116-45D8-9A73-808ADD7CBCBA}" type="pres">
      <dgm:prSet presAssocID="{7B2FAD8D-1B5E-464B-AEA5-DDC1C65EF33D}" presName="aSpace" presStyleCnt="0"/>
      <dgm:spPr/>
      <dgm:t>
        <a:bodyPr/>
        <a:lstStyle/>
        <a:p>
          <a:endParaRPr lang="es-ES"/>
        </a:p>
      </dgm:t>
    </dgm:pt>
    <dgm:pt modelId="{6A700991-68EB-426E-A08F-B2A8EFC811E7}" type="pres">
      <dgm:prSet presAssocID="{3B94B149-D125-4D27-BA14-63A19720D1F7}" presName="compNode" presStyleCnt="0"/>
      <dgm:spPr/>
      <dgm:t>
        <a:bodyPr/>
        <a:lstStyle/>
        <a:p>
          <a:endParaRPr lang="es-ES"/>
        </a:p>
      </dgm:t>
    </dgm:pt>
    <dgm:pt modelId="{F8DF5C13-38AC-48F5-8262-8E9D8A09F466}" type="pres">
      <dgm:prSet presAssocID="{3B94B149-D125-4D27-BA14-63A19720D1F7}" presName="noGeometry" presStyleCnt="0"/>
      <dgm:spPr/>
      <dgm:t>
        <a:bodyPr/>
        <a:lstStyle/>
        <a:p>
          <a:endParaRPr lang="es-ES"/>
        </a:p>
      </dgm:t>
    </dgm:pt>
    <dgm:pt modelId="{35303049-8F1F-4F37-A9BC-FF7BE04ABEC7}" type="pres">
      <dgm:prSet presAssocID="{3B94B149-D125-4D27-BA14-63A19720D1F7}" presName="childTextVisible" presStyleLbl="bgAccFollowNode1" presStyleIdx="1" presStyleCnt="2" custScaleX="13713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D52F882-E1B8-43D8-AB72-9D9D8BE1A8AD}" type="pres">
      <dgm:prSet presAssocID="{3B94B149-D125-4D27-BA14-63A19720D1F7}" presName="childTextHidden" presStyleLbl="bgAccFollowNode1" presStyleIdx="1" presStyleCnt="2"/>
      <dgm:spPr/>
      <dgm:t>
        <a:bodyPr/>
        <a:lstStyle/>
        <a:p>
          <a:endParaRPr lang="es-ES"/>
        </a:p>
      </dgm:t>
    </dgm:pt>
    <dgm:pt modelId="{DF51C992-49AC-45DF-97FD-BB368AEA93D6}" type="pres">
      <dgm:prSet presAssocID="{3B94B149-D125-4D27-BA14-63A19720D1F7}" presName="parentText" presStyleLbl="node1" presStyleIdx="1" presStyleCnt="2" custLinFactNeighborX="-12242" custLinFactNeighborY="4546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E352B35-16F2-4185-9303-847A0EC251AD}" srcId="{7B2FAD8D-1B5E-464B-AEA5-DDC1C65EF33D}" destId="{5C52C621-E36C-479A-95D9-31C0CD2533BB}" srcOrd="0" destOrd="0" parTransId="{9C822228-C93A-4BCB-815D-0981DE13EE6C}" sibTransId="{378F741F-6DDC-4964-B7AC-6F71811F5B82}"/>
    <dgm:cxn modelId="{05C29D0E-E4AD-4A78-9187-842645304F3F}" type="presOf" srcId="{3B94B149-D125-4D27-BA14-63A19720D1F7}" destId="{DF51C992-49AC-45DF-97FD-BB368AEA93D6}" srcOrd="0" destOrd="0" presId="urn:microsoft.com/office/officeart/2005/8/layout/hProcess6"/>
    <dgm:cxn modelId="{657BA9DC-34B7-4F7F-AE47-C093766A90CF}" type="presOf" srcId="{5C52C621-E36C-479A-95D9-31C0CD2533BB}" destId="{C914F501-33DF-4CFD-B357-240C307E6FE3}" srcOrd="1" destOrd="0" presId="urn:microsoft.com/office/officeart/2005/8/layout/hProcess6"/>
    <dgm:cxn modelId="{7FACDD7F-8410-4250-888C-C50FBFDAF33C}" srcId="{3B94B149-D125-4D27-BA14-63A19720D1F7}" destId="{AB2B88DB-50D5-4742-8B3E-54F71B5FB959}" srcOrd="0" destOrd="0" parTransId="{1D4EAD96-406B-4038-ACB9-9399FA28B371}" sibTransId="{16EEEF9C-BD97-4954-8204-AE44AD4A409B}"/>
    <dgm:cxn modelId="{044011D1-3AB1-4D01-9538-3EA9DE45A262}" type="presOf" srcId="{5C52C621-E36C-479A-95D9-31C0CD2533BB}" destId="{254BF37D-41FE-4AA8-827E-55E6D72D5F3C}" srcOrd="0" destOrd="0" presId="urn:microsoft.com/office/officeart/2005/8/layout/hProcess6"/>
    <dgm:cxn modelId="{1CC2AA57-6DE2-4E66-88D7-5C3E84A607DC}" type="presOf" srcId="{7B2FAD8D-1B5E-464B-AEA5-DDC1C65EF33D}" destId="{C1CC3AC1-22A1-43BB-AE6C-2DE18E009C5D}" srcOrd="0" destOrd="0" presId="urn:microsoft.com/office/officeart/2005/8/layout/hProcess6"/>
    <dgm:cxn modelId="{CA81729D-2F8D-4B2D-91A3-0844BF304A93}" type="presOf" srcId="{AB2B88DB-50D5-4742-8B3E-54F71B5FB959}" destId="{ED52F882-E1B8-43D8-AB72-9D9D8BE1A8AD}" srcOrd="1" destOrd="0" presId="urn:microsoft.com/office/officeart/2005/8/layout/hProcess6"/>
    <dgm:cxn modelId="{6B62020E-55FE-4C1B-8BD5-1F9866D5549D}" type="presOf" srcId="{7C67B908-D368-4947-B30C-1EC38537F19C}" destId="{7138050B-338A-413B-8B9C-6D64017E6349}" srcOrd="0" destOrd="0" presId="urn:microsoft.com/office/officeart/2005/8/layout/hProcess6"/>
    <dgm:cxn modelId="{8103264A-3685-47EE-AF61-21B198E39E9C}" srcId="{7C67B908-D368-4947-B30C-1EC38537F19C}" destId="{3B94B149-D125-4D27-BA14-63A19720D1F7}" srcOrd="1" destOrd="0" parTransId="{4221C678-132D-4662-A4A7-DF1EDF8595A6}" sibTransId="{5A577E9A-99BE-41DD-B231-6D04D36A8964}"/>
    <dgm:cxn modelId="{36BDAF18-9182-4B9C-81B7-8EB854E856FC}" type="presOf" srcId="{AB2B88DB-50D5-4742-8B3E-54F71B5FB959}" destId="{35303049-8F1F-4F37-A9BC-FF7BE04ABEC7}" srcOrd="0" destOrd="0" presId="urn:microsoft.com/office/officeart/2005/8/layout/hProcess6"/>
    <dgm:cxn modelId="{5E90578D-2802-44C1-9DC7-441EA5204CD1}" srcId="{7C67B908-D368-4947-B30C-1EC38537F19C}" destId="{7B2FAD8D-1B5E-464B-AEA5-DDC1C65EF33D}" srcOrd="0" destOrd="0" parTransId="{787865B1-239D-4B61-BDB8-24CACEF46E78}" sibTransId="{D383943A-F27B-41AD-A946-D820E3AF0475}"/>
    <dgm:cxn modelId="{981745C6-4A7B-4A71-9134-3403FA11A4E3}" type="presParOf" srcId="{7138050B-338A-413B-8B9C-6D64017E6349}" destId="{922573AD-AB2F-44F6-8F35-30E74B2797BC}" srcOrd="0" destOrd="0" presId="urn:microsoft.com/office/officeart/2005/8/layout/hProcess6"/>
    <dgm:cxn modelId="{C73FCEBB-B497-49FD-AB21-9AB845213591}" type="presParOf" srcId="{922573AD-AB2F-44F6-8F35-30E74B2797BC}" destId="{0681DCB0-6F89-4757-8313-025C7D5537F5}" srcOrd="0" destOrd="0" presId="urn:microsoft.com/office/officeart/2005/8/layout/hProcess6"/>
    <dgm:cxn modelId="{FDC1AED9-DA77-49A5-94A7-DDD91E94281F}" type="presParOf" srcId="{922573AD-AB2F-44F6-8F35-30E74B2797BC}" destId="{254BF37D-41FE-4AA8-827E-55E6D72D5F3C}" srcOrd="1" destOrd="0" presId="urn:microsoft.com/office/officeart/2005/8/layout/hProcess6"/>
    <dgm:cxn modelId="{88384299-1F95-4C61-B5A0-41435E148F62}" type="presParOf" srcId="{922573AD-AB2F-44F6-8F35-30E74B2797BC}" destId="{C914F501-33DF-4CFD-B357-240C307E6FE3}" srcOrd="2" destOrd="0" presId="urn:microsoft.com/office/officeart/2005/8/layout/hProcess6"/>
    <dgm:cxn modelId="{A058C149-F7A8-4A3D-94A4-2B4B9807FDBF}" type="presParOf" srcId="{922573AD-AB2F-44F6-8F35-30E74B2797BC}" destId="{C1CC3AC1-22A1-43BB-AE6C-2DE18E009C5D}" srcOrd="3" destOrd="0" presId="urn:microsoft.com/office/officeart/2005/8/layout/hProcess6"/>
    <dgm:cxn modelId="{B46436A2-61D5-4A38-935B-F393300D693A}" type="presParOf" srcId="{7138050B-338A-413B-8B9C-6D64017E6349}" destId="{44E197DF-5116-45D8-9A73-808ADD7CBCBA}" srcOrd="1" destOrd="0" presId="urn:microsoft.com/office/officeart/2005/8/layout/hProcess6"/>
    <dgm:cxn modelId="{48AF60E6-8CB9-47B8-8DE6-855E859A9F43}" type="presParOf" srcId="{7138050B-338A-413B-8B9C-6D64017E6349}" destId="{6A700991-68EB-426E-A08F-B2A8EFC811E7}" srcOrd="2" destOrd="0" presId="urn:microsoft.com/office/officeart/2005/8/layout/hProcess6"/>
    <dgm:cxn modelId="{DA957091-B8C5-4CF4-A05B-07AD7F6D068E}" type="presParOf" srcId="{6A700991-68EB-426E-A08F-B2A8EFC811E7}" destId="{F8DF5C13-38AC-48F5-8262-8E9D8A09F466}" srcOrd="0" destOrd="0" presId="urn:microsoft.com/office/officeart/2005/8/layout/hProcess6"/>
    <dgm:cxn modelId="{8C6A5D2D-3C14-4C4E-9EE8-C5DCDD5B99E5}" type="presParOf" srcId="{6A700991-68EB-426E-A08F-B2A8EFC811E7}" destId="{35303049-8F1F-4F37-A9BC-FF7BE04ABEC7}" srcOrd="1" destOrd="0" presId="urn:microsoft.com/office/officeart/2005/8/layout/hProcess6"/>
    <dgm:cxn modelId="{FA0633D1-B6E2-4A65-823E-E038407CDCF8}" type="presParOf" srcId="{6A700991-68EB-426E-A08F-B2A8EFC811E7}" destId="{ED52F882-E1B8-43D8-AB72-9D9D8BE1A8AD}" srcOrd="2" destOrd="0" presId="urn:microsoft.com/office/officeart/2005/8/layout/hProcess6"/>
    <dgm:cxn modelId="{70EFAFE8-014C-41EE-A6D3-C524A055E9B2}" type="presParOf" srcId="{6A700991-68EB-426E-A08F-B2A8EFC811E7}" destId="{DF51C992-49AC-45DF-97FD-BB368AEA93D6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D6490C9E-4FDD-46B2-820A-2E96A850EBD9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A14876BE-A2EA-410A-8CB5-B1B848760D92}">
      <dgm:prSet custT="1"/>
      <dgm:spPr/>
      <dgm:t>
        <a:bodyPr/>
        <a:lstStyle/>
        <a:p>
          <a:endParaRPr lang="es-ES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EA5EB3-55D1-44AB-A1FE-6A3139619BD9}" type="parTrans" cxnId="{9AA7EFE4-BB93-432B-B776-19E42A15BB9F}">
      <dgm:prSet/>
      <dgm:spPr/>
      <dgm:t>
        <a:bodyPr/>
        <a:lstStyle/>
        <a:p>
          <a:endParaRPr lang="es-ES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CBC444-5E75-415A-8B11-AA5710F1984B}" type="sibTrans" cxnId="{9AA7EFE4-BB93-432B-B776-19E42A15BB9F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121CF5-3C90-4785-ACA4-35A02FAE019D}">
      <dgm:prSet phldrT="[Texto]" custT="1"/>
      <dgm:spPr/>
      <dgm:t>
        <a:bodyPr/>
        <a:lstStyle/>
        <a:p>
          <a:pPr algn="ctr"/>
          <a:endParaRPr lang="es-ES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1F566B-DF00-4DF9-864B-9065B0699DD1}" type="parTrans" cxnId="{79E55EEB-8000-4DC7-A2CC-8B94162610EF}">
      <dgm:prSet/>
      <dgm:spPr/>
      <dgm:t>
        <a:bodyPr/>
        <a:lstStyle/>
        <a:p>
          <a:endParaRPr lang="es-ES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BF9ACA-E484-4BCE-8A64-582E843C9CB7}" type="sibTrans" cxnId="{79E55EEB-8000-4DC7-A2CC-8B94162610EF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742E93-78C0-442C-BD18-616BADB7B89E}">
      <dgm:prSet phldrT="[Texto]" custT="1"/>
      <dgm:spPr/>
      <dgm:t>
        <a:bodyPr/>
        <a:lstStyle/>
        <a:p>
          <a:pPr algn="ctr"/>
          <a:endParaRPr lang="es-ES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6C978F-A2CD-4B52-8C64-9867D4FF4BCA}" type="parTrans" cxnId="{025ECBB6-1B82-47E1-8238-029255F7A55C}">
      <dgm:prSet/>
      <dgm:spPr/>
      <dgm:t>
        <a:bodyPr/>
        <a:lstStyle/>
        <a:p>
          <a:endParaRPr lang="es-ES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9EE23B-8A39-44C7-834E-55983716D08A}" type="sibTrans" cxnId="{025ECBB6-1B82-47E1-8238-029255F7A55C}">
      <dgm:prSet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DB9A81-747E-495F-859A-B29A80DA0855}">
      <dgm:prSet phldrT="[Texto]" custT="1"/>
      <dgm:spPr/>
      <dgm:t>
        <a:bodyPr/>
        <a:lstStyle/>
        <a:p>
          <a:pPr algn="ctr"/>
          <a:endParaRPr lang="es-ES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CF819A-B5D0-48A1-B8B7-3795FE9B7167}" type="parTrans" cxnId="{F289BA95-E176-4B23-8EC9-29776EABFAF0}">
      <dgm:prSet/>
      <dgm:spPr/>
      <dgm:t>
        <a:bodyPr/>
        <a:lstStyle/>
        <a:p>
          <a:endParaRPr lang="es-ES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C24DB8D-7F8D-4DF7-A500-AAC9731F0A5D}" type="sibTrans" cxnId="{F289BA95-E176-4B23-8EC9-29776EABFAF0}">
      <dgm:prSet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S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A60C56F-C7C0-4770-AA55-2DB3D993B620}" type="pres">
      <dgm:prSet presAssocID="{D6490C9E-4FDD-46B2-820A-2E96A850EBD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3100DF46-5F0E-4434-9051-C5DE7761749D}" type="pres">
      <dgm:prSet presAssocID="{D6490C9E-4FDD-46B2-820A-2E96A850EBD9}" presName="Name1" presStyleCnt="0"/>
      <dgm:spPr/>
    </dgm:pt>
    <dgm:pt modelId="{F6698D6A-54D6-464B-95E2-FDDD04228E72}" type="pres">
      <dgm:prSet presAssocID="{20CBC444-5E75-415A-8B11-AA5710F1984B}" presName="picture_1" presStyleCnt="0"/>
      <dgm:spPr/>
    </dgm:pt>
    <dgm:pt modelId="{0E1A958E-6B0C-4750-BCFC-EDF1B4EE749E}" type="pres">
      <dgm:prSet presAssocID="{20CBC444-5E75-415A-8B11-AA5710F1984B}" presName="pictureRepeatNode" presStyleLbl="alignImgPlace1" presStyleIdx="0" presStyleCnt="4" custScaleX="81296" custScaleY="76423"/>
      <dgm:spPr/>
      <dgm:t>
        <a:bodyPr/>
        <a:lstStyle/>
        <a:p>
          <a:endParaRPr lang="es-EC"/>
        </a:p>
      </dgm:t>
    </dgm:pt>
    <dgm:pt modelId="{01CDF87F-2E36-460F-BABE-DE7E5381683B}" type="pres">
      <dgm:prSet presAssocID="{A14876BE-A2EA-410A-8CB5-B1B848760D92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5FA4626-5655-42FF-BB88-2D39B0131DB1}" type="pres">
      <dgm:prSet presAssocID="{F6BF9ACA-E484-4BCE-8A64-582E843C9CB7}" presName="picture_2" presStyleCnt="0"/>
      <dgm:spPr/>
    </dgm:pt>
    <dgm:pt modelId="{08A1343B-4225-4585-9D2B-DB053AFEC843}" type="pres">
      <dgm:prSet presAssocID="{F6BF9ACA-E484-4BCE-8A64-582E843C9CB7}" presName="pictureRepeatNode" presStyleLbl="alignImgPlace1" presStyleIdx="1" presStyleCnt="4" custLinFactNeighborX="-30646" custLinFactNeighborY="0"/>
      <dgm:spPr/>
      <dgm:t>
        <a:bodyPr/>
        <a:lstStyle/>
        <a:p>
          <a:endParaRPr lang="es-EC"/>
        </a:p>
      </dgm:t>
    </dgm:pt>
    <dgm:pt modelId="{CCDBE70B-642D-49CA-8EF5-039740744D85}" type="pres">
      <dgm:prSet presAssocID="{CD121CF5-3C90-4785-ACA4-35A02FAE019D}" presName="line_2" presStyleLbl="parChTrans1D1" presStyleIdx="0" presStyleCnt="3"/>
      <dgm:spPr/>
    </dgm:pt>
    <dgm:pt modelId="{7947B379-4A56-4CC9-A442-2E226A510B1C}" type="pres">
      <dgm:prSet presAssocID="{CD121CF5-3C90-4785-ACA4-35A02FAE019D}" presName="textparent_2" presStyleLbl="node1" presStyleIdx="0" presStyleCnt="0"/>
      <dgm:spPr/>
    </dgm:pt>
    <dgm:pt modelId="{AB52B28F-5003-43B9-ADCC-D2E43BC901FF}" type="pres">
      <dgm:prSet presAssocID="{CD121CF5-3C90-4785-ACA4-35A02FAE019D}" presName="text_2" presStyleLbl="revTx" presStyleIdx="0" presStyleCnt="3" custScaleX="1724934" custLinFactNeighborX="-92310" custLinFactNeighborY="512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87ABD86-50FC-4046-B618-0C9CAE211420}" type="pres">
      <dgm:prSet presAssocID="{079EE23B-8A39-44C7-834E-55983716D08A}" presName="picture_3" presStyleCnt="0"/>
      <dgm:spPr/>
    </dgm:pt>
    <dgm:pt modelId="{5F82B68A-E267-443B-A905-34BF4BE0C1FB}" type="pres">
      <dgm:prSet presAssocID="{079EE23B-8A39-44C7-834E-55983716D08A}" presName="pictureRepeatNode" presStyleLbl="alignImgPlace1" presStyleIdx="2" presStyleCnt="4"/>
      <dgm:spPr/>
      <dgm:t>
        <a:bodyPr/>
        <a:lstStyle/>
        <a:p>
          <a:endParaRPr lang="es-EC"/>
        </a:p>
      </dgm:t>
    </dgm:pt>
    <dgm:pt modelId="{DF03107E-7F74-4483-9048-B4C8AFF33AF0}" type="pres">
      <dgm:prSet presAssocID="{A5742E93-78C0-442C-BD18-616BADB7B89E}" presName="line_3" presStyleLbl="parChTrans1D1" presStyleIdx="1" presStyleCnt="3"/>
      <dgm:spPr/>
    </dgm:pt>
    <dgm:pt modelId="{F2725B59-1BD6-444A-BC3C-944117F11CF0}" type="pres">
      <dgm:prSet presAssocID="{A5742E93-78C0-442C-BD18-616BADB7B89E}" presName="textparent_3" presStyleLbl="node1" presStyleIdx="0" presStyleCnt="0"/>
      <dgm:spPr/>
    </dgm:pt>
    <dgm:pt modelId="{A21595E5-FB33-4186-8E6F-C976EA36FFEE}" type="pres">
      <dgm:prSet presAssocID="{A5742E93-78C0-442C-BD18-616BADB7B89E}" presName="text_3" presStyleLbl="revTx" presStyleIdx="1" presStyleCnt="3" custScaleX="74085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B3B7A87-73A2-428D-A4DB-FB1D8CFAD4C1}" type="pres">
      <dgm:prSet presAssocID="{DC24DB8D-7F8D-4DF7-A500-AAC9731F0A5D}" presName="picture_4" presStyleCnt="0"/>
      <dgm:spPr/>
    </dgm:pt>
    <dgm:pt modelId="{D760CCB4-9EA6-4F21-AE0D-465A0D6268F8}" type="pres">
      <dgm:prSet presAssocID="{DC24DB8D-7F8D-4DF7-A500-AAC9731F0A5D}" presName="pictureRepeatNode" presStyleLbl="alignImgPlace1" presStyleIdx="3" presStyleCnt="4" custLinFactNeighborX="-21061" custLinFactNeighborY="-1050"/>
      <dgm:spPr/>
      <dgm:t>
        <a:bodyPr/>
        <a:lstStyle/>
        <a:p>
          <a:endParaRPr lang="es-EC"/>
        </a:p>
      </dgm:t>
    </dgm:pt>
    <dgm:pt modelId="{499C1A58-6176-4143-A8EF-45BD256CFAFD}" type="pres">
      <dgm:prSet presAssocID="{11DB9A81-747E-495F-859A-B29A80DA0855}" presName="line_4" presStyleLbl="parChTrans1D1" presStyleIdx="2" presStyleCnt="3"/>
      <dgm:spPr/>
    </dgm:pt>
    <dgm:pt modelId="{A02EB17B-19F7-4096-9DA6-0558ED590827}" type="pres">
      <dgm:prSet presAssocID="{11DB9A81-747E-495F-859A-B29A80DA0855}" presName="textparent_4" presStyleLbl="node1" presStyleIdx="0" presStyleCnt="0"/>
      <dgm:spPr/>
    </dgm:pt>
    <dgm:pt modelId="{195B6B28-BC95-4821-887E-BA73D9C5AD66}" type="pres">
      <dgm:prSet presAssocID="{11DB9A81-747E-495F-859A-B29A80DA0855}" presName="text_4" presStyleLbl="revTx" presStyleIdx="2" presStyleCnt="3" custScaleX="2000000" custLinFactX="-97168" custLinFactNeighborX="-100000" custLinFactNeighborY="-256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6D1A4756-F397-4CBE-91BC-D418403131DF}" type="presOf" srcId="{A5742E93-78C0-442C-BD18-616BADB7B89E}" destId="{A21595E5-FB33-4186-8E6F-C976EA36FFEE}" srcOrd="0" destOrd="0" presId="urn:microsoft.com/office/officeart/2008/layout/CircularPictureCallout"/>
    <dgm:cxn modelId="{025ECBB6-1B82-47E1-8238-029255F7A55C}" srcId="{D6490C9E-4FDD-46B2-820A-2E96A850EBD9}" destId="{A5742E93-78C0-442C-BD18-616BADB7B89E}" srcOrd="2" destOrd="0" parTransId="{EE6C978F-A2CD-4B52-8C64-9867D4FF4BCA}" sibTransId="{079EE23B-8A39-44C7-834E-55983716D08A}"/>
    <dgm:cxn modelId="{84FA380A-B36F-4F54-8C72-136660048B0D}" type="presOf" srcId="{11DB9A81-747E-495F-859A-B29A80DA0855}" destId="{195B6B28-BC95-4821-887E-BA73D9C5AD66}" srcOrd="0" destOrd="0" presId="urn:microsoft.com/office/officeart/2008/layout/CircularPictureCallout"/>
    <dgm:cxn modelId="{79E55EEB-8000-4DC7-A2CC-8B94162610EF}" srcId="{D6490C9E-4FDD-46B2-820A-2E96A850EBD9}" destId="{CD121CF5-3C90-4785-ACA4-35A02FAE019D}" srcOrd="1" destOrd="0" parTransId="{CB1F566B-DF00-4DF9-864B-9065B0699DD1}" sibTransId="{F6BF9ACA-E484-4BCE-8A64-582E843C9CB7}"/>
    <dgm:cxn modelId="{B40E3092-F245-4767-8987-4E9414AD7956}" type="presOf" srcId="{D6490C9E-4FDD-46B2-820A-2E96A850EBD9}" destId="{FA60C56F-C7C0-4770-AA55-2DB3D993B620}" srcOrd="0" destOrd="0" presId="urn:microsoft.com/office/officeart/2008/layout/CircularPictureCallout"/>
    <dgm:cxn modelId="{DA8CFB7D-1038-4D52-9BF3-111B0524BC9D}" type="presOf" srcId="{A14876BE-A2EA-410A-8CB5-B1B848760D92}" destId="{01CDF87F-2E36-460F-BABE-DE7E5381683B}" srcOrd="0" destOrd="0" presId="urn:microsoft.com/office/officeart/2008/layout/CircularPictureCallout"/>
    <dgm:cxn modelId="{74166BF5-ECE8-415E-87A1-907BB941157F}" type="presOf" srcId="{CD121CF5-3C90-4785-ACA4-35A02FAE019D}" destId="{AB52B28F-5003-43B9-ADCC-D2E43BC901FF}" srcOrd="0" destOrd="0" presId="urn:microsoft.com/office/officeart/2008/layout/CircularPictureCallout"/>
    <dgm:cxn modelId="{F5E685F2-0362-4A39-8D2B-CC6503AA899B}" type="presOf" srcId="{F6BF9ACA-E484-4BCE-8A64-582E843C9CB7}" destId="{08A1343B-4225-4585-9D2B-DB053AFEC843}" srcOrd="0" destOrd="0" presId="urn:microsoft.com/office/officeart/2008/layout/CircularPictureCallout"/>
    <dgm:cxn modelId="{9AA7EFE4-BB93-432B-B776-19E42A15BB9F}" srcId="{D6490C9E-4FDD-46B2-820A-2E96A850EBD9}" destId="{A14876BE-A2EA-410A-8CB5-B1B848760D92}" srcOrd="0" destOrd="0" parTransId="{42EA5EB3-55D1-44AB-A1FE-6A3139619BD9}" sibTransId="{20CBC444-5E75-415A-8B11-AA5710F1984B}"/>
    <dgm:cxn modelId="{21801947-61CD-478E-8B83-BAB8DCC97AD4}" type="presOf" srcId="{20CBC444-5E75-415A-8B11-AA5710F1984B}" destId="{0E1A958E-6B0C-4750-BCFC-EDF1B4EE749E}" srcOrd="0" destOrd="0" presId="urn:microsoft.com/office/officeart/2008/layout/CircularPictureCallout"/>
    <dgm:cxn modelId="{F289BA95-E176-4B23-8EC9-29776EABFAF0}" srcId="{D6490C9E-4FDD-46B2-820A-2E96A850EBD9}" destId="{11DB9A81-747E-495F-859A-B29A80DA0855}" srcOrd="3" destOrd="0" parTransId="{8CCF819A-B5D0-48A1-B8B7-3795FE9B7167}" sibTransId="{DC24DB8D-7F8D-4DF7-A500-AAC9731F0A5D}"/>
    <dgm:cxn modelId="{FB6EF06D-0552-477B-BE3A-22198FBE983E}" type="presOf" srcId="{DC24DB8D-7F8D-4DF7-A500-AAC9731F0A5D}" destId="{D760CCB4-9EA6-4F21-AE0D-465A0D6268F8}" srcOrd="0" destOrd="0" presId="urn:microsoft.com/office/officeart/2008/layout/CircularPictureCallout"/>
    <dgm:cxn modelId="{146CF79D-DA07-429E-8472-0B346B74C43D}" type="presOf" srcId="{079EE23B-8A39-44C7-834E-55983716D08A}" destId="{5F82B68A-E267-443B-A905-34BF4BE0C1FB}" srcOrd="0" destOrd="0" presId="urn:microsoft.com/office/officeart/2008/layout/CircularPictureCallout"/>
    <dgm:cxn modelId="{B616C8B5-C918-4739-A4B0-87E59C9AA508}" type="presParOf" srcId="{FA60C56F-C7C0-4770-AA55-2DB3D993B620}" destId="{3100DF46-5F0E-4434-9051-C5DE7761749D}" srcOrd="0" destOrd="0" presId="urn:microsoft.com/office/officeart/2008/layout/CircularPictureCallout"/>
    <dgm:cxn modelId="{87220233-1126-4E2C-AFF9-911E38BBF1BA}" type="presParOf" srcId="{3100DF46-5F0E-4434-9051-C5DE7761749D}" destId="{F6698D6A-54D6-464B-95E2-FDDD04228E72}" srcOrd="0" destOrd="0" presId="urn:microsoft.com/office/officeart/2008/layout/CircularPictureCallout"/>
    <dgm:cxn modelId="{0784F41B-97DF-498C-8D35-483433D974DD}" type="presParOf" srcId="{F6698D6A-54D6-464B-95E2-FDDD04228E72}" destId="{0E1A958E-6B0C-4750-BCFC-EDF1B4EE749E}" srcOrd="0" destOrd="0" presId="urn:microsoft.com/office/officeart/2008/layout/CircularPictureCallout"/>
    <dgm:cxn modelId="{2F1F6877-F6CD-4D4C-A9BF-BDD74A711E2B}" type="presParOf" srcId="{3100DF46-5F0E-4434-9051-C5DE7761749D}" destId="{01CDF87F-2E36-460F-BABE-DE7E5381683B}" srcOrd="1" destOrd="0" presId="urn:microsoft.com/office/officeart/2008/layout/CircularPictureCallout"/>
    <dgm:cxn modelId="{49A16B10-A9AA-4096-A5B6-916A74EB2103}" type="presParOf" srcId="{3100DF46-5F0E-4434-9051-C5DE7761749D}" destId="{85FA4626-5655-42FF-BB88-2D39B0131DB1}" srcOrd="2" destOrd="0" presId="urn:microsoft.com/office/officeart/2008/layout/CircularPictureCallout"/>
    <dgm:cxn modelId="{C8CE793D-AA42-49EE-ADF9-6BF3CB4BB4FC}" type="presParOf" srcId="{85FA4626-5655-42FF-BB88-2D39B0131DB1}" destId="{08A1343B-4225-4585-9D2B-DB053AFEC843}" srcOrd="0" destOrd="0" presId="urn:microsoft.com/office/officeart/2008/layout/CircularPictureCallout"/>
    <dgm:cxn modelId="{A87E9AD2-8662-4C07-AD5E-83A5F836AA22}" type="presParOf" srcId="{3100DF46-5F0E-4434-9051-C5DE7761749D}" destId="{CCDBE70B-642D-49CA-8EF5-039740744D85}" srcOrd="3" destOrd="0" presId="urn:microsoft.com/office/officeart/2008/layout/CircularPictureCallout"/>
    <dgm:cxn modelId="{312FA682-51D7-4244-9D73-308E731C7553}" type="presParOf" srcId="{3100DF46-5F0E-4434-9051-C5DE7761749D}" destId="{7947B379-4A56-4CC9-A442-2E226A510B1C}" srcOrd="4" destOrd="0" presId="urn:microsoft.com/office/officeart/2008/layout/CircularPictureCallout"/>
    <dgm:cxn modelId="{A723AA23-FC40-4D80-84F7-86C1188CF9D5}" type="presParOf" srcId="{7947B379-4A56-4CC9-A442-2E226A510B1C}" destId="{AB52B28F-5003-43B9-ADCC-D2E43BC901FF}" srcOrd="0" destOrd="0" presId="urn:microsoft.com/office/officeart/2008/layout/CircularPictureCallout"/>
    <dgm:cxn modelId="{62E579B2-20EA-4564-9692-1EE4C8B4A9D9}" type="presParOf" srcId="{3100DF46-5F0E-4434-9051-C5DE7761749D}" destId="{787ABD86-50FC-4046-B618-0C9CAE211420}" srcOrd="5" destOrd="0" presId="urn:microsoft.com/office/officeart/2008/layout/CircularPictureCallout"/>
    <dgm:cxn modelId="{BB6624F2-A6BF-40A1-96BF-EDDD0176E371}" type="presParOf" srcId="{787ABD86-50FC-4046-B618-0C9CAE211420}" destId="{5F82B68A-E267-443B-A905-34BF4BE0C1FB}" srcOrd="0" destOrd="0" presId="urn:microsoft.com/office/officeart/2008/layout/CircularPictureCallout"/>
    <dgm:cxn modelId="{AC65BB39-94EE-4C62-B4CE-BCBA3EBE674C}" type="presParOf" srcId="{3100DF46-5F0E-4434-9051-C5DE7761749D}" destId="{DF03107E-7F74-4483-9048-B4C8AFF33AF0}" srcOrd="6" destOrd="0" presId="urn:microsoft.com/office/officeart/2008/layout/CircularPictureCallout"/>
    <dgm:cxn modelId="{B42D3EE3-4609-4F16-9C66-2D25AE5CC47A}" type="presParOf" srcId="{3100DF46-5F0E-4434-9051-C5DE7761749D}" destId="{F2725B59-1BD6-444A-BC3C-944117F11CF0}" srcOrd="7" destOrd="0" presId="urn:microsoft.com/office/officeart/2008/layout/CircularPictureCallout"/>
    <dgm:cxn modelId="{041C068F-535A-4FA4-8415-7EFADEB09215}" type="presParOf" srcId="{F2725B59-1BD6-444A-BC3C-944117F11CF0}" destId="{A21595E5-FB33-4186-8E6F-C976EA36FFEE}" srcOrd="0" destOrd="0" presId="urn:microsoft.com/office/officeart/2008/layout/CircularPictureCallout"/>
    <dgm:cxn modelId="{FD3FD259-28D9-4C14-9F30-306FF5113D0F}" type="presParOf" srcId="{3100DF46-5F0E-4434-9051-C5DE7761749D}" destId="{EB3B7A87-73A2-428D-A4DB-FB1D8CFAD4C1}" srcOrd="8" destOrd="0" presId="urn:microsoft.com/office/officeart/2008/layout/CircularPictureCallout"/>
    <dgm:cxn modelId="{68C09EA7-2148-48C4-BF6E-0F751E4E58B5}" type="presParOf" srcId="{EB3B7A87-73A2-428D-A4DB-FB1D8CFAD4C1}" destId="{D760CCB4-9EA6-4F21-AE0D-465A0D6268F8}" srcOrd="0" destOrd="0" presId="urn:microsoft.com/office/officeart/2008/layout/CircularPictureCallout"/>
    <dgm:cxn modelId="{343E9435-0133-4E69-B107-74455F6029EB}" type="presParOf" srcId="{3100DF46-5F0E-4434-9051-C5DE7761749D}" destId="{499C1A58-6176-4143-A8EF-45BD256CFAFD}" srcOrd="9" destOrd="0" presId="urn:microsoft.com/office/officeart/2008/layout/CircularPictureCallout"/>
    <dgm:cxn modelId="{6304D852-A84C-48A8-BFFB-86911E878CA9}" type="presParOf" srcId="{3100DF46-5F0E-4434-9051-C5DE7761749D}" destId="{A02EB17B-19F7-4096-9DA6-0558ED590827}" srcOrd="10" destOrd="0" presId="urn:microsoft.com/office/officeart/2008/layout/CircularPictureCallout"/>
    <dgm:cxn modelId="{FD4FD5B2-2470-4C5A-857B-9B0084BFD90C}" type="presParOf" srcId="{A02EB17B-19F7-4096-9DA6-0558ED590827}" destId="{195B6B28-BC95-4821-887E-BA73D9C5AD66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24F90B4F-AFAB-4452-BFD4-54FB0D90E8D7}" type="doc">
      <dgm:prSet loTypeId="urn:microsoft.com/office/officeart/2005/8/layout/bProcess3" loCatId="process" qsTypeId="urn:microsoft.com/office/officeart/2005/8/quickstyle/3d4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4767A9A1-AFDF-45A5-B773-F1EB8FD8F72D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La competitividad entre empresas del sector y las necesidades en la actualidad obligan a las empresas a implementar planes estratégicos que contribuyan al cumplimiento de objetivos, los mismos que bajo controles adecuados garantizan el éxito administrativo-financiero de las organizaciones, es así que surge el Cuadro de Mando Integral como el modelo que agrupa las áreas vitales de las organizaciones y sobre cuales se busca establecer estrategias, para medir el desempeño, el mejoramiento continuo y como resultado la generación de valor.</a:t>
          </a:r>
          <a:endParaRPr lang="es-ES" dirty="0">
            <a:solidFill>
              <a:schemeClr val="tx1"/>
            </a:solidFill>
          </a:endParaRPr>
        </a:p>
      </dgm:t>
    </dgm:pt>
    <dgm:pt modelId="{B29CB186-7ED8-44B7-8C4E-AB808F959F3C}" type="parTrans" cxnId="{2D2767CE-28DD-45FD-B491-45612D66EECA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EC9662A1-CDC2-4EFD-965C-1764C17F74D9}" type="sibTrans" cxnId="{2D2767CE-28DD-45FD-B491-45612D66EECA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C2BC8F2C-882F-47B9-BD80-B2E25F816DED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A través del estudio del sector de Servicios Aduaneros del Distrito Metropolitano de Quito se estableció que el 57% de las empresas encuestadas no implementan medidas para el control de procesos y ahorro de recursos, lo cual implica gastos excesivos e insatisfacción para el cliente, como consecuencia se obtienen resultados negativos para la salud financiera de la empresa y desventajas competitivas.</a:t>
          </a:r>
          <a:endParaRPr lang="es-ES" dirty="0">
            <a:solidFill>
              <a:schemeClr val="tx1"/>
            </a:solidFill>
          </a:endParaRPr>
        </a:p>
      </dgm:t>
    </dgm:pt>
    <dgm:pt modelId="{9F7DBD81-22DE-48D3-A6F1-8ABB70B65D41}" type="parTrans" cxnId="{F9F0BAD0-4C92-4546-BB38-54771B5A8136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35C7BAC4-3ECC-4BBE-BBBF-9AC38D45C7EE}" type="sibTrans" cxnId="{F9F0BAD0-4C92-4546-BB38-54771B5A8136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9FDE0584-B45F-4059-8CCA-0341CC862604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A través de las encuestas aplicadas al personal de la empresa A&amp;E Salguero O. Servicios Aduaneros Cía. Ltda., se determinó que el 67% de sus colaboradores no tienen claro la filosofía empresarial, debido a que no ha sido difundida por parte de la alta gerencia.</a:t>
          </a:r>
          <a:endParaRPr lang="es-ES" dirty="0">
            <a:solidFill>
              <a:schemeClr val="tx1"/>
            </a:solidFill>
          </a:endParaRPr>
        </a:p>
      </dgm:t>
    </dgm:pt>
    <dgm:pt modelId="{65B35C96-6CB6-4485-AAB4-7E9DF7A57122}" type="parTrans" cxnId="{5E9D3703-F92E-4068-8892-E00B0476A407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AB709F7E-FB7F-4CF2-83F3-FD616259D7D8}" type="sibTrans" cxnId="{5E9D3703-F92E-4068-8892-E00B0476A407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44E2D952-5DBA-4028-A666-3808053ABC98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Se pudo evaluar que la implementación de las salvaguardias afecto la situación laboral de la empresa A&amp;E Salguero O. Servicios Aduaneros Cía. Ltda., en un 68% comparado al año anterior, debido a eso tuvo que liquidar a dos empleados, porque no contaban con los recursos suficientes para cubrir con las obligaciones, además la gerencia propuso el despido de un trabajador más de la ciudad de Guayaquil. </a:t>
          </a:r>
          <a:endParaRPr lang="es-ES" dirty="0">
            <a:solidFill>
              <a:schemeClr val="tx1"/>
            </a:solidFill>
          </a:endParaRPr>
        </a:p>
      </dgm:t>
    </dgm:pt>
    <dgm:pt modelId="{9F466FC3-7DFC-4139-BDB6-A03A4E83D621}" type="parTrans" cxnId="{7F927461-EB36-42CE-8BCE-59F101B73CE7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90B0B0F0-5697-41C7-AA0A-39BF4990ED08}" type="sibTrans" cxnId="{7F927461-EB36-42CE-8BCE-59F101B73CE7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1BF97AF1-9788-492F-8AD2-6F99200BB3A9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Por medio del análisis de la situación actual, se determinó que los procedimientos establecidos dentro de la empresa no se encuentran claramente definidos y generan confusión para el buen desarrollo del servicio, esto expresó un 60% de los encuestados en A&amp;E Salguero Cía. Ltda., lo cual genera costos operativos excesivos y falta de flexibilidad para adaptarse a cambios constantes dentro del sector en el cual se maneja.</a:t>
          </a:r>
          <a:endParaRPr lang="es-ES" dirty="0">
            <a:solidFill>
              <a:schemeClr val="tx1"/>
            </a:solidFill>
          </a:endParaRPr>
        </a:p>
      </dgm:t>
    </dgm:pt>
    <dgm:pt modelId="{71E83C99-B365-4484-B65A-3D79A3B9F2C8}" type="sibTrans" cxnId="{743613AD-3275-4F9D-ACDE-B572B2C70C90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067E2F0B-A39D-4AE0-AB6C-1AD003AA3F98}" type="parTrans" cxnId="{743613AD-3275-4F9D-ACDE-B572B2C70C90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1F6F0643-1D01-450D-80F5-DA1F496F799D}" type="pres">
      <dgm:prSet presAssocID="{24F90B4F-AFAB-4452-BFD4-54FB0D90E8D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F66B9349-F076-4643-B1BF-D82E54F16810}" type="pres">
      <dgm:prSet presAssocID="{4767A9A1-AFDF-45A5-B773-F1EB8FD8F72D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49F23BA-A3F3-4696-8B7D-A3F9884B76F8}" type="pres">
      <dgm:prSet presAssocID="{EC9662A1-CDC2-4EFD-965C-1764C17F74D9}" presName="sibTrans" presStyleLbl="sibTrans1D1" presStyleIdx="0" presStyleCnt="4"/>
      <dgm:spPr/>
      <dgm:t>
        <a:bodyPr/>
        <a:lstStyle/>
        <a:p>
          <a:endParaRPr lang="es-EC"/>
        </a:p>
      </dgm:t>
    </dgm:pt>
    <dgm:pt modelId="{3826496F-6C13-486F-B328-AD746D601367}" type="pres">
      <dgm:prSet presAssocID="{EC9662A1-CDC2-4EFD-965C-1764C17F74D9}" presName="connectorText" presStyleLbl="sibTrans1D1" presStyleIdx="0" presStyleCnt="4"/>
      <dgm:spPr/>
      <dgm:t>
        <a:bodyPr/>
        <a:lstStyle/>
        <a:p>
          <a:endParaRPr lang="es-EC"/>
        </a:p>
      </dgm:t>
    </dgm:pt>
    <dgm:pt modelId="{D65402EE-1AD5-45D7-84B5-60E8BC6701C1}" type="pres">
      <dgm:prSet presAssocID="{C2BC8F2C-882F-47B9-BD80-B2E25F816DED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9F635DA-A0F2-46D6-AF19-8FFB3F76B3EB}" type="pres">
      <dgm:prSet presAssocID="{35C7BAC4-3ECC-4BBE-BBBF-9AC38D45C7EE}" presName="sibTrans" presStyleLbl="sibTrans1D1" presStyleIdx="1" presStyleCnt="4"/>
      <dgm:spPr/>
      <dgm:t>
        <a:bodyPr/>
        <a:lstStyle/>
        <a:p>
          <a:endParaRPr lang="es-EC"/>
        </a:p>
      </dgm:t>
    </dgm:pt>
    <dgm:pt modelId="{E3492AA0-E7F9-4487-B835-FC92BA442CDF}" type="pres">
      <dgm:prSet presAssocID="{35C7BAC4-3ECC-4BBE-BBBF-9AC38D45C7EE}" presName="connectorText" presStyleLbl="sibTrans1D1" presStyleIdx="1" presStyleCnt="4"/>
      <dgm:spPr/>
      <dgm:t>
        <a:bodyPr/>
        <a:lstStyle/>
        <a:p>
          <a:endParaRPr lang="es-EC"/>
        </a:p>
      </dgm:t>
    </dgm:pt>
    <dgm:pt modelId="{32BC30C6-5596-4A5E-823A-3C5B2205105A}" type="pres">
      <dgm:prSet presAssocID="{1BF97AF1-9788-492F-8AD2-6F99200BB3A9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A736234-48EA-44DF-96D7-8DC18E0C336A}" type="pres">
      <dgm:prSet presAssocID="{71E83C99-B365-4484-B65A-3D79A3B9F2C8}" presName="sibTrans" presStyleLbl="sibTrans1D1" presStyleIdx="2" presStyleCnt="4"/>
      <dgm:spPr/>
      <dgm:t>
        <a:bodyPr/>
        <a:lstStyle/>
        <a:p>
          <a:endParaRPr lang="es-EC"/>
        </a:p>
      </dgm:t>
    </dgm:pt>
    <dgm:pt modelId="{7C9A8579-5B68-4C4A-A519-E2D9416D69E8}" type="pres">
      <dgm:prSet presAssocID="{71E83C99-B365-4484-B65A-3D79A3B9F2C8}" presName="connectorText" presStyleLbl="sibTrans1D1" presStyleIdx="2" presStyleCnt="4"/>
      <dgm:spPr/>
      <dgm:t>
        <a:bodyPr/>
        <a:lstStyle/>
        <a:p>
          <a:endParaRPr lang="es-EC"/>
        </a:p>
      </dgm:t>
    </dgm:pt>
    <dgm:pt modelId="{215FC089-521D-44A8-A188-ED4D4963842A}" type="pres">
      <dgm:prSet presAssocID="{9FDE0584-B45F-4059-8CCA-0341CC86260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5D20FAB-472F-44FA-B264-B222AC3236DB}" type="pres">
      <dgm:prSet presAssocID="{AB709F7E-FB7F-4CF2-83F3-FD616259D7D8}" presName="sibTrans" presStyleLbl="sibTrans1D1" presStyleIdx="3" presStyleCnt="4"/>
      <dgm:spPr/>
      <dgm:t>
        <a:bodyPr/>
        <a:lstStyle/>
        <a:p>
          <a:endParaRPr lang="es-EC"/>
        </a:p>
      </dgm:t>
    </dgm:pt>
    <dgm:pt modelId="{7161E52F-5E2D-4D9C-AE08-DDDBB7157012}" type="pres">
      <dgm:prSet presAssocID="{AB709F7E-FB7F-4CF2-83F3-FD616259D7D8}" presName="connectorText" presStyleLbl="sibTrans1D1" presStyleIdx="3" presStyleCnt="4"/>
      <dgm:spPr/>
      <dgm:t>
        <a:bodyPr/>
        <a:lstStyle/>
        <a:p>
          <a:endParaRPr lang="es-EC"/>
        </a:p>
      </dgm:t>
    </dgm:pt>
    <dgm:pt modelId="{E0F3C62F-3BE1-453A-883F-88637FAFB295}" type="pres">
      <dgm:prSet presAssocID="{44E2D952-5DBA-4028-A666-3808053ABC98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E338F61-7F4B-45EE-8191-0F9F1ED7B319}" type="presOf" srcId="{71E83C99-B365-4484-B65A-3D79A3B9F2C8}" destId="{7C9A8579-5B68-4C4A-A519-E2D9416D69E8}" srcOrd="1" destOrd="0" presId="urn:microsoft.com/office/officeart/2005/8/layout/bProcess3"/>
    <dgm:cxn modelId="{54A93A9C-1BBB-446F-BCD5-8C3EC4EE658B}" type="presOf" srcId="{AB709F7E-FB7F-4CF2-83F3-FD616259D7D8}" destId="{7161E52F-5E2D-4D9C-AE08-DDDBB7157012}" srcOrd="1" destOrd="0" presId="urn:microsoft.com/office/officeart/2005/8/layout/bProcess3"/>
    <dgm:cxn modelId="{BFC38D84-6392-46AC-B258-C30CB824002E}" type="presOf" srcId="{EC9662A1-CDC2-4EFD-965C-1764C17F74D9}" destId="{749F23BA-A3F3-4696-8B7D-A3F9884B76F8}" srcOrd="0" destOrd="0" presId="urn:microsoft.com/office/officeart/2005/8/layout/bProcess3"/>
    <dgm:cxn modelId="{F9F0BAD0-4C92-4546-BB38-54771B5A8136}" srcId="{24F90B4F-AFAB-4452-BFD4-54FB0D90E8D7}" destId="{C2BC8F2C-882F-47B9-BD80-B2E25F816DED}" srcOrd="1" destOrd="0" parTransId="{9F7DBD81-22DE-48D3-A6F1-8ABB70B65D41}" sibTransId="{35C7BAC4-3ECC-4BBE-BBBF-9AC38D45C7EE}"/>
    <dgm:cxn modelId="{2D2767CE-28DD-45FD-B491-45612D66EECA}" srcId="{24F90B4F-AFAB-4452-BFD4-54FB0D90E8D7}" destId="{4767A9A1-AFDF-45A5-B773-F1EB8FD8F72D}" srcOrd="0" destOrd="0" parTransId="{B29CB186-7ED8-44B7-8C4E-AB808F959F3C}" sibTransId="{EC9662A1-CDC2-4EFD-965C-1764C17F74D9}"/>
    <dgm:cxn modelId="{B56E3663-6AE2-4D30-9CDB-2FAFCE14EDF0}" type="presOf" srcId="{24F90B4F-AFAB-4452-BFD4-54FB0D90E8D7}" destId="{1F6F0643-1D01-450D-80F5-DA1F496F799D}" srcOrd="0" destOrd="0" presId="urn:microsoft.com/office/officeart/2005/8/layout/bProcess3"/>
    <dgm:cxn modelId="{14E10E79-410D-4477-B238-87B42BAE56EB}" type="presOf" srcId="{4767A9A1-AFDF-45A5-B773-F1EB8FD8F72D}" destId="{F66B9349-F076-4643-B1BF-D82E54F16810}" srcOrd="0" destOrd="0" presId="urn:microsoft.com/office/officeart/2005/8/layout/bProcess3"/>
    <dgm:cxn modelId="{BEB65AD9-5FBF-466D-AF60-FD76F4639207}" type="presOf" srcId="{9FDE0584-B45F-4059-8CCA-0341CC862604}" destId="{215FC089-521D-44A8-A188-ED4D4963842A}" srcOrd="0" destOrd="0" presId="urn:microsoft.com/office/officeart/2005/8/layout/bProcess3"/>
    <dgm:cxn modelId="{9CFF669C-BF66-45FC-AEEE-A63DCD392468}" type="presOf" srcId="{C2BC8F2C-882F-47B9-BD80-B2E25F816DED}" destId="{D65402EE-1AD5-45D7-84B5-60E8BC6701C1}" srcOrd="0" destOrd="0" presId="urn:microsoft.com/office/officeart/2005/8/layout/bProcess3"/>
    <dgm:cxn modelId="{ADCD8E38-064A-46C8-88D2-D107886B4BC2}" type="presOf" srcId="{44E2D952-5DBA-4028-A666-3808053ABC98}" destId="{E0F3C62F-3BE1-453A-883F-88637FAFB295}" srcOrd="0" destOrd="0" presId="urn:microsoft.com/office/officeart/2005/8/layout/bProcess3"/>
    <dgm:cxn modelId="{743613AD-3275-4F9D-ACDE-B572B2C70C90}" srcId="{24F90B4F-AFAB-4452-BFD4-54FB0D90E8D7}" destId="{1BF97AF1-9788-492F-8AD2-6F99200BB3A9}" srcOrd="2" destOrd="0" parTransId="{067E2F0B-A39D-4AE0-AB6C-1AD003AA3F98}" sibTransId="{71E83C99-B365-4484-B65A-3D79A3B9F2C8}"/>
    <dgm:cxn modelId="{5E9D3703-F92E-4068-8892-E00B0476A407}" srcId="{24F90B4F-AFAB-4452-BFD4-54FB0D90E8D7}" destId="{9FDE0584-B45F-4059-8CCA-0341CC862604}" srcOrd="3" destOrd="0" parTransId="{65B35C96-6CB6-4485-AAB4-7E9DF7A57122}" sibTransId="{AB709F7E-FB7F-4CF2-83F3-FD616259D7D8}"/>
    <dgm:cxn modelId="{BEA9D029-07DC-4C0B-9732-3C9AC5B8AAAE}" type="presOf" srcId="{EC9662A1-CDC2-4EFD-965C-1764C17F74D9}" destId="{3826496F-6C13-486F-B328-AD746D601367}" srcOrd="1" destOrd="0" presId="urn:microsoft.com/office/officeart/2005/8/layout/bProcess3"/>
    <dgm:cxn modelId="{E6EB9C54-8731-4038-A5B9-B45280327DCA}" type="presOf" srcId="{71E83C99-B365-4484-B65A-3D79A3B9F2C8}" destId="{2A736234-48EA-44DF-96D7-8DC18E0C336A}" srcOrd="0" destOrd="0" presId="urn:microsoft.com/office/officeart/2005/8/layout/bProcess3"/>
    <dgm:cxn modelId="{EEDD4472-E506-4EC0-895B-8AC12725E1B4}" type="presOf" srcId="{35C7BAC4-3ECC-4BBE-BBBF-9AC38D45C7EE}" destId="{E3492AA0-E7F9-4487-B835-FC92BA442CDF}" srcOrd="1" destOrd="0" presId="urn:microsoft.com/office/officeart/2005/8/layout/bProcess3"/>
    <dgm:cxn modelId="{7F927461-EB36-42CE-8BCE-59F101B73CE7}" srcId="{24F90B4F-AFAB-4452-BFD4-54FB0D90E8D7}" destId="{44E2D952-5DBA-4028-A666-3808053ABC98}" srcOrd="4" destOrd="0" parTransId="{9F466FC3-7DFC-4139-BDB6-A03A4E83D621}" sibTransId="{90B0B0F0-5697-41C7-AA0A-39BF4990ED08}"/>
    <dgm:cxn modelId="{C59FDA4F-E2C5-4B8B-8C26-46D67A3A8756}" type="presOf" srcId="{AB709F7E-FB7F-4CF2-83F3-FD616259D7D8}" destId="{35D20FAB-472F-44FA-B264-B222AC3236DB}" srcOrd="0" destOrd="0" presId="urn:microsoft.com/office/officeart/2005/8/layout/bProcess3"/>
    <dgm:cxn modelId="{F2EA9558-5B9C-485B-96E0-2BDBA4799DE1}" type="presOf" srcId="{35C7BAC4-3ECC-4BBE-BBBF-9AC38D45C7EE}" destId="{89F635DA-A0F2-46D6-AF19-8FFB3F76B3EB}" srcOrd="0" destOrd="0" presId="urn:microsoft.com/office/officeart/2005/8/layout/bProcess3"/>
    <dgm:cxn modelId="{A1794653-1BB4-42A2-8A36-8C0D3F127213}" type="presOf" srcId="{1BF97AF1-9788-492F-8AD2-6F99200BB3A9}" destId="{32BC30C6-5596-4A5E-823A-3C5B2205105A}" srcOrd="0" destOrd="0" presId="urn:microsoft.com/office/officeart/2005/8/layout/bProcess3"/>
    <dgm:cxn modelId="{350BCBC7-23F0-43D9-A644-51BC8D22039A}" type="presParOf" srcId="{1F6F0643-1D01-450D-80F5-DA1F496F799D}" destId="{F66B9349-F076-4643-B1BF-D82E54F16810}" srcOrd="0" destOrd="0" presId="urn:microsoft.com/office/officeart/2005/8/layout/bProcess3"/>
    <dgm:cxn modelId="{A8CF4452-0235-4C37-BE65-0FD14D9AE600}" type="presParOf" srcId="{1F6F0643-1D01-450D-80F5-DA1F496F799D}" destId="{749F23BA-A3F3-4696-8B7D-A3F9884B76F8}" srcOrd="1" destOrd="0" presId="urn:microsoft.com/office/officeart/2005/8/layout/bProcess3"/>
    <dgm:cxn modelId="{5DEB5E20-2E19-4256-9152-51B3C5311A2F}" type="presParOf" srcId="{749F23BA-A3F3-4696-8B7D-A3F9884B76F8}" destId="{3826496F-6C13-486F-B328-AD746D601367}" srcOrd="0" destOrd="0" presId="urn:microsoft.com/office/officeart/2005/8/layout/bProcess3"/>
    <dgm:cxn modelId="{F6AFEF25-0651-4AC0-AA27-5150627F107A}" type="presParOf" srcId="{1F6F0643-1D01-450D-80F5-DA1F496F799D}" destId="{D65402EE-1AD5-45D7-84B5-60E8BC6701C1}" srcOrd="2" destOrd="0" presId="urn:microsoft.com/office/officeart/2005/8/layout/bProcess3"/>
    <dgm:cxn modelId="{C5F57638-6F5E-48AE-B183-8F6A45024247}" type="presParOf" srcId="{1F6F0643-1D01-450D-80F5-DA1F496F799D}" destId="{89F635DA-A0F2-46D6-AF19-8FFB3F76B3EB}" srcOrd="3" destOrd="0" presId="urn:microsoft.com/office/officeart/2005/8/layout/bProcess3"/>
    <dgm:cxn modelId="{6B020A81-8454-4F29-B389-932C9F98133A}" type="presParOf" srcId="{89F635DA-A0F2-46D6-AF19-8FFB3F76B3EB}" destId="{E3492AA0-E7F9-4487-B835-FC92BA442CDF}" srcOrd="0" destOrd="0" presId="urn:microsoft.com/office/officeart/2005/8/layout/bProcess3"/>
    <dgm:cxn modelId="{512E661E-0A35-468A-971C-6A4649E76190}" type="presParOf" srcId="{1F6F0643-1D01-450D-80F5-DA1F496F799D}" destId="{32BC30C6-5596-4A5E-823A-3C5B2205105A}" srcOrd="4" destOrd="0" presId="urn:microsoft.com/office/officeart/2005/8/layout/bProcess3"/>
    <dgm:cxn modelId="{C86D65BC-831B-4206-BFDE-9B448E26D9AC}" type="presParOf" srcId="{1F6F0643-1D01-450D-80F5-DA1F496F799D}" destId="{2A736234-48EA-44DF-96D7-8DC18E0C336A}" srcOrd="5" destOrd="0" presId="urn:microsoft.com/office/officeart/2005/8/layout/bProcess3"/>
    <dgm:cxn modelId="{0CEB7F64-8DC8-4E10-8F80-11D58A757A91}" type="presParOf" srcId="{2A736234-48EA-44DF-96D7-8DC18E0C336A}" destId="{7C9A8579-5B68-4C4A-A519-E2D9416D69E8}" srcOrd="0" destOrd="0" presId="urn:microsoft.com/office/officeart/2005/8/layout/bProcess3"/>
    <dgm:cxn modelId="{538A34AB-FE30-425D-9ACC-8ECA6A7F62D8}" type="presParOf" srcId="{1F6F0643-1D01-450D-80F5-DA1F496F799D}" destId="{215FC089-521D-44A8-A188-ED4D4963842A}" srcOrd="6" destOrd="0" presId="urn:microsoft.com/office/officeart/2005/8/layout/bProcess3"/>
    <dgm:cxn modelId="{553A772B-ACCE-4C3B-A1CA-2699BDBA909F}" type="presParOf" srcId="{1F6F0643-1D01-450D-80F5-DA1F496F799D}" destId="{35D20FAB-472F-44FA-B264-B222AC3236DB}" srcOrd="7" destOrd="0" presId="urn:microsoft.com/office/officeart/2005/8/layout/bProcess3"/>
    <dgm:cxn modelId="{C2D5415D-F9CD-4991-B1BA-E01E3E3271AF}" type="presParOf" srcId="{35D20FAB-472F-44FA-B264-B222AC3236DB}" destId="{7161E52F-5E2D-4D9C-AE08-DDDBB7157012}" srcOrd="0" destOrd="0" presId="urn:microsoft.com/office/officeart/2005/8/layout/bProcess3"/>
    <dgm:cxn modelId="{1AAE4598-8584-4BFF-BC56-BCAE9C155CCA}" type="presParOf" srcId="{1F6F0643-1D01-450D-80F5-DA1F496F799D}" destId="{E0F3C62F-3BE1-453A-883F-88637FAFB295}" srcOrd="8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678BF5AF-B8BA-47B1-8ECA-364654532852}" type="doc">
      <dgm:prSet loTypeId="urn:microsoft.com/office/officeart/2005/8/layout/process5" loCatId="process" qsTypeId="urn:microsoft.com/office/officeart/2005/8/quickstyle/3d4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EA90D0F0-D397-4927-AD9D-6420FCC6B47F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Considerar al Cuadro de Mando Integral como la herramienta óptima, eficaz y adaptable para cualquier empresa del sector, la misma que ofrece importantes beneficios en cada área de le empresa, al proporcionar estrategias útiles para el logro de objetivos y metas planteadas, por ende el éxito financiero esperado.</a:t>
          </a:r>
          <a:endParaRPr lang="es-ES" dirty="0">
            <a:solidFill>
              <a:schemeClr val="tx1"/>
            </a:solidFill>
          </a:endParaRPr>
        </a:p>
      </dgm:t>
    </dgm:pt>
    <dgm:pt modelId="{3AA09163-CA92-4F61-AAE3-CD7374244EE8}" type="parTrans" cxnId="{BB1DCD21-0386-464A-B364-E0411566A340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372F3929-51B7-4D1B-A0A2-D30ED416D4A5}" type="sibTrans" cxnId="{BB1DCD21-0386-464A-B364-E0411566A340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42D3D4B0-3277-455E-92DA-CE0EC0A11B7F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Implementar herramientas de gestión administrativas-financieras, acordes a la realidad que atraviesa cada empresa en el sector, mediante el uso de  metodologías que aporten al nivel gerencial en la toma de decisiones confiables y planes de mejora continua haciendo frente a una competencia bien posicionada y con capacidad de cambio ante situaciones adversas.</a:t>
          </a:r>
          <a:endParaRPr lang="es-ES" dirty="0">
            <a:solidFill>
              <a:schemeClr val="tx1"/>
            </a:solidFill>
          </a:endParaRPr>
        </a:p>
      </dgm:t>
    </dgm:pt>
    <dgm:pt modelId="{3F291777-6739-44A8-9B6D-4467980F1A88}" type="parTrans" cxnId="{D2F9C653-9132-493E-952C-706CD48C362C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29879987-DEF5-4679-B777-ABA6CA9CBBA4}" type="sibTrans" cxnId="{D2F9C653-9132-493E-952C-706CD48C362C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AEA20000-C01B-45A0-8351-69FF489458CD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Llevar a cabo las estrategias propuestas para la cada una de las perspectivas del Cuadro de Mando Integral, poniendo énfasis en procesos internos, pues están adaptados a las necesidades del negocio y generaran eficiencia operativa y financiera, reduciendo tiempo y gastos dentro de la empresa.         </a:t>
          </a:r>
          <a:endParaRPr lang="es-ES" dirty="0">
            <a:solidFill>
              <a:schemeClr val="tx1"/>
            </a:solidFill>
          </a:endParaRPr>
        </a:p>
      </dgm:t>
    </dgm:pt>
    <dgm:pt modelId="{3B7B4D9A-AEB5-4CAD-9A4F-DD67D0C14B33}" type="parTrans" cxnId="{2E04638C-C7AF-4E6E-B12F-7152B09366E8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B51692A1-4D78-413D-8565-A15D09FF600C}" type="sibTrans" cxnId="{2E04638C-C7AF-4E6E-B12F-7152B09366E8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6711D082-704D-4B7C-BCA0-AB91912ACB0D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Difundir la filosofía empresarial a todo el personal de la empresa A&amp;E Salguero O. Servicios Aduaneros Cía. Ltda., con el fin de crear identidad empresarial, y a la vez, que sea comprendida eficientemente. </a:t>
          </a:r>
          <a:endParaRPr lang="es-ES" dirty="0">
            <a:solidFill>
              <a:schemeClr val="tx1"/>
            </a:solidFill>
          </a:endParaRPr>
        </a:p>
      </dgm:t>
    </dgm:pt>
    <dgm:pt modelId="{9F03CC5C-620C-44FC-8247-41E9C355E014}" type="parTrans" cxnId="{303790B9-3CFB-4B42-BEBF-A05165F39C81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80007717-34DC-475D-BD20-3829FA6DFEA4}" type="sibTrans" cxnId="{303790B9-3CFB-4B42-BEBF-A05165F39C81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C7F4DA77-307A-4DFA-A3D1-D2B365E9FFB7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Llegar a acuerdos que beneficie a ambas partes, para así logre sostener las obligaciones de del empleado, mientras se recupera la estabilidad económica dada por la aplicación de las salvaguardias, a la vez que la empresa A&amp;E Salguero O. Servicios Aduaneros Cía. Ltda., gestione o mantenga las relaciones con los clientes brindando un servicio de calidad y postularse a las licitaciones realizadas en los periódicos mediante las ventas públicas.</a:t>
          </a:r>
          <a:endParaRPr lang="es-ES" dirty="0">
            <a:solidFill>
              <a:schemeClr val="tx1"/>
            </a:solidFill>
          </a:endParaRPr>
        </a:p>
      </dgm:t>
    </dgm:pt>
    <dgm:pt modelId="{1CC35CF6-3040-440A-BDC5-09B316915B28}" type="parTrans" cxnId="{3DA4F18B-DD3D-4E3A-B012-5B5E8AD5699B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E6CBE584-88B6-4E1D-817F-C34EA7CC83F8}" type="sibTrans" cxnId="{3DA4F18B-DD3D-4E3A-B012-5B5E8AD5699B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2BFCDB1D-7365-46E1-BD02-288D6542A236}" type="pres">
      <dgm:prSet presAssocID="{678BF5AF-B8BA-47B1-8ECA-36465453285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A404F69D-73BE-4923-95BA-34EA8D53AB75}" type="pres">
      <dgm:prSet presAssocID="{EA90D0F0-D397-4927-AD9D-6420FCC6B47F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1E16A00-0563-41E9-A25F-C28E2C1DE417}" type="pres">
      <dgm:prSet presAssocID="{372F3929-51B7-4D1B-A0A2-D30ED416D4A5}" presName="sibTrans" presStyleLbl="sibTrans2D1" presStyleIdx="0" presStyleCnt="4"/>
      <dgm:spPr/>
      <dgm:t>
        <a:bodyPr/>
        <a:lstStyle/>
        <a:p>
          <a:endParaRPr lang="es-EC"/>
        </a:p>
      </dgm:t>
    </dgm:pt>
    <dgm:pt modelId="{4DBB3DF8-1C40-49CB-8C74-06BA6C02D1CA}" type="pres">
      <dgm:prSet presAssocID="{372F3929-51B7-4D1B-A0A2-D30ED416D4A5}" presName="connectorText" presStyleLbl="sibTrans2D1" presStyleIdx="0" presStyleCnt="4"/>
      <dgm:spPr/>
      <dgm:t>
        <a:bodyPr/>
        <a:lstStyle/>
        <a:p>
          <a:endParaRPr lang="es-EC"/>
        </a:p>
      </dgm:t>
    </dgm:pt>
    <dgm:pt modelId="{57149D52-48B9-45C0-B959-635FC3C1CA4C}" type="pres">
      <dgm:prSet presAssocID="{42D3D4B0-3277-455E-92DA-CE0EC0A11B7F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106B8BD-843F-43CB-B6F4-6FC3FB5E7142}" type="pres">
      <dgm:prSet presAssocID="{29879987-DEF5-4679-B777-ABA6CA9CBBA4}" presName="sibTrans" presStyleLbl="sibTrans2D1" presStyleIdx="1" presStyleCnt="4"/>
      <dgm:spPr/>
      <dgm:t>
        <a:bodyPr/>
        <a:lstStyle/>
        <a:p>
          <a:endParaRPr lang="es-EC"/>
        </a:p>
      </dgm:t>
    </dgm:pt>
    <dgm:pt modelId="{1A2DEB05-2DE9-4A97-8711-B69818CD29B7}" type="pres">
      <dgm:prSet presAssocID="{29879987-DEF5-4679-B777-ABA6CA9CBBA4}" presName="connectorText" presStyleLbl="sibTrans2D1" presStyleIdx="1" presStyleCnt="4"/>
      <dgm:spPr/>
      <dgm:t>
        <a:bodyPr/>
        <a:lstStyle/>
        <a:p>
          <a:endParaRPr lang="es-EC"/>
        </a:p>
      </dgm:t>
    </dgm:pt>
    <dgm:pt modelId="{C82653EA-4288-40B5-A137-DE6FB23A24E2}" type="pres">
      <dgm:prSet presAssocID="{AEA20000-C01B-45A0-8351-69FF489458CD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F0DB483-C34B-43CE-8A49-7D100EA5D001}" type="pres">
      <dgm:prSet presAssocID="{B51692A1-4D78-413D-8565-A15D09FF600C}" presName="sibTrans" presStyleLbl="sibTrans2D1" presStyleIdx="2" presStyleCnt="4"/>
      <dgm:spPr/>
      <dgm:t>
        <a:bodyPr/>
        <a:lstStyle/>
        <a:p>
          <a:endParaRPr lang="es-EC"/>
        </a:p>
      </dgm:t>
    </dgm:pt>
    <dgm:pt modelId="{E9B06B5A-5053-4FBA-9204-693A907EA9BC}" type="pres">
      <dgm:prSet presAssocID="{B51692A1-4D78-413D-8565-A15D09FF600C}" presName="connectorText" presStyleLbl="sibTrans2D1" presStyleIdx="2" presStyleCnt="4"/>
      <dgm:spPr/>
      <dgm:t>
        <a:bodyPr/>
        <a:lstStyle/>
        <a:p>
          <a:endParaRPr lang="es-EC"/>
        </a:p>
      </dgm:t>
    </dgm:pt>
    <dgm:pt modelId="{4BDFA54C-6FD6-4C05-B8E3-6BA24EC04194}" type="pres">
      <dgm:prSet presAssocID="{6711D082-704D-4B7C-BCA0-AB91912ACB0D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C2F6761-82FB-486D-99F3-0AFF701C5CFC}" type="pres">
      <dgm:prSet presAssocID="{80007717-34DC-475D-BD20-3829FA6DFEA4}" presName="sibTrans" presStyleLbl="sibTrans2D1" presStyleIdx="3" presStyleCnt="4"/>
      <dgm:spPr/>
      <dgm:t>
        <a:bodyPr/>
        <a:lstStyle/>
        <a:p>
          <a:endParaRPr lang="es-EC"/>
        </a:p>
      </dgm:t>
    </dgm:pt>
    <dgm:pt modelId="{BDBDB7ED-6A36-4243-8B70-86277D9644AD}" type="pres">
      <dgm:prSet presAssocID="{80007717-34DC-475D-BD20-3829FA6DFEA4}" presName="connectorText" presStyleLbl="sibTrans2D1" presStyleIdx="3" presStyleCnt="4"/>
      <dgm:spPr/>
      <dgm:t>
        <a:bodyPr/>
        <a:lstStyle/>
        <a:p>
          <a:endParaRPr lang="es-EC"/>
        </a:p>
      </dgm:t>
    </dgm:pt>
    <dgm:pt modelId="{DC55AEDA-E316-48CE-9DB2-1050D0D277A2}" type="pres">
      <dgm:prSet presAssocID="{C7F4DA77-307A-4DFA-A3D1-D2B365E9FFB7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FEA9F03-3448-4B0A-9785-F63AA219F014}" type="presOf" srcId="{80007717-34DC-475D-BD20-3829FA6DFEA4}" destId="{BDBDB7ED-6A36-4243-8B70-86277D9644AD}" srcOrd="1" destOrd="0" presId="urn:microsoft.com/office/officeart/2005/8/layout/process5"/>
    <dgm:cxn modelId="{66F667FD-6FAD-411A-94E4-23FB02BE5F44}" type="presOf" srcId="{6711D082-704D-4B7C-BCA0-AB91912ACB0D}" destId="{4BDFA54C-6FD6-4C05-B8E3-6BA24EC04194}" srcOrd="0" destOrd="0" presId="urn:microsoft.com/office/officeart/2005/8/layout/process5"/>
    <dgm:cxn modelId="{B9E80B95-E548-4464-8D23-4BB76C0B17A1}" type="presOf" srcId="{AEA20000-C01B-45A0-8351-69FF489458CD}" destId="{C82653EA-4288-40B5-A137-DE6FB23A24E2}" srcOrd="0" destOrd="0" presId="urn:microsoft.com/office/officeart/2005/8/layout/process5"/>
    <dgm:cxn modelId="{BB1DCD21-0386-464A-B364-E0411566A340}" srcId="{678BF5AF-B8BA-47B1-8ECA-364654532852}" destId="{EA90D0F0-D397-4927-AD9D-6420FCC6B47F}" srcOrd="0" destOrd="0" parTransId="{3AA09163-CA92-4F61-AAE3-CD7374244EE8}" sibTransId="{372F3929-51B7-4D1B-A0A2-D30ED416D4A5}"/>
    <dgm:cxn modelId="{D51232EA-F75F-4E7A-BEC8-67B63E698479}" type="presOf" srcId="{42D3D4B0-3277-455E-92DA-CE0EC0A11B7F}" destId="{57149D52-48B9-45C0-B959-635FC3C1CA4C}" srcOrd="0" destOrd="0" presId="urn:microsoft.com/office/officeart/2005/8/layout/process5"/>
    <dgm:cxn modelId="{98E2C6A0-33A7-4FB8-ADF7-8DE38EA6C1EA}" type="presOf" srcId="{372F3929-51B7-4D1B-A0A2-D30ED416D4A5}" destId="{4DBB3DF8-1C40-49CB-8C74-06BA6C02D1CA}" srcOrd="1" destOrd="0" presId="urn:microsoft.com/office/officeart/2005/8/layout/process5"/>
    <dgm:cxn modelId="{1DD85D83-70DD-4CAE-B38A-E3CACDB4A4DF}" type="presOf" srcId="{EA90D0F0-D397-4927-AD9D-6420FCC6B47F}" destId="{A404F69D-73BE-4923-95BA-34EA8D53AB75}" srcOrd="0" destOrd="0" presId="urn:microsoft.com/office/officeart/2005/8/layout/process5"/>
    <dgm:cxn modelId="{3ACFAFDC-7A19-4511-8248-DD1EE2E8CC1A}" type="presOf" srcId="{29879987-DEF5-4679-B777-ABA6CA9CBBA4}" destId="{1A2DEB05-2DE9-4A97-8711-B69818CD29B7}" srcOrd="1" destOrd="0" presId="urn:microsoft.com/office/officeart/2005/8/layout/process5"/>
    <dgm:cxn modelId="{6123C7EC-D409-403D-88C2-515C9C2D6E3C}" type="presOf" srcId="{678BF5AF-B8BA-47B1-8ECA-364654532852}" destId="{2BFCDB1D-7365-46E1-BD02-288D6542A236}" srcOrd="0" destOrd="0" presId="urn:microsoft.com/office/officeart/2005/8/layout/process5"/>
    <dgm:cxn modelId="{2E04638C-C7AF-4E6E-B12F-7152B09366E8}" srcId="{678BF5AF-B8BA-47B1-8ECA-364654532852}" destId="{AEA20000-C01B-45A0-8351-69FF489458CD}" srcOrd="2" destOrd="0" parTransId="{3B7B4D9A-AEB5-4CAD-9A4F-DD67D0C14B33}" sibTransId="{B51692A1-4D78-413D-8565-A15D09FF600C}"/>
    <dgm:cxn modelId="{26C5CB1D-5EAE-4BCC-8198-DF2A69E0D7F0}" type="presOf" srcId="{29879987-DEF5-4679-B777-ABA6CA9CBBA4}" destId="{6106B8BD-843F-43CB-B6F4-6FC3FB5E7142}" srcOrd="0" destOrd="0" presId="urn:microsoft.com/office/officeart/2005/8/layout/process5"/>
    <dgm:cxn modelId="{6D331022-0D2D-48AF-A009-37738E234D52}" type="presOf" srcId="{B51692A1-4D78-413D-8565-A15D09FF600C}" destId="{FF0DB483-C34B-43CE-8A49-7D100EA5D001}" srcOrd="0" destOrd="0" presId="urn:microsoft.com/office/officeart/2005/8/layout/process5"/>
    <dgm:cxn modelId="{8A3168EF-9806-4578-81A0-546AE23F28C1}" type="presOf" srcId="{B51692A1-4D78-413D-8565-A15D09FF600C}" destId="{E9B06B5A-5053-4FBA-9204-693A907EA9BC}" srcOrd="1" destOrd="0" presId="urn:microsoft.com/office/officeart/2005/8/layout/process5"/>
    <dgm:cxn modelId="{686EA3B9-37EB-4C88-B74E-C7CAED72F782}" type="presOf" srcId="{C7F4DA77-307A-4DFA-A3D1-D2B365E9FFB7}" destId="{DC55AEDA-E316-48CE-9DB2-1050D0D277A2}" srcOrd="0" destOrd="0" presId="urn:microsoft.com/office/officeart/2005/8/layout/process5"/>
    <dgm:cxn modelId="{A4FB462D-8307-42CC-80D8-7343867B63F0}" type="presOf" srcId="{80007717-34DC-475D-BD20-3829FA6DFEA4}" destId="{2C2F6761-82FB-486D-99F3-0AFF701C5CFC}" srcOrd="0" destOrd="0" presId="urn:microsoft.com/office/officeart/2005/8/layout/process5"/>
    <dgm:cxn modelId="{F6A091B8-9303-434B-B071-42BBF8ED4EEF}" type="presOf" srcId="{372F3929-51B7-4D1B-A0A2-D30ED416D4A5}" destId="{61E16A00-0563-41E9-A25F-C28E2C1DE417}" srcOrd="0" destOrd="0" presId="urn:microsoft.com/office/officeart/2005/8/layout/process5"/>
    <dgm:cxn modelId="{303790B9-3CFB-4B42-BEBF-A05165F39C81}" srcId="{678BF5AF-B8BA-47B1-8ECA-364654532852}" destId="{6711D082-704D-4B7C-BCA0-AB91912ACB0D}" srcOrd="3" destOrd="0" parTransId="{9F03CC5C-620C-44FC-8247-41E9C355E014}" sibTransId="{80007717-34DC-475D-BD20-3829FA6DFEA4}"/>
    <dgm:cxn modelId="{D2F9C653-9132-493E-952C-706CD48C362C}" srcId="{678BF5AF-B8BA-47B1-8ECA-364654532852}" destId="{42D3D4B0-3277-455E-92DA-CE0EC0A11B7F}" srcOrd="1" destOrd="0" parTransId="{3F291777-6739-44A8-9B6D-4467980F1A88}" sibTransId="{29879987-DEF5-4679-B777-ABA6CA9CBBA4}"/>
    <dgm:cxn modelId="{3DA4F18B-DD3D-4E3A-B012-5B5E8AD5699B}" srcId="{678BF5AF-B8BA-47B1-8ECA-364654532852}" destId="{C7F4DA77-307A-4DFA-A3D1-D2B365E9FFB7}" srcOrd="4" destOrd="0" parTransId="{1CC35CF6-3040-440A-BDC5-09B316915B28}" sibTransId="{E6CBE584-88B6-4E1D-817F-C34EA7CC83F8}"/>
    <dgm:cxn modelId="{91E5EE8B-191A-4A8A-BE9F-F6F6BD458D20}" type="presParOf" srcId="{2BFCDB1D-7365-46E1-BD02-288D6542A236}" destId="{A404F69D-73BE-4923-95BA-34EA8D53AB75}" srcOrd="0" destOrd="0" presId="urn:microsoft.com/office/officeart/2005/8/layout/process5"/>
    <dgm:cxn modelId="{B0B0A06A-4FAD-4E57-817E-CC817A132567}" type="presParOf" srcId="{2BFCDB1D-7365-46E1-BD02-288D6542A236}" destId="{61E16A00-0563-41E9-A25F-C28E2C1DE417}" srcOrd="1" destOrd="0" presId="urn:microsoft.com/office/officeart/2005/8/layout/process5"/>
    <dgm:cxn modelId="{18DAEE35-5FF5-4B3B-9AD0-6BFA040CAED9}" type="presParOf" srcId="{61E16A00-0563-41E9-A25F-C28E2C1DE417}" destId="{4DBB3DF8-1C40-49CB-8C74-06BA6C02D1CA}" srcOrd="0" destOrd="0" presId="urn:microsoft.com/office/officeart/2005/8/layout/process5"/>
    <dgm:cxn modelId="{7BBBFD8B-3799-4679-A7E8-C66907A81D83}" type="presParOf" srcId="{2BFCDB1D-7365-46E1-BD02-288D6542A236}" destId="{57149D52-48B9-45C0-B959-635FC3C1CA4C}" srcOrd="2" destOrd="0" presId="urn:microsoft.com/office/officeart/2005/8/layout/process5"/>
    <dgm:cxn modelId="{6ADD42B0-7C65-4C40-9A0B-D8ED89E0F326}" type="presParOf" srcId="{2BFCDB1D-7365-46E1-BD02-288D6542A236}" destId="{6106B8BD-843F-43CB-B6F4-6FC3FB5E7142}" srcOrd="3" destOrd="0" presId="urn:microsoft.com/office/officeart/2005/8/layout/process5"/>
    <dgm:cxn modelId="{2D73358E-8028-468B-BFF3-893985E85680}" type="presParOf" srcId="{6106B8BD-843F-43CB-B6F4-6FC3FB5E7142}" destId="{1A2DEB05-2DE9-4A97-8711-B69818CD29B7}" srcOrd="0" destOrd="0" presId="urn:microsoft.com/office/officeart/2005/8/layout/process5"/>
    <dgm:cxn modelId="{715DAD3C-0D40-4A6F-AA7C-D7C477006B4D}" type="presParOf" srcId="{2BFCDB1D-7365-46E1-BD02-288D6542A236}" destId="{C82653EA-4288-40B5-A137-DE6FB23A24E2}" srcOrd="4" destOrd="0" presId="urn:microsoft.com/office/officeart/2005/8/layout/process5"/>
    <dgm:cxn modelId="{A1EEC662-B751-4229-AA90-13040FF4435E}" type="presParOf" srcId="{2BFCDB1D-7365-46E1-BD02-288D6542A236}" destId="{FF0DB483-C34B-43CE-8A49-7D100EA5D001}" srcOrd="5" destOrd="0" presId="urn:microsoft.com/office/officeart/2005/8/layout/process5"/>
    <dgm:cxn modelId="{9CAF4E6E-DB37-43A7-867E-790A2A92B67A}" type="presParOf" srcId="{FF0DB483-C34B-43CE-8A49-7D100EA5D001}" destId="{E9B06B5A-5053-4FBA-9204-693A907EA9BC}" srcOrd="0" destOrd="0" presId="urn:microsoft.com/office/officeart/2005/8/layout/process5"/>
    <dgm:cxn modelId="{D2E69AE8-45A2-4DBB-BD18-33C1B4A61BD3}" type="presParOf" srcId="{2BFCDB1D-7365-46E1-BD02-288D6542A236}" destId="{4BDFA54C-6FD6-4C05-B8E3-6BA24EC04194}" srcOrd="6" destOrd="0" presId="urn:microsoft.com/office/officeart/2005/8/layout/process5"/>
    <dgm:cxn modelId="{AD979FF1-4F79-49BF-9997-30223895298F}" type="presParOf" srcId="{2BFCDB1D-7365-46E1-BD02-288D6542A236}" destId="{2C2F6761-82FB-486D-99F3-0AFF701C5CFC}" srcOrd="7" destOrd="0" presId="urn:microsoft.com/office/officeart/2005/8/layout/process5"/>
    <dgm:cxn modelId="{2F2274DA-74C3-470C-98BA-C87454E2C598}" type="presParOf" srcId="{2C2F6761-82FB-486D-99F3-0AFF701C5CFC}" destId="{BDBDB7ED-6A36-4243-8B70-86277D9644AD}" srcOrd="0" destOrd="0" presId="urn:microsoft.com/office/officeart/2005/8/layout/process5"/>
    <dgm:cxn modelId="{A5FAD5CE-9917-4008-BD2E-C0BDE1091F57}" type="presParOf" srcId="{2BFCDB1D-7365-46E1-BD02-288D6542A236}" destId="{DC55AEDA-E316-48CE-9DB2-1050D0D277A2}" srcOrd="8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38C1EE1-003D-492B-9126-B6B67580A9E8}" type="doc">
      <dgm:prSet loTypeId="urn:microsoft.com/office/officeart/2005/8/layout/p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E758B690-ED7D-4A5E-8F26-4573951A2AE2}">
      <dgm:prSet phldrT="[Texto]" custT="1"/>
      <dgm:spPr/>
      <dgm:t>
        <a:bodyPr/>
        <a:lstStyle/>
        <a:p>
          <a:pPr rtl="0"/>
          <a:r>
            <a:rPr lang="es-EC" sz="1800" b="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Investigar</a:t>
          </a:r>
          <a:endParaRPr lang="es-EC" sz="1800" b="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30EC8A-D21C-4350-84C2-517198E7B8E4}" type="parTrans" cxnId="{1F3B852D-2348-441E-8F5A-35F388BF3C75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+mj-lt"/>
          </a:endParaRPr>
        </a:p>
      </dgm:t>
    </dgm:pt>
    <dgm:pt modelId="{0653BAAE-4AAB-4E8E-BCBA-E1EF62600E40}" type="sibTrans" cxnId="{1F3B852D-2348-441E-8F5A-35F388BF3C75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+mj-lt"/>
          </a:endParaRPr>
        </a:p>
      </dgm:t>
    </dgm:pt>
    <dgm:pt modelId="{B3A0FB87-572C-44BC-A119-E8C9B3CE0704}">
      <dgm:prSet phldrT="[Texto]" custT="1"/>
      <dgm:spPr/>
      <dgm:t>
        <a:bodyPr/>
        <a:lstStyle/>
        <a:p>
          <a:r>
            <a:rPr lang="es-EC" sz="1800" b="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Realizar</a:t>
          </a:r>
          <a:endParaRPr lang="es-EC" sz="1800" b="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07EA5E-0530-4627-BBD9-B64A00AE5F48}" type="parTrans" cxnId="{3CF88B63-04E8-46C9-81CE-9C86160716D1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+mj-lt"/>
          </a:endParaRPr>
        </a:p>
      </dgm:t>
    </dgm:pt>
    <dgm:pt modelId="{11B0BD62-0E1F-48F2-83AB-CAB55BD92730}" type="sibTrans" cxnId="{3CF88B63-04E8-46C9-81CE-9C86160716D1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+mj-lt"/>
          </a:endParaRPr>
        </a:p>
      </dgm:t>
    </dgm:pt>
    <dgm:pt modelId="{FCC6365E-5DAD-4584-8B15-46B80641781D}">
      <dgm:prSet phldrT="[Texto]" custT="1"/>
      <dgm:spPr/>
      <dgm:t>
        <a:bodyPr/>
        <a:lstStyle/>
        <a:p>
          <a:r>
            <a:rPr lang="es-EC" sz="1800" b="0" i="1" smtClean="0">
              <a:latin typeface="Times New Roman" panose="02020603050405020304" pitchFamily="18" charset="0"/>
              <a:cs typeface="Times New Roman" panose="02020603050405020304" pitchFamily="18" charset="0"/>
            </a:rPr>
            <a:t>Analizar</a:t>
          </a:r>
          <a:endParaRPr lang="es-EC" sz="1800" b="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068303-FF77-4DE6-AD4E-79F4BB895881}" type="parTrans" cxnId="{AFF6F30A-08A6-4B43-99E9-7235F418EAC5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+mj-lt"/>
          </a:endParaRPr>
        </a:p>
      </dgm:t>
    </dgm:pt>
    <dgm:pt modelId="{E8E16712-DB5B-4D6B-A857-7AFA36C5E164}" type="sibTrans" cxnId="{AFF6F30A-08A6-4B43-99E9-7235F418EAC5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+mj-lt"/>
          </a:endParaRPr>
        </a:p>
      </dgm:t>
    </dgm:pt>
    <dgm:pt modelId="{584CB92A-2B1D-4769-B093-0EB77244FE25}">
      <dgm:prSet phldrT="[Texto]" custT="1"/>
      <dgm:spPr/>
      <dgm:t>
        <a:bodyPr/>
        <a:lstStyle/>
        <a:p>
          <a:r>
            <a:rPr lang="es-EC" sz="1800" b="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Determinar</a:t>
          </a:r>
          <a:endParaRPr lang="es-EC" sz="1800" b="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7843D3-EBA7-4EF0-947B-5ABE1D136BEE}" type="parTrans" cxnId="{BB95C859-5E4A-432A-AA82-C01FD398EE45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+mj-lt"/>
          </a:endParaRPr>
        </a:p>
      </dgm:t>
    </dgm:pt>
    <dgm:pt modelId="{D5392962-9B01-4FBB-A403-674A86D01340}" type="sibTrans" cxnId="{BB95C859-5E4A-432A-AA82-C01FD398EE45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+mj-lt"/>
          </a:endParaRPr>
        </a:p>
      </dgm:t>
    </dgm:pt>
    <dgm:pt modelId="{845BC759-8E79-489D-8E4D-A2D10550F4FD}">
      <dgm:prSet phldrT="[Texto]" custT="1"/>
      <dgm:spPr/>
      <dgm:t>
        <a:bodyPr/>
        <a:lstStyle/>
        <a:p>
          <a:r>
            <a:rPr lang="es-EC" sz="1800" b="0" i="1" smtClean="0">
              <a:latin typeface="Times New Roman" panose="02020603050405020304" pitchFamily="18" charset="0"/>
              <a:cs typeface="Times New Roman" panose="02020603050405020304" pitchFamily="18" charset="0"/>
            </a:rPr>
            <a:t>Emplear</a:t>
          </a:r>
          <a:endParaRPr lang="es-EC" sz="1800" b="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004A01-D8B7-45A8-91F5-24490EF04A46}" type="parTrans" cxnId="{C2073929-CFAB-481C-9CC5-5AE1B230743C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+mj-lt"/>
          </a:endParaRPr>
        </a:p>
      </dgm:t>
    </dgm:pt>
    <dgm:pt modelId="{D90FE95A-881F-4700-828F-840B8EB7C6D6}" type="sibTrans" cxnId="{C2073929-CFAB-481C-9CC5-5AE1B230743C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+mj-lt"/>
          </a:endParaRPr>
        </a:p>
      </dgm:t>
    </dgm:pt>
    <dgm:pt modelId="{7CC4BDEE-9B58-4553-8B69-4B983CAFB89C}" type="pres">
      <dgm:prSet presAssocID="{138C1EE1-003D-492B-9126-B6B67580A9E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1A0BE955-E5C5-4F6B-8C8C-65380469C5FC}" type="pres">
      <dgm:prSet presAssocID="{E758B690-ED7D-4A5E-8F26-4573951A2AE2}" presName="compNode" presStyleCnt="0"/>
      <dgm:spPr/>
    </dgm:pt>
    <dgm:pt modelId="{4B259D96-3D99-4812-B328-0E80555EF087}" type="pres">
      <dgm:prSet presAssocID="{E758B690-ED7D-4A5E-8F26-4573951A2AE2}" presName="pictRect" presStyleLbl="nod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215503A-C204-4D44-890C-4A95E403FF36}" type="pres">
      <dgm:prSet presAssocID="{E758B690-ED7D-4A5E-8F26-4573951A2AE2}" presName="textRect" presStyleLbl="revTx" presStyleIdx="0" presStyleCnt="5" custLinFactNeighborX="3071" custLinFactNeighborY="368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9E1CD1B-3498-442F-9940-574FF98DA4BF}" type="pres">
      <dgm:prSet presAssocID="{0653BAAE-4AAB-4E8E-BCBA-E1EF62600E40}" presName="sibTrans" presStyleLbl="sibTrans2D1" presStyleIdx="0" presStyleCnt="0"/>
      <dgm:spPr/>
      <dgm:t>
        <a:bodyPr/>
        <a:lstStyle/>
        <a:p>
          <a:endParaRPr lang="es-ES"/>
        </a:p>
      </dgm:t>
    </dgm:pt>
    <dgm:pt modelId="{3986F3B6-B679-45F4-8680-3D23A93938E4}" type="pres">
      <dgm:prSet presAssocID="{B3A0FB87-572C-44BC-A119-E8C9B3CE0704}" presName="compNode" presStyleCnt="0"/>
      <dgm:spPr/>
    </dgm:pt>
    <dgm:pt modelId="{F0EBBD37-4FC6-4BAA-A5E1-FFC521BA3786}" type="pres">
      <dgm:prSet presAssocID="{B3A0FB87-572C-44BC-A119-E8C9B3CE0704}" presName="pictRect" presStyleLbl="nod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54C53D45-1714-4E47-A873-9B282F43D52A}" type="pres">
      <dgm:prSet presAssocID="{B3A0FB87-572C-44BC-A119-E8C9B3CE0704}" presName="textRect" presStyleLbl="revTx" presStyleIdx="1" presStyleCnt="5" custLinFactNeighborX="2478" custLinFactNeighborY="368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6F296D3-6A53-47A1-9121-FA718A9BDEC6}" type="pres">
      <dgm:prSet presAssocID="{11B0BD62-0E1F-48F2-83AB-CAB55BD92730}" presName="sibTrans" presStyleLbl="sibTrans2D1" presStyleIdx="0" presStyleCnt="0"/>
      <dgm:spPr/>
      <dgm:t>
        <a:bodyPr/>
        <a:lstStyle/>
        <a:p>
          <a:endParaRPr lang="es-ES"/>
        </a:p>
      </dgm:t>
    </dgm:pt>
    <dgm:pt modelId="{0F969D5F-F780-4EDE-A71C-9325F78299AE}" type="pres">
      <dgm:prSet presAssocID="{845BC759-8E79-489D-8E4D-A2D10550F4FD}" presName="compNode" presStyleCnt="0"/>
      <dgm:spPr/>
    </dgm:pt>
    <dgm:pt modelId="{710DB11F-3EE1-4228-B96D-39CD889F13F1}" type="pres">
      <dgm:prSet presAssocID="{845BC759-8E79-489D-8E4D-A2D10550F4FD}" presName="pictRect" presStyleLbl="nod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11DC695A-562C-4ECE-BA78-01A2CACDF221}" type="pres">
      <dgm:prSet presAssocID="{845BC759-8E79-489D-8E4D-A2D10550F4FD}" presName="textRect" presStyleLbl="revTx" presStyleIdx="2" presStyleCnt="5" custLinFactNeighborX="2478" custLinFactNeighborY="368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D7FE443-1472-4262-B5C5-20BC8BA53D4B}" type="pres">
      <dgm:prSet presAssocID="{D90FE95A-881F-4700-828F-840B8EB7C6D6}" presName="sibTrans" presStyleLbl="sibTrans2D1" presStyleIdx="0" presStyleCnt="0"/>
      <dgm:spPr/>
      <dgm:t>
        <a:bodyPr/>
        <a:lstStyle/>
        <a:p>
          <a:endParaRPr lang="es-ES"/>
        </a:p>
      </dgm:t>
    </dgm:pt>
    <dgm:pt modelId="{E62E5A21-8840-4FB4-8957-3937A21C7BB3}" type="pres">
      <dgm:prSet presAssocID="{FCC6365E-5DAD-4584-8B15-46B80641781D}" presName="compNode" presStyleCnt="0"/>
      <dgm:spPr/>
    </dgm:pt>
    <dgm:pt modelId="{51536DA6-FA85-4177-BBE2-D49DF3B4C07A}" type="pres">
      <dgm:prSet presAssocID="{FCC6365E-5DAD-4584-8B15-46B80641781D}" presName="pictRect" presStyleLbl="nod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240741A3-5B04-461B-A071-8A36AD5031CC}" type="pres">
      <dgm:prSet presAssocID="{FCC6365E-5DAD-4584-8B15-46B80641781D}" presName="textRect" presStyleLbl="revTx" presStyleIdx="3" presStyleCnt="5" custLinFactNeighborX="2478" custLinFactNeighborY="368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09B0DCB-16E0-47D6-A41D-3F395310ADF5}" type="pres">
      <dgm:prSet presAssocID="{E8E16712-DB5B-4D6B-A857-7AFA36C5E164}" presName="sibTrans" presStyleLbl="sibTrans2D1" presStyleIdx="0" presStyleCnt="0"/>
      <dgm:spPr/>
      <dgm:t>
        <a:bodyPr/>
        <a:lstStyle/>
        <a:p>
          <a:endParaRPr lang="es-ES"/>
        </a:p>
      </dgm:t>
    </dgm:pt>
    <dgm:pt modelId="{855CE078-83EA-4085-8E22-A1A5976F0A10}" type="pres">
      <dgm:prSet presAssocID="{584CB92A-2B1D-4769-B093-0EB77244FE25}" presName="compNode" presStyleCnt="0"/>
      <dgm:spPr/>
    </dgm:pt>
    <dgm:pt modelId="{9D8E3265-BA84-45DA-851F-9AB6B901F0A4}" type="pres">
      <dgm:prSet presAssocID="{584CB92A-2B1D-4769-B093-0EB77244FE25}" presName="pictRect" presStyleLbl="node1" presStyleIdx="4" presStyleCnt="5" custLinFactNeighborX="-1024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ABE4D3DE-C8D0-4FBB-A0E1-D4F3864ECF0B}" type="pres">
      <dgm:prSet presAssocID="{584CB92A-2B1D-4769-B093-0EB77244FE25}" presName="textRect" presStyleLbl="revTx" presStyleIdx="4" presStyleCnt="5" custLinFactNeighborX="2477" custLinFactNeighborY="368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BB000BC-4B14-4DC6-84E4-C81A6C7100A5}" type="presOf" srcId="{0653BAAE-4AAB-4E8E-BCBA-E1EF62600E40}" destId="{F9E1CD1B-3498-442F-9940-574FF98DA4BF}" srcOrd="0" destOrd="0" presId="urn:microsoft.com/office/officeart/2005/8/layout/pList1"/>
    <dgm:cxn modelId="{457B04F7-2E58-4E07-9443-0E80E2A9778C}" type="presOf" srcId="{E8E16712-DB5B-4D6B-A857-7AFA36C5E164}" destId="{109B0DCB-16E0-47D6-A41D-3F395310ADF5}" srcOrd="0" destOrd="0" presId="urn:microsoft.com/office/officeart/2005/8/layout/pList1"/>
    <dgm:cxn modelId="{95E77F39-7C34-4A57-AADE-034AD1CF9D7A}" type="presOf" srcId="{138C1EE1-003D-492B-9126-B6B67580A9E8}" destId="{7CC4BDEE-9B58-4553-8B69-4B983CAFB89C}" srcOrd="0" destOrd="0" presId="urn:microsoft.com/office/officeart/2005/8/layout/pList1"/>
    <dgm:cxn modelId="{AFF6F30A-08A6-4B43-99E9-7235F418EAC5}" srcId="{138C1EE1-003D-492B-9126-B6B67580A9E8}" destId="{FCC6365E-5DAD-4584-8B15-46B80641781D}" srcOrd="3" destOrd="0" parTransId="{2A068303-FF77-4DE6-AD4E-79F4BB895881}" sibTransId="{E8E16712-DB5B-4D6B-A857-7AFA36C5E164}"/>
    <dgm:cxn modelId="{7B8D6FB4-3B2C-43F0-8107-E390CBEFAD87}" type="presOf" srcId="{11B0BD62-0E1F-48F2-83AB-CAB55BD92730}" destId="{B6F296D3-6A53-47A1-9121-FA718A9BDEC6}" srcOrd="0" destOrd="0" presId="urn:microsoft.com/office/officeart/2005/8/layout/pList1"/>
    <dgm:cxn modelId="{5EF4A980-15BF-4BA4-8B66-AF2D223F6A6A}" type="presOf" srcId="{FCC6365E-5DAD-4584-8B15-46B80641781D}" destId="{240741A3-5B04-461B-A071-8A36AD5031CC}" srcOrd="0" destOrd="0" presId="urn:microsoft.com/office/officeart/2005/8/layout/pList1"/>
    <dgm:cxn modelId="{1F3B852D-2348-441E-8F5A-35F388BF3C75}" srcId="{138C1EE1-003D-492B-9126-B6B67580A9E8}" destId="{E758B690-ED7D-4A5E-8F26-4573951A2AE2}" srcOrd="0" destOrd="0" parTransId="{A430EC8A-D21C-4350-84C2-517198E7B8E4}" sibTransId="{0653BAAE-4AAB-4E8E-BCBA-E1EF62600E40}"/>
    <dgm:cxn modelId="{CE2CF005-B210-4710-8585-D68BC58BAD8C}" type="presOf" srcId="{E758B690-ED7D-4A5E-8F26-4573951A2AE2}" destId="{6215503A-C204-4D44-890C-4A95E403FF36}" srcOrd="0" destOrd="0" presId="urn:microsoft.com/office/officeart/2005/8/layout/pList1"/>
    <dgm:cxn modelId="{3CF88B63-04E8-46C9-81CE-9C86160716D1}" srcId="{138C1EE1-003D-492B-9126-B6B67580A9E8}" destId="{B3A0FB87-572C-44BC-A119-E8C9B3CE0704}" srcOrd="1" destOrd="0" parTransId="{A607EA5E-0530-4627-BBD9-B64A00AE5F48}" sibTransId="{11B0BD62-0E1F-48F2-83AB-CAB55BD92730}"/>
    <dgm:cxn modelId="{BB95C859-5E4A-432A-AA82-C01FD398EE45}" srcId="{138C1EE1-003D-492B-9126-B6B67580A9E8}" destId="{584CB92A-2B1D-4769-B093-0EB77244FE25}" srcOrd="4" destOrd="0" parTransId="{037843D3-EBA7-4EF0-947B-5ABE1D136BEE}" sibTransId="{D5392962-9B01-4FBB-A403-674A86D01340}"/>
    <dgm:cxn modelId="{C2073929-CFAB-481C-9CC5-5AE1B230743C}" srcId="{138C1EE1-003D-492B-9126-B6B67580A9E8}" destId="{845BC759-8E79-489D-8E4D-A2D10550F4FD}" srcOrd="2" destOrd="0" parTransId="{57004A01-D8B7-45A8-91F5-24490EF04A46}" sibTransId="{D90FE95A-881F-4700-828F-840B8EB7C6D6}"/>
    <dgm:cxn modelId="{E6E5AAE3-2587-4BBA-AF39-BA2D71632BA3}" type="presOf" srcId="{B3A0FB87-572C-44BC-A119-E8C9B3CE0704}" destId="{54C53D45-1714-4E47-A873-9B282F43D52A}" srcOrd="0" destOrd="0" presId="urn:microsoft.com/office/officeart/2005/8/layout/pList1"/>
    <dgm:cxn modelId="{A44667CA-30D0-4CE5-9BAA-295E8BBDED98}" type="presOf" srcId="{584CB92A-2B1D-4769-B093-0EB77244FE25}" destId="{ABE4D3DE-C8D0-4FBB-A0E1-D4F3864ECF0B}" srcOrd="0" destOrd="0" presId="urn:microsoft.com/office/officeart/2005/8/layout/pList1"/>
    <dgm:cxn modelId="{99485FDC-5E07-4E68-A590-322F5D77256F}" type="presOf" srcId="{845BC759-8E79-489D-8E4D-A2D10550F4FD}" destId="{11DC695A-562C-4ECE-BA78-01A2CACDF221}" srcOrd="0" destOrd="0" presId="urn:microsoft.com/office/officeart/2005/8/layout/pList1"/>
    <dgm:cxn modelId="{6B5FCD18-54CD-48A6-A0A1-8C33784D9D92}" type="presOf" srcId="{D90FE95A-881F-4700-828F-840B8EB7C6D6}" destId="{9D7FE443-1472-4262-B5C5-20BC8BA53D4B}" srcOrd="0" destOrd="0" presId="urn:microsoft.com/office/officeart/2005/8/layout/pList1"/>
    <dgm:cxn modelId="{342D8C7E-C06B-4D91-B67C-85CBC4E2E7BF}" type="presParOf" srcId="{7CC4BDEE-9B58-4553-8B69-4B983CAFB89C}" destId="{1A0BE955-E5C5-4F6B-8C8C-65380469C5FC}" srcOrd="0" destOrd="0" presId="urn:microsoft.com/office/officeart/2005/8/layout/pList1"/>
    <dgm:cxn modelId="{B6C0210F-3233-475D-887B-091433FBCC75}" type="presParOf" srcId="{1A0BE955-E5C5-4F6B-8C8C-65380469C5FC}" destId="{4B259D96-3D99-4812-B328-0E80555EF087}" srcOrd="0" destOrd="0" presId="urn:microsoft.com/office/officeart/2005/8/layout/pList1"/>
    <dgm:cxn modelId="{71F4E6EC-07C7-47C1-83D8-C54AAE213011}" type="presParOf" srcId="{1A0BE955-E5C5-4F6B-8C8C-65380469C5FC}" destId="{6215503A-C204-4D44-890C-4A95E403FF36}" srcOrd="1" destOrd="0" presId="urn:microsoft.com/office/officeart/2005/8/layout/pList1"/>
    <dgm:cxn modelId="{625B775C-DB52-4AC2-B952-019A6A5A0658}" type="presParOf" srcId="{7CC4BDEE-9B58-4553-8B69-4B983CAFB89C}" destId="{F9E1CD1B-3498-442F-9940-574FF98DA4BF}" srcOrd="1" destOrd="0" presId="urn:microsoft.com/office/officeart/2005/8/layout/pList1"/>
    <dgm:cxn modelId="{930206BA-BA88-48F3-849F-146E5AF8DC95}" type="presParOf" srcId="{7CC4BDEE-9B58-4553-8B69-4B983CAFB89C}" destId="{3986F3B6-B679-45F4-8680-3D23A93938E4}" srcOrd="2" destOrd="0" presId="urn:microsoft.com/office/officeart/2005/8/layout/pList1"/>
    <dgm:cxn modelId="{5A53CE44-EA10-4945-9E8C-1F7561105333}" type="presParOf" srcId="{3986F3B6-B679-45F4-8680-3D23A93938E4}" destId="{F0EBBD37-4FC6-4BAA-A5E1-FFC521BA3786}" srcOrd="0" destOrd="0" presId="urn:microsoft.com/office/officeart/2005/8/layout/pList1"/>
    <dgm:cxn modelId="{EC110EE7-0484-44E1-995E-90F2CA2965AB}" type="presParOf" srcId="{3986F3B6-B679-45F4-8680-3D23A93938E4}" destId="{54C53D45-1714-4E47-A873-9B282F43D52A}" srcOrd="1" destOrd="0" presId="urn:microsoft.com/office/officeart/2005/8/layout/pList1"/>
    <dgm:cxn modelId="{019B78C7-061B-4EE2-8A9F-0CED94EA0BF6}" type="presParOf" srcId="{7CC4BDEE-9B58-4553-8B69-4B983CAFB89C}" destId="{B6F296D3-6A53-47A1-9121-FA718A9BDEC6}" srcOrd="3" destOrd="0" presId="urn:microsoft.com/office/officeart/2005/8/layout/pList1"/>
    <dgm:cxn modelId="{97CEC461-1270-40D3-B5CC-76AF2D04EC80}" type="presParOf" srcId="{7CC4BDEE-9B58-4553-8B69-4B983CAFB89C}" destId="{0F969D5F-F780-4EDE-A71C-9325F78299AE}" srcOrd="4" destOrd="0" presId="urn:microsoft.com/office/officeart/2005/8/layout/pList1"/>
    <dgm:cxn modelId="{FFA1577E-88A3-4553-9052-BBB18FE26F57}" type="presParOf" srcId="{0F969D5F-F780-4EDE-A71C-9325F78299AE}" destId="{710DB11F-3EE1-4228-B96D-39CD889F13F1}" srcOrd="0" destOrd="0" presId="urn:microsoft.com/office/officeart/2005/8/layout/pList1"/>
    <dgm:cxn modelId="{743F78B2-A1B0-4F90-B83F-D667840880BE}" type="presParOf" srcId="{0F969D5F-F780-4EDE-A71C-9325F78299AE}" destId="{11DC695A-562C-4ECE-BA78-01A2CACDF221}" srcOrd="1" destOrd="0" presId="urn:microsoft.com/office/officeart/2005/8/layout/pList1"/>
    <dgm:cxn modelId="{B9CD2210-2383-4895-9079-8F901B6BB533}" type="presParOf" srcId="{7CC4BDEE-9B58-4553-8B69-4B983CAFB89C}" destId="{9D7FE443-1472-4262-B5C5-20BC8BA53D4B}" srcOrd="5" destOrd="0" presId="urn:microsoft.com/office/officeart/2005/8/layout/pList1"/>
    <dgm:cxn modelId="{98123178-3734-4B4C-9F37-4CC2C9EA4F5B}" type="presParOf" srcId="{7CC4BDEE-9B58-4553-8B69-4B983CAFB89C}" destId="{E62E5A21-8840-4FB4-8957-3937A21C7BB3}" srcOrd="6" destOrd="0" presId="urn:microsoft.com/office/officeart/2005/8/layout/pList1"/>
    <dgm:cxn modelId="{C11CDE5A-8672-4778-B84C-F7FD09AD434C}" type="presParOf" srcId="{E62E5A21-8840-4FB4-8957-3937A21C7BB3}" destId="{51536DA6-FA85-4177-BBE2-D49DF3B4C07A}" srcOrd="0" destOrd="0" presId="urn:microsoft.com/office/officeart/2005/8/layout/pList1"/>
    <dgm:cxn modelId="{F86300CE-5EF9-4801-9E87-FBA04758AA7A}" type="presParOf" srcId="{E62E5A21-8840-4FB4-8957-3937A21C7BB3}" destId="{240741A3-5B04-461B-A071-8A36AD5031CC}" srcOrd="1" destOrd="0" presId="urn:microsoft.com/office/officeart/2005/8/layout/pList1"/>
    <dgm:cxn modelId="{4F21E90F-CCB2-4C0C-9465-170C12ED1BA1}" type="presParOf" srcId="{7CC4BDEE-9B58-4553-8B69-4B983CAFB89C}" destId="{109B0DCB-16E0-47D6-A41D-3F395310ADF5}" srcOrd="7" destOrd="0" presId="urn:microsoft.com/office/officeart/2005/8/layout/pList1"/>
    <dgm:cxn modelId="{896A1A45-115A-4C7E-A622-443334853944}" type="presParOf" srcId="{7CC4BDEE-9B58-4553-8B69-4B983CAFB89C}" destId="{855CE078-83EA-4085-8E22-A1A5976F0A10}" srcOrd="8" destOrd="0" presId="urn:microsoft.com/office/officeart/2005/8/layout/pList1"/>
    <dgm:cxn modelId="{3BDE6CAF-A77F-43E0-8247-96288986402B}" type="presParOf" srcId="{855CE078-83EA-4085-8E22-A1A5976F0A10}" destId="{9D8E3265-BA84-45DA-851F-9AB6B901F0A4}" srcOrd="0" destOrd="0" presId="urn:microsoft.com/office/officeart/2005/8/layout/pList1"/>
    <dgm:cxn modelId="{7C970C3A-9807-497A-AF15-C231C3CD6756}" type="presParOf" srcId="{855CE078-83EA-4085-8E22-A1A5976F0A10}" destId="{ABE4D3DE-C8D0-4FBB-A0E1-D4F3864ECF0B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49528EB-26D1-4F98-8069-34E58495F7A9}" type="doc">
      <dgm:prSet loTypeId="urn:microsoft.com/office/officeart/2008/layout/AlternatingPictureCircle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D7C88AAE-7063-4C4D-83B8-E26C63830428}">
      <dgm:prSet phldrT="[Texto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</dgm:spPr>
      <dgm:t>
        <a:bodyPr/>
        <a:lstStyle/>
        <a:p>
          <a:endParaRPr lang="es-EC" dirty="0"/>
        </a:p>
      </dgm:t>
    </dgm:pt>
    <dgm:pt modelId="{04FF6EBD-CE66-4782-95B3-3263FBE343DE}" type="parTrans" cxnId="{ED689A05-9D6A-416F-B0E5-98D60626AC6E}">
      <dgm:prSet/>
      <dgm:spPr/>
      <dgm:t>
        <a:bodyPr/>
        <a:lstStyle/>
        <a:p>
          <a:endParaRPr lang="es-EC"/>
        </a:p>
      </dgm:t>
    </dgm:pt>
    <dgm:pt modelId="{97113B76-D501-439A-984B-2535B9D3DA2A}" type="sibTrans" cxnId="{ED689A05-9D6A-416F-B0E5-98D60626AC6E}">
      <dgm:prSet/>
      <dgm:spPr/>
      <dgm:t>
        <a:bodyPr/>
        <a:lstStyle/>
        <a:p>
          <a:endParaRPr lang="es-EC"/>
        </a:p>
      </dgm:t>
    </dgm:pt>
    <dgm:pt modelId="{887BFC5D-6362-4F18-A325-30A67D81DF28}">
      <dgm:prSet phldrT="[Texto]" phldr="1"/>
      <dgm:spPr>
        <a:solidFill>
          <a:srgbClr val="FCF9BE">
            <a:alpha val="90000"/>
          </a:srgbClr>
        </a:solidFill>
        <a:ln>
          <a:noFill/>
        </a:ln>
      </dgm:spPr>
      <dgm:t>
        <a:bodyPr/>
        <a:lstStyle/>
        <a:p>
          <a:endParaRPr lang="es-EC" dirty="0"/>
        </a:p>
      </dgm:t>
    </dgm:pt>
    <dgm:pt modelId="{CFC8D3E4-17B2-4D63-96EF-0C0219897F8E}" type="parTrans" cxnId="{CF2A8BCA-99A3-45CD-B120-BAF4316B413D}">
      <dgm:prSet/>
      <dgm:spPr/>
      <dgm:t>
        <a:bodyPr/>
        <a:lstStyle/>
        <a:p>
          <a:endParaRPr lang="es-EC"/>
        </a:p>
      </dgm:t>
    </dgm:pt>
    <dgm:pt modelId="{77E130B0-0BE3-43F3-8BED-5BCA981CBF58}" type="sibTrans" cxnId="{CF2A8BCA-99A3-45CD-B120-BAF4316B413D}">
      <dgm:prSet/>
      <dgm:spPr/>
      <dgm:t>
        <a:bodyPr/>
        <a:lstStyle/>
        <a:p>
          <a:endParaRPr lang="es-EC"/>
        </a:p>
      </dgm:t>
    </dgm:pt>
    <dgm:pt modelId="{90D5A9DA-58AA-4D98-840D-8C49CB687D2D}">
      <dgm:prSet phldrT="[Texto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</dgm:spPr>
      <dgm:t>
        <a:bodyPr/>
        <a:lstStyle/>
        <a:p>
          <a:endParaRPr lang="es-EC" dirty="0"/>
        </a:p>
      </dgm:t>
    </dgm:pt>
    <dgm:pt modelId="{3DE049C6-95DE-40A8-8A12-EB5BA4941456}" type="parTrans" cxnId="{0B9A05A4-8C82-48E8-8D95-7267029EDAB2}">
      <dgm:prSet/>
      <dgm:spPr/>
      <dgm:t>
        <a:bodyPr/>
        <a:lstStyle/>
        <a:p>
          <a:endParaRPr lang="es-EC"/>
        </a:p>
      </dgm:t>
    </dgm:pt>
    <dgm:pt modelId="{F0211AAC-4AB4-448B-AE73-4ED34F819ABC}" type="sibTrans" cxnId="{0B9A05A4-8C82-48E8-8D95-7267029EDAB2}">
      <dgm:prSet/>
      <dgm:spPr/>
      <dgm:t>
        <a:bodyPr/>
        <a:lstStyle/>
        <a:p>
          <a:endParaRPr lang="es-EC"/>
        </a:p>
      </dgm:t>
    </dgm:pt>
    <dgm:pt modelId="{634D1C3A-70F6-477A-BAA6-6EFC1372D292}" type="pres">
      <dgm:prSet presAssocID="{849528EB-26D1-4F98-8069-34E58495F7A9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s-EC"/>
        </a:p>
      </dgm:t>
    </dgm:pt>
    <dgm:pt modelId="{F5305F8E-BBE2-4753-A476-A335E5B9EE27}" type="pres">
      <dgm:prSet presAssocID="{D7C88AAE-7063-4C4D-83B8-E26C63830428}" presName="composite" presStyleCnt="0"/>
      <dgm:spPr/>
    </dgm:pt>
    <dgm:pt modelId="{0007105B-F0AE-4642-B1FC-92CA3060B12E}" type="pres">
      <dgm:prSet presAssocID="{D7C88AAE-7063-4C4D-83B8-E26C63830428}" presName="Accent" presStyleLbl="alignNode1" presStyleIdx="0" presStyleCnt="5">
        <dgm:presLayoutVars>
          <dgm:chMax val="0"/>
          <dgm:chPref val="0"/>
        </dgm:presLayoutVars>
      </dgm:prSet>
      <dgm:spPr>
        <a:solidFill>
          <a:srgbClr val="EE5638"/>
        </a:solidFill>
        <a:ln>
          <a:noFill/>
        </a:ln>
      </dgm:spPr>
    </dgm:pt>
    <dgm:pt modelId="{DAC430BA-862B-4429-A773-279A10853C69}" type="pres">
      <dgm:prSet presAssocID="{D7C88AAE-7063-4C4D-83B8-E26C63830428}" presName="Image" presStyleLbl="bgImgPlace1" presStyleIdx="0" presStyleCnt="3" custScaleX="104063" custLinFactNeighborX="-12977" custLinFactNeighborY="-682">
        <dgm:presLayoutVars>
          <dgm:chMax val="0"/>
          <dgm:chPref val="0"/>
          <dgm:bulletEnabled val="1"/>
        </dgm:presLayoutVars>
      </dgm:prSet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56E8B855-0692-4EA0-9076-FE7B1CF0AC62}" type="pres">
      <dgm:prSet presAssocID="{D7C88AAE-7063-4C4D-83B8-E26C63830428}" presName="Parent" presStyleLbl="fgAccFollow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3B02218-52BD-4218-8746-0470227EC1FA}" type="pres">
      <dgm:prSet presAssocID="{D7C88AAE-7063-4C4D-83B8-E26C63830428}" presName="Space" presStyleCnt="0">
        <dgm:presLayoutVars>
          <dgm:chMax val="0"/>
          <dgm:chPref val="0"/>
        </dgm:presLayoutVars>
      </dgm:prSet>
      <dgm:spPr/>
    </dgm:pt>
    <dgm:pt modelId="{E3D9CE46-F8AE-4ECE-9110-D0279819F38A}" type="pres">
      <dgm:prSet presAssocID="{97113B76-D501-439A-984B-2535B9D3DA2A}" presName="ConnectorComposite" presStyleCnt="0"/>
      <dgm:spPr/>
    </dgm:pt>
    <dgm:pt modelId="{9E8EFA29-1CBC-4598-B60B-07B1C06596E9}" type="pres">
      <dgm:prSet presAssocID="{97113B76-D501-439A-984B-2535B9D3DA2A}" presName="TopSpacing" presStyleCnt="0"/>
      <dgm:spPr/>
    </dgm:pt>
    <dgm:pt modelId="{441ACD3B-9AD9-4286-8E50-614476166D0F}" type="pres">
      <dgm:prSet presAssocID="{97113B76-D501-439A-984B-2535B9D3DA2A}" presName="Connector" presStyleLbl="alignNode1" presStyleIdx="1" presStyleCnt="5"/>
      <dgm:spPr>
        <a:solidFill>
          <a:srgbClr val="002060"/>
        </a:solidFill>
        <a:ln>
          <a:noFill/>
        </a:ln>
      </dgm:spPr>
    </dgm:pt>
    <dgm:pt modelId="{C47D63D8-19DD-4D3D-AF2E-C5C78A3BA78E}" type="pres">
      <dgm:prSet presAssocID="{97113B76-D501-439A-984B-2535B9D3DA2A}" presName="BottomSpacing" presStyleCnt="0"/>
      <dgm:spPr/>
    </dgm:pt>
    <dgm:pt modelId="{DE91ED49-1390-4918-BAFE-89F2195BF114}" type="pres">
      <dgm:prSet presAssocID="{887BFC5D-6362-4F18-A325-30A67D81DF28}" presName="composite" presStyleCnt="0"/>
      <dgm:spPr/>
    </dgm:pt>
    <dgm:pt modelId="{E648AC2E-7EB7-4D7D-8979-C431D84BFE33}" type="pres">
      <dgm:prSet presAssocID="{887BFC5D-6362-4F18-A325-30A67D81DF28}" presName="Accent" presStyleLbl="alignNode1" presStyleIdx="2" presStyleCnt="5">
        <dgm:presLayoutVars>
          <dgm:chMax val="0"/>
          <dgm:chPref val="0"/>
        </dgm:presLayoutVars>
      </dgm:prSet>
      <dgm:spPr>
        <a:solidFill>
          <a:srgbClr val="92D050"/>
        </a:solidFill>
      </dgm:spPr>
    </dgm:pt>
    <dgm:pt modelId="{F23F6AC3-0395-47EA-92C4-CD67E65F6A17}" type="pres">
      <dgm:prSet presAssocID="{887BFC5D-6362-4F18-A325-30A67D81DF28}" presName="Image" presStyleLbl="bgImgPlace1" presStyleIdx="1" presStyleCnt="3" custScaleX="104063" custLinFactNeighborX="5860" custLinFactNeighborY="-6253">
        <dgm:presLayoutVars>
          <dgm:chMax val="0"/>
          <dgm:chPref val="0"/>
          <dgm:bulletEnabled val="1"/>
        </dgm:presLayoutVars>
      </dgm:prSet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B41A46F9-6BFA-4D1D-A189-A1A6BEF80AC5}" type="pres">
      <dgm:prSet presAssocID="{887BFC5D-6362-4F18-A325-30A67D81DF28}" presName="Parent" presStyleLbl="fgAccFollow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A255AC5-68C5-49A1-9726-E5DB96889B37}" type="pres">
      <dgm:prSet presAssocID="{887BFC5D-6362-4F18-A325-30A67D81DF28}" presName="Space" presStyleCnt="0">
        <dgm:presLayoutVars>
          <dgm:chMax val="0"/>
          <dgm:chPref val="0"/>
        </dgm:presLayoutVars>
      </dgm:prSet>
      <dgm:spPr/>
    </dgm:pt>
    <dgm:pt modelId="{BB4D66A5-8229-4545-9CED-BA2A13B57E36}" type="pres">
      <dgm:prSet presAssocID="{77E130B0-0BE3-43F3-8BED-5BCA981CBF58}" presName="ConnectorComposite" presStyleCnt="0"/>
      <dgm:spPr/>
    </dgm:pt>
    <dgm:pt modelId="{D94820C1-4269-467E-81FC-D548EEC7BBD3}" type="pres">
      <dgm:prSet presAssocID="{77E130B0-0BE3-43F3-8BED-5BCA981CBF58}" presName="TopSpacing" presStyleCnt="0"/>
      <dgm:spPr/>
    </dgm:pt>
    <dgm:pt modelId="{104A10D8-D5A7-444D-B44E-F2183FCD8000}" type="pres">
      <dgm:prSet presAssocID="{77E130B0-0BE3-43F3-8BED-5BCA981CBF58}" presName="Connector" presStyleLbl="alignNode1" presStyleIdx="3" presStyleCnt="5"/>
      <dgm:spPr>
        <a:solidFill>
          <a:srgbClr val="002060"/>
        </a:solidFill>
        <a:ln>
          <a:noFill/>
        </a:ln>
      </dgm:spPr>
    </dgm:pt>
    <dgm:pt modelId="{A98C4A1D-9BEE-429B-83E8-38C788A4BAF3}" type="pres">
      <dgm:prSet presAssocID="{77E130B0-0BE3-43F3-8BED-5BCA981CBF58}" presName="BottomSpacing" presStyleCnt="0"/>
      <dgm:spPr/>
    </dgm:pt>
    <dgm:pt modelId="{2577C465-E6CA-41A7-BD42-FF36A0FC1702}" type="pres">
      <dgm:prSet presAssocID="{90D5A9DA-58AA-4D98-840D-8C49CB687D2D}" presName="composite" presStyleCnt="0"/>
      <dgm:spPr/>
    </dgm:pt>
    <dgm:pt modelId="{C23F666C-D90E-49AF-9836-AAF9901361A3}" type="pres">
      <dgm:prSet presAssocID="{90D5A9DA-58AA-4D98-840D-8C49CB687D2D}" presName="Accent" presStyleLbl="alignNode1" presStyleIdx="4" presStyleCnt="5">
        <dgm:presLayoutVars>
          <dgm:chMax val="0"/>
          <dgm:chPref val="0"/>
        </dgm:presLayoutVars>
      </dgm:prSet>
      <dgm:spPr>
        <a:solidFill>
          <a:srgbClr val="A740E6"/>
        </a:solidFill>
      </dgm:spPr>
    </dgm:pt>
    <dgm:pt modelId="{091AB10D-C191-410E-AD7A-F62D042DED79}" type="pres">
      <dgm:prSet presAssocID="{90D5A9DA-58AA-4D98-840D-8C49CB687D2D}" presName="Image" presStyleLbl="bgImgPlace1" presStyleIdx="2" presStyleCnt="3" custScaleX="104063" custLinFactNeighborX="-12977" custLinFactNeighborY="-682">
        <dgm:presLayoutVars>
          <dgm:chMax val="0"/>
          <dgm:chPref val="0"/>
          <dgm:bulletEnabled val="1"/>
        </dgm:presLayoutVars>
      </dgm:prSet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F49AF1EC-7534-4900-84E2-A347AD6C570A}" type="pres">
      <dgm:prSet presAssocID="{90D5A9DA-58AA-4D98-840D-8C49CB687D2D}" presName="Parent" presStyleLbl="fgAccFollow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34136A4-C68A-4F54-9794-94ECD49CFB7F}" type="pres">
      <dgm:prSet presAssocID="{90D5A9DA-58AA-4D98-840D-8C49CB687D2D}" presName="Space" presStyleCnt="0">
        <dgm:presLayoutVars>
          <dgm:chMax val="0"/>
          <dgm:chPref val="0"/>
        </dgm:presLayoutVars>
      </dgm:prSet>
      <dgm:spPr/>
    </dgm:pt>
  </dgm:ptLst>
  <dgm:cxnLst>
    <dgm:cxn modelId="{51A920D6-9D31-4DD1-8ED6-E7EE8AF1B546}" type="presOf" srcId="{90D5A9DA-58AA-4D98-840D-8C49CB687D2D}" destId="{F49AF1EC-7534-4900-84E2-A347AD6C570A}" srcOrd="0" destOrd="0" presId="urn:microsoft.com/office/officeart/2008/layout/AlternatingPictureCircles"/>
    <dgm:cxn modelId="{2D2A81F7-2295-4623-A069-C7D1BE504988}" type="presOf" srcId="{D7C88AAE-7063-4C4D-83B8-E26C63830428}" destId="{56E8B855-0692-4EA0-9076-FE7B1CF0AC62}" srcOrd="0" destOrd="0" presId="urn:microsoft.com/office/officeart/2008/layout/AlternatingPictureCircles"/>
    <dgm:cxn modelId="{475D54A4-7394-404E-9B08-3959AE3A51F3}" type="presOf" srcId="{849528EB-26D1-4F98-8069-34E58495F7A9}" destId="{634D1C3A-70F6-477A-BAA6-6EFC1372D292}" srcOrd="0" destOrd="0" presId="urn:microsoft.com/office/officeart/2008/layout/AlternatingPictureCircles"/>
    <dgm:cxn modelId="{ED689A05-9D6A-416F-B0E5-98D60626AC6E}" srcId="{849528EB-26D1-4F98-8069-34E58495F7A9}" destId="{D7C88AAE-7063-4C4D-83B8-E26C63830428}" srcOrd="0" destOrd="0" parTransId="{04FF6EBD-CE66-4782-95B3-3263FBE343DE}" sibTransId="{97113B76-D501-439A-984B-2535B9D3DA2A}"/>
    <dgm:cxn modelId="{CF2A8BCA-99A3-45CD-B120-BAF4316B413D}" srcId="{849528EB-26D1-4F98-8069-34E58495F7A9}" destId="{887BFC5D-6362-4F18-A325-30A67D81DF28}" srcOrd="1" destOrd="0" parTransId="{CFC8D3E4-17B2-4D63-96EF-0C0219897F8E}" sibTransId="{77E130B0-0BE3-43F3-8BED-5BCA981CBF58}"/>
    <dgm:cxn modelId="{0B9A05A4-8C82-48E8-8D95-7267029EDAB2}" srcId="{849528EB-26D1-4F98-8069-34E58495F7A9}" destId="{90D5A9DA-58AA-4D98-840D-8C49CB687D2D}" srcOrd="2" destOrd="0" parTransId="{3DE049C6-95DE-40A8-8A12-EB5BA4941456}" sibTransId="{F0211AAC-4AB4-448B-AE73-4ED34F819ABC}"/>
    <dgm:cxn modelId="{4486D2D0-8D50-4CBC-9589-EC3B41EE1243}" type="presOf" srcId="{887BFC5D-6362-4F18-A325-30A67D81DF28}" destId="{B41A46F9-6BFA-4D1D-A189-A1A6BEF80AC5}" srcOrd="0" destOrd="0" presId="urn:microsoft.com/office/officeart/2008/layout/AlternatingPictureCircles"/>
    <dgm:cxn modelId="{64E5F3A5-CB55-4ACB-8428-11E92731F20D}" type="presParOf" srcId="{634D1C3A-70F6-477A-BAA6-6EFC1372D292}" destId="{F5305F8E-BBE2-4753-A476-A335E5B9EE27}" srcOrd="0" destOrd="0" presId="urn:microsoft.com/office/officeart/2008/layout/AlternatingPictureCircles"/>
    <dgm:cxn modelId="{B1805760-2F90-4DA9-A563-88C29B09A4B9}" type="presParOf" srcId="{F5305F8E-BBE2-4753-A476-A335E5B9EE27}" destId="{0007105B-F0AE-4642-B1FC-92CA3060B12E}" srcOrd="0" destOrd="0" presId="urn:microsoft.com/office/officeart/2008/layout/AlternatingPictureCircles"/>
    <dgm:cxn modelId="{0EBB092B-F3A4-4719-B4FB-C8CD919B1C72}" type="presParOf" srcId="{F5305F8E-BBE2-4753-A476-A335E5B9EE27}" destId="{DAC430BA-862B-4429-A773-279A10853C69}" srcOrd="1" destOrd="0" presId="urn:microsoft.com/office/officeart/2008/layout/AlternatingPictureCircles"/>
    <dgm:cxn modelId="{09747FAE-9861-44C3-965A-3211FED0546C}" type="presParOf" srcId="{F5305F8E-BBE2-4753-A476-A335E5B9EE27}" destId="{56E8B855-0692-4EA0-9076-FE7B1CF0AC62}" srcOrd="2" destOrd="0" presId="urn:microsoft.com/office/officeart/2008/layout/AlternatingPictureCircles"/>
    <dgm:cxn modelId="{DB86E2FA-3702-496C-869E-B620CF27A641}" type="presParOf" srcId="{F5305F8E-BBE2-4753-A476-A335E5B9EE27}" destId="{33B02218-52BD-4218-8746-0470227EC1FA}" srcOrd="3" destOrd="0" presId="urn:microsoft.com/office/officeart/2008/layout/AlternatingPictureCircles"/>
    <dgm:cxn modelId="{4B0BC17F-D5FC-40B5-B3B7-0707F815E4E3}" type="presParOf" srcId="{634D1C3A-70F6-477A-BAA6-6EFC1372D292}" destId="{E3D9CE46-F8AE-4ECE-9110-D0279819F38A}" srcOrd="1" destOrd="0" presId="urn:microsoft.com/office/officeart/2008/layout/AlternatingPictureCircles"/>
    <dgm:cxn modelId="{34AA1F05-FC55-4894-A11B-A9AB73D879B9}" type="presParOf" srcId="{E3D9CE46-F8AE-4ECE-9110-D0279819F38A}" destId="{9E8EFA29-1CBC-4598-B60B-07B1C06596E9}" srcOrd="0" destOrd="0" presId="urn:microsoft.com/office/officeart/2008/layout/AlternatingPictureCircles"/>
    <dgm:cxn modelId="{AECB611F-E4EC-4105-96A1-23A16F62B8FB}" type="presParOf" srcId="{E3D9CE46-F8AE-4ECE-9110-D0279819F38A}" destId="{441ACD3B-9AD9-4286-8E50-614476166D0F}" srcOrd="1" destOrd="0" presId="urn:microsoft.com/office/officeart/2008/layout/AlternatingPictureCircles"/>
    <dgm:cxn modelId="{D42A81DE-CC5F-429B-A497-C0913F97AA86}" type="presParOf" srcId="{E3D9CE46-F8AE-4ECE-9110-D0279819F38A}" destId="{C47D63D8-19DD-4D3D-AF2E-C5C78A3BA78E}" srcOrd="2" destOrd="0" presId="urn:microsoft.com/office/officeart/2008/layout/AlternatingPictureCircles"/>
    <dgm:cxn modelId="{8958D67B-2CB8-4984-892E-F25E80F76406}" type="presParOf" srcId="{634D1C3A-70F6-477A-BAA6-6EFC1372D292}" destId="{DE91ED49-1390-4918-BAFE-89F2195BF114}" srcOrd="2" destOrd="0" presId="urn:microsoft.com/office/officeart/2008/layout/AlternatingPictureCircles"/>
    <dgm:cxn modelId="{58264E9B-0E55-48A6-8E8B-7828ECBB2609}" type="presParOf" srcId="{DE91ED49-1390-4918-BAFE-89F2195BF114}" destId="{E648AC2E-7EB7-4D7D-8979-C431D84BFE33}" srcOrd="0" destOrd="0" presId="urn:microsoft.com/office/officeart/2008/layout/AlternatingPictureCircles"/>
    <dgm:cxn modelId="{73E0996B-267A-44D0-88FB-E3C771DADD04}" type="presParOf" srcId="{DE91ED49-1390-4918-BAFE-89F2195BF114}" destId="{F23F6AC3-0395-47EA-92C4-CD67E65F6A17}" srcOrd="1" destOrd="0" presId="urn:microsoft.com/office/officeart/2008/layout/AlternatingPictureCircles"/>
    <dgm:cxn modelId="{6053EAFA-8512-4978-81C4-68496BCCE586}" type="presParOf" srcId="{DE91ED49-1390-4918-BAFE-89F2195BF114}" destId="{B41A46F9-6BFA-4D1D-A189-A1A6BEF80AC5}" srcOrd="2" destOrd="0" presId="urn:microsoft.com/office/officeart/2008/layout/AlternatingPictureCircles"/>
    <dgm:cxn modelId="{AFF8037A-12AC-4016-B807-BDAF5F8DF832}" type="presParOf" srcId="{DE91ED49-1390-4918-BAFE-89F2195BF114}" destId="{CA255AC5-68C5-49A1-9726-E5DB96889B37}" srcOrd="3" destOrd="0" presId="urn:microsoft.com/office/officeart/2008/layout/AlternatingPictureCircles"/>
    <dgm:cxn modelId="{3C86C81B-4971-4003-A493-3AEFB22E4AF0}" type="presParOf" srcId="{634D1C3A-70F6-477A-BAA6-6EFC1372D292}" destId="{BB4D66A5-8229-4545-9CED-BA2A13B57E36}" srcOrd="3" destOrd="0" presId="urn:microsoft.com/office/officeart/2008/layout/AlternatingPictureCircles"/>
    <dgm:cxn modelId="{88305AEB-BCB5-44F7-A3D6-8761ACE9C12A}" type="presParOf" srcId="{BB4D66A5-8229-4545-9CED-BA2A13B57E36}" destId="{D94820C1-4269-467E-81FC-D548EEC7BBD3}" srcOrd="0" destOrd="0" presId="urn:microsoft.com/office/officeart/2008/layout/AlternatingPictureCircles"/>
    <dgm:cxn modelId="{9FA8D58E-E00E-44FB-B82F-2997F9ACD373}" type="presParOf" srcId="{BB4D66A5-8229-4545-9CED-BA2A13B57E36}" destId="{104A10D8-D5A7-444D-B44E-F2183FCD8000}" srcOrd="1" destOrd="0" presId="urn:microsoft.com/office/officeart/2008/layout/AlternatingPictureCircles"/>
    <dgm:cxn modelId="{E56C73B1-7BCF-4316-ADAF-1C86D0114CF6}" type="presParOf" srcId="{BB4D66A5-8229-4545-9CED-BA2A13B57E36}" destId="{A98C4A1D-9BEE-429B-83E8-38C788A4BAF3}" srcOrd="2" destOrd="0" presId="urn:microsoft.com/office/officeart/2008/layout/AlternatingPictureCircles"/>
    <dgm:cxn modelId="{C68EE552-9A7D-48AF-8192-D72F26CA2BAC}" type="presParOf" srcId="{634D1C3A-70F6-477A-BAA6-6EFC1372D292}" destId="{2577C465-E6CA-41A7-BD42-FF36A0FC1702}" srcOrd="4" destOrd="0" presId="urn:microsoft.com/office/officeart/2008/layout/AlternatingPictureCircles"/>
    <dgm:cxn modelId="{D36EA0BA-50A1-4439-B0F0-8F02848FFCED}" type="presParOf" srcId="{2577C465-E6CA-41A7-BD42-FF36A0FC1702}" destId="{C23F666C-D90E-49AF-9836-AAF9901361A3}" srcOrd="0" destOrd="0" presId="urn:microsoft.com/office/officeart/2008/layout/AlternatingPictureCircles"/>
    <dgm:cxn modelId="{125A90D8-0C1E-4C3C-944E-14FFA39472C5}" type="presParOf" srcId="{2577C465-E6CA-41A7-BD42-FF36A0FC1702}" destId="{091AB10D-C191-410E-AD7A-F62D042DED79}" srcOrd="1" destOrd="0" presId="urn:microsoft.com/office/officeart/2008/layout/AlternatingPictureCircles"/>
    <dgm:cxn modelId="{A50EBF21-95B3-4AA1-81F4-B13E63F7FC9E}" type="presParOf" srcId="{2577C465-E6CA-41A7-BD42-FF36A0FC1702}" destId="{F49AF1EC-7534-4900-84E2-A347AD6C570A}" srcOrd="2" destOrd="0" presId="urn:microsoft.com/office/officeart/2008/layout/AlternatingPictureCircles"/>
    <dgm:cxn modelId="{EC6F0728-570A-451E-BC93-6AF4A617E819}" type="presParOf" srcId="{2577C465-E6CA-41A7-BD42-FF36A0FC1702}" destId="{734136A4-C68A-4F54-9794-94ECD49CFB7F}" srcOrd="3" destOrd="0" presId="urn:microsoft.com/office/officeart/2008/layout/AlternatingPictureCircles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49528EB-26D1-4F98-8069-34E58495F7A9}" type="doc">
      <dgm:prSet loTypeId="urn:microsoft.com/office/officeart/2008/layout/AlternatingPictureCircle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D7C88AAE-7063-4C4D-83B8-E26C63830428}">
      <dgm:prSet phldrT="[Texto]" phldr="1"/>
      <dgm:spPr>
        <a:solidFill>
          <a:srgbClr val="DFEC3A">
            <a:alpha val="90000"/>
          </a:srgbClr>
        </a:solidFill>
        <a:ln>
          <a:noFill/>
        </a:ln>
      </dgm:spPr>
      <dgm:t>
        <a:bodyPr/>
        <a:lstStyle/>
        <a:p>
          <a:endParaRPr lang="es-EC"/>
        </a:p>
      </dgm:t>
    </dgm:pt>
    <dgm:pt modelId="{04FF6EBD-CE66-4782-95B3-3263FBE343DE}" type="parTrans" cxnId="{ED689A05-9D6A-416F-B0E5-98D60626AC6E}">
      <dgm:prSet/>
      <dgm:spPr/>
      <dgm:t>
        <a:bodyPr/>
        <a:lstStyle/>
        <a:p>
          <a:endParaRPr lang="es-EC"/>
        </a:p>
      </dgm:t>
    </dgm:pt>
    <dgm:pt modelId="{97113B76-D501-439A-984B-2535B9D3DA2A}" type="sibTrans" cxnId="{ED689A05-9D6A-416F-B0E5-98D60626AC6E}">
      <dgm:prSet/>
      <dgm:spPr/>
      <dgm:t>
        <a:bodyPr/>
        <a:lstStyle/>
        <a:p>
          <a:endParaRPr lang="es-EC"/>
        </a:p>
      </dgm:t>
    </dgm:pt>
    <dgm:pt modelId="{887BFC5D-6362-4F18-A325-30A67D81DF28}">
      <dgm:prSet phldrT="[Texto]" phldr="1"/>
      <dgm:spPr>
        <a:solidFill>
          <a:srgbClr val="E69340">
            <a:alpha val="90000"/>
          </a:srgbClr>
        </a:solidFill>
        <a:ln>
          <a:noFill/>
        </a:ln>
      </dgm:spPr>
      <dgm:t>
        <a:bodyPr/>
        <a:lstStyle/>
        <a:p>
          <a:endParaRPr lang="es-EC"/>
        </a:p>
      </dgm:t>
    </dgm:pt>
    <dgm:pt modelId="{CFC8D3E4-17B2-4D63-96EF-0C0219897F8E}" type="parTrans" cxnId="{CF2A8BCA-99A3-45CD-B120-BAF4316B413D}">
      <dgm:prSet/>
      <dgm:spPr/>
      <dgm:t>
        <a:bodyPr/>
        <a:lstStyle/>
        <a:p>
          <a:endParaRPr lang="es-EC"/>
        </a:p>
      </dgm:t>
    </dgm:pt>
    <dgm:pt modelId="{77E130B0-0BE3-43F3-8BED-5BCA981CBF58}" type="sibTrans" cxnId="{CF2A8BCA-99A3-45CD-B120-BAF4316B413D}">
      <dgm:prSet/>
      <dgm:spPr/>
      <dgm:t>
        <a:bodyPr/>
        <a:lstStyle/>
        <a:p>
          <a:endParaRPr lang="es-EC"/>
        </a:p>
      </dgm:t>
    </dgm:pt>
    <dgm:pt modelId="{90D5A9DA-58AA-4D98-840D-8C49CB687D2D}">
      <dgm:prSet phldrT="[Texto]" phldr="1"/>
      <dgm:spPr>
        <a:solidFill>
          <a:srgbClr val="FCF9BE">
            <a:alpha val="90000"/>
          </a:srgbClr>
        </a:solidFill>
        <a:ln>
          <a:noFill/>
        </a:ln>
      </dgm:spPr>
      <dgm:t>
        <a:bodyPr/>
        <a:lstStyle/>
        <a:p>
          <a:endParaRPr lang="es-EC"/>
        </a:p>
      </dgm:t>
    </dgm:pt>
    <dgm:pt modelId="{3DE049C6-95DE-40A8-8A12-EB5BA4941456}" type="parTrans" cxnId="{0B9A05A4-8C82-48E8-8D95-7267029EDAB2}">
      <dgm:prSet/>
      <dgm:spPr/>
      <dgm:t>
        <a:bodyPr/>
        <a:lstStyle/>
        <a:p>
          <a:endParaRPr lang="es-EC"/>
        </a:p>
      </dgm:t>
    </dgm:pt>
    <dgm:pt modelId="{F0211AAC-4AB4-448B-AE73-4ED34F819ABC}" type="sibTrans" cxnId="{0B9A05A4-8C82-48E8-8D95-7267029EDAB2}">
      <dgm:prSet/>
      <dgm:spPr/>
      <dgm:t>
        <a:bodyPr/>
        <a:lstStyle/>
        <a:p>
          <a:endParaRPr lang="es-EC"/>
        </a:p>
      </dgm:t>
    </dgm:pt>
    <dgm:pt modelId="{634D1C3A-70F6-477A-BAA6-6EFC1372D292}" type="pres">
      <dgm:prSet presAssocID="{849528EB-26D1-4F98-8069-34E58495F7A9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s-EC"/>
        </a:p>
      </dgm:t>
    </dgm:pt>
    <dgm:pt modelId="{F5305F8E-BBE2-4753-A476-A335E5B9EE27}" type="pres">
      <dgm:prSet presAssocID="{D7C88AAE-7063-4C4D-83B8-E26C63830428}" presName="composite" presStyleCnt="0"/>
      <dgm:spPr/>
    </dgm:pt>
    <dgm:pt modelId="{0007105B-F0AE-4642-B1FC-92CA3060B12E}" type="pres">
      <dgm:prSet presAssocID="{D7C88AAE-7063-4C4D-83B8-E26C63830428}" presName="Accent" presStyleLbl="alignNode1" presStyleIdx="0" presStyleCnt="5">
        <dgm:presLayoutVars>
          <dgm:chMax val="0"/>
          <dgm:chPref val="0"/>
        </dgm:presLayoutVars>
      </dgm:prSet>
      <dgm:spPr>
        <a:solidFill>
          <a:srgbClr val="E69340"/>
        </a:solidFill>
        <a:ln>
          <a:noFill/>
        </a:ln>
      </dgm:spPr>
    </dgm:pt>
    <dgm:pt modelId="{DAC430BA-862B-4429-A773-279A10853C69}" type="pres">
      <dgm:prSet presAssocID="{D7C88AAE-7063-4C4D-83B8-E26C63830428}" presName="Image" presStyleLbl="bgImgPlace1" presStyleIdx="0" presStyleCnt="3">
        <dgm:presLayoutVars>
          <dgm:chMax val="0"/>
          <dgm:chPref val="0"/>
          <dgm:bulletEnabled val="1"/>
        </dgm:presLayoutVars>
      </dgm:prSet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56E8B855-0692-4EA0-9076-FE7B1CF0AC62}" type="pres">
      <dgm:prSet presAssocID="{D7C88AAE-7063-4C4D-83B8-E26C63830428}" presName="Parent" presStyleLbl="fgAccFollow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3B02218-52BD-4218-8746-0470227EC1FA}" type="pres">
      <dgm:prSet presAssocID="{D7C88AAE-7063-4C4D-83B8-E26C63830428}" presName="Space" presStyleCnt="0">
        <dgm:presLayoutVars>
          <dgm:chMax val="0"/>
          <dgm:chPref val="0"/>
        </dgm:presLayoutVars>
      </dgm:prSet>
      <dgm:spPr/>
    </dgm:pt>
    <dgm:pt modelId="{E3D9CE46-F8AE-4ECE-9110-D0279819F38A}" type="pres">
      <dgm:prSet presAssocID="{97113B76-D501-439A-984B-2535B9D3DA2A}" presName="ConnectorComposite" presStyleCnt="0"/>
      <dgm:spPr/>
    </dgm:pt>
    <dgm:pt modelId="{9E8EFA29-1CBC-4598-B60B-07B1C06596E9}" type="pres">
      <dgm:prSet presAssocID="{97113B76-D501-439A-984B-2535B9D3DA2A}" presName="TopSpacing" presStyleCnt="0"/>
      <dgm:spPr/>
    </dgm:pt>
    <dgm:pt modelId="{441ACD3B-9AD9-4286-8E50-614476166D0F}" type="pres">
      <dgm:prSet presAssocID="{97113B76-D501-439A-984B-2535B9D3DA2A}" presName="Connector" presStyleLbl="alignNode1" presStyleIdx="1" presStyleCnt="5"/>
      <dgm:spPr>
        <a:solidFill>
          <a:srgbClr val="002060"/>
        </a:solidFill>
        <a:ln>
          <a:noFill/>
        </a:ln>
      </dgm:spPr>
    </dgm:pt>
    <dgm:pt modelId="{C47D63D8-19DD-4D3D-AF2E-C5C78A3BA78E}" type="pres">
      <dgm:prSet presAssocID="{97113B76-D501-439A-984B-2535B9D3DA2A}" presName="BottomSpacing" presStyleCnt="0"/>
      <dgm:spPr/>
    </dgm:pt>
    <dgm:pt modelId="{DE91ED49-1390-4918-BAFE-89F2195BF114}" type="pres">
      <dgm:prSet presAssocID="{887BFC5D-6362-4F18-A325-30A67D81DF28}" presName="composite" presStyleCnt="0"/>
      <dgm:spPr/>
    </dgm:pt>
    <dgm:pt modelId="{E648AC2E-7EB7-4D7D-8979-C431D84BFE33}" type="pres">
      <dgm:prSet presAssocID="{887BFC5D-6362-4F18-A325-30A67D81DF28}" presName="Accent" presStyleLbl="alignNode1" presStyleIdx="2" presStyleCnt="5">
        <dgm:presLayoutVars>
          <dgm:chMax val="0"/>
          <dgm:chPref val="0"/>
        </dgm:presLayoutVars>
      </dgm:prSet>
      <dgm:spPr>
        <a:solidFill>
          <a:srgbClr val="DFEC3A"/>
        </a:solidFill>
        <a:ln>
          <a:noFill/>
        </a:ln>
      </dgm:spPr>
    </dgm:pt>
    <dgm:pt modelId="{F23F6AC3-0395-47EA-92C4-CD67E65F6A17}" type="pres">
      <dgm:prSet presAssocID="{887BFC5D-6362-4F18-A325-30A67D81DF28}" presName="Image" presStyleLbl="bgImgPlace1" presStyleIdx="1" presStyleCnt="3">
        <dgm:presLayoutVars>
          <dgm:chMax val="0"/>
          <dgm:chPref val="0"/>
          <dgm:bulletEnabled val="1"/>
        </dgm:presLayoutVars>
      </dgm:prSet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B41A46F9-6BFA-4D1D-A189-A1A6BEF80AC5}" type="pres">
      <dgm:prSet presAssocID="{887BFC5D-6362-4F18-A325-30A67D81DF28}" presName="Parent" presStyleLbl="fgAccFollow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A255AC5-68C5-49A1-9726-E5DB96889B37}" type="pres">
      <dgm:prSet presAssocID="{887BFC5D-6362-4F18-A325-30A67D81DF28}" presName="Space" presStyleCnt="0">
        <dgm:presLayoutVars>
          <dgm:chMax val="0"/>
          <dgm:chPref val="0"/>
        </dgm:presLayoutVars>
      </dgm:prSet>
      <dgm:spPr/>
    </dgm:pt>
    <dgm:pt modelId="{BB4D66A5-8229-4545-9CED-BA2A13B57E36}" type="pres">
      <dgm:prSet presAssocID="{77E130B0-0BE3-43F3-8BED-5BCA981CBF58}" presName="ConnectorComposite" presStyleCnt="0"/>
      <dgm:spPr/>
    </dgm:pt>
    <dgm:pt modelId="{D94820C1-4269-467E-81FC-D548EEC7BBD3}" type="pres">
      <dgm:prSet presAssocID="{77E130B0-0BE3-43F3-8BED-5BCA981CBF58}" presName="TopSpacing" presStyleCnt="0"/>
      <dgm:spPr/>
    </dgm:pt>
    <dgm:pt modelId="{104A10D8-D5A7-444D-B44E-F2183FCD8000}" type="pres">
      <dgm:prSet presAssocID="{77E130B0-0BE3-43F3-8BED-5BCA981CBF58}" presName="Connector" presStyleLbl="alignNode1" presStyleIdx="3" presStyleCnt="5"/>
      <dgm:spPr>
        <a:solidFill>
          <a:srgbClr val="002060"/>
        </a:solidFill>
        <a:ln>
          <a:noFill/>
        </a:ln>
      </dgm:spPr>
    </dgm:pt>
    <dgm:pt modelId="{A98C4A1D-9BEE-429B-83E8-38C788A4BAF3}" type="pres">
      <dgm:prSet presAssocID="{77E130B0-0BE3-43F3-8BED-5BCA981CBF58}" presName="BottomSpacing" presStyleCnt="0"/>
      <dgm:spPr/>
    </dgm:pt>
    <dgm:pt modelId="{2577C465-E6CA-41A7-BD42-FF36A0FC1702}" type="pres">
      <dgm:prSet presAssocID="{90D5A9DA-58AA-4D98-840D-8C49CB687D2D}" presName="composite" presStyleCnt="0"/>
      <dgm:spPr/>
    </dgm:pt>
    <dgm:pt modelId="{C23F666C-D90E-49AF-9836-AAF9901361A3}" type="pres">
      <dgm:prSet presAssocID="{90D5A9DA-58AA-4D98-840D-8C49CB687D2D}" presName="Accent" presStyleLbl="alignNode1" presStyleIdx="4" presStyleCnt="5">
        <dgm:presLayoutVars>
          <dgm:chMax val="0"/>
          <dgm:chPref val="0"/>
        </dgm:presLayoutVars>
      </dgm:prSet>
      <dgm:spPr>
        <a:solidFill>
          <a:srgbClr val="FA2C40"/>
        </a:solidFill>
        <a:ln>
          <a:noFill/>
        </a:ln>
      </dgm:spPr>
    </dgm:pt>
    <dgm:pt modelId="{091AB10D-C191-410E-AD7A-F62D042DED79}" type="pres">
      <dgm:prSet presAssocID="{90D5A9DA-58AA-4D98-840D-8C49CB687D2D}" presName="Image" presStyleLbl="bgImgPlace1" presStyleIdx="2" presStyleCnt="3">
        <dgm:presLayoutVars>
          <dgm:chMax val="0"/>
          <dgm:chPref val="0"/>
          <dgm:bulletEnabled val="1"/>
        </dgm:presLayoutVars>
      </dgm:prSet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F49AF1EC-7534-4900-84E2-A347AD6C570A}" type="pres">
      <dgm:prSet presAssocID="{90D5A9DA-58AA-4D98-840D-8C49CB687D2D}" presName="Parent" presStyleLbl="fgAccFollowNode1" presStyleIdx="2" presStyleCnt="3" custLinFactNeighborX="1278" custLinFactNeighborY="-206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34136A4-C68A-4F54-9794-94ECD49CFB7F}" type="pres">
      <dgm:prSet presAssocID="{90D5A9DA-58AA-4D98-840D-8C49CB687D2D}" presName="Space" presStyleCnt="0">
        <dgm:presLayoutVars>
          <dgm:chMax val="0"/>
          <dgm:chPref val="0"/>
        </dgm:presLayoutVars>
      </dgm:prSet>
      <dgm:spPr/>
    </dgm:pt>
  </dgm:ptLst>
  <dgm:cxnLst>
    <dgm:cxn modelId="{ED689A05-9D6A-416F-B0E5-98D60626AC6E}" srcId="{849528EB-26D1-4F98-8069-34E58495F7A9}" destId="{D7C88AAE-7063-4C4D-83B8-E26C63830428}" srcOrd="0" destOrd="0" parTransId="{04FF6EBD-CE66-4782-95B3-3263FBE343DE}" sibTransId="{97113B76-D501-439A-984B-2535B9D3DA2A}"/>
    <dgm:cxn modelId="{6D48A544-184F-493D-ADE3-417266F5200C}" type="presOf" srcId="{849528EB-26D1-4F98-8069-34E58495F7A9}" destId="{634D1C3A-70F6-477A-BAA6-6EFC1372D292}" srcOrd="0" destOrd="0" presId="urn:microsoft.com/office/officeart/2008/layout/AlternatingPictureCircles"/>
    <dgm:cxn modelId="{1EF42BD9-CF98-4A4C-8BC7-0326EB6E7637}" type="presOf" srcId="{D7C88AAE-7063-4C4D-83B8-E26C63830428}" destId="{56E8B855-0692-4EA0-9076-FE7B1CF0AC62}" srcOrd="0" destOrd="0" presId="urn:microsoft.com/office/officeart/2008/layout/AlternatingPictureCircles"/>
    <dgm:cxn modelId="{CF2A8BCA-99A3-45CD-B120-BAF4316B413D}" srcId="{849528EB-26D1-4F98-8069-34E58495F7A9}" destId="{887BFC5D-6362-4F18-A325-30A67D81DF28}" srcOrd="1" destOrd="0" parTransId="{CFC8D3E4-17B2-4D63-96EF-0C0219897F8E}" sibTransId="{77E130B0-0BE3-43F3-8BED-5BCA981CBF58}"/>
    <dgm:cxn modelId="{843FA767-F024-4213-B623-5A71F3D7C89D}" type="presOf" srcId="{887BFC5D-6362-4F18-A325-30A67D81DF28}" destId="{B41A46F9-6BFA-4D1D-A189-A1A6BEF80AC5}" srcOrd="0" destOrd="0" presId="urn:microsoft.com/office/officeart/2008/layout/AlternatingPictureCircles"/>
    <dgm:cxn modelId="{0A100542-6EAE-4291-A929-141E5621599C}" type="presOf" srcId="{90D5A9DA-58AA-4D98-840D-8C49CB687D2D}" destId="{F49AF1EC-7534-4900-84E2-A347AD6C570A}" srcOrd="0" destOrd="0" presId="urn:microsoft.com/office/officeart/2008/layout/AlternatingPictureCircles"/>
    <dgm:cxn modelId="{0B9A05A4-8C82-48E8-8D95-7267029EDAB2}" srcId="{849528EB-26D1-4F98-8069-34E58495F7A9}" destId="{90D5A9DA-58AA-4D98-840D-8C49CB687D2D}" srcOrd="2" destOrd="0" parTransId="{3DE049C6-95DE-40A8-8A12-EB5BA4941456}" sibTransId="{F0211AAC-4AB4-448B-AE73-4ED34F819ABC}"/>
    <dgm:cxn modelId="{8EA09B41-8D94-4AF2-B245-270AB6A2F9F3}" type="presParOf" srcId="{634D1C3A-70F6-477A-BAA6-6EFC1372D292}" destId="{F5305F8E-BBE2-4753-A476-A335E5B9EE27}" srcOrd="0" destOrd="0" presId="urn:microsoft.com/office/officeart/2008/layout/AlternatingPictureCircles"/>
    <dgm:cxn modelId="{0FDC9A21-3D19-4275-A174-ADAACA09177C}" type="presParOf" srcId="{F5305F8E-BBE2-4753-A476-A335E5B9EE27}" destId="{0007105B-F0AE-4642-B1FC-92CA3060B12E}" srcOrd="0" destOrd="0" presId="urn:microsoft.com/office/officeart/2008/layout/AlternatingPictureCircles"/>
    <dgm:cxn modelId="{F666A687-1931-49E9-BC98-80872A2F5F91}" type="presParOf" srcId="{F5305F8E-BBE2-4753-A476-A335E5B9EE27}" destId="{DAC430BA-862B-4429-A773-279A10853C69}" srcOrd="1" destOrd="0" presId="urn:microsoft.com/office/officeart/2008/layout/AlternatingPictureCircles"/>
    <dgm:cxn modelId="{475AB58C-AFCE-47C1-A7E5-629B23EA8076}" type="presParOf" srcId="{F5305F8E-BBE2-4753-A476-A335E5B9EE27}" destId="{56E8B855-0692-4EA0-9076-FE7B1CF0AC62}" srcOrd="2" destOrd="0" presId="urn:microsoft.com/office/officeart/2008/layout/AlternatingPictureCircles"/>
    <dgm:cxn modelId="{6A028674-1045-41A4-ACA4-7F55ED684AF7}" type="presParOf" srcId="{F5305F8E-BBE2-4753-A476-A335E5B9EE27}" destId="{33B02218-52BD-4218-8746-0470227EC1FA}" srcOrd="3" destOrd="0" presId="urn:microsoft.com/office/officeart/2008/layout/AlternatingPictureCircles"/>
    <dgm:cxn modelId="{AFBAEEE3-B117-41E2-977F-D6C46F6ABCB6}" type="presParOf" srcId="{634D1C3A-70F6-477A-BAA6-6EFC1372D292}" destId="{E3D9CE46-F8AE-4ECE-9110-D0279819F38A}" srcOrd="1" destOrd="0" presId="urn:microsoft.com/office/officeart/2008/layout/AlternatingPictureCircles"/>
    <dgm:cxn modelId="{9DBA93D8-1F5D-4BD0-86A9-5696C7B9D56E}" type="presParOf" srcId="{E3D9CE46-F8AE-4ECE-9110-D0279819F38A}" destId="{9E8EFA29-1CBC-4598-B60B-07B1C06596E9}" srcOrd="0" destOrd="0" presId="urn:microsoft.com/office/officeart/2008/layout/AlternatingPictureCircles"/>
    <dgm:cxn modelId="{C01AEA4E-960D-4D19-AD4F-9AF791D5B480}" type="presParOf" srcId="{E3D9CE46-F8AE-4ECE-9110-D0279819F38A}" destId="{441ACD3B-9AD9-4286-8E50-614476166D0F}" srcOrd="1" destOrd="0" presId="urn:microsoft.com/office/officeart/2008/layout/AlternatingPictureCircles"/>
    <dgm:cxn modelId="{508EC31D-8F63-4D12-81C6-4DD5C261ACD1}" type="presParOf" srcId="{E3D9CE46-F8AE-4ECE-9110-D0279819F38A}" destId="{C47D63D8-19DD-4D3D-AF2E-C5C78A3BA78E}" srcOrd="2" destOrd="0" presId="urn:microsoft.com/office/officeart/2008/layout/AlternatingPictureCircles"/>
    <dgm:cxn modelId="{C1BBBA60-8859-4ACF-96E9-9E42B3F4A8F6}" type="presParOf" srcId="{634D1C3A-70F6-477A-BAA6-6EFC1372D292}" destId="{DE91ED49-1390-4918-BAFE-89F2195BF114}" srcOrd="2" destOrd="0" presId="urn:microsoft.com/office/officeart/2008/layout/AlternatingPictureCircles"/>
    <dgm:cxn modelId="{0C6DA368-1952-42C2-988A-A9CB3511DD72}" type="presParOf" srcId="{DE91ED49-1390-4918-BAFE-89F2195BF114}" destId="{E648AC2E-7EB7-4D7D-8979-C431D84BFE33}" srcOrd="0" destOrd="0" presId="urn:microsoft.com/office/officeart/2008/layout/AlternatingPictureCircles"/>
    <dgm:cxn modelId="{FB6C377B-D276-4CD3-8CE9-746F48BAD6D0}" type="presParOf" srcId="{DE91ED49-1390-4918-BAFE-89F2195BF114}" destId="{F23F6AC3-0395-47EA-92C4-CD67E65F6A17}" srcOrd="1" destOrd="0" presId="urn:microsoft.com/office/officeart/2008/layout/AlternatingPictureCircles"/>
    <dgm:cxn modelId="{C80EEEB1-6402-450C-B0F0-34047CE8E26C}" type="presParOf" srcId="{DE91ED49-1390-4918-BAFE-89F2195BF114}" destId="{B41A46F9-6BFA-4D1D-A189-A1A6BEF80AC5}" srcOrd="2" destOrd="0" presId="urn:microsoft.com/office/officeart/2008/layout/AlternatingPictureCircles"/>
    <dgm:cxn modelId="{C59534A5-A4FC-4FD9-B2AA-59D6CAE6734C}" type="presParOf" srcId="{DE91ED49-1390-4918-BAFE-89F2195BF114}" destId="{CA255AC5-68C5-49A1-9726-E5DB96889B37}" srcOrd="3" destOrd="0" presId="urn:microsoft.com/office/officeart/2008/layout/AlternatingPictureCircles"/>
    <dgm:cxn modelId="{2BBDF9CC-51DD-46F8-BF40-FB1230F3DB9C}" type="presParOf" srcId="{634D1C3A-70F6-477A-BAA6-6EFC1372D292}" destId="{BB4D66A5-8229-4545-9CED-BA2A13B57E36}" srcOrd="3" destOrd="0" presId="urn:microsoft.com/office/officeart/2008/layout/AlternatingPictureCircles"/>
    <dgm:cxn modelId="{3DE055A1-90EF-4D6A-840C-9F95497E9093}" type="presParOf" srcId="{BB4D66A5-8229-4545-9CED-BA2A13B57E36}" destId="{D94820C1-4269-467E-81FC-D548EEC7BBD3}" srcOrd="0" destOrd="0" presId="urn:microsoft.com/office/officeart/2008/layout/AlternatingPictureCircles"/>
    <dgm:cxn modelId="{591989C0-D7CA-4CE7-9F62-50CE21AB178F}" type="presParOf" srcId="{BB4D66A5-8229-4545-9CED-BA2A13B57E36}" destId="{104A10D8-D5A7-444D-B44E-F2183FCD8000}" srcOrd="1" destOrd="0" presId="urn:microsoft.com/office/officeart/2008/layout/AlternatingPictureCircles"/>
    <dgm:cxn modelId="{DDD96C06-A7B7-4014-B511-5B666E0F4148}" type="presParOf" srcId="{BB4D66A5-8229-4545-9CED-BA2A13B57E36}" destId="{A98C4A1D-9BEE-429B-83E8-38C788A4BAF3}" srcOrd="2" destOrd="0" presId="urn:microsoft.com/office/officeart/2008/layout/AlternatingPictureCircles"/>
    <dgm:cxn modelId="{A0585C72-DDF7-4B77-9FB0-3B51E897DB63}" type="presParOf" srcId="{634D1C3A-70F6-477A-BAA6-6EFC1372D292}" destId="{2577C465-E6CA-41A7-BD42-FF36A0FC1702}" srcOrd="4" destOrd="0" presId="urn:microsoft.com/office/officeart/2008/layout/AlternatingPictureCircles"/>
    <dgm:cxn modelId="{7B3A2622-19F2-4D4C-933A-80C843EC4D35}" type="presParOf" srcId="{2577C465-E6CA-41A7-BD42-FF36A0FC1702}" destId="{C23F666C-D90E-49AF-9836-AAF9901361A3}" srcOrd="0" destOrd="0" presId="urn:microsoft.com/office/officeart/2008/layout/AlternatingPictureCircles"/>
    <dgm:cxn modelId="{659DBB53-B028-458A-A31B-373B6BB67D2B}" type="presParOf" srcId="{2577C465-E6CA-41A7-BD42-FF36A0FC1702}" destId="{091AB10D-C191-410E-AD7A-F62D042DED79}" srcOrd="1" destOrd="0" presId="urn:microsoft.com/office/officeart/2008/layout/AlternatingPictureCircles"/>
    <dgm:cxn modelId="{14AA9B15-BD49-49DC-B27A-3A62FAA0E185}" type="presParOf" srcId="{2577C465-E6CA-41A7-BD42-FF36A0FC1702}" destId="{F49AF1EC-7534-4900-84E2-A347AD6C570A}" srcOrd="2" destOrd="0" presId="urn:microsoft.com/office/officeart/2008/layout/AlternatingPictureCircles"/>
    <dgm:cxn modelId="{EA4EFCD7-F3B0-4020-9169-9672DEF7A4B3}" type="presParOf" srcId="{2577C465-E6CA-41A7-BD42-FF36A0FC1702}" destId="{734136A4-C68A-4F54-9794-94ECD49CFB7F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898D995-205C-47EC-B073-37AA8F68E493}" type="doc">
      <dgm:prSet loTypeId="urn:microsoft.com/office/officeart/2005/8/layout/pyramid1" loCatId="pyramid" qsTypeId="urn:microsoft.com/office/officeart/2005/8/quickstyle/simple1" qsCatId="simple" csTypeId="urn:microsoft.com/office/officeart/2005/8/colors/colorful1" csCatId="colorful" phldr="1"/>
      <dgm:spPr/>
    </dgm:pt>
    <dgm:pt modelId="{096E0B77-F841-48A7-8365-37EC2A5CD525}">
      <dgm:prSet phldrT="[Texto]" custT="1"/>
      <dgm:spPr/>
      <dgm:t>
        <a:bodyPr/>
        <a:lstStyle/>
        <a:p>
          <a:r>
            <a:rPr lang="es-EC" sz="2000" b="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Clientes</a:t>
          </a:r>
          <a:endParaRPr lang="es-EC" sz="2000" b="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77654C-BB69-43B3-87CC-24E949C9F77A}" type="parTrans" cxnId="{6424B6DF-D041-4DBB-804D-F1B624FC8897}">
      <dgm:prSet/>
      <dgm:spPr/>
      <dgm:t>
        <a:bodyPr/>
        <a:lstStyle/>
        <a:p>
          <a:endParaRPr lang="es-EC" sz="2000" b="0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B05B29-B24A-49F8-96BC-846F6D185951}" type="sibTrans" cxnId="{6424B6DF-D041-4DBB-804D-F1B624FC8897}">
      <dgm:prSet/>
      <dgm:spPr/>
      <dgm:t>
        <a:bodyPr/>
        <a:lstStyle/>
        <a:p>
          <a:endParaRPr lang="es-EC" sz="2000" b="0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A5E2EF-7B39-42F6-AB3B-5B9DAA942838}">
      <dgm:prSet phldrT="[Texto]" custT="1"/>
      <dgm:spPr>
        <a:solidFill>
          <a:srgbClr val="99FF99"/>
        </a:solidFill>
      </dgm:spPr>
      <dgm:t>
        <a:bodyPr/>
        <a:lstStyle/>
        <a:p>
          <a:r>
            <a:rPr lang="es-EC" sz="2000" b="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Procesos Internos</a:t>
          </a:r>
          <a:endParaRPr lang="es-EC" sz="2000" b="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3F4E31-6F73-4589-8B3D-1D77029ED975}" type="parTrans" cxnId="{845F7136-27E9-4490-AA2F-334EB47C5DB3}">
      <dgm:prSet/>
      <dgm:spPr/>
      <dgm:t>
        <a:bodyPr/>
        <a:lstStyle/>
        <a:p>
          <a:endParaRPr lang="es-EC" sz="2000" b="0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303B7C-B578-4A09-AC1A-4A62F91240D0}" type="sibTrans" cxnId="{845F7136-27E9-4490-AA2F-334EB47C5DB3}">
      <dgm:prSet/>
      <dgm:spPr/>
      <dgm:t>
        <a:bodyPr/>
        <a:lstStyle/>
        <a:p>
          <a:endParaRPr lang="es-EC" sz="2000" b="0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965F29-33B2-45F5-A157-A7871187F392}">
      <dgm:prSet phldrT="[Texto]" custT="1"/>
      <dgm:spPr>
        <a:solidFill>
          <a:srgbClr val="FFCC66"/>
        </a:solidFill>
      </dgm:spPr>
      <dgm:t>
        <a:bodyPr/>
        <a:lstStyle/>
        <a:p>
          <a:r>
            <a:rPr lang="es-EC" sz="2000" b="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Crecimiento y Desarrollo</a:t>
          </a:r>
          <a:endParaRPr lang="es-EC" sz="2000" b="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2AF9A2-BF86-487D-AFD2-71792DD5A52A}" type="parTrans" cxnId="{D84792DD-4B78-4347-8F7F-EDBA0AA3B044}">
      <dgm:prSet/>
      <dgm:spPr/>
      <dgm:t>
        <a:bodyPr/>
        <a:lstStyle/>
        <a:p>
          <a:endParaRPr lang="es-EC" sz="2000" b="0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E94BBE-795C-400D-A74A-69486471AA9F}" type="sibTrans" cxnId="{D84792DD-4B78-4347-8F7F-EDBA0AA3B044}">
      <dgm:prSet/>
      <dgm:spPr/>
      <dgm:t>
        <a:bodyPr/>
        <a:lstStyle/>
        <a:p>
          <a:endParaRPr lang="es-EC" sz="2000" b="0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2C8DE2-EE42-4BDE-8E64-E30B85252981}">
      <dgm:prSet phldrT="[Texto]" custT="1"/>
      <dgm:spPr>
        <a:solidFill>
          <a:srgbClr val="A1EA70"/>
        </a:solidFill>
      </dgm:spPr>
      <dgm:t>
        <a:bodyPr/>
        <a:lstStyle/>
        <a:p>
          <a:r>
            <a:rPr lang="es-EC" sz="2000" b="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Financieras</a:t>
          </a:r>
          <a:endParaRPr lang="es-EC" sz="2000" b="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CA4135-57AC-47D7-9D36-14A7AEE6DFBF}" type="parTrans" cxnId="{28B306EA-C411-4DF0-B8FC-32EBDB61FF0C}">
      <dgm:prSet/>
      <dgm:spPr/>
      <dgm:t>
        <a:bodyPr/>
        <a:lstStyle/>
        <a:p>
          <a:endParaRPr lang="es-EC" sz="2000" b="0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897EB0-8DE3-4937-B225-E99D3EF4FC20}" type="sibTrans" cxnId="{28B306EA-C411-4DF0-B8FC-32EBDB61FF0C}">
      <dgm:prSet/>
      <dgm:spPr/>
      <dgm:t>
        <a:bodyPr/>
        <a:lstStyle/>
        <a:p>
          <a:endParaRPr lang="es-EC" sz="2000" b="0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1CFF0F-5F8D-4A95-947B-F5BB8C1A082C}" type="pres">
      <dgm:prSet presAssocID="{F898D995-205C-47EC-B073-37AA8F68E493}" presName="Name0" presStyleCnt="0">
        <dgm:presLayoutVars>
          <dgm:dir/>
          <dgm:animLvl val="lvl"/>
          <dgm:resizeHandles val="exact"/>
        </dgm:presLayoutVars>
      </dgm:prSet>
      <dgm:spPr/>
    </dgm:pt>
    <dgm:pt modelId="{280F4478-5400-40E1-9AC3-DC8C55DFDA8A}" type="pres">
      <dgm:prSet presAssocID="{9E2C8DE2-EE42-4BDE-8E64-E30B85252981}" presName="Name8" presStyleCnt="0"/>
      <dgm:spPr/>
    </dgm:pt>
    <dgm:pt modelId="{1F4C676D-5C18-46C4-9099-19CE01D77327}" type="pres">
      <dgm:prSet presAssocID="{9E2C8DE2-EE42-4BDE-8E64-E30B85252981}" presName="level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2B5332B-0AF1-497C-B347-DACCC1BD9E49}" type="pres">
      <dgm:prSet presAssocID="{9E2C8DE2-EE42-4BDE-8E64-E30B8525298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94DB267-AF19-4F78-BE49-7DE90DB825EF}" type="pres">
      <dgm:prSet presAssocID="{096E0B77-F841-48A7-8365-37EC2A5CD525}" presName="Name8" presStyleCnt="0"/>
      <dgm:spPr/>
    </dgm:pt>
    <dgm:pt modelId="{35F8FB48-CAED-49B5-A65A-C87EABE58C7E}" type="pres">
      <dgm:prSet presAssocID="{096E0B77-F841-48A7-8365-37EC2A5CD525}" presName="level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0D601D0-C640-49AC-901C-F9D454F22899}" type="pres">
      <dgm:prSet presAssocID="{096E0B77-F841-48A7-8365-37EC2A5CD52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ADB22ED-9014-4BF1-B331-835975B137DD}" type="pres">
      <dgm:prSet presAssocID="{2CA5E2EF-7B39-42F6-AB3B-5B9DAA942838}" presName="Name8" presStyleCnt="0"/>
      <dgm:spPr/>
    </dgm:pt>
    <dgm:pt modelId="{8AB1B0A0-94C3-410D-BC40-EA7858E4EB97}" type="pres">
      <dgm:prSet presAssocID="{2CA5E2EF-7B39-42F6-AB3B-5B9DAA942838}" presName="level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F69ADC7-60BB-4556-94E2-96818405DA33}" type="pres">
      <dgm:prSet presAssocID="{2CA5E2EF-7B39-42F6-AB3B-5B9DAA942838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3824611-633C-4B78-8477-3B14A2EC7DCD}" type="pres">
      <dgm:prSet presAssocID="{37965F29-33B2-45F5-A157-A7871187F392}" presName="Name8" presStyleCnt="0"/>
      <dgm:spPr/>
    </dgm:pt>
    <dgm:pt modelId="{9714B890-6D8B-4846-BBB2-4D7CCC981F01}" type="pres">
      <dgm:prSet presAssocID="{37965F29-33B2-45F5-A157-A7871187F392}" presName="level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058EC05-E73D-4A92-AB5C-38E1F47DA8A1}" type="pres">
      <dgm:prSet presAssocID="{37965F29-33B2-45F5-A157-A7871187F39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CD8A7AD6-2D3E-43C0-8CCC-AB98DB506284}" type="presOf" srcId="{37965F29-33B2-45F5-A157-A7871187F392}" destId="{9714B890-6D8B-4846-BBB2-4D7CCC981F01}" srcOrd="0" destOrd="0" presId="urn:microsoft.com/office/officeart/2005/8/layout/pyramid1"/>
    <dgm:cxn modelId="{46FECED7-FDD9-40A4-A6F0-1AD7B2A630C5}" type="presOf" srcId="{37965F29-33B2-45F5-A157-A7871187F392}" destId="{1058EC05-E73D-4A92-AB5C-38E1F47DA8A1}" srcOrd="1" destOrd="0" presId="urn:microsoft.com/office/officeart/2005/8/layout/pyramid1"/>
    <dgm:cxn modelId="{C6A5C39A-9731-4235-B1F5-AA57C6ABB661}" type="presOf" srcId="{9E2C8DE2-EE42-4BDE-8E64-E30B85252981}" destId="{1F4C676D-5C18-46C4-9099-19CE01D77327}" srcOrd="0" destOrd="0" presId="urn:microsoft.com/office/officeart/2005/8/layout/pyramid1"/>
    <dgm:cxn modelId="{E051BFAE-89CD-4CFE-87A4-2D6E7B7EDA49}" type="presOf" srcId="{096E0B77-F841-48A7-8365-37EC2A5CD525}" destId="{90D601D0-C640-49AC-901C-F9D454F22899}" srcOrd="1" destOrd="0" presId="urn:microsoft.com/office/officeart/2005/8/layout/pyramid1"/>
    <dgm:cxn modelId="{FE81D564-177A-4E6F-A176-4E5A62784B61}" type="presOf" srcId="{9E2C8DE2-EE42-4BDE-8E64-E30B85252981}" destId="{F2B5332B-0AF1-497C-B347-DACCC1BD9E49}" srcOrd="1" destOrd="0" presId="urn:microsoft.com/office/officeart/2005/8/layout/pyramid1"/>
    <dgm:cxn modelId="{845F7136-27E9-4490-AA2F-334EB47C5DB3}" srcId="{F898D995-205C-47EC-B073-37AA8F68E493}" destId="{2CA5E2EF-7B39-42F6-AB3B-5B9DAA942838}" srcOrd="2" destOrd="0" parTransId="{A23F4E31-6F73-4589-8B3D-1D77029ED975}" sibTransId="{7A303B7C-B578-4A09-AC1A-4A62F91240D0}"/>
    <dgm:cxn modelId="{28B306EA-C411-4DF0-B8FC-32EBDB61FF0C}" srcId="{F898D995-205C-47EC-B073-37AA8F68E493}" destId="{9E2C8DE2-EE42-4BDE-8E64-E30B85252981}" srcOrd="0" destOrd="0" parTransId="{17CA4135-57AC-47D7-9D36-14A7AEE6DFBF}" sibTransId="{10897EB0-8DE3-4937-B225-E99D3EF4FC20}"/>
    <dgm:cxn modelId="{6424B6DF-D041-4DBB-804D-F1B624FC8897}" srcId="{F898D995-205C-47EC-B073-37AA8F68E493}" destId="{096E0B77-F841-48A7-8365-37EC2A5CD525}" srcOrd="1" destOrd="0" parTransId="{7D77654C-BB69-43B3-87CC-24E949C9F77A}" sibTransId="{C1B05B29-B24A-49F8-96BC-846F6D185951}"/>
    <dgm:cxn modelId="{FB4E8259-D977-49D6-A672-1FEA10691064}" type="presOf" srcId="{2CA5E2EF-7B39-42F6-AB3B-5B9DAA942838}" destId="{BF69ADC7-60BB-4556-94E2-96818405DA33}" srcOrd="1" destOrd="0" presId="urn:microsoft.com/office/officeart/2005/8/layout/pyramid1"/>
    <dgm:cxn modelId="{D393D2AD-1492-42C5-83D6-87083E6CAA47}" type="presOf" srcId="{F898D995-205C-47EC-B073-37AA8F68E493}" destId="{D41CFF0F-5F8D-4A95-947B-F5BB8C1A082C}" srcOrd="0" destOrd="0" presId="urn:microsoft.com/office/officeart/2005/8/layout/pyramid1"/>
    <dgm:cxn modelId="{D84792DD-4B78-4347-8F7F-EDBA0AA3B044}" srcId="{F898D995-205C-47EC-B073-37AA8F68E493}" destId="{37965F29-33B2-45F5-A157-A7871187F392}" srcOrd="3" destOrd="0" parTransId="{6D2AF9A2-BF86-487D-AFD2-71792DD5A52A}" sibTransId="{D7E94BBE-795C-400D-A74A-69486471AA9F}"/>
    <dgm:cxn modelId="{3F794367-3D5B-4697-AA74-C675BC461D41}" type="presOf" srcId="{2CA5E2EF-7B39-42F6-AB3B-5B9DAA942838}" destId="{8AB1B0A0-94C3-410D-BC40-EA7858E4EB97}" srcOrd="0" destOrd="0" presId="urn:microsoft.com/office/officeart/2005/8/layout/pyramid1"/>
    <dgm:cxn modelId="{82342B0A-F606-491B-93A0-33486352040C}" type="presOf" srcId="{096E0B77-F841-48A7-8365-37EC2A5CD525}" destId="{35F8FB48-CAED-49B5-A65A-C87EABE58C7E}" srcOrd="0" destOrd="0" presId="urn:microsoft.com/office/officeart/2005/8/layout/pyramid1"/>
    <dgm:cxn modelId="{29920534-A3CF-4774-9939-AB3341D824CF}" type="presParOf" srcId="{D41CFF0F-5F8D-4A95-947B-F5BB8C1A082C}" destId="{280F4478-5400-40E1-9AC3-DC8C55DFDA8A}" srcOrd="0" destOrd="0" presId="urn:microsoft.com/office/officeart/2005/8/layout/pyramid1"/>
    <dgm:cxn modelId="{F1EADB0A-A16D-4C51-A5F7-061747309FBD}" type="presParOf" srcId="{280F4478-5400-40E1-9AC3-DC8C55DFDA8A}" destId="{1F4C676D-5C18-46C4-9099-19CE01D77327}" srcOrd="0" destOrd="0" presId="urn:microsoft.com/office/officeart/2005/8/layout/pyramid1"/>
    <dgm:cxn modelId="{E32B5204-2A68-4FF6-B17D-C2BB6DE4DBD8}" type="presParOf" srcId="{280F4478-5400-40E1-9AC3-DC8C55DFDA8A}" destId="{F2B5332B-0AF1-497C-B347-DACCC1BD9E49}" srcOrd="1" destOrd="0" presId="urn:microsoft.com/office/officeart/2005/8/layout/pyramid1"/>
    <dgm:cxn modelId="{C31DC90F-BE01-4B3D-AC75-43984F1D9FC5}" type="presParOf" srcId="{D41CFF0F-5F8D-4A95-947B-F5BB8C1A082C}" destId="{594DB267-AF19-4F78-BE49-7DE90DB825EF}" srcOrd="1" destOrd="0" presId="urn:microsoft.com/office/officeart/2005/8/layout/pyramid1"/>
    <dgm:cxn modelId="{61B216E4-277A-43D2-B76C-DDCE7DA7DDCA}" type="presParOf" srcId="{594DB267-AF19-4F78-BE49-7DE90DB825EF}" destId="{35F8FB48-CAED-49B5-A65A-C87EABE58C7E}" srcOrd="0" destOrd="0" presId="urn:microsoft.com/office/officeart/2005/8/layout/pyramid1"/>
    <dgm:cxn modelId="{8659D3E3-C9C3-48DA-B68B-2D03C40F7592}" type="presParOf" srcId="{594DB267-AF19-4F78-BE49-7DE90DB825EF}" destId="{90D601D0-C640-49AC-901C-F9D454F22899}" srcOrd="1" destOrd="0" presId="urn:microsoft.com/office/officeart/2005/8/layout/pyramid1"/>
    <dgm:cxn modelId="{4395DAB6-405C-4F4D-B693-DC044314B265}" type="presParOf" srcId="{D41CFF0F-5F8D-4A95-947B-F5BB8C1A082C}" destId="{CADB22ED-9014-4BF1-B331-835975B137DD}" srcOrd="2" destOrd="0" presId="urn:microsoft.com/office/officeart/2005/8/layout/pyramid1"/>
    <dgm:cxn modelId="{D13E2944-2F0F-46FD-B4FB-4EB15A6810EA}" type="presParOf" srcId="{CADB22ED-9014-4BF1-B331-835975B137DD}" destId="{8AB1B0A0-94C3-410D-BC40-EA7858E4EB97}" srcOrd="0" destOrd="0" presId="urn:microsoft.com/office/officeart/2005/8/layout/pyramid1"/>
    <dgm:cxn modelId="{5F86EF36-C63D-4DE0-9972-A7F9AD5C1D70}" type="presParOf" srcId="{CADB22ED-9014-4BF1-B331-835975B137DD}" destId="{BF69ADC7-60BB-4556-94E2-96818405DA33}" srcOrd="1" destOrd="0" presId="urn:microsoft.com/office/officeart/2005/8/layout/pyramid1"/>
    <dgm:cxn modelId="{6391130A-D513-4725-A9DA-054C040466DC}" type="presParOf" srcId="{D41CFF0F-5F8D-4A95-947B-F5BB8C1A082C}" destId="{53824611-633C-4B78-8477-3B14A2EC7DCD}" srcOrd="3" destOrd="0" presId="urn:microsoft.com/office/officeart/2005/8/layout/pyramid1"/>
    <dgm:cxn modelId="{96D79C41-499E-4A69-87A7-2B96884958F1}" type="presParOf" srcId="{53824611-633C-4B78-8477-3B14A2EC7DCD}" destId="{9714B890-6D8B-4846-BBB2-4D7CCC981F01}" srcOrd="0" destOrd="0" presId="urn:microsoft.com/office/officeart/2005/8/layout/pyramid1"/>
    <dgm:cxn modelId="{97CE5A9B-8145-404F-895C-AF7E7D131F4D}" type="presParOf" srcId="{53824611-633C-4B78-8477-3B14A2EC7DCD}" destId="{1058EC05-E73D-4A92-AB5C-38E1F47DA8A1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5C454A4-7A91-4976-836C-59B48ADF7FB1}" type="doc">
      <dgm:prSet loTypeId="urn:microsoft.com/office/officeart/2005/8/layout/process4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453E9587-ABB8-4642-984B-BC86A364FFFC}">
      <dgm:prSet phldrT="[Texto]" custT="1"/>
      <dgm:spPr/>
      <dgm:t>
        <a:bodyPr/>
        <a:lstStyle/>
        <a:p>
          <a:r>
            <a:rPr lang="es-EC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Enfoque de Investigación</a:t>
          </a:r>
          <a:endParaRPr lang="es-EC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2CE352-1B82-4B04-9749-1B84121F4DED}" type="parTrans" cxnId="{FA8C6C78-CC6C-43FD-8446-08F7C630754D}">
      <dgm:prSet/>
      <dgm:spPr/>
      <dgm:t>
        <a:bodyPr/>
        <a:lstStyle/>
        <a:p>
          <a:endParaRPr lang="es-EC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450ADD-5EA2-4380-9E73-A8D42012BE66}" type="sibTrans" cxnId="{FA8C6C78-CC6C-43FD-8446-08F7C630754D}">
      <dgm:prSet/>
      <dgm:spPr/>
      <dgm:t>
        <a:bodyPr/>
        <a:lstStyle/>
        <a:p>
          <a:endParaRPr lang="es-EC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91F4D9-B353-4732-8981-B618BD7D939E}">
      <dgm:prSet phldrT="[Texto]" custT="1"/>
      <dgm:spPr/>
      <dgm:t>
        <a:bodyPr/>
        <a:lstStyle/>
        <a:p>
          <a:r>
            <a:rPr lang="es-EC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Mixto</a:t>
          </a:r>
          <a:endParaRPr lang="es-EC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F18473-B90D-484C-BD3A-FBF3D0A9B5AF}" type="parTrans" cxnId="{37040E97-2295-4661-867C-E2F2AE5F29E2}">
      <dgm:prSet/>
      <dgm:spPr/>
      <dgm:t>
        <a:bodyPr/>
        <a:lstStyle/>
        <a:p>
          <a:endParaRPr lang="es-EC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91F935-0C21-4593-A7C5-6AEC72039F5E}" type="sibTrans" cxnId="{37040E97-2295-4661-867C-E2F2AE5F29E2}">
      <dgm:prSet/>
      <dgm:spPr/>
      <dgm:t>
        <a:bodyPr/>
        <a:lstStyle/>
        <a:p>
          <a:endParaRPr lang="es-EC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4A7E66-B6F8-4B55-A818-E46819A92361}">
      <dgm:prSet phldrT="[Texto]" custT="1"/>
      <dgm:spPr/>
      <dgm:t>
        <a:bodyPr/>
        <a:lstStyle/>
        <a:p>
          <a:r>
            <a:rPr lang="es-EC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Tipología de la Investigación </a:t>
          </a:r>
          <a:endParaRPr lang="es-EC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4DB875-80F5-41AF-8740-F9DC381809D5}" type="parTrans" cxnId="{AF507882-BD25-4ECC-8EEF-BE0E9580D4BA}">
      <dgm:prSet/>
      <dgm:spPr/>
      <dgm:t>
        <a:bodyPr/>
        <a:lstStyle/>
        <a:p>
          <a:endParaRPr lang="es-EC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3CBD030-8AFD-4BF1-A796-5451E741ACDC}" type="sibTrans" cxnId="{AF507882-BD25-4ECC-8EEF-BE0E9580D4BA}">
      <dgm:prSet/>
      <dgm:spPr/>
      <dgm:t>
        <a:bodyPr/>
        <a:lstStyle/>
        <a:p>
          <a:endParaRPr lang="es-EC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955DC2-6C09-4C82-AB0F-C019502A10F7}">
      <dgm:prSet phldrT="[Texto]" custT="1"/>
      <dgm:spPr/>
      <dgm:t>
        <a:bodyPr/>
        <a:lstStyle/>
        <a:p>
          <a:r>
            <a:rPr lang="es-EC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Aplicada</a:t>
          </a:r>
          <a:endParaRPr lang="es-EC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8365A24-ED35-4B05-B228-4FFD8761FBA2}" type="parTrans" cxnId="{FA862CF9-2E64-4456-8339-C8AB1E7DCBC2}">
      <dgm:prSet/>
      <dgm:spPr/>
      <dgm:t>
        <a:bodyPr/>
        <a:lstStyle/>
        <a:p>
          <a:endParaRPr lang="es-EC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39B9DF-16A6-4F15-8450-C6BAADB83BE3}" type="sibTrans" cxnId="{FA862CF9-2E64-4456-8339-C8AB1E7DCBC2}">
      <dgm:prSet/>
      <dgm:spPr/>
      <dgm:t>
        <a:bodyPr/>
        <a:lstStyle/>
        <a:p>
          <a:endParaRPr lang="es-EC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2F25E1A-87E3-469A-92A7-B5DDAE1516DA}">
      <dgm:prSet phldrT="[Texto]" custT="1"/>
      <dgm:spPr/>
      <dgm:t>
        <a:bodyPr/>
        <a:lstStyle/>
        <a:p>
          <a:r>
            <a:rPr lang="es-EC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Fuentes de Información </a:t>
          </a:r>
          <a:endParaRPr lang="es-EC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98C5E7-8003-480A-B7D0-F0F856ACA3EE}" type="parTrans" cxnId="{0B187288-4D72-49E0-BD9D-A311FECBFA6A}">
      <dgm:prSet/>
      <dgm:spPr/>
      <dgm:t>
        <a:bodyPr/>
        <a:lstStyle/>
        <a:p>
          <a:endParaRPr lang="es-EC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AAB81F2-5E89-4204-8FF4-8DCF305763C1}" type="sibTrans" cxnId="{0B187288-4D72-49E0-BD9D-A311FECBFA6A}">
      <dgm:prSet/>
      <dgm:spPr/>
      <dgm:t>
        <a:bodyPr/>
        <a:lstStyle/>
        <a:p>
          <a:endParaRPr lang="es-EC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02ADD7-AEBA-4CE5-BA74-ACB3C67CDBFD}">
      <dgm:prSet phldrT="[Texto]" custT="1"/>
      <dgm:spPr/>
      <dgm:t>
        <a:bodyPr/>
        <a:lstStyle/>
        <a:p>
          <a:r>
            <a:rPr lang="es-EC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Unidades de Análisis</a:t>
          </a:r>
          <a:endParaRPr lang="es-EC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F94B796-6DA4-4349-863A-88DD8F76A8E2}" type="parTrans" cxnId="{D001C5A8-24CA-4D2E-AC6F-2C8FDA48D0EF}">
      <dgm:prSet/>
      <dgm:spPr/>
      <dgm:t>
        <a:bodyPr/>
        <a:lstStyle/>
        <a:p>
          <a:endParaRPr lang="es-EC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247A82-806C-4462-9386-F9FBADB00209}" type="sibTrans" cxnId="{D001C5A8-24CA-4D2E-AC6F-2C8FDA48D0EF}">
      <dgm:prSet/>
      <dgm:spPr/>
      <dgm:t>
        <a:bodyPr/>
        <a:lstStyle/>
        <a:p>
          <a:endParaRPr lang="es-EC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74184C-328F-4FF7-A9B0-F80B68CCDB8D}">
      <dgm:prSet phldrT="[Texto]" custT="1"/>
      <dgm:spPr/>
      <dgm:t>
        <a:bodyPr/>
        <a:lstStyle/>
        <a:p>
          <a:r>
            <a:rPr lang="es-EC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Mixto</a:t>
          </a:r>
          <a:endParaRPr lang="es-EC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3B44AA-D09D-488E-BF38-24B16DA2E568}" type="parTrans" cxnId="{1F61D1D2-B3BC-48AD-AE47-B6EF9B269206}">
      <dgm:prSet/>
      <dgm:spPr/>
      <dgm:t>
        <a:bodyPr/>
        <a:lstStyle/>
        <a:p>
          <a:endParaRPr lang="es-EC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61BE8E-CAEB-475A-B7F9-4F3F5E499888}" type="sibTrans" cxnId="{1F61D1D2-B3BC-48AD-AE47-B6EF9B269206}">
      <dgm:prSet/>
      <dgm:spPr/>
      <dgm:t>
        <a:bodyPr/>
        <a:lstStyle/>
        <a:p>
          <a:endParaRPr lang="es-EC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4F5094-AF3B-415D-ABB2-AD5D00E5DA8E}">
      <dgm:prSet phldrT="[Texto]" custT="1"/>
      <dgm:spPr/>
      <dgm:t>
        <a:bodyPr/>
        <a:lstStyle/>
        <a:p>
          <a:r>
            <a:rPr lang="es-EC" sz="18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Insitu</a:t>
          </a:r>
          <a:endParaRPr lang="es-EC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F9DA47-C269-46D0-9323-00E9729F8FFB}" type="parTrans" cxnId="{999DC4FB-B57E-4FEC-8C8F-2BA748588034}">
      <dgm:prSet/>
      <dgm:spPr/>
      <dgm:t>
        <a:bodyPr/>
        <a:lstStyle/>
        <a:p>
          <a:endParaRPr lang="es-EC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589734-E7A5-47B0-BC69-A23E3221CEA1}" type="sibTrans" cxnId="{999DC4FB-B57E-4FEC-8C8F-2BA748588034}">
      <dgm:prSet/>
      <dgm:spPr/>
      <dgm:t>
        <a:bodyPr/>
        <a:lstStyle/>
        <a:p>
          <a:endParaRPr lang="es-EC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720B2E-BCC8-43D8-ABAC-45C674211758}">
      <dgm:prSet phldrT="[Texto]" custT="1"/>
      <dgm:spPr/>
      <dgm:t>
        <a:bodyPr/>
        <a:lstStyle/>
        <a:p>
          <a:r>
            <a:rPr lang="es-EC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Por el Alcance </a:t>
          </a:r>
          <a:endParaRPr lang="es-EC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3B07DDA-2DCE-4551-951E-F2A1147AF565}" type="parTrans" cxnId="{1957BB56-5B85-4142-92EA-8B307E15ED97}">
      <dgm:prSet/>
      <dgm:spPr/>
      <dgm:t>
        <a:bodyPr/>
        <a:lstStyle/>
        <a:p>
          <a:endParaRPr lang="es-EC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69EBB6-A810-44F9-B0FE-60913062EEBC}" type="sibTrans" cxnId="{1957BB56-5B85-4142-92EA-8B307E15ED97}">
      <dgm:prSet/>
      <dgm:spPr/>
      <dgm:t>
        <a:bodyPr/>
        <a:lstStyle/>
        <a:p>
          <a:endParaRPr lang="es-EC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61EEF7-5D87-4643-A581-4B52147F98F7}">
      <dgm:prSet phldrT="[Texto]" custT="1"/>
      <dgm:spPr/>
      <dgm:t>
        <a:bodyPr/>
        <a:lstStyle/>
        <a:p>
          <a:r>
            <a:rPr lang="es-EC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Correlacional</a:t>
          </a:r>
          <a:endParaRPr lang="es-EC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3C6F79-1A5B-4EE9-B455-E70A4F97732C}" type="parTrans" cxnId="{432DCB9E-3FD5-4B1D-8ACD-FA43128D5CC4}">
      <dgm:prSet/>
      <dgm:spPr/>
      <dgm:t>
        <a:bodyPr/>
        <a:lstStyle/>
        <a:p>
          <a:endParaRPr lang="es-EC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C4C6384-9126-451F-8D9A-8053F87BD295}" type="sibTrans" cxnId="{432DCB9E-3FD5-4B1D-8ACD-FA43128D5CC4}">
      <dgm:prSet/>
      <dgm:spPr/>
      <dgm:t>
        <a:bodyPr/>
        <a:lstStyle/>
        <a:p>
          <a:endParaRPr lang="es-EC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6C0097-6A65-440B-9EE0-F9BA27F323A6}">
      <dgm:prSet phldrT="[Texto]" custT="1"/>
      <dgm:spPr/>
      <dgm:t>
        <a:bodyPr/>
        <a:lstStyle/>
        <a:p>
          <a:r>
            <a:rPr lang="es-EC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Hipótesis</a:t>
          </a:r>
          <a:endParaRPr lang="es-EC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594E01-EFBB-4C61-83D5-BE72D4D34A78}" type="parTrans" cxnId="{9C45ABFB-41D8-43BE-89F2-4F170BA222F3}">
      <dgm:prSet/>
      <dgm:spPr/>
      <dgm:t>
        <a:bodyPr/>
        <a:lstStyle/>
        <a:p>
          <a:endParaRPr lang="es-EC"/>
        </a:p>
      </dgm:t>
    </dgm:pt>
    <dgm:pt modelId="{99D07A0A-6363-4A25-89E1-C8620E607CDA}" type="sibTrans" cxnId="{9C45ABFB-41D8-43BE-89F2-4F170BA222F3}">
      <dgm:prSet/>
      <dgm:spPr/>
      <dgm:t>
        <a:bodyPr/>
        <a:lstStyle/>
        <a:p>
          <a:endParaRPr lang="es-EC"/>
        </a:p>
      </dgm:t>
    </dgm:pt>
    <dgm:pt modelId="{E3476E0F-409D-423C-B3A5-9D26430D49D6}" type="pres">
      <dgm:prSet presAssocID="{C5C454A4-7A91-4976-836C-59B48ADF7FB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EBF27D44-8559-4809-A555-0D600892AD64}" type="pres">
      <dgm:prSet presAssocID="{626C0097-6A65-440B-9EE0-F9BA27F323A6}" presName="boxAndChildren" presStyleCnt="0"/>
      <dgm:spPr/>
    </dgm:pt>
    <dgm:pt modelId="{E8F205A9-232B-4491-9EB8-436C7218D132}" type="pres">
      <dgm:prSet presAssocID="{626C0097-6A65-440B-9EE0-F9BA27F323A6}" presName="parentTextBox" presStyleLbl="node1" presStyleIdx="0" presStyleCnt="6" custScaleY="70552"/>
      <dgm:spPr/>
      <dgm:t>
        <a:bodyPr/>
        <a:lstStyle/>
        <a:p>
          <a:endParaRPr lang="es-EC"/>
        </a:p>
      </dgm:t>
    </dgm:pt>
    <dgm:pt modelId="{6414BAE0-CF53-4008-A243-564B0DFBF210}" type="pres">
      <dgm:prSet presAssocID="{2C69EBB6-A810-44F9-B0FE-60913062EEBC}" presName="sp" presStyleCnt="0"/>
      <dgm:spPr/>
    </dgm:pt>
    <dgm:pt modelId="{6093A497-8C1A-4B09-B840-94CA018778F3}" type="pres">
      <dgm:prSet presAssocID="{A4720B2E-BCC8-43D8-ABAC-45C674211758}" presName="arrowAndChildren" presStyleCnt="0"/>
      <dgm:spPr/>
    </dgm:pt>
    <dgm:pt modelId="{27DE663A-6D1D-46E0-A3F1-73C713673202}" type="pres">
      <dgm:prSet presAssocID="{A4720B2E-BCC8-43D8-ABAC-45C674211758}" presName="parentTextArrow" presStyleLbl="node1" presStyleIdx="0" presStyleCnt="6"/>
      <dgm:spPr/>
      <dgm:t>
        <a:bodyPr/>
        <a:lstStyle/>
        <a:p>
          <a:endParaRPr lang="es-EC"/>
        </a:p>
      </dgm:t>
    </dgm:pt>
    <dgm:pt modelId="{6B651200-6824-4826-857B-8098CAD01609}" type="pres">
      <dgm:prSet presAssocID="{A4720B2E-BCC8-43D8-ABAC-45C674211758}" presName="arrow" presStyleLbl="node1" presStyleIdx="1" presStyleCnt="6"/>
      <dgm:spPr/>
      <dgm:t>
        <a:bodyPr/>
        <a:lstStyle/>
        <a:p>
          <a:endParaRPr lang="es-EC"/>
        </a:p>
      </dgm:t>
    </dgm:pt>
    <dgm:pt modelId="{B7EEAA7C-7474-40B9-B842-C7A1C6DEA902}" type="pres">
      <dgm:prSet presAssocID="{A4720B2E-BCC8-43D8-ABAC-45C674211758}" presName="descendantArrow" presStyleCnt="0"/>
      <dgm:spPr/>
    </dgm:pt>
    <dgm:pt modelId="{0645708D-E1D8-4505-98A3-4F084BE45F80}" type="pres">
      <dgm:prSet presAssocID="{5861EEF7-5D87-4643-A581-4B52147F98F7}" presName="childTextArrow" presStyleLbl="fg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FEF5EAB-A39A-4B26-A1E8-8101429B9103}" type="pres">
      <dgm:prSet presAssocID="{EC247A82-806C-4462-9386-F9FBADB00209}" presName="sp" presStyleCnt="0"/>
      <dgm:spPr/>
      <dgm:t>
        <a:bodyPr/>
        <a:lstStyle/>
        <a:p>
          <a:endParaRPr lang="es-EC"/>
        </a:p>
      </dgm:t>
    </dgm:pt>
    <dgm:pt modelId="{0A717498-62CF-4639-96B8-800E06F2A46C}" type="pres">
      <dgm:prSet presAssocID="{EE02ADD7-AEBA-4CE5-BA74-ACB3C67CDBFD}" presName="arrowAndChildren" presStyleCnt="0"/>
      <dgm:spPr/>
      <dgm:t>
        <a:bodyPr/>
        <a:lstStyle/>
        <a:p>
          <a:endParaRPr lang="es-EC"/>
        </a:p>
      </dgm:t>
    </dgm:pt>
    <dgm:pt modelId="{06F18164-80E7-4349-B43D-EDA2848EC12B}" type="pres">
      <dgm:prSet presAssocID="{EE02ADD7-AEBA-4CE5-BA74-ACB3C67CDBFD}" presName="parentTextArrow" presStyleLbl="node1" presStyleIdx="1" presStyleCnt="6"/>
      <dgm:spPr/>
      <dgm:t>
        <a:bodyPr/>
        <a:lstStyle/>
        <a:p>
          <a:endParaRPr lang="es-EC"/>
        </a:p>
      </dgm:t>
    </dgm:pt>
    <dgm:pt modelId="{00E83190-3CE5-47B8-B987-94261A5202CF}" type="pres">
      <dgm:prSet presAssocID="{EE02ADD7-AEBA-4CE5-BA74-ACB3C67CDBFD}" presName="arrow" presStyleLbl="node1" presStyleIdx="2" presStyleCnt="6"/>
      <dgm:spPr/>
      <dgm:t>
        <a:bodyPr/>
        <a:lstStyle/>
        <a:p>
          <a:endParaRPr lang="es-EC"/>
        </a:p>
      </dgm:t>
    </dgm:pt>
    <dgm:pt modelId="{26102738-C072-454A-B73A-4F59F3F48045}" type="pres">
      <dgm:prSet presAssocID="{EE02ADD7-AEBA-4CE5-BA74-ACB3C67CDBFD}" presName="descendantArrow" presStyleCnt="0"/>
      <dgm:spPr/>
      <dgm:t>
        <a:bodyPr/>
        <a:lstStyle/>
        <a:p>
          <a:endParaRPr lang="es-EC"/>
        </a:p>
      </dgm:t>
    </dgm:pt>
    <dgm:pt modelId="{F483395E-F7EF-411D-93EC-999D7C42E6A0}" type="pres">
      <dgm:prSet presAssocID="{B64F5094-AF3B-415D-ABB2-AD5D00E5DA8E}" presName="childTextArrow" presStyleLbl="fg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B3EEC08-E523-437B-A2D4-C31BF5086811}" type="pres">
      <dgm:prSet presAssocID="{FAAB81F2-5E89-4204-8FF4-8DCF305763C1}" presName="sp" presStyleCnt="0"/>
      <dgm:spPr/>
      <dgm:t>
        <a:bodyPr/>
        <a:lstStyle/>
        <a:p>
          <a:endParaRPr lang="es-EC"/>
        </a:p>
      </dgm:t>
    </dgm:pt>
    <dgm:pt modelId="{EA391C79-D2C5-46AB-A392-959B7602B0D8}" type="pres">
      <dgm:prSet presAssocID="{C2F25E1A-87E3-469A-92A7-B5DDAE1516DA}" presName="arrowAndChildren" presStyleCnt="0"/>
      <dgm:spPr/>
      <dgm:t>
        <a:bodyPr/>
        <a:lstStyle/>
        <a:p>
          <a:endParaRPr lang="es-EC"/>
        </a:p>
      </dgm:t>
    </dgm:pt>
    <dgm:pt modelId="{5E2A5378-51FA-40D9-99F1-FFF2FCCAD6E5}" type="pres">
      <dgm:prSet presAssocID="{C2F25E1A-87E3-469A-92A7-B5DDAE1516DA}" presName="parentTextArrow" presStyleLbl="node1" presStyleIdx="2" presStyleCnt="6"/>
      <dgm:spPr/>
      <dgm:t>
        <a:bodyPr/>
        <a:lstStyle/>
        <a:p>
          <a:endParaRPr lang="es-EC"/>
        </a:p>
      </dgm:t>
    </dgm:pt>
    <dgm:pt modelId="{5576EC54-0799-4D79-8CFB-DDF29478DB59}" type="pres">
      <dgm:prSet presAssocID="{C2F25E1A-87E3-469A-92A7-B5DDAE1516DA}" presName="arrow" presStyleLbl="node1" presStyleIdx="3" presStyleCnt="6"/>
      <dgm:spPr/>
      <dgm:t>
        <a:bodyPr/>
        <a:lstStyle/>
        <a:p>
          <a:endParaRPr lang="es-EC"/>
        </a:p>
      </dgm:t>
    </dgm:pt>
    <dgm:pt modelId="{5FB43F17-8D5E-453A-9217-3042C7FA0724}" type="pres">
      <dgm:prSet presAssocID="{C2F25E1A-87E3-469A-92A7-B5DDAE1516DA}" presName="descendantArrow" presStyleCnt="0"/>
      <dgm:spPr/>
      <dgm:t>
        <a:bodyPr/>
        <a:lstStyle/>
        <a:p>
          <a:endParaRPr lang="es-EC"/>
        </a:p>
      </dgm:t>
    </dgm:pt>
    <dgm:pt modelId="{EFEE546E-4840-434C-8B3D-6BA584469FFD}" type="pres">
      <dgm:prSet presAssocID="{8074184C-328F-4FF7-A9B0-F80B68CCDB8D}" presName="childTextArrow" presStyleLbl="fg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CF96C2C-DDE8-4F0E-BB9A-FE1F2C66DCDE}" type="pres">
      <dgm:prSet presAssocID="{43CBD030-8AFD-4BF1-A796-5451E741ACDC}" presName="sp" presStyleCnt="0"/>
      <dgm:spPr/>
      <dgm:t>
        <a:bodyPr/>
        <a:lstStyle/>
        <a:p>
          <a:endParaRPr lang="es-EC"/>
        </a:p>
      </dgm:t>
    </dgm:pt>
    <dgm:pt modelId="{AF7B38EF-2DF8-4E37-A498-17060635FCBE}" type="pres">
      <dgm:prSet presAssocID="{B64A7E66-B6F8-4B55-A818-E46819A92361}" presName="arrowAndChildren" presStyleCnt="0"/>
      <dgm:spPr/>
      <dgm:t>
        <a:bodyPr/>
        <a:lstStyle/>
        <a:p>
          <a:endParaRPr lang="es-EC"/>
        </a:p>
      </dgm:t>
    </dgm:pt>
    <dgm:pt modelId="{C0237B6D-4521-446F-BBFC-0DFFAC34B6EE}" type="pres">
      <dgm:prSet presAssocID="{B64A7E66-B6F8-4B55-A818-E46819A92361}" presName="parentTextArrow" presStyleLbl="node1" presStyleIdx="3" presStyleCnt="6"/>
      <dgm:spPr/>
      <dgm:t>
        <a:bodyPr/>
        <a:lstStyle/>
        <a:p>
          <a:endParaRPr lang="es-EC"/>
        </a:p>
      </dgm:t>
    </dgm:pt>
    <dgm:pt modelId="{5497F29B-3585-4835-B8C3-AC66DC78823A}" type="pres">
      <dgm:prSet presAssocID="{B64A7E66-B6F8-4B55-A818-E46819A92361}" presName="arrow" presStyleLbl="node1" presStyleIdx="4" presStyleCnt="6"/>
      <dgm:spPr/>
      <dgm:t>
        <a:bodyPr/>
        <a:lstStyle/>
        <a:p>
          <a:endParaRPr lang="es-EC"/>
        </a:p>
      </dgm:t>
    </dgm:pt>
    <dgm:pt modelId="{76B40C02-B6F6-4205-8A80-77070A89A16C}" type="pres">
      <dgm:prSet presAssocID="{B64A7E66-B6F8-4B55-A818-E46819A92361}" presName="descendantArrow" presStyleCnt="0"/>
      <dgm:spPr/>
      <dgm:t>
        <a:bodyPr/>
        <a:lstStyle/>
        <a:p>
          <a:endParaRPr lang="es-EC"/>
        </a:p>
      </dgm:t>
    </dgm:pt>
    <dgm:pt modelId="{A1217405-AE8E-4D56-887A-ABA97BF755BC}" type="pres">
      <dgm:prSet presAssocID="{CB955DC2-6C09-4C82-AB0F-C019502A10F7}" presName="childTextArrow" presStyleLbl="fg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1DBBD2D-C2F0-490C-A313-75A216BEF1F5}" type="pres">
      <dgm:prSet presAssocID="{6C450ADD-5EA2-4380-9E73-A8D42012BE66}" presName="sp" presStyleCnt="0"/>
      <dgm:spPr/>
      <dgm:t>
        <a:bodyPr/>
        <a:lstStyle/>
        <a:p>
          <a:endParaRPr lang="es-EC"/>
        </a:p>
      </dgm:t>
    </dgm:pt>
    <dgm:pt modelId="{B89E9B7B-4D47-46AC-8389-7EC5AB6CBE66}" type="pres">
      <dgm:prSet presAssocID="{453E9587-ABB8-4642-984B-BC86A364FFFC}" presName="arrowAndChildren" presStyleCnt="0"/>
      <dgm:spPr/>
      <dgm:t>
        <a:bodyPr/>
        <a:lstStyle/>
        <a:p>
          <a:endParaRPr lang="es-EC"/>
        </a:p>
      </dgm:t>
    </dgm:pt>
    <dgm:pt modelId="{809068AB-C946-49CB-AE90-25F90418F41B}" type="pres">
      <dgm:prSet presAssocID="{453E9587-ABB8-4642-984B-BC86A364FFFC}" presName="parentTextArrow" presStyleLbl="node1" presStyleIdx="4" presStyleCnt="6"/>
      <dgm:spPr/>
      <dgm:t>
        <a:bodyPr/>
        <a:lstStyle/>
        <a:p>
          <a:endParaRPr lang="es-EC"/>
        </a:p>
      </dgm:t>
    </dgm:pt>
    <dgm:pt modelId="{81ADADB0-9272-401E-8FFC-53A9AA028C98}" type="pres">
      <dgm:prSet presAssocID="{453E9587-ABB8-4642-984B-BC86A364FFFC}" presName="arrow" presStyleLbl="node1" presStyleIdx="5" presStyleCnt="6" custLinFactNeighborY="-407"/>
      <dgm:spPr/>
      <dgm:t>
        <a:bodyPr/>
        <a:lstStyle/>
        <a:p>
          <a:endParaRPr lang="es-EC"/>
        </a:p>
      </dgm:t>
    </dgm:pt>
    <dgm:pt modelId="{CD55103A-C5DF-49C7-8D03-D34AEB81DB4A}" type="pres">
      <dgm:prSet presAssocID="{453E9587-ABB8-4642-984B-BC86A364FFFC}" presName="descendantArrow" presStyleCnt="0"/>
      <dgm:spPr/>
      <dgm:t>
        <a:bodyPr/>
        <a:lstStyle/>
        <a:p>
          <a:endParaRPr lang="es-EC"/>
        </a:p>
      </dgm:t>
    </dgm:pt>
    <dgm:pt modelId="{CB3EED89-ED25-4BCF-831A-C38AD19CE053}" type="pres">
      <dgm:prSet presAssocID="{9991F4D9-B353-4732-8981-B618BD7D939E}" presName="childTextArrow" presStyleLbl="fg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F582017D-3460-483B-9AD1-07FF09BBA5F5}" type="presOf" srcId="{B64A7E66-B6F8-4B55-A818-E46819A92361}" destId="{C0237B6D-4521-446F-BBFC-0DFFAC34B6EE}" srcOrd="0" destOrd="0" presId="urn:microsoft.com/office/officeart/2005/8/layout/process4"/>
    <dgm:cxn modelId="{FA862CF9-2E64-4456-8339-C8AB1E7DCBC2}" srcId="{B64A7E66-B6F8-4B55-A818-E46819A92361}" destId="{CB955DC2-6C09-4C82-AB0F-C019502A10F7}" srcOrd="0" destOrd="0" parTransId="{68365A24-ED35-4B05-B228-4FFD8761FBA2}" sibTransId="{6C39B9DF-16A6-4F15-8450-C6BAADB83BE3}"/>
    <dgm:cxn modelId="{CA09FCDE-7DF4-42E4-BA82-733729C2878D}" type="presOf" srcId="{C2F25E1A-87E3-469A-92A7-B5DDAE1516DA}" destId="{5576EC54-0799-4D79-8CFB-DDF29478DB59}" srcOrd="1" destOrd="0" presId="urn:microsoft.com/office/officeart/2005/8/layout/process4"/>
    <dgm:cxn modelId="{86CE4EC5-0B48-4DB3-9357-FF9527E91A59}" type="presOf" srcId="{B64A7E66-B6F8-4B55-A818-E46819A92361}" destId="{5497F29B-3585-4835-B8C3-AC66DC78823A}" srcOrd="1" destOrd="0" presId="urn:microsoft.com/office/officeart/2005/8/layout/process4"/>
    <dgm:cxn modelId="{FA8C6C78-CC6C-43FD-8446-08F7C630754D}" srcId="{C5C454A4-7A91-4976-836C-59B48ADF7FB1}" destId="{453E9587-ABB8-4642-984B-BC86A364FFFC}" srcOrd="0" destOrd="0" parTransId="{D42CE352-1B82-4B04-9749-1B84121F4DED}" sibTransId="{6C450ADD-5EA2-4380-9E73-A8D42012BE66}"/>
    <dgm:cxn modelId="{63A4D218-07DB-488B-AAD6-8FF9A02875A2}" type="presOf" srcId="{5861EEF7-5D87-4643-A581-4B52147F98F7}" destId="{0645708D-E1D8-4505-98A3-4F084BE45F80}" srcOrd="0" destOrd="0" presId="urn:microsoft.com/office/officeart/2005/8/layout/process4"/>
    <dgm:cxn modelId="{9C45ABFB-41D8-43BE-89F2-4F170BA222F3}" srcId="{C5C454A4-7A91-4976-836C-59B48ADF7FB1}" destId="{626C0097-6A65-440B-9EE0-F9BA27F323A6}" srcOrd="5" destOrd="0" parTransId="{1E594E01-EFBB-4C61-83D5-BE72D4D34A78}" sibTransId="{99D07A0A-6363-4A25-89E1-C8620E607CDA}"/>
    <dgm:cxn modelId="{66E8EE9B-FC7E-4EDD-9A51-843AF931E0BC}" type="presOf" srcId="{A4720B2E-BCC8-43D8-ABAC-45C674211758}" destId="{27DE663A-6D1D-46E0-A3F1-73C713673202}" srcOrd="0" destOrd="0" presId="urn:microsoft.com/office/officeart/2005/8/layout/process4"/>
    <dgm:cxn modelId="{FCC73438-82BB-4C9D-9615-E9CDB156CE84}" type="presOf" srcId="{453E9587-ABB8-4642-984B-BC86A364FFFC}" destId="{81ADADB0-9272-401E-8FFC-53A9AA028C98}" srcOrd="1" destOrd="0" presId="urn:microsoft.com/office/officeart/2005/8/layout/process4"/>
    <dgm:cxn modelId="{5AAFA7B1-1379-45D9-B4F4-67A31946C4C8}" type="presOf" srcId="{B64F5094-AF3B-415D-ABB2-AD5D00E5DA8E}" destId="{F483395E-F7EF-411D-93EC-999D7C42E6A0}" srcOrd="0" destOrd="0" presId="urn:microsoft.com/office/officeart/2005/8/layout/process4"/>
    <dgm:cxn modelId="{1957BB56-5B85-4142-92EA-8B307E15ED97}" srcId="{C5C454A4-7A91-4976-836C-59B48ADF7FB1}" destId="{A4720B2E-BCC8-43D8-ABAC-45C674211758}" srcOrd="4" destOrd="0" parTransId="{E3B07DDA-2DCE-4551-951E-F2A1147AF565}" sibTransId="{2C69EBB6-A810-44F9-B0FE-60913062EEBC}"/>
    <dgm:cxn modelId="{80EF5AF1-1DC6-427D-A57B-FABF00DB88E0}" type="presOf" srcId="{9991F4D9-B353-4732-8981-B618BD7D939E}" destId="{CB3EED89-ED25-4BCF-831A-C38AD19CE053}" srcOrd="0" destOrd="0" presId="urn:microsoft.com/office/officeart/2005/8/layout/process4"/>
    <dgm:cxn modelId="{D001C5A8-24CA-4D2E-AC6F-2C8FDA48D0EF}" srcId="{C5C454A4-7A91-4976-836C-59B48ADF7FB1}" destId="{EE02ADD7-AEBA-4CE5-BA74-ACB3C67CDBFD}" srcOrd="3" destOrd="0" parTransId="{6F94B796-6DA4-4349-863A-88DD8F76A8E2}" sibTransId="{EC247A82-806C-4462-9386-F9FBADB00209}"/>
    <dgm:cxn modelId="{C15DAE76-78EC-4F88-9726-14888D1C658E}" type="presOf" srcId="{8074184C-328F-4FF7-A9B0-F80B68CCDB8D}" destId="{EFEE546E-4840-434C-8B3D-6BA584469FFD}" srcOrd="0" destOrd="0" presId="urn:microsoft.com/office/officeart/2005/8/layout/process4"/>
    <dgm:cxn modelId="{7BFBCF11-0B55-488A-8B15-EDF4B51F7D6E}" type="presOf" srcId="{C5C454A4-7A91-4976-836C-59B48ADF7FB1}" destId="{E3476E0F-409D-423C-B3A5-9D26430D49D6}" srcOrd="0" destOrd="0" presId="urn:microsoft.com/office/officeart/2005/8/layout/process4"/>
    <dgm:cxn modelId="{37040E97-2295-4661-867C-E2F2AE5F29E2}" srcId="{453E9587-ABB8-4642-984B-BC86A364FFFC}" destId="{9991F4D9-B353-4732-8981-B618BD7D939E}" srcOrd="0" destOrd="0" parTransId="{98F18473-B90D-484C-BD3A-FBF3D0A9B5AF}" sibTransId="{3591F935-0C21-4593-A7C5-6AEC72039F5E}"/>
    <dgm:cxn modelId="{C0A38E45-5F0C-4D65-B451-1BA9A4413A61}" type="presOf" srcId="{EE02ADD7-AEBA-4CE5-BA74-ACB3C67CDBFD}" destId="{06F18164-80E7-4349-B43D-EDA2848EC12B}" srcOrd="0" destOrd="0" presId="urn:microsoft.com/office/officeart/2005/8/layout/process4"/>
    <dgm:cxn modelId="{47B40621-C15C-43CD-8C7C-FD1D29AE7884}" type="presOf" srcId="{CB955DC2-6C09-4C82-AB0F-C019502A10F7}" destId="{A1217405-AE8E-4D56-887A-ABA97BF755BC}" srcOrd="0" destOrd="0" presId="urn:microsoft.com/office/officeart/2005/8/layout/process4"/>
    <dgm:cxn modelId="{B3ED382A-6F24-4857-8C09-9FE6E61D06DB}" type="presOf" srcId="{626C0097-6A65-440B-9EE0-F9BA27F323A6}" destId="{E8F205A9-232B-4491-9EB8-436C7218D132}" srcOrd="0" destOrd="0" presId="urn:microsoft.com/office/officeart/2005/8/layout/process4"/>
    <dgm:cxn modelId="{925C1A3D-B211-46AB-8BF0-7BD4B25AA242}" type="presOf" srcId="{453E9587-ABB8-4642-984B-BC86A364FFFC}" destId="{809068AB-C946-49CB-AE90-25F90418F41B}" srcOrd="0" destOrd="0" presId="urn:microsoft.com/office/officeart/2005/8/layout/process4"/>
    <dgm:cxn modelId="{432DCB9E-3FD5-4B1D-8ACD-FA43128D5CC4}" srcId="{A4720B2E-BCC8-43D8-ABAC-45C674211758}" destId="{5861EEF7-5D87-4643-A581-4B52147F98F7}" srcOrd="0" destOrd="0" parTransId="{3E3C6F79-1A5B-4EE9-B455-E70A4F97732C}" sibTransId="{4C4C6384-9126-451F-8D9A-8053F87BD295}"/>
    <dgm:cxn modelId="{AF507882-BD25-4ECC-8EEF-BE0E9580D4BA}" srcId="{C5C454A4-7A91-4976-836C-59B48ADF7FB1}" destId="{B64A7E66-B6F8-4B55-A818-E46819A92361}" srcOrd="1" destOrd="0" parTransId="{164DB875-80F5-41AF-8740-F9DC381809D5}" sibTransId="{43CBD030-8AFD-4BF1-A796-5451E741ACDC}"/>
    <dgm:cxn modelId="{999DC4FB-B57E-4FEC-8C8F-2BA748588034}" srcId="{EE02ADD7-AEBA-4CE5-BA74-ACB3C67CDBFD}" destId="{B64F5094-AF3B-415D-ABB2-AD5D00E5DA8E}" srcOrd="0" destOrd="0" parTransId="{ADF9DA47-C269-46D0-9323-00E9729F8FFB}" sibTransId="{86589734-E7A5-47B0-BC69-A23E3221CEA1}"/>
    <dgm:cxn modelId="{3FAE9D46-63F5-444D-8D6A-4F4DC76D8F6A}" type="presOf" srcId="{A4720B2E-BCC8-43D8-ABAC-45C674211758}" destId="{6B651200-6824-4826-857B-8098CAD01609}" srcOrd="1" destOrd="0" presId="urn:microsoft.com/office/officeart/2005/8/layout/process4"/>
    <dgm:cxn modelId="{2159A43E-1357-4C04-B69C-C748A7BB5355}" type="presOf" srcId="{C2F25E1A-87E3-469A-92A7-B5DDAE1516DA}" destId="{5E2A5378-51FA-40D9-99F1-FFF2FCCAD6E5}" srcOrd="0" destOrd="0" presId="urn:microsoft.com/office/officeart/2005/8/layout/process4"/>
    <dgm:cxn modelId="{4247FB8D-CFB8-48C1-A5D8-FEB5F11424D9}" type="presOf" srcId="{EE02ADD7-AEBA-4CE5-BA74-ACB3C67CDBFD}" destId="{00E83190-3CE5-47B8-B987-94261A5202CF}" srcOrd="1" destOrd="0" presId="urn:microsoft.com/office/officeart/2005/8/layout/process4"/>
    <dgm:cxn modelId="{0B187288-4D72-49E0-BD9D-A311FECBFA6A}" srcId="{C5C454A4-7A91-4976-836C-59B48ADF7FB1}" destId="{C2F25E1A-87E3-469A-92A7-B5DDAE1516DA}" srcOrd="2" destOrd="0" parTransId="{C198C5E7-8003-480A-B7D0-F0F856ACA3EE}" sibTransId="{FAAB81F2-5E89-4204-8FF4-8DCF305763C1}"/>
    <dgm:cxn modelId="{1F61D1D2-B3BC-48AD-AE47-B6EF9B269206}" srcId="{C2F25E1A-87E3-469A-92A7-B5DDAE1516DA}" destId="{8074184C-328F-4FF7-A9B0-F80B68CCDB8D}" srcOrd="0" destOrd="0" parTransId="{763B44AA-D09D-488E-BF38-24B16DA2E568}" sibTransId="{F961BE8E-CAEB-475A-B7F9-4F3F5E499888}"/>
    <dgm:cxn modelId="{166A90C7-0C9D-43D8-A2DC-B2661B8CF4CC}" type="presParOf" srcId="{E3476E0F-409D-423C-B3A5-9D26430D49D6}" destId="{EBF27D44-8559-4809-A555-0D600892AD64}" srcOrd="0" destOrd="0" presId="urn:microsoft.com/office/officeart/2005/8/layout/process4"/>
    <dgm:cxn modelId="{1B94F7AD-DABB-4DC0-B6FB-F19178BD448F}" type="presParOf" srcId="{EBF27D44-8559-4809-A555-0D600892AD64}" destId="{E8F205A9-232B-4491-9EB8-436C7218D132}" srcOrd="0" destOrd="0" presId="urn:microsoft.com/office/officeart/2005/8/layout/process4"/>
    <dgm:cxn modelId="{DAA7EA4D-E73F-421E-B5C9-FEFB75C639D5}" type="presParOf" srcId="{E3476E0F-409D-423C-B3A5-9D26430D49D6}" destId="{6414BAE0-CF53-4008-A243-564B0DFBF210}" srcOrd="1" destOrd="0" presId="urn:microsoft.com/office/officeart/2005/8/layout/process4"/>
    <dgm:cxn modelId="{0DE927CD-2CA2-46A4-A51F-3FB93A3C940F}" type="presParOf" srcId="{E3476E0F-409D-423C-B3A5-9D26430D49D6}" destId="{6093A497-8C1A-4B09-B840-94CA018778F3}" srcOrd="2" destOrd="0" presId="urn:microsoft.com/office/officeart/2005/8/layout/process4"/>
    <dgm:cxn modelId="{B0865DF9-6F8C-42F1-A141-6C322D25B260}" type="presParOf" srcId="{6093A497-8C1A-4B09-B840-94CA018778F3}" destId="{27DE663A-6D1D-46E0-A3F1-73C713673202}" srcOrd="0" destOrd="0" presId="urn:microsoft.com/office/officeart/2005/8/layout/process4"/>
    <dgm:cxn modelId="{BC078D25-DE86-4775-8EF3-4F33C5F5F6CA}" type="presParOf" srcId="{6093A497-8C1A-4B09-B840-94CA018778F3}" destId="{6B651200-6824-4826-857B-8098CAD01609}" srcOrd="1" destOrd="0" presId="urn:microsoft.com/office/officeart/2005/8/layout/process4"/>
    <dgm:cxn modelId="{2D4DBC53-1E36-47B6-A95C-3DDB12805B50}" type="presParOf" srcId="{6093A497-8C1A-4B09-B840-94CA018778F3}" destId="{B7EEAA7C-7474-40B9-B842-C7A1C6DEA902}" srcOrd="2" destOrd="0" presId="urn:microsoft.com/office/officeart/2005/8/layout/process4"/>
    <dgm:cxn modelId="{B9A86EDD-ECE8-4917-8B27-A0EF8B8F3420}" type="presParOf" srcId="{B7EEAA7C-7474-40B9-B842-C7A1C6DEA902}" destId="{0645708D-E1D8-4505-98A3-4F084BE45F80}" srcOrd="0" destOrd="0" presId="urn:microsoft.com/office/officeart/2005/8/layout/process4"/>
    <dgm:cxn modelId="{96F5F86D-D5CE-428C-96E4-269B4DFA7F15}" type="presParOf" srcId="{E3476E0F-409D-423C-B3A5-9D26430D49D6}" destId="{8FEF5EAB-A39A-4B26-A1E8-8101429B9103}" srcOrd="3" destOrd="0" presId="urn:microsoft.com/office/officeart/2005/8/layout/process4"/>
    <dgm:cxn modelId="{D17615B7-F31D-44F3-A52A-3854CC5B7357}" type="presParOf" srcId="{E3476E0F-409D-423C-B3A5-9D26430D49D6}" destId="{0A717498-62CF-4639-96B8-800E06F2A46C}" srcOrd="4" destOrd="0" presId="urn:microsoft.com/office/officeart/2005/8/layout/process4"/>
    <dgm:cxn modelId="{8F457151-C0E2-4D0A-9E6C-865DCF016CA0}" type="presParOf" srcId="{0A717498-62CF-4639-96B8-800E06F2A46C}" destId="{06F18164-80E7-4349-B43D-EDA2848EC12B}" srcOrd="0" destOrd="0" presId="urn:microsoft.com/office/officeart/2005/8/layout/process4"/>
    <dgm:cxn modelId="{F38E6CB1-AF84-4E9B-A03F-59E1917A64BF}" type="presParOf" srcId="{0A717498-62CF-4639-96B8-800E06F2A46C}" destId="{00E83190-3CE5-47B8-B987-94261A5202CF}" srcOrd="1" destOrd="0" presId="urn:microsoft.com/office/officeart/2005/8/layout/process4"/>
    <dgm:cxn modelId="{7F112FC3-AA69-4A7B-9C79-28696D30A271}" type="presParOf" srcId="{0A717498-62CF-4639-96B8-800E06F2A46C}" destId="{26102738-C072-454A-B73A-4F59F3F48045}" srcOrd="2" destOrd="0" presId="urn:microsoft.com/office/officeart/2005/8/layout/process4"/>
    <dgm:cxn modelId="{66E61F2D-46E7-4078-A5C5-CB0F42CD2535}" type="presParOf" srcId="{26102738-C072-454A-B73A-4F59F3F48045}" destId="{F483395E-F7EF-411D-93EC-999D7C42E6A0}" srcOrd="0" destOrd="0" presId="urn:microsoft.com/office/officeart/2005/8/layout/process4"/>
    <dgm:cxn modelId="{BF2A6236-57A9-41EE-B079-E42903974211}" type="presParOf" srcId="{E3476E0F-409D-423C-B3A5-9D26430D49D6}" destId="{8B3EEC08-E523-437B-A2D4-C31BF5086811}" srcOrd="5" destOrd="0" presId="urn:microsoft.com/office/officeart/2005/8/layout/process4"/>
    <dgm:cxn modelId="{818E9726-3D75-4516-B7DE-0A94AF8110B4}" type="presParOf" srcId="{E3476E0F-409D-423C-B3A5-9D26430D49D6}" destId="{EA391C79-D2C5-46AB-A392-959B7602B0D8}" srcOrd="6" destOrd="0" presId="urn:microsoft.com/office/officeart/2005/8/layout/process4"/>
    <dgm:cxn modelId="{C8619B58-9765-41C0-8A7B-D07E158A7216}" type="presParOf" srcId="{EA391C79-D2C5-46AB-A392-959B7602B0D8}" destId="{5E2A5378-51FA-40D9-99F1-FFF2FCCAD6E5}" srcOrd="0" destOrd="0" presId="urn:microsoft.com/office/officeart/2005/8/layout/process4"/>
    <dgm:cxn modelId="{56F86F16-2EA0-4A57-B521-E010C13DB910}" type="presParOf" srcId="{EA391C79-D2C5-46AB-A392-959B7602B0D8}" destId="{5576EC54-0799-4D79-8CFB-DDF29478DB59}" srcOrd="1" destOrd="0" presId="urn:microsoft.com/office/officeart/2005/8/layout/process4"/>
    <dgm:cxn modelId="{026945F3-881C-444C-88AE-91A989BB09FD}" type="presParOf" srcId="{EA391C79-D2C5-46AB-A392-959B7602B0D8}" destId="{5FB43F17-8D5E-453A-9217-3042C7FA0724}" srcOrd="2" destOrd="0" presId="urn:microsoft.com/office/officeart/2005/8/layout/process4"/>
    <dgm:cxn modelId="{5E47849F-29B2-46CF-B611-F5696803F3FF}" type="presParOf" srcId="{5FB43F17-8D5E-453A-9217-3042C7FA0724}" destId="{EFEE546E-4840-434C-8B3D-6BA584469FFD}" srcOrd="0" destOrd="0" presId="urn:microsoft.com/office/officeart/2005/8/layout/process4"/>
    <dgm:cxn modelId="{A70034F5-61F9-4E0B-975B-C6C4CCE10BD8}" type="presParOf" srcId="{E3476E0F-409D-423C-B3A5-9D26430D49D6}" destId="{1CF96C2C-DDE8-4F0E-BB9A-FE1F2C66DCDE}" srcOrd="7" destOrd="0" presId="urn:microsoft.com/office/officeart/2005/8/layout/process4"/>
    <dgm:cxn modelId="{CA3A3449-EE18-4B11-9C22-33FA9B96D65F}" type="presParOf" srcId="{E3476E0F-409D-423C-B3A5-9D26430D49D6}" destId="{AF7B38EF-2DF8-4E37-A498-17060635FCBE}" srcOrd="8" destOrd="0" presId="urn:microsoft.com/office/officeart/2005/8/layout/process4"/>
    <dgm:cxn modelId="{E738B1C6-A1A8-4840-8637-B7EB1B581144}" type="presParOf" srcId="{AF7B38EF-2DF8-4E37-A498-17060635FCBE}" destId="{C0237B6D-4521-446F-BBFC-0DFFAC34B6EE}" srcOrd="0" destOrd="0" presId="urn:microsoft.com/office/officeart/2005/8/layout/process4"/>
    <dgm:cxn modelId="{0BD482BF-A2F1-4CDC-820A-F427C530D804}" type="presParOf" srcId="{AF7B38EF-2DF8-4E37-A498-17060635FCBE}" destId="{5497F29B-3585-4835-B8C3-AC66DC78823A}" srcOrd="1" destOrd="0" presId="urn:microsoft.com/office/officeart/2005/8/layout/process4"/>
    <dgm:cxn modelId="{16A40B3B-7956-4BB2-865F-A9C663966C1F}" type="presParOf" srcId="{AF7B38EF-2DF8-4E37-A498-17060635FCBE}" destId="{76B40C02-B6F6-4205-8A80-77070A89A16C}" srcOrd="2" destOrd="0" presId="urn:microsoft.com/office/officeart/2005/8/layout/process4"/>
    <dgm:cxn modelId="{E6EA8662-A33D-4E7A-982E-458075A02CE6}" type="presParOf" srcId="{76B40C02-B6F6-4205-8A80-77070A89A16C}" destId="{A1217405-AE8E-4D56-887A-ABA97BF755BC}" srcOrd="0" destOrd="0" presId="urn:microsoft.com/office/officeart/2005/8/layout/process4"/>
    <dgm:cxn modelId="{045E3653-7367-4F1F-98F7-B8899CF80DC6}" type="presParOf" srcId="{E3476E0F-409D-423C-B3A5-9D26430D49D6}" destId="{A1DBBD2D-C2F0-490C-A313-75A216BEF1F5}" srcOrd="9" destOrd="0" presId="urn:microsoft.com/office/officeart/2005/8/layout/process4"/>
    <dgm:cxn modelId="{29443A67-8499-4757-94B7-0F4F8345D0EB}" type="presParOf" srcId="{E3476E0F-409D-423C-B3A5-9D26430D49D6}" destId="{B89E9B7B-4D47-46AC-8389-7EC5AB6CBE66}" srcOrd="10" destOrd="0" presId="urn:microsoft.com/office/officeart/2005/8/layout/process4"/>
    <dgm:cxn modelId="{6282530B-CE66-4100-A468-3571BADACDEB}" type="presParOf" srcId="{B89E9B7B-4D47-46AC-8389-7EC5AB6CBE66}" destId="{809068AB-C946-49CB-AE90-25F90418F41B}" srcOrd="0" destOrd="0" presId="urn:microsoft.com/office/officeart/2005/8/layout/process4"/>
    <dgm:cxn modelId="{4950B67B-90EF-4E57-AB13-A00D5412130A}" type="presParOf" srcId="{B89E9B7B-4D47-46AC-8389-7EC5AB6CBE66}" destId="{81ADADB0-9272-401E-8FFC-53A9AA028C98}" srcOrd="1" destOrd="0" presId="urn:microsoft.com/office/officeart/2005/8/layout/process4"/>
    <dgm:cxn modelId="{8AA1DC4D-6DD1-4CDD-B11F-75D703C86F8D}" type="presParOf" srcId="{B89E9B7B-4D47-46AC-8389-7EC5AB6CBE66}" destId="{CD55103A-C5DF-49C7-8D03-D34AEB81DB4A}" srcOrd="2" destOrd="0" presId="urn:microsoft.com/office/officeart/2005/8/layout/process4"/>
    <dgm:cxn modelId="{6D1674F4-FC21-4821-8B65-9343F94E3565}" type="presParOf" srcId="{CD55103A-C5DF-49C7-8D03-D34AEB81DB4A}" destId="{CB3EED89-ED25-4BCF-831A-C38AD19CE053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3EFBB06-6216-4A0E-8A6D-18A4096E1FB4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D8D70D5A-5FC7-4E1A-B908-D9147A7C405D}">
      <dgm:prSet phldrT="[Texto]" custT="1"/>
      <dgm:spPr>
        <a:solidFill>
          <a:srgbClr val="FFCCCC"/>
        </a:solidFill>
      </dgm:spPr>
      <dgm:t>
        <a:bodyPr/>
        <a:lstStyle/>
        <a:p>
          <a:r>
            <a:rPr lang="es-EC" sz="18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Representa</a:t>
          </a:r>
          <a:endParaRPr lang="es-EC" sz="1800" i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66D94F-88BC-41C5-97F4-F5AA933AE539}" type="parTrans" cxnId="{033668CC-3021-46A7-B2B9-473BB0BF928D}">
      <dgm:prSet/>
      <dgm:spPr/>
      <dgm:t>
        <a:bodyPr/>
        <a:lstStyle/>
        <a:p>
          <a:endParaRPr lang="es-EC" sz="1800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63E000-7725-48DA-989B-0EA6799543D0}" type="sibTrans" cxnId="{033668CC-3021-46A7-B2B9-473BB0BF928D}">
      <dgm:prSet/>
      <dgm:spPr/>
      <dgm:t>
        <a:bodyPr/>
        <a:lstStyle/>
        <a:p>
          <a:endParaRPr lang="es-EC" sz="1800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D326BF-59EB-4249-94CD-FEC5CB71F08B}">
      <dgm:prSet phldrT="[Texto]" phldr="1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 sz="1800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2F8F5DD-B759-4DE4-938E-8D2F2EE9FFBC}" type="parTrans" cxnId="{AAC4D88E-DBFD-47F3-999F-0CEFA0B130A5}">
      <dgm:prSet/>
      <dgm:spPr/>
      <dgm:t>
        <a:bodyPr/>
        <a:lstStyle/>
        <a:p>
          <a:endParaRPr lang="es-EC" sz="1800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A80C00C-4727-46A8-AE66-734884533FF0}" type="sibTrans" cxnId="{AAC4D88E-DBFD-47F3-999F-0CEFA0B130A5}">
      <dgm:prSet/>
      <dgm:spPr/>
      <dgm:t>
        <a:bodyPr/>
        <a:lstStyle/>
        <a:p>
          <a:endParaRPr lang="es-EC" sz="1800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143DF6-12AD-4481-868A-0AF350550FC0}">
      <dgm:prSet phldrT="[Texto]" phldr="1" custT="1"/>
      <dgm:spPr/>
      <dgm:t>
        <a:bodyPr/>
        <a:lstStyle/>
        <a:p>
          <a:endParaRPr lang="es-EC" sz="180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05D569-E9DF-4BEE-8474-CAEABB282C8A}" type="parTrans" cxnId="{DA956505-A674-4507-A800-A9A98543EB34}">
      <dgm:prSet/>
      <dgm:spPr/>
      <dgm:t>
        <a:bodyPr/>
        <a:lstStyle/>
        <a:p>
          <a:endParaRPr lang="es-EC" sz="1800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1229A2-4375-4DF6-9FB4-7AEE1B507F70}" type="sibTrans" cxnId="{DA956505-A674-4507-A800-A9A98543EB34}">
      <dgm:prSet/>
      <dgm:spPr/>
      <dgm:t>
        <a:bodyPr/>
        <a:lstStyle/>
        <a:p>
          <a:endParaRPr lang="es-EC" sz="1800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364550-559F-42F0-909F-A0019FEE01A9}">
      <dgm:prSet phldrT="[Texto]" custT="1"/>
      <dgm:spPr>
        <a:solidFill>
          <a:srgbClr val="E2F432"/>
        </a:solidFill>
      </dgm:spPr>
      <dgm:t>
        <a:bodyPr/>
        <a:lstStyle/>
        <a:p>
          <a:r>
            <a:rPr lang="es-EC" sz="18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Productos</a:t>
          </a:r>
          <a:endParaRPr lang="es-EC" sz="1800" i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AAD19C-1A3B-43D9-A13F-3A83EE80D506}" type="parTrans" cxnId="{B7862040-D91C-4FAD-BC51-9BD6A8717E65}">
      <dgm:prSet/>
      <dgm:spPr/>
      <dgm:t>
        <a:bodyPr/>
        <a:lstStyle/>
        <a:p>
          <a:endParaRPr lang="es-EC" sz="1800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D89636-8E30-4917-BB0C-5C1A37E6EF0C}" type="sibTrans" cxnId="{B7862040-D91C-4FAD-BC51-9BD6A8717E65}">
      <dgm:prSet/>
      <dgm:spPr/>
      <dgm:t>
        <a:bodyPr/>
        <a:lstStyle/>
        <a:p>
          <a:endParaRPr lang="es-EC" sz="1800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2D20B8E-ABD6-49A2-8101-E204C8E30241}">
      <dgm:prSet phldrT="[Texto]" phldr="1"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 sz="180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4851C7-76FA-4F1E-A203-FB4CE450B9B1}" type="parTrans" cxnId="{F5597A0F-5B6C-4C8D-A33A-C749E0C84C5B}">
      <dgm:prSet/>
      <dgm:spPr/>
      <dgm:t>
        <a:bodyPr/>
        <a:lstStyle/>
        <a:p>
          <a:endParaRPr lang="es-EC" sz="1800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84C2AE-590B-4E23-95B8-85DE118A1971}" type="sibTrans" cxnId="{F5597A0F-5B6C-4C8D-A33A-C749E0C84C5B}">
      <dgm:prSet/>
      <dgm:spPr/>
      <dgm:t>
        <a:bodyPr/>
        <a:lstStyle/>
        <a:p>
          <a:endParaRPr lang="es-EC" sz="1800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38D788-5530-47A4-A82E-9FD6BE6FBD83}">
      <dgm:prSet phldrT="[Texto]" phldr="1" custT="1"/>
      <dgm:spPr/>
      <dgm:t>
        <a:bodyPr/>
        <a:lstStyle/>
        <a:p>
          <a:endParaRPr lang="es-EC" sz="180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9FBAA8-4A26-487F-A408-6015F95590FF}" type="parTrans" cxnId="{E1691407-3091-4B95-993E-D4720A986058}">
      <dgm:prSet/>
      <dgm:spPr/>
      <dgm:t>
        <a:bodyPr/>
        <a:lstStyle/>
        <a:p>
          <a:endParaRPr lang="es-EC" sz="1800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6FC570-DA28-4F2A-ACA1-F71F50F254A3}" type="sibTrans" cxnId="{E1691407-3091-4B95-993E-D4720A986058}">
      <dgm:prSet/>
      <dgm:spPr/>
      <dgm:t>
        <a:bodyPr/>
        <a:lstStyle/>
        <a:p>
          <a:endParaRPr lang="es-EC" sz="1800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BEAC4F4-5895-4A75-8935-68A45FCAE925}">
      <dgm:prSet phldrT="[Texto]" custT="1"/>
      <dgm:spPr>
        <a:solidFill>
          <a:srgbClr val="E69340"/>
        </a:solidFill>
      </dgm:spPr>
      <dgm:t>
        <a:bodyPr/>
        <a:lstStyle/>
        <a:p>
          <a:r>
            <a:rPr lang="es-EC" sz="18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Agente Aduanero</a:t>
          </a:r>
          <a:endParaRPr lang="es-EC" sz="1800" i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21A286B-D073-4353-BC7E-0415C188020A}" type="parTrans" cxnId="{AAD1277B-5DA0-4047-9F92-1C326FC543DF}">
      <dgm:prSet/>
      <dgm:spPr/>
      <dgm:t>
        <a:bodyPr/>
        <a:lstStyle/>
        <a:p>
          <a:endParaRPr lang="es-EC" sz="1800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0BC208-C2EB-46EF-8E91-7A13398258C1}" type="sibTrans" cxnId="{AAD1277B-5DA0-4047-9F92-1C326FC543DF}">
      <dgm:prSet/>
      <dgm:spPr/>
      <dgm:t>
        <a:bodyPr/>
        <a:lstStyle/>
        <a:p>
          <a:endParaRPr lang="es-EC" sz="1800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12163C-347F-4440-963E-343B022353DE}">
      <dgm:prSet phldrT="[Texto]" phldr="1" custT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 sz="180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99918A-A992-479F-A877-04F45CE2FE55}" type="parTrans" cxnId="{6C801C54-B207-4846-BC44-F041B609B68E}">
      <dgm:prSet/>
      <dgm:spPr/>
      <dgm:t>
        <a:bodyPr/>
        <a:lstStyle/>
        <a:p>
          <a:endParaRPr lang="es-EC" sz="1800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77F42F-E90B-47E6-A458-22E6C7ECC90E}" type="sibTrans" cxnId="{6C801C54-B207-4846-BC44-F041B609B68E}">
      <dgm:prSet/>
      <dgm:spPr/>
      <dgm:t>
        <a:bodyPr/>
        <a:lstStyle/>
        <a:p>
          <a:endParaRPr lang="es-EC" sz="1800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4B6C2B4-93BB-43AB-9452-AF52A5B9F86E}">
      <dgm:prSet phldrT="[Texto]" custT="1"/>
      <dgm:spPr>
        <a:solidFill>
          <a:srgbClr val="FCF9BE"/>
        </a:solidFill>
      </dgm:spPr>
      <dgm:t>
        <a:bodyPr/>
        <a:lstStyle/>
        <a:p>
          <a:r>
            <a:rPr lang="es-EC" sz="18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Órgano de Control</a:t>
          </a:r>
          <a:endParaRPr lang="es-EC" sz="1800" i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95BE152-9F9E-4622-B229-88A9440BCE0E}" type="parTrans" cxnId="{82C3E7FE-69F0-4CC4-B727-751D6838B78A}">
      <dgm:prSet/>
      <dgm:spPr/>
      <dgm:t>
        <a:bodyPr/>
        <a:lstStyle/>
        <a:p>
          <a:endParaRPr lang="es-EC" i="1"/>
        </a:p>
      </dgm:t>
    </dgm:pt>
    <dgm:pt modelId="{6B04EABB-9E81-420E-97BF-7FB4DAA9F2FA}" type="sibTrans" cxnId="{82C3E7FE-69F0-4CC4-B727-751D6838B78A}">
      <dgm:prSet/>
      <dgm:spPr/>
      <dgm:t>
        <a:bodyPr/>
        <a:lstStyle/>
        <a:p>
          <a:endParaRPr lang="es-EC" i="1"/>
        </a:p>
      </dgm:t>
    </dgm:pt>
    <dgm:pt modelId="{6B7F5374-7514-4896-BEFB-E1C87CE2F0F5}" type="pres">
      <dgm:prSet presAssocID="{B3EFBB06-6216-4A0E-8A6D-18A4096E1FB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DA57D468-F855-41BE-8B1C-D2CC49CF505A}" type="pres">
      <dgm:prSet presAssocID="{B3EFBB06-6216-4A0E-8A6D-18A4096E1FB4}" presName="tSp" presStyleCnt="0"/>
      <dgm:spPr/>
    </dgm:pt>
    <dgm:pt modelId="{02F01961-C3C5-4883-96AA-5CAAA9C11553}" type="pres">
      <dgm:prSet presAssocID="{B3EFBB06-6216-4A0E-8A6D-18A4096E1FB4}" presName="bSp" presStyleCnt="0"/>
      <dgm:spPr/>
    </dgm:pt>
    <dgm:pt modelId="{11345217-C45D-498A-8116-059C8FD34D79}" type="pres">
      <dgm:prSet presAssocID="{B3EFBB06-6216-4A0E-8A6D-18A4096E1FB4}" presName="process" presStyleCnt="0"/>
      <dgm:spPr/>
    </dgm:pt>
    <dgm:pt modelId="{57074524-3FD8-41B9-9F93-FCABC6FFCD2B}" type="pres">
      <dgm:prSet presAssocID="{D8D70D5A-5FC7-4E1A-B908-D9147A7C405D}" presName="composite1" presStyleCnt="0"/>
      <dgm:spPr/>
    </dgm:pt>
    <dgm:pt modelId="{68B8AF38-64AD-48E4-A636-AFFBFF2E0679}" type="pres">
      <dgm:prSet presAssocID="{D8D70D5A-5FC7-4E1A-B908-D9147A7C405D}" presName="dummyNode1" presStyleLbl="node1" presStyleIdx="0" presStyleCnt="4"/>
      <dgm:spPr/>
    </dgm:pt>
    <dgm:pt modelId="{6A9B725F-27FF-4D48-AD51-891B97168439}" type="pres">
      <dgm:prSet presAssocID="{D8D70D5A-5FC7-4E1A-B908-D9147A7C405D}" presName="childNode1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72D22FA-FF0A-491F-959D-3DBFE32E14A6}" type="pres">
      <dgm:prSet presAssocID="{D8D70D5A-5FC7-4E1A-B908-D9147A7C405D}" presName="childNode1tx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9356824-F367-4D59-9E8D-1A100CC956F3}" type="pres">
      <dgm:prSet presAssocID="{D8D70D5A-5FC7-4E1A-B908-D9147A7C405D}" presName="parentNode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1A62294-5197-4FB1-A9D2-F09272922DB2}" type="pres">
      <dgm:prSet presAssocID="{D8D70D5A-5FC7-4E1A-B908-D9147A7C405D}" presName="connSite1" presStyleCnt="0"/>
      <dgm:spPr/>
    </dgm:pt>
    <dgm:pt modelId="{CE3920C4-AEA9-452E-B9AD-D26461915B80}" type="pres">
      <dgm:prSet presAssocID="{2163E000-7725-48DA-989B-0EA6799543D0}" presName="Name9" presStyleLbl="sibTrans2D1" presStyleIdx="0" presStyleCnt="3"/>
      <dgm:spPr/>
      <dgm:t>
        <a:bodyPr/>
        <a:lstStyle/>
        <a:p>
          <a:endParaRPr lang="es-EC"/>
        </a:p>
      </dgm:t>
    </dgm:pt>
    <dgm:pt modelId="{BB4717CF-B215-4549-8DCF-726367DCF7B9}" type="pres">
      <dgm:prSet presAssocID="{F3364550-559F-42F0-909F-A0019FEE01A9}" presName="composite2" presStyleCnt="0"/>
      <dgm:spPr/>
    </dgm:pt>
    <dgm:pt modelId="{F7F33518-AB54-4D3A-8A15-E43F97C6397C}" type="pres">
      <dgm:prSet presAssocID="{F3364550-559F-42F0-909F-A0019FEE01A9}" presName="dummyNode2" presStyleLbl="node1" presStyleIdx="0" presStyleCnt="4"/>
      <dgm:spPr/>
    </dgm:pt>
    <dgm:pt modelId="{7DFE74CF-5E22-43D5-82D7-D82F76131504}" type="pres">
      <dgm:prSet presAssocID="{F3364550-559F-42F0-909F-A0019FEE01A9}" presName="childNode2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92F62C2-EBCA-4C8F-9594-C1DCC0F35AEE}" type="pres">
      <dgm:prSet presAssocID="{F3364550-559F-42F0-909F-A0019FEE01A9}" presName="childNode2tx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E941D3A-DC76-4D00-B8EE-EB032B3FD5A0}" type="pres">
      <dgm:prSet presAssocID="{F3364550-559F-42F0-909F-A0019FEE01A9}" presName="parentNode2" presStyleLbl="node1" presStyleIdx="1" presStyleCnt="4" custScaleY="90431" custLinFactNeighborX="-1018" custLinFactNeighborY="-27440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97AFBDA-8650-48B4-9AD0-51D55A165BCE}" type="pres">
      <dgm:prSet presAssocID="{F3364550-559F-42F0-909F-A0019FEE01A9}" presName="connSite2" presStyleCnt="0"/>
      <dgm:spPr/>
    </dgm:pt>
    <dgm:pt modelId="{45B35116-249E-4AC7-B97C-DCA446EE1442}" type="pres">
      <dgm:prSet presAssocID="{66D89636-8E30-4917-BB0C-5C1A37E6EF0C}" presName="Name18" presStyleLbl="sibTrans2D1" presStyleIdx="1" presStyleCnt="3"/>
      <dgm:spPr/>
      <dgm:t>
        <a:bodyPr/>
        <a:lstStyle/>
        <a:p>
          <a:endParaRPr lang="es-EC"/>
        </a:p>
      </dgm:t>
    </dgm:pt>
    <dgm:pt modelId="{30F51B50-53D1-4E7B-9CAA-A4F622839292}" type="pres">
      <dgm:prSet presAssocID="{6BEAC4F4-5895-4A75-8935-68A45FCAE925}" presName="composite1" presStyleCnt="0"/>
      <dgm:spPr/>
    </dgm:pt>
    <dgm:pt modelId="{B8E3D68B-57E8-4B80-9680-C87BDD02FAD0}" type="pres">
      <dgm:prSet presAssocID="{6BEAC4F4-5895-4A75-8935-68A45FCAE925}" presName="dummyNode1" presStyleLbl="node1" presStyleIdx="1" presStyleCnt="4"/>
      <dgm:spPr/>
    </dgm:pt>
    <dgm:pt modelId="{5E15F416-0384-4BCA-A665-68EF70F558E6}" type="pres">
      <dgm:prSet presAssocID="{6BEAC4F4-5895-4A75-8935-68A45FCAE925}" presName="childNode1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563FD46-CB69-4956-84B4-3EB2FE81B66F}" type="pres">
      <dgm:prSet presAssocID="{6BEAC4F4-5895-4A75-8935-68A45FCAE925}" presName="childNode1tx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DEE1478-5795-4E53-81B1-568AF2AEA9A0}" type="pres">
      <dgm:prSet presAssocID="{6BEAC4F4-5895-4A75-8935-68A45FCAE925}" presName="parentNode1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4AA886F-0446-41A4-BF4E-FE5302AC9BB1}" type="pres">
      <dgm:prSet presAssocID="{6BEAC4F4-5895-4A75-8935-68A45FCAE925}" presName="connSite1" presStyleCnt="0"/>
      <dgm:spPr/>
    </dgm:pt>
    <dgm:pt modelId="{9EDABD11-D75B-43B9-A56A-5E896C7378FE}" type="pres">
      <dgm:prSet presAssocID="{B10BC208-C2EB-46EF-8E91-7A13398258C1}" presName="Name9" presStyleLbl="sibTrans2D1" presStyleIdx="2" presStyleCnt="3"/>
      <dgm:spPr/>
      <dgm:t>
        <a:bodyPr/>
        <a:lstStyle/>
        <a:p>
          <a:endParaRPr lang="es-EC"/>
        </a:p>
      </dgm:t>
    </dgm:pt>
    <dgm:pt modelId="{C08C899F-23E7-4B44-B9D9-1D66260C394D}" type="pres">
      <dgm:prSet presAssocID="{E4B6C2B4-93BB-43AB-9452-AF52A5B9F86E}" presName="composite2" presStyleCnt="0"/>
      <dgm:spPr/>
    </dgm:pt>
    <dgm:pt modelId="{973231B4-095D-48FC-A3AB-BD0F2F188C89}" type="pres">
      <dgm:prSet presAssocID="{E4B6C2B4-93BB-43AB-9452-AF52A5B9F86E}" presName="dummyNode2" presStyleLbl="node1" presStyleIdx="2" presStyleCnt="4"/>
      <dgm:spPr/>
    </dgm:pt>
    <dgm:pt modelId="{E7DAB8F6-3EE2-44DC-979A-545051A7913D}" type="pres">
      <dgm:prSet presAssocID="{E4B6C2B4-93BB-43AB-9452-AF52A5B9F86E}" presName="childNode2" presStyleLbl="bgAcc1" presStyleIdx="3" presStyleCnt="4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50B1C682-064E-49D8-A232-E825D663CF27}" type="pres">
      <dgm:prSet presAssocID="{E4B6C2B4-93BB-43AB-9452-AF52A5B9F86E}" presName="childNode2tx" presStyleLbl="bgAcc1" presStyleIdx="3" presStyleCnt="4">
        <dgm:presLayoutVars>
          <dgm:bulletEnabled val="1"/>
        </dgm:presLayoutVars>
      </dgm:prSet>
      <dgm:spPr/>
    </dgm:pt>
    <dgm:pt modelId="{2CE41BA0-BEC8-42CC-AAAF-B27D9E6FC0F0}" type="pres">
      <dgm:prSet presAssocID="{E4B6C2B4-93BB-43AB-9452-AF52A5B9F86E}" presName="parentNode2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20C046B-59E0-4115-92D0-9F4591A17629}" type="pres">
      <dgm:prSet presAssocID="{E4B6C2B4-93BB-43AB-9452-AF52A5B9F86E}" presName="connSite2" presStyleCnt="0"/>
      <dgm:spPr/>
    </dgm:pt>
  </dgm:ptLst>
  <dgm:cxnLst>
    <dgm:cxn modelId="{F22461F8-565E-4312-BC05-66D2071A24FB}" type="presOf" srcId="{2B143DF6-12AD-4481-868A-0AF350550FC0}" destId="{372D22FA-FF0A-491F-959D-3DBFE32E14A6}" srcOrd="1" destOrd="1" presId="urn:microsoft.com/office/officeart/2005/8/layout/hProcess4"/>
    <dgm:cxn modelId="{E78C4D8E-6E6C-4BA5-BD73-6A26EDE50E43}" type="presOf" srcId="{D8D70D5A-5FC7-4E1A-B908-D9147A7C405D}" destId="{99356824-F367-4D59-9E8D-1A100CC956F3}" srcOrd="0" destOrd="0" presId="urn:microsoft.com/office/officeart/2005/8/layout/hProcess4"/>
    <dgm:cxn modelId="{76A5B92C-EA2B-4E6A-BECE-9CD486304FCA}" type="presOf" srcId="{9DD326BF-59EB-4249-94CD-FEC5CB71F08B}" destId="{372D22FA-FF0A-491F-959D-3DBFE32E14A6}" srcOrd="1" destOrd="0" presId="urn:microsoft.com/office/officeart/2005/8/layout/hProcess4"/>
    <dgm:cxn modelId="{B1B7B8A4-8E6E-46A9-B373-CD10F4146A17}" type="presOf" srcId="{B10BC208-C2EB-46EF-8E91-7A13398258C1}" destId="{9EDABD11-D75B-43B9-A56A-5E896C7378FE}" srcOrd="0" destOrd="0" presId="urn:microsoft.com/office/officeart/2005/8/layout/hProcess4"/>
    <dgm:cxn modelId="{AAC4D88E-DBFD-47F3-999F-0CEFA0B130A5}" srcId="{D8D70D5A-5FC7-4E1A-B908-D9147A7C405D}" destId="{9DD326BF-59EB-4249-94CD-FEC5CB71F08B}" srcOrd="0" destOrd="0" parTransId="{B2F8F5DD-B759-4DE4-938E-8D2F2EE9FFBC}" sibTransId="{EA80C00C-4727-46A8-AE66-734884533FF0}"/>
    <dgm:cxn modelId="{2922FD19-4196-4B1E-B2EF-66C5D0A25D6B}" type="presOf" srcId="{9DD326BF-59EB-4249-94CD-FEC5CB71F08B}" destId="{6A9B725F-27FF-4D48-AD51-891B97168439}" srcOrd="0" destOrd="0" presId="urn:microsoft.com/office/officeart/2005/8/layout/hProcess4"/>
    <dgm:cxn modelId="{FC7B3C24-7C7C-4AFB-8630-F73CEB29B90B}" type="presOf" srcId="{1738D788-5530-47A4-A82E-9FD6BE6FBD83}" destId="{992F62C2-EBCA-4C8F-9594-C1DCC0F35AEE}" srcOrd="1" destOrd="1" presId="urn:microsoft.com/office/officeart/2005/8/layout/hProcess4"/>
    <dgm:cxn modelId="{ABBB4127-4730-4E6D-9B67-24232D93AB85}" type="presOf" srcId="{2163E000-7725-48DA-989B-0EA6799543D0}" destId="{CE3920C4-AEA9-452E-B9AD-D26461915B80}" srcOrd="0" destOrd="0" presId="urn:microsoft.com/office/officeart/2005/8/layout/hProcess4"/>
    <dgm:cxn modelId="{66BCFC3A-F8A0-4843-887E-BA88904419BF}" type="presOf" srcId="{02D20B8E-ABD6-49A2-8101-E204C8E30241}" destId="{992F62C2-EBCA-4C8F-9594-C1DCC0F35AEE}" srcOrd="1" destOrd="0" presId="urn:microsoft.com/office/officeart/2005/8/layout/hProcess4"/>
    <dgm:cxn modelId="{8A7CDA8C-098C-40F1-90A7-33356C28ECEF}" type="presOf" srcId="{2512163C-347F-4440-963E-343B022353DE}" destId="{A563FD46-CB69-4956-84B4-3EB2FE81B66F}" srcOrd="1" destOrd="0" presId="urn:microsoft.com/office/officeart/2005/8/layout/hProcess4"/>
    <dgm:cxn modelId="{5450E445-9435-4712-B390-A1C75CA213A0}" type="presOf" srcId="{B3EFBB06-6216-4A0E-8A6D-18A4096E1FB4}" destId="{6B7F5374-7514-4896-BEFB-E1C87CE2F0F5}" srcOrd="0" destOrd="0" presId="urn:microsoft.com/office/officeart/2005/8/layout/hProcess4"/>
    <dgm:cxn modelId="{B7862040-D91C-4FAD-BC51-9BD6A8717E65}" srcId="{B3EFBB06-6216-4A0E-8A6D-18A4096E1FB4}" destId="{F3364550-559F-42F0-909F-A0019FEE01A9}" srcOrd="1" destOrd="0" parTransId="{CFAAD19C-1A3B-43D9-A13F-3A83EE80D506}" sibTransId="{66D89636-8E30-4917-BB0C-5C1A37E6EF0C}"/>
    <dgm:cxn modelId="{26D86549-E55E-4283-AB90-8320FF29C26F}" type="presOf" srcId="{E4B6C2B4-93BB-43AB-9452-AF52A5B9F86E}" destId="{2CE41BA0-BEC8-42CC-AAAF-B27D9E6FC0F0}" srcOrd="0" destOrd="0" presId="urn:microsoft.com/office/officeart/2005/8/layout/hProcess4"/>
    <dgm:cxn modelId="{40A93D4A-A212-4322-AA6C-4353F748A8AB}" type="presOf" srcId="{6BEAC4F4-5895-4A75-8935-68A45FCAE925}" destId="{EDEE1478-5795-4E53-81B1-568AF2AEA9A0}" srcOrd="0" destOrd="0" presId="urn:microsoft.com/office/officeart/2005/8/layout/hProcess4"/>
    <dgm:cxn modelId="{6C801C54-B207-4846-BC44-F041B609B68E}" srcId="{6BEAC4F4-5895-4A75-8935-68A45FCAE925}" destId="{2512163C-347F-4440-963E-343B022353DE}" srcOrd="0" destOrd="0" parTransId="{4799918A-A992-479F-A877-04F45CE2FE55}" sibTransId="{D477F42F-E90B-47E6-A458-22E6C7ECC90E}"/>
    <dgm:cxn modelId="{B3877C2E-A487-4447-8368-94209C25D40F}" type="presOf" srcId="{1738D788-5530-47A4-A82E-9FD6BE6FBD83}" destId="{7DFE74CF-5E22-43D5-82D7-D82F76131504}" srcOrd="0" destOrd="1" presId="urn:microsoft.com/office/officeart/2005/8/layout/hProcess4"/>
    <dgm:cxn modelId="{0E632D43-7193-4C47-B962-FA01800FA654}" type="presOf" srcId="{2512163C-347F-4440-963E-343B022353DE}" destId="{5E15F416-0384-4BCA-A665-68EF70F558E6}" srcOrd="0" destOrd="0" presId="urn:microsoft.com/office/officeart/2005/8/layout/hProcess4"/>
    <dgm:cxn modelId="{DA956505-A674-4507-A800-A9A98543EB34}" srcId="{D8D70D5A-5FC7-4E1A-B908-D9147A7C405D}" destId="{2B143DF6-12AD-4481-868A-0AF350550FC0}" srcOrd="1" destOrd="0" parTransId="{7605D569-E9DF-4BEE-8474-CAEABB282C8A}" sibTransId="{271229A2-4375-4DF6-9FB4-7AEE1B507F70}"/>
    <dgm:cxn modelId="{817C46F5-AC7A-4AA8-ACEF-3D5B0282E559}" type="presOf" srcId="{02D20B8E-ABD6-49A2-8101-E204C8E30241}" destId="{7DFE74CF-5E22-43D5-82D7-D82F76131504}" srcOrd="0" destOrd="0" presId="urn:microsoft.com/office/officeart/2005/8/layout/hProcess4"/>
    <dgm:cxn modelId="{42A4D04D-AA7F-4746-A9A1-C6D5FFE64361}" type="presOf" srcId="{2B143DF6-12AD-4481-868A-0AF350550FC0}" destId="{6A9B725F-27FF-4D48-AD51-891B97168439}" srcOrd="0" destOrd="1" presId="urn:microsoft.com/office/officeart/2005/8/layout/hProcess4"/>
    <dgm:cxn modelId="{82C3E7FE-69F0-4CC4-B727-751D6838B78A}" srcId="{B3EFBB06-6216-4A0E-8A6D-18A4096E1FB4}" destId="{E4B6C2B4-93BB-43AB-9452-AF52A5B9F86E}" srcOrd="3" destOrd="0" parTransId="{195BE152-9F9E-4622-B229-88A9440BCE0E}" sibTransId="{6B04EABB-9E81-420E-97BF-7FB4DAA9F2FA}"/>
    <dgm:cxn modelId="{F5597A0F-5B6C-4C8D-A33A-C749E0C84C5B}" srcId="{F3364550-559F-42F0-909F-A0019FEE01A9}" destId="{02D20B8E-ABD6-49A2-8101-E204C8E30241}" srcOrd="0" destOrd="0" parTransId="{184851C7-76FA-4F1E-A203-FB4CE450B9B1}" sibTransId="{F284C2AE-590B-4E23-95B8-85DE118A1971}"/>
    <dgm:cxn modelId="{033668CC-3021-46A7-B2B9-473BB0BF928D}" srcId="{B3EFBB06-6216-4A0E-8A6D-18A4096E1FB4}" destId="{D8D70D5A-5FC7-4E1A-B908-D9147A7C405D}" srcOrd="0" destOrd="0" parTransId="{A966D94F-88BC-41C5-97F4-F5AA933AE539}" sibTransId="{2163E000-7725-48DA-989B-0EA6799543D0}"/>
    <dgm:cxn modelId="{E1691407-3091-4B95-993E-D4720A986058}" srcId="{F3364550-559F-42F0-909F-A0019FEE01A9}" destId="{1738D788-5530-47A4-A82E-9FD6BE6FBD83}" srcOrd="1" destOrd="0" parTransId="{2D9FBAA8-4A26-487F-A408-6015F95590FF}" sibTransId="{7F6FC570-DA28-4F2A-ACA1-F71F50F254A3}"/>
    <dgm:cxn modelId="{F7F87913-9962-426D-8DD1-41CAC8E797D4}" type="presOf" srcId="{66D89636-8E30-4917-BB0C-5C1A37E6EF0C}" destId="{45B35116-249E-4AC7-B97C-DCA446EE1442}" srcOrd="0" destOrd="0" presId="urn:microsoft.com/office/officeart/2005/8/layout/hProcess4"/>
    <dgm:cxn modelId="{AAD1277B-5DA0-4047-9F92-1C326FC543DF}" srcId="{B3EFBB06-6216-4A0E-8A6D-18A4096E1FB4}" destId="{6BEAC4F4-5895-4A75-8935-68A45FCAE925}" srcOrd="2" destOrd="0" parTransId="{B21A286B-D073-4353-BC7E-0415C188020A}" sibTransId="{B10BC208-C2EB-46EF-8E91-7A13398258C1}"/>
    <dgm:cxn modelId="{DB6C5F68-AAB7-42B0-BBEC-3A25BE1B8B3B}" type="presOf" srcId="{F3364550-559F-42F0-909F-A0019FEE01A9}" destId="{2E941D3A-DC76-4D00-B8EE-EB032B3FD5A0}" srcOrd="0" destOrd="0" presId="urn:microsoft.com/office/officeart/2005/8/layout/hProcess4"/>
    <dgm:cxn modelId="{22FA0C61-FDE5-486C-B3BD-DCE670DA5F61}" type="presParOf" srcId="{6B7F5374-7514-4896-BEFB-E1C87CE2F0F5}" destId="{DA57D468-F855-41BE-8B1C-D2CC49CF505A}" srcOrd="0" destOrd="0" presId="urn:microsoft.com/office/officeart/2005/8/layout/hProcess4"/>
    <dgm:cxn modelId="{A4688E8E-E89C-4395-BFA3-A81DC3FE61A9}" type="presParOf" srcId="{6B7F5374-7514-4896-BEFB-E1C87CE2F0F5}" destId="{02F01961-C3C5-4883-96AA-5CAAA9C11553}" srcOrd="1" destOrd="0" presId="urn:microsoft.com/office/officeart/2005/8/layout/hProcess4"/>
    <dgm:cxn modelId="{A6C7DB23-0238-4579-BF5F-B32717B0FC5E}" type="presParOf" srcId="{6B7F5374-7514-4896-BEFB-E1C87CE2F0F5}" destId="{11345217-C45D-498A-8116-059C8FD34D79}" srcOrd="2" destOrd="0" presId="urn:microsoft.com/office/officeart/2005/8/layout/hProcess4"/>
    <dgm:cxn modelId="{6A2EB97C-F9D1-492E-B2FA-9F107847C7C8}" type="presParOf" srcId="{11345217-C45D-498A-8116-059C8FD34D79}" destId="{57074524-3FD8-41B9-9F93-FCABC6FFCD2B}" srcOrd="0" destOrd="0" presId="urn:microsoft.com/office/officeart/2005/8/layout/hProcess4"/>
    <dgm:cxn modelId="{1A1FAF83-EDA3-456C-BBAA-C379FA7FC264}" type="presParOf" srcId="{57074524-3FD8-41B9-9F93-FCABC6FFCD2B}" destId="{68B8AF38-64AD-48E4-A636-AFFBFF2E0679}" srcOrd="0" destOrd="0" presId="urn:microsoft.com/office/officeart/2005/8/layout/hProcess4"/>
    <dgm:cxn modelId="{C1730ECF-C8BE-4A8B-B7C5-D52B165B4E09}" type="presParOf" srcId="{57074524-3FD8-41B9-9F93-FCABC6FFCD2B}" destId="{6A9B725F-27FF-4D48-AD51-891B97168439}" srcOrd="1" destOrd="0" presId="urn:microsoft.com/office/officeart/2005/8/layout/hProcess4"/>
    <dgm:cxn modelId="{C9306300-79D5-4EE4-AB13-CE62F9D1B9E3}" type="presParOf" srcId="{57074524-3FD8-41B9-9F93-FCABC6FFCD2B}" destId="{372D22FA-FF0A-491F-959D-3DBFE32E14A6}" srcOrd="2" destOrd="0" presId="urn:microsoft.com/office/officeart/2005/8/layout/hProcess4"/>
    <dgm:cxn modelId="{C2E4F0C7-CB7E-49A5-A515-39E39FA9F9EF}" type="presParOf" srcId="{57074524-3FD8-41B9-9F93-FCABC6FFCD2B}" destId="{99356824-F367-4D59-9E8D-1A100CC956F3}" srcOrd="3" destOrd="0" presId="urn:microsoft.com/office/officeart/2005/8/layout/hProcess4"/>
    <dgm:cxn modelId="{09025DC0-4012-428F-AFEE-8DE12AA3693D}" type="presParOf" srcId="{57074524-3FD8-41B9-9F93-FCABC6FFCD2B}" destId="{81A62294-5197-4FB1-A9D2-F09272922DB2}" srcOrd="4" destOrd="0" presId="urn:microsoft.com/office/officeart/2005/8/layout/hProcess4"/>
    <dgm:cxn modelId="{A344F48F-CC50-46BE-A115-D769E7D63986}" type="presParOf" srcId="{11345217-C45D-498A-8116-059C8FD34D79}" destId="{CE3920C4-AEA9-452E-B9AD-D26461915B80}" srcOrd="1" destOrd="0" presId="urn:microsoft.com/office/officeart/2005/8/layout/hProcess4"/>
    <dgm:cxn modelId="{1E08082E-FC3C-4B67-A9DE-4AFD4C4A2B8C}" type="presParOf" srcId="{11345217-C45D-498A-8116-059C8FD34D79}" destId="{BB4717CF-B215-4549-8DCF-726367DCF7B9}" srcOrd="2" destOrd="0" presId="urn:microsoft.com/office/officeart/2005/8/layout/hProcess4"/>
    <dgm:cxn modelId="{21087985-D1BC-43B3-856B-932E3E090BD3}" type="presParOf" srcId="{BB4717CF-B215-4549-8DCF-726367DCF7B9}" destId="{F7F33518-AB54-4D3A-8A15-E43F97C6397C}" srcOrd="0" destOrd="0" presId="urn:microsoft.com/office/officeart/2005/8/layout/hProcess4"/>
    <dgm:cxn modelId="{F80B6AA5-461B-4194-9518-76B1E37AC653}" type="presParOf" srcId="{BB4717CF-B215-4549-8DCF-726367DCF7B9}" destId="{7DFE74CF-5E22-43D5-82D7-D82F76131504}" srcOrd="1" destOrd="0" presId="urn:microsoft.com/office/officeart/2005/8/layout/hProcess4"/>
    <dgm:cxn modelId="{F7F7954B-D91B-4B6B-931D-9C4594D4867F}" type="presParOf" srcId="{BB4717CF-B215-4549-8DCF-726367DCF7B9}" destId="{992F62C2-EBCA-4C8F-9594-C1DCC0F35AEE}" srcOrd="2" destOrd="0" presId="urn:microsoft.com/office/officeart/2005/8/layout/hProcess4"/>
    <dgm:cxn modelId="{CEC90D32-2BBF-4F69-A17A-F09A7A35872C}" type="presParOf" srcId="{BB4717CF-B215-4549-8DCF-726367DCF7B9}" destId="{2E941D3A-DC76-4D00-B8EE-EB032B3FD5A0}" srcOrd="3" destOrd="0" presId="urn:microsoft.com/office/officeart/2005/8/layout/hProcess4"/>
    <dgm:cxn modelId="{9DDF1B65-5611-42A3-8028-A9AF62BDE319}" type="presParOf" srcId="{BB4717CF-B215-4549-8DCF-726367DCF7B9}" destId="{297AFBDA-8650-48B4-9AD0-51D55A165BCE}" srcOrd="4" destOrd="0" presId="urn:microsoft.com/office/officeart/2005/8/layout/hProcess4"/>
    <dgm:cxn modelId="{6E170365-F0CA-4757-AB4B-967D5E77CA79}" type="presParOf" srcId="{11345217-C45D-498A-8116-059C8FD34D79}" destId="{45B35116-249E-4AC7-B97C-DCA446EE1442}" srcOrd="3" destOrd="0" presId="urn:microsoft.com/office/officeart/2005/8/layout/hProcess4"/>
    <dgm:cxn modelId="{4203F5F8-7F04-4DF4-9348-6F3DEF236106}" type="presParOf" srcId="{11345217-C45D-498A-8116-059C8FD34D79}" destId="{30F51B50-53D1-4E7B-9CAA-A4F622839292}" srcOrd="4" destOrd="0" presId="urn:microsoft.com/office/officeart/2005/8/layout/hProcess4"/>
    <dgm:cxn modelId="{00FEA58F-7121-4AE5-9391-3CB73CD47CBC}" type="presParOf" srcId="{30F51B50-53D1-4E7B-9CAA-A4F622839292}" destId="{B8E3D68B-57E8-4B80-9680-C87BDD02FAD0}" srcOrd="0" destOrd="0" presId="urn:microsoft.com/office/officeart/2005/8/layout/hProcess4"/>
    <dgm:cxn modelId="{5F7A3721-45AF-4F16-A169-A0883AAF7547}" type="presParOf" srcId="{30F51B50-53D1-4E7B-9CAA-A4F622839292}" destId="{5E15F416-0384-4BCA-A665-68EF70F558E6}" srcOrd="1" destOrd="0" presId="urn:microsoft.com/office/officeart/2005/8/layout/hProcess4"/>
    <dgm:cxn modelId="{13051771-2EEB-423C-8277-2FC27BC48F70}" type="presParOf" srcId="{30F51B50-53D1-4E7B-9CAA-A4F622839292}" destId="{A563FD46-CB69-4956-84B4-3EB2FE81B66F}" srcOrd="2" destOrd="0" presId="urn:microsoft.com/office/officeart/2005/8/layout/hProcess4"/>
    <dgm:cxn modelId="{F62C93A3-E31C-4CAB-B5EF-4A2474CB8A5B}" type="presParOf" srcId="{30F51B50-53D1-4E7B-9CAA-A4F622839292}" destId="{EDEE1478-5795-4E53-81B1-568AF2AEA9A0}" srcOrd="3" destOrd="0" presId="urn:microsoft.com/office/officeart/2005/8/layout/hProcess4"/>
    <dgm:cxn modelId="{F41F7310-32D8-4DA6-9428-EA79FAFF56AB}" type="presParOf" srcId="{30F51B50-53D1-4E7B-9CAA-A4F622839292}" destId="{54AA886F-0446-41A4-BF4E-FE5302AC9BB1}" srcOrd="4" destOrd="0" presId="urn:microsoft.com/office/officeart/2005/8/layout/hProcess4"/>
    <dgm:cxn modelId="{BD9E6E76-072F-4FD9-BACF-6D371E7CA760}" type="presParOf" srcId="{11345217-C45D-498A-8116-059C8FD34D79}" destId="{9EDABD11-D75B-43B9-A56A-5E896C7378FE}" srcOrd="5" destOrd="0" presId="urn:microsoft.com/office/officeart/2005/8/layout/hProcess4"/>
    <dgm:cxn modelId="{A9C441FF-9FE5-4CB9-8FE7-87649865C578}" type="presParOf" srcId="{11345217-C45D-498A-8116-059C8FD34D79}" destId="{C08C899F-23E7-4B44-B9D9-1D66260C394D}" srcOrd="6" destOrd="0" presId="urn:microsoft.com/office/officeart/2005/8/layout/hProcess4"/>
    <dgm:cxn modelId="{1A39A359-CB6D-4BD1-B418-A31E0B1346C2}" type="presParOf" srcId="{C08C899F-23E7-4B44-B9D9-1D66260C394D}" destId="{973231B4-095D-48FC-A3AB-BD0F2F188C89}" srcOrd="0" destOrd="0" presId="urn:microsoft.com/office/officeart/2005/8/layout/hProcess4"/>
    <dgm:cxn modelId="{A478AB30-E719-4B96-8F66-49FF4A4B02C4}" type="presParOf" srcId="{C08C899F-23E7-4B44-B9D9-1D66260C394D}" destId="{E7DAB8F6-3EE2-44DC-979A-545051A7913D}" srcOrd="1" destOrd="0" presId="urn:microsoft.com/office/officeart/2005/8/layout/hProcess4"/>
    <dgm:cxn modelId="{D7777F88-56EF-4E5E-A9D7-00EF580D31E9}" type="presParOf" srcId="{C08C899F-23E7-4B44-B9D9-1D66260C394D}" destId="{50B1C682-064E-49D8-A232-E825D663CF27}" srcOrd="2" destOrd="0" presId="urn:microsoft.com/office/officeart/2005/8/layout/hProcess4"/>
    <dgm:cxn modelId="{5C5B70DA-7BCA-4C9C-8513-4DF5ED218339}" type="presParOf" srcId="{C08C899F-23E7-4B44-B9D9-1D66260C394D}" destId="{2CE41BA0-BEC8-42CC-AAAF-B27D9E6FC0F0}" srcOrd="3" destOrd="0" presId="urn:microsoft.com/office/officeart/2005/8/layout/hProcess4"/>
    <dgm:cxn modelId="{8714650B-9B94-4466-B1D7-980AA3624A12}" type="presParOf" srcId="{C08C899F-23E7-4B44-B9D9-1D66260C394D}" destId="{A20C046B-59E0-4115-92D0-9F4591A17629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9BC0D55-21A6-4FC6-A45A-8C7C8926703F}" type="doc">
      <dgm:prSet loTypeId="urn:microsoft.com/office/officeart/2009/3/layout/RandomtoResult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FBBEF16D-A542-4D84-9111-9FAB089393E6}">
      <dgm:prSet phldrT="[Texto]" custT="1"/>
      <dgm:spPr/>
      <dgm:t>
        <a:bodyPr/>
        <a:lstStyle/>
        <a:p>
          <a:r>
            <a:rPr lang="es-EC" sz="18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Requieren </a:t>
          </a:r>
          <a:endParaRPr lang="es-EC" sz="180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720D77-037D-4FB8-B783-33F023DD7669}" type="parTrans" cxnId="{B1E9B386-35B7-436F-8942-5BD3B7EC2F92}">
      <dgm:prSet/>
      <dgm:spPr/>
      <dgm:t>
        <a:bodyPr/>
        <a:lstStyle/>
        <a:p>
          <a:endParaRPr lang="es-EC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13262B-6657-4EEC-BF64-5F8982D8DD08}" type="sibTrans" cxnId="{B1E9B386-35B7-436F-8942-5BD3B7EC2F92}">
      <dgm:prSet/>
      <dgm:spPr/>
      <dgm:t>
        <a:bodyPr/>
        <a:lstStyle/>
        <a:p>
          <a:endParaRPr lang="es-EC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D031B2-18EE-4158-BDE2-04DAFD0185CA}">
      <dgm:prSet phldrT="[Texto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382A35-D1B8-45EB-8F97-8489A65358BE}" type="parTrans" cxnId="{70F57BA0-0C60-47FF-849E-93B65CBB3324}">
      <dgm:prSet/>
      <dgm:spPr/>
      <dgm:t>
        <a:bodyPr/>
        <a:lstStyle/>
        <a:p>
          <a:endParaRPr lang="es-EC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6D2D3D-C6F9-4934-9D5E-3D39E2B08D2E}" type="sibTrans" cxnId="{70F57BA0-0C60-47FF-849E-93B65CBB3324}">
      <dgm:prSet/>
      <dgm:spPr/>
      <dgm:t>
        <a:bodyPr/>
        <a:lstStyle/>
        <a:p>
          <a:endParaRPr lang="es-EC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4B0417-CFD2-4E52-9E49-3123FA105A79}">
      <dgm:prSet phldrT="[Texto]" custT="1"/>
      <dgm:spPr/>
      <dgm:t>
        <a:bodyPr/>
        <a:lstStyle/>
        <a:p>
          <a:r>
            <a:rPr lang="es-EC" sz="18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Proceso Interno</a:t>
          </a:r>
          <a:endParaRPr lang="es-EC" sz="180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6F8103-6770-432F-8974-5D9BAAA8A7ED}" type="parTrans" cxnId="{9258180A-9A5E-456C-B80C-57E6B2578EA3}">
      <dgm:prSet/>
      <dgm:spPr/>
      <dgm:t>
        <a:bodyPr/>
        <a:lstStyle/>
        <a:p>
          <a:endParaRPr lang="es-EC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DB85C7-1DE7-4A41-B4EF-0B2203284F30}" type="sibTrans" cxnId="{9258180A-9A5E-456C-B80C-57E6B2578EA3}">
      <dgm:prSet/>
      <dgm:spPr/>
      <dgm:t>
        <a:bodyPr/>
        <a:lstStyle/>
        <a:p>
          <a:endParaRPr lang="es-EC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BBF3D30-8691-435C-B091-248B66ED69D5}">
      <dgm:prSet phldrT="[Texto]" phldr="1"/>
      <dgm:spPr/>
      <dgm:t>
        <a:bodyPr/>
        <a:lstStyle/>
        <a:p>
          <a:endParaRPr lang="es-EC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44413A-9581-4591-A9A9-A23976B7B66D}" type="sibTrans" cxnId="{692A41E7-6F5E-4890-A93F-AB149D67F6E0}">
      <dgm:prSet/>
      <dgm:spPr/>
      <dgm:t>
        <a:bodyPr/>
        <a:lstStyle/>
        <a:p>
          <a:endParaRPr lang="es-EC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FF74F4-0F82-40B2-805D-742543218B33}" type="parTrans" cxnId="{692A41E7-6F5E-4890-A93F-AB149D67F6E0}">
      <dgm:prSet/>
      <dgm:spPr/>
      <dgm:t>
        <a:bodyPr/>
        <a:lstStyle/>
        <a:p>
          <a:endParaRPr lang="es-EC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8F790D-E2AC-43F4-A3B3-4CE1B66E5580}" type="pres">
      <dgm:prSet presAssocID="{39BC0D55-21A6-4FC6-A45A-8C7C8926703F}" presName="Name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C9EC9060-7C44-4930-8C8C-F331B2C7BEB9}" type="pres">
      <dgm:prSet presAssocID="{4BBF3D30-8691-435C-B091-248B66ED69D5}" presName="chaos" presStyleCnt="0"/>
      <dgm:spPr/>
    </dgm:pt>
    <dgm:pt modelId="{C37422E5-8073-494E-995B-C0049EE1AD89}" type="pres">
      <dgm:prSet presAssocID="{4BBF3D30-8691-435C-B091-248B66ED69D5}" presName="parTx1" presStyleLbl="revTx" presStyleIdx="0" presStyleCnt="3" custLinFactNeighborX="5348" custLinFactNeighborY="-909"/>
      <dgm:spPr/>
      <dgm:t>
        <a:bodyPr/>
        <a:lstStyle/>
        <a:p>
          <a:endParaRPr lang="es-EC"/>
        </a:p>
      </dgm:t>
    </dgm:pt>
    <dgm:pt modelId="{2E9D5DCE-E6CC-44AC-B7F2-C7DF28057C6E}" type="pres">
      <dgm:prSet presAssocID="{4BBF3D30-8691-435C-B091-248B66ED69D5}" presName="desTx1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49FD4AC-7190-43AE-8CE9-2CCF263D1101}" type="pres">
      <dgm:prSet presAssocID="{4BBF3D30-8691-435C-B091-248B66ED69D5}" presName="c1" presStyleLbl="node1" presStyleIdx="0" presStyleCnt="19"/>
      <dgm:spPr/>
    </dgm:pt>
    <dgm:pt modelId="{E688D7F8-793D-4EB4-A209-7A626BBD12C5}" type="pres">
      <dgm:prSet presAssocID="{4BBF3D30-8691-435C-B091-248B66ED69D5}" presName="c2" presStyleLbl="node1" presStyleIdx="1" presStyleCnt="19"/>
      <dgm:spPr/>
    </dgm:pt>
    <dgm:pt modelId="{9E1A608F-25DD-4F44-A8BD-401A5C957E05}" type="pres">
      <dgm:prSet presAssocID="{4BBF3D30-8691-435C-B091-248B66ED69D5}" presName="c3" presStyleLbl="node1" presStyleIdx="2" presStyleCnt="19"/>
      <dgm:spPr/>
    </dgm:pt>
    <dgm:pt modelId="{85F80434-870F-44A8-9F4C-844B2F3E5D12}" type="pres">
      <dgm:prSet presAssocID="{4BBF3D30-8691-435C-B091-248B66ED69D5}" presName="c4" presStyleLbl="node1" presStyleIdx="3" presStyleCnt="19"/>
      <dgm:spPr/>
    </dgm:pt>
    <dgm:pt modelId="{17B20D4B-7EE3-4AEB-855E-8599577203BB}" type="pres">
      <dgm:prSet presAssocID="{4BBF3D30-8691-435C-B091-248B66ED69D5}" presName="c5" presStyleLbl="node1" presStyleIdx="4" presStyleCnt="19"/>
      <dgm:spPr/>
    </dgm:pt>
    <dgm:pt modelId="{E1A39F16-22B1-4FDF-A15B-9FAE01DE2325}" type="pres">
      <dgm:prSet presAssocID="{4BBF3D30-8691-435C-B091-248B66ED69D5}" presName="c6" presStyleLbl="node1" presStyleIdx="5" presStyleCnt="19"/>
      <dgm:spPr/>
    </dgm:pt>
    <dgm:pt modelId="{6D22994E-0230-4A78-8C3B-2E1A515AF90C}" type="pres">
      <dgm:prSet presAssocID="{4BBF3D30-8691-435C-B091-248B66ED69D5}" presName="c7" presStyleLbl="node1" presStyleIdx="6" presStyleCnt="19"/>
      <dgm:spPr/>
    </dgm:pt>
    <dgm:pt modelId="{65FCCF69-A38A-4D39-B9A4-99236517C7D3}" type="pres">
      <dgm:prSet presAssocID="{4BBF3D30-8691-435C-B091-248B66ED69D5}" presName="c8" presStyleLbl="node1" presStyleIdx="7" presStyleCnt="19"/>
      <dgm:spPr/>
    </dgm:pt>
    <dgm:pt modelId="{B3540424-F7AB-47F0-94BB-31940DC3C937}" type="pres">
      <dgm:prSet presAssocID="{4BBF3D30-8691-435C-B091-248B66ED69D5}" presName="c9" presStyleLbl="node1" presStyleIdx="8" presStyleCnt="19"/>
      <dgm:spPr/>
    </dgm:pt>
    <dgm:pt modelId="{36727D08-392D-48AA-B21A-E69D8C134FC5}" type="pres">
      <dgm:prSet presAssocID="{4BBF3D30-8691-435C-B091-248B66ED69D5}" presName="c10" presStyleLbl="node1" presStyleIdx="9" presStyleCnt="19"/>
      <dgm:spPr/>
    </dgm:pt>
    <dgm:pt modelId="{ED976DBB-AF8B-4733-BAE6-414335042BAB}" type="pres">
      <dgm:prSet presAssocID="{4BBF3D30-8691-435C-B091-248B66ED69D5}" presName="c11" presStyleLbl="node1" presStyleIdx="10" presStyleCnt="19"/>
      <dgm:spPr/>
    </dgm:pt>
    <dgm:pt modelId="{392A8A1D-B999-425C-89F7-59558EF4A910}" type="pres">
      <dgm:prSet presAssocID="{4BBF3D30-8691-435C-B091-248B66ED69D5}" presName="c12" presStyleLbl="node1" presStyleIdx="11" presStyleCnt="19"/>
      <dgm:spPr/>
    </dgm:pt>
    <dgm:pt modelId="{670210CC-F2C9-4DEA-A6B6-7842B8478931}" type="pres">
      <dgm:prSet presAssocID="{4BBF3D30-8691-435C-B091-248B66ED69D5}" presName="c13" presStyleLbl="node1" presStyleIdx="12" presStyleCnt="19"/>
      <dgm:spPr/>
    </dgm:pt>
    <dgm:pt modelId="{6585584A-4DFF-402A-8992-247B139C0F86}" type="pres">
      <dgm:prSet presAssocID="{4BBF3D30-8691-435C-B091-248B66ED69D5}" presName="c14" presStyleLbl="node1" presStyleIdx="13" presStyleCnt="19"/>
      <dgm:spPr/>
    </dgm:pt>
    <dgm:pt modelId="{2F696735-4B7C-44A4-B1CF-B7847AA008BD}" type="pres">
      <dgm:prSet presAssocID="{4BBF3D30-8691-435C-B091-248B66ED69D5}" presName="c15" presStyleLbl="node1" presStyleIdx="14" presStyleCnt="19"/>
      <dgm:spPr/>
    </dgm:pt>
    <dgm:pt modelId="{FF1B1EF8-4EF7-4BDF-9BE7-1F0189EA6986}" type="pres">
      <dgm:prSet presAssocID="{4BBF3D30-8691-435C-B091-248B66ED69D5}" presName="c16" presStyleLbl="node1" presStyleIdx="15" presStyleCnt="19"/>
      <dgm:spPr/>
    </dgm:pt>
    <dgm:pt modelId="{C1832D4A-1B55-46FD-BB27-978D3BD9CE09}" type="pres">
      <dgm:prSet presAssocID="{4BBF3D30-8691-435C-B091-248B66ED69D5}" presName="c17" presStyleLbl="node1" presStyleIdx="16" presStyleCnt="19"/>
      <dgm:spPr/>
    </dgm:pt>
    <dgm:pt modelId="{4B64822A-B6EB-4578-8510-60CF78B351F6}" type="pres">
      <dgm:prSet presAssocID="{4BBF3D30-8691-435C-B091-248B66ED69D5}" presName="c18" presStyleLbl="node1" presStyleIdx="17" presStyleCnt="19"/>
      <dgm:spPr/>
    </dgm:pt>
    <dgm:pt modelId="{ACE1BE80-77FC-45AE-8259-832414DF5707}" type="pres">
      <dgm:prSet presAssocID="{8244413A-9581-4591-A9A9-A23976B7B66D}" presName="chevronComposite1" presStyleCnt="0"/>
      <dgm:spPr/>
    </dgm:pt>
    <dgm:pt modelId="{E017DB0E-0DF7-4363-AE65-28BB1D89F631}" type="pres">
      <dgm:prSet presAssocID="{8244413A-9581-4591-A9A9-A23976B7B66D}" presName="chevron1" presStyleLbl="sibTrans2D1" presStyleIdx="0" presStyleCnt="2"/>
      <dgm:spPr/>
    </dgm:pt>
    <dgm:pt modelId="{FEAAEB67-E502-4F1E-85C9-9FD11CB28E49}" type="pres">
      <dgm:prSet presAssocID="{8244413A-9581-4591-A9A9-A23976B7B66D}" presName="spChevron1" presStyleCnt="0"/>
      <dgm:spPr/>
    </dgm:pt>
    <dgm:pt modelId="{4CCA0D3A-BFDC-437A-9496-D44C39B57EF1}" type="pres">
      <dgm:prSet presAssocID="{8244413A-9581-4591-A9A9-A23976B7B66D}" presName="overlap" presStyleCnt="0"/>
      <dgm:spPr/>
    </dgm:pt>
    <dgm:pt modelId="{72885007-9B0F-4831-A4BA-4322F20EFD8D}" type="pres">
      <dgm:prSet presAssocID="{8244413A-9581-4591-A9A9-A23976B7B66D}" presName="chevronComposite2" presStyleCnt="0"/>
      <dgm:spPr/>
    </dgm:pt>
    <dgm:pt modelId="{9BECC9CA-355E-4A45-A208-29B096466B35}" type="pres">
      <dgm:prSet presAssocID="{8244413A-9581-4591-A9A9-A23976B7B66D}" presName="chevron2" presStyleLbl="sibTrans2D1" presStyleIdx="1" presStyleCnt="2"/>
      <dgm:spPr/>
    </dgm:pt>
    <dgm:pt modelId="{2A7D491B-D828-42E8-B1CD-B92641D8AA44}" type="pres">
      <dgm:prSet presAssocID="{8244413A-9581-4591-A9A9-A23976B7B66D}" presName="spChevron2" presStyleCnt="0"/>
      <dgm:spPr/>
    </dgm:pt>
    <dgm:pt modelId="{EBE5ACC4-E00A-45AD-B852-17C07C8080B2}" type="pres">
      <dgm:prSet presAssocID="{07D031B2-18EE-4158-BDE2-04DAFD0185CA}" presName="last" presStyleCnt="0"/>
      <dgm:spPr/>
    </dgm:pt>
    <dgm:pt modelId="{459FADCD-DE1A-4E4E-8DCE-9292AA7E9955}" type="pres">
      <dgm:prSet presAssocID="{07D031B2-18EE-4158-BDE2-04DAFD0185CA}" presName="circleTx" presStyleLbl="node1" presStyleIdx="18" presStyleCnt="19" custScaleX="162149"/>
      <dgm:spPr/>
      <dgm:t>
        <a:bodyPr/>
        <a:lstStyle/>
        <a:p>
          <a:endParaRPr lang="es-EC"/>
        </a:p>
      </dgm:t>
    </dgm:pt>
    <dgm:pt modelId="{52E7F8F9-984E-4952-A6E3-D0AC7E383296}" type="pres">
      <dgm:prSet presAssocID="{07D031B2-18EE-4158-BDE2-04DAFD0185CA}" presName="desTxN" presStyleLbl="revTx" presStyleIdx="2" presStyleCnt="3" custScaleX="15741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24051C4-EA07-45DF-A871-2791732D94DD}" type="pres">
      <dgm:prSet presAssocID="{07D031B2-18EE-4158-BDE2-04DAFD0185CA}" presName="spN" presStyleCnt="0"/>
      <dgm:spPr/>
    </dgm:pt>
  </dgm:ptLst>
  <dgm:cxnLst>
    <dgm:cxn modelId="{B1E9B386-35B7-436F-8942-5BD3B7EC2F92}" srcId="{4BBF3D30-8691-435C-B091-248B66ED69D5}" destId="{FBBEF16D-A542-4D84-9111-9FAB089393E6}" srcOrd="0" destOrd="0" parTransId="{E8720D77-037D-4FB8-B783-33F023DD7669}" sibTransId="{0513262B-6657-4EEC-BF64-5F8982D8DD08}"/>
    <dgm:cxn modelId="{9258180A-9A5E-456C-B80C-57E6B2578EA3}" srcId="{07D031B2-18EE-4158-BDE2-04DAFD0185CA}" destId="{354B0417-CFD2-4E52-9E49-3123FA105A79}" srcOrd="0" destOrd="0" parTransId="{366F8103-6770-432F-8974-5D9BAAA8A7ED}" sibTransId="{FDDB85C7-1DE7-4A41-B4EF-0B2203284F30}"/>
    <dgm:cxn modelId="{350E7703-CEAD-4DF5-81BA-561EA42AD692}" type="presOf" srcId="{39BC0D55-21A6-4FC6-A45A-8C7C8926703F}" destId="{498F790D-E2AC-43F4-A3B3-4CE1B66E5580}" srcOrd="0" destOrd="0" presId="urn:microsoft.com/office/officeart/2009/3/layout/RandomtoResultProcess"/>
    <dgm:cxn modelId="{9FD9D7F8-9D14-470F-8FFD-5C5E7829A3FF}" type="presOf" srcId="{4BBF3D30-8691-435C-B091-248B66ED69D5}" destId="{C37422E5-8073-494E-995B-C0049EE1AD89}" srcOrd="0" destOrd="0" presId="urn:microsoft.com/office/officeart/2009/3/layout/RandomtoResultProcess"/>
    <dgm:cxn modelId="{0BBA2C39-0E84-4C2E-B4A7-92918321E7C1}" type="presOf" srcId="{354B0417-CFD2-4E52-9E49-3123FA105A79}" destId="{52E7F8F9-984E-4952-A6E3-D0AC7E383296}" srcOrd="0" destOrd="0" presId="urn:microsoft.com/office/officeart/2009/3/layout/RandomtoResultProcess"/>
    <dgm:cxn modelId="{70F57BA0-0C60-47FF-849E-93B65CBB3324}" srcId="{39BC0D55-21A6-4FC6-A45A-8C7C8926703F}" destId="{07D031B2-18EE-4158-BDE2-04DAFD0185CA}" srcOrd="1" destOrd="0" parTransId="{D1382A35-D1B8-45EB-8F97-8489A65358BE}" sibTransId="{406D2D3D-C6F9-4934-9D5E-3D39E2B08D2E}"/>
    <dgm:cxn modelId="{5F5457CF-98FC-413C-8DEE-8AEFECF8CF0D}" type="presOf" srcId="{07D031B2-18EE-4158-BDE2-04DAFD0185CA}" destId="{459FADCD-DE1A-4E4E-8DCE-9292AA7E9955}" srcOrd="0" destOrd="0" presId="urn:microsoft.com/office/officeart/2009/3/layout/RandomtoResultProcess"/>
    <dgm:cxn modelId="{EBA936EC-BBC3-4A00-864E-0B23D1A14A2C}" type="presOf" srcId="{FBBEF16D-A542-4D84-9111-9FAB089393E6}" destId="{2E9D5DCE-E6CC-44AC-B7F2-C7DF28057C6E}" srcOrd="0" destOrd="0" presId="urn:microsoft.com/office/officeart/2009/3/layout/RandomtoResultProcess"/>
    <dgm:cxn modelId="{692A41E7-6F5E-4890-A93F-AB149D67F6E0}" srcId="{39BC0D55-21A6-4FC6-A45A-8C7C8926703F}" destId="{4BBF3D30-8691-435C-B091-248B66ED69D5}" srcOrd="0" destOrd="0" parTransId="{42FF74F4-0F82-40B2-805D-742543218B33}" sibTransId="{8244413A-9581-4591-A9A9-A23976B7B66D}"/>
    <dgm:cxn modelId="{62218041-0C8F-4E07-9C88-97C73BD30A1D}" type="presParOf" srcId="{498F790D-E2AC-43F4-A3B3-4CE1B66E5580}" destId="{C9EC9060-7C44-4930-8C8C-F331B2C7BEB9}" srcOrd="0" destOrd="0" presId="urn:microsoft.com/office/officeart/2009/3/layout/RandomtoResultProcess"/>
    <dgm:cxn modelId="{EBF4C7C9-7574-4F2D-B685-E72AC4085CD9}" type="presParOf" srcId="{C9EC9060-7C44-4930-8C8C-F331B2C7BEB9}" destId="{C37422E5-8073-494E-995B-C0049EE1AD89}" srcOrd="0" destOrd="0" presId="urn:microsoft.com/office/officeart/2009/3/layout/RandomtoResultProcess"/>
    <dgm:cxn modelId="{B88CFBAC-CA8B-459E-B44B-5A3B2C67ABE9}" type="presParOf" srcId="{C9EC9060-7C44-4930-8C8C-F331B2C7BEB9}" destId="{2E9D5DCE-E6CC-44AC-B7F2-C7DF28057C6E}" srcOrd="1" destOrd="0" presId="urn:microsoft.com/office/officeart/2009/3/layout/RandomtoResultProcess"/>
    <dgm:cxn modelId="{67586B34-9298-483F-923E-286F66A9AB91}" type="presParOf" srcId="{C9EC9060-7C44-4930-8C8C-F331B2C7BEB9}" destId="{B49FD4AC-7190-43AE-8CE9-2CCF263D1101}" srcOrd="2" destOrd="0" presId="urn:microsoft.com/office/officeart/2009/3/layout/RandomtoResultProcess"/>
    <dgm:cxn modelId="{E38916F4-9680-44C3-8707-7FF402B3F9F7}" type="presParOf" srcId="{C9EC9060-7C44-4930-8C8C-F331B2C7BEB9}" destId="{E688D7F8-793D-4EB4-A209-7A626BBD12C5}" srcOrd="3" destOrd="0" presId="urn:microsoft.com/office/officeart/2009/3/layout/RandomtoResultProcess"/>
    <dgm:cxn modelId="{265109DD-7AED-4C3E-85FF-4A2C8DD22337}" type="presParOf" srcId="{C9EC9060-7C44-4930-8C8C-F331B2C7BEB9}" destId="{9E1A608F-25DD-4F44-A8BD-401A5C957E05}" srcOrd="4" destOrd="0" presId="urn:microsoft.com/office/officeart/2009/3/layout/RandomtoResultProcess"/>
    <dgm:cxn modelId="{0C1483CF-3D33-44D6-A6BA-FD1D064BD95C}" type="presParOf" srcId="{C9EC9060-7C44-4930-8C8C-F331B2C7BEB9}" destId="{85F80434-870F-44A8-9F4C-844B2F3E5D12}" srcOrd="5" destOrd="0" presId="urn:microsoft.com/office/officeart/2009/3/layout/RandomtoResultProcess"/>
    <dgm:cxn modelId="{1437EFA2-328D-4DE6-90A1-C9D2C9149E1A}" type="presParOf" srcId="{C9EC9060-7C44-4930-8C8C-F331B2C7BEB9}" destId="{17B20D4B-7EE3-4AEB-855E-8599577203BB}" srcOrd="6" destOrd="0" presId="urn:microsoft.com/office/officeart/2009/3/layout/RandomtoResultProcess"/>
    <dgm:cxn modelId="{6425F235-3D9D-4268-88BA-B31B664B81E4}" type="presParOf" srcId="{C9EC9060-7C44-4930-8C8C-F331B2C7BEB9}" destId="{E1A39F16-22B1-4FDF-A15B-9FAE01DE2325}" srcOrd="7" destOrd="0" presId="urn:microsoft.com/office/officeart/2009/3/layout/RandomtoResultProcess"/>
    <dgm:cxn modelId="{113670F3-FCC4-4C82-B8AD-C45935E74C29}" type="presParOf" srcId="{C9EC9060-7C44-4930-8C8C-F331B2C7BEB9}" destId="{6D22994E-0230-4A78-8C3B-2E1A515AF90C}" srcOrd="8" destOrd="0" presId="urn:microsoft.com/office/officeart/2009/3/layout/RandomtoResultProcess"/>
    <dgm:cxn modelId="{BB240B56-A48E-4276-BD5A-67CC27EBEA7A}" type="presParOf" srcId="{C9EC9060-7C44-4930-8C8C-F331B2C7BEB9}" destId="{65FCCF69-A38A-4D39-B9A4-99236517C7D3}" srcOrd="9" destOrd="0" presId="urn:microsoft.com/office/officeart/2009/3/layout/RandomtoResultProcess"/>
    <dgm:cxn modelId="{A07FB5AE-FA01-4CDC-9BA8-80D789ED6A28}" type="presParOf" srcId="{C9EC9060-7C44-4930-8C8C-F331B2C7BEB9}" destId="{B3540424-F7AB-47F0-94BB-31940DC3C937}" srcOrd="10" destOrd="0" presId="urn:microsoft.com/office/officeart/2009/3/layout/RandomtoResultProcess"/>
    <dgm:cxn modelId="{782A7BE1-A41F-434C-96EF-E0C2FE015409}" type="presParOf" srcId="{C9EC9060-7C44-4930-8C8C-F331B2C7BEB9}" destId="{36727D08-392D-48AA-B21A-E69D8C134FC5}" srcOrd="11" destOrd="0" presId="urn:microsoft.com/office/officeart/2009/3/layout/RandomtoResultProcess"/>
    <dgm:cxn modelId="{67D24BCE-85E9-4833-BC2B-45EA1A69BB85}" type="presParOf" srcId="{C9EC9060-7C44-4930-8C8C-F331B2C7BEB9}" destId="{ED976DBB-AF8B-4733-BAE6-414335042BAB}" srcOrd="12" destOrd="0" presId="urn:microsoft.com/office/officeart/2009/3/layout/RandomtoResultProcess"/>
    <dgm:cxn modelId="{608EA8AE-D0AB-4E6D-94B8-220D7E1868B7}" type="presParOf" srcId="{C9EC9060-7C44-4930-8C8C-F331B2C7BEB9}" destId="{392A8A1D-B999-425C-89F7-59558EF4A910}" srcOrd="13" destOrd="0" presId="urn:microsoft.com/office/officeart/2009/3/layout/RandomtoResultProcess"/>
    <dgm:cxn modelId="{CEE2DC50-581C-4D66-8F0A-7C4EDEA47C52}" type="presParOf" srcId="{C9EC9060-7C44-4930-8C8C-F331B2C7BEB9}" destId="{670210CC-F2C9-4DEA-A6B6-7842B8478931}" srcOrd="14" destOrd="0" presId="urn:microsoft.com/office/officeart/2009/3/layout/RandomtoResultProcess"/>
    <dgm:cxn modelId="{930C1714-3F92-4D78-A36F-FF4F96816E5E}" type="presParOf" srcId="{C9EC9060-7C44-4930-8C8C-F331B2C7BEB9}" destId="{6585584A-4DFF-402A-8992-247B139C0F86}" srcOrd="15" destOrd="0" presId="urn:microsoft.com/office/officeart/2009/3/layout/RandomtoResultProcess"/>
    <dgm:cxn modelId="{60A7F7EF-0614-40A3-ABE0-52EE5B8406B6}" type="presParOf" srcId="{C9EC9060-7C44-4930-8C8C-F331B2C7BEB9}" destId="{2F696735-4B7C-44A4-B1CF-B7847AA008BD}" srcOrd="16" destOrd="0" presId="urn:microsoft.com/office/officeart/2009/3/layout/RandomtoResultProcess"/>
    <dgm:cxn modelId="{DEE26DC1-D324-44BC-9171-C2B82382D4BA}" type="presParOf" srcId="{C9EC9060-7C44-4930-8C8C-F331B2C7BEB9}" destId="{FF1B1EF8-4EF7-4BDF-9BE7-1F0189EA6986}" srcOrd="17" destOrd="0" presId="urn:microsoft.com/office/officeart/2009/3/layout/RandomtoResultProcess"/>
    <dgm:cxn modelId="{86068F7B-0F5E-4FC5-B021-4D44C3A02C8D}" type="presParOf" srcId="{C9EC9060-7C44-4930-8C8C-F331B2C7BEB9}" destId="{C1832D4A-1B55-46FD-BB27-978D3BD9CE09}" srcOrd="18" destOrd="0" presId="urn:microsoft.com/office/officeart/2009/3/layout/RandomtoResultProcess"/>
    <dgm:cxn modelId="{FBFEAE70-10EC-485A-BB34-C19308D3F5D2}" type="presParOf" srcId="{C9EC9060-7C44-4930-8C8C-F331B2C7BEB9}" destId="{4B64822A-B6EB-4578-8510-60CF78B351F6}" srcOrd="19" destOrd="0" presId="urn:microsoft.com/office/officeart/2009/3/layout/RandomtoResultProcess"/>
    <dgm:cxn modelId="{ED37DF67-6452-4C2B-B316-44F9B7BA49B7}" type="presParOf" srcId="{498F790D-E2AC-43F4-A3B3-4CE1B66E5580}" destId="{ACE1BE80-77FC-45AE-8259-832414DF5707}" srcOrd="1" destOrd="0" presId="urn:microsoft.com/office/officeart/2009/3/layout/RandomtoResultProcess"/>
    <dgm:cxn modelId="{9E667D76-79FA-494F-B93A-59E99E9350B8}" type="presParOf" srcId="{ACE1BE80-77FC-45AE-8259-832414DF5707}" destId="{E017DB0E-0DF7-4363-AE65-28BB1D89F631}" srcOrd="0" destOrd="0" presId="urn:microsoft.com/office/officeart/2009/3/layout/RandomtoResultProcess"/>
    <dgm:cxn modelId="{26EBC9F0-325F-46BB-A290-592558B8A80E}" type="presParOf" srcId="{ACE1BE80-77FC-45AE-8259-832414DF5707}" destId="{FEAAEB67-E502-4F1E-85C9-9FD11CB28E49}" srcOrd="1" destOrd="0" presId="urn:microsoft.com/office/officeart/2009/3/layout/RandomtoResultProcess"/>
    <dgm:cxn modelId="{9E656CA2-6BE3-4CAC-B26B-AFBA8B62A714}" type="presParOf" srcId="{498F790D-E2AC-43F4-A3B3-4CE1B66E5580}" destId="{4CCA0D3A-BFDC-437A-9496-D44C39B57EF1}" srcOrd="2" destOrd="0" presId="urn:microsoft.com/office/officeart/2009/3/layout/RandomtoResultProcess"/>
    <dgm:cxn modelId="{1AA3B9A4-824A-4B41-9B13-B4BBD3C7DCC3}" type="presParOf" srcId="{498F790D-E2AC-43F4-A3B3-4CE1B66E5580}" destId="{72885007-9B0F-4831-A4BA-4322F20EFD8D}" srcOrd="3" destOrd="0" presId="urn:microsoft.com/office/officeart/2009/3/layout/RandomtoResultProcess"/>
    <dgm:cxn modelId="{F8DBD1E9-5782-4058-B58A-2328FE8759D3}" type="presParOf" srcId="{72885007-9B0F-4831-A4BA-4322F20EFD8D}" destId="{9BECC9CA-355E-4A45-A208-29B096466B35}" srcOrd="0" destOrd="0" presId="urn:microsoft.com/office/officeart/2009/3/layout/RandomtoResultProcess"/>
    <dgm:cxn modelId="{7847B8B1-985C-4669-BE79-2E997E23C242}" type="presParOf" srcId="{72885007-9B0F-4831-A4BA-4322F20EFD8D}" destId="{2A7D491B-D828-42E8-B1CD-B92641D8AA44}" srcOrd="1" destOrd="0" presId="urn:microsoft.com/office/officeart/2009/3/layout/RandomtoResultProcess"/>
    <dgm:cxn modelId="{C3936205-CD13-435E-A67E-3A8CFF75758C}" type="presParOf" srcId="{498F790D-E2AC-43F4-A3B3-4CE1B66E5580}" destId="{EBE5ACC4-E00A-45AD-B852-17C07C8080B2}" srcOrd="4" destOrd="0" presId="urn:microsoft.com/office/officeart/2009/3/layout/RandomtoResultProcess"/>
    <dgm:cxn modelId="{C63C1F96-DCB1-4B96-AA4D-F59B3C85897B}" type="presParOf" srcId="{EBE5ACC4-E00A-45AD-B852-17C07C8080B2}" destId="{459FADCD-DE1A-4E4E-8DCE-9292AA7E9955}" srcOrd="0" destOrd="0" presId="urn:microsoft.com/office/officeart/2009/3/layout/RandomtoResultProcess"/>
    <dgm:cxn modelId="{E0E1356F-AF51-48BA-8C50-0B3C245B2B31}" type="presParOf" srcId="{EBE5ACC4-E00A-45AD-B852-17C07C8080B2}" destId="{52E7F8F9-984E-4952-A6E3-D0AC7E383296}" srcOrd="1" destOrd="0" presId="urn:microsoft.com/office/officeart/2009/3/layout/RandomtoResultProcess"/>
    <dgm:cxn modelId="{B03928DC-EA97-43BB-AF3B-162090F57E24}" type="presParOf" srcId="{EBE5ACC4-E00A-45AD-B852-17C07C8080B2}" destId="{E24051C4-EA07-45DF-A871-2791732D94DD}" srcOrd="2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3A4B44-4F7F-4342-916A-071DE5DFC340}">
      <dsp:nvSpPr>
        <dsp:cNvPr id="0" name=""/>
        <dsp:cNvSpPr/>
      </dsp:nvSpPr>
      <dsp:spPr>
        <a:xfrm>
          <a:off x="0" y="0"/>
          <a:ext cx="748883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598AD8-E502-42AB-83D0-F47E8CFA48A5}">
      <dsp:nvSpPr>
        <dsp:cNvPr id="0" name=""/>
        <dsp:cNvSpPr/>
      </dsp:nvSpPr>
      <dsp:spPr>
        <a:xfrm>
          <a:off x="0" y="0"/>
          <a:ext cx="1497766" cy="406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3300" kern="1200"/>
        </a:p>
      </dsp:txBody>
      <dsp:txXfrm>
        <a:off x="0" y="0"/>
        <a:ext cx="1497766" cy="4064000"/>
      </dsp:txXfrm>
    </dsp:sp>
    <dsp:sp modelId="{FBF3395E-4A43-426A-9144-67B8819F4DAD}">
      <dsp:nvSpPr>
        <dsp:cNvPr id="0" name=""/>
        <dsp:cNvSpPr/>
      </dsp:nvSpPr>
      <dsp:spPr>
        <a:xfrm>
          <a:off x="1610098" y="24035"/>
          <a:ext cx="5878733" cy="4807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b="1" kern="1200" dirty="0" smtClean="0"/>
            <a:t>1. </a:t>
          </a:r>
          <a:r>
            <a:rPr lang="es-EC" sz="2300" kern="1200" dirty="0" smtClean="0"/>
            <a:t>Introducción</a:t>
          </a:r>
          <a:endParaRPr lang="es-EC" sz="2300" kern="1200" dirty="0"/>
        </a:p>
      </dsp:txBody>
      <dsp:txXfrm>
        <a:off x="1610098" y="24035"/>
        <a:ext cx="5878733" cy="480714"/>
      </dsp:txXfrm>
    </dsp:sp>
    <dsp:sp modelId="{8EE1723C-E7F5-4334-B734-1577C7A7B254}">
      <dsp:nvSpPr>
        <dsp:cNvPr id="0" name=""/>
        <dsp:cNvSpPr/>
      </dsp:nvSpPr>
      <dsp:spPr>
        <a:xfrm>
          <a:off x="1497766" y="504750"/>
          <a:ext cx="599106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E370C8-2CE6-42E8-A3D7-1C04F082052C}">
      <dsp:nvSpPr>
        <dsp:cNvPr id="0" name=""/>
        <dsp:cNvSpPr/>
      </dsp:nvSpPr>
      <dsp:spPr>
        <a:xfrm>
          <a:off x="1610098" y="528786"/>
          <a:ext cx="5878733" cy="4807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b="1" kern="1200" dirty="0" smtClean="0"/>
            <a:t>2. </a:t>
          </a:r>
          <a:r>
            <a:rPr lang="es-EC" sz="2300" kern="1200" dirty="0" smtClean="0"/>
            <a:t>Planteamiento del Problema</a:t>
          </a:r>
          <a:endParaRPr lang="es-EC" sz="2300" kern="1200" dirty="0"/>
        </a:p>
      </dsp:txBody>
      <dsp:txXfrm>
        <a:off x="1610098" y="528786"/>
        <a:ext cx="5878733" cy="480714"/>
      </dsp:txXfrm>
    </dsp:sp>
    <dsp:sp modelId="{9F036941-D8BB-42CD-86E9-EF4CA8414058}">
      <dsp:nvSpPr>
        <dsp:cNvPr id="0" name=""/>
        <dsp:cNvSpPr/>
      </dsp:nvSpPr>
      <dsp:spPr>
        <a:xfrm>
          <a:off x="1497766" y="1009501"/>
          <a:ext cx="599106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9C0192-936B-494F-8E9E-FA1B4B618660}">
      <dsp:nvSpPr>
        <dsp:cNvPr id="0" name=""/>
        <dsp:cNvSpPr/>
      </dsp:nvSpPr>
      <dsp:spPr>
        <a:xfrm>
          <a:off x="1610098" y="1033536"/>
          <a:ext cx="5878733" cy="4807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b="1" kern="1200" dirty="0" smtClean="0"/>
            <a:t>3. </a:t>
          </a:r>
          <a:r>
            <a:rPr lang="es-EC" sz="2300" kern="1200" dirty="0" smtClean="0"/>
            <a:t>Objetivos</a:t>
          </a:r>
          <a:endParaRPr lang="es-EC" sz="2300" kern="1200" dirty="0"/>
        </a:p>
      </dsp:txBody>
      <dsp:txXfrm>
        <a:off x="1610098" y="1033536"/>
        <a:ext cx="5878733" cy="480714"/>
      </dsp:txXfrm>
    </dsp:sp>
    <dsp:sp modelId="{6F94E064-84FA-4B5D-9570-4111CCE0F5C3}">
      <dsp:nvSpPr>
        <dsp:cNvPr id="0" name=""/>
        <dsp:cNvSpPr/>
      </dsp:nvSpPr>
      <dsp:spPr>
        <a:xfrm>
          <a:off x="1497766" y="1514251"/>
          <a:ext cx="599106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FF96B8-9E5A-4943-87E0-8D7602789EC1}">
      <dsp:nvSpPr>
        <dsp:cNvPr id="0" name=""/>
        <dsp:cNvSpPr/>
      </dsp:nvSpPr>
      <dsp:spPr>
        <a:xfrm>
          <a:off x="1610098" y="1538287"/>
          <a:ext cx="5878733" cy="4807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b="1" kern="1200" dirty="0" smtClean="0"/>
            <a:t>4. </a:t>
          </a:r>
          <a:r>
            <a:rPr lang="es-EC" sz="2300" kern="1200" dirty="0" smtClean="0"/>
            <a:t>Marco Teórico</a:t>
          </a:r>
          <a:endParaRPr lang="es-EC" sz="2300" kern="1200" dirty="0"/>
        </a:p>
      </dsp:txBody>
      <dsp:txXfrm>
        <a:off x="1610098" y="1538287"/>
        <a:ext cx="5878733" cy="480714"/>
      </dsp:txXfrm>
    </dsp:sp>
    <dsp:sp modelId="{7942DFFD-A31C-454F-993B-AB41DA71E958}">
      <dsp:nvSpPr>
        <dsp:cNvPr id="0" name=""/>
        <dsp:cNvSpPr/>
      </dsp:nvSpPr>
      <dsp:spPr>
        <a:xfrm>
          <a:off x="1497766" y="2019002"/>
          <a:ext cx="599106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5CFF1A-D4A7-4BDB-B501-D6FE11F03BC8}">
      <dsp:nvSpPr>
        <dsp:cNvPr id="0" name=""/>
        <dsp:cNvSpPr/>
      </dsp:nvSpPr>
      <dsp:spPr>
        <a:xfrm>
          <a:off x="1610098" y="2043038"/>
          <a:ext cx="5878733" cy="4807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b="1" kern="1200" dirty="0" smtClean="0"/>
            <a:t>5. </a:t>
          </a:r>
          <a:r>
            <a:rPr lang="es-EC" sz="2300" kern="1200" dirty="0" smtClean="0"/>
            <a:t>Marco Metodológico</a:t>
          </a:r>
          <a:endParaRPr lang="es-EC" sz="2300" kern="1200" dirty="0"/>
        </a:p>
      </dsp:txBody>
      <dsp:txXfrm>
        <a:off x="1610098" y="2043038"/>
        <a:ext cx="5878733" cy="480714"/>
      </dsp:txXfrm>
    </dsp:sp>
    <dsp:sp modelId="{EF00477A-7B71-43A0-BDC6-C8444477EC2A}">
      <dsp:nvSpPr>
        <dsp:cNvPr id="0" name=""/>
        <dsp:cNvSpPr/>
      </dsp:nvSpPr>
      <dsp:spPr>
        <a:xfrm>
          <a:off x="1497766" y="2523752"/>
          <a:ext cx="599106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79C069-B833-4A8F-B908-4984B018753E}">
      <dsp:nvSpPr>
        <dsp:cNvPr id="0" name=""/>
        <dsp:cNvSpPr/>
      </dsp:nvSpPr>
      <dsp:spPr>
        <a:xfrm>
          <a:off x="1610098" y="2547788"/>
          <a:ext cx="5878733" cy="4807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b="1" kern="1200" dirty="0" smtClean="0"/>
            <a:t>6. </a:t>
          </a:r>
          <a:r>
            <a:rPr lang="es-EC" sz="2300" kern="1200" dirty="0" smtClean="0"/>
            <a:t>Desarrollo</a:t>
          </a:r>
          <a:endParaRPr lang="es-EC" sz="2300" kern="1200" dirty="0"/>
        </a:p>
      </dsp:txBody>
      <dsp:txXfrm>
        <a:off x="1610098" y="2547788"/>
        <a:ext cx="5878733" cy="480714"/>
      </dsp:txXfrm>
    </dsp:sp>
    <dsp:sp modelId="{6FEBD15C-AEDD-4E45-AB89-D74123760912}">
      <dsp:nvSpPr>
        <dsp:cNvPr id="0" name=""/>
        <dsp:cNvSpPr/>
      </dsp:nvSpPr>
      <dsp:spPr>
        <a:xfrm>
          <a:off x="1497766" y="3028503"/>
          <a:ext cx="599106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2EF9C4-766A-42EA-8D39-453EC901B593}">
      <dsp:nvSpPr>
        <dsp:cNvPr id="0" name=""/>
        <dsp:cNvSpPr/>
      </dsp:nvSpPr>
      <dsp:spPr>
        <a:xfrm>
          <a:off x="1610098" y="3052539"/>
          <a:ext cx="5878733" cy="4807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b="1" kern="1200" dirty="0" smtClean="0"/>
            <a:t>7. </a:t>
          </a:r>
          <a:r>
            <a:rPr lang="es-EC" sz="2300" kern="1200" dirty="0" smtClean="0"/>
            <a:t>Propuesta</a:t>
          </a:r>
          <a:endParaRPr lang="es-EC" sz="2300" kern="1200" dirty="0"/>
        </a:p>
      </dsp:txBody>
      <dsp:txXfrm>
        <a:off x="1610098" y="3052539"/>
        <a:ext cx="5878733" cy="480714"/>
      </dsp:txXfrm>
    </dsp:sp>
    <dsp:sp modelId="{A39A60E9-A8CD-4DEB-BFC4-7B38D0B8558E}">
      <dsp:nvSpPr>
        <dsp:cNvPr id="0" name=""/>
        <dsp:cNvSpPr/>
      </dsp:nvSpPr>
      <dsp:spPr>
        <a:xfrm>
          <a:off x="1497766" y="3533254"/>
          <a:ext cx="599106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24A10A-7BF6-42F7-8CCB-FFEE65E036EC}">
      <dsp:nvSpPr>
        <dsp:cNvPr id="0" name=""/>
        <dsp:cNvSpPr/>
      </dsp:nvSpPr>
      <dsp:spPr>
        <a:xfrm>
          <a:off x="1610098" y="3557289"/>
          <a:ext cx="5878733" cy="4807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b="1" kern="1200" dirty="0" smtClean="0"/>
            <a:t>8. </a:t>
          </a:r>
          <a:r>
            <a:rPr lang="es-EC" sz="2300" kern="1200" dirty="0" smtClean="0"/>
            <a:t>Conclusiones y Recomendaciones</a:t>
          </a:r>
          <a:endParaRPr lang="es-EC" sz="2300" kern="1200" dirty="0"/>
        </a:p>
      </dsp:txBody>
      <dsp:txXfrm>
        <a:off x="1610098" y="3557289"/>
        <a:ext cx="5878733" cy="480714"/>
      </dsp:txXfrm>
    </dsp:sp>
    <dsp:sp modelId="{DCC05808-D1A7-4A2D-9BF0-87D2C8A88F50}">
      <dsp:nvSpPr>
        <dsp:cNvPr id="0" name=""/>
        <dsp:cNvSpPr/>
      </dsp:nvSpPr>
      <dsp:spPr>
        <a:xfrm>
          <a:off x="1497766" y="4038004"/>
          <a:ext cx="599106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E6FD17-C566-4E12-975B-FB885FF188BE}">
      <dsp:nvSpPr>
        <dsp:cNvPr id="0" name=""/>
        <dsp:cNvSpPr/>
      </dsp:nvSpPr>
      <dsp:spPr>
        <a:xfrm>
          <a:off x="1095894" y="831945"/>
          <a:ext cx="2143125" cy="1873361"/>
        </a:xfrm>
        <a:prstGeom prst="rightArrow">
          <a:avLst>
            <a:gd name="adj1" fmla="val 70000"/>
            <a:gd name="adj2" fmla="val 50000"/>
          </a:avLst>
        </a:prstGeom>
        <a:solidFill>
          <a:srgbClr val="FCF9BE">
            <a:alpha val="89804"/>
          </a:srgb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10160" rIns="2032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Beneficios que brinda</a:t>
          </a:r>
          <a:endParaRPr lang="es-EC" sz="1600" kern="1200" dirty="0"/>
        </a:p>
      </dsp:txBody>
      <dsp:txXfrm>
        <a:off x="1631675" y="1112949"/>
        <a:ext cx="1044773" cy="1311353"/>
      </dsp:txXfrm>
    </dsp:sp>
    <dsp:sp modelId="{A252709E-1C3D-46A5-B024-D47EC439FBE7}">
      <dsp:nvSpPr>
        <dsp:cNvPr id="0" name=""/>
        <dsp:cNvSpPr/>
      </dsp:nvSpPr>
      <dsp:spPr>
        <a:xfrm>
          <a:off x="6409" y="1052044"/>
          <a:ext cx="1602896" cy="133747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900" kern="1200" dirty="0"/>
        </a:p>
      </dsp:txBody>
      <dsp:txXfrm>
        <a:off x="241148" y="1247912"/>
        <a:ext cx="1133418" cy="945734"/>
      </dsp:txXfrm>
    </dsp:sp>
    <dsp:sp modelId="{8FB18C9B-356A-40FB-B649-D323B3556822}">
      <dsp:nvSpPr>
        <dsp:cNvPr id="0" name=""/>
        <dsp:cNvSpPr/>
      </dsp:nvSpPr>
      <dsp:spPr>
        <a:xfrm>
          <a:off x="3939628" y="794065"/>
          <a:ext cx="2143125" cy="1873361"/>
        </a:xfrm>
        <a:prstGeom prst="rightArrow">
          <a:avLst>
            <a:gd name="adj1" fmla="val 70000"/>
            <a:gd name="adj2" fmla="val 50000"/>
          </a:avLst>
        </a:prstGeom>
        <a:solidFill>
          <a:srgbClr val="FCF9BE">
            <a:alpha val="89804"/>
          </a:srgb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10160" rIns="2032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>
              <a:solidFill>
                <a:srgbClr val="C00000"/>
              </a:solidFill>
            </a:rPr>
            <a:t>C.M.I.</a:t>
          </a:r>
          <a:endParaRPr lang="es-EC" sz="1600" b="1" kern="1200" dirty="0">
            <a:solidFill>
              <a:srgbClr val="C00000"/>
            </a:solidFill>
          </a:endParaRPr>
        </a:p>
      </dsp:txBody>
      <dsp:txXfrm>
        <a:off x="4475409" y="1075069"/>
        <a:ext cx="1044773" cy="1311353"/>
      </dsp:txXfrm>
    </dsp:sp>
    <dsp:sp modelId="{EA30E26C-7F00-4E63-BEB6-93F6F94DBB28}">
      <dsp:nvSpPr>
        <dsp:cNvPr id="0" name=""/>
        <dsp:cNvSpPr/>
      </dsp:nvSpPr>
      <dsp:spPr>
        <a:xfrm>
          <a:off x="3084928" y="1030474"/>
          <a:ext cx="1617887" cy="1380611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6400" kern="1200" dirty="0"/>
        </a:p>
      </dsp:txBody>
      <dsp:txXfrm>
        <a:off x="3321862" y="1232660"/>
        <a:ext cx="1144019" cy="976239"/>
      </dsp:txXfrm>
    </dsp:sp>
    <dsp:sp modelId="{FBE6AB1E-3941-4464-A263-A05DD379D2F1}">
      <dsp:nvSpPr>
        <dsp:cNvPr id="0" name=""/>
        <dsp:cNvSpPr/>
      </dsp:nvSpPr>
      <dsp:spPr>
        <a:xfrm>
          <a:off x="7000874" y="854968"/>
          <a:ext cx="2143125" cy="1873361"/>
        </a:xfrm>
        <a:prstGeom prst="rightArrow">
          <a:avLst>
            <a:gd name="adj1" fmla="val 70000"/>
            <a:gd name="adj2" fmla="val 50000"/>
          </a:avLst>
        </a:prstGeom>
        <a:solidFill>
          <a:srgbClr val="FCF9BE">
            <a:alpha val="89804"/>
          </a:srgb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10160" rIns="2032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Sector Servicios Aduaneros</a:t>
          </a:r>
          <a:endParaRPr lang="es-EC" sz="1600" kern="1200" dirty="0"/>
        </a:p>
      </dsp:txBody>
      <dsp:txXfrm>
        <a:off x="7536656" y="1135972"/>
        <a:ext cx="1044773" cy="1311353"/>
      </dsp:txXfrm>
    </dsp:sp>
    <dsp:sp modelId="{F96F2E3C-1D6A-451E-AF3A-7C740C6FA0C1}">
      <dsp:nvSpPr>
        <dsp:cNvPr id="0" name=""/>
        <dsp:cNvSpPr/>
      </dsp:nvSpPr>
      <dsp:spPr>
        <a:xfrm>
          <a:off x="5940149" y="864885"/>
          <a:ext cx="1647045" cy="1538345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6400" kern="1200" dirty="0"/>
        </a:p>
      </dsp:txBody>
      <dsp:txXfrm>
        <a:off x="6181353" y="1090170"/>
        <a:ext cx="1164637" cy="1087775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259D96-3D99-4812-B328-0E80555EF087}">
      <dsp:nvSpPr>
        <dsp:cNvPr id="0" name=""/>
        <dsp:cNvSpPr/>
      </dsp:nvSpPr>
      <dsp:spPr>
        <a:xfrm>
          <a:off x="4839" y="495762"/>
          <a:ext cx="1669745" cy="1150454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15503A-C204-4D44-890C-4A95E403FF36}">
      <dsp:nvSpPr>
        <dsp:cNvPr id="0" name=""/>
        <dsp:cNvSpPr/>
      </dsp:nvSpPr>
      <dsp:spPr>
        <a:xfrm>
          <a:off x="56117" y="1669063"/>
          <a:ext cx="1669745" cy="619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Investigar</a:t>
          </a:r>
          <a:endParaRPr lang="es-EC" sz="1800" b="0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6117" y="1669063"/>
        <a:ext cx="1669745" cy="619475"/>
      </dsp:txXfrm>
    </dsp:sp>
    <dsp:sp modelId="{F0EBBD37-4FC6-4BAA-A5E1-FFC521BA3786}">
      <dsp:nvSpPr>
        <dsp:cNvPr id="0" name=""/>
        <dsp:cNvSpPr/>
      </dsp:nvSpPr>
      <dsp:spPr>
        <a:xfrm>
          <a:off x="1841629" y="495762"/>
          <a:ext cx="1669745" cy="1150454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C53D45-1714-4E47-A873-9B282F43D52A}">
      <dsp:nvSpPr>
        <dsp:cNvPr id="0" name=""/>
        <dsp:cNvSpPr/>
      </dsp:nvSpPr>
      <dsp:spPr>
        <a:xfrm>
          <a:off x="1883005" y="1669063"/>
          <a:ext cx="1669745" cy="619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Realizar</a:t>
          </a:r>
          <a:endParaRPr lang="es-EC" sz="1800" b="0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83005" y="1669063"/>
        <a:ext cx="1669745" cy="619475"/>
      </dsp:txXfrm>
    </dsp:sp>
    <dsp:sp modelId="{710DB11F-3EE1-4228-B96D-39CD889F13F1}">
      <dsp:nvSpPr>
        <dsp:cNvPr id="0" name=""/>
        <dsp:cNvSpPr/>
      </dsp:nvSpPr>
      <dsp:spPr>
        <a:xfrm>
          <a:off x="3678419" y="495762"/>
          <a:ext cx="1669745" cy="1150454"/>
        </a:xfrm>
        <a:prstGeom prst="round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DC695A-562C-4ECE-BA78-01A2CACDF221}">
      <dsp:nvSpPr>
        <dsp:cNvPr id="0" name=""/>
        <dsp:cNvSpPr/>
      </dsp:nvSpPr>
      <dsp:spPr>
        <a:xfrm>
          <a:off x="3719795" y="1669063"/>
          <a:ext cx="1669745" cy="619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i="1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Emplear</a:t>
          </a:r>
          <a:endParaRPr lang="es-EC" sz="1800" b="0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19795" y="1669063"/>
        <a:ext cx="1669745" cy="619475"/>
      </dsp:txXfrm>
    </dsp:sp>
    <dsp:sp modelId="{51536DA6-FA85-4177-BBE2-D49DF3B4C07A}">
      <dsp:nvSpPr>
        <dsp:cNvPr id="0" name=""/>
        <dsp:cNvSpPr/>
      </dsp:nvSpPr>
      <dsp:spPr>
        <a:xfrm>
          <a:off x="5515209" y="495762"/>
          <a:ext cx="1669745" cy="1150454"/>
        </a:xfrm>
        <a:prstGeom prst="round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0741A3-5B04-461B-A071-8A36AD5031CC}">
      <dsp:nvSpPr>
        <dsp:cNvPr id="0" name=""/>
        <dsp:cNvSpPr/>
      </dsp:nvSpPr>
      <dsp:spPr>
        <a:xfrm>
          <a:off x="5556585" y="1669063"/>
          <a:ext cx="1669745" cy="619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i="1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Analizar</a:t>
          </a:r>
          <a:endParaRPr lang="es-EC" sz="1800" b="0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56585" y="1669063"/>
        <a:ext cx="1669745" cy="619475"/>
      </dsp:txXfrm>
    </dsp:sp>
    <dsp:sp modelId="{9D8E3265-BA84-45DA-851F-9AB6B901F0A4}">
      <dsp:nvSpPr>
        <dsp:cNvPr id="0" name=""/>
        <dsp:cNvSpPr/>
      </dsp:nvSpPr>
      <dsp:spPr>
        <a:xfrm>
          <a:off x="7334901" y="495762"/>
          <a:ext cx="1669745" cy="1150454"/>
        </a:xfrm>
        <a:prstGeom prst="round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E4D3DE-C8D0-4FBB-A0E1-D4F3864ECF0B}">
      <dsp:nvSpPr>
        <dsp:cNvPr id="0" name=""/>
        <dsp:cNvSpPr/>
      </dsp:nvSpPr>
      <dsp:spPr>
        <a:xfrm>
          <a:off x="7356838" y="1669063"/>
          <a:ext cx="1669745" cy="619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Determinar</a:t>
          </a:r>
          <a:endParaRPr lang="es-EC" sz="1800" b="0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356838" y="1669063"/>
        <a:ext cx="1669745" cy="61947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07105B-F0AE-4642-B1FC-92CA3060B12E}">
      <dsp:nvSpPr>
        <dsp:cNvPr id="0" name=""/>
        <dsp:cNvSpPr/>
      </dsp:nvSpPr>
      <dsp:spPr>
        <a:xfrm>
          <a:off x="1349063" y="3328"/>
          <a:ext cx="1131508" cy="1131490"/>
        </a:xfrm>
        <a:prstGeom prst="donut">
          <a:avLst>
            <a:gd name="adj" fmla="val 11010"/>
          </a:avLst>
        </a:prstGeom>
        <a:solidFill>
          <a:srgbClr val="EE5638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C430BA-862B-4429-A773-279A10853C69}">
      <dsp:nvSpPr>
        <dsp:cNvPr id="0" name=""/>
        <dsp:cNvSpPr/>
      </dsp:nvSpPr>
      <dsp:spPr>
        <a:xfrm>
          <a:off x="37079" y="35753"/>
          <a:ext cx="1448059" cy="1052269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E8B855-0692-4EA0-9076-FE7B1CF0AC62}">
      <dsp:nvSpPr>
        <dsp:cNvPr id="0" name=""/>
        <dsp:cNvSpPr/>
      </dsp:nvSpPr>
      <dsp:spPr>
        <a:xfrm>
          <a:off x="1473563" y="127826"/>
          <a:ext cx="882510" cy="882496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600" kern="1200" dirty="0"/>
        </a:p>
      </dsp:txBody>
      <dsp:txXfrm>
        <a:off x="1602804" y="257065"/>
        <a:ext cx="624028" cy="624018"/>
      </dsp:txXfrm>
    </dsp:sp>
    <dsp:sp modelId="{441ACD3B-9AD9-4286-8E50-614476166D0F}">
      <dsp:nvSpPr>
        <dsp:cNvPr id="0" name=""/>
        <dsp:cNvSpPr/>
      </dsp:nvSpPr>
      <dsp:spPr>
        <a:xfrm>
          <a:off x="1788200" y="1303544"/>
          <a:ext cx="224966" cy="224966"/>
        </a:xfrm>
        <a:prstGeom prst="flowChartConnector">
          <a:avLst/>
        </a:prstGeom>
        <a:solidFill>
          <a:srgbClr val="00206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48AC2E-7EB7-4D7D-8979-C431D84BFE33}">
      <dsp:nvSpPr>
        <dsp:cNvPr id="0" name=""/>
        <dsp:cNvSpPr/>
      </dsp:nvSpPr>
      <dsp:spPr>
        <a:xfrm>
          <a:off x="1320795" y="1697236"/>
          <a:ext cx="1131508" cy="1131490"/>
        </a:xfrm>
        <a:prstGeom prst="donut">
          <a:avLst>
            <a:gd name="adj" fmla="val 11010"/>
          </a:avLst>
        </a:prstGeom>
        <a:solidFill>
          <a:srgbClr val="92D05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3F6AC3-0395-47EA-92C4-CD67E65F6A17}">
      <dsp:nvSpPr>
        <dsp:cNvPr id="0" name=""/>
        <dsp:cNvSpPr/>
      </dsp:nvSpPr>
      <dsp:spPr>
        <a:xfrm>
          <a:off x="2217193" y="1671039"/>
          <a:ext cx="1448059" cy="1052269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1A46F9-6BFA-4D1D-A189-A1A6BEF80AC5}">
      <dsp:nvSpPr>
        <dsp:cNvPr id="0" name=""/>
        <dsp:cNvSpPr/>
      </dsp:nvSpPr>
      <dsp:spPr>
        <a:xfrm>
          <a:off x="1445294" y="1821733"/>
          <a:ext cx="882510" cy="882496"/>
        </a:xfrm>
        <a:prstGeom prst="ellipse">
          <a:avLst/>
        </a:prstGeom>
        <a:solidFill>
          <a:srgbClr val="FCF9BE">
            <a:alpha val="90000"/>
          </a:srgb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600" kern="1200" dirty="0"/>
        </a:p>
      </dsp:txBody>
      <dsp:txXfrm>
        <a:off x="1574535" y="1950972"/>
        <a:ext cx="624028" cy="624018"/>
      </dsp:txXfrm>
    </dsp:sp>
    <dsp:sp modelId="{104A10D8-D5A7-444D-B44E-F2183FCD8000}">
      <dsp:nvSpPr>
        <dsp:cNvPr id="0" name=""/>
        <dsp:cNvSpPr/>
      </dsp:nvSpPr>
      <dsp:spPr>
        <a:xfrm>
          <a:off x="1788200" y="2997451"/>
          <a:ext cx="224966" cy="224966"/>
        </a:xfrm>
        <a:prstGeom prst="flowChartConnector">
          <a:avLst/>
        </a:prstGeom>
        <a:solidFill>
          <a:srgbClr val="00206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3F666C-D90E-49AF-9836-AAF9901361A3}">
      <dsp:nvSpPr>
        <dsp:cNvPr id="0" name=""/>
        <dsp:cNvSpPr/>
      </dsp:nvSpPr>
      <dsp:spPr>
        <a:xfrm>
          <a:off x="1349063" y="3391143"/>
          <a:ext cx="1131508" cy="1131490"/>
        </a:xfrm>
        <a:prstGeom prst="donut">
          <a:avLst>
            <a:gd name="adj" fmla="val 11010"/>
          </a:avLst>
        </a:prstGeom>
        <a:solidFill>
          <a:srgbClr val="A740E6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1AB10D-C191-410E-AD7A-F62D042DED79}">
      <dsp:nvSpPr>
        <dsp:cNvPr id="0" name=""/>
        <dsp:cNvSpPr/>
      </dsp:nvSpPr>
      <dsp:spPr>
        <a:xfrm>
          <a:off x="37079" y="3423568"/>
          <a:ext cx="1448059" cy="1052269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9AF1EC-7534-4900-84E2-A347AD6C570A}">
      <dsp:nvSpPr>
        <dsp:cNvPr id="0" name=""/>
        <dsp:cNvSpPr/>
      </dsp:nvSpPr>
      <dsp:spPr>
        <a:xfrm>
          <a:off x="1473563" y="3515640"/>
          <a:ext cx="882510" cy="882496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600" kern="1200" dirty="0"/>
        </a:p>
      </dsp:txBody>
      <dsp:txXfrm>
        <a:off x="1602804" y="3644879"/>
        <a:ext cx="624028" cy="62401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07105B-F0AE-4642-B1FC-92CA3060B12E}">
      <dsp:nvSpPr>
        <dsp:cNvPr id="0" name=""/>
        <dsp:cNvSpPr/>
      </dsp:nvSpPr>
      <dsp:spPr>
        <a:xfrm>
          <a:off x="1090083" y="32015"/>
          <a:ext cx="1117144" cy="1117126"/>
        </a:xfrm>
        <a:prstGeom prst="donut">
          <a:avLst>
            <a:gd name="adj" fmla="val 11010"/>
          </a:avLst>
        </a:prstGeom>
        <a:solidFill>
          <a:srgbClr val="E6934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C430BA-862B-4429-A773-279A10853C69}">
      <dsp:nvSpPr>
        <dsp:cNvPr id="0" name=""/>
        <dsp:cNvSpPr/>
      </dsp:nvSpPr>
      <dsp:spPr>
        <a:xfrm>
          <a:off x="950" y="71114"/>
          <a:ext cx="1373856" cy="1038910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E8B855-0692-4EA0-9076-FE7B1CF0AC62}">
      <dsp:nvSpPr>
        <dsp:cNvPr id="0" name=""/>
        <dsp:cNvSpPr/>
      </dsp:nvSpPr>
      <dsp:spPr>
        <a:xfrm>
          <a:off x="1213002" y="154932"/>
          <a:ext cx="871306" cy="871292"/>
        </a:xfrm>
        <a:prstGeom prst="ellipse">
          <a:avLst/>
        </a:prstGeom>
        <a:solidFill>
          <a:srgbClr val="DFEC3A">
            <a:alpha val="90000"/>
          </a:srgb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600" kern="1200"/>
        </a:p>
      </dsp:txBody>
      <dsp:txXfrm>
        <a:off x="1340602" y="282530"/>
        <a:ext cx="616106" cy="616096"/>
      </dsp:txXfrm>
    </dsp:sp>
    <dsp:sp modelId="{441ACD3B-9AD9-4286-8E50-614476166D0F}">
      <dsp:nvSpPr>
        <dsp:cNvPr id="0" name=""/>
        <dsp:cNvSpPr/>
      </dsp:nvSpPr>
      <dsp:spPr>
        <a:xfrm>
          <a:off x="1537600" y="1315724"/>
          <a:ext cx="222110" cy="222110"/>
        </a:xfrm>
        <a:prstGeom prst="flowChartConnector">
          <a:avLst/>
        </a:prstGeom>
        <a:solidFill>
          <a:srgbClr val="00206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48AC2E-7EB7-4D7D-8979-C431D84BFE33}">
      <dsp:nvSpPr>
        <dsp:cNvPr id="0" name=""/>
        <dsp:cNvSpPr/>
      </dsp:nvSpPr>
      <dsp:spPr>
        <a:xfrm>
          <a:off x="1090083" y="1704418"/>
          <a:ext cx="1117144" cy="1117126"/>
        </a:xfrm>
        <a:prstGeom prst="donut">
          <a:avLst>
            <a:gd name="adj" fmla="val 11010"/>
          </a:avLst>
        </a:prstGeom>
        <a:solidFill>
          <a:srgbClr val="DFEC3A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3F6AC3-0395-47EA-92C4-CD67E65F6A17}">
      <dsp:nvSpPr>
        <dsp:cNvPr id="0" name=""/>
        <dsp:cNvSpPr/>
      </dsp:nvSpPr>
      <dsp:spPr>
        <a:xfrm>
          <a:off x="1922504" y="1743517"/>
          <a:ext cx="1373856" cy="1038910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1A46F9-6BFA-4D1D-A189-A1A6BEF80AC5}">
      <dsp:nvSpPr>
        <dsp:cNvPr id="0" name=""/>
        <dsp:cNvSpPr/>
      </dsp:nvSpPr>
      <dsp:spPr>
        <a:xfrm>
          <a:off x="1213002" y="1827335"/>
          <a:ext cx="871306" cy="871292"/>
        </a:xfrm>
        <a:prstGeom prst="ellipse">
          <a:avLst/>
        </a:prstGeom>
        <a:solidFill>
          <a:srgbClr val="E69340">
            <a:alpha val="90000"/>
          </a:srgb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600" kern="1200"/>
        </a:p>
      </dsp:txBody>
      <dsp:txXfrm>
        <a:off x="1340602" y="1954933"/>
        <a:ext cx="616106" cy="616096"/>
      </dsp:txXfrm>
    </dsp:sp>
    <dsp:sp modelId="{104A10D8-D5A7-444D-B44E-F2183FCD8000}">
      <dsp:nvSpPr>
        <dsp:cNvPr id="0" name=""/>
        <dsp:cNvSpPr/>
      </dsp:nvSpPr>
      <dsp:spPr>
        <a:xfrm>
          <a:off x="1537600" y="2988127"/>
          <a:ext cx="222110" cy="222110"/>
        </a:xfrm>
        <a:prstGeom prst="flowChartConnector">
          <a:avLst/>
        </a:prstGeom>
        <a:solidFill>
          <a:srgbClr val="00206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3F666C-D90E-49AF-9836-AAF9901361A3}">
      <dsp:nvSpPr>
        <dsp:cNvPr id="0" name=""/>
        <dsp:cNvSpPr/>
      </dsp:nvSpPr>
      <dsp:spPr>
        <a:xfrm>
          <a:off x="1090083" y="3376821"/>
          <a:ext cx="1117144" cy="1117126"/>
        </a:xfrm>
        <a:prstGeom prst="donut">
          <a:avLst>
            <a:gd name="adj" fmla="val 11010"/>
          </a:avLst>
        </a:prstGeom>
        <a:solidFill>
          <a:srgbClr val="FA2C4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1AB10D-C191-410E-AD7A-F62D042DED79}">
      <dsp:nvSpPr>
        <dsp:cNvPr id="0" name=""/>
        <dsp:cNvSpPr/>
      </dsp:nvSpPr>
      <dsp:spPr>
        <a:xfrm>
          <a:off x="950" y="3415919"/>
          <a:ext cx="1373856" cy="1038910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9AF1EC-7534-4900-84E2-A347AD6C570A}">
      <dsp:nvSpPr>
        <dsp:cNvPr id="0" name=""/>
        <dsp:cNvSpPr/>
      </dsp:nvSpPr>
      <dsp:spPr>
        <a:xfrm>
          <a:off x="1224138" y="3481745"/>
          <a:ext cx="871306" cy="871292"/>
        </a:xfrm>
        <a:prstGeom prst="ellipse">
          <a:avLst/>
        </a:prstGeom>
        <a:solidFill>
          <a:srgbClr val="FCF9BE">
            <a:alpha val="90000"/>
          </a:srgb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600" kern="1200"/>
        </a:p>
      </dsp:txBody>
      <dsp:txXfrm>
        <a:off x="1351738" y="3609343"/>
        <a:ext cx="616106" cy="61609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4C676D-5C18-46C4-9099-19CE01D77327}">
      <dsp:nvSpPr>
        <dsp:cNvPr id="0" name=""/>
        <dsp:cNvSpPr/>
      </dsp:nvSpPr>
      <dsp:spPr>
        <a:xfrm>
          <a:off x="2092732" y="0"/>
          <a:ext cx="1395155" cy="824906"/>
        </a:xfrm>
        <a:prstGeom prst="trapezoid">
          <a:avLst>
            <a:gd name="adj" fmla="val 84564"/>
          </a:avLst>
        </a:prstGeom>
        <a:solidFill>
          <a:srgbClr val="A1EA7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Financieras</a:t>
          </a:r>
          <a:endParaRPr lang="es-EC" sz="2000" b="0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92732" y="0"/>
        <a:ext cx="1395155" cy="824906"/>
      </dsp:txXfrm>
    </dsp:sp>
    <dsp:sp modelId="{35F8FB48-CAED-49B5-A65A-C87EABE58C7E}">
      <dsp:nvSpPr>
        <dsp:cNvPr id="0" name=""/>
        <dsp:cNvSpPr/>
      </dsp:nvSpPr>
      <dsp:spPr>
        <a:xfrm>
          <a:off x="1395155" y="824906"/>
          <a:ext cx="2790310" cy="824906"/>
        </a:xfrm>
        <a:prstGeom prst="trapezoid">
          <a:avLst>
            <a:gd name="adj" fmla="val 84564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Clientes</a:t>
          </a:r>
          <a:endParaRPr lang="es-EC" sz="2000" b="0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83459" y="824906"/>
        <a:ext cx="1813701" cy="824906"/>
      </dsp:txXfrm>
    </dsp:sp>
    <dsp:sp modelId="{8AB1B0A0-94C3-410D-BC40-EA7858E4EB97}">
      <dsp:nvSpPr>
        <dsp:cNvPr id="0" name=""/>
        <dsp:cNvSpPr/>
      </dsp:nvSpPr>
      <dsp:spPr>
        <a:xfrm>
          <a:off x="697577" y="1649813"/>
          <a:ext cx="4185465" cy="824906"/>
        </a:xfrm>
        <a:prstGeom prst="trapezoid">
          <a:avLst>
            <a:gd name="adj" fmla="val 84564"/>
          </a:avLst>
        </a:prstGeom>
        <a:solidFill>
          <a:srgbClr val="99FF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Procesos Internos</a:t>
          </a:r>
          <a:endParaRPr lang="es-EC" sz="2000" b="0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30033" y="1649813"/>
        <a:ext cx="2720552" cy="824906"/>
      </dsp:txXfrm>
    </dsp:sp>
    <dsp:sp modelId="{9714B890-6D8B-4846-BBB2-4D7CCC981F01}">
      <dsp:nvSpPr>
        <dsp:cNvPr id="0" name=""/>
        <dsp:cNvSpPr/>
      </dsp:nvSpPr>
      <dsp:spPr>
        <a:xfrm>
          <a:off x="0" y="2474719"/>
          <a:ext cx="5580620" cy="824906"/>
        </a:xfrm>
        <a:prstGeom prst="trapezoid">
          <a:avLst>
            <a:gd name="adj" fmla="val 84564"/>
          </a:avLst>
        </a:prstGeom>
        <a:solidFill>
          <a:srgbClr val="FFCC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Crecimiento y Desarrollo</a:t>
          </a:r>
          <a:endParaRPr lang="es-EC" sz="2000" b="0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76608" y="2474719"/>
        <a:ext cx="3627403" cy="82490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F205A9-232B-4491-9EB8-436C7218D132}">
      <dsp:nvSpPr>
        <dsp:cNvPr id="0" name=""/>
        <dsp:cNvSpPr/>
      </dsp:nvSpPr>
      <dsp:spPr>
        <a:xfrm>
          <a:off x="0" y="4928741"/>
          <a:ext cx="4824536" cy="45650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Hipótesis</a:t>
          </a:r>
          <a:endParaRPr lang="es-EC" sz="18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4928741"/>
        <a:ext cx="4824536" cy="456501"/>
      </dsp:txXfrm>
    </dsp:sp>
    <dsp:sp modelId="{6B651200-6824-4826-857B-8098CAD01609}">
      <dsp:nvSpPr>
        <dsp:cNvPr id="0" name=""/>
        <dsp:cNvSpPr/>
      </dsp:nvSpPr>
      <dsp:spPr>
        <a:xfrm rot="10800000">
          <a:off x="0" y="3943296"/>
          <a:ext cx="4824536" cy="995150"/>
        </a:xfrm>
        <a:prstGeom prst="upArrowCallout">
          <a:avLst/>
        </a:prstGeom>
        <a:solidFill>
          <a:schemeClr val="accent2">
            <a:hueOff val="-1468225"/>
            <a:satOff val="6479"/>
            <a:lumOff val="-109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Por el Alcance </a:t>
          </a:r>
          <a:endParaRPr lang="es-EC" sz="18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10800000">
        <a:off x="0" y="3943296"/>
        <a:ext cx="4824536" cy="349297"/>
      </dsp:txXfrm>
    </dsp:sp>
    <dsp:sp modelId="{0645708D-E1D8-4505-98A3-4F084BE45F80}">
      <dsp:nvSpPr>
        <dsp:cNvPr id="0" name=""/>
        <dsp:cNvSpPr/>
      </dsp:nvSpPr>
      <dsp:spPr>
        <a:xfrm>
          <a:off x="0" y="4292594"/>
          <a:ext cx="4824536" cy="29755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Correlacional</a:t>
          </a:r>
          <a:endParaRPr lang="es-EC" sz="1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4292594"/>
        <a:ext cx="4824536" cy="297550"/>
      </dsp:txXfrm>
    </dsp:sp>
    <dsp:sp modelId="{00E83190-3CE5-47B8-B987-94261A5202CF}">
      <dsp:nvSpPr>
        <dsp:cNvPr id="0" name=""/>
        <dsp:cNvSpPr/>
      </dsp:nvSpPr>
      <dsp:spPr>
        <a:xfrm rot="10800000">
          <a:off x="0" y="2957851"/>
          <a:ext cx="4824536" cy="995150"/>
        </a:xfrm>
        <a:prstGeom prst="upArrowCallout">
          <a:avLst/>
        </a:prstGeom>
        <a:solidFill>
          <a:schemeClr val="accent2">
            <a:hueOff val="-2936450"/>
            <a:satOff val="12957"/>
            <a:lumOff val="-219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Unidades de Análisis</a:t>
          </a:r>
          <a:endParaRPr lang="es-EC" sz="18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10800000">
        <a:off x="0" y="2957851"/>
        <a:ext cx="4824536" cy="349297"/>
      </dsp:txXfrm>
    </dsp:sp>
    <dsp:sp modelId="{F483395E-F7EF-411D-93EC-999D7C42E6A0}">
      <dsp:nvSpPr>
        <dsp:cNvPr id="0" name=""/>
        <dsp:cNvSpPr/>
      </dsp:nvSpPr>
      <dsp:spPr>
        <a:xfrm>
          <a:off x="0" y="3307149"/>
          <a:ext cx="4824536" cy="297550"/>
        </a:xfrm>
        <a:prstGeom prst="rect">
          <a:avLst/>
        </a:prstGeom>
        <a:solidFill>
          <a:schemeClr val="accent2">
            <a:tint val="40000"/>
            <a:alpha val="90000"/>
            <a:hueOff val="-1851353"/>
            <a:satOff val="6712"/>
            <a:lumOff val="-178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-1851353"/>
              <a:satOff val="6712"/>
              <a:lumOff val="-1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Insitu</a:t>
          </a:r>
          <a:endParaRPr lang="es-EC" sz="1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3307149"/>
        <a:ext cx="4824536" cy="297550"/>
      </dsp:txXfrm>
    </dsp:sp>
    <dsp:sp modelId="{5576EC54-0799-4D79-8CFB-DDF29478DB59}">
      <dsp:nvSpPr>
        <dsp:cNvPr id="0" name=""/>
        <dsp:cNvSpPr/>
      </dsp:nvSpPr>
      <dsp:spPr>
        <a:xfrm rot="10800000">
          <a:off x="0" y="1972405"/>
          <a:ext cx="4824536" cy="995150"/>
        </a:xfrm>
        <a:prstGeom prst="upArrowCallout">
          <a:avLst/>
        </a:prstGeom>
        <a:solidFill>
          <a:schemeClr val="accent2">
            <a:hueOff val="-4404675"/>
            <a:satOff val="19436"/>
            <a:lumOff val="-329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Fuentes de Información </a:t>
          </a:r>
          <a:endParaRPr lang="es-EC" sz="18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10800000">
        <a:off x="0" y="1972405"/>
        <a:ext cx="4824536" cy="349297"/>
      </dsp:txXfrm>
    </dsp:sp>
    <dsp:sp modelId="{EFEE546E-4840-434C-8B3D-6BA584469FFD}">
      <dsp:nvSpPr>
        <dsp:cNvPr id="0" name=""/>
        <dsp:cNvSpPr/>
      </dsp:nvSpPr>
      <dsp:spPr>
        <a:xfrm>
          <a:off x="0" y="2321703"/>
          <a:ext cx="4824536" cy="297550"/>
        </a:xfrm>
        <a:prstGeom prst="rect">
          <a:avLst/>
        </a:prstGeom>
        <a:solidFill>
          <a:schemeClr val="accent2">
            <a:tint val="40000"/>
            <a:alpha val="90000"/>
            <a:hueOff val="-3702706"/>
            <a:satOff val="13424"/>
            <a:lumOff val="-357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-3702706"/>
              <a:satOff val="13424"/>
              <a:lumOff val="-35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Mixto</a:t>
          </a:r>
          <a:endParaRPr lang="es-EC" sz="1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321703"/>
        <a:ext cx="4824536" cy="297550"/>
      </dsp:txXfrm>
    </dsp:sp>
    <dsp:sp modelId="{5497F29B-3585-4835-B8C3-AC66DC78823A}">
      <dsp:nvSpPr>
        <dsp:cNvPr id="0" name=""/>
        <dsp:cNvSpPr/>
      </dsp:nvSpPr>
      <dsp:spPr>
        <a:xfrm rot="10800000">
          <a:off x="0" y="986960"/>
          <a:ext cx="4824536" cy="995150"/>
        </a:xfrm>
        <a:prstGeom prst="upArrowCallout">
          <a:avLst/>
        </a:prstGeom>
        <a:solidFill>
          <a:schemeClr val="accent2">
            <a:hueOff val="-5872900"/>
            <a:satOff val="25914"/>
            <a:lumOff val="-439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Tipología de la Investigación </a:t>
          </a:r>
          <a:endParaRPr lang="es-EC" sz="18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10800000">
        <a:off x="0" y="986960"/>
        <a:ext cx="4824536" cy="349297"/>
      </dsp:txXfrm>
    </dsp:sp>
    <dsp:sp modelId="{A1217405-AE8E-4D56-887A-ABA97BF755BC}">
      <dsp:nvSpPr>
        <dsp:cNvPr id="0" name=""/>
        <dsp:cNvSpPr/>
      </dsp:nvSpPr>
      <dsp:spPr>
        <a:xfrm>
          <a:off x="0" y="1336258"/>
          <a:ext cx="4824536" cy="297550"/>
        </a:xfrm>
        <a:prstGeom prst="rect">
          <a:avLst/>
        </a:prstGeom>
        <a:solidFill>
          <a:schemeClr val="accent2">
            <a:tint val="40000"/>
            <a:alpha val="90000"/>
            <a:hueOff val="-5554059"/>
            <a:satOff val="20136"/>
            <a:lumOff val="-535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-5554059"/>
              <a:satOff val="20136"/>
              <a:lumOff val="-53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Aplicada</a:t>
          </a:r>
          <a:endParaRPr lang="es-EC" sz="1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336258"/>
        <a:ext cx="4824536" cy="297550"/>
      </dsp:txXfrm>
    </dsp:sp>
    <dsp:sp modelId="{81ADADB0-9272-401E-8FFC-53A9AA028C98}">
      <dsp:nvSpPr>
        <dsp:cNvPr id="0" name=""/>
        <dsp:cNvSpPr/>
      </dsp:nvSpPr>
      <dsp:spPr>
        <a:xfrm rot="10800000">
          <a:off x="0" y="0"/>
          <a:ext cx="4824536" cy="995150"/>
        </a:xfrm>
        <a:prstGeom prst="upArrowCallout">
          <a:avLst/>
        </a:prstGeom>
        <a:solidFill>
          <a:schemeClr val="accent2">
            <a:hueOff val="-7341125"/>
            <a:satOff val="32393"/>
            <a:lumOff val="-549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Enfoque de Investigación</a:t>
          </a:r>
          <a:endParaRPr lang="es-EC" sz="18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10800000">
        <a:off x="0" y="0"/>
        <a:ext cx="4824536" cy="349297"/>
      </dsp:txXfrm>
    </dsp:sp>
    <dsp:sp modelId="{CB3EED89-ED25-4BCF-831A-C38AD19CE053}">
      <dsp:nvSpPr>
        <dsp:cNvPr id="0" name=""/>
        <dsp:cNvSpPr/>
      </dsp:nvSpPr>
      <dsp:spPr>
        <a:xfrm>
          <a:off x="0" y="350813"/>
          <a:ext cx="4824536" cy="297550"/>
        </a:xfrm>
        <a:prstGeom prst="rect">
          <a:avLst/>
        </a:prstGeom>
        <a:solidFill>
          <a:schemeClr val="accent2">
            <a:tint val="40000"/>
            <a:alpha val="90000"/>
            <a:hueOff val="-7405413"/>
            <a:satOff val="26848"/>
            <a:lumOff val="-714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-7405413"/>
              <a:satOff val="26848"/>
              <a:lumOff val="-7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Mixto</a:t>
          </a:r>
          <a:endParaRPr lang="es-EC" sz="1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350813"/>
        <a:ext cx="4824536" cy="29755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CircleAccentTimeline">
  <dgm:title val=""/>
  <dgm:desc val=""/>
  <dgm:catLst>
    <dgm:cat type="process" pri="7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fallback" val="2D"/>
          <dgm:param type="nodeVertAlign" val="b"/>
        </dgm:alg>
      </dgm:if>
      <dgm:else name="Name3">
        <dgm:alg type="lin">
          <dgm:param type="fallback" val="2D"/>
          <dgm:param type="nodeVertAlign" val="b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h" for="ch" forName="parComposite" refType="h"/>
      <dgm:constr type="w" for="ch" forName="parComposite" refType="h" refFor="ch" refForName="parComposite" fact="0.4986"/>
      <dgm:constr type="h" for="ch" forName="desComposite" refType="h" fact="0.8722"/>
      <dgm:constr type="w" for="ch" forName="desComposite" refType="h" refFor="ch" refForName="desComposite" fact="0.6056"/>
      <dgm:constr type="w" for="ch" forName="parBackupNorm" refType="w" refFor="ch" refForName="parComposite" fact="-0.3369"/>
      <dgm:constr type="w" for="ch" forName="parBackupRTL" refType="w" refFor="ch" refForName="parComposite" fact="-0.3369"/>
      <dgm:constr type="w" for="ch" forName="parBackupRev" refType="w" refFor="ch" refForName="parComposite" fact="0"/>
      <dgm:constr type="w" for="ch" forName="desBackupLeftNorm" refType="w" refFor="ch" refForName="desComposite" fact="-0.3376"/>
      <dgm:constr type="w" for="ch" forName="desBackupLeftRev" refType="w" refFor="ch" refForName="desComposite" fact="-0.3376"/>
      <dgm:constr type="w" for="ch" forName="desBackupRightNorm" refType="w" refFor="ch" refForName="desComposite" fact="-0.3376"/>
      <dgm:constr type="w" for="ch" forName="desBackupRightRev" refType="w" refFor="ch" refForName="desComposite" fact="-0.3376"/>
      <dgm:constr type="w" for="ch" forName="parSpace" refType="w" refFor="ch" refForName="parComposite" fact="0.05"/>
      <dgm:constr type="w" for="ch" forName="desSpace" refType="w" refFor="ch" refForName="parComposite" fact="0.05"/>
      <dgm:constr type="primFontSz" for="des" forName="parTx" op="equ" val="65"/>
      <dgm:constr type="primFontSz" for="des" forName="chTx" refType="primFontSz" refFor="des" refForName="parTx" op="lte" val="65"/>
      <dgm:constr type="primFontSz" for="des" forName="desTx" refType="primFontSz" refFor="des" refForName="chTx" op="lte" val="65"/>
      <dgm:constr type="primFontSz" for="des" forName="desTx" refType="primFontSz" refFor="des" refForName="parTx" op="lte"/>
    </dgm:constrLst>
    <dgm:forEach name="Name4" axis="ch" ptType="node">
      <dgm:layoutNode name="parComposite">
        <dgm:alg type="composite"/>
        <dgm:shape xmlns:r="http://schemas.openxmlformats.org/officeDocument/2006/relationships" r:blip="">
          <dgm:adjLst/>
        </dgm:shape>
        <dgm:choose name="Name5">
          <dgm:if name="Name6" func="var" arg="dir" op="equ" val="norm">
            <dgm:constrLst>
              <dgm:constr type="l" for="ch" forName="parBigCircle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r" for="ch" forName="parTx" refType="w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l" for="ch" forName="bSpace"/>
              <dgm:constr type="w" for="ch" forName="bSpace" val="1"/>
            </dgm:constrLst>
          </dgm:if>
          <dgm:else name="Name7">
            <dgm:constrLst>
              <dgm:constr type="r" for="ch" forName="parBigCircle" refType="w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l" for="ch" forName="parTx" fact="0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r" for="ch" forName="bSpace"/>
              <dgm:constr type="w" for="ch" forName="bSpace" val="1"/>
            </dgm:constrLst>
          </dgm:else>
        </dgm:choose>
        <dgm:layoutNode name="parBigCircle" styleLbl="node0">
          <dgm:alg type="sp"/>
          <dgm:shape xmlns:r="http://schemas.openxmlformats.org/officeDocument/2006/relationships" type="donut" r:blip="">
            <dgm:adjLst>
              <dgm:adj idx="1" val="0.2"/>
            </dgm:adjLst>
          </dgm:shape>
          <dgm:presOf/>
          <dgm:constrLst>
            <dgm:constr type="h" refType="w" op="equ"/>
          </dgm:constrLst>
        </dgm:layoutNode>
        <dgm:layoutNode name="parTx" styleLbl="revTx">
          <dgm:choose name="Name8">
            <dgm:if name="Name9" func="var" arg="dir" op="equ" val="norm">
              <dgm:alg type="tx">
                <dgm:param type="autoTxRot" val="grav"/>
                <dgm:param type="parTxLTRAlign" val="l"/>
              </dgm:alg>
              <dgm:shape xmlns:r="http://schemas.openxmlformats.org/officeDocument/2006/relationships" rot="295" type="rect" r:blip="">
                <dgm:adjLst/>
              </dgm:shape>
              <dgm:presOf axis="self" ptType="node"/>
              <dgm:constrLst>
                <dgm:constr type="lMarg" refType="primFontSz" fact="0.2"/>
                <dgm:constr type="rMarg"/>
                <dgm:constr type="tMarg"/>
                <dgm:constr type="bMarg"/>
              </dgm:constrLst>
            </dgm:if>
            <dgm:else name="Name10">
              <dgm:alg type="tx">
                <dgm:param type="autoTxRot" val="grav"/>
                <dgm:param type="parTxLTRAlign" val="r"/>
              </dgm:alg>
              <dgm:shape xmlns:r="http://schemas.openxmlformats.org/officeDocument/2006/relationships" rot="65" type="rect" r:blip="">
                <dgm:adjLst/>
              </dgm:shape>
              <dgm:presOf axis="self" ptType="node"/>
              <dgm:constrLst>
                <dgm:constr type="lMarg"/>
                <dgm:constr type="rMarg" refType="primFontSz" fact="0.2"/>
                <dgm:constr type="tMarg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layoutNode name="bSpace">
          <dgm:alg type="sp"/>
          <dgm:shape xmlns:r="http://schemas.openxmlformats.org/officeDocument/2006/relationships" r:blip="">
            <dgm:adjLst/>
          </dgm:shape>
          <dgm:presOf/>
        </dgm:layoutNode>
      </dgm:layoutNode>
      <dgm:choose name="Name11">
        <dgm:if name="Name12" func="var" arg="dir" op="equ" val="norm">
          <dgm:layoutNode name="parBackupNorm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13">
          <dgm:layoutNode name="parBackupRTL">
            <dgm:alg type="sp"/>
            <dgm:shape xmlns:r="http://schemas.openxmlformats.org/officeDocument/2006/relationships" r:blip="">
              <dgm:adjLst/>
            </dgm:shape>
            <dgm:presOf/>
          </dgm:layoutNode>
        </dgm:else>
      </dgm:choose>
      <dgm:forEach name="Name14" axis="followSib" ptType="sibTrans" hideLastTrans="0" cnt="1">
        <dgm:layoutNode name="parSpace">
          <dgm:alg type="sp"/>
          <dgm:shape xmlns:r="http://schemas.openxmlformats.org/officeDocument/2006/relationships" r:blip="">
            <dgm:adjLst/>
          </dgm:shape>
          <dgm:presOf/>
        </dgm:layoutNode>
      </dgm:forEach>
      <dgm:forEach name="Name15" axis="ch" ptType="node">
        <dgm:choose name="Name16">
          <dgm:if name="Name17" func="var" arg="dir" op="equ" val="norm">
            <dgm:layoutNode name="desBackupLeftNorm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if>
          <dgm:else name="Name18">
            <dgm:choose name="Name19">
              <dgm:if name="Name20" axis="self" ptType="node" func="pos" op="equ" val="1">
                <dgm:layoutNode name="desBackupRigh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21"/>
            </dgm:choose>
          </dgm:else>
        </dgm:choose>
        <dgm:layoutNode name="desComposite">
          <dgm:alg type="composite"/>
          <dgm:shape xmlns:r="http://schemas.openxmlformats.org/officeDocument/2006/relationships" r:blip="">
            <dgm:adjLst/>
          </dgm:shape>
          <dgm:choose name="Name22">
            <dgm:if name="Name23" func="var" arg="dir" op="equ" val="norm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l" for="ch" forName="chTx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r" for="ch" forName="desTx" refType="w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if>
            <dgm:else name="Name24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r" for="ch" forName="chTx" refType="w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l" for="ch" forName="desTx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else>
          </dgm:choose>
          <dgm:layoutNode name="desCircle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>
              <dgm:constr type="h" refType="w" op="equ"/>
            </dgm:constrLst>
          </dgm:layoutNode>
          <dgm:layoutNode name="chTx" styleLbl="revTx">
            <dgm:choose name="Name25">
              <dgm:if name="Name26" func="var" arg="dir" op="equ" val="norm">
                <dgm:alg type="tx">
                  <dgm:param type="autoTxRot" val="grav"/>
                  <dgm:param type="parTxLTRAlign" val="r"/>
                  <dgm:param type="txAnchorVert" val="mid"/>
                  <dgm:param type="txAnchorVertCh" val="mid"/>
                </dgm:alg>
                <dgm:shape xmlns:r="http://schemas.openxmlformats.org/officeDocument/2006/relationships" rot="295" type="rect" r:blip="">
                  <dgm:adjLst/>
                </dgm:shape>
                <dgm:presOf axis="self" ptType="node"/>
              </dgm:if>
              <dgm:else name="Name27">
                <dgm:alg type="tx">
                  <dgm:param type="autoTxRot" val="grav"/>
                  <dgm:param type="parTxLTRAlign" val="l"/>
                  <dgm:param type="txAnchorVert" val="mid"/>
                  <dgm:param type="txAnchorVertCh" val="mid"/>
                </dgm:alg>
                <dgm:shape xmlns:r="http://schemas.openxmlformats.org/officeDocument/2006/relationships" rot="65" type="rect" r:blip="">
                  <dgm:adjLst/>
                </dgm:shape>
                <dgm:presOf axis="self" ptType="node"/>
              </dgm:else>
            </dgm:choose>
            <dgm:choose name="Name28">
              <dgm:if name="Name29" func="var" arg="dir" op="equ" val="norm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if>
              <dgm:else name="Name30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  <dgm:layoutNode name="desTx" styleLbl="revTx">
            <dgm:varLst>
              <dgm:bulletEnabled val="1"/>
            </dgm:varLst>
            <dgm:choose name="Name31">
              <dgm:if name="Name32" func="var" arg="dir" op="equ" val="norm">
                <dgm:alg type="tx">
                  <dgm:param type="autoTxRot" val="grav"/>
                  <dgm:param type="parTxLTRAlign" val="l"/>
                  <dgm:param type="shpTxLTRAlignCh" val="l"/>
                  <dgm:param type="stBulletLvl" val="1"/>
                  <dgm:param type="txAnchorVert" val="mid"/>
                </dgm:alg>
                <dgm:shape xmlns:r="http://schemas.openxmlformats.org/officeDocument/2006/relationships" rot="295" type="rect" r:blip="">
                  <dgm:adjLst/>
                </dgm:shape>
                <dgm:presOf axis="des" ptType="node"/>
              </dgm:if>
              <dgm:else name="Name33">
                <dgm:alg type="tx">
                  <dgm:param type="autoTxRot" val="grav"/>
                  <dgm:param type="parTxLTRAlign" val="r"/>
                  <dgm:param type="shpTxLTRAlignCh" val="r"/>
                  <dgm:param type="stBulletLvl" val="1"/>
                  <dgm:param type="txAnchorVert" val="mid"/>
                </dgm:alg>
                <dgm:shape xmlns:r="http://schemas.openxmlformats.org/officeDocument/2006/relationships" rot="65" type="rect" r:blip="">
                  <dgm:adjLst/>
                </dgm:shape>
                <dgm:presOf axis="des" ptType="node"/>
              </dgm:else>
            </dgm:choose>
            <dgm:choose name="Name34">
              <dgm:if name="Name35" func="var" arg="dir" op="equ" val="norm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if>
              <dgm:else name="Name36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layoutNode name="desBackupRightNorm">
          <dgm:alg type="sp"/>
          <dgm:shape xmlns:r="http://schemas.openxmlformats.org/officeDocument/2006/relationships" r:blip="">
            <dgm:adjLst/>
          </dgm:shape>
          <dgm:presOf/>
        </dgm:layoutNode>
        <dgm:choose name="Name37">
          <dgm:if name="Name38" func="var" arg="dir" op="neq" val="norm">
            <dgm:choose name="Name39">
              <dgm:if name="Name40" axis="self" ptType="node" func="revPos" op="neq" val="1">
                <dgm:layoutNode name="desBackupLef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41"/>
            </dgm:choose>
          </dgm:if>
          <dgm:else name="Name42"/>
        </dgm:choose>
        <dgm:forEach name="Name43" axis="followSib" ptType="sibTrans" hideLastTrans="0" cnt="1">
          <dgm:layoutNode name="desSpace">
            <dgm:alg type="sp"/>
            <dgm:shape xmlns:r="http://schemas.openxmlformats.org/officeDocument/2006/relationships" r:blip="">
              <dgm:adjLst/>
            </dgm:shape>
            <dgm:presOf/>
          </dgm:layoutNode>
        </dgm:forEach>
      </dgm:forEach>
      <dgm:choose name="Name44">
        <dgm:if name="Name45" func="var" arg="dir" op="neq" val="norm">
          <dgm:layoutNode name="parBackupRev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46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DC6870-0591-4F41-90D6-054CC1128969}" type="datetimeFigureOut">
              <a:rPr lang="es-EC" smtClean="0"/>
              <a:t>28/09/2017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CF0FA9-BCA9-4787-908E-0AB4E7DC978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06564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F0FA9-BCA9-4787-908E-0AB4E7DC978C}" type="slidenum">
              <a:rPr lang="es-EC" smtClean="0"/>
              <a:t>16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84314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F0FA9-BCA9-4787-908E-0AB4E7DC978C}" type="slidenum">
              <a:rPr lang="es-EC" smtClean="0"/>
              <a:t>28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51112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D14BA-F04B-422C-BE94-78E7BE6C263D}" type="datetimeFigureOut">
              <a:rPr lang="es-EC" smtClean="0"/>
              <a:t>28/09/2017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A0268-3201-4A27-BE15-F1135E749E3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95526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D14BA-F04B-422C-BE94-78E7BE6C263D}" type="datetimeFigureOut">
              <a:rPr lang="es-EC" smtClean="0"/>
              <a:t>28/09/2017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A0268-3201-4A27-BE15-F1135E749E3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81058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D14BA-F04B-422C-BE94-78E7BE6C263D}" type="datetimeFigureOut">
              <a:rPr lang="es-EC" smtClean="0"/>
              <a:t>28/09/2017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A0268-3201-4A27-BE15-F1135E749E3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941328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54" name="Object 46"/>
          <p:cNvGraphicFramePr>
            <a:graphicFrameLocks noChangeAspect="1"/>
          </p:cNvGraphicFramePr>
          <p:nvPr/>
        </p:nvGraphicFramePr>
        <p:xfrm>
          <a:off x="0" y="981075"/>
          <a:ext cx="9144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5" name="CorelDRAW" r:id="rId3" imgW="9151920" imgH="5621400" progId="">
                  <p:embed/>
                </p:oleObj>
              </mc:Choice>
              <mc:Fallback>
                <p:oleObj name="CorelDRAW" r:id="rId3" imgW="9151920" imgH="5621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9144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32" name="Rectangle 24"/>
          <p:cNvSpPr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s-ES" sz="1400" dirty="0"/>
          </a:p>
        </p:txBody>
      </p:sp>
      <p:sp>
        <p:nvSpPr>
          <p:cNvPr id="17433" name="Rectangle 25"/>
          <p:cNvSpPr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es-ES" sz="1400" dirty="0"/>
          </a:p>
        </p:txBody>
      </p:sp>
      <p:sp>
        <p:nvSpPr>
          <p:cNvPr id="17434" name="Rectangle 26"/>
          <p:cNvSpPr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s-ES" sz="1400" dirty="0"/>
          </a:p>
        </p:txBody>
      </p:sp>
      <p:sp>
        <p:nvSpPr>
          <p:cNvPr id="17435" name="Rectangle 27"/>
          <p:cNvSpPr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es-ES" sz="1400" dirty="0"/>
          </a:p>
        </p:txBody>
      </p:sp>
      <p:pic>
        <p:nvPicPr>
          <p:cNvPr id="17456" name="Picture 48" descr="bannner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22938"/>
            <a:ext cx="9144000" cy="1135062"/>
          </a:xfrm>
          <a:prstGeom prst="rect">
            <a:avLst/>
          </a:prstGeom>
          <a:noFill/>
        </p:spPr>
      </p:pic>
      <p:sp>
        <p:nvSpPr>
          <p:cNvPr id="17458" name="Oval 50"/>
          <p:cNvSpPr>
            <a:spLocks noChangeArrowheads="1"/>
          </p:cNvSpPr>
          <p:nvPr/>
        </p:nvSpPr>
        <p:spPr bwMode="auto">
          <a:xfrm>
            <a:off x="217488" y="260350"/>
            <a:ext cx="792162" cy="79216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06" b="30597"/>
          <a:stretch/>
        </p:blipFill>
        <p:spPr bwMode="auto">
          <a:xfrm>
            <a:off x="35816" y="188640"/>
            <a:ext cx="2880000" cy="6249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1046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54" name="Object 46"/>
          <p:cNvGraphicFramePr>
            <a:graphicFrameLocks noChangeAspect="1"/>
          </p:cNvGraphicFramePr>
          <p:nvPr/>
        </p:nvGraphicFramePr>
        <p:xfrm>
          <a:off x="0" y="981075"/>
          <a:ext cx="9144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9" name="CorelDRAW" r:id="rId3" imgW="9151920" imgH="5621400" progId="">
                  <p:embed/>
                </p:oleObj>
              </mc:Choice>
              <mc:Fallback>
                <p:oleObj name="CorelDRAW" r:id="rId3" imgW="9151920" imgH="5621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9144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32" name="Rectangle 24"/>
          <p:cNvSpPr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s-ES" sz="1400" dirty="0">
              <a:solidFill>
                <a:srgbClr val="000000"/>
              </a:solidFill>
            </a:endParaRPr>
          </a:p>
        </p:txBody>
      </p:sp>
      <p:sp>
        <p:nvSpPr>
          <p:cNvPr id="17433" name="Rectangle 25"/>
          <p:cNvSpPr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es-ES" sz="1400" dirty="0">
              <a:solidFill>
                <a:srgbClr val="000000"/>
              </a:solidFill>
            </a:endParaRPr>
          </a:p>
        </p:txBody>
      </p:sp>
      <p:sp>
        <p:nvSpPr>
          <p:cNvPr id="17434" name="Rectangle 26"/>
          <p:cNvSpPr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s-ES" sz="1400" dirty="0">
              <a:solidFill>
                <a:srgbClr val="000000"/>
              </a:solidFill>
            </a:endParaRPr>
          </a:p>
        </p:txBody>
      </p:sp>
      <p:sp>
        <p:nvSpPr>
          <p:cNvPr id="17435" name="Rectangle 27"/>
          <p:cNvSpPr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es-ES" sz="1400" dirty="0">
              <a:solidFill>
                <a:srgbClr val="000000"/>
              </a:solidFill>
            </a:endParaRPr>
          </a:p>
        </p:txBody>
      </p:sp>
      <p:pic>
        <p:nvPicPr>
          <p:cNvPr id="17456" name="Picture 48" descr="bannner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22938"/>
            <a:ext cx="9144000" cy="1135062"/>
          </a:xfrm>
          <a:prstGeom prst="rect">
            <a:avLst/>
          </a:prstGeom>
          <a:noFill/>
        </p:spPr>
      </p:pic>
      <p:sp>
        <p:nvSpPr>
          <p:cNvPr id="17458" name="Oval 50"/>
          <p:cNvSpPr>
            <a:spLocks noChangeArrowheads="1"/>
          </p:cNvSpPr>
          <p:nvPr/>
        </p:nvSpPr>
        <p:spPr bwMode="auto">
          <a:xfrm>
            <a:off x="217488" y="260350"/>
            <a:ext cx="792162" cy="79216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 dirty="0">
              <a:solidFill>
                <a:srgbClr val="0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06" b="30597"/>
          <a:stretch/>
        </p:blipFill>
        <p:spPr bwMode="auto">
          <a:xfrm>
            <a:off x="35816" y="188640"/>
            <a:ext cx="2880000" cy="6249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7869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146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5581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464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436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28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471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D14BA-F04B-422C-BE94-78E7BE6C263D}" type="datetimeFigureOut">
              <a:rPr lang="es-EC" smtClean="0"/>
              <a:t>28/09/2017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A0268-3201-4A27-BE15-F1135E749E3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891887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75154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s-E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01084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751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935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C849A3D-586F-4706-B13A-22DC817DCFE0}" type="datetimeFigureOut">
              <a:rPr lang="es-ES" smtClean="0"/>
              <a:t>28/09/2017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4C8DA6E-7415-44BA-8E97-9DA36E450F2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66593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23551-DBEE-4049-A469-6CCDF9ABB67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28/09/2017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D52F3-EE7D-497D-80B2-C209C5F08BB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4519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23551-DBEE-4049-A469-6CCDF9ABB67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28/09/2017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D52F3-EE7D-497D-80B2-C209C5F08BB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3753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23551-DBEE-4049-A469-6CCDF9ABB67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28/09/2017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D52F3-EE7D-497D-80B2-C209C5F08BB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1388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23551-DBEE-4049-A469-6CCDF9ABB67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28/09/2017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D52F3-EE7D-497D-80B2-C209C5F08BB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9776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23551-DBEE-4049-A469-6CCDF9ABB67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28/09/2017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D52F3-EE7D-497D-80B2-C209C5F08BB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91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D14BA-F04B-422C-BE94-78E7BE6C263D}" type="datetimeFigureOut">
              <a:rPr lang="es-EC" smtClean="0"/>
              <a:t>28/09/2017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A0268-3201-4A27-BE15-F1135E749E3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670530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23551-DBEE-4049-A469-6CCDF9ABB67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28/09/2017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D52F3-EE7D-497D-80B2-C209C5F08BB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9825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23551-DBEE-4049-A469-6CCDF9ABB67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28/09/2017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D52F3-EE7D-497D-80B2-C209C5F08BB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1610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23551-DBEE-4049-A469-6CCDF9ABB67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28/09/2017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D52F3-EE7D-497D-80B2-C209C5F08BB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7143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23551-DBEE-4049-A469-6CCDF9ABB67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28/09/2017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D52F3-EE7D-497D-80B2-C209C5F08BB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566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23551-DBEE-4049-A469-6CCDF9ABB67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28/09/2017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D52F3-EE7D-497D-80B2-C209C5F08BB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4417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23551-DBEE-4049-A469-6CCDF9ABB67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28/09/2017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D52F3-EE7D-497D-80B2-C209C5F08BB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1212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54" name="Object 46"/>
          <p:cNvGraphicFramePr>
            <a:graphicFrameLocks noChangeAspect="1"/>
          </p:cNvGraphicFramePr>
          <p:nvPr/>
        </p:nvGraphicFramePr>
        <p:xfrm>
          <a:off x="0" y="981075"/>
          <a:ext cx="9144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3" name="CorelDRAW" r:id="rId3" imgW="9151920" imgH="5621400" progId="">
                  <p:embed/>
                </p:oleObj>
              </mc:Choice>
              <mc:Fallback>
                <p:oleObj name="CorelDRAW" r:id="rId3" imgW="9151920" imgH="5621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9144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32" name="Rectangle 24"/>
          <p:cNvSpPr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s-ES" sz="1400" dirty="0">
              <a:solidFill>
                <a:prstClr val="black"/>
              </a:solidFill>
            </a:endParaRPr>
          </a:p>
        </p:txBody>
      </p:sp>
      <p:sp>
        <p:nvSpPr>
          <p:cNvPr id="17433" name="Rectangle 25"/>
          <p:cNvSpPr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es-ES" sz="1400" dirty="0">
              <a:solidFill>
                <a:prstClr val="black"/>
              </a:solidFill>
            </a:endParaRPr>
          </a:p>
        </p:txBody>
      </p:sp>
      <p:sp>
        <p:nvSpPr>
          <p:cNvPr id="17434" name="Rectangle 26"/>
          <p:cNvSpPr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s-ES" sz="1400" dirty="0">
              <a:solidFill>
                <a:prstClr val="black"/>
              </a:solidFill>
            </a:endParaRPr>
          </a:p>
        </p:txBody>
      </p:sp>
      <p:sp>
        <p:nvSpPr>
          <p:cNvPr id="17435" name="Rectangle 27"/>
          <p:cNvSpPr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es-ES" sz="1400" dirty="0">
              <a:solidFill>
                <a:prstClr val="black"/>
              </a:solidFill>
            </a:endParaRPr>
          </a:p>
        </p:txBody>
      </p:sp>
      <p:pic>
        <p:nvPicPr>
          <p:cNvPr id="17456" name="Picture 48" descr="bannner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22938"/>
            <a:ext cx="9144000" cy="1135062"/>
          </a:xfrm>
          <a:prstGeom prst="rect">
            <a:avLst/>
          </a:prstGeom>
          <a:noFill/>
        </p:spPr>
      </p:pic>
      <p:sp>
        <p:nvSpPr>
          <p:cNvPr id="17458" name="Oval 50"/>
          <p:cNvSpPr>
            <a:spLocks noChangeArrowheads="1"/>
          </p:cNvSpPr>
          <p:nvPr/>
        </p:nvSpPr>
        <p:spPr bwMode="auto">
          <a:xfrm>
            <a:off x="217488" y="260350"/>
            <a:ext cx="792162" cy="79216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 dirty="0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06" b="30597"/>
          <a:stretch/>
        </p:blipFill>
        <p:spPr bwMode="auto">
          <a:xfrm>
            <a:off x="35816" y="188640"/>
            <a:ext cx="2880000" cy="6249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5516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D14BA-F04B-422C-BE94-78E7BE6C263D}" type="datetimeFigureOut">
              <a:rPr lang="es-EC" smtClean="0"/>
              <a:t>28/09/2017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A0268-3201-4A27-BE15-F1135E749E3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58674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D14BA-F04B-422C-BE94-78E7BE6C263D}" type="datetimeFigureOut">
              <a:rPr lang="es-EC" smtClean="0"/>
              <a:t>28/09/2017</a:t>
            </a:fld>
            <a:endParaRPr lang="es-EC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A0268-3201-4A27-BE15-F1135E749E3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71299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D14BA-F04B-422C-BE94-78E7BE6C263D}" type="datetimeFigureOut">
              <a:rPr lang="es-EC" smtClean="0"/>
              <a:t>28/09/2017</a:t>
            </a:fld>
            <a:endParaRPr lang="es-EC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A0268-3201-4A27-BE15-F1135E749E3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26240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D14BA-F04B-422C-BE94-78E7BE6C263D}" type="datetimeFigureOut">
              <a:rPr lang="es-EC" smtClean="0"/>
              <a:t>28/09/2017</a:t>
            </a:fld>
            <a:endParaRPr lang="es-EC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A0268-3201-4A27-BE15-F1135E749E3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07454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D14BA-F04B-422C-BE94-78E7BE6C263D}" type="datetimeFigureOut">
              <a:rPr lang="es-EC" smtClean="0"/>
              <a:t>28/09/2017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A0268-3201-4A27-BE15-F1135E749E3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66708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D14BA-F04B-422C-BE94-78E7BE6C263D}" type="datetimeFigureOut">
              <a:rPr lang="es-EC" smtClean="0"/>
              <a:t>28/09/2017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A0268-3201-4A27-BE15-F1135E749E3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24256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7D14BA-F04B-422C-BE94-78E7BE6C263D}" type="datetimeFigureOut">
              <a:rPr lang="es-EC" smtClean="0"/>
              <a:t>28/09/2017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BA0268-3201-4A27-BE15-F1135E749E3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88703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20"/>
          <p:cNvSpPr>
            <a:spLocks noChangeArrowheads="1"/>
          </p:cNvSpPr>
          <p:nvPr/>
        </p:nvSpPr>
        <p:spPr bwMode="auto">
          <a:xfrm>
            <a:off x="0" y="0"/>
            <a:ext cx="9144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1045" name="Rectangle 21"/>
          <p:cNvSpPr>
            <a:spLocks noChangeArrowheads="1"/>
          </p:cNvSpPr>
          <p:nvPr/>
        </p:nvSpPr>
        <p:spPr bwMode="auto">
          <a:xfrm rot="10800000">
            <a:off x="0" y="6308725"/>
            <a:ext cx="7885113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1047" name="Line 23"/>
          <p:cNvSpPr>
            <a:spLocks noChangeShapeType="1"/>
          </p:cNvSpPr>
          <p:nvPr/>
        </p:nvSpPr>
        <p:spPr bwMode="auto">
          <a:xfrm rot="10800000" flipH="1">
            <a:off x="25400" y="6296025"/>
            <a:ext cx="66595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1048" name="Line 24"/>
          <p:cNvSpPr>
            <a:spLocks noChangeShapeType="1"/>
          </p:cNvSpPr>
          <p:nvPr/>
        </p:nvSpPr>
        <p:spPr bwMode="auto">
          <a:xfrm rot="10800000" flipH="1">
            <a:off x="25400" y="6245225"/>
            <a:ext cx="6659563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E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4" t="38806" r="7258" b="30597"/>
          <a:stretch/>
        </p:blipFill>
        <p:spPr bwMode="auto">
          <a:xfrm>
            <a:off x="6660232" y="5906861"/>
            <a:ext cx="2452285" cy="6249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49573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710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F23551-DBEE-4049-A469-6CCDF9ABB67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28/09/2017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2D52F3-EE7D-497D-80B2-C209C5F08BB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912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emf"/><Relationship Id="rId3" Type="http://schemas.openxmlformats.org/officeDocument/2006/relationships/image" Target="../media/image54.png"/><Relationship Id="rId7" Type="http://schemas.openxmlformats.org/officeDocument/2006/relationships/image" Target="../media/image58.emf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7.emf"/><Relationship Id="rId5" Type="http://schemas.openxmlformats.org/officeDocument/2006/relationships/image" Target="../media/image56.emf"/><Relationship Id="rId10" Type="http://schemas.openxmlformats.org/officeDocument/2006/relationships/image" Target="../media/image61.png"/><Relationship Id="rId4" Type="http://schemas.openxmlformats.org/officeDocument/2006/relationships/image" Target="../media/image55.emf"/><Relationship Id="rId9" Type="http://schemas.openxmlformats.org/officeDocument/2006/relationships/image" Target="../media/image60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diagramLayout" Target="../diagrams/layout10.xml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0.xml"/><Relationship Id="rId11" Type="http://schemas.openxmlformats.org/officeDocument/2006/relationships/image" Target="../media/image66.jpeg"/><Relationship Id="rId5" Type="http://schemas.openxmlformats.org/officeDocument/2006/relationships/diagramColors" Target="../diagrams/colors10.xml"/><Relationship Id="rId10" Type="http://schemas.openxmlformats.org/officeDocument/2006/relationships/image" Target="../media/image65.jpeg"/><Relationship Id="rId4" Type="http://schemas.openxmlformats.org/officeDocument/2006/relationships/diagramQuickStyle" Target="../diagrams/quickStyle10.xml"/><Relationship Id="rId9" Type="http://schemas.openxmlformats.org/officeDocument/2006/relationships/image" Target="../media/image6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2.xml"/><Relationship Id="rId3" Type="http://schemas.openxmlformats.org/officeDocument/2006/relationships/diagramLayout" Target="../diagrams/layout11.xml"/><Relationship Id="rId7" Type="http://schemas.openxmlformats.org/officeDocument/2006/relationships/diagramData" Target="../diagrams/data12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1.xml"/><Relationship Id="rId11" Type="http://schemas.microsoft.com/office/2007/relationships/diagramDrawing" Target="../diagrams/drawing12.xml"/><Relationship Id="rId5" Type="http://schemas.openxmlformats.org/officeDocument/2006/relationships/diagramColors" Target="../diagrams/colors11.xml"/><Relationship Id="rId10" Type="http://schemas.openxmlformats.org/officeDocument/2006/relationships/diagramColors" Target="../diagrams/colors12.xml"/><Relationship Id="rId4" Type="http://schemas.openxmlformats.org/officeDocument/2006/relationships/diagramQuickStyle" Target="../diagrams/quickStyle11.xml"/><Relationship Id="rId9" Type="http://schemas.openxmlformats.org/officeDocument/2006/relationships/diagramQuickStyle" Target="../diagrams/quickStyl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4.xml"/><Relationship Id="rId13" Type="http://schemas.openxmlformats.org/officeDocument/2006/relationships/diagramLayout" Target="../diagrams/layout15.xml"/><Relationship Id="rId18" Type="http://schemas.openxmlformats.org/officeDocument/2006/relationships/diagramLayout" Target="../diagrams/layout16.xml"/><Relationship Id="rId3" Type="http://schemas.openxmlformats.org/officeDocument/2006/relationships/diagramLayout" Target="../diagrams/layout13.xml"/><Relationship Id="rId21" Type="http://schemas.microsoft.com/office/2007/relationships/diagramDrawing" Target="../diagrams/drawing16.xml"/><Relationship Id="rId7" Type="http://schemas.openxmlformats.org/officeDocument/2006/relationships/diagramData" Target="../diagrams/data14.xml"/><Relationship Id="rId12" Type="http://schemas.openxmlformats.org/officeDocument/2006/relationships/diagramData" Target="../diagrams/data15.xml"/><Relationship Id="rId17" Type="http://schemas.openxmlformats.org/officeDocument/2006/relationships/diagramData" Target="../diagrams/data16.xml"/><Relationship Id="rId2" Type="http://schemas.openxmlformats.org/officeDocument/2006/relationships/diagramData" Target="../diagrams/data13.xml"/><Relationship Id="rId16" Type="http://schemas.microsoft.com/office/2007/relationships/diagramDrawing" Target="../diagrams/drawing15.xml"/><Relationship Id="rId20" Type="http://schemas.openxmlformats.org/officeDocument/2006/relationships/diagramColors" Target="../diagrams/colors16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3.xml"/><Relationship Id="rId11" Type="http://schemas.microsoft.com/office/2007/relationships/diagramDrawing" Target="../diagrams/drawing14.xml"/><Relationship Id="rId24" Type="http://schemas.openxmlformats.org/officeDocument/2006/relationships/image" Target="../media/image77.png"/><Relationship Id="rId5" Type="http://schemas.openxmlformats.org/officeDocument/2006/relationships/diagramColors" Target="../diagrams/colors13.xml"/><Relationship Id="rId15" Type="http://schemas.openxmlformats.org/officeDocument/2006/relationships/diagramColors" Target="../diagrams/colors15.xml"/><Relationship Id="rId23" Type="http://schemas.openxmlformats.org/officeDocument/2006/relationships/image" Target="../media/image76.jpeg"/><Relationship Id="rId10" Type="http://schemas.openxmlformats.org/officeDocument/2006/relationships/diagramColors" Target="../diagrams/colors14.xml"/><Relationship Id="rId19" Type="http://schemas.openxmlformats.org/officeDocument/2006/relationships/diagramQuickStyle" Target="../diagrams/quickStyle16.xml"/><Relationship Id="rId4" Type="http://schemas.openxmlformats.org/officeDocument/2006/relationships/diagramQuickStyle" Target="../diagrams/quickStyle13.xml"/><Relationship Id="rId9" Type="http://schemas.openxmlformats.org/officeDocument/2006/relationships/diagramQuickStyle" Target="../diagrams/quickStyle14.xml"/><Relationship Id="rId14" Type="http://schemas.openxmlformats.org/officeDocument/2006/relationships/diagramQuickStyle" Target="../diagrams/quickStyle15.xml"/><Relationship Id="rId22" Type="http://schemas.openxmlformats.org/officeDocument/2006/relationships/image" Target="../media/image7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tmp"/><Relationship Id="rId3" Type="http://schemas.openxmlformats.org/officeDocument/2006/relationships/image" Target="../media/image79.emf"/><Relationship Id="rId7" Type="http://schemas.openxmlformats.org/officeDocument/2006/relationships/image" Target="../media/image83.png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2.tmp"/><Relationship Id="rId5" Type="http://schemas.openxmlformats.org/officeDocument/2006/relationships/image" Target="../media/image81.tmp"/><Relationship Id="rId10" Type="http://schemas.openxmlformats.org/officeDocument/2006/relationships/image" Target="../media/image86.tmp"/><Relationship Id="rId4" Type="http://schemas.openxmlformats.org/officeDocument/2006/relationships/image" Target="../media/image80.tmp"/><Relationship Id="rId9" Type="http://schemas.openxmlformats.org/officeDocument/2006/relationships/image" Target="../media/image85.tm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openxmlformats.org/officeDocument/2006/relationships/image" Target="../media/image62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1.jpeg"/><Relationship Id="rId5" Type="http://schemas.openxmlformats.org/officeDocument/2006/relationships/image" Target="../media/image90.emf"/><Relationship Id="rId4" Type="http://schemas.openxmlformats.org/officeDocument/2006/relationships/image" Target="../media/image8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6.jpeg"/><Relationship Id="rId5" Type="http://schemas.openxmlformats.org/officeDocument/2006/relationships/image" Target="../media/image95.png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101.jpeg"/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4.emf"/><Relationship Id="rId4" Type="http://schemas.openxmlformats.org/officeDocument/2006/relationships/image" Target="../media/image10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8.xml"/><Relationship Id="rId13" Type="http://schemas.openxmlformats.org/officeDocument/2006/relationships/image" Target="../media/image110.jpeg"/><Relationship Id="rId3" Type="http://schemas.openxmlformats.org/officeDocument/2006/relationships/diagramLayout" Target="../diagrams/layout17.xml"/><Relationship Id="rId7" Type="http://schemas.openxmlformats.org/officeDocument/2006/relationships/diagramData" Target="../diagrams/data18.xml"/><Relationship Id="rId12" Type="http://schemas.openxmlformats.org/officeDocument/2006/relationships/image" Target="../media/image109.jpeg"/><Relationship Id="rId2" Type="http://schemas.openxmlformats.org/officeDocument/2006/relationships/diagramData" Target="../diagrams/data17.xml"/><Relationship Id="rId16" Type="http://schemas.openxmlformats.org/officeDocument/2006/relationships/image" Target="../media/image113.png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7.xml"/><Relationship Id="rId11" Type="http://schemas.microsoft.com/office/2007/relationships/diagramDrawing" Target="../diagrams/drawing18.xml"/><Relationship Id="rId5" Type="http://schemas.openxmlformats.org/officeDocument/2006/relationships/diagramColors" Target="../diagrams/colors17.xml"/><Relationship Id="rId15" Type="http://schemas.openxmlformats.org/officeDocument/2006/relationships/image" Target="../media/image112.jpeg"/><Relationship Id="rId10" Type="http://schemas.openxmlformats.org/officeDocument/2006/relationships/diagramColors" Target="../diagrams/colors18.xml"/><Relationship Id="rId4" Type="http://schemas.openxmlformats.org/officeDocument/2006/relationships/diagramQuickStyle" Target="../diagrams/quickStyle17.xml"/><Relationship Id="rId9" Type="http://schemas.openxmlformats.org/officeDocument/2006/relationships/diagramQuickStyle" Target="../diagrams/quickStyle18.xml"/><Relationship Id="rId14" Type="http://schemas.openxmlformats.org/officeDocument/2006/relationships/image" Target="../media/image11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0.xml"/><Relationship Id="rId3" Type="http://schemas.openxmlformats.org/officeDocument/2006/relationships/diagramLayout" Target="../diagrams/layout19.xml"/><Relationship Id="rId7" Type="http://schemas.openxmlformats.org/officeDocument/2006/relationships/hyperlink" Target="mapa%20estrat&#233;gico%20presentaci&#243;n.pdf" TargetMode="External"/><Relationship Id="rId12" Type="http://schemas.microsoft.com/office/2007/relationships/diagramDrawing" Target="../diagrams/drawing20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9.xml"/><Relationship Id="rId11" Type="http://schemas.openxmlformats.org/officeDocument/2006/relationships/diagramColors" Target="../diagrams/colors20.xml"/><Relationship Id="rId5" Type="http://schemas.openxmlformats.org/officeDocument/2006/relationships/diagramColors" Target="../diagrams/colors19.xml"/><Relationship Id="rId10" Type="http://schemas.openxmlformats.org/officeDocument/2006/relationships/diagramQuickStyle" Target="../diagrams/quickStyle20.xml"/><Relationship Id="rId4" Type="http://schemas.openxmlformats.org/officeDocument/2006/relationships/diagramQuickStyle" Target="../diagrams/quickStyle19.xml"/><Relationship Id="rId9" Type="http://schemas.openxmlformats.org/officeDocument/2006/relationships/diagramLayout" Target="../diagrams/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0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image" Target="../media/image122.em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4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emf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emf"/><Relationship Id="rId2" Type="http://schemas.openxmlformats.org/officeDocument/2006/relationships/image" Target="../media/image126.em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8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emf"/><Relationship Id="rId2" Type="http://schemas.openxmlformats.org/officeDocument/2006/relationships/image" Target="../media/image130.em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2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8.gif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2.xml"/><Relationship Id="rId11" Type="http://schemas.openxmlformats.org/officeDocument/2006/relationships/image" Target="../media/image12.png"/><Relationship Id="rId5" Type="http://schemas.openxmlformats.org/officeDocument/2006/relationships/diagramColors" Target="../diagrams/colors2.xml"/><Relationship Id="rId10" Type="http://schemas.openxmlformats.org/officeDocument/2006/relationships/image" Target="../media/image11.jpe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emf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7" Type="http://schemas.openxmlformats.org/officeDocument/2006/relationships/image" Target="../media/image138.jpeg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7" Type="http://schemas.openxmlformats.org/officeDocument/2006/relationships/image" Target="../media/image139.jpeg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image" Target="../media/image14.png"/><Relationship Id="rId7" Type="http://schemas.openxmlformats.org/officeDocument/2006/relationships/diagramData" Target="../diagrams/data3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jpeg"/><Relationship Id="rId11" Type="http://schemas.microsoft.com/office/2007/relationships/diagramDrawing" Target="../diagrams/drawing3.xml"/><Relationship Id="rId5" Type="http://schemas.openxmlformats.org/officeDocument/2006/relationships/image" Target="../media/image16.png"/><Relationship Id="rId10" Type="http://schemas.openxmlformats.org/officeDocument/2006/relationships/diagramColors" Target="../diagrams/colors3.xml"/><Relationship Id="rId4" Type="http://schemas.openxmlformats.org/officeDocument/2006/relationships/image" Target="../media/image15.jpeg"/><Relationship Id="rId9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6.xml"/><Relationship Id="rId11" Type="http://schemas.openxmlformats.org/officeDocument/2006/relationships/image" Target="../media/image35.jpeg"/><Relationship Id="rId5" Type="http://schemas.openxmlformats.org/officeDocument/2006/relationships/diagramQuickStyle" Target="../diagrams/quickStyle6.xml"/><Relationship Id="rId10" Type="http://schemas.openxmlformats.org/officeDocument/2006/relationships/image" Target="../media/image34.jpeg"/><Relationship Id="rId4" Type="http://schemas.openxmlformats.org/officeDocument/2006/relationships/diagramLayout" Target="../diagrams/layout6.xml"/><Relationship Id="rId9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jpeg"/><Relationship Id="rId3" Type="http://schemas.openxmlformats.org/officeDocument/2006/relationships/diagramLayout" Target="../diagrams/layout7.xml"/><Relationship Id="rId7" Type="http://schemas.openxmlformats.org/officeDocument/2006/relationships/image" Target="../media/image37.png"/><Relationship Id="rId12" Type="http://schemas.openxmlformats.org/officeDocument/2006/relationships/image" Target="../media/image42.gif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7.xml"/><Relationship Id="rId11" Type="http://schemas.openxmlformats.org/officeDocument/2006/relationships/image" Target="../media/image41.jpeg"/><Relationship Id="rId5" Type="http://schemas.openxmlformats.org/officeDocument/2006/relationships/diagramColors" Target="../diagrams/colors7.xml"/><Relationship Id="rId10" Type="http://schemas.openxmlformats.org/officeDocument/2006/relationships/image" Target="../media/image40.png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13" Type="http://schemas.openxmlformats.org/officeDocument/2006/relationships/image" Target="../media/image50.png"/><Relationship Id="rId3" Type="http://schemas.openxmlformats.org/officeDocument/2006/relationships/diagramLayout" Target="../diagrams/layout8.xml"/><Relationship Id="rId7" Type="http://schemas.openxmlformats.org/officeDocument/2006/relationships/diagramData" Target="../diagrams/data9.xml"/><Relationship Id="rId12" Type="http://schemas.openxmlformats.org/officeDocument/2006/relationships/image" Target="../media/image49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8.xml"/><Relationship Id="rId11" Type="http://schemas.microsoft.com/office/2007/relationships/diagramDrawing" Target="../diagrams/drawing9.xml"/><Relationship Id="rId5" Type="http://schemas.openxmlformats.org/officeDocument/2006/relationships/diagramColors" Target="../diagrams/colors8.xml"/><Relationship Id="rId15" Type="http://schemas.openxmlformats.org/officeDocument/2006/relationships/image" Target="../media/image52.png"/><Relationship Id="rId10" Type="http://schemas.openxmlformats.org/officeDocument/2006/relationships/diagramColors" Target="../diagrams/colors9.xml"/><Relationship Id="rId4" Type="http://schemas.openxmlformats.org/officeDocument/2006/relationships/diagramQuickStyle" Target="../diagrams/quickStyle8.xml"/><Relationship Id="rId9" Type="http://schemas.openxmlformats.org/officeDocument/2006/relationships/diagramQuickStyle" Target="../diagrams/quickStyle9.xml"/><Relationship Id="rId1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979712" y="1412776"/>
            <a:ext cx="5472608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2 Subtítulo"/>
          <p:cNvSpPr txBox="1">
            <a:spLocks/>
          </p:cNvSpPr>
          <p:nvPr/>
        </p:nvSpPr>
        <p:spPr>
          <a:xfrm>
            <a:off x="2123728" y="374980"/>
            <a:ext cx="6624736" cy="2624743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endParaRPr lang="es-ES" sz="2000" b="1" kern="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s-ES" sz="1800" b="1" kern="0" dirty="0" smtClean="0">
                <a:solidFill>
                  <a:schemeClr val="tx1"/>
                </a:solidFill>
              </a:rPr>
              <a:t>UNIVERSIDAD DE LAS FUERZAS ARMADAS - ESPE </a:t>
            </a:r>
          </a:p>
          <a:p>
            <a:pPr marL="0" indent="0" algn="ctr">
              <a:buNone/>
            </a:pPr>
            <a:endParaRPr lang="es-EC" sz="1400" kern="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s-EC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Departamento de Ciencias Económicas, Administrativas y de Comercio</a:t>
            </a:r>
          </a:p>
          <a:p>
            <a:pPr marL="0" indent="0" algn="ctr">
              <a:buNone/>
            </a:pPr>
            <a:endParaRPr lang="es-EC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s-EC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Carrera De Ingeniería En Finanzas Y Auditoría</a:t>
            </a:r>
          </a:p>
          <a:p>
            <a:pPr marL="0" indent="0" algn="ctr">
              <a:buNone/>
            </a:pPr>
            <a:endParaRPr lang="es-EC" sz="1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s-EC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Trabajo De Titulación Previo A La Obtención Del Título De Ingeniera En Finanzas, Contador Público – Auditor</a:t>
            </a:r>
          </a:p>
          <a:p>
            <a:pPr marL="0" indent="0" algn="ctr">
              <a:buNone/>
            </a:pPr>
            <a:endParaRPr lang="es-EC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s-EC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s-EC" sz="1200" b="1" kern="0" dirty="0" smtClean="0">
              <a:solidFill>
                <a:schemeClr val="tx1"/>
              </a:solidFill>
            </a:endParaRPr>
          </a:p>
        </p:txBody>
      </p:sp>
      <p:sp>
        <p:nvSpPr>
          <p:cNvPr id="10" name="2 Subtítulo"/>
          <p:cNvSpPr txBox="1">
            <a:spLocks/>
          </p:cNvSpPr>
          <p:nvPr/>
        </p:nvSpPr>
        <p:spPr>
          <a:xfrm>
            <a:off x="1259632" y="2969212"/>
            <a:ext cx="8388932" cy="3096344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Autoras:  Aguirre Vizcaíno María Salomé </a:t>
            </a:r>
          </a:p>
          <a:p>
            <a:pPr marL="0" indent="0" algn="ctr">
              <a:buNone/>
            </a:pPr>
            <a:r>
              <a:rPr lang="es-EC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Buitrón Garrido Nicol Anabel</a:t>
            </a:r>
            <a:br>
              <a:rPr lang="es-EC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s-EC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s-EC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CUADRO </a:t>
            </a:r>
            <a:r>
              <a:rPr lang="es-EC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MANDO INTEGRAL-CMI COMO HERRAMIENTA DE GESTIÓN FINANCIERA DEL SECTOR ADUANERO, PARA LA EFICIENCIA Y EFICACIA OPERATIVA Y EL MEJORAMIENTO DE LA RENTABILIDAD. CASO: “A&amp;E SALGUERO O. SERVICIOS ADUANEROS” CÍA. LTDA. </a:t>
            </a:r>
            <a:endParaRPr lang="es-EC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s-EC" sz="10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s-EC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Ing. </a:t>
            </a:r>
            <a:r>
              <a:rPr lang="es-EC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MBA. Henry Pazmiño </a:t>
            </a:r>
            <a:endParaRPr lang="es-EC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s-EC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DIRECTOR</a:t>
            </a:r>
            <a:endParaRPr lang="es-EC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s-EC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s-EC" sz="1200" b="1" kern="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6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74317">
            <a:off x="171753" y="4474572"/>
            <a:ext cx="1944216" cy="1460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251520" y="97468"/>
            <a:ext cx="88376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b="1" kern="0" dirty="0" smtClean="0">
                <a:ln w="1905">
                  <a:solidFill>
                    <a:srgbClr val="A32020"/>
                  </a:solidFill>
                </a:ln>
                <a:solidFill>
                  <a:srgbClr val="A3202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ANÁLISIS DEL SECTOR SERVICIOS ADUANEROS </a:t>
            </a:r>
            <a:endParaRPr lang="es-EC" sz="2800" b="1" dirty="0"/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5524217"/>
              </p:ext>
            </p:extLst>
          </p:nvPr>
        </p:nvGraphicFramePr>
        <p:xfrm>
          <a:off x="246762" y="1556792"/>
          <a:ext cx="8645718" cy="2926080"/>
        </p:xfrm>
        <a:graphic>
          <a:graphicData uri="http://schemas.openxmlformats.org/drawingml/2006/table">
            <a:tbl>
              <a:tblPr firstRow="1" firstCol="1" bandRow="1"/>
              <a:tblGrid>
                <a:gridCol w="6773510"/>
                <a:gridCol w="1872208"/>
              </a:tblGrid>
              <a:tr h="35109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Medidas de rendimiento adecuadas para evitar el consumo excesivo de tiempo. 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C.S. 57%</a:t>
                      </a:r>
                      <a:endParaRPr lang="es-EC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5109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Conocer los aspectos claves de una forma simple y resumida.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Sí 91%</a:t>
                      </a:r>
                      <a:endParaRPr lang="es-EC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</a:tr>
              <a:tr h="35109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Los empleados conocen los objetivos estratégicos y cómo conseguirlos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 52%</a:t>
                      </a:r>
                      <a:endParaRPr lang="es-EC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09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Llevan planificación estratégica 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Medianamente 57%</a:t>
                      </a:r>
                      <a:endParaRPr lang="es-EC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</a:tr>
              <a:tr h="35109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Conoce de la herramienta de C.M.I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Muy Poco 57%</a:t>
                      </a:r>
                      <a:endParaRPr lang="es-EC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09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Beneficios de la implementación C.M.I.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 65%</a:t>
                      </a:r>
                      <a:endParaRPr lang="es-EC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</a:tr>
              <a:tr h="35109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Han implementado esta herramienta 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 83%</a:t>
                      </a:r>
                      <a:endParaRPr lang="es-EC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09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 través de experiencia e implementación, cómo considera 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Útil y completa 75%</a:t>
                      </a:r>
                      <a:endParaRPr lang="es-EC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</a:tr>
            </a:tbl>
          </a:graphicData>
        </a:graphic>
      </p:graphicFrame>
      <p:pic>
        <p:nvPicPr>
          <p:cNvPr id="7" name="Imagen 6" descr="https://lh3.googleusercontent.com/Zigqa_5Ps2popcgXB0dNsguUjRXCggPybFQpsh4VU_9tGAiaGd4IsQsNHOF69_9gX-wEpEi-9mBCnJglFqSNO1ElFl01fAoCxQAAN8SJ29tqn8ZtElLT4Q4i5pwQzfnLe9SJzunaeEgjwJAIBA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2" t="13626" r="47700" b="-582"/>
          <a:stretch/>
        </p:blipFill>
        <p:spPr bwMode="auto">
          <a:xfrm>
            <a:off x="7668344" y="4725144"/>
            <a:ext cx="1224136" cy="11521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Imagen 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23" t="19074" r="37478" b="5327"/>
          <a:stretch/>
        </p:blipFill>
        <p:spPr bwMode="auto">
          <a:xfrm>
            <a:off x="6018997" y="4725144"/>
            <a:ext cx="1296144" cy="11521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Imagen 9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51" t="25459" r="40124" b="5440"/>
          <a:stretch/>
        </p:blipFill>
        <p:spPr bwMode="auto">
          <a:xfrm>
            <a:off x="4332371" y="4715481"/>
            <a:ext cx="1304172" cy="11360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Imagen 10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0" t="17268" r="38622" b="2720"/>
          <a:stretch/>
        </p:blipFill>
        <p:spPr bwMode="auto">
          <a:xfrm>
            <a:off x="2627784" y="4715481"/>
            <a:ext cx="1359412" cy="11617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Imagen 11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0" t="19811" r="43032" b="4715"/>
          <a:stretch/>
        </p:blipFill>
        <p:spPr bwMode="auto">
          <a:xfrm>
            <a:off x="4301034" y="646940"/>
            <a:ext cx="991046" cy="9098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Imagen 12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8" t="21044" r="38859" b="6566"/>
          <a:stretch/>
        </p:blipFill>
        <p:spPr bwMode="auto">
          <a:xfrm>
            <a:off x="2796774" y="646940"/>
            <a:ext cx="1127154" cy="9098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Imagen 13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8" t="16537" r="35695" b="3988"/>
          <a:stretch/>
        </p:blipFill>
        <p:spPr bwMode="auto">
          <a:xfrm>
            <a:off x="1369792" y="646940"/>
            <a:ext cx="1113976" cy="9098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Imagen 14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5" t="18985" r="41683" b="3478"/>
          <a:stretch/>
        </p:blipFill>
        <p:spPr bwMode="auto">
          <a:xfrm>
            <a:off x="125549" y="620688"/>
            <a:ext cx="918059" cy="9361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710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9265096"/>
              </p:ext>
            </p:extLst>
          </p:nvPr>
        </p:nvGraphicFramePr>
        <p:xfrm>
          <a:off x="0" y="1364381"/>
          <a:ext cx="9032056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1 Título"/>
          <p:cNvSpPr txBox="1">
            <a:spLocks noGrp="1"/>
          </p:cNvSpPr>
          <p:nvPr>
            <p:ph type="title"/>
          </p:nvPr>
        </p:nvSpPr>
        <p:spPr>
          <a:xfrm>
            <a:off x="111944" y="17562"/>
            <a:ext cx="9032056" cy="562074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>
              <a:defRPr/>
            </a:pPr>
            <a:r>
              <a:rPr lang="es-EC" sz="2800" i="0" dirty="0" smtClean="0">
                <a:ln w="1905">
                  <a:solidFill>
                    <a:srgbClr val="A32020"/>
                  </a:solidFill>
                </a:ln>
                <a:solidFill>
                  <a:srgbClr val="A3202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UNIDAD </a:t>
            </a:r>
            <a:r>
              <a:rPr lang="es-EC" sz="2800" i="0" dirty="0">
                <a:ln w="1905">
                  <a:solidFill>
                    <a:srgbClr val="A32020"/>
                  </a:solidFill>
                </a:ln>
                <a:solidFill>
                  <a:srgbClr val="A3202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DE ANÁLISIS </a:t>
            </a:r>
            <a:r>
              <a:rPr lang="es-EC" sz="2800" i="0" dirty="0" smtClean="0">
                <a:ln w="1905">
                  <a:solidFill>
                    <a:srgbClr val="A32020"/>
                  </a:solidFill>
                </a:ln>
                <a:solidFill>
                  <a:srgbClr val="A3202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/>
            </a:r>
            <a:br>
              <a:rPr lang="es-EC" sz="2800" i="0" dirty="0" smtClean="0">
                <a:ln w="1905">
                  <a:solidFill>
                    <a:srgbClr val="A32020"/>
                  </a:solidFill>
                </a:ln>
                <a:solidFill>
                  <a:srgbClr val="A3202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</a:br>
            <a:r>
              <a:rPr lang="es-EC" sz="2800" i="0" dirty="0" smtClean="0">
                <a:ln w="1905">
                  <a:solidFill>
                    <a:srgbClr val="A32020"/>
                  </a:solidFill>
                </a:ln>
                <a:solidFill>
                  <a:srgbClr val="A3202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“</a:t>
            </a:r>
            <a:r>
              <a:rPr lang="es-EC" sz="2800" i="0" dirty="0">
                <a:ln w="1905">
                  <a:solidFill>
                    <a:srgbClr val="A32020"/>
                  </a:solidFill>
                </a:ln>
                <a:solidFill>
                  <a:srgbClr val="A3202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A&amp;E SALGUERO SERVICIOS ADUANEROS CÍA. LTDA.”</a:t>
            </a:r>
            <a:r>
              <a:rPr lang="es-EC" sz="2800" dirty="0">
                <a:effectLst/>
              </a:rPr>
              <a:t/>
            </a:r>
            <a:br>
              <a:rPr lang="es-EC" sz="2800" dirty="0">
                <a:effectLst/>
              </a:rPr>
            </a:br>
            <a:endParaRPr kumimoji="0" lang="es-EC" sz="2800" b="1" i="0" u="none" strike="noStrike" kern="0" cap="none" spc="0" normalizeH="0" baseline="0" noProof="0" dirty="0">
              <a:ln w="1905">
                <a:solidFill>
                  <a:srgbClr val="A32020"/>
                </a:solidFill>
              </a:ln>
              <a:solidFill>
                <a:srgbClr val="A3202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36" y="2855609"/>
            <a:ext cx="1351781" cy="501222"/>
          </a:xfrm>
          <a:prstGeom prst="rect">
            <a:avLst/>
          </a:prstGeom>
        </p:spPr>
      </p:pic>
      <p:pic>
        <p:nvPicPr>
          <p:cNvPr id="7" name="Imagen 6" descr="B Braun Sharing Expertise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364381"/>
            <a:ext cx="2296795" cy="55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http://www.frisonex.com/images/FONDO-PORTADA-FACEBOOK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83" b="62684"/>
          <a:stretch/>
        </p:blipFill>
        <p:spPr bwMode="auto">
          <a:xfrm>
            <a:off x="7164288" y="2113290"/>
            <a:ext cx="1691888" cy="6676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 descr="Resultado de imagen para naciones unidas ecuador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983173"/>
            <a:ext cx="895350" cy="1471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20" name="Picture 4" descr="Resultado de imagen para Elasto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45" b="18151"/>
          <a:stretch/>
        </p:blipFill>
        <p:spPr bwMode="auto">
          <a:xfrm>
            <a:off x="7283385" y="2852774"/>
            <a:ext cx="1428750" cy="50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Resultado de imagen para la gestion de la desaduanizacion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0" r="9730" b="1653"/>
          <a:stretch/>
        </p:blipFill>
        <p:spPr bwMode="auto">
          <a:xfrm rot="19696169">
            <a:off x="3230536" y="4788206"/>
            <a:ext cx="1568503" cy="8210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985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800" b="1" i="0" u="none" strike="noStrike" kern="0" cap="none" spc="0" normalizeH="0" baseline="0" noProof="0" dirty="0" smtClean="0">
                <a:ln w="1905">
                  <a:solidFill>
                    <a:srgbClr val="A32020"/>
                  </a:solidFill>
                </a:ln>
                <a:solidFill>
                  <a:srgbClr val="A3202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/>
              </a:rPr>
              <a:t>ETAPAS</a:t>
            </a:r>
            <a:r>
              <a:rPr kumimoji="0" lang="es-EC" sz="2800" b="1" i="0" u="none" strike="noStrike" kern="0" cap="none" spc="0" normalizeH="0" noProof="0" dirty="0" smtClean="0">
                <a:ln w="1905">
                  <a:solidFill>
                    <a:srgbClr val="A32020"/>
                  </a:solidFill>
                </a:ln>
                <a:solidFill>
                  <a:srgbClr val="A3202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/>
              </a:rPr>
              <a:t> PARA LA CONSTRUCCIÓN DEL C.M.I. </a:t>
            </a:r>
            <a:endParaRPr kumimoji="0" lang="es-EC" sz="2800" b="1" i="0" u="none" strike="noStrike" kern="0" cap="none" spc="0" normalizeH="0" baseline="0" noProof="0" dirty="0">
              <a:ln w="1905">
                <a:solidFill>
                  <a:srgbClr val="A32020"/>
                </a:solidFill>
              </a:ln>
              <a:solidFill>
                <a:srgbClr val="A3202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"/>
            </a:endParaRP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1756812878"/>
              </p:ext>
            </p:extLst>
          </p:nvPr>
        </p:nvGraphicFramePr>
        <p:xfrm>
          <a:off x="89756" y="764704"/>
          <a:ext cx="8964488" cy="2752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1654523848"/>
              </p:ext>
            </p:extLst>
          </p:nvPr>
        </p:nvGraphicFramePr>
        <p:xfrm>
          <a:off x="179512" y="3356992"/>
          <a:ext cx="8964488" cy="2752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97182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-27062" y="-99392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400" b="1" dirty="0" smtClean="0">
                <a:ln w="1905">
                  <a:solidFill>
                    <a:srgbClr val="A32020"/>
                  </a:solidFill>
                </a:ln>
                <a:solidFill>
                  <a:srgbClr val="A3202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FILOSOFÍA EMPRESARIAL </a:t>
            </a:r>
            <a:r>
              <a:rPr lang="es-EC" sz="2400" b="1" dirty="0">
                <a:ln w="1905">
                  <a:solidFill>
                    <a:srgbClr val="A32020"/>
                  </a:solidFill>
                </a:ln>
                <a:solidFill>
                  <a:srgbClr val="A3202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es-EC" sz="2400" b="1" dirty="0">
                <a:ln w="1905">
                  <a:solidFill>
                    <a:srgbClr val="A32020"/>
                  </a:solidFill>
                </a:ln>
                <a:solidFill>
                  <a:srgbClr val="A3202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s-EC" sz="2400" b="1" dirty="0">
                <a:ln w="1905">
                  <a:solidFill>
                    <a:srgbClr val="A32020"/>
                  </a:solidFill>
                </a:ln>
                <a:solidFill>
                  <a:srgbClr val="A3202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“A&amp;E SALGUERO SERVICIOS ADUANEROS CÍA. LTDA.”</a:t>
            </a:r>
            <a:endParaRPr lang="es-EC" sz="2400" b="1" dirty="0"/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672964636"/>
              </p:ext>
            </p:extLst>
          </p:nvPr>
        </p:nvGraphicFramePr>
        <p:xfrm>
          <a:off x="251520" y="810255"/>
          <a:ext cx="8892480" cy="21106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3860058329"/>
              </p:ext>
            </p:extLst>
          </p:nvPr>
        </p:nvGraphicFramePr>
        <p:xfrm>
          <a:off x="-1233586" y="2996952"/>
          <a:ext cx="5517554" cy="30129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pSp>
        <p:nvGrpSpPr>
          <p:cNvPr id="9" name="Grupo 8"/>
          <p:cNvGrpSpPr/>
          <p:nvPr/>
        </p:nvGrpSpPr>
        <p:grpSpPr>
          <a:xfrm>
            <a:off x="1115616" y="2996952"/>
            <a:ext cx="1270298" cy="537055"/>
            <a:chOff x="1584172" y="360042"/>
            <a:chExt cx="1270298" cy="537055"/>
          </a:xfrm>
          <a:solidFill>
            <a:srgbClr val="DFEC3A"/>
          </a:solidFill>
        </p:grpSpPr>
        <p:sp>
          <p:nvSpPr>
            <p:cNvPr id="10" name="Elipse 9"/>
            <p:cNvSpPr/>
            <p:nvPr/>
          </p:nvSpPr>
          <p:spPr>
            <a:xfrm>
              <a:off x="1584172" y="360042"/>
              <a:ext cx="1270298" cy="537055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3670562"/>
                <a:satOff val="16196"/>
                <a:lumOff val="-2745"/>
                <a:alphaOff val="0"/>
              </a:schemeClr>
            </a:fillRef>
            <a:effectRef idx="0">
              <a:schemeClr val="accent2">
                <a:hueOff val="-3670562"/>
                <a:satOff val="16196"/>
                <a:lumOff val="-274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Elipse 4"/>
            <p:cNvSpPr/>
            <p:nvPr/>
          </p:nvSpPr>
          <p:spPr>
            <a:xfrm>
              <a:off x="1770203" y="438692"/>
              <a:ext cx="898236" cy="3797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200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Organización</a:t>
              </a:r>
              <a:endParaRPr lang="es-EC" sz="1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12" name="Diagrama 11"/>
          <p:cNvGraphicFramePr/>
          <p:nvPr>
            <p:extLst>
              <p:ext uri="{D42A27DB-BD31-4B8C-83A1-F6EECF244321}">
                <p14:modId xmlns:p14="http://schemas.microsoft.com/office/powerpoint/2010/main" val="4202499847"/>
              </p:ext>
            </p:extLst>
          </p:nvPr>
        </p:nvGraphicFramePr>
        <p:xfrm>
          <a:off x="5148064" y="2852936"/>
          <a:ext cx="4347542" cy="1872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4" name="Diagrama 13"/>
          <p:cNvGraphicFramePr/>
          <p:nvPr>
            <p:extLst>
              <p:ext uri="{D42A27DB-BD31-4B8C-83A1-F6EECF244321}">
                <p14:modId xmlns:p14="http://schemas.microsoft.com/office/powerpoint/2010/main" val="3822743966"/>
              </p:ext>
            </p:extLst>
          </p:nvPr>
        </p:nvGraphicFramePr>
        <p:xfrm>
          <a:off x="2385914" y="4725144"/>
          <a:ext cx="6434558" cy="158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sp>
        <p:nvSpPr>
          <p:cNvPr id="15" name="Rectángulo 14"/>
          <p:cNvSpPr/>
          <p:nvPr/>
        </p:nvSpPr>
        <p:spPr>
          <a:xfrm>
            <a:off x="2699792" y="4365104"/>
            <a:ext cx="23762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C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Objetivos  Específicos</a:t>
            </a:r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Resultado de imagen para objetivos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897" y="2944502"/>
            <a:ext cx="1320081" cy="1320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Resultado de imagen para objetivos especificos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914" y="4820997"/>
            <a:ext cx="1392089" cy="1221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Resultado de imagen para valores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5868" y="4882415"/>
            <a:ext cx="960041" cy="677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803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2339752" y="23956"/>
            <a:ext cx="51090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b="1" kern="0" dirty="0" smtClean="0">
                <a:ln w="1905">
                  <a:solidFill>
                    <a:srgbClr val="A32020"/>
                  </a:solidFill>
                </a:ln>
                <a:solidFill>
                  <a:srgbClr val="A3202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ANÁLISIS DE LA EMPRESA  </a:t>
            </a:r>
            <a:endParaRPr lang="es-EC" sz="2800" b="1" dirty="0"/>
          </a:p>
        </p:txBody>
      </p:sp>
      <p:pic>
        <p:nvPicPr>
          <p:cNvPr id="7" name="Imagen 6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4" t="16687" r="47222" b="2579"/>
          <a:stretch/>
        </p:blipFill>
        <p:spPr bwMode="auto">
          <a:xfrm>
            <a:off x="423735" y="840393"/>
            <a:ext cx="918000" cy="93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172" y="2102533"/>
            <a:ext cx="5946610" cy="3843666"/>
          </a:xfrm>
          <a:prstGeom prst="rect">
            <a:avLst/>
          </a:prstGeom>
        </p:spPr>
      </p:pic>
      <p:pic>
        <p:nvPicPr>
          <p:cNvPr id="9" name="Imagen 8" descr="Recorte de pantal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578" y="876645"/>
            <a:ext cx="994348" cy="899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n 9" descr="Recorte de pantalla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206" y="873316"/>
            <a:ext cx="1037847" cy="93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n 10" descr="Recorte de pantalla"/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220" y="873316"/>
            <a:ext cx="918000" cy="93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2200" y="4024366"/>
            <a:ext cx="2426303" cy="1512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n 12" descr="Recorte de pantalla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257" y="2853885"/>
            <a:ext cx="950400" cy="93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en 13" descr="Recorte de pantall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388" y="873317"/>
            <a:ext cx="936000" cy="936000"/>
          </a:xfrm>
          <a:prstGeom prst="rect">
            <a:avLst/>
          </a:prstGeom>
        </p:spPr>
      </p:pic>
      <p:pic>
        <p:nvPicPr>
          <p:cNvPr id="15" name="Imagen 14" descr="Recorte de pantalla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388" y="1988840"/>
            <a:ext cx="1126193" cy="116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419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395536" y="0"/>
            <a:ext cx="9032056" cy="562074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>
              <a:defRPr/>
            </a:pPr>
            <a:r>
              <a:rPr lang="es-EC" sz="3600" i="0" kern="0" dirty="0" smtClean="0">
                <a:ln w="1905">
                  <a:solidFill>
                    <a:srgbClr val="A32020"/>
                  </a:solidFill>
                </a:ln>
                <a:solidFill>
                  <a:srgbClr val="A3202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F O D A</a:t>
            </a:r>
            <a:r>
              <a:rPr lang="es-EC" sz="2800" i="0" kern="0" dirty="0" smtClean="0">
                <a:ln w="1905">
                  <a:solidFill>
                    <a:srgbClr val="A32020"/>
                  </a:solidFill>
                </a:ln>
                <a:solidFill>
                  <a:srgbClr val="A3202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/>
            </a:r>
            <a:br>
              <a:rPr lang="es-EC" sz="2800" i="0" kern="0" dirty="0" smtClean="0">
                <a:ln w="1905">
                  <a:solidFill>
                    <a:srgbClr val="A32020"/>
                  </a:solidFill>
                </a:ln>
                <a:solidFill>
                  <a:srgbClr val="A3202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</a:br>
            <a:r>
              <a:rPr lang="es-EC" sz="2400" i="0" kern="0" dirty="0" smtClean="0">
                <a:ln w="1905">
                  <a:solidFill>
                    <a:srgbClr val="A32020"/>
                  </a:solidFill>
                </a:ln>
                <a:solidFill>
                  <a:srgbClr val="A3202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“A&amp;E SALGUERO SERVICIOS ADUANEROS CÍA. LTDA.”</a:t>
            </a:r>
            <a:r>
              <a:rPr lang="es-EC" sz="2800" kern="0" dirty="0" smtClean="0">
                <a:effectLst/>
              </a:rPr>
              <a:t/>
            </a:r>
            <a:br>
              <a:rPr lang="es-EC" sz="2800" kern="0" dirty="0" smtClean="0">
                <a:effectLst/>
              </a:rPr>
            </a:br>
            <a:endParaRPr lang="es-EC" sz="2800" i="0" kern="0" dirty="0">
              <a:ln w="1905">
                <a:solidFill>
                  <a:srgbClr val="A32020"/>
                </a:solidFill>
              </a:ln>
              <a:solidFill>
                <a:srgbClr val="A3202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/>
            </a:endParaRPr>
          </a:p>
        </p:txBody>
      </p:sp>
      <p:pic>
        <p:nvPicPr>
          <p:cNvPr id="8194" name="Picture 2" descr="Resultado de imagen para fortalezas empresaria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92803">
            <a:off x="31717" y="1844824"/>
            <a:ext cx="1368152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Resultado de imagen para debilidades empresarial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79907">
            <a:off x="-67755" y="4492608"/>
            <a:ext cx="1152128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Resultado de imagen para oportunidades empresariales 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4" t="10288" r="10573" b="4722"/>
          <a:stretch/>
        </p:blipFill>
        <p:spPr bwMode="auto">
          <a:xfrm rot="229001">
            <a:off x="7541561" y="1870626"/>
            <a:ext cx="1560351" cy="131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841" y="1052737"/>
            <a:ext cx="6647512" cy="4824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200" name="Picture 8" descr="Resultado de imagen para amenazas fod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985" y="4500909"/>
            <a:ext cx="1215731" cy="836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02" y="39011"/>
            <a:ext cx="1351781" cy="50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98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8640960" cy="51498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1 Título"/>
          <p:cNvSpPr txBox="1">
            <a:spLocks/>
          </p:cNvSpPr>
          <p:nvPr/>
        </p:nvSpPr>
        <p:spPr>
          <a:xfrm>
            <a:off x="-2052736" y="0"/>
            <a:ext cx="8229600" cy="562074"/>
          </a:xfrm>
          <a:prstGeom prst="rect">
            <a:avLst/>
          </a:prstGeom>
        </p:spPr>
        <p:txBody>
          <a:bodyPr anchor="b"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>
              <a:defRPr/>
            </a:pPr>
            <a:r>
              <a:rPr lang="es-EC" sz="2000" i="0" kern="0" dirty="0" smtClean="0">
                <a:ln w="1905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MATRIZ DEL FODO - FADA</a:t>
            </a:r>
          </a:p>
        </p:txBody>
      </p:sp>
    </p:spTree>
    <p:extLst>
      <p:ext uri="{BB962C8B-B14F-4D97-AF65-F5344CB8AC3E}">
        <p14:creationId xmlns:p14="http://schemas.microsoft.com/office/powerpoint/2010/main" val="409035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4"/>
          <a:stretch/>
        </p:blipFill>
        <p:spPr bwMode="auto">
          <a:xfrm>
            <a:off x="2734265" y="620688"/>
            <a:ext cx="6302232" cy="51845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Resultado de imagen para perspectiva crecimiento y aprendizaje imagene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84"/>
          <a:stretch/>
        </p:blipFill>
        <p:spPr bwMode="auto">
          <a:xfrm>
            <a:off x="30137" y="1957286"/>
            <a:ext cx="2554752" cy="16467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-1116632" y="-99392"/>
            <a:ext cx="8229600" cy="562074"/>
          </a:xfrm>
          <a:prstGeom prst="rect">
            <a:avLst/>
          </a:prstGeom>
        </p:spPr>
        <p:txBody>
          <a:bodyPr anchor="b"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marL="342900" indent="-342900" algn="ctr">
              <a:buFont typeface="Wingdings" panose="05000000000000000000" pitchFamily="2" charset="2"/>
              <a:buChar char="ü"/>
              <a:defRPr/>
            </a:pPr>
            <a:r>
              <a:rPr lang="es-EC" sz="2000" i="0" kern="0" dirty="0" smtClean="0">
                <a:ln w="1905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A NIVEL DE CRECIMIENTO Y DESARROLLO</a:t>
            </a:r>
            <a:endParaRPr lang="es-EC" sz="2000" i="0" kern="0" dirty="0">
              <a:ln w="1905">
                <a:solidFill>
                  <a:srgbClr val="C00000"/>
                </a:solidFill>
              </a:ln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608" y="639920"/>
            <a:ext cx="1351781" cy="501222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8824" y="4292377"/>
            <a:ext cx="2513113" cy="1388133"/>
          </a:xfrm>
          <a:prstGeom prst="rect">
            <a:avLst/>
          </a:prstGeom>
        </p:spPr>
      </p:pic>
      <p:pic>
        <p:nvPicPr>
          <p:cNvPr id="15364" name="Picture 4" descr="Resultado de imagen para cultura organizaciona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20" y="4031920"/>
            <a:ext cx="2112169" cy="135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3494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-972616" y="0"/>
            <a:ext cx="8229600" cy="562074"/>
          </a:xfrm>
          <a:prstGeom prst="rect">
            <a:avLst/>
          </a:prstGeom>
        </p:spPr>
        <p:txBody>
          <a:bodyPr anchor="b"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marL="342900" indent="-342900" algn="ctr">
              <a:buFont typeface="Wingdings" panose="05000000000000000000" pitchFamily="2" charset="2"/>
              <a:buChar char="ü"/>
              <a:defRPr/>
            </a:pPr>
            <a:r>
              <a:rPr lang="es-EC" sz="2000" i="0" kern="0" dirty="0" smtClean="0">
                <a:ln w="1905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A NIVEL DE PROCESOS INTERNOS</a:t>
            </a:r>
            <a:endParaRPr lang="es-EC" sz="2000" i="0" kern="0" dirty="0">
              <a:ln w="1905">
                <a:solidFill>
                  <a:srgbClr val="C00000"/>
                </a:solidFill>
              </a:ln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/>
            </a:endParaRPr>
          </a:p>
        </p:txBody>
      </p:sp>
      <p:pic>
        <p:nvPicPr>
          <p:cNvPr id="6" name="Imagen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908720"/>
            <a:ext cx="6696744" cy="4752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983562"/>
            <a:ext cx="1351781" cy="501222"/>
          </a:xfrm>
          <a:prstGeom prst="rect">
            <a:avLst/>
          </a:prstGeom>
        </p:spPr>
      </p:pic>
      <p:pic>
        <p:nvPicPr>
          <p:cNvPr id="12290" name="Picture 2" descr="Imagen relacion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451" y="3180877"/>
            <a:ext cx="2060701" cy="2192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Resultado de imagen para perspectiva del proceso intern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877930"/>
            <a:ext cx="1320081" cy="13930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Imagen relacionad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571" y="1852116"/>
            <a:ext cx="1324416" cy="111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Imagen relacionad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48648"/>
            <a:ext cx="1351781" cy="10125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617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-2052736" y="0"/>
            <a:ext cx="8229600" cy="562074"/>
          </a:xfrm>
          <a:prstGeom prst="rect">
            <a:avLst/>
          </a:prstGeom>
        </p:spPr>
        <p:txBody>
          <a:bodyPr anchor="b"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marL="342900" indent="-342900" algn="ctr">
              <a:buFont typeface="Wingdings" panose="05000000000000000000" pitchFamily="2" charset="2"/>
              <a:buChar char="ü"/>
              <a:defRPr/>
            </a:pPr>
            <a:r>
              <a:rPr lang="es-EC" sz="2000" i="0" kern="0" dirty="0" smtClean="0">
                <a:ln w="1905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A NIVEL DE CLIENTES</a:t>
            </a:r>
            <a:endParaRPr lang="es-EC" sz="2000" i="0" kern="0" dirty="0">
              <a:ln w="1905">
                <a:solidFill>
                  <a:srgbClr val="C00000"/>
                </a:solidFill>
              </a:ln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0" y="809989"/>
            <a:ext cx="1100126" cy="501222"/>
          </a:xfrm>
          <a:prstGeom prst="rect">
            <a:avLst/>
          </a:prstGeom>
        </p:spPr>
      </p:pic>
      <p:pic>
        <p:nvPicPr>
          <p:cNvPr id="14338" name="Picture 2" descr="Resultado de imagen para perspectiva del cliente del balanced scorecar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067" y="5063012"/>
            <a:ext cx="2612294" cy="1054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Resultado de imagen para perspectiva del clien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645659"/>
            <a:ext cx="1620441" cy="1471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961" y="1311211"/>
            <a:ext cx="7200800" cy="34489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632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251520" y="125760"/>
            <a:ext cx="8229600" cy="114300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800" b="1" i="0" u="none" strike="noStrike" kern="0" cap="none" spc="0" normalizeH="0" baseline="0" noProof="0" dirty="0" smtClean="0">
                <a:ln w="1905">
                  <a:solidFill>
                    <a:srgbClr val="A32020"/>
                  </a:solidFill>
                </a:ln>
                <a:solidFill>
                  <a:srgbClr val="A3202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/>
              </a:rPr>
              <a:t>TABLA DE CONTENIDO</a:t>
            </a:r>
            <a:endParaRPr kumimoji="0" lang="es-EC" sz="2800" b="1" i="0" u="none" strike="noStrike" kern="0" cap="none" spc="0" normalizeH="0" baseline="0" noProof="0" dirty="0">
              <a:ln w="1905">
                <a:solidFill>
                  <a:srgbClr val="A32020"/>
                </a:solidFill>
              </a:ln>
              <a:solidFill>
                <a:srgbClr val="A3202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"/>
            </a:endParaRP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884217594"/>
              </p:ext>
            </p:extLst>
          </p:nvPr>
        </p:nvGraphicFramePr>
        <p:xfrm>
          <a:off x="683568" y="1340768"/>
          <a:ext cx="748883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8" name="Picture 2" descr="Resultado de imagen para listad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7032"/>
            <a:ext cx="203542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965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-2052736" y="0"/>
            <a:ext cx="8229600" cy="562074"/>
          </a:xfrm>
          <a:prstGeom prst="rect">
            <a:avLst/>
          </a:prstGeom>
        </p:spPr>
        <p:txBody>
          <a:bodyPr anchor="b"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marL="342900" indent="-342900" algn="ctr">
              <a:buFont typeface="Wingdings" panose="05000000000000000000" pitchFamily="2" charset="2"/>
              <a:buChar char="ü"/>
              <a:defRPr/>
            </a:pPr>
            <a:r>
              <a:rPr lang="es-EC" sz="2000" i="0" kern="0" dirty="0" smtClean="0">
                <a:ln w="1905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A NIVEL FINANCIERO</a:t>
            </a:r>
            <a:endParaRPr lang="es-EC" sz="2000" i="0" kern="0" dirty="0">
              <a:ln w="1905">
                <a:solidFill>
                  <a:srgbClr val="C00000"/>
                </a:solidFill>
              </a:ln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/>
            </a:endParaRPr>
          </a:p>
        </p:txBody>
      </p:sp>
      <p:pic>
        <p:nvPicPr>
          <p:cNvPr id="5" name="Imagen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980728"/>
            <a:ext cx="7344816" cy="3312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68" y="874133"/>
            <a:ext cx="1351781" cy="501222"/>
          </a:xfrm>
          <a:prstGeom prst="rect">
            <a:avLst/>
          </a:prstGeom>
        </p:spPr>
      </p:pic>
      <p:pic>
        <p:nvPicPr>
          <p:cNvPr id="13314" name="Picture 2" descr="Resultado de imagen para perspectiva financier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2" t="7030" b="1897"/>
          <a:stretch/>
        </p:blipFill>
        <p:spPr bwMode="auto">
          <a:xfrm>
            <a:off x="65336" y="4368809"/>
            <a:ext cx="2244576" cy="17819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Resultado de imagen para perspectiva financier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912" y="4460480"/>
            <a:ext cx="2174899" cy="17415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Imagen relacionad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689768"/>
            <a:ext cx="2250903" cy="14960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ector recto de flecha 2"/>
          <p:cNvCxnSpPr/>
          <p:nvPr/>
        </p:nvCxnSpPr>
        <p:spPr>
          <a:xfrm>
            <a:off x="4644008" y="1375355"/>
            <a:ext cx="0" cy="3254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533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837263519"/>
              </p:ext>
            </p:extLst>
          </p:nvPr>
        </p:nvGraphicFramePr>
        <p:xfrm>
          <a:off x="-828600" y="692696"/>
          <a:ext cx="5832648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78138190"/>
              </p:ext>
            </p:extLst>
          </p:nvPr>
        </p:nvGraphicFramePr>
        <p:xfrm>
          <a:off x="4536173" y="693056"/>
          <a:ext cx="5805152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" name="1 Título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800" b="1" i="0" u="none" strike="noStrike" kern="0" cap="none" spc="0" normalizeH="0" baseline="0" noProof="0" dirty="0" smtClean="0">
                <a:ln w="1905">
                  <a:solidFill>
                    <a:srgbClr val="A32020"/>
                  </a:solidFill>
                </a:ln>
                <a:solidFill>
                  <a:srgbClr val="A3202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/>
              </a:rPr>
              <a:t>OBJETIVOS</a:t>
            </a:r>
            <a:r>
              <a:rPr kumimoji="0" lang="es-EC" sz="2800" b="1" i="0" u="none" strike="noStrike" kern="0" cap="none" spc="0" normalizeH="0" noProof="0" dirty="0" smtClean="0">
                <a:ln w="1905">
                  <a:solidFill>
                    <a:srgbClr val="A32020"/>
                  </a:solidFill>
                </a:ln>
                <a:solidFill>
                  <a:srgbClr val="A3202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/>
              </a:rPr>
              <a:t> ESTRATÉGICOS POR PERSPECTIVA</a:t>
            </a:r>
            <a:endParaRPr kumimoji="0" lang="es-EC" sz="2800" b="1" i="0" u="none" strike="noStrike" kern="0" cap="none" spc="0" normalizeH="0" baseline="0" noProof="0" dirty="0">
              <a:ln w="1905">
                <a:solidFill>
                  <a:srgbClr val="A32020"/>
                </a:solidFill>
              </a:ln>
              <a:solidFill>
                <a:srgbClr val="A3202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"/>
            </a:endParaRPr>
          </a:p>
        </p:txBody>
      </p:sp>
      <p:pic>
        <p:nvPicPr>
          <p:cNvPr id="4098" name="Picture 2" descr="Resultado de imagen para pyme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534" y="2780928"/>
            <a:ext cx="2088232" cy="13928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esultado de imagen para pymes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976" y="883870"/>
            <a:ext cx="1513893" cy="10088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Resultado de imagen para CAPACITACIONES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704" y="5301208"/>
            <a:ext cx="2015448" cy="9361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Resultado de imagen para captar clientes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173851"/>
            <a:ext cx="2015448" cy="11801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Imagen relacionada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588" y="1427008"/>
            <a:ext cx="1547400" cy="13930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336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7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800" b="1" i="0" u="none" strike="noStrike" kern="0" cap="none" spc="0" normalizeH="0" baseline="0" noProof="0" dirty="0" smtClean="0">
                <a:ln w="1905">
                  <a:solidFill>
                    <a:srgbClr val="A32020"/>
                  </a:solidFill>
                </a:ln>
                <a:solidFill>
                  <a:srgbClr val="A3202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/>
              </a:rPr>
              <a:t>PROPUESTA</a:t>
            </a:r>
            <a:r>
              <a:rPr kumimoji="0" lang="es-EC" sz="2800" b="1" i="0" u="none" strike="noStrike" kern="0" cap="none" spc="0" normalizeH="0" noProof="0" dirty="0" smtClean="0">
                <a:ln w="1905">
                  <a:solidFill>
                    <a:srgbClr val="A32020"/>
                  </a:solidFill>
                </a:ln>
                <a:solidFill>
                  <a:srgbClr val="A3202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/>
              </a:rPr>
              <a:t> DE MAPA ESTRATÉGICO</a:t>
            </a:r>
            <a:endParaRPr kumimoji="0" lang="es-EC" sz="2800" b="1" i="0" u="none" strike="noStrike" kern="0" cap="none" spc="0" normalizeH="0" baseline="0" noProof="0" dirty="0">
              <a:ln w="1905">
                <a:solidFill>
                  <a:srgbClr val="A32020"/>
                </a:solidFill>
              </a:ln>
              <a:solidFill>
                <a:srgbClr val="A3202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"/>
            </a:endParaRPr>
          </a:p>
        </p:txBody>
      </p:sp>
      <p:graphicFrame>
        <p:nvGraphicFramePr>
          <p:cNvPr id="5" name="Marcador de contenido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0310161"/>
              </p:ext>
            </p:extLst>
          </p:nvPr>
        </p:nvGraphicFramePr>
        <p:xfrm>
          <a:off x="0" y="404664"/>
          <a:ext cx="9144000" cy="3441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Elipse 5">
            <a:hlinkClick r:id="rId7" action="ppaction://hlinkfile"/>
          </p:cNvPr>
          <p:cNvSpPr/>
          <p:nvPr/>
        </p:nvSpPr>
        <p:spPr>
          <a:xfrm>
            <a:off x="6732240" y="4581128"/>
            <a:ext cx="2232248" cy="108012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i="1" dirty="0" smtClean="0"/>
              <a:t>Mapa estratégico A&amp;E Salguero</a:t>
            </a:r>
            <a:endParaRPr lang="es-ES" sz="1400" i="1" dirty="0"/>
          </a:p>
        </p:txBody>
      </p:sp>
      <p:graphicFrame>
        <p:nvGraphicFramePr>
          <p:cNvPr id="7" name="Marcador de contenid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2253909"/>
              </p:ext>
            </p:extLst>
          </p:nvPr>
        </p:nvGraphicFramePr>
        <p:xfrm>
          <a:off x="-756592" y="3501008"/>
          <a:ext cx="8856984" cy="180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52025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800" b="1" i="0" u="none" strike="noStrike" kern="0" cap="none" spc="0" normalizeH="0" baseline="0" noProof="0" dirty="0" smtClean="0">
                <a:ln w="1905">
                  <a:solidFill>
                    <a:srgbClr val="A32020"/>
                  </a:solidFill>
                </a:ln>
                <a:solidFill>
                  <a:srgbClr val="A3202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/>
              </a:rPr>
              <a:t>INDICADORES PERSPECTIVA</a:t>
            </a:r>
            <a:r>
              <a:rPr kumimoji="0" lang="es-EC" sz="2800" b="1" i="0" u="none" strike="noStrike" kern="0" cap="none" spc="0" normalizeH="0" noProof="0" dirty="0" smtClean="0">
                <a:ln w="1905">
                  <a:solidFill>
                    <a:srgbClr val="A32020"/>
                  </a:solidFill>
                </a:ln>
                <a:solidFill>
                  <a:srgbClr val="A3202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/>
              </a:rPr>
              <a:t> FINANCIERA</a:t>
            </a:r>
            <a:endParaRPr kumimoji="0" lang="es-EC" sz="2800" b="1" i="0" u="none" strike="noStrike" kern="0" cap="none" spc="0" normalizeH="0" baseline="0" noProof="0" dirty="0">
              <a:ln w="1905">
                <a:solidFill>
                  <a:srgbClr val="A32020"/>
                </a:solidFill>
              </a:ln>
              <a:solidFill>
                <a:srgbClr val="A3202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604" y="620688"/>
            <a:ext cx="7128792" cy="180271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214" y="2636912"/>
            <a:ext cx="7128792" cy="182331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604" y="4673739"/>
            <a:ext cx="7120860" cy="181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49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18" y="620688"/>
            <a:ext cx="9115275" cy="5256584"/>
          </a:xfrm>
          <a:prstGeom prst="rect">
            <a:avLst/>
          </a:prstGeom>
        </p:spPr>
      </p:pic>
      <p:sp>
        <p:nvSpPr>
          <p:cNvPr id="5" name="1 Título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C" sz="2800" i="0" dirty="0" smtClean="0">
                <a:ln w="1905">
                  <a:solidFill>
                    <a:srgbClr val="A32020"/>
                  </a:solidFill>
                </a:ln>
                <a:solidFill>
                  <a:srgbClr val="A3202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MATRIZ CMI-FINANCIERA</a:t>
            </a:r>
            <a:endParaRPr kumimoji="0" lang="es-EC" sz="2800" b="1" i="0" u="none" strike="noStrike" kern="0" cap="none" spc="0" normalizeH="0" baseline="0" noProof="0" dirty="0">
              <a:ln w="1905">
                <a:solidFill>
                  <a:srgbClr val="A32020"/>
                </a:solidFill>
              </a:ln>
              <a:solidFill>
                <a:srgbClr val="A3202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854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800" b="1" i="0" u="none" strike="noStrike" kern="0" cap="none" spc="0" normalizeH="0" baseline="0" noProof="0" dirty="0" smtClean="0">
                <a:ln w="1905">
                  <a:solidFill>
                    <a:srgbClr val="A32020"/>
                  </a:solidFill>
                </a:ln>
                <a:solidFill>
                  <a:srgbClr val="A3202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/>
              </a:rPr>
              <a:t>INDICADORES PERSPECTIVA</a:t>
            </a:r>
            <a:r>
              <a:rPr kumimoji="0" lang="es-EC" sz="2800" b="1" i="0" u="none" strike="noStrike" kern="0" cap="none" spc="0" normalizeH="0" noProof="0" dirty="0" smtClean="0">
                <a:ln w="1905">
                  <a:solidFill>
                    <a:srgbClr val="A32020"/>
                  </a:solidFill>
                </a:ln>
                <a:solidFill>
                  <a:srgbClr val="A3202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/>
              </a:rPr>
              <a:t> CLIENTES</a:t>
            </a:r>
            <a:endParaRPr kumimoji="0" lang="es-EC" sz="2800" b="1" i="0" u="none" strike="noStrike" kern="0" cap="none" spc="0" normalizeH="0" baseline="0" noProof="0" dirty="0">
              <a:ln w="1905">
                <a:solidFill>
                  <a:srgbClr val="A32020"/>
                </a:solidFill>
              </a:ln>
              <a:solidFill>
                <a:srgbClr val="A3202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635018"/>
            <a:ext cx="7128000" cy="182311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2521660"/>
            <a:ext cx="7128000" cy="184371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624" y="4438979"/>
            <a:ext cx="7128000" cy="183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18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800" b="1" i="0" u="none" strike="noStrike" kern="0" cap="none" spc="0" normalizeH="0" baseline="0" noProof="0" dirty="0" smtClean="0">
                <a:ln w="1905">
                  <a:solidFill>
                    <a:srgbClr val="A32020"/>
                  </a:solidFill>
                </a:ln>
                <a:solidFill>
                  <a:srgbClr val="A3202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/>
              </a:rPr>
              <a:t>MATRIZ CMI-CLIENTES</a:t>
            </a:r>
            <a:endParaRPr kumimoji="0" lang="es-EC" sz="2800" b="1" i="0" u="none" strike="noStrike" kern="0" cap="none" spc="0" normalizeH="0" baseline="0" noProof="0" dirty="0">
              <a:ln w="1905">
                <a:solidFill>
                  <a:srgbClr val="A32020"/>
                </a:solidFill>
              </a:ln>
              <a:solidFill>
                <a:srgbClr val="A3202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0688"/>
            <a:ext cx="9121069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7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400" b="1" i="0" u="none" strike="noStrike" kern="0" cap="none" spc="0" normalizeH="0" baseline="0" noProof="0" dirty="0" smtClean="0">
                <a:ln w="1905">
                  <a:solidFill>
                    <a:srgbClr val="A32020"/>
                  </a:solidFill>
                </a:ln>
                <a:solidFill>
                  <a:srgbClr val="A3202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/>
              </a:rPr>
              <a:t>INDICADORES PERSPECTIVA</a:t>
            </a:r>
            <a:r>
              <a:rPr kumimoji="0" lang="es-EC" sz="2400" b="1" i="0" u="none" strike="noStrike" kern="0" cap="none" spc="0" normalizeH="0" noProof="0" dirty="0" smtClean="0">
                <a:ln w="1905">
                  <a:solidFill>
                    <a:srgbClr val="A32020"/>
                  </a:solidFill>
                </a:ln>
                <a:solidFill>
                  <a:srgbClr val="A3202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/>
              </a:rPr>
              <a:t> PROCESOS INTERNOS</a:t>
            </a:r>
            <a:endParaRPr kumimoji="0" lang="es-EC" sz="2400" b="1" i="0" u="none" strike="noStrike" kern="0" cap="none" spc="0" normalizeH="0" baseline="0" noProof="0" dirty="0">
              <a:ln w="1905">
                <a:solidFill>
                  <a:srgbClr val="A32020"/>
                </a:solidFill>
              </a:ln>
              <a:solidFill>
                <a:srgbClr val="A3202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3" y="629940"/>
            <a:ext cx="7238161" cy="187220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259" y="2583408"/>
            <a:ext cx="7238161" cy="180945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238" y="4445682"/>
            <a:ext cx="7245182" cy="205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10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800" b="1" i="0" u="none" strike="noStrike" kern="0" cap="none" spc="0" normalizeH="0" baseline="0" noProof="0" dirty="0" smtClean="0">
                <a:ln w="1905">
                  <a:solidFill>
                    <a:srgbClr val="A32020"/>
                  </a:solidFill>
                </a:ln>
                <a:solidFill>
                  <a:srgbClr val="A3202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/>
              </a:rPr>
              <a:t>MATRIZ CMI-PROCESOS</a:t>
            </a:r>
            <a:r>
              <a:rPr kumimoji="0" lang="es-EC" sz="2800" b="1" i="0" u="none" strike="noStrike" kern="0" cap="none" spc="0" normalizeH="0" noProof="0" dirty="0" smtClean="0">
                <a:ln w="1905">
                  <a:solidFill>
                    <a:srgbClr val="A32020"/>
                  </a:solidFill>
                </a:ln>
                <a:solidFill>
                  <a:srgbClr val="A3202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/>
              </a:rPr>
              <a:t> INTERNOS</a:t>
            </a:r>
            <a:endParaRPr kumimoji="0" lang="es-EC" sz="2800" b="1" i="0" u="none" strike="noStrike" kern="0" cap="none" spc="0" normalizeH="0" baseline="0" noProof="0" dirty="0">
              <a:ln w="1905">
                <a:solidFill>
                  <a:srgbClr val="A32020"/>
                </a:solidFill>
              </a:ln>
              <a:solidFill>
                <a:srgbClr val="A3202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2" y="404665"/>
            <a:ext cx="9111237" cy="554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13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000" b="1" i="0" u="none" strike="noStrike" kern="0" cap="none" spc="0" normalizeH="0" baseline="0" noProof="0" dirty="0" smtClean="0">
                <a:ln w="1905">
                  <a:solidFill>
                    <a:srgbClr val="A32020"/>
                  </a:solidFill>
                </a:ln>
                <a:solidFill>
                  <a:srgbClr val="A3202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/>
              </a:rPr>
              <a:t>INDICADORES PERSPECTIVA</a:t>
            </a:r>
            <a:r>
              <a:rPr kumimoji="0" lang="es-EC" sz="2000" b="1" i="0" u="none" strike="noStrike" kern="0" cap="none" spc="0" normalizeH="0" noProof="0" dirty="0" smtClean="0">
                <a:ln w="1905">
                  <a:solidFill>
                    <a:srgbClr val="A32020"/>
                  </a:solidFill>
                </a:ln>
                <a:solidFill>
                  <a:srgbClr val="A3202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/>
              </a:rPr>
              <a:t> CRECIMIENTO Y DESARROLLO</a:t>
            </a:r>
            <a:endParaRPr kumimoji="0" lang="es-EC" sz="2000" b="1" i="0" u="none" strike="noStrike" kern="0" cap="none" spc="0" normalizeH="0" baseline="0" noProof="0" dirty="0">
              <a:ln w="1905">
                <a:solidFill>
                  <a:srgbClr val="A32020"/>
                </a:solidFill>
              </a:ln>
              <a:solidFill>
                <a:srgbClr val="A3202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566133"/>
            <a:ext cx="7201148" cy="18002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2405526"/>
            <a:ext cx="7201148" cy="214359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624" y="4603029"/>
            <a:ext cx="7201148" cy="185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89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Marcador de contenido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6698374"/>
              </p:ext>
            </p:extLst>
          </p:nvPr>
        </p:nvGraphicFramePr>
        <p:xfrm>
          <a:off x="0" y="404664"/>
          <a:ext cx="9144000" cy="3441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1 Título"/>
          <p:cNvSpPr txBox="1">
            <a:spLocks/>
          </p:cNvSpPr>
          <p:nvPr/>
        </p:nvSpPr>
        <p:spPr>
          <a:xfrm>
            <a:off x="245468" y="0"/>
            <a:ext cx="8229600" cy="114300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800" b="1" i="0" u="none" strike="noStrike" kern="0" cap="none" spc="0" normalizeH="0" baseline="0" noProof="0" dirty="0" smtClean="0">
                <a:ln w="1905">
                  <a:solidFill>
                    <a:srgbClr val="A32020"/>
                  </a:solidFill>
                </a:ln>
                <a:solidFill>
                  <a:srgbClr val="A3202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/>
              </a:rPr>
              <a:t>PLANTEAMIENTO DEL PROBLEMA </a:t>
            </a:r>
            <a:endParaRPr kumimoji="0" lang="es-EC" sz="2800" b="1" i="0" u="none" strike="noStrike" kern="0" cap="none" spc="0" normalizeH="0" baseline="0" noProof="0" dirty="0">
              <a:ln w="1905">
                <a:solidFill>
                  <a:srgbClr val="A32020"/>
                </a:solidFill>
              </a:ln>
              <a:solidFill>
                <a:srgbClr val="A3202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"/>
            </a:endParaRPr>
          </a:p>
        </p:txBody>
      </p:sp>
      <p:pic>
        <p:nvPicPr>
          <p:cNvPr id="5122" name="Picture 2" descr="Resultado de imagen para instrumento financiero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8"/>
          <a:stretch/>
        </p:blipFill>
        <p:spPr bwMode="auto">
          <a:xfrm>
            <a:off x="2915387" y="4759614"/>
            <a:ext cx="1825295" cy="11737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4" name="Picture 4" descr="Resultado de imagen para constituir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6" t="1848" r="17935" b="1399"/>
          <a:stretch/>
        </p:blipFill>
        <p:spPr bwMode="auto">
          <a:xfrm>
            <a:off x="245468" y="4149080"/>
            <a:ext cx="1612675" cy="17952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8" name="Flecha derecha 7"/>
          <p:cNvSpPr/>
          <p:nvPr/>
        </p:nvSpPr>
        <p:spPr>
          <a:xfrm rot="1163437">
            <a:off x="1979533" y="4914433"/>
            <a:ext cx="792088" cy="864096"/>
          </a:xfrm>
          <a:prstGeom prst="rightArrow">
            <a:avLst>
              <a:gd name="adj1" fmla="val 50000"/>
              <a:gd name="adj2" fmla="val 42785"/>
            </a:avLst>
          </a:prstGeom>
          <a:solidFill>
            <a:srgbClr val="E2F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5126" name="Picture 6" descr="Resultado de imagen para maximiza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961055"/>
            <a:ext cx="1982680" cy="15316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9" name="Rectángulo 8"/>
          <p:cNvSpPr/>
          <p:nvPr/>
        </p:nvSpPr>
        <p:spPr>
          <a:xfrm>
            <a:off x="6619555" y="3561636"/>
            <a:ext cx="1898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C" b="1" i="1" dirty="0" smtClean="0">
                <a:solidFill>
                  <a:srgbClr val="00B050"/>
                </a:solidFill>
              </a:rPr>
              <a:t>RENTABILIDAD</a:t>
            </a:r>
            <a:endParaRPr lang="es-EC" b="1" i="1" dirty="0">
              <a:solidFill>
                <a:srgbClr val="00B050"/>
              </a:solidFill>
            </a:endParaRPr>
          </a:p>
        </p:txBody>
      </p:sp>
      <p:sp>
        <p:nvSpPr>
          <p:cNvPr id="14" name="Flecha derecha 13"/>
          <p:cNvSpPr/>
          <p:nvPr/>
        </p:nvSpPr>
        <p:spPr>
          <a:xfrm rot="5400000">
            <a:off x="8122301" y="3931522"/>
            <a:ext cx="792088" cy="864096"/>
          </a:xfrm>
          <a:prstGeom prst="rightArrow">
            <a:avLst>
              <a:gd name="adj1" fmla="val 50000"/>
              <a:gd name="adj2" fmla="val 42785"/>
            </a:avLst>
          </a:prstGeom>
          <a:solidFill>
            <a:srgbClr val="E2F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5130" name="Picture 10" descr="Resultado de imagen para micro pequeñas medianas y grandes empresa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085184"/>
            <a:ext cx="1637541" cy="5775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275" endPos="40000" dist="101600" dir="5400000" sy="-100000" algn="bl" rotWithShape="0"/>
            <a:softEdge rad="31750"/>
          </a:effectLst>
          <a:extLst/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84371" y="3211736"/>
            <a:ext cx="1355973" cy="1139297"/>
          </a:xfrm>
          <a:prstGeom prst="rect">
            <a:avLst/>
          </a:prstGeom>
        </p:spPr>
      </p:pic>
      <p:sp>
        <p:nvSpPr>
          <p:cNvPr id="17" name="Flecha derecha 16"/>
          <p:cNvSpPr/>
          <p:nvPr/>
        </p:nvSpPr>
        <p:spPr>
          <a:xfrm rot="14431836">
            <a:off x="3645080" y="4352164"/>
            <a:ext cx="518797" cy="525548"/>
          </a:xfrm>
          <a:prstGeom prst="rightArrow">
            <a:avLst>
              <a:gd name="adj1" fmla="val 50000"/>
              <a:gd name="adj2" fmla="val 42785"/>
            </a:avLst>
          </a:prstGeom>
          <a:solidFill>
            <a:srgbClr val="E2F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8200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620688"/>
            <a:ext cx="9036495" cy="5328591"/>
          </a:xfrm>
          <a:prstGeom prst="rect">
            <a:avLst/>
          </a:prstGeom>
        </p:spPr>
      </p:pic>
      <p:sp>
        <p:nvSpPr>
          <p:cNvPr id="5" name="1 Título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800" b="1" i="0" u="none" strike="noStrike" kern="0" cap="none" spc="0" normalizeH="0" baseline="0" noProof="0" dirty="0" smtClean="0">
                <a:ln w="1905">
                  <a:solidFill>
                    <a:srgbClr val="A32020"/>
                  </a:solidFill>
                </a:ln>
                <a:solidFill>
                  <a:srgbClr val="A3202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/>
              </a:rPr>
              <a:t>MATRIZ CMI-CRECIMIENTO Y DESARROLLO</a:t>
            </a:r>
            <a:endParaRPr kumimoji="0" lang="es-EC" sz="2800" b="1" i="0" u="none" strike="noStrike" kern="0" cap="none" spc="0" normalizeH="0" baseline="0" noProof="0" dirty="0">
              <a:ln w="1905">
                <a:solidFill>
                  <a:srgbClr val="A32020"/>
                </a:solidFill>
              </a:ln>
              <a:solidFill>
                <a:srgbClr val="A3202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414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800" b="1" i="0" u="none" strike="noStrike" kern="0" cap="none" spc="0" normalizeH="0" baseline="0" noProof="0" dirty="0" smtClean="0">
                <a:ln w="1905">
                  <a:solidFill>
                    <a:srgbClr val="A32020"/>
                  </a:solidFill>
                </a:ln>
                <a:solidFill>
                  <a:srgbClr val="A3202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/>
              </a:rPr>
              <a:t>FACTIBILIDAD DE LA PROPUESTA</a:t>
            </a:r>
            <a:endParaRPr kumimoji="0" lang="es-EC" sz="2800" b="1" i="0" u="none" strike="noStrike" kern="0" cap="none" spc="0" normalizeH="0" baseline="0" noProof="0" dirty="0">
              <a:ln w="1905">
                <a:solidFill>
                  <a:srgbClr val="A32020"/>
                </a:solidFill>
              </a:ln>
              <a:solidFill>
                <a:srgbClr val="A3202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"/>
            </a:endParaRP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3411476351"/>
              </p:ext>
            </p:extLst>
          </p:nvPr>
        </p:nvGraphicFramePr>
        <p:xfrm>
          <a:off x="-324544" y="836712"/>
          <a:ext cx="9361040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CuadroTexto 1"/>
          <p:cNvSpPr txBox="1"/>
          <p:nvPr/>
        </p:nvSpPr>
        <p:spPr>
          <a:xfrm>
            <a:off x="6588224" y="932527"/>
            <a:ext cx="2520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RESPONSABILIDAD DE LOS ACCIONISTAS Y </a:t>
            </a:r>
            <a:r>
              <a:rPr lang="es-EC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GERENCIA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6588224" y="2780928"/>
            <a:ext cx="2520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USO DE INDICADORES PARA CADA ÁREA DE LA EMPRESA</a:t>
            </a:r>
            <a:endParaRPr lang="es-E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6804248" y="4797152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TRABAJO EN EQUIPO</a:t>
            </a:r>
            <a:endParaRPr lang="es-E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52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800" b="1" i="0" u="none" strike="noStrike" kern="0" cap="none" spc="0" normalizeH="0" baseline="0" noProof="0" dirty="0" smtClean="0">
                <a:ln w="1905">
                  <a:solidFill>
                    <a:srgbClr val="A32020"/>
                  </a:solidFill>
                </a:ln>
                <a:solidFill>
                  <a:srgbClr val="A3202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/>
              </a:rPr>
              <a:t>CONCLUSIONES</a:t>
            </a:r>
            <a:endParaRPr kumimoji="0" lang="es-EC" sz="2800" b="1" i="0" u="none" strike="noStrike" kern="0" cap="none" spc="0" normalizeH="0" baseline="0" noProof="0" dirty="0">
              <a:ln w="1905">
                <a:solidFill>
                  <a:srgbClr val="A32020"/>
                </a:solidFill>
              </a:ln>
              <a:solidFill>
                <a:srgbClr val="A3202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"/>
            </a:endParaRP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745310244"/>
              </p:ext>
            </p:extLst>
          </p:nvPr>
        </p:nvGraphicFramePr>
        <p:xfrm>
          <a:off x="15201" y="0"/>
          <a:ext cx="9144000" cy="5877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130" name="Picture 10" descr="Imagen relacionad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429000"/>
            <a:ext cx="2143125" cy="21431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14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800" b="1" i="0" u="none" strike="noStrike" kern="0" cap="none" spc="0" normalizeH="0" baseline="0" noProof="0" dirty="0" smtClean="0">
                <a:ln w="1905">
                  <a:solidFill>
                    <a:srgbClr val="A32020"/>
                  </a:solidFill>
                </a:ln>
                <a:solidFill>
                  <a:srgbClr val="A3202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/>
              </a:rPr>
              <a:t>RECOMENDACIONES</a:t>
            </a:r>
            <a:endParaRPr kumimoji="0" lang="es-EC" sz="2800" b="1" i="0" u="none" strike="noStrike" kern="0" cap="none" spc="0" normalizeH="0" baseline="0" noProof="0" dirty="0">
              <a:ln w="1905">
                <a:solidFill>
                  <a:srgbClr val="A32020"/>
                </a:solidFill>
              </a:ln>
              <a:solidFill>
                <a:srgbClr val="A3202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"/>
            </a:endParaRP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3356943641"/>
              </p:ext>
            </p:extLst>
          </p:nvPr>
        </p:nvGraphicFramePr>
        <p:xfrm>
          <a:off x="31707" y="404664"/>
          <a:ext cx="9036496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102" name="Picture 6" descr="Resultado de imagen para recomendacione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56992"/>
            <a:ext cx="2000250" cy="21336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898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Resultado de imagen para gracias para diapositivas con movimiento de plum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36712"/>
            <a:ext cx="7128792" cy="46758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11621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251520" y="30510"/>
            <a:ext cx="8229600" cy="662186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800" b="1" i="0" u="none" strike="noStrike" kern="0" cap="none" spc="0" normalizeH="0" baseline="0" noProof="0" dirty="0" smtClean="0">
                <a:ln w="1905">
                  <a:solidFill>
                    <a:srgbClr val="A32020"/>
                  </a:solidFill>
                </a:ln>
                <a:solidFill>
                  <a:srgbClr val="A3202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/>
              </a:rPr>
              <a:t>OBJETIVOS </a:t>
            </a:r>
            <a:endParaRPr kumimoji="0" lang="es-EC" sz="2800" b="1" i="0" u="none" strike="noStrike" kern="0" cap="none" spc="0" normalizeH="0" baseline="0" noProof="0" dirty="0">
              <a:ln w="1905">
                <a:solidFill>
                  <a:srgbClr val="A32020"/>
                </a:solidFill>
              </a:ln>
              <a:solidFill>
                <a:srgbClr val="A3202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"/>
            </a:endParaRP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251520" y="687016"/>
            <a:ext cx="8229600" cy="662186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000" b="1" i="0" u="none" strike="noStrike" kern="0" cap="none" spc="0" normalizeH="0" baseline="0" noProof="0" dirty="0" smtClean="0">
                <a:ln w="1905">
                  <a:solidFill>
                    <a:srgbClr val="A32020"/>
                  </a:solidFill>
                </a:ln>
                <a:solidFill>
                  <a:srgbClr val="A3202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/>
              </a:rPr>
              <a:t>OBJETIVO GENERAL </a:t>
            </a:r>
            <a:endParaRPr kumimoji="0" lang="es-EC" sz="2000" b="1" i="0" u="none" strike="noStrike" kern="0" cap="none" spc="0" normalizeH="0" baseline="0" noProof="0" dirty="0">
              <a:ln w="1905">
                <a:solidFill>
                  <a:srgbClr val="A32020"/>
                </a:solidFill>
              </a:ln>
              <a:solidFill>
                <a:srgbClr val="A3202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"/>
            </a:endParaRPr>
          </a:p>
        </p:txBody>
      </p:sp>
      <p:pic>
        <p:nvPicPr>
          <p:cNvPr id="6148" name="Picture 4" descr="Resultado de imagen para cuadro de mando integra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8" t="16579" r="12655"/>
          <a:stretch/>
        </p:blipFill>
        <p:spPr bwMode="auto">
          <a:xfrm>
            <a:off x="1058350" y="1367701"/>
            <a:ext cx="1609271" cy="14277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8"/>
          <p:cNvSpPr/>
          <p:nvPr/>
        </p:nvSpPr>
        <p:spPr>
          <a:xfrm rot="16200000">
            <a:off x="-517779" y="1738852"/>
            <a:ext cx="16397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C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ELABORAR</a:t>
            </a:r>
            <a:endParaRPr lang="es-EC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3290598" y="1259821"/>
            <a:ext cx="16397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C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SISTEMA </a:t>
            </a:r>
            <a:endParaRPr lang="es-EC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t="19520"/>
          <a:stretch/>
        </p:blipFill>
        <p:spPr>
          <a:xfrm>
            <a:off x="2779853" y="1728596"/>
            <a:ext cx="2181225" cy="1088528"/>
          </a:xfrm>
          <a:prstGeom prst="rect">
            <a:avLst/>
          </a:prstGeom>
        </p:spPr>
      </p:pic>
      <p:pic>
        <p:nvPicPr>
          <p:cNvPr id="6150" name="Picture 6" descr="Resultado de imagen para SECTOR DE SERVICIOS ADUANERO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" t="9721" r="5244" b="5572"/>
          <a:stretch/>
        </p:blipFill>
        <p:spPr bwMode="auto">
          <a:xfrm>
            <a:off x="5508104" y="1127531"/>
            <a:ext cx="1479260" cy="10253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7357" y="1558996"/>
            <a:ext cx="1664232" cy="1005810"/>
          </a:xfrm>
          <a:prstGeom prst="rect">
            <a:avLst/>
          </a:prstGeom>
        </p:spPr>
      </p:pic>
      <p:pic>
        <p:nvPicPr>
          <p:cNvPr id="6152" name="Picture 8" descr="Resultado de imagen para ENFOCADO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9" t="59597" r="24537"/>
          <a:stretch/>
        </p:blipFill>
        <p:spPr bwMode="auto">
          <a:xfrm>
            <a:off x="5560114" y="2249507"/>
            <a:ext cx="1316142" cy="767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lecha derecha 15"/>
          <p:cNvSpPr/>
          <p:nvPr/>
        </p:nvSpPr>
        <p:spPr>
          <a:xfrm>
            <a:off x="472950" y="1781962"/>
            <a:ext cx="570658" cy="467365"/>
          </a:xfrm>
          <a:prstGeom prst="rightArrow">
            <a:avLst>
              <a:gd name="adj1" fmla="val 50000"/>
              <a:gd name="adj2" fmla="val 42785"/>
            </a:avLst>
          </a:prstGeom>
          <a:solidFill>
            <a:srgbClr val="E2F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Flecha derecha 16"/>
          <p:cNvSpPr/>
          <p:nvPr/>
        </p:nvSpPr>
        <p:spPr>
          <a:xfrm rot="20718770">
            <a:off x="2655273" y="1549492"/>
            <a:ext cx="570658" cy="467365"/>
          </a:xfrm>
          <a:prstGeom prst="rightArrow">
            <a:avLst>
              <a:gd name="adj1" fmla="val 50000"/>
              <a:gd name="adj2" fmla="val 42785"/>
            </a:avLst>
          </a:prstGeom>
          <a:solidFill>
            <a:srgbClr val="E2F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Flecha derecha 17"/>
          <p:cNvSpPr/>
          <p:nvPr/>
        </p:nvSpPr>
        <p:spPr>
          <a:xfrm rot="1103653">
            <a:off x="4768571" y="2110749"/>
            <a:ext cx="570658" cy="467365"/>
          </a:xfrm>
          <a:prstGeom prst="rightArrow">
            <a:avLst>
              <a:gd name="adj1" fmla="val 50000"/>
              <a:gd name="adj2" fmla="val 42785"/>
            </a:avLst>
          </a:prstGeom>
          <a:solidFill>
            <a:srgbClr val="E2F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" name="Flecha derecha 18"/>
          <p:cNvSpPr/>
          <p:nvPr/>
        </p:nvSpPr>
        <p:spPr>
          <a:xfrm rot="1103653">
            <a:off x="7062027" y="1216672"/>
            <a:ext cx="570658" cy="467365"/>
          </a:xfrm>
          <a:prstGeom prst="rightArrow">
            <a:avLst>
              <a:gd name="adj1" fmla="val 50000"/>
              <a:gd name="adj2" fmla="val 42785"/>
            </a:avLst>
          </a:prstGeom>
          <a:solidFill>
            <a:srgbClr val="E2F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aphicFrame>
        <p:nvGraphicFramePr>
          <p:cNvPr id="12" name="Diagrama 11"/>
          <p:cNvGraphicFramePr/>
          <p:nvPr>
            <p:extLst>
              <p:ext uri="{D42A27DB-BD31-4B8C-83A1-F6EECF244321}">
                <p14:modId xmlns:p14="http://schemas.microsoft.com/office/powerpoint/2010/main" val="3706691884"/>
              </p:ext>
            </p:extLst>
          </p:nvPr>
        </p:nvGraphicFramePr>
        <p:xfrm>
          <a:off x="117416" y="3588733"/>
          <a:ext cx="9026584" cy="2761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3" name="Rectángulo 12"/>
          <p:cNvSpPr/>
          <p:nvPr/>
        </p:nvSpPr>
        <p:spPr>
          <a:xfrm>
            <a:off x="251520" y="3228189"/>
            <a:ext cx="31213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C" b="1" dirty="0">
                <a:ln w="1905">
                  <a:solidFill>
                    <a:srgbClr val="A32020"/>
                  </a:solidFill>
                </a:ln>
                <a:solidFill>
                  <a:srgbClr val="A3202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OBJETIVOS ESPECÍFICOS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078101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/>
          </p:nvPr>
        </p:nvGraphicFramePr>
        <p:xfrm>
          <a:off x="482600" y="1196975"/>
          <a:ext cx="3801368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1 Título"/>
          <p:cNvSpPr txBox="1">
            <a:spLocks noGrp="1"/>
          </p:cNvSpPr>
          <p:nvPr>
            <p:ph type="title"/>
          </p:nvPr>
        </p:nvSpPr>
        <p:spPr>
          <a:xfrm>
            <a:off x="467544" y="0"/>
            <a:ext cx="8229600" cy="562074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800" b="1" i="0" u="none" strike="noStrike" kern="0" cap="none" spc="0" normalizeH="0" baseline="0" noProof="0" dirty="0" smtClean="0">
                <a:ln w="1905">
                  <a:solidFill>
                    <a:srgbClr val="A32020"/>
                  </a:solidFill>
                </a:ln>
                <a:solidFill>
                  <a:srgbClr val="A3202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/>
              </a:rPr>
              <a:t>MARCO TEÓRICO </a:t>
            </a:r>
            <a:endParaRPr kumimoji="0" lang="es-EC" sz="2800" b="1" i="0" u="none" strike="noStrike" kern="0" cap="none" spc="0" normalizeH="0" baseline="0" noProof="0" dirty="0">
              <a:ln w="1905">
                <a:solidFill>
                  <a:srgbClr val="A32020"/>
                </a:solidFill>
              </a:ln>
              <a:solidFill>
                <a:srgbClr val="A3202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"/>
            </a:endParaRPr>
          </a:p>
        </p:txBody>
      </p:sp>
      <p:graphicFrame>
        <p:nvGraphicFramePr>
          <p:cNvPr id="6" name="Marcador de contenido 4"/>
          <p:cNvGraphicFramePr>
            <a:graphicFrameLocks/>
          </p:cNvGraphicFramePr>
          <p:nvPr>
            <p:extLst/>
          </p:nvPr>
        </p:nvGraphicFramePr>
        <p:xfrm>
          <a:off x="5220072" y="1196752"/>
          <a:ext cx="3297312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3059832" y="1268674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C.M.I. </a:t>
            </a:r>
          </a:p>
          <a:p>
            <a:pPr algn="ctr"/>
            <a:r>
              <a:rPr lang="es-EC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Kaplan - Norton</a:t>
            </a:r>
            <a:endParaRPr lang="es-EC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0" y="2996952"/>
            <a:ext cx="15121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Planificación Estratégica </a:t>
            </a:r>
            <a:endParaRPr lang="es-EC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3068051" y="4656747"/>
            <a:ext cx="1656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Estrategia Competitiva</a:t>
            </a:r>
          </a:p>
          <a:p>
            <a:pPr algn="ctr"/>
            <a:r>
              <a:rPr lang="es-EC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Michael </a:t>
            </a:r>
            <a:r>
              <a:rPr lang="es-EC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Porter</a:t>
            </a:r>
            <a:r>
              <a:rPr lang="es-EC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EC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7415858" y="1361670"/>
            <a:ext cx="15121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Teoría General de Procesos</a:t>
            </a:r>
            <a:endParaRPr lang="es-EC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4716016" y="3070701"/>
            <a:ext cx="1512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Teoría de la Calidad</a:t>
            </a:r>
            <a:endParaRPr lang="es-EC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7388250" y="4795246"/>
            <a:ext cx="1887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MARCO REFERENCIAL</a:t>
            </a:r>
            <a:endParaRPr lang="es-EC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25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134487"/>
            <a:ext cx="584217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C" sz="2000" b="1" dirty="0" smtClean="0">
                <a:ln w="1905">
                  <a:solidFill>
                    <a:srgbClr val="A32020"/>
                  </a:solidFill>
                </a:ln>
                <a:solidFill>
                  <a:srgbClr val="A3202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TEORÍA DEL CUADRO DE MANDO INTEGRAL </a:t>
            </a:r>
          </a:p>
          <a:p>
            <a:pPr lvl="0"/>
            <a:r>
              <a:rPr lang="es-EC" sz="2000" b="1" dirty="0">
                <a:ln w="1905">
                  <a:solidFill>
                    <a:srgbClr val="A32020"/>
                  </a:solidFill>
                </a:ln>
                <a:solidFill>
                  <a:srgbClr val="A3202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s-EC" sz="2000" b="1" dirty="0" smtClean="0">
                <a:ln w="1905">
                  <a:solidFill>
                    <a:srgbClr val="A32020"/>
                  </a:solidFill>
                </a:ln>
                <a:solidFill>
                  <a:srgbClr val="A3202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                      C.M.I.  </a:t>
            </a:r>
            <a:endParaRPr lang="es-EC" sz="2000" dirty="0"/>
          </a:p>
        </p:txBody>
      </p:sp>
      <p:pic>
        <p:nvPicPr>
          <p:cNvPr id="4098" name="Picture 2" descr="Resultado de imagen para KAPLAN Y NORT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064" y="87465"/>
            <a:ext cx="2120640" cy="21206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6838455" y="2338941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Kaplan </a:t>
            </a:r>
            <a:r>
              <a:rPr lang="es-EC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s-EC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Norton</a:t>
            </a:r>
            <a:endParaRPr lang="es-EC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Diagrama 4"/>
          <p:cNvGraphicFramePr/>
          <p:nvPr/>
        </p:nvGraphicFramePr>
        <p:xfrm>
          <a:off x="1295636" y="2483883"/>
          <a:ext cx="5580620" cy="32996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14" name="Conector recto 13"/>
          <p:cNvCxnSpPr/>
          <p:nvPr/>
        </p:nvCxnSpPr>
        <p:spPr>
          <a:xfrm flipV="1">
            <a:off x="611560" y="2996952"/>
            <a:ext cx="0" cy="2808312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/>
          <p:cNvCxnSpPr/>
          <p:nvPr/>
        </p:nvCxnSpPr>
        <p:spPr>
          <a:xfrm>
            <a:off x="611560" y="2996952"/>
            <a:ext cx="2742282" cy="0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/>
          <p:cNvCxnSpPr/>
          <p:nvPr/>
        </p:nvCxnSpPr>
        <p:spPr>
          <a:xfrm flipV="1">
            <a:off x="7884368" y="2924944"/>
            <a:ext cx="0" cy="2880320"/>
          </a:xfrm>
          <a:prstGeom prst="line">
            <a:avLst/>
          </a:prstGeom>
          <a:ln w="28575">
            <a:solidFill>
              <a:srgbClr val="00206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/>
          <p:cNvCxnSpPr/>
          <p:nvPr/>
        </p:nvCxnSpPr>
        <p:spPr>
          <a:xfrm flipH="1">
            <a:off x="4814462" y="2924944"/>
            <a:ext cx="3069906" cy="0"/>
          </a:xfrm>
          <a:prstGeom prst="straightConnector1">
            <a:avLst/>
          </a:prstGeom>
          <a:ln w="28575">
            <a:solidFill>
              <a:srgbClr val="00206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roceso alternativo 23"/>
          <p:cNvSpPr/>
          <p:nvPr/>
        </p:nvSpPr>
        <p:spPr>
          <a:xfrm>
            <a:off x="3353842" y="1340768"/>
            <a:ext cx="1601844" cy="998173"/>
          </a:xfrm>
          <a:prstGeom prst="flowChartAlternateProcess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Visión</a:t>
            </a:r>
          </a:p>
          <a:p>
            <a:pPr algn="ctr"/>
            <a:r>
              <a:rPr lang="es-EC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endParaRPr lang="es-EC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Estrategia </a:t>
            </a:r>
            <a:endParaRPr lang="es-EC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ángulo 31"/>
          <p:cNvSpPr/>
          <p:nvPr/>
        </p:nvSpPr>
        <p:spPr>
          <a:xfrm rot="16200000">
            <a:off x="-859958" y="4034681"/>
            <a:ext cx="23042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C" b="1" i="1" dirty="0" smtClean="0">
                <a:solidFill>
                  <a:srgbClr val="002060"/>
                </a:solidFill>
              </a:rPr>
              <a:t>PERSPECTIVAS</a:t>
            </a:r>
            <a:endParaRPr lang="es-EC" b="1" i="1" dirty="0">
              <a:solidFill>
                <a:srgbClr val="002060"/>
              </a:solidFill>
            </a:endParaRPr>
          </a:p>
        </p:txBody>
      </p:sp>
      <p:pic>
        <p:nvPicPr>
          <p:cNvPr id="31" name="Imagen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54016" y="4162480"/>
            <a:ext cx="2660703" cy="1570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Resultado de imagen para procesos internos de una empresa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5" b="9854"/>
          <a:stretch/>
        </p:blipFill>
        <p:spPr bwMode="auto">
          <a:xfrm>
            <a:off x="660921" y="3339951"/>
            <a:ext cx="2038871" cy="15292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Resultado de imagen para cliente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136" y="2924944"/>
            <a:ext cx="1946147" cy="12375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Resultado de imagen para financieras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43" y="1340769"/>
            <a:ext cx="2353394" cy="1512168"/>
          </a:xfrm>
          <a:prstGeom prst="rect">
            <a:avLst/>
          </a:prstGeom>
          <a:ln w="127000" cap="sq">
            <a:solidFill>
              <a:schemeClr val="bg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2" name="Conector recto de flecha 41"/>
          <p:cNvCxnSpPr/>
          <p:nvPr/>
        </p:nvCxnSpPr>
        <p:spPr>
          <a:xfrm flipH="1">
            <a:off x="6876256" y="5805264"/>
            <a:ext cx="916304" cy="0"/>
          </a:xfrm>
          <a:prstGeom prst="straightConnector1">
            <a:avLst/>
          </a:prstGeom>
          <a:ln w="28575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 recto de flecha 47"/>
          <p:cNvCxnSpPr/>
          <p:nvPr/>
        </p:nvCxnSpPr>
        <p:spPr>
          <a:xfrm flipH="1">
            <a:off x="660921" y="5805264"/>
            <a:ext cx="670719" cy="0"/>
          </a:xfrm>
          <a:prstGeom prst="straightConnector1">
            <a:avLst/>
          </a:prstGeom>
          <a:ln w="28575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419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4" y="332656"/>
            <a:ext cx="8676456" cy="53012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8171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 noGrp="1"/>
          </p:cNvSpPr>
          <p:nvPr>
            <p:ph type="title"/>
          </p:nvPr>
        </p:nvSpPr>
        <p:spPr>
          <a:xfrm>
            <a:off x="307975" y="31701"/>
            <a:ext cx="8229600" cy="562074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800" b="1" i="0" u="none" strike="noStrike" kern="0" cap="none" spc="0" normalizeH="0" baseline="0" noProof="0" dirty="0" smtClean="0">
                <a:ln w="1905">
                  <a:solidFill>
                    <a:srgbClr val="A32020"/>
                  </a:solidFill>
                </a:ln>
                <a:solidFill>
                  <a:srgbClr val="A3202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/>
              </a:rPr>
              <a:t>MARCO METODOLÓGICO</a:t>
            </a:r>
            <a:endParaRPr kumimoji="0" lang="es-EC" sz="2800" b="1" i="0" u="none" strike="noStrike" kern="0" cap="none" spc="0" normalizeH="0" baseline="0" noProof="0" dirty="0">
              <a:ln w="1905">
                <a:solidFill>
                  <a:srgbClr val="A32020"/>
                </a:solidFill>
              </a:ln>
              <a:solidFill>
                <a:srgbClr val="A3202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"/>
            </a:endParaRPr>
          </a:p>
        </p:txBody>
      </p:sp>
      <p:graphicFrame>
        <p:nvGraphicFramePr>
          <p:cNvPr id="42" name="Diagrama 41"/>
          <p:cNvGraphicFramePr/>
          <p:nvPr>
            <p:extLst>
              <p:ext uri="{D42A27DB-BD31-4B8C-83A1-F6EECF244321}">
                <p14:modId xmlns:p14="http://schemas.microsoft.com/office/powerpoint/2010/main" val="933045843"/>
              </p:ext>
            </p:extLst>
          </p:nvPr>
        </p:nvGraphicFramePr>
        <p:xfrm>
          <a:off x="2051720" y="706538"/>
          <a:ext cx="4824536" cy="53867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3" name="AutoShape 4" descr="Imagen relaciona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44" name="AutoShape 6" descr="Imagen relacionad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5130" name="Picture 10" descr="Resultado de imagen para cualitativo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26" t="1" b="48908"/>
          <a:stretch/>
        </p:blipFill>
        <p:spPr bwMode="auto">
          <a:xfrm>
            <a:off x="7172622" y="823211"/>
            <a:ext cx="1728192" cy="14536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0" descr="Resultado de imagen para cualitativo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021" r="63699" b="50592"/>
          <a:stretch/>
        </p:blipFill>
        <p:spPr bwMode="auto">
          <a:xfrm>
            <a:off x="52958" y="706538"/>
            <a:ext cx="1602330" cy="1190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Resultado de imagen para aplicada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8"/>
          <a:stretch/>
        </p:blipFill>
        <p:spPr bwMode="auto">
          <a:xfrm>
            <a:off x="89350" y="2375146"/>
            <a:ext cx="1565938" cy="10538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Resultado de imagen para persona aplicada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622" y="2852936"/>
            <a:ext cx="1728192" cy="1150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Resultado de imagen para encuesta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40" t="10663" r="3740" b="7591"/>
          <a:stretch/>
        </p:blipFill>
        <p:spPr bwMode="auto">
          <a:xfrm>
            <a:off x="68980" y="3740880"/>
            <a:ext cx="1568472" cy="1056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Resultado de imagen para analisis del secto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470" y="4493201"/>
            <a:ext cx="1719858" cy="1096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0" name="Picture 20" descr="Resultado de imagen para pymes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39"/>
          <a:stretch/>
        </p:blipFill>
        <p:spPr bwMode="auto">
          <a:xfrm>
            <a:off x="183803" y="5145893"/>
            <a:ext cx="1471485" cy="875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2051720" y="6021288"/>
            <a:ext cx="4752528" cy="646331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CMI como herramienta de gestión empresarial mejora la rentabilidad y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productividad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03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216084983"/>
              </p:ext>
            </p:extLst>
          </p:nvPr>
        </p:nvGraphicFramePr>
        <p:xfrm>
          <a:off x="0" y="293659"/>
          <a:ext cx="9144000" cy="32793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ángulo 2"/>
          <p:cNvSpPr/>
          <p:nvPr/>
        </p:nvSpPr>
        <p:spPr>
          <a:xfrm>
            <a:off x="3448" y="15280"/>
            <a:ext cx="42723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b="1" kern="0" dirty="0" smtClean="0">
                <a:ln w="1905">
                  <a:solidFill>
                    <a:srgbClr val="A32020"/>
                  </a:solidFill>
                </a:ln>
                <a:solidFill>
                  <a:srgbClr val="A3202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ANÁLISIS DEL SECTOR</a:t>
            </a:r>
            <a:endParaRPr lang="es-EC" sz="2800" b="1" dirty="0"/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2680969108"/>
              </p:ext>
            </p:extLst>
          </p:nvPr>
        </p:nvGraphicFramePr>
        <p:xfrm>
          <a:off x="-2139381" y="3933056"/>
          <a:ext cx="9649072" cy="252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0252" name="Picture 12" descr="Imagen relacionada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02" y="4295440"/>
            <a:ext cx="1440160" cy="89775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ángulo 7"/>
          <p:cNvSpPr/>
          <p:nvPr/>
        </p:nvSpPr>
        <p:spPr>
          <a:xfrm>
            <a:off x="2481084" y="2930659"/>
            <a:ext cx="30764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C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Actividad Económica</a:t>
            </a:r>
          </a:p>
          <a:p>
            <a:pPr lvl="0"/>
            <a:r>
              <a:rPr lang="es-EC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Servicios de Desaduanización </a:t>
            </a:r>
            <a:endParaRPr lang="es-EC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54" name="Picture 14" descr="Resultado de imagen para servicios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058" y="3573040"/>
            <a:ext cx="1086946" cy="1171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6" name="Picture 16" descr="Resultado de imagen para pymes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265352"/>
            <a:ext cx="2027127" cy="147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n 18"/>
          <p:cNvPicPr/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6"/>
          <a:stretch/>
        </p:blipFill>
        <p:spPr>
          <a:xfrm>
            <a:off x="5460876" y="5139828"/>
            <a:ext cx="1152128" cy="911508"/>
          </a:xfrm>
          <a:prstGeom prst="rect">
            <a:avLst/>
          </a:prstGeom>
          <a:ln w="127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139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UDITORIA-INFORMATICA (1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13">
  <a:themeElements>
    <a:clrScheme name="Adyacencia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AUDITORIA-INFORMATICA (1)</Template>
  <TotalTime>3365</TotalTime>
  <Words>1367</Words>
  <Application>Microsoft Office PowerPoint</Application>
  <PresentationFormat>Presentación en pantalla (4:3)</PresentationFormat>
  <Paragraphs>179</Paragraphs>
  <Slides>34</Slides>
  <Notes>2</Notes>
  <HiddenSlides>0</HiddenSlides>
  <MMClips>0</MMClips>
  <ScaleCrop>false</ScaleCrop>
  <HeadingPairs>
    <vt:vector size="6" baseType="variant">
      <vt:variant>
        <vt:lpstr>Tema</vt:lpstr>
      </vt:variant>
      <vt:variant>
        <vt:i4>3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38" baseType="lpstr">
      <vt:lpstr>AUDITORIA-INFORMATICA (1)</vt:lpstr>
      <vt:lpstr>Tema13</vt:lpstr>
      <vt:lpstr>1_Tema de Office</vt:lpstr>
      <vt:lpstr>CorelDRAW</vt:lpstr>
      <vt:lpstr>Presentación de PowerPoint</vt:lpstr>
      <vt:lpstr>Presentación de PowerPoint</vt:lpstr>
      <vt:lpstr>Presentación de PowerPoint</vt:lpstr>
      <vt:lpstr>Presentación de PowerPoint</vt:lpstr>
      <vt:lpstr>MARCO TEÓRICO </vt:lpstr>
      <vt:lpstr>Presentación de PowerPoint</vt:lpstr>
      <vt:lpstr>Presentación de PowerPoint</vt:lpstr>
      <vt:lpstr>MARCO METODOLÓGICO</vt:lpstr>
      <vt:lpstr>Presentación de PowerPoint</vt:lpstr>
      <vt:lpstr>Presentación de PowerPoint</vt:lpstr>
      <vt:lpstr>UNIDAD DE ANÁLISIS  “A&amp;E SALGUERO SERVICIOS ADUANEROS CÍA. LTDA.” </vt:lpstr>
      <vt:lpstr>ETAPAS PARA LA CONSTRUCCIÓN DEL C.M.I.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OBJETIVOS ESTRATÉGICOS POR PERSPECTIVA</vt:lpstr>
      <vt:lpstr>PROPUESTA DE MAPA ESTRATÉGICO</vt:lpstr>
      <vt:lpstr>INDICADORES PERSPECTIVA FINANCIERA</vt:lpstr>
      <vt:lpstr>MATRIZ CMI-FINANCIERA</vt:lpstr>
      <vt:lpstr>INDICADORES PERSPECTIVA CLIENTES</vt:lpstr>
      <vt:lpstr>MATRIZ CMI-CLIENTES</vt:lpstr>
      <vt:lpstr>INDICADORES PERSPECTIVA PROCESOS INTERNOS</vt:lpstr>
      <vt:lpstr>MATRIZ CMI-PROCESOS INTERNOS</vt:lpstr>
      <vt:lpstr>INDICADORES PERSPECTIVA CRECIMIENTO Y DESARROLLO</vt:lpstr>
      <vt:lpstr>MATRIZ CMI-CRECIMIENTO Y DESARROLLO</vt:lpstr>
      <vt:lpstr>FACTIBILIDAD DE LA PROPUESTA</vt:lpstr>
      <vt:lpstr>CONCLUSIONES</vt:lpstr>
      <vt:lpstr>RECOMENDACIONES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Jose</dc:creator>
  <cp:lastModifiedBy>Equipo 1</cp:lastModifiedBy>
  <cp:revision>112</cp:revision>
  <dcterms:created xsi:type="dcterms:W3CDTF">2015-08-06T03:25:14Z</dcterms:created>
  <dcterms:modified xsi:type="dcterms:W3CDTF">2017-09-29T00:23:40Z</dcterms:modified>
</cp:coreProperties>
</file>