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838" r:id="rId1"/>
  </p:sldMasterIdLst>
  <p:sldIdLst>
    <p:sldId id="256" r:id="rId2"/>
    <p:sldId id="257" r:id="rId3"/>
    <p:sldId id="358" r:id="rId4"/>
    <p:sldId id="258" r:id="rId5"/>
    <p:sldId id="259" r:id="rId6"/>
    <p:sldId id="261" r:id="rId7"/>
    <p:sldId id="262" r:id="rId8"/>
    <p:sldId id="263" r:id="rId9"/>
    <p:sldId id="354" r:id="rId10"/>
    <p:sldId id="275" r:id="rId11"/>
    <p:sldId id="276" r:id="rId12"/>
    <p:sldId id="277"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355" r:id="rId27"/>
    <p:sldId id="356" r:id="rId28"/>
    <p:sldId id="318" r:id="rId29"/>
    <p:sldId id="319" r:id="rId30"/>
    <p:sldId id="337" r:id="rId31"/>
    <p:sldId id="323" r:id="rId32"/>
    <p:sldId id="335" r:id="rId33"/>
    <p:sldId id="338" r:id="rId34"/>
    <p:sldId id="341" r:id="rId35"/>
    <p:sldId id="340" r:id="rId36"/>
    <p:sldId id="353" r:id="rId37"/>
    <p:sldId id="343" r:id="rId38"/>
    <p:sldId id="342" r:id="rId39"/>
    <p:sldId id="344" r:id="rId40"/>
    <p:sldId id="345" r:id="rId41"/>
    <p:sldId id="357" r:id="rId42"/>
    <p:sldId id="347" r:id="rId43"/>
    <p:sldId id="348" r:id="rId44"/>
    <p:sldId id="349" r:id="rId45"/>
    <p:sldId id="350" r:id="rId46"/>
    <p:sldId id="352" r:id="rId47"/>
    <p:sldId id="351"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B2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4" autoAdjust="0"/>
    <p:restoredTop sz="93615" autoAdjust="0"/>
  </p:normalViewPr>
  <p:slideViewPr>
    <p:cSldViewPr snapToGrid="0">
      <p:cViewPr varScale="1">
        <p:scale>
          <a:sx n="84" d="100"/>
          <a:sy n="84" d="100"/>
        </p:scale>
        <p:origin x="264" y="96"/>
      </p:cViewPr>
      <p:guideLst>
        <p:guide orient="horz" pos="2160"/>
        <p:guide pos="3840"/>
      </p:guideLst>
    </p:cSldViewPr>
  </p:slideViewPr>
  <p:outlineViewPr>
    <p:cViewPr>
      <p:scale>
        <a:sx n="33" d="100"/>
        <a:sy n="33" d="100"/>
      </p:scale>
      <p:origin x="0" y="-6401"/>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Lst>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9" Type="http://schemas.openxmlformats.org/officeDocument/2006/relationships/slide" Target="slides/slide40.xml"/><Relationship Id="rId3" Type="http://schemas.openxmlformats.org/officeDocument/2006/relationships/slide" Target="slides/slide4.xml"/><Relationship Id="rId21" Type="http://schemas.openxmlformats.org/officeDocument/2006/relationships/slide" Target="slides/slide22.xml"/><Relationship Id="rId34" Type="http://schemas.openxmlformats.org/officeDocument/2006/relationships/slide" Target="slides/slide35.xml"/><Relationship Id="rId42" Type="http://schemas.openxmlformats.org/officeDocument/2006/relationships/slide" Target="slides/slide43.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33" Type="http://schemas.openxmlformats.org/officeDocument/2006/relationships/slide" Target="slides/slide34.xml"/><Relationship Id="rId38" Type="http://schemas.openxmlformats.org/officeDocument/2006/relationships/slide" Target="slides/slide39.xml"/><Relationship Id="rId46" Type="http://schemas.openxmlformats.org/officeDocument/2006/relationships/slide" Target="slides/slide47.xml"/><Relationship Id="rId2" Type="http://schemas.openxmlformats.org/officeDocument/2006/relationships/slide" Target="slides/slide2.xml"/><Relationship Id="rId16" Type="http://schemas.openxmlformats.org/officeDocument/2006/relationships/slide" Target="slides/slide17.xml"/><Relationship Id="rId20" Type="http://schemas.openxmlformats.org/officeDocument/2006/relationships/slide" Target="slides/slide21.xml"/><Relationship Id="rId29" Type="http://schemas.openxmlformats.org/officeDocument/2006/relationships/slide" Target="slides/slide30.xml"/><Relationship Id="rId41" Type="http://schemas.openxmlformats.org/officeDocument/2006/relationships/slide" Target="slides/slide42.xml"/><Relationship Id="rId1" Type="http://schemas.openxmlformats.org/officeDocument/2006/relationships/slide" Target="slides/slide1.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5.xml"/><Relationship Id="rId32" Type="http://schemas.openxmlformats.org/officeDocument/2006/relationships/slide" Target="slides/slide33.xml"/><Relationship Id="rId37" Type="http://schemas.openxmlformats.org/officeDocument/2006/relationships/slide" Target="slides/slide38.xml"/><Relationship Id="rId40" Type="http://schemas.openxmlformats.org/officeDocument/2006/relationships/slide" Target="slides/slide41.xml"/><Relationship Id="rId45" Type="http://schemas.openxmlformats.org/officeDocument/2006/relationships/slide" Target="slides/slide46.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36" Type="http://schemas.openxmlformats.org/officeDocument/2006/relationships/slide" Target="slides/slide37.xml"/><Relationship Id="rId10" Type="http://schemas.openxmlformats.org/officeDocument/2006/relationships/slide" Target="slides/slide11.xml"/><Relationship Id="rId19" Type="http://schemas.openxmlformats.org/officeDocument/2006/relationships/slide" Target="slides/slide20.xml"/><Relationship Id="rId31" Type="http://schemas.openxmlformats.org/officeDocument/2006/relationships/slide" Target="slides/slide32.xml"/><Relationship Id="rId44" Type="http://schemas.openxmlformats.org/officeDocument/2006/relationships/slide" Target="slides/slide45.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 Id="rId35" Type="http://schemas.openxmlformats.org/officeDocument/2006/relationships/slide" Target="slides/slide36.xml"/><Relationship Id="rId43" Type="http://schemas.openxmlformats.org/officeDocument/2006/relationships/slide" Target="slides/slide4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ATRICIA%20ARANHA\Documents\Sari\Tesis\Estudios%20candidatos%20total.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PATRICIA%20ARANHA\Documents\Sari\Tesis\Estudios%20candidatos%20total.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ATRICIA%20ARANHA\Documents\Sari\Tesis\Estudios%20candidatos%20total.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PRODUCTO /PARÁMETRO</a:t>
            </a:r>
          </a:p>
        </c:rich>
      </c:tx>
      <c:overlay val="0"/>
      <c:spPr>
        <a:noFill/>
        <a:ln>
          <a:noFill/>
        </a:ln>
        <a:effectLst/>
      </c:spPr>
    </c:title>
    <c:autoTitleDeleted val="0"/>
    <c:plotArea>
      <c:layout>
        <c:manualLayout>
          <c:layoutTarget val="inner"/>
          <c:xMode val="edge"/>
          <c:yMode val="edge"/>
          <c:x val="0"/>
          <c:y val="0.13093581484132666"/>
          <c:w val="0.98323085522638354"/>
          <c:h val="0.79356084996780429"/>
        </c:manualLayout>
      </c:layout>
      <c:bubbleChart>
        <c:varyColors val="0"/>
        <c:ser>
          <c:idx val="0"/>
          <c:order val="0"/>
          <c:spPr>
            <a:solidFill>
              <a:schemeClr val="accent2">
                <a:alpha val="75000"/>
              </a:schemeClr>
            </a:solidFill>
            <a:ln>
              <a:noFill/>
            </a:ln>
            <a:effectLst/>
          </c:spPr>
          <c:invertIfNegative val="0"/>
          <c:dLbls>
            <c:dLbl>
              <c:idx val="0"/>
              <c:layout>
                <c:manualLayout>
                  <c:x val="-0.12259260885999798"/>
                  <c:y val="-0.22424242424242424"/>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fld id="{CAD94EF3-69DF-413D-AEA7-70ABA783D37C}" type="CELLRANGE">
                      <a:rPr lang="en-US"/>
                      <a:pPr>
                        <a:defRPr sz="900" b="1" i="0" u="none" strike="noStrike" kern="1200" baseline="0">
                          <a:solidFill>
                            <a:schemeClr val="tx1">
                              <a:lumMod val="75000"/>
                              <a:lumOff val="25000"/>
                            </a:schemeClr>
                          </a:solidFill>
                          <a:latin typeface="+mn-lt"/>
                          <a:ea typeface="+mn-ea"/>
                          <a:cs typeface="+mn-cs"/>
                        </a:defRPr>
                      </a:pPr>
                      <a:t>[CELLRANGE]</a:t>
                    </a:fld>
                    <a:endParaRPr lang="es-EC"/>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layout>
                    <c:manualLayout>
                      <c:w val="0.11031102096010817"/>
                      <c:h val="0.10094965402052017"/>
                    </c:manualLayout>
                  </c15:layout>
                  <c15:dlblFieldTable/>
                  <c15:showDataLabelsRange val="1"/>
                </c:ext>
                <c:ext xmlns:c16="http://schemas.microsoft.com/office/drawing/2014/chart" uri="{C3380CC4-5D6E-409C-BE32-E72D297353CC}">
                  <c16:uniqueId val="{00000000-88C6-43BA-8D02-077EAF2C4999}"/>
                </c:ext>
              </c:extLst>
            </c:dLbl>
            <c:dLbl>
              <c:idx val="1"/>
              <c:layout>
                <c:manualLayout>
                  <c:x val="-7.7773740503532418E-2"/>
                  <c:y val="0.14949494949494949"/>
                </c:manualLayout>
              </c:layout>
              <c:tx>
                <c:rich>
                  <a:bodyPr/>
                  <a:lstStyle/>
                  <a:p>
                    <a:fld id="{D12D184D-3958-406F-AE8A-80ADDAE301E7}" type="CELLRANGE">
                      <a:rPr lang="en-US"/>
                      <a:pPr/>
                      <a:t>[CELLRANGE]</a:t>
                    </a:fld>
                    <a:endParaRPr lang="es-EC"/>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88C6-43BA-8D02-077EAF2C4999}"/>
                </c:ext>
              </c:extLst>
            </c:dLbl>
            <c:dLbl>
              <c:idx val="2"/>
              <c:tx>
                <c:rich>
                  <a:bodyPr/>
                  <a:lstStyle/>
                  <a:p>
                    <a:fld id="{02EA9004-D52E-4A22-AD39-C8FA22BD3047}" type="CELLRANGE">
                      <a:rPr lang="es-EC"/>
                      <a:pPr/>
                      <a:t>[CELLRANGE]</a:t>
                    </a:fld>
                    <a:endParaRPr lang="es-EC"/>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8C6-43BA-8D02-077EAF2C4999}"/>
                </c:ext>
              </c:extLst>
            </c:dLbl>
            <c:dLbl>
              <c:idx val="3"/>
              <c:layout>
                <c:manualLayout>
                  <c:x val="-0.1226477775470764"/>
                  <c:y val="-0.27070707070707078"/>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fld id="{2BC58C79-A980-42E7-9C4E-340D0C52F9D9}" type="CELLRANGE">
                      <a:rPr lang="en-US"/>
                      <a:pPr>
                        <a:defRPr sz="900" b="1" i="0" u="none" strike="noStrike" kern="1200" baseline="0">
                          <a:solidFill>
                            <a:schemeClr val="tx1">
                              <a:lumMod val="75000"/>
                              <a:lumOff val="25000"/>
                            </a:schemeClr>
                          </a:solidFill>
                          <a:latin typeface="+mn-lt"/>
                          <a:ea typeface="+mn-ea"/>
                          <a:cs typeface="+mn-cs"/>
                        </a:defRPr>
                      </a:pPr>
                      <a:t>[CELLRANGE]</a:t>
                    </a:fld>
                    <a:endParaRPr lang="es-EC"/>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layout>
                    <c:manualLayout>
                      <c:w val="0.15437795807978363"/>
                      <c:h val="0.16963652270738885"/>
                    </c:manualLayout>
                  </c15:layout>
                  <c15:dlblFieldTable/>
                  <c15:showDataLabelsRange val="1"/>
                </c:ext>
                <c:ext xmlns:c16="http://schemas.microsoft.com/office/drawing/2014/chart" uri="{C3380CC4-5D6E-409C-BE32-E72D297353CC}">
                  <c16:uniqueId val="{00000003-88C6-43BA-8D02-077EAF2C4999}"/>
                </c:ext>
              </c:extLst>
            </c:dLbl>
            <c:dLbl>
              <c:idx val="4"/>
              <c:tx>
                <c:rich>
                  <a:bodyPr/>
                  <a:lstStyle/>
                  <a:p>
                    <a:fld id="{D55E5F53-613A-45F8-BDA3-C113882574BA}" type="CELLRANGE">
                      <a:rPr lang="es-EC"/>
                      <a:pPr/>
                      <a:t>[CELLRANGE]</a:t>
                    </a:fld>
                    <a:endParaRPr lang="es-EC"/>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8C6-43BA-8D02-077EAF2C4999}"/>
                </c:ext>
              </c:extLst>
            </c:dLbl>
            <c:dLbl>
              <c:idx val="5"/>
              <c:layout>
                <c:manualLayout>
                  <c:x val="-8.848192277182397E-2"/>
                  <c:y val="0.14545454545454545"/>
                </c:manualLayout>
              </c:layout>
              <c:tx>
                <c:rich>
                  <a:bodyPr/>
                  <a:lstStyle/>
                  <a:p>
                    <a:fld id="{3E61BEF7-20E3-4140-B26C-2AC48124599F}" type="CELLRANGE">
                      <a:rPr lang="en-US"/>
                      <a:pPr/>
                      <a:t>[CELLRANGE]</a:t>
                    </a:fld>
                    <a:endParaRPr lang="es-EC"/>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88C6-43BA-8D02-077EAF2C4999}"/>
                </c:ext>
              </c:extLst>
            </c:dLbl>
            <c:dLbl>
              <c:idx val="6"/>
              <c:tx>
                <c:rich>
                  <a:bodyPr/>
                  <a:lstStyle/>
                  <a:p>
                    <a:fld id="{B5540482-73BE-4616-8B85-D6456522E656}" type="CELLRANGE">
                      <a:rPr lang="es-EC"/>
                      <a:pPr/>
                      <a:t>[CELLRANGE]</a:t>
                    </a:fld>
                    <a:endParaRPr lang="es-EC"/>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88C6-43BA-8D02-077EAF2C4999}"/>
                </c:ext>
              </c:extLst>
            </c:dLbl>
            <c:dLbl>
              <c:idx val="7"/>
              <c:tx>
                <c:rich>
                  <a:bodyPr/>
                  <a:lstStyle/>
                  <a:p>
                    <a:fld id="{2C2950B8-AE14-45E6-BAF8-F66C820CB426}" type="CELLRANGE">
                      <a:rPr lang="es-EC"/>
                      <a:pPr/>
                      <a:t>[CELLRANGE]</a:t>
                    </a:fld>
                    <a:endParaRPr lang="es-EC"/>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8C6-43BA-8D02-077EAF2C4999}"/>
                </c:ext>
              </c:extLst>
            </c:dLbl>
            <c:dLbl>
              <c:idx val="8"/>
              <c:tx>
                <c:rich>
                  <a:bodyPr/>
                  <a:lstStyle/>
                  <a:p>
                    <a:fld id="{0D381F1D-BA1D-48DD-9975-90384F33B8BA}" type="CELLRANGE">
                      <a:rPr lang="es-EC"/>
                      <a:pPr/>
                      <a:t>[CELLRANGE]</a:t>
                    </a:fld>
                    <a:endParaRPr lang="es-EC"/>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88C6-43BA-8D02-077EAF2C4999}"/>
                </c:ext>
              </c:extLst>
            </c:dLbl>
            <c:dLbl>
              <c:idx val="9"/>
              <c:tx>
                <c:rich>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fld id="{B062E0B7-0CDF-456A-88C0-22E23C56273B}" type="CELLRANGE">
                      <a:rPr lang="es-EC"/>
                      <a:pPr>
                        <a:defRPr sz="900" b="1" i="0" u="none" strike="noStrike" kern="1200" baseline="0">
                          <a:solidFill>
                            <a:schemeClr val="tx1">
                              <a:lumMod val="75000"/>
                              <a:lumOff val="25000"/>
                            </a:schemeClr>
                          </a:solidFill>
                          <a:latin typeface="+mn-lt"/>
                          <a:ea typeface="+mn-ea"/>
                          <a:cs typeface="+mn-cs"/>
                        </a:defRPr>
                      </a:pPr>
                      <a:t>[CELLRANGE]</a:t>
                    </a:fld>
                    <a:endParaRPr lang="es-EC"/>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xForSave val="1"/>
                  <c15:showDataLabelsRange val="1"/>
                </c:ext>
                <c:ext xmlns:c16="http://schemas.microsoft.com/office/drawing/2014/chart" uri="{C3380CC4-5D6E-409C-BE32-E72D297353CC}">
                  <c16:uniqueId val="{00000009-88C6-43BA-8D02-077EAF2C4999}"/>
                </c:ext>
              </c:extLst>
            </c:dLbl>
            <c:dLbl>
              <c:idx val="10"/>
              <c:tx>
                <c:rich>
                  <a:bodyPr/>
                  <a:lstStyle/>
                  <a:p>
                    <a:fld id="{E13D824A-7A05-4745-A712-C4F09AF4F481}" type="CELLRANGE">
                      <a:rPr lang="es-EC"/>
                      <a:pPr/>
                      <a:t>[CELLRANGE]</a:t>
                    </a:fld>
                    <a:endParaRPr lang="es-EC"/>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88C6-43BA-8D02-077EAF2C4999}"/>
                </c:ext>
              </c:extLst>
            </c:dLbl>
            <c:dLbl>
              <c:idx val="11"/>
              <c:tx>
                <c:rich>
                  <a:bodyPr/>
                  <a:lstStyle/>
                  <a:p>
                    <a:fld id="{055C0C5B-85CE-45FB-8E1D-A70A2FDCF404}" type="CELLRANGE">
                      <a:rPr lang="es-EC"/>
                      <a:pPr/>
                      <a:t>[CELLRANGE]</a:t>
                    </a:fld>
                    <a:endParaRPr lang="es-EC"/>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88C6-43BA-8D02-077EAF2C4999}"/>
                </c:ext>
              </c:extLst>
            </c:dLbl>
            <c:dLbl>
              <c:idx val="12"/>
              <c:tx>
                <c:rich>
                  <a:bodyPr/>
                  <a:lstStyle/>
                  <a:p>
                    <a:fld id="{0BBE68DA-3DB6-419F-9709-5E3E47D0F28A}" type="CELLRANGE">
                      <a:rPr lang="es-EC"/>
                      <a:pPr/>
                      <a:t>[CELLRANGE]</a:t>
                    </a:fld>
                    <a:endParaRPr lang="es-EC"/>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88C6-43BA-8D02-077EAF2C499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EC"/>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strRef>
              <c:f>características!$H$2:$H$14</c:f>
              <c:strCache>
                <c:ptCount val="13"/>
                <c:pt idx="0">
                  <c:v>Crisantemo Morifolium</c:v>
                </c:pt>
                <c:pt idx="1">
                  <c:v>Cultivo</c:v>
                </c:pt>
                <c:pt idx="2">
                  <c:v>Flor</c:v>
                </c:pt>
                <c:pt idx="3">
                  <c:v>Manejo integrado de plagas</c:v>
                </c:pt>
                <c:pt idx="4">
                  <c:v>Mango</c:v>
                </c:pt>
                <c:pt idx="5">
                  <c:v>Matricaria</c:v>
                </c:pt>
                <c:pt idx="6">
                  <c:v>Orquídea</c:v>
                </c:pt>
                <c:pt idx="7">
                  <c:v>Pepino</c:v>
                </c:pt>
                <c:pt idx="8">
                  <c:v>Planta</c:v>
                </c:pt>
                <c:pt idx="9">
                  <c:v>Plántulas de col </c:v>
                </c:pt>
                <c:pt idx="10">
                  <c:v>Rosas</c:v>
                </c:pt>
                <c:pt idx="11">
                  <c:v>Tomate</c:v>
                </c:pt>
                <c:pt idx="12">
                  <c:v>Vegetales</c:v>
                </c:pt>
              </c:strCache>
            </c:strRef>
          </c:xVal>
          <c:yVal>
            <c:numRef>
              <c:f>características!$I$2:$I$14</c:f>
              <c:numCache>
                <c:formatCode>General</c:formatCode>
                <c:ptCount val="13"/>
                <c:pt idx="0">
                  <c:v>1</c:v>
                </c:pt>
                <c:pt idx="1">
                  <c:v>1</c:v>
                </c:pt>
                <c:pt idx="2">
                  <c:v>2</c:v>
                </c:pt>
                <c:pt idx="3">
                  <c:v>1</c:v>
                </c:pt>
                <c:pt idx="4">
                  <c:v>1</c:v>
                </c:pt>
                <c:pt idx="5">
                  <c:v>1</c:v>
                </c:pt>
                <c:pt idx="6">
                  <c:v>2</c:v>
                </c:pt>
                <c:pt idx="7">
                  <c:v>1</c:v>
                </c:pt>
                <c:pt idx="8">
                  <c:v>6</c:v>
                </c:pt>
                <c:pt idx="9">
                  <c:v>1</c:v>
                </c:pt>
                <c:pt idx="10">
                  <c:v>2</c:v>
                </c:pt>
                <c:pt idx="11">
                  <c:v>6</c:v>
                </c:pt>
                <c:pt idx="12">
                  <c:v>1</c:v>
                </c:pt>
              </c:numCache>
            </c:numRef>
          </c:yVal>
          <c:bubbleSize>
            <c:numLit>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Lit>
          </c:bubbleSize>
          <c:bubble3D val="1"/>
          <c:extLst>
            <c:ext xmlns:c15="http://schemas.microsoft.com/office/drawing/2012/chart" uri="{02D57815-91ED-43cb-92C2-25804820EDAC}">
              <c15:datalabelsRange>
                <c15:f>características!$H$2:$H$14</c15:f>
                <c15:dlblRangeCache>
                  <c:ptCount val="13"/>
                  <c:pt idx="0">
                    <c:v>Crisantemo Morifolium</c:v>
                  </c:pt>
                  <c:pt idx="1">
                    <c:v>Cultivo</c:v>
                  </c:pt>
                  <c:pt idx="2">
                    <c:v>Flor</c:v>
                  </c:pt>
                  <c:pt idx="3">
                    <c:v>Manejo integrado de plagas</c:v>
                  </c:pt>
                  <c:pt idx="4">
                    <c:v>Mango</c:v>
                  </c:pt>
                  <c:pt idx="5">
                    <c:v>Matricaria</c:v>
                  </c:pt>
                  <c:pt idx="6">
                    <c:v>Orquídea</c:v>
                  </c:pt>
                  <c:pt idx="7">
                    <c:v>Pepino</c:v>
                  </c:pt>
                  <c:pt idx="8">
                    <c:v>Planta</c:v>
                  </c:pt>
                  <c:pt idx="9">
                    <c:v>Plántulas de col </c:v>
                  </c:pt>
                  <c:pt idx="10">
                    <c:v>Rosas</c:v>
                  </c:pt>
                  <c:pt idx="11">
                    <c:v>Tomate</c:v>
                  </c:pt>
                  <c:pt idx="12">
                    <c:v>Vegetales</c:v>
                  </c:pt>
                </c15:dlblRangeCache>
              </c15:datalabelsRange>
            </c:ext>
            <c:ext xmlns:c16="http://schemas.microsoft.com/office/drawing/2014/chart" uri="{C3380CC4-5D6E-409C-BE32-E72D297353CC}">
              <c16:uniqueId val="{0000000D-88C6-43BA-8D02-077EAF2C4999}"/>
            </c:ext>
          </c:extLst>
        </c:ser>
        <c:dLbls>
          <c:dLblPos val="ctr"/>
          <c:showLegendKey val="0"/>
          <c:showVal val="1"/>
          <c:showCatName val="0"/>
          <c:showSerName val="0"/>
          <c:showPercent val="0"/>
          <c:showBubbleSize val="0"/>
        </c:dLbls>
        <c:bubbleScale val="100"/>
        <c:showNegBubbles val="0"/>
        <c:axId val="718418864"/>
        <c:axId val="708031840"/>
      </c:bubbleChart>
      <c:valAx>
        <c:axId val="718418864"/>
        <c:scaling>
          <c:orientation val="minMax"/>
        </c:scaling>
        <c:delete val="1"/>
        <c:axPos val="b"/>
        <c:numFmt formatCode="General" sourceLinked="1"/>
        <c:majorTickMark val="none"/>
        <c:minorTickMark val="none"/>
        <c:tickLblPos val="nextTo"/>
        <c:crossAx val="708031840"/>
        <c:crosses val="autoZero"/>
        <c:crossBetween val="midCat"/>
      </c:valAx>
      <c:valAx>
        <c:axId val="708031840"/>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71841886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características!$I$20</c:f>
              <c:strCache>
                <c:ptCount val="1"/>
                <c:pt idx="0">
                  <c:v>LUGAR DEL EXPERIMENTO</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cat>
            <c:strRef>
              <c:f>características!$H$21:$H$35</c:f>
              <c:strCache>
                <c:ptCount val="15"/>
                <c:pt idx="0">
                  <c:v>Malaysia</c:v>
                </c:pt>
                <c:pt idx="1">
                  <c:v>Ecuador</c:v>
                </c:pt>
                <c:pt idx="2">
                  <c:v>Damyang</c:v>
                </c:pt>
                <c:pt idx="3">
                  <c:v>Panamá</c:v>
                </c:pt>
                <c:pt idx="4">
                  <c:v>Palermo</c:v>
                </c:pt>
                <c:pt idx="5">
                  <c:v>Zimbabwe</c:v>
                </c:pt>
                <c:pt idx="6">
                  <c:v>Grecia</c:v>
                </c:pt>
                <c:pt idx="7">
                  <c:v>México</c:v>
                </c:pt>
                <c:pt idx="8">
                  <c:v>Corea</c:v>
                </c:pt>
                <c:pt idx="9">
                  <c:v>España</c:v>
                </c:pt>
                <c:pt idx="10">
                  <c:v>Malasia</c:v>
                </c:pt>
                <c:pt idx="11">
                  <c:v>Japón</c:v>
                </c:pt>
                <c:pt idx="12">
                  <c:v>China</c:v>
                </c:pt>
                <c:pt idx="13">
                  <c:v>Suiza</c:v>
                </c:pt>
                <c:pt idx="14">
                  <c:v>Europa</c:v>
                </c:pt>
              </c:strCache>
            </c:strRef>
          </c:cat>
          <c:val>
            <c:numRef>
              <c:f>características!$I$21:$I$35</c:f>
              <c:numCache>
                <c:formatCode>General</c:formatCode>
                <c:ptCount val="15"/>
                <c:pt idx="0">
                  <c:v>1</c:v>
                </c:pt>
                <c:pt idx="1">
                  <c:v>2</c:v>
                </c:pt>
                <c:pt idx="2">
                  <c:v>1</c:v>
                </c:pt>
                <c:pt idx="3">
                  <c:v>1</c:v>
                </c:pt>
                <c:pt idx="4">
                  <c:v>1</c:v>
                </c:pt>
                <c:pt idx="5">
                  <c:v>1</c:v>
                </c:pt>
                <c:pt idx="6">
                  <c:v>2</c:v>
                </c:pt>
                <c:pt idx="7">
                  <c:v>1</c:v>
                </c:pt>
                <c:pt idx="8">
                  <c:v>1</c:v>
                </c:pt>
                <c:pt idx="9">
                  <c:v>3</c:v>
                </c:pt>
                <c:pt idx="10">
                  <c:v>1</c:v>
                </c:pt>
                <c:pt idx="11">
                  <c:v>1</c:v>
                </c:pt>
                <c:pt idx="12">
                  <c:v>6</c:v>
                </c:pt>
                <c:pt idx="13">
                  <c:v>1</c:v>
                </c:pt>
                <c:pt idx="14">
                  <c:v>1</c:v>
                </c:pt>
              </c:numCache>
            </c:numRef>
          </c:val>
          <c:extLst>
            <c:ext xmlns:c16="http://schemas.microsoft.com/office/drawing/2014/chart" uri="{C3380CC4-5D6E-409C-BE32-E72D297353CC}">
              <c16:uniqueId val="{00000000-FC6F-41F2-9493-A6A362C283F9}"/>
            </c:ext>
          </c:extLst>
        </c:ser>
        <c:dLbls>
          <c:showLegendKey val="0"/>
          <c:showVal val="0"/>
          <c:showCatName val="0"/>
          <c:showSerName val="0"/>
          <c:showPercent val="0"/>
          <c:showBubbleSize val="0"/>
        </c:dLbls>
        <c:gapWidth val="65"/>
        <c:shape val="box"/>
        <c:axId val="633718336"/>
        <c:axId val="705000720"/>
        <c:axId val="0"/>
      </c:bar3DChart>
      <c:catAx>
        <c:axId val="6337183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705000720"/>
        <c:crosses val="autoZero"/>
        <c:auto val="1"/>
        <c:lblAlgn val="ctr"/>
        <c:lblOffset val="100"/>
        <c:noMultiLvlLbl val="0"/>
      </c:catAx>
      <c:valAx>
        <c:axId val="70500072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crossAx val="63371833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C"/>
              <a:t>VARIABLES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C"/>
        </a:p>
      </c:txPr>
    </c:title>
    <c:autoTitleDeleted val="0"/>
    <c:plotArea>
      <c:layout>
        <c:manualLayout>
          <c:layoutTarget val="inner"/>
          <c:xMode val="edge"/>
          <c:yMode val="edge"/>
          <c:x val="0"/>
          <c:y val="5.0127734033245851E-2"/>
          <c:w val="0.98323085522638354"/>
          <c:h val="0.8743688857074684"/>
        </c:manualLayout>
      </c:layout>
      <c:barChart>
        <c:barDir val="col"/>
        <c:grouping val="clustered"/>
        <c:varyColors val="0"/>
        <c:ser>
          <c:idx val="0"/>
          <c:order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delete val="1"/>
          </c:dLbls>
          <c:cat>
            <c:strRef>
              <c:f>características!$H$43:$H$70</c:f>
              <c:strCache>
                <c:ptCount val="28"/>
                <c:pt idx="0">
                  <c:v>Agua a los cultivos</c:v>
                </c:pt>
                <c:pt idx="1">
                  <c:v>Calidad de ambiente</c:v>
                </c:pt>
                <c:pt idx="2">
                  <c:v>Concentración de CO2</c:v>
                </c:pt>
                <c:pt idx="3">
                  <c:v>Densidad de la luz solar</c:v>
                </c:pt>
                <c:pt idx="4">
                  <c:v>Estrés hídrico</c:v>
                </c:pt>
                <c:pt idx="5">
                  <c:v>Humedad</c:v>
                </c:pt>
                <c:pt idx="6">
                  <c:v>Humedad del aire</c:v>
                </c:pt>
                <c:pt idx="7">
                  <c:v>Humedad del suelo</c:v>
                </c:pt>
                <c:pt idx="8">
                  <c:v>Humedad foliar</c:v>
                </c:pt>
                <c:pt idx="9">
                  <c:v>Humedad relativa</c:v>
                </c:pt>
                <c:pt idx="10">
                  <c:v>Humedad relativa del aire</c:v>
                </c:pt>
                <c:pt idx="11">
                  <c:v>Iluminación</c:v>
                </c:pt>
                <c:pt idx="12">
                  <c:v>Intensidad de la luz</c:v>
                </c:pt>
                <c:pt idx="13">
                  <c:v>Luminosidad</c:v>
                </c:pt>
                <c:pt idx="14">
                  <c:v>Propiedades del suelo</c:v>
                </c:pt>
                <c:pt idx="15">
                  <c:v>Punto de rocío</c:v>
                </c:pt>
                <c:pt idx="16">
                  <c:v>Radiación solar</c:v>
                </c:pt>
                <c:pt idx="17">
                  <c:v>Radiación solar y fotosintética</c:v>
                </c:pt>
                <c:pt idx="18">
                  <c:v>Riego del fertilizante</c:v>
                </c:pt>
                <c:pt idx="19">
                  <c:v>Temperatura</c:v>
                </c:pt>
                <c:pt idx="20">
                  <c:v>Temperatura ambiente</c:v>
                </c:pt>
                <c:pt idx="21">
                  <c:v>Temperatura de la hoja</c:v>
                </c:pt>
                <c:pt idx="22">
                  <c:v>temperatura del aire</c:v>
                </c:pt>
                <c:pt idx="23">
                  <c:v>Temperatura del suelo</c:v>
                </c:pt>
                <c:pt idx="24">
                  <c:v>Temperatura el rocío</c:v>
                </c:pt>
                <c:pt idx="25">
                  <c:v>Temperatura foliar</c:v>
                </c:pt>
                <c:pt idx="26">
                  <c:v>Transpiración</c:v>
                </c:pt>
                <c:pt idx="27">
                  <c:v>Velocidad y dirección del viento</c:v>
                </c:pt>
              </c:strCache>
            </c:strRef>
          </c:cat>
          <c:val>
            <c:numRef>
              <c:f>características!$I$43:$I$70</c:f>
              <c:numCache>
                <c:formatCode>General</c:formatCode>
                <c:ptCount val="28"/>
                <c:pt idx="0">
                  <c:v>1</c:v>
                </c:pt>
                <c:pt idx="1">
                  <c:v>1</c:v>
                </c:pt>
                <c:pt idx="2">
                  <c:v>6</c:v>
                </c:pt>
                <c:pt idx="3">
                  <c:v>1</c:v>
                </c:pt>
                <c:pt idx="4">
                  <c:v>1</c:v>
                </c:pt>
                <c:pt idx="5">
                  <c:v>11</c:v>
                </c:pt>
                <c:pt idx="6">
                  <c:v>3</c:v>
                </c:pt>
                <c:pt idx="7">
                  <c:v>2</c:v>
                </c:pt>
                <c:pt idx="8">
                  <c:v>1</c:v>
                </c:pt>
                <c:pt idx="9">
                  <c:v>6</c:v>
                </c:pt>
                <c:pt idx="10">
                  <c:v>1</c:v>
                </c:pt>
                <c:pt idx="11">
                  <c:v>1</c:v>
                </c:pt>
                <c:pt idx="12">
                  <c:v>3</c:v>
                </c:pt>
                <c:pt idx="13">
                  <c:v>4</c:v>
                </c:pt>
                <c:pt idx="14">
                  <c:v>1</c:v>
                </c:pt>
                <c:pt idx="15">
                  <c:v>1</c:v>
                </c:pt>
                <c:pt idx="16">
                  <c:v>1</c:v>
                </c:pt>
                <c:pt idx="17">
                  <c:v>1</c:v>
                </c:pt>
                <c:pt idx="18">
                  <c:v>1</c:v>
                </c:pt>
                <c:pt idx="19">
                  <c:v>15</c:v>
                </c:pt>
                <c:pt idx="20">
                  <c:v>1</c:v>
                </c:pt>
                <c:pt idx="21">
                  <c:v>3</c:v>
                </c:pt>
                <c:pt idx="22">
                  <c:v>3</c:v>
                </c:pt>
                <c:pt idx="23">
                  <c:v>2</c:v>
                </c:pt>
                <c:pt idx="24">
                  <c:v>1</c:v>
                </c:pt>
                <c:pt idx="25">
                  <c:v>1</c:v>
                </c:pt>
                <c:pt idx="26">
                  <c:v>1</c:v>
                </c:pt>
                <c:pt idx="27">
                  <c:v>1</c:v>
                </c:pt>
              </c:numCache>
            </c:numRef>
          </c:val>
          <c:extLst>
            <c:ext xmlns:c16="http://schemas.microsoft.com/office/drawing/2014/chart" uri="{C3380CC4-5D6E-409C-BE32-E72D297353CC}">
              <c16:uniqueId val="{00000000-83D3-429F-96CB-7CFB7B7ADB69}"/>
            </c:ext>
          </c:extLst>
        </c:ser>
        <c:dLbls>
          <c:dLblPos val="ctr"/>
          <c:showLegendKey val="0"/>
          <c:showVal val="1"/>
          <c:showCatName val="0"/>
          <c:showSerName val="0"/>
          <c:showPercent val="0"/>
          <c:showBubbleSize val="0"/>
        </c:dLbls>
        <c:gapWidth val="150"/>
        <c:axId val="718418864"/>
        <c:axId val="708031840"/>
      </c:barChart>
      <c:catAx>
        <c:axId val="718418864"/>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2">
                <a:lumMod val="40000"/>
                <a:lumOff val="60000"/>
              </a:schemeClr>
            </a:solidFill>
            <a:round/>
          </a:ln>
          <a:effectLst/>
        </c:spPr>
        <c:txPr>
          <a:bodyPr rot="-600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C"/>
          </a:p>
        </c:txPr>
        <c:crossAx val="708031840"/>
        <c:crosses val="autoZero"/>
        <c:auto val="1"/>
        <c:lblAlgn val="ctr"/>
        <c:lblOffset val="100"/>
        <c:noMultiLvlLbl val="0"/>
      </c:catAx>
      <c:valAx>
        <c:axId val="708031840"/>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C"/>
          </a:p>
        </c:txPr>
        <c:crossAx val="718418864"/>
        <c:crosses val="autoZero"/>
        <c:crossBetween val="between"/>
      </c:valAx>
      <c:spPr>
        <a:noFill/>
        <a:ln>
          <a:noFill/>
        </a:ln>
        <a:effectLst/>
      </c:spPr>
    </c:plotArea>
    <c:plotVisOnly val="1"/>
    <c:dispBlanksAs val="gap"/>
    <c:showDLblsOverMax val="0"/>
  </c:chart>
  <c:spPr>
    <a:noFill/>
    <a:ln>
      <a:noFill/>
    </a:ln>
    <a:effectLst/>
  </c:spPr>
  <c:txPr>
    <a:bodyPr/>
    <a:lstStyle/>
    <a:p>
      <a:pPr>
        <a:defRPr b="1"/>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DA2B16-6741-4811-86CE-537676DA1F22}" type="doc">
      <dgm:prSet loTypeId="urn:microsoft.com/office/officeart/2005/8/layout/hierarchy1" loCatId="Inbox" qsTypeId="urn:microsoft.com/office/officeart/2005/8/quickstyle/simple1" qsCatId="simple" csTypeId="urn:microsoft.com/office/officeart/2005/8/colors/accent0_3" csCatId="mainScheme" phldr="1"/>
      <dgm:spPr/>
      <dgm:t>
        <a:bodyPr/>
        <a:lstStyle/>
        <a:p>
          <a:endParaRPr lang="en-US"/>
        </a:p>
      </dgm:t>
    </dgm:pt>
    <dgm:pt modelId="{99592B95-355B-4044-B615-ACF22BD50084}">
      <dgm:prSet/>
      <dgm:spPr/>
      <dgm:t>
        <a:bodyPr/>
        <a:lstStyle/>
        <a:p>
          <a:r>
            <a:rPr lang="es-ES" dirty="0"/>
            <a:t>El cultivo de flores en Ecuador es la tercera actividad agrícola que genera divisas para el país.</a:t>
          </a:r>
          <a:endParaRPr lang="en-US" dirty="0"/>
        </a:p>
      </dgm:t>
    </dgm:pt>
    <dgm:pt modelId="{C65A766D-CDF2-4CBA-8586-3EAAE918A2C3}" type="parTrans" cxnId="{EDE30F71-3825-43A2-856E-79B8E0F5BAE8}">
      <dgm:prSet/>
      <dgm:spPr/>
      <dgm:t>
        <a:bodyPr/>
        <a:lstStyle/>
        <a:p>
          <a:endParaRPr lang="en-US"/>
        </a:p>
      </dgm:t>
    </dgm:pt>
    <dgm:pt modelId="{C0B4F3E6-6524-440E-9A92-3DD1885EC959}" type="sibTrans" cxnId="{EDE30F71-3825-43A2-856E-79B8E0F5BAE8}">
      <dgm:prSet/>
      <dgm:spPr/>
      <dgm:t>
        <a:bodyPr/>
        <a:lstStyle/>
        <a:p>
          <a:endParaRPr lang="en-US"/>
        </a:p>
      </dgm:t>
    </dgm:pt>
    <dgm:pt modelId="{91DB2701-AD05-4D2C-AF5A-A72841BBCF07}" type="pres">
      <dgm:prSet presAssocID="{53DA2B16-6741-4811-86CE-537676DA1F22}" presName="hierChild1" presStyleCnt="0">
        <dgm:presLayoutVars>
          <dgm:chPref val="1"/>
          <dgm:dir/>
          <dgm:animOne val="branch"/>
          <dgm:animLvl val="lvl"/>
          <dgm:resizeHandles/>
        </dgm:presLayoutVars>
      </dgm:prSet>
      <dgm:spPr/>
    </dgm:pt>
    <dgm:pt modelId="{25EE5E4E-F240-429E-95E5-5A23BF2C5004}" type="pres">
      <dgm:prSet presAssocID="{99592B95-355B-4044-B615-ACF22BD50084}" presName="hierRoot1" presStyleCnt="0"/>
      <dgm:spPr/>
    </dgm:pt>
    <dgm:pt modelId="{CEFE58B0-7F9E-496C-8460-782041ED5942}" type="pres">
      <dgm:prSet presAssocID="{99592B95-355B-4044-B615-ACF22BD50084}" presName="composite" presStyleCnt="0"/>
      <dgm:spPr/>
    </dgm:pt>
    <dgm:pt modelId="{D3E6C1BE-4C2D-4F3A-9781-AE83A9E487D9}" type="pres">
      <dgm:prSet presAssocID="{99592B95-355B-4044-B615-ACF22BD50084}" presName="background" presStyleLbl="node0" presStyleIdx="0" presStyleCnt="1"/>
      <dgm:spPr/>
    </dgm:pt>
    <dgm:pt modelId="{7F6F2825-09BB-4B02-9BF6-764FEF946A08}" type="pres">
      <dgm:prSet presAssocID="{99592B95-355B-4044-B615-ACF22BD50084}" presName="text" presStyleLbl="fgAcc0" presStyleIdx="0" presStyleCnt="1">
        <dgm:presLayoutVars>
          <dgm:chPref val="3"/>
        </dgm:presLayoutVars>
      </dgm:prSet>
      <dgm:spPr/>
    </dgm:pt>
    <dgm:pt modelId="{44A103DC-E883-4BFB-9FA8-D0FD3C68D360}" type="pres">
      <dgm:prSet presAssocID="{99592B95-355B-4044-B615-ACF22BD50084}" presName="hierChild2" presStyleCnt="0"/>
      <dgm:spPr/>
    </dgm:pt>
  </dgm:ptLst>
  <dgm:cxnLst>
    <dgm:cxn modelId="{7EEBB90A-9668-4DB6-B07D-F9190499C1F8}" type="presOf" srcId="{53DA2B16-6741-4811-86CE-537676DA1F22}" destId="{91DB2701-AD05-4D2C-AF5A-A72841BBCF07}" srcOrd="0" destOrd="0" presId="urn:microsoft.com/office/officeart/2005/8/layout/hierarchy1"/>
    <dgm:cxn modelId="{EDE30F71-3825-43A2-856E-79B8E0F5BAE8}" srcId="{53DA2B16-6741-4811-86CE-537676DA1F22}" destId="{99592B95-355B-4044-B615-ACF22BD50084}" srcOrd="0" destOrd="0" parTransId="{C65A766D-CDF2-4CBA-8586-3EAAE918A2C3}" sibTransId="{C0B4F3E6-6524-440E-9A92-3DD1885EC959}"/>
    <dgm:cxn modelId="{F1A621B3-2B17-455B-93FC-030F48C5D31D}" type="presOf" srcId="{99592B95-355B-4044-B615-ACF22BD50084}" destId="{7F6F2825-09BB-4B02-9BF6-764FEF946A08}" srcOrd="0" destOrd="0" presId="urn:microsoft.com/office/officeart/2005/8/layout/hierarchy1"/>
    <dgm:cxn modelId="{5CE8B36A-8556-4877-B08C-7FCADE82D357}" type="presParOf" srcId="{91DB2701-AD05-4D2C-AF5A-A72841BBCF07}" destId="{25EE5E4E-F240-429E-95E5-5A23BF2C5004}" srcOrd="0" destOrd="0" presId="urn:microsoft.com/office/officeart/2005/8/layout/hierarchy1"/>
    <dgm:cxn modelId="{4CCB119D-66B1-47C1-ADE7-FCC555FDF14F}" type="presParOf" srcId="{25EE5E4E-F240-429E-95E5-5A23BF2C5004}" destId="{CEFE58B0-7F9E-496C-8460-782041ED5942}" srcOrd="0" destOrd="0" presId="urn:microsoft.com/office/officeart/2005/8/layout/hierarchy1"/>
    <dgm:cxn modelId="{F025F3A7-7C8C-4145-B8D9-A6A4DF18DEB2}" type="presParOf" srcId="{CEFE58B0-7F9E-496C-8460-782041ED5942}" destId="{D3E6C1BE-4C2D-4F3A-9781-AE83A9E487D9}" srcOrd="0" destOrd="0" presId="urn:microsoft.com/office/officeart/2005/8/layout/hierarchy1"/>
    <dgm:cxn modelId="{9A470866-D5D7-4A0C-8D4B-DC4D140FBAD1}" type="presParOf" srcId="{CEFE58B0-7F9E-496C-8460-782041ED5942}" destId="{7F6F2825-09BB-4B02-9BF6-764FEF946A08}" srcOrd="1" destOrd="0" presId="urn:microsoft.com/office/officeart/2005/8/layout/hierarchy1"/>
    <dgm:cxn modelId="{39ACEA13-1CE3-4885-8985-333AFF041D9D}" type="presParOf" srcId="{25EE5E4E-F240-429E-95E5-5A23BF2C5004}" destId="{44A103DC-E883-4BFB-9FA8-D0FD3C68D36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EA5EFBD-8BEC-4977-89E8-6665C527D541}" type="doc">
      <dgm:prSet loTypeId="urn:microsoft.com/office/officeart/2005/8/layout/cycle3" loCatId="cycle" qsTypeId="urn:microsoft.com/office/officeart/2005/8/quickstyle/3d1" qsCatId="3D" csTypeId="urn:microsoft.com/office/officeart/2005/8/colors/colorful1" csCatId="colorful" phldr="1"/>
      <dgm:spPr/>
      <dgm:t>
        <a:bodyPr/>
        <a:lstStyle/>
        <a:p>
          <a:endParaRPr lang="es-ES"/>
        </a:p>
      </dgm:t>
    </dgm:pt>
    <dgm:pt modelId="{FA65F5D3-DBFA-46DC-81FB-525F7F947635}">
      <dgm:prSet phldrT="[Texto]" custT="1"/>
      <dgm:spPr/>
      <dgm:t>
        <a:bodyPr/>
        <a:lstStyle/>
        <a:p>
          <a:pPr algn="ctr"/>
          <a:r>
            <a:rPr lang="es-ES" sz="1200" b="1" cap="none" spc="0">
              <a:ln w="10160">
                <a:prstDash val="solid"/>
              </a:ln>
              <a:effectLst>
                <a:outerShdw blurRad="38100" dist="22860" dir="5400000" algn="tl" rotWithShape="0">
                  <a:srgbClr val="000000">
                    <a:alpha val="30000"/>
                  </a:srgbClr>
                </a:outerShdw>
              </a:effectLst>
            </a:rPr>
            <a:t>Pregunta de Investigación</a:t>
          </a:r>
        </a:p>
      </dgm:t>
    </dgm:pt>
    <dgm:pt modelId="{44B4EF61-AC88-4F08-84CC-7B2E05698583}" type="parTrans" cxnId="{55165815-6680-44D5-9024-ADB92D523388}">
      <dgm:prSet/>
      <dgm:spPr/>
      <dgm:t>
        <a:bodyPr/>
        <a:lstStyle/>
        <a:p>
          <a:pPr algn="ctr"/>
          <a:endParaRPr lang="es-ES"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C009FE4D-C64F-4F78-B3E7-00CE5BA15EB7}" type="sibTrans" cxnId="{55165815-6680-44D5-9024-ADB92D523388}">
      <dgm:prSet>
        <dgm:style>
          <a:lnRef idx="0">
            <a:schemeClr val="accent1"/>
          </a:lnRef>
          <a:fillRef idx="3">
            <a:schemeClr val="accent1"/>
          </a:fillRef>
          <a:effectRef idx="3">
            <a:schemeClr val="accent1"/>
          </a:effectRef>
          <a:fontRef idx="minor">
            <a:schemeClr val="lt1"/>
          </a:fontRef>
        </dgm:style>
      </dgm:prSet>
      <dgm:spPr/>
      <dgm:t>
        <a:bodyPr/>
        <a:lstStyle/>
        <a:p>
          <a:pPr algn="ctr"/>
          <a:endParaRPr lang="es-ES"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87BC111C-2227-4415-BCD5-3ED97C8295B2}">
      <dgm:prSet phldrT="[Texto]" custT="1"/>
      <dgm:spPr/>
      <dgm:t>
        <a:bodyPr/>
        <a:lstStyle/>
        <a:p>
          <a:pPr algn="ctr"/>
          <a:r>
            <a:rPr lang="es-ES" sz="1200" b="1" cap="none" spc="0">
              <a:ln w="10160">
                <a:prstDash val="solid"/>
              </a:ln>
              <a:effectLst>
                <a:outerShdw blurRad="38100" dist="22860" dir="5400000" algn="tl" rotWithShape="0">
                  <a:srgbClr val="000000">
                    <a:alpha val="30000"/>
                  </a:srgbClr>
                </a:outerShdw>
              </a:effectLst>
            </a:rPr>
            <a:t>Criterios de Inclusión y Exclusión</a:t>
          </a:r>
        </a:p>
      </dgm:t>
    </dgm:pt>
    <dgm:pt modelId="{0557B3FA-E03F-48DD-8BCC-074682C7541D}" type="parTrans" cxnId="{60F8FE96-6B1F-4DC6-8C7E-F3E59F49765C}">
      <dgm:prSet/>
      <dgm:spPr/>
      <dgm:t>
        <a:bodyPr/>
        <a:lstStyle/>
        <a:p>
          <a:pPr algn="ctr"/>
          <a:endParaRPr lang="es-ES"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ACAA7EA8-71B7-405C-9E74-55DCBDF2D0CA}" type="sibTrans" cxnId="{60F8FE96-6B1F-4DC6-8C7E-F3E59F49765C}">
      <dgm:prSet/>
      <dgm:spPr/>
      <dgm:t>
        <a:bodyPr/>
        <a:lstStyle/>
        <a:p>
          <a:pPr algn="ctr"/>
          <a:endParaRPr lang="es-ES"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3B5B658E-A5CA-4ECF-A8B1-1AE4DB74E85A}">
      <dgm:prSet phldrT="[Texto]" custT="1"/>
      <dgm:spPr/>
      <dgm:t>
        <a:bodyPr/>
        <a:lstStyle/>
        <a:p>
          <a:pPr algn="ctr"/>
          <a:r>
            <a:rPr lang="es-ES" sz="1200" b="1" cap="none" spc="0">
              <a:ln w="10160">
                <a:prstDash val="solid"/>
              </a:ln>
              <a:effectLst>
                <a:outerShdw blurRad="38100" dist="22860" dir="5400000" algn="tl" rotWithShape="0">
                  <a:srgbClr val="000000">
                    <a:alpha val="30000"/>
                  </a:srgbClr>
                </a:outerShdw>
              </a:effectLst>
            </a:rPr>
            <a:t>Proceso de Selección</a:t>
          </a:r>
        </a:p>
      </dgm:t>
    </dgm:pt>
    <dgm:pt modelId="{000DCC21-C430-4A96-82F5-5F4C6F6AC5AC}" type="parTrans" cxnId="{C2555F09-8EF1-4DA0-8431-29F523650EB9}">
      <dgm:prSet/>
      <dgm:spPr/>
      <dgm:t>
        <a:bodyPr/>
        <a:lstStyle/>
        <a:p>
          <a:pPr algn="ctr"/>
          <a:endParaRPr lang="es-ES"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4BED8090-AF2A-4202-B053-B189A602ED55}" type="sibTrans" cxnId="{C2555F09-8EF1-4DA0-8431-29F523650EB9}">
      <dgm:prSet/>
      <dgm:spPr/>
      <dgm:t>
        <a:bodyPr/>
        <a:lstStyle/>
        <a:p>
          <a:pPr algn="ctr"/>
          <a:endParaRPr lang="es-ES"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2F8C0250-47FE-4718-8538-AF823BE4EACD}">
      <dgm:prSet phldrT="[Texto]" custT="1"/>
      <dgm:spPr/>
      <dgm:t>
        <a:bodyPr/>
        <a:lstStyle/>
        <a:p>
          <a:pPr algn="ctr"/>
          <a:r>
            <a:rPr lang="es-ES" sz="1200" b="1" cap="none" spc="0">
              <a:ln w="10160">
                <a:prstDash val="solid"/>
              </a:ln>
              <a:effectLst>
                <a:outerShdw blurRad="38100" dist="22860" dir="5400000" algn="tl" rotWithShape="0">
                  <a:srgbClr val="000000">
                    <a:alpha val="30000"/>
                  </a:srgbClr>
                </a:outerShdw>
              </a:effectLst>
            </a:rPr>
            <a:t>Extracción de Datos</a:t>
          </a:r>
        </a:p>
      </dgm:t>
    </dgm:pt>
    <dgm:pt modelId="{222E2DC2-EEC8-4F7D-AF39-E0BF70162991}" type="parTrans" cxnId="{32CACE41-A8E8-4647-AA3B-7B80749155C2}">
      <dgm:prSet/>
      <dgm:spPr/>
      <dgm:t>
        <a:bodyPr/>
        <a:lstStyle/>
        <a:p>
          <a:pPr algn="ctr"/>
          <a:endParaRPr lang="es-ES"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242783D1-52ED-4536-BF62-E82D5E2FC134}" type="sibTrans" cxnId="{32CACE41-A8E8-4647-AA3B-7B80749155C2}">
      <dgm:prSet/>
      <dgm:spPr/>
      <dgm:t>
        <a:bodyPr/>
        <a:lstStyle/>
        <a:p>
          <a:pPr algn="ctr"/>
          <a:endParaRPr lang="es-ES"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FD1E0B1C-DAE4-4873-A788-E13C3214A7DD}">
      <dgm:prSet phldrT="[Texto]" custT="1"/>
      <dgm:spPr/>
      <dgm:t>
        <a:bodyPr/>
        <a:lstStyle/>
        <a:p>
          <a:pPr algn="ctr"/>
          <a:r>
            <a:rPr lang="es-ES" sz="1200" b="1" cap="none" spc="0">
              <a:ln w="10160">
                <a:prstDash val="solid"/>
              </a:ln>
              <a:effectLst>
                <a:outerShdw blurRad="38100" dist="22860" dir="5400000" algn="tl" rotWithShape="0">
                  <a:srgbClr val="000000">
                    <a:alpha val="30000"/>
                  </a:srgbClr>
                </a:outerShdw>
              </a:effectLst>
            </a:rPr>
            <a:t>Estrategia de búsqueda</a:t>
          </a:r>
        </a:p>
      </dgm:t>
    </dgm:pt>
    <dgm:pt modelId="{66D652A2-8664-4176-AE6C-12F4A1B3905B}" type="parTrans" cxnId="{E20C3222-FC39-4DE8-BACD-1F35F6892C84}">
      <dgm:prSet/>
      <dgm:spPr/>
      <dgm:t>
        <a:bodyPr/>
        <a:lstStyle/>
        <a:p>
          <a:endParaRPr lang="es-ES"/>
        </a:p>
      </dgm:t>
    </dgm:pt>
    <dgm:pt modelId="{B85AC5C1-D7DB-46CD-9451-23A6E8F23675}" type="sibTrans" cxnId="{E20C3222-FC39-4DE8-BACD-1F35F6892C84}">
      <dgm:prSet/>
      <dgm:spPr/>
      <dgm:t>
        <a:bodyPr/>
        <a:lstStyle/>
        <a:p>
          <a:endParaRPr lang="es-ES"/>
        </a:p>
      </dgm:t>
    </dgm:pt>
    <dgm:pt modelId="{72E5AF96-9AF3-47ED-B69A-ED7AC743297D}">
      <dgm:prSet/>
      <dgm:spPr/>
      <dgm:t>
        <a:bodyPr/>
        <a:lstStyle/>
        <a:p>
          <a:endParaRPr lang="es-ES"/>
        </a:p>
      </dgm:t>
    </dgm:pt>
    <dgm:pt modelId="{2D916B46-A32B-4A24-A49F-862D770FEB76}" type="parTrans" cxnId="{0777BD8E-2904-4713-9893-3A64EA460C56}">
      <dgm:prSet/>
      <dgm:spPr/>
      <dgm:t>
        <a:bodyPr/>
        <a:lstStyle/>
        <a:p>
          <a:endParaRPr lang="es-ES"/>
        </a:p>
      </dgm:t>
    </dgm:pt>
    <dgm:pt modelId="{E54C187D-B26F-47DB-9A0D-74EF09D768C0}" type="sibTrans" cxnId="{0777BD8E-2904-4713-9893-3A64EA460C56}">
      <dgm:prSet custAng="16200000" custScaleX="18991" custScaleY="19342" custLinFactNeighborX="36850" custLinFactNeighborY="-30809"/>
      <dgm:spPr>
        <a:prstGeom prst="leftUpArrow">
          <a:avLst/>
        </a:prstGeom>
      </dgm:spPr>
      <dgm:t>
        <a:bodyPr/>
        <a:lstStyle/>
        <a:p>
          <a:endParaRPr lang="es-ES"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27068755-E5D5-4F10-85D5-CBD05B0F5129}">
      <dgm:prSet/>
      <dgm:spPr/>
      <dgm:t>
        <a:bodyPr/>
        <a:lstStyle/>
        <a:p>
          <a:endParaRPr lang="es-ES"/>
        </a:p>
      </dgm:t>
    </dgm:pt>
    <dgm:pt modelId="{65E67A92-1049-47F0-8861-4A108164DE6E}" type="parTrans" cxnId="{46B03740-42F6-413C-86C5-F5490CAD8CCD}">
      <dgm:prSet/>
      <dgm:spPr/>
      <dgm:t>
        <a:bodyPr/>
        <a:lstStyle/>
        <a:p>
          <a:endParaRPr lang="es-ES"/>
        </a:p>
      </dgm:t>
    </dgm:pt>
    <dgm:pt modelId="{55C1EC22-0475-48B2-BCB8-8839E2738FC1}" type="sibTrans" cxnId="{46B03740-42F6-413C-86C5-F5490CAD8CCD}">
      <dgm:prSet/>
      <dgm:spPr/>
      <dgm:t>
        <a:bodyPr/>
        <a:lstStyle/>
        <a:p>
          <a:endParaRPr lang="es-ES"/>
        </a:p>
      </dgm:t>
    </dgm:pt>
    <dgm:pt modelId="{78102867-5849-4BB0-92CE-21274625ECB1}">
      <dgm:prSet/>
      <dgm:spPr/>
      <dgm:t>
        <a:bodyPr/>
        <a:lstStyle/>
        <a:p>
          <a:endParaRPr lang="es-ES"/>
        </a:p>
      </dgm:t>
    </dgm:pt>
    <dgm:pt modelId="{F61DAD8B-934A-48B3-8A3F-4775FA89973F}" type="parTrans" cxnId="{075B6821-5BA2-49E9-BED1-EFE464BBD335}">
      <dgm:prSet/>
      <dgm:spPr/>
      <dgm:t>
        <a:bodyPr/>
        <a:lstStyle/>
        <a:p>
          <a:endParaRPr lang="es-ES"/>
        </a:p>
      </dgm:t>
    </dgm:pt>
    <dgm:pt modelId="{A06439D4-A92D-4DC1-A085-C8B590E6CABF}" type="sibTrans" cxnId="{075B6821-5BA2-49E9-BED1-EFE464BBD335}">
      <dgm:prSet/>
      <dgm:spPr/>
      <dgm:t>
        <a:bodyPr/>
        <a:lstStyle/>
        <a:p>
          <a:endParaRPr lang="es-ES"/>
        </a:p>
      </dgm:t>
    </dgm:pt>
    <dgm:pt modelId="{E48402A1-6E43-48E6-B1EB-012A8270421F}">
      <dgm:prSet/>
      <dgm:spPr/>
      <dgm:t>
        <a:bodyPr/>
        <a:lstStyle/>
        <a:p>
          <a:endParaRPr lang="es-ES"/>
        </a:p>
      </dgm:t>
    </dgm:pt>
    <dgm:pt modelId="{6D27BE87-02F5-47F7-99CE-B9E3DECADB77}" type="parTrans" cxnId="{F1B6BC90-C0A6-4BE1-8DED-BCCFD2D0630F}">
      <dgm:prSet/>
      <dgm:spPr/>
      <dgm:t>
        <a:bodyPr/>
        <a:lstStyle/>
        <a:p>
          <a:endParaRPr lang="es-ES"/>
        </a:p>
      </dgm:t>
    </dgm:pt>
    <dgm:pt modelId="{D5928D49-F559-41CA-9DBB-DBE668BB361B}" type="sibTrans" cxnId="{F1B6BC90-C0A6-4BE1-8DED-BCCFD2D0630F}">
      <dgm:prSet/>
      <dgm:spPr/>
      <dgm:t>
        <a:bodyPr/>
        <a:lstStyle/>
        <a:p>
          <a:endParaRPr lang="es-ES"/>
        </a:p>
      </dgm:t>
    </dgm:pt>
    <dgm:pt modelId="{F5ACC4D9-74C9-488E-92A2-898A64D3C533}" type="pres">
      <dgm:prSet presAssocID="{0EA5EFBD-8BEC-4977-89E8-6665C527D541}" presName="Name0" presStyleCnt="0">
        <dgm:presLayoutVars>
          <dgm:dir/>
          <dgm:resizeHandles val="exact"/>
        </dgm:presLayoutVars>
      </dgm:prSet>
      <dgm:spPr/>
    </dgm:pt>
    <dgm:pt modelId="{6A7C586E-E202-411E-AEBE-63D8664AEA15}" type="pres">
      <dgm:prSet presAssocID="{0EA5EFBD-8BEC-4977-89E8-6665C527D541}" presName="cycle" presStyleCnt="0"/>
      <dgm:spPr/>
    </dgm:pt>
    <dgm:pt modelId="{9AD1A234-035D-45B7-86ED-AB8C5323D3E6}" type="pres">
      <dgm:prSet presAssocID="{FA65F5D3-DBFA-46DC-81FB-525F7F947635}" presName="nodeFirstNode" presStyleLbl="node1" presStyleIdx="0" presStyleCnt="9" custScaleX="173927" custScaleY="127442" custRadScaleRad="89324" custRadScaleInc="33966">
        <dgm:presLayoutVars>
          <dgm:bulletEnabled val="1"/>
        </dgm:presLayoutVars>
      </dgm:prSet>
      <dgm:spPr/>
    </dgm:pt>
    <dgm:pt modelId="{EC4A426E-9679-4D61-94D7-FD74EF0FAA1C}" type="pres">
      <dgm:prSet presAssocID="{C009FE4D-C64F-4F78-B3E7-00CE5BA15EB7}" presName="sibTransFirstNode" presStyleLbl="bgShp" presStyleIdx="0" presStyleCnt="1" custAng="16200000" custScaleX="19088" custScaleY="15159" custLinFactNeighborX="34467" custLinFactNeighborY="-30680"/>
      <dgm:spPr>
        <a:prstGeom prst="leftUpArrow">
          <a:avLst/>
        </a:prstGeom>
      </dgm:spPr>
    </dgm:pt>
    <dgm:pt modelId="{5E675E45-E2EB-4923-81DC-E050A220F0D1}" type="pres">
      <dgm:prSet presAssocID="{87BC111C-2227-4415-BCD5-3ED97C8295B2}" presName="nodeFollowingNodes" presStyleLbl="node1" presStyleIdx="1" presStyleCnt="9" custScaleX="173927" custRadScaleRad="93407" custRadScaleInc="113619">
        <dgm:presLayoutVars>
          <dgm:bulletEnabled val="1"/>
        </dgm:presLayoutVars>
      </dgm:prSet>
      <dgm:spPr/>
    </dgm:pt>
    <dgm:pt modelId="{5A74BD06-DF87-45D6-925A-DCFD33BC7CB6}" type="pres">
      <dgm:prSet presAssocID="{FD1E0B1C-DAE4-4873-A788-E13C3214A7DD}" presName="nodeFollowingNodes" presStyleLbl="node1" presStyleIdx="2" presStyleCnt="9" custScaleX="173927" custRadScaleRad="116512" custRadScaleInc="118117">
        <dgm:presLayoutVars>
          <dgm:bulletEnabled val="1"/>
        </dgm:presLayoutVars>
      </dgm:prSet>
      <dgm:spPr/>
    </dgm:pt>
    <dgm:pt modelId="{5B92C0CF-6A05-4734-8EE9-E462515F59DE}" type="pres">
      <dgm:prSet presAssocID="{3B5B658E-A5CA-4ECF-A8B1-1AE4DB74E85A}" presName="nodeFollowingNodes" presStyleLbl="node1" presStyleIdx="3" presStyleCnt="9" custScaleX="173927" custRadScaleRad="95571" custRadScaleInc="301482">
        <dgm:presLayoutVars>
          <dgm:bulletEnabled val="1"/>
        </dgm:presLayoutVars>
      </dgm:prSet>
      <dgm:spPr/>
    </dgm:pt>
    <dgm:pt modelId="{7C7C69D4-0818-409D-BF69-EF654B6CE8FE}" type="pres">
      <dgm:prSet presAssocID="{2F8C0250-47FE-4718-8538-AF823BE4EACD}" presName="nodeFollowingNodes" presStyleLbl="node1" presStyleIdx="4" presStyleCnt="9" custScaleX="173927" custRadScaleRad="66603" custRadScaleInc="337449">
        <dgm:presLayoutVars>
          <dgm:bulletEnabled val="1"/>
        </dgm:presLayoutVars>
      </dgm:prSet>
      <dgm:spPr/>
    </dgm:pt>
    <dgm:pt modelId="{7DC40DAA-B2E9-46FA-A53F-87C986645B56}" type="pres">
      <dgm:prSet presAssocID="{72E5AF96-9AF3-47ED-B69A-ED7AC743297D}" presName="nodeFollowingNodes" presStyleLbl="node1" presStyleIdx="5" presStyleCnt="9" custAng="5400000" custScaleX="20627" custScaleY="92707" custRadScaleRad="69561" custRadScaleInc="-109265">
        <dgm:presLayoutVars>
          <dgm:bulletEnabled val="1"/>
        </dgm:presLayoutVars>
      </dgm:prSet>
      <dgm:spPr>
        <a:prstGeom prst="downArrow">
          <a:avLst/>
        </a:prstGeom>
      </dgm:spPr>
    </dgm:pt>
    <dgm:pt modelId="{2D524793-D376-4EBE-A0A4-35562CB0BC09}" type="pres">
      <dgm:prSet presAssocID="{78102867-5849-4BB0-92CE-21274625ECB1}" presName="nodeFollowingNodes" presStyleLbl="node1" presStyleIdx="6" presStyleCnt="9" custAng="0" custFlipVert="0" custFlipHor="0" custScaleX="22350" custScaleY="106215" custRadScaleRad="70216" custRadScaleInc="14719">
        <dgm:presLayoutVars>
          <dgm:bulletEnabled val="1"/>
        </dgm:presLayoutVars>
      </dgm:prSet>
      <dgm:spPr>
        <a:prstGeom prst="upArrow">
          <a:avLst/>
        </a:prstGeom>
      </dgm:spPr>
    </dgm:pt>
    <dgm:pt modelId="{3082F8F2-D460-46CD-BB8E-297B5F489290}" type="pres">
      <dgm:prSet presAssocID="{E48402A1-6E43-48E6-B1EB-012A8270421F}" presName="nodeFollowingNodes" presStyleLbl="node1" presStyleIdx="7" presStyleCnt="9" custAng="16200000" custFlipVert="0" custFlipHor="1" custScaleX="79599" custScaleY="134075" custRadScaleRad="86238" custRadScaleInc="102994">
        <dgm:presLayoutVars>
          <dgm:bulletEnabled val="1"/>
        </dgm:presLayoutVars>
      </dgm:prSet>
      <dgm:spPr>
        <a:prstGeom prst="bentUpArrow">
          <a:avLst/>
        </a:prstGeom>
      </dgm:spPr>
    </dgm:pt>
    <dgm:pt modelId="{45501BD8-23BA-449E-B86F-E4C8BB3D46DB}" type="pres">
      <dgm:prSet presAssocID="{27068755-E5D5-4F10-85D5-CBD05B0F5129}" presName="nodeFollowingNodes" presStyleLbl="node1" presStyleIdx="8" presStyleCnt="9" custAng="0" custScaleX="24832" custScaleY="121206" custRadScaleRad="108581" custRadScaleInc="404012">
        <dgm:presLayoutVars>
          <dgm:bulletEnabled val="1"/>
        </dgm:presLayoutVars>
      </dgm:prSet>
      <dgm:spPr>
        <a:prstGeom prst="upDownArrow">
          <a:avLst/>
        </a:prstGeom>
      </dgm:spPr>
    </dgm:pt>
  </dgm:ptLst>
  <dgm:cxnLst>
    <dgm:cxn modelId="{5237AC04-E72E-4B39-86FF-9181A55CB629}" type="presOf" srcId="{78102867-5849-4BB0-92CE-21274625ECB1}" destId="{2D524793-D376-4EBE-A0A4-35562CB0BC09}" srcOrd="0" destOrd="0" presId="urn:microsoft.com/office/officeart/2005/8/layout/cycle3"/>
    <dgm:cxn modelId="{C2555F09-8EF1-4DA0-8431-29F523650EB9}" srcId="{0EA5EFBD-8BEC-4977-89E8-6665C527D541}" destId="{3B5B658E-A5CA-4ECF-A8B1-1AE4DB74E85A}" srcOrd="3" destOrd="0" parTransId="{000DCC21-C430-4A96-82F5-5F4C6F6AC5AC}" sibTransId="{4BED8090-AF2A-4202-B053-B189A602ED55}"/>
    <dgm:cxn modelId="{55165815-6680-44D5-9024-ADB92D523388}" srcId="{0EA5EFBD-8BEC-4977-89E8-6665C527D541}" destId="{FA65F5D3-DBFA-46DC-81FB-525F7F947635}" srcOrd="0" destOrd="0" parTransId="{44B4EF61-AC88-4F08-84CC-7B2E05698583}" sibTransId="{C009FE4D-C64F-4F78-B3E7-00CE5BA15EB7}"/>
    <dgm:cxn modelId="{99F8DC20-1B68-46A1-9BF3-C1A038FDA794}" type="presOf" srcId="{C009FE4D-C64F-4F78-B3E7-00CE5BA15EB7}" destId="{EC4A426E-9679-4D61-94D7-FD74EF0FAA1C}" srcOrd="0" destOrd="0" presId="urn:microsoft.com/office/officeart/2005/8/layout/cycle3"/>
    <dgm:cxn modelId="{075B6821-5BA2-49E9-BED1-EFE464BBD335}" srcId="{0EA5EFBD-8BEC-4977-89E8-6665C527D541}" destId="{78102867-5849-4BB0-92CE-21274625ECB1}" srcOrd="6" destOrd="0" parTransId="{F61DAD8B-934A-48B3-8A3F-4775FA89973F}" sibTransId="{A06439D4-A92D-4DC1-A085-C8B590E6CABF}"/>
    <dgm:cxn modelId="{E20C3222-FC39-4DE8-BACD-1F35F6892C84}" srcId="{0EA5EFBD-8BEC-4977-89E8-6665C527D541}" destId="{FD1E0B1C-DAE4-4873-A788-E13C3214A7DD}" srcOrd="2" destOrd="0" parTransId="{66D652A2-8664-4176-AE6C-12F4A1B3905B}" sibTransId="{B85AC5C1-D7DB-46CD-9451-23A6E8F23675}"/>
    <dgm:cxn modelId="{8F0CEE29-43D9-47D1-8AF7-FD2F49D4915D}" type="presOf" srcId="{27068755-E5D5-4F10-85D5-CBD05B0F5129}" destId="{45501BD8-23BA-449E-B86F-E4C8BB3D46DB}" srcOrd="0" destOrd="0" presId="urn:microsoft.com/office/officeart/2005/8/layout/cycle3"/>
    <dgm:cxn modelId="{A5F8662D-0D70-432C-9247-9747516EC35E}" type="presOf" srcId="{FA65F5D3-DBFA-46DC-81FB-525F7F947635}" destId="{9AD1A234-035D-45B7-86ED-AB8C5323D3E6}" srcOrd="0" destOrd="0" presId="urn:microsoft.com/office/officeart/2005/8/layout/cycle3"/>
    <dgm:cxn modelId="{46DBF23B-D6CE-41D0-B466-6D71785AFCE0}" type="presOf" srcId="{0EA5EFBD-8BEC-4977-89E8-6665C527D541}" destId="{F5ACC4D9-74C9-488E-92A2-898A64D3C533}" srcOrd="0" destOrd="0" presId="urn:microsoft.com/office/officeart/2005/8/layout/cycle3"/>
    <dgm:cxn modelId="{46B03740-42F6-413C-86C5-F5490CAD8CCD}" srcId="{0EA5EFBD-8BEC-4977-89E8-6665C527D541}" destId="{27068755-E5D5-4F10-85D5-CBD05B0F5129}" srcOrd="8" destOrd="0" parTransId="{65E67A92-1049-47F0-8861-4A108164DE6E}" sibTransId="{55C1EC22-0475-48B2-BCB8-8839E2738FC1}"/>
    <dgm:cxn modelId="{32CACE41-A8E8-4647-AA3B-7B80749155C2}" srcId="{0EA5EFBD-8BEC-4977-89E8-6665C527D541}" destId="{2F8C0250-47FE-4718-8538-AF823BE4EACD}" srcOrd="4" destOrd="0" parTransId="{222E2DC2-EEC8-4F7D-AF39-E0BF70162991}" sibTransId="{242783D1-52ED-4536-BF62-E82D5E2FC134}"/>
    <dgm:cxn modelId="{B4740042-6344-4018-ACCB-785AFE58F097}" type="presOf" srcId="{72E5AF96-9AF3-47ED-B69A-ED7AC743297D}" destId="{7DC40DAA-B2E9-46FA-A53F-87C986645B56}" srcOrd="0" destOrd="0" presId="urn:microsoft.com/office/officeart/2005/8/layout/cycle3"/>
    <dgm:cxn modelId="{0777BD8E-2904-4713-9893-3A64EA460C56}" srcId="{0EA5EFBD-8BEC-4977-89E8-6665C527D541}" destId="{72E5AF96-9AF3-47ED-B69A-ED7AC743297D}" srcOrd="5" destOrd="0" parTransId="{2D916B46-A32B-4A24-A49F-862D770FEB76}" sibTransId="{E54C187D-B26F-47DB-9A0D-74EF09D768C0}"/>
    <dgm:cxn modelId="{F1B6BC90-C0A6-4BE1-8DED-BCCFD2D0630F}" srcId="{0EA5EFBD-8BEC-4977-89E8-6665C527D541}" destId="{E48402A1-6E43-48E6-B1EB-012A8270421F}" srcOrd="7" destOrd="0" parTransId="{6D27BE87-02F5-47F7-99CE-B9E3DECADB77}" sibTransId="{D5928D49-F559-41CA-9DBB-DBE668BB361B}"/>
    <dgm:cxn modelId="{A40D4A94-300A-44C1-850E-8EB73A4BEAE7}" type="presOf" srcId="{FD1E0B1C-DAE4-4873-A788-E13C3214A7DD}" destId="{5A74BD06-DF87-45D6-925A-DCFD33BC7CB6}" srcOrd="0" destOrd="0" presId="urn:microsoft.com/office/officeart/2005/8/layout/cycle3"/>
    <dgm:cxn modelId="{60F8FE96-6B1F-4DC6-8C7E-F3E59F49765C}" srcId="{0EA5EFBD-8BEC-4977-89E8-6665C527D541}" destId="{87BC111C-2227-4415-BCD5-3ED97C8295B2}" srcOrd="1" destOrd="0" parTransId="{0557B3FA-E03F-48DD-8BCC-074682C7541D}" sibTransId="{ACAA7EA8-71B7-405C-9E74-55DCBDF2D0CA}"/>
    <dgm:cxn modelId="{C16D16CA-B156-40AF-BA3F-4541D3E78603}" type="presOf" srcId="{2F8C0250-47FE-4718-8538-AF823BE4EACD}" destId="{7C7C69D4-0818-409D-BF69-EF654B6CE8FE}" srcOrd="0" destOrd="0" presId="urn:microsoft.com/office/officeart/2005/8/layout/cycle3"/>
    <dgm:cxn modelId="{DC8087D2-6523-4B4D-B43C-A13FF466F543}" type="presOf" srcId="{87BC111C-2227-4415-BCD5-3ED97C8295B2}" destId="{5E675E45-E2EB-4923-81DC-E050A220F0D1}" srcOrd="0" destOrd="0" presId="urn:microsoft.com/office/officeart/2005/8/layout/cycle3"/>
    <dgm:cxn modelId="{6171C6D7-4CAD-412B-B6E9-453A5BB88C1A}" type="presOf" srcId="{3B5B658E-A5CA-4ECF-A8B1-1AE4DB74E85A}" destId="{5B92C0CF-6A05-4734-8EE9-E462515F59DE}" srcOrd="0" destOrd="0" presId="urn:microsoft.com/office/officeart/2005/8/layout/cycle3"/>
    <dgm:cxn modelId="{F48812F1-6059-4C4A-A2A6-6D18D9088479}" type="presOf" srcId="{E48402A1-6E43-48E6-B1EB-012A8270421F}" destId="{3082F8F2-D460-46CD-BB8E-297B5F489290}" srcOrd="0" destOrd="0" presId="urn:microsoft.com/office/officeart/2005/8/layout/cycle3"/>
    <dgm:cxn modelId="{56597450-1FBD-46EE-AEA2-509EF7050797}" type="presParOf" srcId="{F5ACC4D9-74C9-488E-92A2-898A64D3C533}" destId="{6A7C586E-E202-411E-AEBE-63D8664AEA15}" srcOrd="0" destOrd="0" presId="urn:microsoft.com/office/officeart/2005/8/layout/cycle3"/>
    <dgm:cxn modelId="{9B3FB810-E4EA-43A2-9366-0E494468DCB5}" type="presParOf" srcId="{6A7C586E-E202-411E-AEBE-63D8664AEA15}" destId="{9AD1A234-035D-45B7-86ED-AB8C5323D3E6}" srcOrd="0" destOrd="0" presId="urn:microsoft.com/office/officeart/2005/8/layout/cycle3"/>
    <dgm:cxn modelId="{DFE8CAF2-BEB3-41C3-83B8-429E3971D552}" type="presParOf" srcId="{6A7C586E-E202-411E-AEBE-63D8664AEA15}" destId="{EC4A426E-9679-4D61-94D7-FD74EF0FAA1C}" srcOrd="1" destOrd="0" presId="urn:microsoft.com/office/officeart/2005/8/layout/cycle3"/>
    <dgm:cxn modelId="{5D0233CD-A26E-42EF-9D42-F365999519B4}" type="presParOf" srcId="{6A7C586E-E202-411E-AEBE-63D8664AEA15}" destId="{5E675E45-E2EB-4923-81DC-E050A220F0D1}" srcOrd="2" destOrd="0" presId="urn:microsoft.com/office/officeart/2005/8/layout/cycle3"/>
    <dgm:cxn modelId="{931E0B17-5884-48C1-B0EF-677434D324BD}" type="presParOf" srcId="{6A7C586E-E202-411E-AEBE-63D8664AEA15}" destId="{5A74BD06-DF87-45D6-925A-DCFD33BC7CB6}" srcOrd="3" destOrd="0" presId="urn:microsoft.com/office/officeart/2005/8/layout/cycle3"/>
    <dgm:cxn modelId="{EE032CD9-D9D1-4E2C-8768-1BE395DC09E1}" type="presParOf" srcId="{6A7C586E-E202-411E-AEBE-63D8664AEA15}" destId="{5B92C0CF-6A05-4734-8EE9-E462515F59DE}" srcOrd="4" destOrd="0" presId="urn:microsoft.com/office/officeart/2005/8/layout/cycle3"/>
    <dgm:cxn modelId="{28D04BBA-410D-4F0A-9615-16D338B107DC}" type="presParOf" srcId="{6A7C586E-E202-411E-AEBE-63D8664AEA15}" destId="{7C7C69D4-0818-409D-BF69-EF654B6CE8FE}" srcOrd="5" destOrd="0" presId="urn:microsoft.com/office/officeart/2005/8/layout/cycle3"/>
    <dgm:cxn modelId="{10BBB262-10B1-4C93-A2B7-40EBC8B58265}" type="presParOf" srcId="{6A7C586E-E202-411E-AEBE-63D8664AEA15}" destId="{7DC40DAA-B2E9-46FA-A53F-87C986645B56}" srcOrd="6" destOrd="0" presId="urn:microsoft.com/office/officeart/2005/8/layout/cycle3"/>
    <dgm:cxn modelId="{C2C938BB-DAF4-43D5-A235-AB5793945C41}" type="presParOf" srcId="{6A7C586E-E202-411E-AEBE-63D8664AEA15}" destId="{2D524793-D376-4EBE-A0A4-35562CB0BC09}" srcOrd="7" destOrd="0" presId="urn:microsoft.com/office/officeart/2005/8/layout/cycle3"/>
    <dgm:cxn modelId="{BAADECF5-0FE2-433E-815A-C59FE30F9EB0}" type="presParOf" srcId="{6A7C586E-E202-411E-AEBE-63D8664AEA15}" destId="{3082F8F2-D460-46CD-BB8E-297B5F489290}" srcOrd="8" destOrd="0" presId="urn:microsoft.com/office/officeart/2005/8/layout/cycle3"/>
    <dgm:cxn modelId="{BE106B08-EC6F-4430-8549-E91B65B67971}" type="presParOf" srcId="{6A7C586E-E202-411E-AEBE-63D8664AEA15}" destId="{45501BD8-23BA-449E-B86F-E4C8BB3D46DB}" srcOrd="9"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3CE1BF1-0CB1-4142-8586-715342F7F761}" type="doc">
      <dgm:prSet loTypeId="urn:microsoft.com/office/officeart/2005/8/layout/lProcess1" loCatId="process" qsTypeId="urn:microsoft.com/office/officeart/2005/8/quickstyle/simple1" qsCatId="simple" csTypeId="urn:microsoft.com/office/officeart/2005/8/colors/colorful1" csCatId="colorful" phldr="1"/>
      <dgm:spPr/>
      <dgm:t>
        <a:bodyPr/>
        <a:lstStyle/>
        <a:p>
          <a:endParaRPr lang="es-ES"/>
        </a:p>
      </dgm:t>
    </dgm:pt>
    <dgm:pt modelId="{DF19F29D-ACFA-4F2F-BE6C-E7863F45D20C}">
      <dgm:prSet phldrT="[Texto]"/>
      <dgm:spPr/>
      <dgm:t>
        <a:bodyPr/>
        <a:lstStyle/>
        <a:p>
          <a:pPr>
            <a:buNone/>
          </a:pPr>
          <a:r>
            <a:rPr lang="es-ES" b="1"/>
            <a:t>Criterios de inclusión</a:t>
          </a:r>
          <a:endParaRPr lang="es-ES"/>
        </a:p>
      </dgm:t>
    </dgm:pt>
    <dgm:pt modelId="{A4738D73-AE0B-4B44-8562-C3BC040CEC0B}" type="parTrans" cxnId="{254C5CAD-2770-4B68-A62D-B4E84C0508F0}">
      <dgm:prSet/>
      <dgm:spPr/>
      <dgm:t>
        <a:bodyPr/>
        <a:lstStyle/>
        <a:p>
          <a:endParaRPr lang="es-ES"/>
        </a:p>
      </dgm:t>
    </dgm:pt>
    <dgm:pt modelId="{75A820AC-8252-4E00-906C-C46F04CEB53B}" type="sibTrans" cxnId="{254C5CAD-2770-4B68-A62D-B4E84C0508F0}">
      <dgm:prSet/>
      <dgm:spPr/>
      <dgm:t>
        <a:bodyPr/>
        <a:lstStyle/>
        <a:p>
          <a:endParaRPr lang="es-ES"/>
        </a:p>
      </dgm:t>
    </dgm:pt>
    <dgm:pt modelId="{1FD31EBD-C0B4-476B-90F0-6A55D1A7F215}">
      <dgm:prSet custT="1"/>
      <dgm:spPr/>
      <dgm:t>
        <a:bodyPr/>
        <a:lstStyle/>
        <a:p>
          <a:r>
            <a:rPr lang="es-ES" sz="1050" dirty="0"/>
            <a:t>Estudios cuyo propósito sea la mejora en la producción agrícola dentro de invernaderos a través del uso de tecnologías de la información y la comunicación.</a:t>
          </a:r>
          <a:endParaRPr lang="es-EC" sz="1050" dirty="0"/>
        </a:p>
      </dgm:t>
    </dgm:pt>
    <dgm:pt modelId="{570EFA35-6F3C-41EB-9213-E55A7C4C79EE}" type="parTrans" cxnId="{50A642CF-5143-481B-B9EC-66C7204D5495}">
      <dgm:prSet/>
      <dgm:spPr/>
      <dgm:t>
        <a:bodyPr/>
        <a:lstStyle/>
        <a:p>
          <a:endParaRPr lang="es-ES"/>
        </a:p>
      </dgm:t>
    </dgm:pt>
    <dgm:pt modelId="{1E0D537F-A729-4AB8-9CFB-BE0A50FB1922}" type="sibTrans" cxnId="{50A642CF-5143-481B-B9EC-66C7204D5495}">
      <dgm:prSet/>
      <dgm:spPr/>
      <dgm:t>
        <a:bodyPr/>
        <a:lstStyle/>
        <a:p>
          <a:endParaRPr lang="es-ES"/>
        </a:p>
      </dgm:t>
    </dgm:pt>
    <dgm:pt modelId="{5B767F3B-4137-4FB6-A9B9-9C24F6AD9718}">
      <dgm:prSet custT="1"/>
      <dgm:spPr/>
      <dgm:t>
        <a:bodyPr/>
        <a:lstStyle/>
        <a:p>
          <a:r>
            <a:rPr lang="es-ES" sz="1050" dirty="0"/>
            <a:t>Estudios cuya tecnología esté enfocada en la adquisición y/o tratamiento de datos de variables ambientales con el propósito de mejorar la productividad del cultivo dentro de invernaderos.</a:t>
          </a:r>
          <a:endParaRPr lang="es-EC" sz="1050" dirty="0"/>
        </a:p>
      </dgm:t>
    </dgm:pt>
    <dgm:pt modelId="{4D45AA5F-88DE-4A1E-B4EB-A6A157621F8F}" type="parTrans" cxnId="{0E3AD7B8-21FA-41F2-86C6-0C36C39456C6}">
      <dgm:prSet/>
      <dgm:spPr/>
      <dgm:t>
        <a:bodyPr/>
        <a:lstStyle/>
        <a:p>
          <a:endParaRPr lang="es-ES"/>
        </a:p>
      </dgm:t>
    </dgm:pt>
    <dgm:pt modelId="{09E7B8AE-DDC0-45E9-BA6A-F1E4E5D5BE85}" type="sibTrans" cxnId="{0E3AD7B8-21FA-41F2-86C6-0C36C39456C6}">
      <dgm:prSet/>
      <dgm:spPr/>
      <dgm:t>
        <a:bodyPr/>
        <a:lstStyle/>
        <a:p>
          <a:endParaRPr lang="es-ES"/>
        </a:p>
      </dgm:t>
    </dgm:pt>
    <dgm:pt modelId="{A13780D5-7E7F-4772-BD34-16BF70BB2B3C}">
      <dgm:prSet custT="1"/>
      <dgm:spPr/>
      <dgm:t>
        <a:bodyPr/>
        <a:lstStyle/>
        <a:p>
          <a:r>
            <a:rPr lang="es-ES" sz="1050" dirty="0"/>
            <a:t>Estudios que propongan soluciones validadas para mejorar la producción de cultivos en invernaderos, basados en resultados obtenidos de procesos de captura y/o tratamiento de datos de variables ambientales.</a:t>
          </a:r>
          <a:endParaRPr lang="es-EC" sz="1050" dirty="0"/>
        </a:p>
      </dgm:t>
    </dgm:pt>
    <dgm:pt modelId="{714F52CA-169D-409E-81F0-ED4F67543F72}" type="parTrans" cxnId="{2E43BAD8-D686-469D-BAAF-6169B7E57FA3}">
      <dgm:prSet/>
      <dgm:spPr/>
      <dgm:t>
        <a:bodyPr/>
        <a:lstStyle/>
        <a:p>
          <a:endParaRPr lang="es-ES"/>
        </a:p>
      </dgm:t>
    </dgm:pt>
    <dgm:pt modelId="{B3311F0C-E24A-4474-91A6-38C61C35AC66}" type="sibTrans" cxnId="{2E43BAD8-D686-469D-BAAF-6169B7E57FA3}">
      <dgm:prSet/>
      <dgm:spPr/>
      <dgm:t>
        <a:bodyPr/>
        <a:lstStyle/>
        <a:p>
          <a:endParaRPr lang="es-ES"/>
        </a:p>
      </dgm:t>
    </dgm:pt>
    <dgm:pt modelId="{7506F157-5B14-4B89-B10E-2BC46E68C1D8}">
      <dgm:prSet/>
      <dgm:spPr/>
      <dgm:t>
        <a:bodyPr/>
        <a:lstStyle/>
        <a:p>
          <a:r>
            <a:rPr lang="es-ES" b="1" dirty="0"/>
            <a:t>Criterios de exclusión</a:t>
          </a:r>
        </a:p>
      </dgm:t>
    </dgm:pt>
    <dgm:pt modelId="{079E68E9-BE4F-46A0-A4ED-4E63AF5C3E54}" type="parTrans" cxnId="{7607A3DB-45C2-4A3B-A494-05D26264A071}">
      <dgm:prSet/>
      <dgm:spPr/>
      <dgm:t>
        <a:bodyPr/>
        <a:lstStyle/>
        <a:p>
          <a:endParaRPr lang="es-ES"/>
        </a:p>
      </dgm:t>
    </dgm:pt>
    <dgm:pt modelId="{9890B398-CB35-4A30-A20C-CB250D74A7F7}" type="sibTrans" cxnId="{7607A3DB-45C2-4A3B-A494-05D26264A071}">
      <dgm:prSet/>
      <dgm:spPr/>
      <dgm:t>
        <a:bodyPr/>
        <a:lstStyle/>
        <a:p>
          <a:endParaRPr lang="es-ES"/>
        </a:p>
      </dgm:t>
    </dgm:pt>
    <dgm:pt modelId="{DB85037B-9102-44B4-AB7B-B6F537CC7949}">
      <dgm:prSet custT="1"/>
      <dgm:spPr/>
      <dgm:t>
        <a:bodyPr/>
        <a:lstStyle/>
        <a:p>
          <a:r>
            <a:rPr lang="es-ES" sz="1050" dirty="0"/>
            <a:t>Estudios que hagan referencia únicamente a aspectos meramente tecnológicos orientados a la implementación, más no a la mejora de la productividad agrícola dentro de los invernaderos.</a:t>
          </a:r>
          <a:endParaRPr lang="es-EC" sz="1050" dirty="0"/>
        </a:p>
      </dgm:t>
    </dgm:pt>
    <dgm:pt modelId="{8F6C73D2-47C9-4BCC-AB16-3232FF7A15B8}" type="parTrans" cxnId="{ACBC4E01-DD25-4650-9DBB-E26F1F286566}">
      <dgm:prSet/>
      <dgm:spPr/>
      <dgm:t>
        <a:bodyPr/>
        <a:lstStyle/>
        <a:p>
          <a:endParaRPr lang="es-ES"/>
        </a:p>
      </dgm:t>
    </dgm:pt>
    <dgm:pt modelId="{675174EF-9B64-4D4C-A9A7-58882BB4298A}" type="sibTrans" cxnId="{ACBC4E01-DD25-4650-9DBB-E26F1F286566}">
      <dgm:prSet/>
      <dgm:spPr/>
      <dgm:t>
        <a:bodyPr/>
        <a:lstStyle/>
        <a:p>
          <a:endParaRPr lang="es-ES"/>
        </a:p>
      </dgm:t>
    </dgm:pt>
    <dgm:pt modelId="{405E93B1-7F30-4390-BA2A-7513276B3013}">
      <dgm:prSet custT="1"/>
      <dgm:spPr/>
      <dgm:t>
        <a:bodyPr/>
        <a:lstStyle/>
        <a:p>
          <a:r>
            <a:rPr lang="es-ES" sz="1050" dirty="0"/>
            <a:t>Estudios cuyo propósito sea mejorar la producción agrícola en invernaderos sin un estudio tecnológico previo del comportamiento de las variables ambientales.</a:t>
          </a:r>
          <a:endParaRPr lang="es-EC" sz="1050" dirty="0"/>
        </a:p>
      </dgm:t>
    </dgm:pt>
    <dgm:pt modelId="{0C6BC214-EC14-40E4-8727-D2AC148D85D6}" type="parTrans" cxnId="{D5AE3704-FFC7-435F-A7FA-5B024690D8D7}">
      <dgm:prSet/>
      <dgm:spPr/>
      <dgm:t>
        <a:bodyPr/>
        <a:lstStyle/>
        <a:p>
          <a:endParaRPr lang="es-ES"/>
        </a:p>
      </dgm:t>
    </dgm:pt>
    <dgm:pt modelId="{2523DE6E-22A5-4521-82F9-3AC787EEB2B1}" type="sibTrans" cxnId="{D5AE3704-FFC7-435F-A7FA-5B024690D8D7}">
      <dgm:prSet/>
      <dgm:spPr/>
      <dgm:t>
        <a:bodyPr/>
        <a:lstStyle/>
        <a:p>
          <a:endParaRPr lang="es-ES"/>
        </a:p>
      </dgm:t>
    </dgm:pt>
    <dgm:pt modelId="{6D66316B-8BC7-4128-904F-24B529F21AB2}">
      <dgm:prSet custT="1"/>
      <dgm:spPr/>
      <dgm:t>
        <a:bodyPr/>
        <a:lstStyle/>
        <a:p>
          <a:r>
            <a:rPr lang="es-ES" sz="1050" dirty="0"/>
            <a:t>Estudios enfocados en la mejora de la producción agrícola fuera de invernaderos utilizando soluciones tecnológicas basadas en el comportamiento de variables ambientales.</a:t>
          </a:r>
          <a:endParaRPr lang="es-EC" sz="1050" dirty="0"/>
        </a:p>
      </dgm:t>
    </dgm:pt>
    <dgm:pt modelId="{155D9CFB-4323-4DC9-BD24-DB598590ABFC}" type="parTrans" cxnId="{3AFEB458-9B69-4430-8D56-7D6EAB8C223D}">
      <dgm:prSet/>
      <dgm:spPr/>
      <dgm:t>
        <a:bodyPr/>
        <a:lstStyle/>
        <a:p>
          <a:endParaRPr lang="es-ES"/>
        </a:p>
      </dgm:t>
    </dgm:pt>
    <dgm:pt modelId="{33B080F3-4138-480C-83A5-E46221971E29}" type="sibTrans" cxnId="{3AFEB458-9B69-4430-8D56-7D6EAB8C223D}">
      <dgm:prSet/>
      <dgm:spPr/>
      <dgm:t>
        <a:bodyPr/>
        <a:lstStyle/>
        <a:p>
          <a:endParaRPr lang="es-ES"/>
        </a:p>
      </dgm:t>
    </dgm:pt>
    <dgm:pt modelId="{2A4AFDB1-899A-4695-93F2-EAA261D45A2C}" type="pres">
      <dgm:prSet presAssocID="{D3CE1BF1-0CB1-4142-8586-715342F7F761}" presName="Name0" presStyleCnt="0">
        <dgm:presLayoutVars>
          <dgm:dir/>
          <dgm:animLvl val="lvl"/>
          <dgm:resizeHandles val="exact"/>
        </dgm:presLayoutVars>
      </dgm:prSet>
      <dgm:spPr/>
    </dgm:pt>
    <dgm:pt modelId="{29B78EBD-E04C-4C16-ACF4-9499F25F7162}" type="pres">
      <dgm:prSet presAssocID="{DF19F29D-ACFA-4F2F-BE6C-E7863F45D20C}" presName="vertFlow" presStyleCnt="0"/>
      <dgm:spPr/>
    </dgm:pt>
    <dgm:pt modelId="{FC4B55D5-7AF3-48CA-A584-E38072EE6F3A}" type="pres">
      <dgm:prSet presAssocID="{DF19F29D-ACFA-4F2F-BE6C-E7863F45D20C}" presName="header" presStyleLbl="node1" presStyleIdx="0" presStyleCnt="2"/>
      <dgm:spPr/>
    </dgm:pt>
    <dgm:pt modelId="{2BB54A4E-2743-427A-B6A9-654C239CCB10}" type="pres">
      <dgm:prSet presAssocID="{570EFA35-6F3C-41EB-9213-E55A7C4C79EE}" presName="parTrans" presStyleLbl="sibTrans2D1" presStyleIdx="0" presStyleCnt="6"/>
      <dgm:spPr/>
    </dgm:pt>
    <dgm:pt modelId="{024FF215-206B-4363-9AC9-458084D6DB04}" type="pres">
      <dgm:prSet presAssocID="{1FD31EBD-C0B4-476B-90F0-6A55D1A7F215}" presName="child" presStyleLbl="alignAccFollowNode1" presStyleIdx="0" presStyleCnt="6" custScaleY="194935">
        <dgm:presLayoutVars>
          <dgm:chMax val="0"/>
          <dgm:bulletEnabled val="1"/>
        </dgm:presLayoutVars>
      </dgm:prSet>
      <dgm:spPr/>
    </dgm:pt>
    <dgm:pt modelId="{05CA7047-9597-4F7F-A3A2-F8A02F12C034}" type="pres">
      <dgm:prSet presAssocID="{1E0D537F-A729-4AB8-9CFB-BE0A50FB1922}" presName="sibTrans" presStyleLbl="sibTrans2D1" presStyleIdx="1" presStyleCnt="6"/>
      <dgm:spPr/>
    </dgm:pt>
    <dgm:pt modelId="{4036B4DB-444B-4823-9953-A06EE36B1713}" type="pres">
      <dgm:prSet presAssocID="{5B767F3B-4137-4FB6-A9B9-9C24F6AD9718}" presName="child" presStyleLbl="alignAccFollowNode1" presStyleIdx="1" presStyleCnt="6" custScaleY="194935">
        <dgm:presLayoutVars>
          <dgm:chMax val="0"/>
          <dgm:bulletEnabled val="1"/>
        </dgm:presLayoutVars>
      </dgm:prSet>
      <dgm:spPr/>
    </dgm:pt>
    <dgm:pt modelId="{BEBCC300-B7D4-42DE-8210-0AC9917F62A3}" type="pres">
      <dgm:prSet presAssocID="{09E7B8AE-DDC0-45E9-BA6A-F1E4E5D5BE85}" presName="sibTrans" presStyleLbl="sibTrans2D1" presStyleIdx="2" presStyleCnt="6"/>
      <dgm:spPr/>
    </dgm:pt>
    <dgm:pt modelId="{2FB65881-E911-465A-A847-B4062913675F}" type="pres">
      <dgm:prSet presAssocID="{A13780D5-7E7F-4772-BD34-16BF70BB2B3C}" presName="child" presStyleLbl="alignAccFollowNode1" presStyleIdx="2" presStyleCnt="6" custScaleY="194935">
        <dgm:presLayoutVars>
          <dgm:chMax val="0"/>
          <dgm:bulletEnabled val="1"/>
        </dgm:presLayoutVars>
      </dgm:prSet>
      <dgm:spPr/>
    </dgm:pt>
    <dgm:pt modelId="{ABA40534-A360-4953-8194-0DEDB560A4DC}" type="pres">
      <dgm:prSet presAssocID="{DF19F29D-ACFA-4F2F-BE6C-E7863F45D20C}" presName="hSp" presStyleCnt="0"/>
      <dgm:spPr/>
    </dgm:pt>
    <dgm:pt modelId="{9ADCA9F3-F1A1-4336-B241-4CD7A6F376CA}" type="pres">
      <dgm:prSet presAssocID="{7506F157-5B14-4B89-B10E-2BC46E68C1D8}" presName="vertFlow" presStyleCnt="0"/>
      <dgm:spPr/>
    </dgm:pt>
    <dgm:pt modelId="{D7A6DCEB-4824-4EF8-9913-EEF29DB9950E}" type="pres">
      <dgm:prSet presAssocID="{7506F157-5B14-4B89-B10E-2BC46E68C1D8}" presName="header" presStyleLbl="node1" presStyleIdx="1" presStyleCnt="2"/>
      <dgm:spPr/>
    </dgm:pt>
    <dgm:pt modelId="{DABA9411-CCEB-4D0F-A554-300FFE831057}" type="pres">
      <dgm:prSet presAssocID="{8F6C73D2-47C9-4BCC-AB16-3232FF7A15B8}" presName="parTrans" presStyleLbl="sibTrans2D1" presStyleIdx="3" presStyleCnt="6"/>
      <dgm:spPr/>
    </dgm:pt>
    <dgm:pt modelId="{83573129-7B5F-4D99-A8C4-D35BDE369A1A}" type="pres">
      <dgm:prSet presAssocID="{DB85037B-9102-44B4-AB7B-B6F537CC7949}" presName="child" presStyleLbl="alignAccFollowNode1" presStyleIdx="3" presStyleCnt="6" custScaleY="194935">
        <dgm:presLayoutVars>
          <dgm:chMax val="0"/>
          <dgm:bulletEnabled val="1"/>
        </dgm:presLayoutVars>
      </dgm:prSet>
      <dgm:spPr/>
    </dgm:pt>
    <dgm:pt modelId="{9099D026-3F45-420B-9953-1B297A44F88E}" type="pres">
      <dgm:prSet presAssocID="{675174EF-9B64-4D4C-A9A7-58882BB4298A}" presName="sibTrans" presStyleLbl="sibTrans2D1" presStyleIdx="4" presStyleCnt="6"/>
      <dgm:spPr/>
    </dgm:pt>
    <dgm:pt modelId="{13857110-88C3-4058-A979-37097FB65CAB}" type="pres">
      <dgm:prSet presAssocID="{405E93B1-7F30-4390-BA2A-7513276B3013}" presName="child" presStyleLbl="alignAccFollowNode1" presStyleIdx="4" presStyleCnt="6" custScaleY="194935">
        <dgm:presLayoutVars>
          <dgm:chMax val="0"/>
          <dgm:bulletEnabled val="1"/>
        </dgm:presLayoutVars>
      </dgm:prSet>
      <dgm:spPr/>
    </dgm:pt>
    <dgm:pt modelId="{20921C8D-3BE8-4D94-ABD9-DA5606D8EBA8}" type="pres">
      <dgm:prSet presAssocID="{2523DE6E-22A5-4521-82F9-3AC787EEB2B1}" presName="sibTrans" presStyleLbl="sibTrans2D1" presStyleIdx="5" presStyleCnt="6"/>
      <dgm:spPr/>
    </dgm:pt>
    <dgm:pt modelId="{237F4189-D928-43D5-B42C-AD40D9F93656}" type="pres">
      <dgm:prSet presAssocID="{6D66316B-8BC7-4128-904F-24B529F21AB2}" presName="child" presStyleLbl="alignAccFollowNode1" presStyleIdx="5" presStyleCnt="6" custScaleY="194935">
        <dgm:presLayoutVars>
          <dgm:chMax val="0"/>
          <dgm:bulletEnabled val="1"/>
        </dgm:presLayoutVars>
      </dgm:prSet>
      <dgm:spPr/>
    </dgm:pt>
  </dgm:ptLst>
  <dgm:cxnLst>
    <dgm:cxn modelId="{ACBC4E01-DD25-4650-9DBB-E26F1F286566}" srcId="{7506F157-5B14-4B89-B10E-2BC46E68C1D8}" destId="{DB85037B-9102-44B4-AB7B-B6F537CC7949}" srcOrd="0" destOrd="0" parTransId="{8F6C73D2-47C9-4BCC-AB16-3232FF7A15B8}" sibTransId="{675174EF-9B64-4D4C-A9A7-58882BB4298A}"/>
    <dgm:cxn modelId="{D5AE3704-FFC7-435F-A7FA-5B024690D8D7}" srcId="{7506F157-5B14-4B89-B10E-2BC46E68C1D8}" destId="{405E93B1-7F30-4390-BA2A-7513276B3013}" srcOrd="1" destOrd="0" parTransId="{0C6BC214-EC14-40E4-8727-D2AC148D85D6}" sibTransId="{2523DE6E-22A5-4521-82F9-3AC787EEB2B1}"/>
    <dgm:cxn modelId="{AA0A8B28-F2A5-4DE0-A64E-296750DBF184}" type="presOf" srcId="{5B767F3B-4137-4FB6-A9B9-9C24F6AD9718}" destId="{4036B4DB-444B-4823-9953-A06EE36B1713}" srcOrd="0" destOrd="0" presId="urn:microsoft.com/office/officeart/2005/8/layout/lProcess1"/>
    <dgm:cxn modelId="{C9861262-A652-45EB-B64F-38B5C9977B50}" type="presOf" srcId="{D3CE1BF1-0CB1-4142-8586-715342F7F761}" destId="{2A4AFDB1-899A-4695-93F2-EAA261D45A2C}" srcOrd="0" destOrd="0" presId="urn:microsoft.com/office/officeart/2005/8/layout/lProcess1"/>
    <dgm:cxn modelId="{6EB99A67-0C85-430A-94DA-32839DE08725}" type="presOf" srcId="{570EFA35-6F3C-41EB-9213-E55A7C4C79EE}" destId="{2BB54A4E-2743-427A-B6A9-654C239CCB10}" srcOrd="0" destOrd="0" presId="urn:microsoft.com/office/officeart/2005/8/layout/lProcess1"/>
    <dgm:cxn modelId="{495D9248-0D72-4326-BF7C-86FAA49100A7}" type="presOf" srcId="{6D66316B-8BC7-4128-904F-24B529F21AB2}" destId="{237F4189-D928-43D5-B42C-AD40D9F93656}" srcOrd="0" destOrd="0" presId="urn:microsoft.com/office/officeart/2005/8/layout/lProcess1"/>
    <dgm:cxn modelId="{B219E969-7447-4146-8CDD-18D2BA4817FF}" type="presOf" srcId="{8F6C73D2-47C9-4BCC-AB16-3232FF7A15B8}" destId="{DABA9411-CCEB-4D0F-A554-300FFE831057}" srcOrd="0" destOrd="0" presId="urn:microsoft.com/office/officeart/2005/8/layout/lProcess1"/>
    <dgm:cxn modelId="{3AFEB458-9B69-4430-8D56-7D6EAB8C223D}" srcId="{7506F157-5B14-4B89-B10E-2BC46E68C1D8}" destId="{6D66316B-8BC7-4128-904F-24B529F21AB2}" srcOrd="2" destOrd="0" parTransId="{155D9CFB-4323-4DC9-BD24-DB598590ABFC}" sibTransId="{33B080F3-4138-480C-83A5-E46221971E29}"/>
    <dgm:cxn modelId="{32BFD980-0F0B-4599-83A7-6E1EDF6D39EA}" type="presOf" srcId="{675174EF-9B64-4D4C-A9A7-58882BB4298A}" destId="{9099D026-3F45-420B-9953-1B297A44F88E}" srcOrd="0" destOrd="0" presId="urn:microsoft.com/office/officeart/2005/8/layout/lProcess1"/>
    <dgm:cxn modelId="{20193482-4609-4C19-AD24-83F65291CB34}" type="presOf" srcId="{DF19F29D-ACFA-4F2F-BE6C-E7863F45D20C}" destId="{FC4B55D5-7AF3-48CA-A584-E38072EE6F3A}" srcOrd="0" destOrd="0" presId="urn:microsoft.com/office/officeart/2005/8/layout/lProcess1"/>
    <dgm:cxn modelId="{29612485-8944-4267-8713-F329288E29AE}" type="presOf" srcId="{2523DE6E-22A5-4521-82F9-3AC787EEB2B1}" destId="{20921C8D-3BE8-4D94-ABD9-DA5606D8EBA8}" srcOrd="0" destOrd="0" presId="urn:microsoft.com/office/officeart/2005/8/layout/lProcess1"/>
    <dgm:cxn modelId="{975E3191-5953-4B88-A55D-C5EA6A7B0872}" type="presOf" srcId="{405E93B1-7F30-4390-BA2A-7513276B3013}" destId="{13857110-88C3-4058-A979-37097FB65CAB}" srcOrd="0" destOrd="0" presId="urn:microsoft.com/office/officeart/2005/8/layout/lProcess1"/>
    <dgm:cxn modelId="{7B00DEA3-0108-494D-B5FB-0621219E5DBC}" type="presOf" srcId="{DB85037B-9102-44B4-AB7B-B6F537CC7949}" destId="{83573129-7B5F-4D99-A8C4-D35BDE369A1A}" srcOrd="0" destOrd="0" presId="urn:microsoft.com/office/officeart/2005/8/layout/lProcess1"/>
    <dgm:cxn modelId="{254C5CAD-2770-4B68-A62D-B4E84C0508F0}" srcId="{D3CE1BF1-0CB1-4142-8586-715342F7F761}" destId="{DF19F29D-ACFA-4F2F-BE6C-E7863F45D20C}" srcOrd="0" destOrd="0" parTransId="{A4738D73-AE0B-4B44-8562-C3BC040CEC0B}" sibTransId="{75A820AC-8252-4E00-906C-C46F04CEB53B}"/>
    <dgm:cxn modelId="{F7752EAF-F7B8-48BB-BB7B-9E8584ADBD59}" type="presOf" srcId="{A13780D5-7E7F-4772-BD34-16BF70BB2B3C}" destId="{2FB65881-E911-465A-A847-B4062913675F}" srcOrd="0" destOrd="0" presId="urn:microsoft.com/office/officeart/2005/8/layout/lProcess1"/>
    <dgm:cxn modelId="{C10FA5B0-DF5B-4157-8BCB-2D257B927A46}" type="presOf" srcId="{1FD31EBD-C0B4-476B-90F0-6A55D1A7F215}" destId="{024FF215-206B-4363-9AC9-458084D6DB04}" srcOrd="0" destOrd="0" presId="urn:microsoft.com/office/officeart/2005/8/layout/lProcess1"/>
    <dgm:cxn modelId="{0E3AD7B8-21FA-41F2-86C6-0C36C39456C6}" srcId="{DF19F29D-ACFA-4F2F-BE6C-E7863F45D20C}" destId="{5B767F3B-4137-4FB6-A9B9-9C24F6AD9718}" srcOrd="1" destOrd="0" parTransId="{4D45AA5F-88DE-4A1E-B4EB-A6A157621F8F}" sibTransId="{09E7B8AE-DDC0-45E9-BA6A-F1E4E5D5BE85}"/>
    <dgm:cxn modelId="{8FF91CBC-AA39-4EB7-A459-5E2A907FD0C4}" type="presOf" srcId="{7506F157-5B14-4B89-B10E-2BC46E68C1D8}" destId="{D7A6DCEB-4824-4EF8-9913-EEF29DB9950E}" srcOrd="0" destOrd="0" presId="urn:microsoft.com/office/officeart/2005/8/layout/lProcess1"/>
    <dgm:cxn modelId="{64C7C3C1-7F2A-4434-A119-778FEA0B2304}" type="presOf" srcId="{09E7B8AE-DDC0-45E9-BA6A-F1E4E5D5BE85}" destId="{BEBCC300-B7D4-42DE-8210-0AC9917F62A3}" srcOrd="0" destOrd="0" presId="urn:microsoft.com/office/officeart/2005/8/layout/lProcess1"/>
    <dgm:cxn modelId="{D0FF35C9-36FE-4FCB-8855-04CF21E52B45}" type="presOf" srcId="{1E0D537F-A729-4AB8-9CFB-BE0A50FB1922}" destId="{05CA7047-9597-4F7F-A3A2-F8A02F12C034}" srcOrd="0" destOrd="0" presId="urn:microsoft.com/office/officeart/2005/8/layout/lProcess1"/>
    <dgm:cxn modelId="{50A642CF-5143-481B-B9EC-66C7204D5495}" srcId="{DF19F29D-ACFA-4F2F-BE6C-E7863F45D20C}" destId="{1FD31EBD-C0B4-476B-90F0-6A55D1A7F215}" srcOrd="0" destOrd="0" parTransId="{570EFA35-6F3C-41EB-9213-E55A7C4C79EE}" sibTransId="{1E0D537F-A729-4AB8-9CFB-BE0A50FB1922}"/>
    <dgm:cxn modelId="{2E43BAD8-D686-469D-BAAF-6169B7E57FA3}" srcId="{DF19F29D-ACFA-4F2F-BE6C-E7863F45D20C}" destId="{A13780D5-7E7F-4772-BD34-16BF70BB2B3C}" srcOrd="2" destOrd="0" parTransId="{714F52CA-169D-409E-81F0-ED4F67543F72}" sibTransId="{B3311F0C-E24A-4474-91A6-38C61C35AC66}"/>
    <dgm:cxn modelId="{7607A3DB-45C2-4A3B-A494-05D26264A071}" srcId="{D3CE1BF1-0CB1-4142-8586-715342F7F761}" destId="{7506F157-5B14-4B89-B10E-2BC46E68C1D8}" srcOrd="1" destOrd="0" parTransId="{079E68E9-BE4F-46A0-A4ED-4E63AF5C3E54}" sibTransId="{9890B398-CB35-4A30-A20C-CB250D74A7F7}"/>
    <dgm:cxn modelId="{FA787DE1-C5C7-44B9-95A7-FDA475FDBD56}" type="presParOf" srcId="{2A4AFDB1-899A-4695-93F2-EAA261D45A2C}" destId="{29B78EBD-E04C-4C16-ACF4-9499F25F7162}" srcOrd="0" destOrd="0" presId="urn:microsoft.com/office/officeart/2005/8/layout/lProcess1"/>
    <dgm:cxn modelId="{DE40C363-1A72-429E-9D8C-15D42637C37C}" type="presParOf" srcId="{29B78EBD-E04C-4C16-ACF4-9499F25F7162}" destId="{FC4B55D5-7AF3-48CA-A584-E38072EE6F3A}" srcOrd="0" destOrd="0" presId="urn:microsoft.com/office/officeart/2005/8/layout/lProcess1"/>
    <dgm:cxn modelId="{D7E227C1-DAEA-4169-A955-B111F01E0FA7}" type="presParOf" srcId="{29B78EBD-E04C-4C16-ACF4-9499F25F7162}" destId="{2BB54A4E-2743-427A-B6A9-654C239CCB10}" srcOrd="1" destOrd="0" presId="urn:microsoft.com/office/officeart/2005/8/layout/lProcess1"/>
    <dgm:cxn modelId="{3B242284-C50E-4741-A22E-FB6C83AE3080}" type="presParOf" srcId="{29B78EBD-E04C-4C16-ACF4-9499F25F7162}" destId="{024FF215-206B-4363-9AC9-458084D6DB04}" srcOrd="2" destOrd="0" presId="urn:microsoft.com/office/officeart/2005/8/layout/lProcess1"/>
    <dgm:cxn modelId="{FF681B73-C383-4EEF-94C3-C4335A7DDC32}" type="presParOf" srcId="{29B78EBD-E04C-4C16-ACF4-9499F25F7162}" destId="{05CA7047-9597-4F7F-A3A2-F8A02F12C034}" srcOrd="3" destOrd="0" presId="urn:microsoft.com/office/officeart/2005/8/layout/lProcess1"/>
    <dgm:cxn modelId="{41102742-AEE9-4EE8-B829-A3142B4AC20B}" type="presParOf" srcId="{29B78EBD-E04C-4C16-ACF4-9499F25F7162}" destId="{4036B4DB-444B-4823-9953-A06EE36B1713}" srcOrd="4" destOrd="0" presId="urn:microsoft.com/office/officeart/2005/8/layout/lProcess1"/>
    <dgm:cxn modelId="{BA18C22B-63D1-4E5A-AE1C-9512B0CCD07C}" type="presParOf" srcId="{29B78EBD-E04C-4C16-ACF4-9499F25F7162}" destId="{BEBCC300-B7D4-42DE-8210-0AC9917F62A3}" srcOrd="5" destOrd="0" presId="urn:microsoft.com/office/officeart/2005/8/layout/lProcess1"/>
    <dgm:cxn modelId="{70094FB9-0A43-48EB-82FD-B3160D1FE2CC}" type="presParOf" srcId="{29B78EBD-E04C-4C16-ACF4-9499F25F7162}" destId="{2FB65881-E911-465A-A847-B4062913675F}" srcOrd="6" destOrd="0" presId="urn:microsoft.com/office/officeart/2005/8/layout/lProcess1"/>
    <dgm:cxn modelId="{E5551A8C-F94F-45EF-904B-31F7B949DAC4}" type="presParOf" srcId="{2A4AFDB1-899A-4695-93F2-EAA261D45A2C}" destId="{ABA40534-A360-4953-8194-0DEDB560A4DC}" srcOrd="1" destOrd="0" presId="urn:microsoft.com/office/officeart/2005/8/layout/lProcess1"/>
    <dgm:cxn modelId="{109ADF8C-EBBE-4CFC-A1E1-28FD336E7266}" type="presParOf" srcId="{2A4AFDB1-899A-4695-93F2-EAA261D45A2C}" destId="{9ADCA9F3-F1A1-4336-B241-4CD7A6F376CA}" srcOrd="2" destOrd="0" presId="urn:microsoft.com/office/officeart/2005/8/layout/lProcess1"/>
    <dgm:cxn modelId="{378641A5-FDF2-4086-BE2D-17FE0AABE6EC}" type="presParOf" srcId="{9ADCA9F3-F1A1-4336-B241-4CD7A6F376CA}" destId="{D7A6DCEB-4824-4EF8-9913-EEF29DB9950E}" srcOrd="0" destOrd="0" presId="urn:microsoft.com/office/officeart/2005/8/layout/lProcess1"/>
    <dgm:cxn modelId="{72997C04-2CFC-4A52-8744-02D297E9883C}" type="presParOf" srcId="{9ADCA9F3-F1A1-4336-B241-4CD7A6F376CA}" destId="{DABA9411-CCEB-4D0F-A554-300FFE831057}" srcOrd="1" destOrd="0" presId="urn:microsoft.com/office/officeart/2005/8/layout/lProcess1"/>
    <dgm:cxn modelId="{AD61E5A4-811D-4AA7-B520-9E8F13B8CB2E}" type="presParOf" srcId="{9ADCA9F3-F1A1-4336-B241-4CD7A6F376CA}" destId="{83573129-7B5F-4D99-A8C4-D35BDE369A1A}" srcOrd="2" destOrd="0" presId="urn:microsoft.com/office/officeart/2005/8/layout/lProcess1"/>
    <dgm:cxn modelId="{8F272617-1E25-4630-B1E4-A7D45017F0ED}" type="presParOf" srcId="{9ADCA9F3-F1A1-4336-B241-4CD7A6F376CA}" destId="{9099D026-3F45-420B-9953-1B297A44F88E}" srcOrd="3" destOrd="0" presId="urn:microsoft.com/office/officeart/2005/8/layout/lProcess1"/>
    <dgm:cxn modelId="{A4FD7D36-E424-460E-B34E-6D6A70EA973C}" type="presParOf" srcId="{9ADCA9F3-F1A1-4336-B241-4CD7A6F376CA}" destId="{13857110-88C3-4058-A979-37097FB65CAB}" srcOrd="4" destOrd="0" presId="urn:microsoft.com/office/officeart/2005/8/layout/lProcess1"/>
    <dgm:cxn modelId="{7CDBE5F0-30AC-4862-99C4-6A9BDDA46774}" type="presParOf" srcId="{9ADCA9F3-F1A1-4336-B241-4CD7A6F376CA}" destId="{20921C8D-3BE8-4D94-ABD9-DA5606D8EBA8}" srcOrd="5" destOrd="0" presId="urn:microsoft.com/office/officeart/2005/8/layout/lProcess1"/>
    <dgm:cxn modelId="{E77A2335-7AC0-484D-97F2-911768355817}" type="presParOf" srcId="{9ADCA9F3-F1A1-4336-B241-4CD7A6F376CA}" destId="{237F4189-D928-43D5-B42C-AD40D9F93656}" srcOrd="6"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4F67A06-9B93-4ADC-84E3-0266A7E97C82}" type="doc">
      <dgm:prSet loTypeId="urn:microsoft.com/office/officeart/2005/8/layout/hProcess4" loCatId="process" qsTypeId="urn:microsoft.com/office/officeart/2005/8/quickstyle/3d1" qsCatId="3D" csTypeId="urn:microsoft.com/office/officeart/2005/8/colors/colorful3" csCatId="colorful" phldr="1"/>
      <dgm:spPr/>
      <dgm:t>
        <a:bodyPr/>
        <a:lstStyle/>
        <a:p>
          <a:endParaRPr lang="es-ES"/>
        </a:p>
      </dgm:t>
    </dgm:pt>
    <dgm:pt modelId="{31C55BF6-F4BE-4F7C-9CBF-D3553836C9B8}">
      <dgm:prSet phldrT="[Texto]" custT="1"/>
      <dgm:spPr/>
      <dgm:t>
        <a:bodyPr/>
        <a:lstStyle/>
        <a:p>
          <a:r>
            <a:rPr lang="es-ES" sz="1050"/>
            <a:t>Revisión Inicial</a:t>
          </a:r>
        </a:p>
      </dgm:t>
    </dgm:pt>
    <dgm:pt modelId="{B46683E7-B31C-47A1-A2D8-2BEF95D39C9D}" type="parTrans" cxnId="{9C44C094-8172-4A8B-9673-7C9852C8BA59}">
      <dgm:prSet/>
      <dgm:spPr/>
      <dgm:t>
        <a:bodyPr/>
        <a:lstStyle/>
        <a:p>
          <a:endParaRPr lang="es-ES" sz="2400"/>
        </a:p>
      </dgm:t>
    </dgm:pt>
    <dgm:pt modelId="{DC087428-AC72-49A5-8AEC-99101371664F}" type="sibTrans" cxnId="{9C44C094-8172-4A8B-9673-7C9852C8BA59}">
      <dgm:prSet/>
      <dgm:spPr/>
      <dgm:t>
        <a:bodyPr/>
        <a:lstStyle/>
        <a:p>
          <a:endParaRPr lang="es-ES" sz="2400"/>
        </a:p>
      </dgm:t>
    </dgm:pt>
    <dgm:pt modelId="{6901A720-0039-48D4-B6D6-9FE3D3DBD3AD}">
      <dgm:prSet phldrT="[Texto]" custT="1"/>
      <dgm:spPr/>
      <dgm:t>
        <a:bodyPr/>
        <a:lstStyle/>
        <a:p>
          <a:r>
            <a:rPr lang="es-ES" sz="1050"/>
            <a:t>Validación cruzada de estudios</a:t>
          </a:r>
        </a:p>
      </dgm:t>
    </dgm:pt>
    <dgm:pt modelId="{C28256D0-15D7-4339-9E27-FEB88F1F33E0}" type="parTrans" cxnId="{34FB320E-5BA7-4FC8-9283-E112B4E6CD0A}">
      <dgm:prSet/>
      <dgm:spPr/>
      <dgm:t>
        <a:bodyPr/>
        <a:lstStyle/>
        <a:p>
          <a:endParaRPr lang="es-ES" sz="2400"/>
        </a:p>
      </dgm:t>
    </dgm:pt>
    <dgm:pt modelId="{DA1E2F51-6178-4562-9E8A-2E1C9EDDA688}" type="sibTrans" cxnId="{34FB320E-5BA7-4FC8-9283-E112B4E6CD0A}">
      <dgm:prSet/>
      <dgm:spPr/>
      <dgm:t>
        <a:bodyPr/>
        <a:lstStyle/>
        <a:p>
          <a:endParaRPr lang="es-ES" sz="2400"/>
        </a:p>
      </dgm:t>
    </dgm:pt>
    <dgm:pt modelId="{9A1359DA-959D-49F0-8FE4-B10E66A749E8}">
      <dgm:prSet phldrT="[Texto]" custT="1"/>
      <dgm:spPr/>
      <dgm:t>
        <a:bodyPr/>
        <a:lstStyle/>
        <a:p>
          <a:r>
            <a:rPr lang="es-ES" sz="1100" dirty="0"/>
            <a:t>Construcción de la Cadena de Búsqueda</a:t>
          </a:r>
        </a:p>
      </dgm:t>
    </dgm:pt>
    <dgm:pt modelId="{DBB51D7E-B6B3-40DB-BC82-D719285941BC}" type="parTrans" cxnId="{D2D0BC23-FD84-4F17-86E8-1D41242037D5}">
      <dgm:prSet/>
      <dgm:spPr/>
      <dgm:t>
        <a:bodyPr/>
        <a:lstStyle/>
        <a:p>
          <a:endParaRPr lang="es-ES" sz="2400"/>
        </a:p>
      </dgm:t>
    </dgm:pt>
    <dgm:pt modelId="{B2CD4E2F-710E-4884-9F98-42C7E59F176B}" type="sibTrans" cxnId="{D2D0BC23-FD84-4F17-86E8-1D41242037D5}">
      <dgm:prSet/>
      <dgm:spPr/>
      <dgm:t>
        <a:bodyPr/>
        <a:lstStyle/>
        <a:p>
          <a:endParaRPr lang="es-ES" sz="2400"/>
        </a:p>
      </dgm:t>
    </dgm:pt>
    <dgm:pt modelId="{8F8595E9-80DC-406A-AA83-67E3622F6DFF}">
      <dgm:prSet phldrT="[Texto]" custT="1"/>
      <dgm:spPr/>
      <dgm:t>
        <a:bodyPr/>
        <a:lstStyle/>
        <a:p>
          <a:r>
            <a:rPr lang="es-ES" sz="1050"/>
            <a:t>Análisis de los estudios</a:t>
          </a:r>
        </a:p>
      </dgm:t>
    </dgm:pt>
    <dgm:pt modelId="{1AF1FE75-6EF0-4865-9DE1-F67DE1040A55}" type="parTrans" cxnId="{CEA21EE1-F36D-40CA-B418-3C4A4E1458E5}">
      <dgm:prSet/>
      <dgm:spPr/>
      <dgm:t>
        <a:bodyPr/>
        <a:lstStyle/>
        <a:p>
          <a:endParaRPr lang="es-ES" sz="2400"/>
        </a:p>
      </dgm:t>
    </dgm:pt>
    <dgm:pt modelId="{AC319833-7A95-4787-AF71-C30A3E5E4A49}" type="sibTrans" cxnId="{CEA21EE1-F36D-40CA-B418-3C4A4E1458E5}">
      <dgm:prSet/>
      <dgm:spPr/>
      <dgm:t>
        <a:bodyPr/>
        <a:lstStyle/>
        <a:p>
          <a:endParaRPr lang="es-ES" sz="2400"/>
        </a:p>
      </dgm:t>
    </dgm:pt>
    <dgm:pt modelId="{F55450F2-0E0F-4A2D-9F66-728FD0FBAC77}">
      <dgm:prSet phldrT="[Texto]" custT="1"/>
      <dgm:spPr/>
      <dgm:t>
        <a:bodyPr/>
        <a:lstStyle/>
        <a:p>
          <a:r>
            <a:rPr lang="es-ES" sz="1100" dirty="0"/>
            <a:t>Búsqueda de Estudios Candidatos</a:t>
          </a:r>
        </a:p>
      </dgm:t>
    </dgm:pt>
    <dgm:pt modelId="{240B90A9-29EA-4124-8A42-B9B2B3204BD8}" type="parTrans" cxnId="{C9906467-6FDB-43A9-ACF6-173B8B27448D}">
      <dgm:prSet/>
      <dgm:spPr/>
      <dgm:t>
        <a:bodyPr/>
        <a:lstStyle/>
        <a:p>
          <a:endParaRPr lang="es-ES" sz="2400"/>
        </a:p>
      </dgm:t>
    </dgm:pt>
    <dgm:pt modelId="{18D6EACE-1D68-4DEE-9508-31E2734ADF8A}" type="sibTrans" cxnId="{C9906467-6FDB-43A9-ACF6-173B8B27448D}">
      <dgm:prSet/>
      <dgm:spPr/>
      <dgm:t>
        <a:bodyPr/>
        <a:lstStyle/>
        <a:p>
          <a:endParaRPr lang="es-ES" sz="2400"/>
        </a:p>
      </dgm:t>
    </dgm:pt>
    <dgm:pt modelId="{B5725EBE-7BE8-4C0B-A7BD-16B87F145042}">
      <dgm:prSet phldrT="[Texto]" custT="1"/>
      <dgm:spPr/>
      <dgm:t>
        <a:bodyPr/>
        <a:lstStyle/>
        <a:p>
          <a:r>
            <a:rPr lang="es-ES" sz="1050"/>
            <a:t>Configuración de la Base</a:t>
          </a:r>
        </a:p>
      </dgm:t>
    </dgm:pt>
    <dgm:pt modelId="{983E4641-3A86-455E-87CA-C6CA68AD34F5}" type="parTrans" cxnId="{50E54420-D541-4B54-889A-E0D03A75EA55}">
      <dgm:prSet/>
      <dgm:spPr/>
      <dgm:t>
        <a:bodyPr/>
        <a:lstStyle/>
        <a:p>
          <a:endParaRPr lang="es-ES" sz="2400"/>
        </a:p>
      </dgm:t>
    </dgm:pt>
    <dgm:pt modelId="{91487DC0-68E3-42BE-86C4-223114E5F5B0}" type="sibTrans" cxnId="{50E54420-D541-4B54-889A-E0D03A75EA55}">
      <dgm:prSet/>
      <dgm:spPr/>
      <dgm:t>
        <a:bodyPr/>
        <a:lstStyle/>
        <a:p>
          <a:endParaRPr lang="es-ES" sz="2400"/>
        </a:p>
      </dgm:t>
    </dgm:pt>
    <dgm:pt modelId="{3F9CB3B1-F92A-4FB9-B17E-61C7C03E48FC}">
      <dgm:prSet phldrT="[Texto]" custT="1"/>
      <dgm:spPr/>
      <dgm:t>
        <a:bodyPr/>
        <a:lstStyle/>
        <a:p>
          <a:r>
            <a:rPr lang="es-ES" sz="1050"/>
            <a:t>Integración del Grupo de Control</a:t>
          </a:r>
        </a:p>
      </dgm:t>
    </dgm:pt>
    <dgm:pt modelId="{01D51B16-2564-463A-AA5E-DEDA35144509}" type="parTrans" cxnId="{DBDF998B-D194-42D2-8425-AD06541568A6}">
      <dgm:prSet/>
      <dgm:spPr/>
      <dgm:t>
        <a:bodyPr/>
        <a:lstStyle/>
        <a:p>
          <a:endParaRPr lang="es-ES" sz="2400"/>
        </a:p>
      </dgm:t>
    </dgm:pt>
    <dgm:pt modelId="{7F80CE31-B2B3-40A4-B88F-05353A575FC1}" type="sibTrans" cxnId="{DBDF998B-D194-42D2-8425-AD06541568A6}">
      <dgm:prSet/>
      <dgm:spPr/>
      <dgm:t>
        <a:bodyPr/>
        <a:lstStyle/>
        <a:p>
          <a:endParaRPr lang="es-ES" sz="2400"/>
        </a:p>
      </dgm:t>
    </dgm:pt>
    <dgm:pt modelId="{34EA7FC4-7A5F-4EAE-A5E9-41EBC6A96A19}">
      <dgm:prSet phldrT="[Texto]" custT="1"/>
      <dgm:spPr/>
      <dgm:t>
        <a:bodyPr/>
        <a:lstStyle/>
        <a:p>
          <a:r>
            <a:rPr lang="es-ES" sz="1050"/>
            <a:t>Creación de Cadenas de Búsqueda</a:t>
          </a:r>
        </a:p>
      </dgm:t>
    </dgm:pt>
    <dgm:pt modelId="{71AE3871-FCD1-4CDF-987B-C41E147E1E35}" type="parTrans" cxnId="{69BD1D34-904C-4868-86E0-6AF904AE01E2}">
      <dgm:prSet/>
      <dgm:spPr/>
      <dgm:t>
        <a:bodyPr/>
        <a:lstStyle/>
        <a:p>
          <a:endParaRPr lang="es-ES" sz="2400"/>
        </a:p>
      </dgm:t>
    </dgm:pt>
    <dgm:pt modelId="{B55A1C03-F467-4482-8B76-F578E10F6CD9}" type="sibTrans" cxnId="{69BD1D34-904C-4868-86E0-6AF904AE01E2}">
      <dgm:prSet/>
      <dgm:spPr/>
      <dgm:t>
        <a:bodyPr/>
        <a:lstStyle/>
        <a:p>
          <a:endParaRPr lang="es-ES" sz="2400"/>
        </a:p>
      </dgm:t>
    </dgm:pt>
    <dgm:pt modelId="{216C17F2-26B7-45A0-8890-0C52940E945C}">
      <dgm:prSet phldrT="[Texto]" custT="1"/>
      <dgm:spPr/>
      <dgm:t>
        <a:bodyPr/>
        <a:lstStyle/>
        <a:p>
          <a:r>
            <a:rPr lang="es-ES" sz="1050"/>
            <a:t>Búsqueda en Base igital (IEEE)</a:t>
          </a:r>
        </a:p>
      </dgm:t>
    </dgm:pt>
    <dgm:pt modelId="{B6F2F5CC-E816-45CD-A030-134D19C62C54}" type="parTrans" cxnId="{C247F1C7-690B-4DA0-8CC5-5BF165157408}">
      <dgm:prSet/>
      <dgm:spPr/>
      <dgm:t>
        <a:bodyPr/>
        <a:lstStyle/>
        <a:p>
          <a:endParaRPr lang="es-ES" sz="2400"/>
        </a:p>
      </dgm:t>
    </dgm:pt>
    <dgm:pt modelId="{FC007C9A-A7A0-49F3-962C-728802B5680B}" type="sibTrans" cxnId="{C247F1C7-690B-4DA0-8CC5-5BF165157408}">
      <dgm:prSet/>
      <dgm:spPr/>
      <dgm:t>
        <a:bodyPr/>
        <a:lstStyle/>
        <a:p>
          <a:endParaRPr lang="es-ES" sz="2400"/>
        </a:p>
      </dgm:t>
    </dgm:pt>
    <dgm:pt modelId="{13D3ACF4-EEA0-456F-B76F-4AADDE61D460}">
      <dgm:prSet phldrT="[Texto]" custT="1"/>
      <dgm:spPr/>
      <dgm:t>
        <a:bodyPr/>
        <a:lstStyle/>
        <a:p>
          <a:r>
            <a:rPr lang="es-ES" sz="1050"/>
            <a:t>Búsqueda en la base</a:t>
          </a:r>
        </a:p>
      </dgm:t>
    </dgm:pt>
    <dgm:pt modelId="{AA458470-AF59-4100-92E4-87072977E033}" type="parTrans" cxnId="{F3A35150-BDEF-4403-AE55-53172FF9A92A}">
      <dgm:prSet/>
      <dgm:spPr/>
      <dgm:t>
        <a:bodyPr/>
        <a:lstStyle/>
        <a:p>
          <a:endParaRPr lang="es-ES" sz="2400"/>
        </a:p>
      </dgm:t>
    </dgm:pt>
    <dgm:pt modelId="{FEEE5946-22AE-4355-A4DA-A22F31A1586C}" type="sibTrans" cxnId="{F3A35150-BDEF-4403-AE55-53172FF9A92A}">
      <dgm:prSet/>
      <dgm:spPr/>
      <dgm:t>
        <a:bodyPr/>
        <a:lstStyle/>
        <a:p>
          <a:endParaRPr lang="es-ES" sz="2400"/>
        </a:p>
      </dgm:t>
    </dgm:pt>
    <dgm:pt modelId="{F8E7E160-8601-4CE2-AE86-689D3BE3C87F}">
      <dgm:prSet phldrT="[Texto]" custT="1"/>
      <dgm:spPr/>
      <dgm:t>
        <a:bodyPr/>
        <a:lstStyle/>
        <a:p>
          <a:r>
            <a:rPr lang="es-ES" sz="1050"/>
            <a:t>Agregación de resutados</a:t>
          </a:r>
        </a:p>
      </dgm:t>
    </dgm:pt>
    <dgm:pt modelId="{39A0C4FA-AF9D-4113-B75C-FBB991C581A7}" type="parTrans" cxnId="{A1A91FD9-CCAD-434D-9C9F-D9C8ABBBBAD6}">
      <dgm:prSet/>
      <dgm:spPr/>
      <dgm:t>
        <a:bodyPr/>
        <a:lstStyle/>
        <a:p>
          <a:endParaRPr lang="es-ES" sz="2400"/>
        </a:p>
      </dgm:t>
    </dgm:pt>
    <dgm:pt modelId="{3A02AD8B-0620-43CF-B6E6-53A26B1F6751}" type="sibTrans" cxnId="{A1A91FD9-CCAD-434D-9C9F-D9C8ABBBBAD6}">
      <dgm:prSet/>
      <dgm:spPr/>
      <dgm:t>
        <a:bodyPr/>
        <a:lstStyle/>
        <a:p>
          <a:endParaRPr lang="es-ES" sz="2400"/>
        </a:p>
      </dgm:t>
    </dgm:pt>
    <dgm:pt modelId="{22FFD417-75E2-469B-956A-E58BA32438F1}">
      <dgm:prSet phldrT="[Texto]" custT="1"/>
      <dgm:spPr/>
      <dgm:t>
        <a:bodyPr/>
        <a:lstStyle/>
        <a:p>
          <a:r>
            <a:rPr lang="es-ES" sz="1100" dirty="0"/>
            <a:t>Conformación del Grupo de Control</a:t>
          </a:r>
        </a:p>
      </dgm:t>
    </dgm:pt>
    <dgm:pt modelId="{482F64F8-B026-46A9-AD6F-02CD0EFAAEDA}" type="parTrans" cxnId="{2D019F73-24C5-47E2-88B6-0BED2D5C0D28}">
      <dgm:prSet/>
      <dgm:spPr/>
      <dgm:t>
        <a:bodyPr/>
        <a:lstStyle/>
        <a:p>
          <a:endParaRPr lang="es-ES" sz="2400"/>
        </a:p>
      </dgm:t>
    </dgm:pt>
    <dgm:pt modelId="{89D8DAA7-8162-4724-A008-8C7BAFE9D097}" type="sibTrans" cxnId="{2D019F73-24C5-47E2-88B6-0BED2D5C0D28}">
      <dgm:prSet/>
      <dgm:spPr/>
      <dgm:t>
        <a:bodyPr/>
        <a:lstStyle/>
        <a:p>
          <a:endParaRPr lang="es-ES" sz="2400"/>
        </a:p>
      </dgm:t>
    </dgm:pt>
    <dgm:pt modelId="{B6AE61F8-7F0C-478E-8D22-1D99F4877719}" type="pres">
      <dgm:prSet presAssocID="{54F67A06-9B93-4ADC-84E3-0266A7E97C82}" presName="Name0" presStyleCnt="0">
        <dgm:presLayoutVars>
          <dgm:dir/>
          <dgm:animLvl val="lvl"/>
          <dgm:resizeHandles val="exact"/>
        </dgm:presLayoutVars>
      </dgm:prSet>
      <dgm:spPr/>
    </dgm:pt>
    <dgm:pt modelId="{3CA1A17E-95EE-41C8-9309-E829CAF677CF}" type="pres">
      <dgm:prSet presAssocID="{54F67A06-9B93-4ADC-84E3-0266A7E97C82}" presName="tSp" presStyleCnt="0"/>
      <dgm:spPr/>
    </dgm:pt>
    <dgm:pt modelId="{1C2251CB-04A1-479A-A9CF-747469B32E4F}" type="pres">
      <dgm:prSet presAssocID="{54F67A06-9B93-4ADC-84E3-0266A7E97C82}" presName="bSp" presStyleCnt="0"/>
      <dgm:spPr/>
    </dgm:pt>
    <dgm:pt modelId="{BA2FF6FA-86E2-4BDB-B135-2EB9B8A5BCEA}" type="pres">
      <dgm:prSet presAssocID="{54F67A06-9B93-4ADC-84E3-0266A7E97C82}" presName="process" presStyleCnt="0"/>
      <dgm:spPr/>
    </dgm:pt>
    <dgm:pt modelId="{1CF1CD08-8BE9-42EB-9536-467E89C7C3FA}" type="pres">
      <dgm:prSet presAssocID="{22FFD417-75E2-469B-956A-E58BA32438F1}" presName="composite1" presStyleCnt="0"/>
      <dgm:spPr/>
    </dgm:pt>
    <dgm:pt modelId="{E9855C8A-5BDE-4709-8D99-9F9DD513EB4B}" type="pres">
      <dgm:prSet presAssocID="{22FFD417-75E2-469B-956A-E58BA32438F1}" presName="dummyNode1" presStyleLbl="node1" presStyleIdx="0" presStyleCnt="3"/>
      <dgm:spPr/>
    </dgm:pt>
    <dgm:pt modelId="{E8C9FE80-2279-430D-BEBA-C571AEAE1121}" type="pres">
      <dgm:prSet presAssocID="{22FFD417-75E2-469B-956A-E58BA32438F1}" presName="childNode1" presStyleLbl="bgAcc1" presStyleIdx="0" presStyleCnt="3" custScaleY="166301">
        <dgm:presLayoutVars>
          <dgm:bulletEnabled val="1"/>
        </dgm:presLayoutVars>
      </dgm:prSet>
      <dgm:spPr/>
    </dgm:pt>
    <dgm:pt modelId="{E30D1010-ACFD-42C9-A883-741F7C3A17F2}" type="pres">
      <dgm:prSet presAssocID="{22FFD417-75E2-469B-956A-E58BA32438F1}" presName="childNode1tx" presStyleLbl="bgAcc1" presStyleIdx="0" presStyleCnt="3">
        <dgm:presLayoutVars>
          <dgm:bulletEnabled val="1"/>
        </dgm:presLayoutVars>
      </dgm:prSet>
      <dgm:spPr/>
    </dgm:pt>
    <dgm:pt modelId="{92640166-EE71-4916-867B-B8C7A120AFC4}" type="pres">
      <dgm:prSet presAssocID="{22FFD417-75E2-469B-956A-E58BA32438F1}" presName="parentNode1" presStyleLbl="node1" presStyleIdx="0" presStyleCnt="3" custLinFactNeighborX="885" custLinFactNeighborY="34477">
        <dgm:presLayoutVars>
          <dgm:chMax val="1"/>
          <dgm:bulletEnabled val="1"/>
        </dgm:presLayoutVars>
      </dgm:prSet>
      <dgm:spPr/>
    </dgm:pt>
    <dgm:pt modelId="{6832B849-833F-4375-B025-E37A85954F0C}" type="pres">
      <dgm:prSet presAssocID="{22FFD417-75E2-469B-956A-E58BA32438F1}" presName="connSite1" presStyleCnt="0"/>
      <dgm:spPr/>
    </dgm:pt>
    <dgm:pt modelId="{69C80490-EC72-4B63-BF3B-95A6410593D4}" type="pres">
      <dgm:prSet presAssocID="{89D8DAA7-8162-4724-A008-8C7BAFE9D097}" presName="Name9" presStyleLbl="sibTrans2D1" presStyleIdx="0" presStyleCnt="2"/>
      <dgm:spPr/>
    </dgm:pt>
    <dgm:pt modelId="{3FDA1CC1-B288-4550-8A46-D78CA8A82E38}" type="pres">
      <dgm:prSet presAssocID="{9A1359DA-959D-49F0-8FE4-B10E66A749E8}" presName="composite2" presStyleCnt="0"/>
      <dgm:spPr/>
    </dgm:pt>
    <dgm:pt modelId="{C9260F3E-4D6A-49B4-9628-D1FECE4FABB0}" type="pres">
      <dgm:prSet presAssocID="{9A1359DA-959D-49F0-8FE4-B10E66A749E8}" presName="dummyNode2" presStyleLbl="node1" presStyleIdx="0" presStyleCnt="3"/>
      <dgm:spPr/>
    </dgm:pt>
    <dgm:pt modelId="{868A4755-E975-495A-B2F6-462A615C6340}" type="pres">
      <dgm:prSet presAssocID="{9A1359DA-959D-49F0-8FE4-B10E66A749E8}" presName="childNode2" presStyleLbl="bgAcc1" presStyleIdx="1" presStyleCnt="3" custScaleY="166301">
        <dgm:presLayoutVars>
          <dgm:bulletEnabled val="1"/>
        </dgm:presLayoutVars>
      </dgm:prSet>
      <dgm:spPr/>
    </dgm:pt>
    <dgm:pt modelId="{95C78E47-0651-4CDA-9E90-BD9FFB3D1E6F}" type="pres">
      <dgm:prSet presAssocID="{9A1359DA-959D-49F0-8FE4-B10E66A749E8}" presName="childNode2tx" presStyleLbl="bgAcc1" presStyleIdx="1" presStyleCnt="3">
        <dgm:presLayoutVars>
          <dgm:bulletEnabled val="1"/>
        </dgm:presLayoutVars>
      </dgm:prSet>
      <dgm:spPr/>
    </dgm:pt>
    <dgm:pt modelId="{CD90BD48-1E58-4801-BC02-3ACB7FB78EDC}" type="pres">
      <dgm:prSet presAssocID="{9A1359DA-959D-49F0-8FE4-B10E66A749E8}" presName="parentNode2" presStyleLbl="node1" presStyleIdx="1" presStyleCnt="3" custLinFactNeighborX="-4423" custLinFactNeighborY="-31140">
        <dgm:presLayoutVars>
          <dgm:chMax val="0"/>
          <dgm:bulletEnabled val="1"/>
        </dgm:presLayoutVars>
      </dgm:prSet>
      <dgm:spPr/>
    </dgm:pt>
    <dgm:pt modelId="{5882F3D6-F678-4D40-A7E3-28FE95B4E8EC}" type="pres">
      <dgm:prSet presAssocID="{9A1359DA-959D-49F0-8FE4-B10E66A749E8}" presName="connSite2" presStyleCnt="0"/>
      <dgm:spPr/>
    </dgm:pt>
    <dgm:pt modelId="{C877934B-D9E4-4F3B-ABEC-084A6F4AB1A7}" type="pres">
      <dgm:prSet presAssocID="{B2CD4E2F-710E-4884-9F98-42C7E59F176B}" presName="Name18" presStyleLbl="sibTrans2D1" presStyleIdx="1" presStyleCnt="2"/>
      <dgm:spPr/>
    </dgm:pt>
    <dgm:pt modelId="{012D7B43-3BDE-46FC-9FF9-93426D90000E}" type="pres">
      <dgm:prSet presAssocID="{F55450F2-0E0F-4A2D-9F66-728FD0FBAC77}" presName="composite1" presStyleCnt="0"/>
      <dgm:spPr/>
    </dgm:pt>
    <dgm:pt modelId="{6FDFCC49-47B7-4E9C-ABFF-9888CC2BA10A}" type="pres">
      <dgm:prSet presAssocID="{F55450F2-0E0F-4A2D-9F66-728FD0FBAC77}" presName="dummyNode1" presStyleLbl="node1" presStyleIdx="1" presStyleCnt="3"/>
      <dgm:spPr/>
    </dgm:pt>
    <dgm:pt modelId="{EE2A928B-41C0-4E48-B0CA-63FE9F2FFA5F}" type="pres">
      <dgm:prSet presAssocID="{F55450F2-0E0F-4A2D-9F66-728FD0FBAC77}" presName="childNode1" presStyleLbl="bgAcc1" presStyleIdx="2" presStyleCnt="3" custScaleY="166301">
        <dgm:presLayoutVars>
          <dgm:bulletEnabled val="1"/>
        </dgm:presLayoutVars>
      </dgm:prSet>
      <dgm:spPr/>
    </dgm:pt>
    <dgm:pt modelId="{E8A34452-C09A-440E-913B-19EEB0E52E79}" type="pres">
      <dgm:prSet presAssocID="{F55450F2-0E0F-4A2D-9F66-728FD0FBAC77}" presName="childNode1tx" presStyleLbl="bgAcc1" presStyleIdx="2" presStyleCnt="3">
        <dgm:presLayoutVars>
          <dgm:bulletEnabled val="1"/>
        </dgm:presLayoutVars>
      </dgm:prSet>
      <dgm:spPr/>
    </dgm:pt>
    <dgm:pt modelId="{79F2E5CE-6147-4F00-A5CA-C254894B992A}" type="pres">
      <dgm:prSet presAssocID="{F55450F2-0E0F-4A2D-9F66-728FD0FBAC77}" presName="parentNode1" presStyleLbl="node1" presStyleIdx="2" presStyleCnt="3" custLinFactNeighborY="27804">
        <dgm:presLayoutVars>
          <dgm:chMax val="1"/>
          <dgm:bulletEnabled val="1"/>
        </dgm:presLayoutVars>
      </dgm:prSet>
      <dgm:spPr/>
    </dgm:pt>
    <dgm:pt modelId="{98B05D8A-6357-4DE9-A310-E8120813B7B8}" type="pres">
      <dgm:prSet presAssocID="{F55450F2-0E0F-4A2D-9F66-728FD0FBAC77}" presName="connSite1" presStyleCnt="0"/>
      <dgm:spPr/>
    </dgm:pt>
  </dgm:ptLst>
  <dgm:cxnLst>
    <dgm:cxn modelId="{34FB320E-5BA7-4FC8-9283-E112B4E6CD0A}" srcId="{22FFD417-75E2-469B-956A-E58BA32438F1}" destId="{6901A720-0039-48D4-B6D6-9FE3D3DBD3AD}" srcOrd="1" destOrd="0" parTransId="{C28256D0-15D7-4339-9E27-FEB88F1F33E0}" sibTransId="{DA1E2F51-6178-4562-9E8A-2E1C9EDDA688}"/>
    <dgm:cxn modelId="{D7103812-9294-4F31-BA95-0E8922550B40}" type="presOf" srcId="{54F67A06-9B93-4ADC-84E3-0266A7E97C82}" destId="{B6AE61F8-7F0C-478E-8D22-1D99F4877719}" srcOrd="0" destOrd="0" presId="urn:microsoft.com/office/officeart/2005/8/layout/hProcess4"/>
    <dgm:cxn modelId="{0826F212-F6AC-4701-B84E-F2E3C84B80F9}" type="presOf" srcId="{F8E7E160-8601-4CE2-AE86-689D3BE3C87F}" destId="{EE2A928B-41C0-4E48-B0CA-63FE9F2FFA5F}" srcOrd="0" destOrd="2" presId="urn:microsoft.com/office/officeart/2005/8/layout/hProcess4"/>
    <dgm:cxn modelId="{56B92D13-F6FB-4B81-8EA5-0AA0F42F4909}" type="presOf" srcId="{34EA7FC4-7A5F-4EAE-A5E9-41EBC6A96A19}" destId="{868A4755-E975-495A-B2F6-462A615C6340}" srcOrd="0" destOrd="1" presId="urn:microsoft.com/office/officeart/2005/8/layout/hProcess4"/>
    <dgm:cxn modelId="{50E54420-D541-4B54-889A-E0D03A75EA55}" srcId="{F55450F2-0E0F-4A2D-9F66-728FD0FBAC77}" destId="{B5725EBE-7BE8-4C0B-A7BD-16B87F145042}" srcOrd="0" destOrd="0" parTransId="{983E4641-3A86-455E-87CA-C6CA68AD34F5}" sibTransId="{91487DC0-68E3-42BE-86C4-223114E5F5B0}"/>
    <dgm:cxn modelId="{06473D22-25CC-4CA0-B47C-65F4345720D4}" type="presOf" srcId="{31C55BF6-F4BE-4F7C-9CBF-D3553836C9B8}" destId="{E30D1010-ACFD-42C9-A883-741F7C3A17F2}" srcOrd="1" destOrd="0" presId="urn:microsoft.com/office/officeart/2005/8/layout/hProcess4"/>
    <dgm:cxn modelId="{D2D0BC23-FD84-4F17-86E8-1D41242037D5}" srcId="{54F67A06-9B93-4ADC-84E3-0266A7E97C82}" destId="{9A1359DA-959D-49F0-8FE4-B10E66A749E8}" srcOrd="1" destOrd="0" parTransId="{DBB51D7E-B6B3-40DB-BC82-D719285941BC}" sibTransId="{B2CD4E2F-710E-4884-9F98-42C7E59F176B}"/>
    <dgm:cxn modelId="{116B1F24-2470-4081-899F-53FCAD7AEAD6}" type="presOf" srcId="{6901A720-0039-48D4-B6D6-9FE3D3DBD3AD}" destId="{E30D1010-ACFD-42C9-A883-741F7C3A17F2}" srcOrd="1" destOrd="1" presId="urn:microsoft.com/office/officeart/2005/8/layout/hProcess4"/>
    <dgm:cxn modelId="{69BD1D34-904C-4868-86E0-6AF904AE01E2}" srcId="{9A1359DA-959D-49F0-8FE4-B10E66A749E8}" destId="{34EA7FC4-7A5F-4EAE-A5E9-41EBC6A96A19}" srcOrd="1" destOrd="0" parTransId="{71AE3871-FCD1-4CDF-987B-C41E147E1E35}" sibTransId="{B55A1C03-F467-4482-8B76-F578E10F6CD9}"/>
    <dgm:cxn modelId="{5391F53C-13DF-43C3-85D6-4818A74B2CC3}" type="presOf" srcId="{13D3ACF4-EEA0-456F-B76F-4AADDE61D460}" destId="{EE2A928B-41C0-4E48-B0CA-63FE9F2FFA5F}" srcOrd="0" destOrd="1" presId="urn:microsoft.com/office/officeart/2005/8/layout/hProcess4"/>
    <dgm:cxn modelId="{23C39C5F-F245-407A-B516-B3F2213F98AD}" type="presOf" srcId="{3F9CB3B1-F92A-4FB9-B17E-61C7C03E48FC}" destId="{E8C9FE80-2279-430D-BEBA-C571AEAE1121}" srcOrd="0" destOrd="2" presId="urn:microsoft.com/office/officeart/2005/8/layout/hProcess4"/>
    <dgm:cxn modelId="{4FC20E44-EFD8-4BA3-9E41-1D2A1FBB77A7}" type="presOf" srcId="{22FFD417-75E2-469B-956A-E58BA32438F1}" destId="{92640166-EE71-4916-867B-B8C7A120AFC4}" srcOrd="0" destOrd="0" presId="urn:microsoft.com/office/officeart/2005/8/layout/hProcess4"/>
    <dgm:cxn modelId="{C9906467-6FDB-43A9-ACF6-173B8B27448D}" srcId="{54F67A06-9B93-4ADC-84E3-0266A7E97C82}" destId="{F55450F2-0E0F-4A2D-9F66-728FD0FBAC77}" srcOrd="2" destOrd="0" parTransId="{240B90A9-29EA-4124-8A42-B9B2B3204BD8}" sibTransId="{18D6EACE-1D68-4DEE-9508-31E2734ADF8A}"/>
    <dgm:cxn modelId="{982C734A-178E-47FE-B7DC-7A5ED43E1516}" type="presOf" srcId="{216C17F2-26B7-45A0-8890-0C52940E945C}" destId="{868A4755-E975-495A-B2F6-462A615C6340}" srcOrd="0" destOrd="2" presId="urn:microsoft.com/office/officeart/2005/8/layout/hProcess4"/>
    <dgm:cxn modelId="{944ACC4B-F6D2-40C5-A57C-BE4E5F6C7A2A}" type="presOf" srcId="{F55450F2-0E0F-4A2D-9F66-728FD0FBAC77}" destId="{79F2E5CE-6147-4F00-A5CA-C254894B992A}" srcOrd="0" destOrd="0" presId="urn:microsoft.com/office/officeart/2005/8/layout/hProcess4"/>
    <dgm:cxn modelId="{71B9776F-7AB7-45C7-93CF-F4402E4C8003}" type="presOf" srcId="{8F8595E9-80DC-406A-AA83-67E3622F6DFF}" destId="{95C78E47-0651-4CDA-9E90-BD9FFB3D1E6F}" srcOrd="1" destOrd="0" presId="urn:microsoft.com/office/officeart/2005/8/layout/hProcess4"/>
    <dgm:cxn modelId="{F3A35150-BDEF-4403-AE55-53172FF9A92A}" srcId="{F55450F2-0E0F-4A2D-9F66-728FD0FBAC77}" destId="{13D3ACF4-EEA0-456F-B76F-4AADDE61D460}" srcOrd="1" destOrd="0" parTransId="{AA458470-AF59-4100-92E4-87072977E033}" sibTransId="{FEEE5946-22AE-4355-A4DA-A22F31A1586C}"/>
    <dgm:cxn modelId="{2D019F73-24C5-47E2-88B6-0BED2D5C0D28}" srcId="{54F67A06-9B93-4ADC-84E3-0266A7E97C82}" destId="{22FFD417-75E2-469B-956A-E58BA32438F1}" srcOrd="0" destOrd="0" parTransId="{482F64F8-B026-46A9-AD6F-02CD0EFAAEDA}" sibTransId="{89D8DAA7-8162-4724-A008-8C7BAFE9D097}"/>
    <dgm:cxn modelId="{A557ED74-5CF8-4059-B08F-9EEB17C640AF}" type="presOf" srcId="{8F8595E9-80DC-406A-AA83-67E3622F6DFF}" destId="{868A4755-E975-495A-B2F6-462A615C6340}" srcOrd="0" destOrd="0" presId="urn:microsoft.com/office/officeart/2005/8/layout/hProcess4"/>
    <dgm:cxn modelId="{3E83FE87-5E5B-443F-8793-28850A471101}" type="presOf" srcId="{F8E7E160-8601-4CE2-AE86-689D3BE3C87F}" destId="{E8A34452-C09A-440E-913B-19EEB0E52E79}" srcOrd="1" destOrd="2" presId="urn:microsoft.com/office/officeart/2005/8/layout/hProcess4"/>
    <dgm:cxn modelId="{DBDF998B-D194-42D2-8425-AD06541568A6}" srcId="{22FFD417-75E2-469B-956A-E58BA32438F1}" destId="{3F9CB3B1-F92A-4FB9-B17E-61C7C03E48FC}" srcOrd="2" destOrd="0" parTransId="{01D51B16-2564-463A-AA5E-DEDA35144509}" sibTransId="{7F80CE31-B2B3-40A4-B88F-05353A575FC1}"/>
    <dgm:cxn modelId="{FC65FE8B-6C5F-4D05-A36E-E52852EECA22}" type="presOf" srcId="{B5725EBE-7BE8-4C0B-A7BD-16B87F145042}" destId="{EE2A928B-41C0-4E48-B0CA-63FE9F2FFA5F}" srcOrd="0" destOrd="0" presId="urn:microsoft.com/office/officeart/2005/8/layout/hProcess4"/>
    <dgm:cxn modelId="{9C44C094-8172-4A8B-9673-7C9852C8BA59}" srcId="{22FFD417-75E2-469B-956A-E58BA32438F1}" destId="{31C55BF6-F4BE-4F7C-9CBF-D3553836C9B8}" srcOrd="0" destOrd="0" parTransId="{B46683E7-B31C-47A1-A2D8-2BEF95D39C9D}" sibTransId="{DC087428-AC72-49A5-8AEC-99101371664F}"/>
    <dgm:cxn modelId="{62130198-D57C-41A7-A948-C49AEC2D556C}" type="presOf" srcId="{B2CD4E2F-710E-4884-9F98-42C7E59F176B}" destId="{C877934B-D9E4-4F3B-ABEC-084A6F4AB1A7}" srcOrd="0" destOrd="0" presId="urn:microsoft.com/office/officeart/2005/8/layout/hProcess4"/>
    <dgm:cxn modelId="{88E1E1B7-26FF-4254-8474-F689E5B14C15}" type="presOf" srcId="{31C55BF6-F4BE-4F7C-9CBF-D3553836C9B8}" destId="{E8C9FE80-2279-430D-BEBA-C571AEAE1121}" srcOrd="0" destOrd="0" presId="urn:microsoft.com/office/officeart/2005/8/layout/hProcess4"/>
    <dgm:cxn modelId="{93FD87C6-0065-4D9B-A3F1-C6E85567B13B}" type="presOf" srcId="{89D8DAA7-8162-4724-A008-8C7BAFE9D097}" destId="{69C80490-EC72-4B63-BF3B-95A6410593D4}" srcOrd="0" destOrd="0" presId="urn:microsoft.com/office/officeart/2005/8/layout/hProcess4"/>
    <dgm:cxn modelId="{D444E1C6-850A-4E11-8D0C-722FC9B9B367}" type="presOf" srcId="{3F9CB3B1-F92A-4FB9-B17E-61C7C03E48FC}" destId="{E30D1010-ACFD-42C9-A883-741F7C3A17F2}" srcOrd="1" destOrd="2" presId="urn:microsoft.com/office/officeart/2005/8/layout/hProcess4"/>
    <dgm:cxn modelId="{C247F1C7-690B-4DA0-8CC5-5BF165157408}" srcId="{9A1359DA-959D-49F0-8FE4-B10E66A749E8}" destId="{216C17F2-26B7-45A0-8890-0C52940E945C}" srcOrd="2" destOrd="0" parTransId="{B6F2F5CC-E816-45CD-A030-134D19C62C54}" sibTransId="{FC007C9A-A7A0-49F3-962C-728802B5680B}"/>
    <dgm:cxn modelId="{AB05F9D6-601E-4ABB-B3C0-0D98C401EEB0}" type="presOf" srcId="{6901A720-0039-48D4-B6D6-9FE3D3DBD3AD}" destId="{E8C9FE80-2279-430D-BEBA-C571AEAE1121}" srcOrd="0" destOrd="1" presId="urn:microsoft.com/office/officeart/2005/8/layout/hProcess4"/>
    <dgm:cxn modelId="{A1A91FD9-CCAD-434D-9C9F-D9C8ABBBBAD6}" srcId="{F55450F2-0E0F-4A2D-9F66-728FD0FBAC77}" destId="{F8E7E160-8601-4CE2-AE86-689D3BE3C87F}" srcOrd="2" destOrd="0" parTransId="{39A0C4FA-AF9D-4113-B75C-FBB991C581A7}" sibTransId="{3A02AD8B-0620-43CF-B6E6-53A26B1F6751}"/>
    <dgm:cxn modelId="{324741D9-F147-48B7-9A1E-5E8151A0A43D}" type="presOf" srcId="{B5725EBE-7BE8-4C0B-A7BD-16B87F145042}" destId="{E8A34452-C09A-440E-913B-19EEB0E52E79}" srcOrd="1" destOrd="0" presId="urn:microsoft.com/office/officeart/2005/8/layout/hProcess4"/>
    <dgm:cxn modelId="{CEA21EE1-F36D-40CA-B418-3C4A4E1458E5}" srcId="{9A1359DA-959D-49F0-8FE4-B10E66A749E8}" destId="{8F8595E9-80DC-406A-AA83-67E3622F6DFF}" srcOrd="0" destOrd="0" parTransId="{1AF1FE75-6EF0-4865-9DE1-F67DE1040A55}" sibTransId="{AC319833-7A95-4787-AF71-C30A3E5E4A49}"/>
    <dgm:cxn modelId="{881473E5-42AD-4F6A-8B3A-8983312F014A}" type="presOf" srcId="{9A1359DA-959D-49F0-8FE4-B10E66A749E8}" destId="{CD90BD48-1E58-4801-BC02-3ACB7FB78EDC}" srcOrd="0" destOrd="0" presId="urn:microsoft.com/office/officeart/2005/8/layout/hProcess4"/>
    <dgm:cxn modelId="{6BAC65F0-C928-48CC-AECD-4C67B2BBF36F}" type="presOf" srcId="{34EA7FC4-7A5F-4EAE-A5E9-41EBC6A96A19}" destId="{95C78E47-0651-4CDA-9E90-BD9FFB3D1E6F}" srcOrd="1" destOrd="1" presId="urn:microsoft.com/office/officeart/2005/8/layout/hProcess4"/>
    <dgm:cxn modelId="{80816FF4-EF00-454F-BA55-3DADE9ADC72E}" type="presOf" srcId="{13D3ACF4-EEA0-456F-B76F-4AADDE61D460}" destId="{E8A34452-C09A-440E-913B-19EEB0E52E79}" srcOrd="1" destOrd="1" presId="urn:microsoft.com/office/officeart/2005/8/layout/hProcess4"/>
    <dgm:cxn modelId="{013D0CF8-922F-4C35-AFD4-26EF227CD254}" type="presOf" srcId="{216C17F2-26B7-45A0-8890-0C52940E945C}" destId="{95C78E47-0651-4CDA-9E90-BD9FFB3D1E6F}" srcOrd="1" destOrd="2" presId="urn:microsoft.com/office/officeart/2005/8/layout/hProcess4"/>
    <dgm:cxn modelId="{3EB3247A-9B98-49D8-97AE-85CE391E22C9}" type="presParOf" srcId="{B6AE61F8-7F0C-478E-8D22-1D99F4877719}" destId="{3CA1A17E-95EE-41C8-9309-E829CAF677CF}" srcOrd="0" destOrd="0" presId="urn:microsoft.com/office/officeart/2005/8/layout/hProcess4"/>
    <dgm:cxn modelId="{B1DE188B-F575-4266-AEBE-136F1C9CD99B}" type="presParOf" srcId="{B6AE61F8-7F0C-478E-8D22-1D99F4877719}" destId="{1C2251CB-04A1-479A-A9CF-747469B32E4F}" srcOrd="1" destOrd="0" presId="urn:microsoft.com/office/officeart/2005/8/layout/hProcess4"/>
    <dgm:cxn modelId="{C1A28DCF-16B9-4117-AF5B-AA6A69906244}" type="presParOf" srcId="{B6AE61F8-7F0C-478E-8D22-1D99F4877719}" destId="{BA2FF6FA-86E2-4BDB-B135-2EB9B8A5BCEA}" srcOrd="2" destOrd="0" presId="urn:microsoft.com/office/officeart/2005/8/layout/hProcess4"/>
    <dgm:cxn modelId="{2CE1699A-B487-4EB7-BBB2-F8EBC94F1F3A}" type="presParOf" srcId="{BA2FF6FA-86E2-4BDB-B135-2EB9B8A5BCEA}" destId="{1CF1CD08-8BE9-42EB-9536-467E89C7C3FA}" srcOrd="0" destOrd="0" presId="urn:microsoft.com/office/officeart/2005/8/layout/hProcess4"/>
    <dgm:cxn modelId="{61DC1F3B-1268-4522-ACC3-2AC4EAF18350}" type="presParOf" srcId="{1CF1CD08-8BE9-42EB-9536-467E89C7C3FA}" destId="{E9855C8A-5BDE-4709-8D99-9F9DD513EB4B}" srcOrd="0" destOrd="0" presId="urn:microsoft.com/office/officeart/2005/8/layout/hProcess4"/>
    <dgm:cxn modelId="{1939CF46-C597-4CDC-B347-A59F7496EF46}" type="presParOf" srcId="{1CF1CD08-8BE9-42EB-9536-467E89C7C3FA}" destId="{E8C9FE80-2279-430D-BEBA-C571AEAE1121}" srcOrd="1" destOrd="0" presId="urn:microsoft.com/office/officeart/2005/8/layout/hProcess4"/>
    <dgm:cxn modelId="{640DD456-250B-47D4-A802-7AB53F0EB61D}" type="presParOf" srcId="{1CF1CD08-8BE9-42EB-9536-467E89C7C3FA}" destId="{E30D1010-ACFD-42C9-A883-741F7C3A17F2}" srcOrd="2" destOrd="0" presId="urn:microsoft.com/office/officeart/2005/8/layout/hProcess4"/>
    <dgm:cxn modelId="{846D82BD-666B-4360-8B83-795C47EAF837}" type="presParOf" srcId="{1CF1CD08-8BE9-42EB-9536-467E89C7C3FA}" destId="{92640166-EE71-4916-867B-B8C7A120AFC4}" srcOrd="3" destOrd="0" presId="urn:microsoft.com/office/officeart/2005/8/layout/hProcess4"/>
    <dgm:cxn modelId="{A1ED7222-6AA1-4C7D-A860-20AB2C1A2BB7}" type="presParOf" srcId="{1CF1CD08-8BE9-42EB-9536-467E89C7C3FA}" destId="{6832B849-833F-4375-B025-E37A85954F0C}" srcOrd="4" destOrd="0" presId="urn:microsoft.com/office/officeart/2005/8/layout/hProcess4"/>
    <dgm:cxn modelId="{2546025C-358B-443F-B1E1-0348CDB164D7}" type="presParOf" srcId="{BA2FF6FA-86E2-4BDB-B135-2EB9B8A5BCEA}" destId="{69C80490-EC72-4B63-BF3B-95A6410593D4}" srcOrd="1" destOrd="0" presId="urn:microsoft.com/office/officeart/2005/8/layout/hProcess4"/>
    <dgm:cxn modelId="{A14CB42B-DFC2-44E6-AB12-F62A0D34824C}" type="presParOf" srcId="{BA2FF6FA-86E2-4BDB-B135-2EB9B8A5BCEA}" destId="{3FDA1CC1-B288-4550-8A46-D78CA8A82E38}" srcOrd="2" destOrd="0" presId="urn:microsoft.com/office/officeart/2005/8/layout/hProcess4"/>
    <dgm:cxn modelId="{47175AAA-7F9C-44EB-B145-CF41BD14D42A}" type="presParOf" srcId="{3FDA1CC1-B288-4550-8A46-D78CA8A82E38}" destId="{C9260F3E-4D6A-49B4-9628-D1FECE4FABB0}" srcOrd="0" destOrd="0" presId="urn:microsoft.com/office/officeart/2005/8/layout/hProcess4"/>
    <dgm:cxn modelId="{C1F8849E-E45E-42F1-B492-205D7609B989}" type="presParOf" srcId="{3FDA1CC1-B288-4550-8A46-D78CA8A82E38}" destId="{868A4755-E975-495A-B2F6-462A615C6340}" srcOrd="1" destOrd="0" presId="urn:microsoft.com/office/officeart/2005/8/layout/hProcess4"/>
    <dgm:cxn modelId="{9BA26DCF-374C-4069-B8AD-6A9DDE9FA75B}" type="presParOf" srcId="{3FDA1CC1-B288-4550-8A46-D78CA8A82E38}" destId="{95C78E47-0651-4CDA-9E90-BD9FFB3D1E6F}" srcOrd="2" destOrd="0" presId="urn:microsoft.com/office/officeart/2005/8/layout/hProcess4"/>
    <dgm:cxn modelId="{D4596C7D-8F5B-4C3E-B0F1-99B2C260CC3D}" type="presParOf" srcId="{3FDA1CC1-B288-4550-8A46-D78CA8A82E38}" destId="{CD90BD48-1E58-4801-BC02-3ACB7FB78EDC}" srcOrd="3" destOrd="0" presId="urn:microsoft.com/office/officeart/2005/8/layout/hProcess4"/>
    <dgm:cxn modelId="{E396E040-7094-4523-BD2A-0A3355DE4847}" type="presParOf" srcId="{3FDA1CC1-B288-4550-8A46-D78CA8A82E38}" destId="{5882F3D6-F678-4D40-A7E3-28FE95B4E8EC}" srcOrd="4" destOrd="0" presId="urn:microsoft.com/office/officeart/2005/8/layout/hProcess4"/>
    <dgm:cxn modelId="{A96E2BFA-6EB2-45BD-B015-AA48121270E2}" type="presParOf" srcId="{BA2FF6FA-86E2-4BDB-B135-2EB9B8A5BCEA}" destId="{C877934B-D9E4-4F3B-ABEC-084A6F4AB1A7}" srcOrd="3" destOrd="0" presId="urn:microsoft.com/office/officeart/2005/8/layout/hProcess4"/>
    <dgm:cxn modelId="{CC55AB81-CA06-4FD3-A4F1-8934346F7980}" type="presParOf" srcId="{BA2FF6FA-86E2-4BDB-B135-2EB9B8A5BCEA}" destId="{012D7B43-3BDE-46FC-9FF9-93426D90000E}" srcOrd="4" destOrd="0" presId="urn:microsoft.com/office/officeart/2005/8/layout/hProcess4"/>
    <dgm:cxn modelId="{DB108231-56BC-44A0-A7DC-DC43B12B6F1B}" type="presParOf" srcId="{012D7B43-3BDE-46FC-9FF9-93426D90000E}" destId="{6FDFCC49-47B7-4E9C-ABFF-9888CC2BA10A}" srcOrd="0" destOrd="0" presId="urn:microsoft.com/office/officeart/2005/8/layout/hProcess4"/>
    <dgm:cxn modelId="{73BBDCEF-747C-4F3E-9131-C7E746F0D48A}" type="presParOf" srcId="{012D7B43-3BDE-46FC-9FF9-93426D90000E}" destId="{EE2A928B-41C0-4E48-B0CA-63FE9F2FFA5F}" srcOrd="1" destOrd="0" presId="urn:microsoft.com/office/officeart/2005/8/layout/hProcess4"/>
    <dgm:cxn modelId="{C5AE7F41-417E-4B87-93F7-D58EEC4FBC25}" type="presParOf" srcId="{012D7B43-3BDE-46FC-9FF9-93426D90000E}" destId="{E8A34452-C09A-440E-913B-19EEB0E52E79}" srcOrd="2" destOrd="0" presId="urn:microsoft.com/office/officeart/2005/8/layout/hProcess4"/>
    <dgm:cxn modelId="{5B15A34C-6D16-4051-91E0-6E0F0321D037}" type="presParOf" srcId="{012D7B43-3BDE-46FC-9FF9-93426D90000E}" destId="{79F2E5CE-6147-4F00-A5CA-C254894B992A}" srcOrd="3" destOrd="0" presId="urn:microsoft.com/office/officeart/2005/8/layout/hProcess4"/>
    <dgm:cxn modelId="{E82460E3-F9C1-415F-84F9-303733F10822}" type="presParOf" srcId="{012D7B43-3BDE-46FC-9FF9-93426D90000E}" destId="{98B05D8A-6357-4DE9-A310-E8120813B7B8}"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4F67A06-9B93-4ADC-84E3-0266A7E97C82}" type="doc">
      <dgm:prSet loTypeId="urn:microsoft.com/office/officeart/2005/8/layout/hProcess4" loCatId="process" qsTypeId="urn:microsoft.com/office/officeart/2005/8/quickstyle/3d1" qsCatId="3D" csTypeId="urn:microsoft.com/office/officeart/2005/8/colors/colorful3" csCatId="colorful" phldr="1"/>
      <dgm:spPr/>
      <dgm:t>
        <a:bodyPr/>
        <a:lstStyle/>
        <a:p>
          <a:endParaRPr lang="es-ES"/>
        </a:p>
      </dgm:t>
    </dgm:pt>
    <dgm:pt modelId="{F464F080-4801-4EB2-9559-554DC4585F2E}">
      <dgm:prSet custT="1"/>
      <dgm:spPr/>
      <dgm:t>
        <a:bodyPr/>
        <a:lstStyle/>
        <a:p>
          <a:r>
            <a:rPr lang="es-ES" sz="1400"/>
            <a:t>Depuración de Estudios Candidatos</a:t>
          </a:r>
        </a:p>
      </dgm:t>
    </dgm:pt>
    <dgm:pt modelId="{2E36CBDC-D9E2-4DCD-9F7D-C08ABA819037}" type="parTrans" cxnId="{D5CD6ADA-B8E7-4BD0-BA8F-51FFE5F69CBA}">
      <dgm:prSet/>
      <dgm:spPr/>
      <dgm:t>
        <a:bodyPr/>
        <a:lstStyle/>
        <a:p>
          <a:endParaRPr lang="es-ES" sz="2000"/>
        </a:p>
      </dgm:t>
    </dgm:pt>
    <dgm:pt modelId="{2A724A77-40A9-464D-8075-BABDC0E5F7D7}" type="sibTrans" cxnId="{D5CD6ADA-B8E7-4BD0-BA8F-51FFE5F69CBA}">
      <dgm:prSet/>
      <dgm:spPr/>
      <dgm:t>
        <a:bodyPr/>
        <a:lstStyle/>
        <a:p>
          <a:endParaRPr lang="es-ES" sz="2000"/>
        </a:p>
      </dgm:t>
    </dgm:pt>
    <dgm:pt modelId="{1CA6538C-637E-498E-A269-6A7F72E5B220}">
      <dgm:prSet custT="1"/>
      <dgm:spPr/>
      <dgm:t>
        <a:bodyPr/>
        <a:lstStyle/>
        <a:p>
          <a:r>
            <a:rPr lang="es-ES" sz="1200"/>
            <a:t>Depuración en cada base</a:t>
          </a:r>
        </a:p>
      </dgm:t>
    </dgm:pt>
    <dgm:pt modelId="{4140E5D7-048F-4A6C-9037-DFDD8723D830}" type="parTrans" cxnId="{3D1EE6A3-93D9-4FCB-A1DF-75A3E5175CDC}">
      <dgm:prSet/>
      <dgm:spPr/>
      <dgm:t>
        <a:bodyPr/>
        <a:lstStyle/>
        <a:p>
          <a:endParaRPr lang="es-ES" sz="2000"/>
        </a:p>
      </dgm:t>
    </dgm:pt>
    <dgm:pt modelId="{82A9DEE7-BFD7-4D82-8231-A5B48982F718}" type="sibTrans" cxnId="{3D1EE6A3-93D9-4FCB-A1DF-75A3E5175CDC}">
      <dgm:prSet/>
      <dgm:spPr/>
      <dgm:t>
        <a:bodyPr/>
        <a:lstStyle/>
        <a:p>
          <a:endParaRPr lang="es-ES" sz="2000"/>
        </a:p>
      </dgm:t>
    </dgm:pt>
    <dgm:pt modelId="{5E7C601F-E123-4BF7-8217-A34F06FAAE92}">
      <dgm:prSet custT="1"/>
      <dgm:spPr/>
      <dgm:t>
        <a:bodyPr/>
        <a:lstStyle/>
        <a:p>
          <a:r>
            <a:rPr lang="es-ES" sz="1200"/>
            <a:t>Depuración entre bases</a:t>
          </a:r>
        </a:p>
      </dgm:t>
    </dgm:pt>
    <dgm:pt modelId="{4DA72060-E653-4A2A-AB10-1BB0132F7D5E}" type="parTrans" cxnId="{C907516C-7A84-49B8-A82D-7A80ECB5249D}">
      <dgm:prSet/>
      <dgm:spPr/>
      <dgm:t>
        <a:bodyPr/>
        <a:lstStyle/>
        <a:p>
          <a:endParaRPr lang="es-ES" sz="2000"/>
        </a:p>
      </dgm:t>
    </dgm:pt>
    <dgm:pt modelId="{077436B5-5316-4159-B98A-8A1943CDD2A2}" type="sibTrans" cxnId="{C907516C-7A84-49B8-A82D-7A80ECB5249D}">
      <dgm:prSet/>
      <dgm:spPr/>
      <dgm:t>
        <a:bodyPr/>
        <a:lstStyle/>
        <a:p>
          <a:endParaRPr lang="es-ES" sz="2000"/>
        </a:p>
      </dgm:t>
    </dgm:pt>
    <dgm:pt modelId="{2213ED93-3CBD-42BF-9F40-F43CF92177B0}">
      <dgm:prSet custT="1"/>
      <dgm:spPr/>
      <dgm:t>
        <a:bodyPr/>
        <a:lstStyle/>
        <a:p>
          <a:r>
            <a:rPr lang="es-ES" sz="1200" dirty="0"/>
            <a:t>Listado de estudios candidatos</a:t>
          </a:r>
        </a:p>
      </dgm:t>
    </dgm:pt>
    <dgm:pt modelId="{3C9A97A1-11B2-4E12-8922-364EF06066F3}" type="parTrans" cxnId="{4D8B2581-566D-4242-B38D-6F50F884FCC5}">
      <dgm:prSet/>
      <dgm:spPr/>
      <dgm:t>
        <a:bodyPr/>
        <a:lstStyle/>
        <a:p>
          <a:endParaRPr lang="es-ES" sz="2000"/>
        </a:p>
      </dgm:t>
    </dgm:pt>
    <dgm:pt modelId="{99521483-8BA5-4B95-AE80-59B28CAD9AE4}" type="sibTrans" cxnId="{4D8B2581-566D-4242-B38D-6F50F884FCC5}">
      <dgm:prSet/>
      <dgm:spPr/>
      <dgm:t>
        <a:bodyPr/>
        <a:lstStyle/>
        <a:p>
          <a:endParaRPr lang="es-ES" sz="2000"/>
        </a:p>
      </dgm:t>
    </dgm:pt>
    <dgm:pt modelId="{215210A8-1D24-48AD-8387-A924D20DD06D}">
      <dgm:prSet custT="1"/>
      <dgm:spPr/>
      <dgm:t>
        <a:bodyPr/>
        <a:lstStyle/>
        <a:p>
          <a:r>
            <a:rPr lang="es-ES" sz="1400"/>
            <a:t>Selección de Estudios</a:t>
          </a:r>
        </a:p>
      </dgm:t>
    </dgm:pt>
    <dgm:pt modelId="{A88C5812-139C-40FC-A288-E96405B6710F}" type="parTrans" cxnId="{448CBFA8-7F5D-4223-A656-89B2E4E88AAC}">
      <dgm:prSet/>
      <dgm:spPr/>
      <dgm:t>
        <a:bodyPr/>
        <a:lstStyle/>
        <a:p>
          <a:endParaRPr lang="es-ES" sz="2000"/>
        </a:p>
      </dgm:t>
    </dgm:pt>
    <dgm:pt modelId="{BA8AAF25-A132-4DC1-81CB-8CC09D8646B2}" type="sibTrans" cxnId="{448CBFA8-7F5D-4223-A656-89B2E4E88AAC}">
      <dgm:prSet/>
      <dgm:spPr/>
      <dgm:t>
        <a:bodyPr/>
        <a:lstStyle/>
        <a:p>
          <a:endParaRPr lang="es-ES" sz="2000"/>
        </a:p>
      </dgm:t>
    </dgm:pt>
    <dgm:pt modelId="{410976F4-7BCF-4DFD-B9C5-A0DE814901EC}">
      <dgm:prSet custT="1"/>
      <dgm:spPr/>
      <dgm:t>
        <a:bodyPr/>
        <a:lstStyle/>
        <a:p>
          <a:r>
            <a:rPr lang="es-ES" sz="1200"/>
            <a:t>Elección individual de estudios</a:t>
          </a:r>
        </a:p>
      </dgm:t>
    </dgm:pt>
    <dgm:pt modelId="{672145F2-5875-42DD-8C36-B452701E4866}" type="parTrans" cxnId="{C863B65C-89D3-4C5F-85AD-9A7F221C87B7}">
      <dgm:prSet/>
      <dgm:spPr/>
      <dgm:t>
        <a:bodyPr/>
        <a:lstStyle/>
        <a:p>
          <a:endParaRPr lang="es-ES" sz="2000"/>
        </a:p>
      </dgm:t>
    </dgm:pt>
    <dgm:pt modelId="{5451F814-084E-4DCD-B99E-5B5DDF4794C8}" type="sibTrans" cxnId="{C863B65C-89D3-4C5F-85AD-9A7F221C87B7}">
      <dgm:prSet/>
      <dgm:spPr/>
      <dgm:t>
        <a:bodyPr/>
        <a:lstStyle/>
        <a:p>
          <a:endParaRPr lang="es-ES" sz="2000"/>
        </a:p>
      </dgm:t>
    </dgm:pt>
    <dgm:pt modelId="{9F86444C-B3F9-479D-9943-ABB07B12C396}">
      <dgm:prSet custT="1"/>
      <dgm:spPr/>
      <dgm:t>
        <a:bodyPr/>
        <a:lstStyle/>
        <a:p>
          <a:r>
            <a:rPr lang="es-ES" sz="1200"/>
            <a:t>Validación cruzada</a:t>
          </a:r>
        </a:p>
      </dgm:t>
    </dgm:pt>
    <dgm:pt modelId="{6980933D-31AF-4DB4-9861-633B6C01C1A2}" type="parTrans" cxnId="{9EEB570F-A534-44AB-915A-AEE028DA5456}">
      <dgm:prSet/>
      <dgm:spPr/>
      <dgm:t>
        <a:bodyPr/>
        <a:lstStyle/>
        <a:p>
          <a:endParaRPr lang="es-ES" sz="2000"/>
        </a:p>
      </dgm:t>
    </dgm:pt>
    <dgm:pt modelId="{0C21D99C-E34B-4E1D-B6BE-1DE983958BE8}" type="sibTrans" cxnId="{9EEB570F-A534-44AB-915A-AEE028DA5456}">
      <dgm:prSet/>
      <dgm:spPr/>
      <dgm:t>
        <a:bodyPr/>
        <a:lstStyle/>
        <a:p>
          <a:endParaRPr lang="es-ES" sz="2000"/>
        </a:p>
      </dgm:t>
    </dgm:pt>
    <dgm:pt modelId="{29320769-F13B-4B6F-B071-F55BEE652086}">
      <dgm:prSet custT="1"/>
      <dgm:spPr/>
      <dgm:t>
        <a:bodyPr/>
        <a:lstStyle/>
        <a:p>
          <a:r>
            <a:rPr lang="es-ES" sz="1200"/>
            <a:t>Listado de estudios seleccionados</a:t>
          </a:r>
        </a:p>
      </dgm:t>
    </dgm:pt>
    <dgm:pt modelId="{1C9CB6A9-DED4-47BE-8C9E-94C0BB8C3446}" type="parTrans" cxnId="{8AB40C73-1C78-4DC7-B75B-F6C0636DFDE3}">
      <dgm:prSet/>
      <dgm:spPr/>
      <dgm:t>
        <a:bodyPr/>
        <a:lstStyle/>
        <a:p>
          <a:endParaRPr lang="es-ES" sz="2000"/>
        </a:p>
      </dgm:t>
    </dgm:pt>
    <dgm:pt modelId="{3F94230F-C64D-4F45-AA8C-BBE2EA520B50}" type="sibTrans" cxnId="{8AB40C73-1C78-4DC7-B75B-F6C0636DFDE3}">
      <dgm:prSet/>
      <dgm:spPr/>
      <dgm:t>
        <a:bodyPr/>
        <a:lstStyle/>
        <a:p>
          <a:endParaRPr lang="es-ES" sz="2000"/>
        </a:p>
      </dgm:t>
    </dgm:pt>
    <dgm:pt modelId="{D5BCB860-51FA-432E-AC7B-04FDC33C4519}">
      <dgm:prSet custT="1"/>
      <dgm:spPr/>
      <dgm:t>
        <a:bodyPr/>
        <a:lstStyle/>
        <a:p>
          <a:r>
            <a:rPr lang="es-ES" sz="1400"/>
            <a:t>Selección de Estudios Primarios</a:t>
          </a:r>
        </a:p>
      </dgm:t>
    </dgm:pt>
    <dgm:pt modelId="{7CB9B547-8959-441F-892B-D2957573119D}" type="parTrans" cxnId="{75791BBB-03D9-459A-ADA9-CB592E9DDDE7}">
      <dgm:prSet/>
      <dgm:spPr/>
      <dgm:t>
        <a:bodyPr/>
        <a:lstStyle/>
        <a:p>
          <a:endParaRPr lang="es-ES" sz="2000"/>
        </a:p>
      </dgm:t>
    </dgm:pt>
    <dgm:pt modelId="{719DABF8-E03F-4864-86F9-EAFCC4AA9170}" type="sibTrans" cxnId="{75791BBB-03D9-459A-ADA9-CB592E9DDDE7}">
      <dgm:prSet/>
      <dgm:spPr/>
      <dgm:t>
        <a:bodyPr/>
        <a:lstStyle/>
        <a:p>
          <a:endParaRPr lang="es-ES" sz="2000"/>
        </a:p>
      </dgm:t>
    </dgm:pt>
    <dgm:pt modelId="{875F5AC9-62DC-4EEB-8690-071164ED9DED}">
      <dgm:prSet custT="1"/>
      <dgm:spPr/>
      <dgm:t>
        <a:bodyPr/>
        <a:lstStyle/>
        <a:p>
          <a:r>
            <a:rPr lang="es-ES" sz="1200"/>
            <a:t>Unificación de estudios</a:t>
          </a:r>
        </a:p>
      </dgm:t>
    </dgm:pt>
    <dgm:pt modelId="{A8E550DB-1330-4015-ACF3-31F7F91EDDD9}" type="parTrans" cxnId="{6F87B078-CD8F-4B71-9896-03B71776E3A6}">
      <dgm:prSet/>
      <dgm:spPr/>
      <dgm:t>
        <a:bodyPr/>
        <a:lstStyle/>
        <a:p>
          <a:endParaRPr lang="es-ES" sz="2000"/>
        </a:p>
      </dgm:t>
    </dgm:pt>
    <dgm:pt modelId="{7A312C1C-0A44-4AF1-A2EC-D92A795F4ACF}" type="sibTrans" cxnId="{6F87B078-CD8F-4B71-9896-03B71776E3A6}">
      <dgm:prSet/>
      <dgm:spPr/>
      <dgm:t>
        <a:bodyPr/>
        <a:lstStyle/>
        <a:p>
          <a:endParaRPr lang="es-ES" sz="2000"/>
        </a:p>
      </dgm:t>
    </dgm:pt>
    <dgm:pt modelId="{62DD158B-803A-400F-A6E5-FFBA75BBD327}">
      <dgm:prSet custT="1"/>
      <dgm:spPr/>
      <dgm:t>
        <a:bodyPr/>
        <a:lstStyle/>
        <a:p>
          <a:r>
            <a:rPr lang="es-ES" sz="1200"/>
            <a:t>Obtención y estudios de artículos</a:t>
          </a:r>
        </a:p>
      </dgm:t>
    </dgm:pt>
    <dgm:pt modelId="{1B2E5E88-5134-49FD-878C-F24D6AA35051}" type="parTrans" cxnId="{07644BB4-4E29-478E-B487-E252BA49334D}">
      <dgm:prSet/>
      <dgm:spPr/>
      <dgm:t>
        <a:bodyPr/>
        <a:lstStyle/>
        <a:p>
          <a:endParaRPr lang="es-ES" sz="2000"/>
        </a:p>
      </dgm:t>
    </dgm:pt>
    <dgm:pt modelId="{084A3CA3-6C7C-4F9B-8629-30C0A22D8102}" type="sibTrans" cxnId="{07644BB4-4E29-478E-B487-E252BA49334D}">
      <dgm:prSet/>
      <dgm:spPr/>
      <dgm:t>
        <a:bodyPr/>
        <a:lstStyle/>
        <a:p>
          <a:endParaRPr lang="es-ES" sz="2000"/>
        </a:p>
      </dgm:t>
    </dgm:pt>
    <dgm:pt modelId="{E8CFDB51-FDA3-40CA-BFD0-91488C32846C}">
      <dgm:prSet custT="1"/>
      <dgm:spPr/>
      <dgm:t>
        <a:bodyPr/>
        <a:lstStyle/>
        <a:p>
          <a:r>
            <a:rPr lang="es-ES" sz="1200"/>
            <a:t>Listado de esudios primarios</a:t>
          </a:r>
        </a:p>
      </dgm:t>
    </dgm:pt>
    <dgm:pt modelId="{6CDBFF08-9DEB-400D-9FA2-7C261F5B4CE0}" type="parTrans" cxnId="{358FE70E-39AA-46CA-ADBB-34A478272656}">
      <dgm:prSet/>
      <dgm:spPr/>
      <dgm:t>
        <a:bodyPr/>
        <a:lstStyle/>
        <a:p>
          <a:endParaRPr lang="es-ES" sz="2000"/>
        </a:p>
      </dgm:t>
    </dgm:pt>
    <dgm:pt modelId="{5D72BC8D-7CA0-4B6C-A249-F5EC0C66E94B}" type="sibTrans" cxnId="{358FE70E-39AA-46CA-ADBB-34A478272656}">
      <dgm:prSet/>
      <dgm:spPr/>
      <dgm:t>
        <a:bodyPr/>
        <a:lstStyle/>
        <a:p>
          <a:endParaRPr lang="es-ES" sz="2000"/>
        </a:p>
      </dgm:t>
    </dgm:pt>
    <dgm:pt modelId="{B6AE61F8-7F0C-478E-8D22-1D99F4877719}" type="pres">
      <dgm:prSet presAssocID="{54F67A06-9B93-4ADC-84E3-0266A7E97C82}" presName="Name0" presStyleCnt="0">
        <dgm:presLayoutVars>
          <dgm:dir/>
          <dgm:animLvl val="lvl"/>
          <dgm:resizeHandles val="exact"/>
        </dgm:presLayoutVars>
      </dgm:prSet>
      <dgm:spPr/>
    </dgm:pt>
    <dgm:pt modelId="{3CA1A17E-95EE-41C8-9309-E829CAF677CF}" type="pres">
      <dgm:prSet presAssocID="{54F67A06-9B93-4ADC-84E3-0266A7E97C82}" presName="tSp" presStyleCnt="0"/>
      <dgm:spPr/>
    </dgm:pt>
    <dgm:pt modelId="{1C2251CB-04A1-479A-A9CF-747469B32E4F}" type="pres">
      <dgm:prSet presAssocID="{54F67A06-9B93-4ADC-84E3-0266A7E97C82}" presName="bSp" presStyleCnt="0"/>
      <dgm:spPr/>
    </dgm:pt>
    <dgm:pt modelId="{BA2FF6FA-86E2-4BDB-B135-2EB9B8A5BCEA}" type="pres">
      <dgm:prSet presAssocID="{54F67A06-9B93-4ADC-84E3-0266A7E97C82}" presName="process" presStyleCnt="0"/>
      <dgm:spPr/>
    </dgm:pt>
    <dgm:pt modelId="{6A18DC63-F60B-4383-9378-E7C744A95F52}" type="pres">
      <dgm:prSet presAssocID="{F464F080-4801-4EB2-9559-554DC4585F2E}" presName="composite1" presStyleCnt="0"/>
      <dgm:spPr/>
    </dgm:pt>
    <dgm:pt modelId="{C2C0FE2E-8055-4C46-ACDD-6061B02337F2}" type="pres">
      <dgm:prSet presAssocID="{F464F080-4801-4EB2-9559-554DC4585F2E}" presName="dummyNode1" presStyleLbl="node1" presStyleIdx="0" presStyleCnt="3"/>
      <dgm:spPr/>
    </dgm:pt>
    <dgm:pt modelId="{5A2A5A5F-D4E1-4F8B-AA14-7FDFD6EA0481}" type="pres">
      <dgm:prSet presAssocID="{F464F080-4801-4EB2-9559-554DC4585F2E}" presName="childNode1" presStyleLbl="bgAcc1" presStyleIdx="0" presStyleCnt="3" custScaleY="135155">
        <dgm:presLayoutVars>
          <dgm:bulletEnabled val="1"/>
        </dgm:presLayoutVars>
      </dgm:prSet>
      <dgm:spPr/>
    </dgm:pt>
    <dgm:pt modelId="{CE887362-082F-4715-8A17-EB58DF219ECE}" type="pres">
      <dgm:prSet presAssocID="{F464F080-4801-4EB2-9559-554DC4585F2E}" presName="childNode1tx" presStyleLbl="bgAcc1" presStyleIdx="0" presStyleCnt="3">
        <dgm:presLayoutVars>
          <dgm:bulletEnabled val="1"/>
        </dgm:presLayoutVars>
      </dgm:prSet>
      <dgm:spPr/>
    </dgm:pt>
    <dgm:pt modelId="{8A0832D7-9DC3-4121-89B8-E4091CEBA6F1}" type="pres">
      <dgm:prSet presAssocID="{F464F080-4801-4EB2-9559-554DC4585F2E}" presName="parentNode1" presStyleLbl="node1" presStyleIdx="0" presStyleCnt="3">
        <dgm:presLayoutVars>
          <dgm:chMax val="1"/>
          <dgm:bulletEnabled val="1"/>
        </dgm:presLayoutVars>
      </dgm:prSet>
      <dgm:spPr/>
    </dgm:pt>
    <dgm:pt modelId="{5A48C9EA-5D3A-4280-A10D-E909B786BBDB}" type="pres">
      <dgm:prSet presAssocID="{F464F080-4801-4EB2-9559-554DC4585F2E}" presName="connSite1" presStyleCnt="0"/>
      <dgm:spPr/>
    </dgm:pt>
    <dgm:pt modelId="{DD81CAB2-9E09-4A9E-94D5-9CD7EAFBBCE6}" type="pres">
      <dgm:prSet presAssocID="{2A724A77-40A9-464D-8075-BABDC0E5F7D7}" presName="Name9" presStyleLbl="sibTrans2D1" presStyleIdx="0" presStyleCnt="2"/>
      <dgm:spPr/>
    </dgm:pt>
    <dgm:pt modelId="{96AB8F57-527E-4057-A74E-CA83566ECA4B}" type="pres">
      <dgm:prSet presAssocID="{215210A8-1D24-48AD-8387-A924D20DD06D}" presName="composite2" presStyleCnt="0"/>
      <dgm:spPr/>
    </dgm:pt>
    <dgm:pt modelId="{B557FAD5-5537-4987-A120-87A3ED4215A6}" type="pres">
      <dgm:prSet presAssocID="{215210A8-1D24-48AD-8387-A924D20DD06D}" presName="dummyNode2" presStyleLbl="node1" presStyleIdx="0" presStyleCnt="3"/>
      <dgm:spPr/>
    </dgm:pt>
    <dgm:pt modelId="{4A12C4F3-BFCD-4DAE-8147-439D864CAFE2}" type="pres">
      <dgm:prSet presAssocID="{215210A8-1D24-48AD-8387-A924D20DD06D}" presName="childNode2" presStyleLbl="bgAcc1" presStyleIdx="1" presStyleCnt="3" custScaleY="156580" custLinFactNeighborX="321" custLinFactNeighborY="13249">
        <dgm:presLayoutVars>
          <dgm:bulletEnabled val="1"/>
        </dgm:presLayoutVars>
      </dgm:prSet>
      <dgm:spPr/>
    </dgm:pt>
    <dgm:pt modelId="{8C5CA01B-7891-40DF-AC43-F1F29CD4374B}" type="pres">
      <dgm:prSet presAssocID="{215210A8-1D24-48AD-8387-A924D20DD06D}" presName="childNode2tx" presStyleLbl="bgAcc1" presStyleIdx="1" presStyleCnt="3">
        <dgm:presLayoutVars>
          <dgm:bulletEnabled val="1"/>
        </dgm:presLayoutVars>
      </dgm:prSet>
      <dgm:spPr/>
    </dgm:pt>
    <dgm:pt modelId="{D10A2A44-6166-48F9-8946-5AEEA731F4E8}" type="pres">
      <dgm:prSet presAssocID="{215210A8-1D24-48AD-8387-A924D20DD06D}" presName="parentNode2" presStyleLbl="node1" presStyleIdx="1" presStyleCnt="3">
        <dgm:presLayoutVars>
          <dgm:chMax val="0"/>
          <dgm:bulletEnabled val="1"/>
        </dgm:presLayoutVars>
      </dgm:prSet>
      <dgm:spPr/>
    </dgm:pt>
    <dgm:pt modelId="{32FEC15C-640B-4092-A004-92AC3B4C232E}" type="pres">
      <dgm:prSet presAssocID="{215210A8-1D24-48AD-8387-A924D20DD06D}" presName="connSite2" presStyleCnt="0"/>
      <dgm:spPr/>
    </dgm:pt>
    <dgm:pt modelId="{1A090F33-5270-4BCA-899D-473F44CA835E}" type="pres">
      <dgm:prSet presAssocID="{BA8AAF25-A132-4DC1-81CB-8CC09D8646B2}" presName="Name18" presStyleLbl="sibTrans2D1" presStyleIdx="1" presStyleCnt="2"/>
      <dgm:spPr/>
    </dgm:pt>
    <dgm:pt modelId="{E4354E84-0549-4C85-A25B-E92F5C89B44D}" type="pres">
      <dgm:prSet presAssocID="{D5BCB860-51FA-432E-AC7B-04FDC33C4519}" presName="composite1" presStyleCnt="0"/>
      <dgm:spPr/>
    </dgm:pt>
    <dgm:pt modelId="{CDA6224B-A08B-425E-94AA-A1B14FD4338F}" type="pres">
      <dgm:prSet presAssocID="{D5BCB860-51FA-432E-AC7B-04FDC33C4519}" presName="dummyNode1" presStyleLbl="node1" presStyleIdx="1" presStyleCnt="3"/>
      <dgm:spPr/>
    </dgm:pt>
    <dgm:pt modelId="{0646CA19-55A3-44ED-9FE0-D91F6BD893C5}" type="pres">
      <dgm:prSet presAssocID="{D5BCB860-51FA-432E-AC7B-04FDC33C4519}" presName="childNode1" presStyleLbl="bgAcc1" presStyleIdx="2" presStyleCnt="3" custScaleY="142348">
        <dgm:presLayoutVars>
          <dgm:bulletEnabled val="1"/>
        </dgm:presLayoutVars>
      </dgm:prSet>
      <dgm:spPr/>
    </dgm:pt>
    <dgm:pt modelId="{71F5E0E2-221B-4FAC-8606-06A852CB70A8}" type="pres">
      <dgm:prSet presAssocID="{D5BCB860-51FA-432E-AC7B-04FDC33C4519}" presName="childNode1tx" presStyleLbl="bgAcc1" presStyleIdx="2" presStyleCnt="3">
        <dgm:presLayoutVars>
          <dgm:bulletEnabled val="1"/>
        </dgm:presLayoutVars>
      </dgm:prSet>
      <dgm:spPr/>
    </dgm:pt>
    <dgm:pt modelId="{8B60BE70-C38B-4BA1-BFC3-1317C3B90300}" type="pres">
      <dgm:prSet presAssocID="{D5BCB860-51FA-432E-AC7B-04FDC33C4519}" presName="parentNode1" presStyleLbl="node1" presStyleIdx="2" presStyleCnt="3">
        <dgm:presLayoutVars>
          <dgm:chMax val="1"/>
          <dgm:bulletEnabled val="1"/>
        </dgm:presLayoutVars>
      </dgm:prSet>
      <dgm:spPr/>
    </dgm:pt>
    <dgm:pt modelId="{613B408E-DA32-46E3-B0B5-84339C192F4D}" type="pres">
      <dgm:prSet presAssocID="{D5BCB860-51FA-432E-AC7B-04FDC33C4519}" presName="connSite1" presStyleCnt="0"/>
      <dgm:spPr/>
    </dgm:pt>
  </dgm:ptLst>
  <dgm:cxnLst>
    <dgm:cxn modelId="{071CAC0A-53C5-4041-8ECD-52A173A8D1EE}" type="presOf" srcId="{875F5AC9-62DC-4EEB-8690-071164ED9DED}" destId="{0646CA19-55A3-44ED-9FE0-D91F6BD893C5}" srcOrd="0" destOrd="0" presId="urn:microsoft.com/office/officeart/2005/8/layout/hProcess4"/>
    <dgm:cxn modelId="{F2E81A0B-3150-4EB9-993E-E191BB64B855}" type="presOf" srcId="{62DD158B-803A-400F-A6E5-FFBA75BBD327}" destId="{0646CA19-55A3-44ED-9FE0-D91F6BD893C5}" srcOrd="0" destOrd="1" presId="urn:microsoft.com/office/officeart/2005/8/layout/hProcess4"/>
    <dgm:cxn modelId="{C5621F0C-17F7-4996-A91A-A4A791B95E71}" type="presOf" srcId="{5E7C601F-E123-4BF7-8217-A34F06FAAE92}" destId="{CE887362-082F-4715-8A17-EB58DF219ECE}" srcOrd="1" destOrd="1" presId="urn:microsoft.com/office/officeart/2005/8/layout/hProcess4"/>
    <dgm:cxn modelId="{358FE70E-39AA-46CA-ADBB-34A478272656}" srcId="{D5BCB860-51FA-432E-AC7B-04FDC33C4519}" destId="{E8CFDB51-FDA3-40CA-BFD0-91488C32846C}" srcOrd="2" destOrd="0" parTransId="{6CDBFF08-9DEB-400D-9FA2-7C261F5B4CE0}" sibTransId="{5D72BC8D-7CA0-4B6C-A249-F5EC0C66E94B}"/>
    <dgm:cxn modelId="{9EEB570F-A534-44AB-915A-AEE028DA5456}" srcId="{215210A8-1D24-48AD-8387-A924D20DD06D}" destId="{9F86444C-B3F9-479D-9943-ABB07B12C396}" srcOrd="1" destOrd="0" parTransId="{6980933D-31AF-4DB4-9861-633B6C01C1A2}" sibTransId="{0C21D99C-E34B-4E1D-B6BE-1DE983958BE8}"/>
    <dgm:cxn modelId="{D7103812-9294-4F31-BA95-0E8922550B40}" type="presOf" srcId="{54F67A06-9B93-4ADC-84E3-0266A7E97C82}" destId="{B6AE61F8-7F0C-478E-8D22-1D99F4877719}" srcOrd="0" destOrd="0" presId="urn:microsoft.com/office/officeart/2005/8/layout/hProcess4"/>
    <dgm:cxn modelId="{71861E23-75AC-40FC-9281-7335241EDB6C}" type="presOf" srcId="{875F5AC9-62DC-4EEB-8690-071164ED9DED}" destId="{71F5E0E2-221B-4FAC-8606-06A852CB70A8}" srcOrd="1" destOrd="0" presId="urn:microsoft.com/office/officeart/2005/8/layout/hProcess4"/>
    <dgm:cxn modelId="{E8D8872A-EC2C-461A-9BDC-51CD9BA7E3AA}" type="presOf" srcId="{E8CFDB51-FDA3-40CA-BFD0-91488C32846C}" destId="{71F5E0E2-221B-4FAC-8606-06A852CB70A8}" srcOrd="1" destOrd="2" presId="urn:microsoft.com/office/officeart/2005/8/layout/hProcess4"/>
    <dgm:cxn modelId="{056A0A2B-0475-4261-A539-52C9E845358B}" type="presOf" srcId="{9F86444C-B3F9-479D-9943-ABB07B12C396}" destId="{8C5CA01B-7891-40DF-AC43-F1F29CD4374B}" srcOrd="1" destOrd="1" presId="urn:microsoft.com/office/officeart/2005/8/layout/hProcess4"/>
    <dgm:cxn modelId="{41B77F31-5C9B-4CD6-A86E-7B2972C01A31}" type="presOf" srcId="{5E7C601F-E123-4BF7-8217-A34F06FAAE92}" destId="{5A2A5A5F-D4E1-4F8B-AA14-7FDFD6EA0481}" srcOrd="0" destOrd="1" presId="urn:microsoft.com/office/officeart/2005/8/layout/hProcess4"/>
    <dgm:cxn modelId="{C863B65C-89D3-4C5F-85AD-9A7F221C87B7}" srcId="{215210A8-1D24-48AD-8387-A924D20DD06D}" destId="{410976F4-7BCF-4DFD-B9C5-A0DE814901EC}" srcOrd="0" destOrd="0" parTransId="{672145F2-5875-42DD-8C36-B452701E4866}" sibTransId="{5451F814-084E-4DCD-B99E-5B5DDF4794C8}"/>
    <dgm:cxn modelId="{F149555E-39DF-404B-8A5E-117619033C59}" type="presOf" srcId="{D5BCB860-51FA-432E-AC7B-04FDC33C4519}" destId="{8B60BE70-C38B-4BA1-BFC3-1317C3B90300}" srcOrd="0" destOrd="0" presId="urn:microsoft.com/office/officeart/2005/8/layout/hProcess4"/>
    <dgm:cxn modelId="{EA7EE263-7C98-4BFD-AEEE-E60FC03E2F67}" type="presOf" srcId="{1CA6538C-637E-498E-A269-6A7F72E5B220}" destId="{CE887362-082F-4715-8A17-EB58DF219ECE}" srcOrd="1" destOrd="0" presId="urn:microsoft.com/office/officeart/2005/8/layout/hProcess4"/>
    <dgm:cxn modelId="{77283347-A9A9-4888-B00B-112DE80C449A}" type="presOf" srcId="{29320769-F13B-4B6F-B071-F55BEE652086}" destId="{8C5CA01B-7891-40DF-AC43-F1F29CD4374B}" srcOrd="1" destOrd="2" presId="urn:microsoft.com/office/officeart/2005/8/layout/hProcess4"/>
    <dgm:cxn modelId="{C907516C-7A84-49B8-A82D-7A80ECB5249D}" srcId="{F464F080-4801-4EB2-9559-554DC4585F2E}" destId="{5E7C601F-E123-4BF7-8217-A34F06FAAE92}" srcOrd="1" destOrd="0" parTransId="{4DA72060-E653-4A2A-AB10-1BB0132F7D5E}" sibTransId="{077436B5-5316-4159-B98A-8A1943CDD2A2}"/>
    <dgm:cxn modelId="{8AB40C73-1C78-4DC7-B75B-F6C0636DFDE3}" srcId="{215210A8-1D24-48AD-8387-A924D20DD06D}" destId="{29320769-F13B-4B6F-B071-F55BEE652086}" srcOrd="2" destOrd="0" parTransId="{1C9CB6A9-DED4-47BE-8C9E-94C0BB8C3446}" sibTransId="{3F94230F-C64D-4F45-AA8C-BBE2EA520B50}"/>
    <dgm:cxn modelId="{6F87B078-CD8F-4B71-9896-03B71776E3A6}" srcId="{D5BCB860-51FA-432E-AC7B-04FDC33C4519}" destId="{875F5AC9-62DC-4EEB-8690-071164ED9DED}" srcOrd="0" destOrd="0" parTransId="{A8E550DB-1330-4015-ACF3-31F7F91EDDD9}" sibTransId="{7A312C1C-0A44-4AF1-A2EC-D92A795F4ACF}"/>
    <dgm:cxn modelId="{84F2587E-9AB1-4627-86BA-87C054B24D89}" type="presOf" srcId="{410976F4-7BCF-4DFD-B9C5-A0DE814901EC}" destId="{4A12C4F3-BFCD-4DAE-8147-439D864CAFE2}" srcOrd="0" destOrd="0" presId="urn:microsoft.com/office/officeart/2005/8/layout/hProcess4"/>
    <dgm:cxn modelId="{4D8B2581-566D-4242-B38D-6F50F884FCC5}" srcId="{F464F080-4801-4EB2-9559-554DC4585F2E}" destId="{2213ED93-3CBD-42BF-9F40-F43CF92177B0}" srcOrd="2" destOrd="0" parTransId="{3C9A97A1-11B2-4E12-8922-364EF06066F3}" sibTransId="{99521483-8BA5-4B95-AE80-59B28CAD9AE4}"/>
    <dgm:cxn modelId="{15D1EB9B-F0AE-492A-ACFA-E0DC36362467}" type="presOf" srcId="{410976F4-7BCF-4DFD-B9C5-A0DE814901EC}" destId="{8C5CA01B-7891-40DF-AC43-F1F29CD4374B}" srcOrd="1" destOrd="0" presId="urn:microsoft.com/office/officeart/2005/8/layout/hProcess4"/>
    <dgm:cxn modelId="{3D1EE6A3-93D9-4FCB-A1DF-75A3E5175CDC}" srcId="{F464F080-4801-4EB2-9559-554DC4585F2E}" destId="{1CA6538C-637E-498E-A269-6A7F72E5B220}" srcOrd="0" destOrd="0" parTransId="{4140E5D7-048F-4A6C-9037-DFDD8723D830}" sibTransId="{82A9DEE7-BFD7-4D82-8231-A5B48982F718}"/>
    <dgm:cxn modelId="{24D3BEA4-67E2-4A55-B45C-B97A26FFBBCE}" type="presOf" srcId="{9F86444C-B3F9-479D-9943-ABB07B12C396}" destId="{4A12C4F3-BFCD-4DAE-8147-439D864CAFE2}" srcOrd="0" destOrd="1" presId="urn:microsoft.com/office/officeart/2005/8/layout/hProcess4"/>
    <dgm:cxn modelId="{448CBFA8-7F5D-4223-A656-89B2E4E88AAC}" srcId="{54F67A06-9B93-4ADC-84E3-0266A7E97C82}" destId="{215210A8-1D24-48AD-8387-A924D20DD06D}" srcOrd="1" destOrd="0" parTransId="{A88C5812-139C-40FC-A288-E96405B6710F}" sibTransId="{BA8AAF25-A132-4DC1-81CB-8CC09D8646B2}"/>
    <dgm:cxn modelId="{07644BB4-4E29-478E-B487-E252BA49334D}" srcId="{D5BCB860-51FA-432E-AC7B-04FDC33C4519}" destId="{62DD158B-803A-400F-A6E5-FFBA75BBD327}" srcOrd="1" destOrd="0" parTransId="{1B2E5E88-5134-49FD-878C-F24D6AA35051}" sibTransId="{084A3CA3-6C7C-4F9B-8629-30C0A22D8102}"/>
    <dgm:cxn modelId="{75791BBB-03D9-459A-ADA9-CB592E9DDDE7}" srcId="{54F67A06-9B93-4ADC-84E3-0266A7E97C82}" destId="{D5BCB860-51FA-432E-AC7B-04FDC33C4519}" srcOrd="2" destOrd="0" parTransId="{7CB9B547-8959-441F-892B-D2957573119D}" sibTransId="{719DABF8-E03F-4864-86F9-EAFCC4AA9170}"/>
    <dgm:cxn modelId="{4F6D89BB-3D50-4E0F-B9CB-6B81DFC17115}" type="presOf" srcId="{2213ED93-3CBD-42BF-9F40-F43CF92177B0}" destId="{5A2A5A5F-D4E1-4F8B-AA14-7FDFD6EA0481}" srcOrd="0" destOrd="2" presId="urn:microsoft.com/office/officeart/2005/8/layout/hProcess4"/>
    <dgm:cxn modelId="{EA1083BE-6BB0-4A3A-B6DF-65E189EF02F8}" type="presOf" srcId="{62DD158B-803A-400F-A6E5-FFBA75BBD327}" destId="{71F5E0E2-221B-4FAC-8606-06A852CB70A8}" srcOrd="1" destOrd="1" presId="urn:microsoft.com/office/officeart/2005/8/layout/hProcess4"/>
    <dgm:cxn modelId="{4206BBC7-6C50-4C67-8859-A5DFD38FA877}" type="presOf" srcId="{F464F080-4801-4EB2-9559-554DC4585F2E}" destId="{8A0832D7-9DC3-4121-89B8-E4091CEBA6F1}" srcOrd="0" destOrd="0" presId="urn:microsoft.com/office/officeart/2005/8/layout/hProcess4"/>
    <dgm:cxn modelId="{F09896CC-1B36-4475-BD86-CB2F5CA7E5C3}" type="presOf" srcId="{2A724A77-40A9-464D-8075-BABDC0E5F7D7}" destId="{DD81CAB2-9E09-4A9E-94D5-9CD7EAFBBCE6}" srcOrd="0" destOrd="0" presId="urn:microsoft.com/office/officeart/2005/8/layout/hProcess4"/>
    <dgm:cxn modelId="{3FCF9CCE-6C79-4881-954F-367F8C395EEC}" type="presOf" srcId="{E8CFDB51-FDA3-40CA-BFD0-91488C32846C}" destId="{0646CA19-55A3-44ED-9FE0-D91F6BD893C5}" srcOrd="0" destOrd="2" presId="urn:microsoft.com/office/officeart/2005/8/layout/hProcess4"/>
    <dgm:cxn modelId="{3F88DAD7-560A-464D-93DC-FF9A5D8490F0}" type="presOf" srcId="{2213ED93-3CBD-42BF-9F40-F43CF92177B0}" destId="{CE887362-082F-4715-8A17-EB58DF219ECE}" srcOrd="1" destOrd="2" presId="urn:microsoft.com/office/officeart/2005/8/layout/hProcess4"/>
    <dgm:cxn modelId="{776511D9-31C3-4E1E-9188-AAF03CB1A20E}" type="presOf" srcId="{1CA6538C-637E-498E-A269-6A7F72E5B220}" destId="{5A2A5A5F-D4E1-4F8B-AA14-7FDFD6EA0481}" srcOrd="0" destOrd="0" presId="urn:microsoft.com/office/officeart/2005/8/layout/hProcess4"/>
    <dgm:cxn modelId="{D5CD6ADA-B8E7-4BD0-BA8F-51FFE5F69CBA}" srcId="{54F67A06-9B93-4ADC-84E3-0266A7E97C82}" destId="{F464F080-4801-4EB2-9559-554DC4585F2E}" srcOrd="0" destOrd="0" parTransId="{2E36CBDC-D9E2-4DCD-9F7D-C08ABA819037}" sibTransId="{2A724A77-40A9-464D-8075-BABDC0E5F7D7}"/>
    <dgm:cxn modelId="{121CACDF-DF5F-4E34-8586-054CE1537AF0}" type="presOf" srcId="{215210A8-1D24-48AD-8387-A924D20DD06D}" destId="{D10A2A44-6166-48F9-8946-5AEEA731F4E8}" srcOrd="0" destOrd="0" presId="urn:microsoft.com/office/officeart/2005/8/layout/hProcess4"/>
    <dgm:cxn modelId="{B27853F8-346C-4648-805A-59BFE713874C}" type="presOf" srcId="{BA8AAF25-A132-4DC1-81CB-8CC09D8646B2}" destId="{1A090F33-5270-4BCA-899D-473F44CA835E}" srcOrd="0" destOrd="0" presId="urn:microsoft.com/office/officeart/2005/8/layout/hProcess4"/>
    <dgm:cxn modelId="{6F9391FA-ADBE-488C-905C-1BD963266961}" type="presOf" srcId="{29320769-F13B-4B6F-B071-F55BEE652086}" destId="{4A12C4F3-BFCD-4DAE-8147-439D864CAFE2}" srcOrd="0" destOrd="2" presId="urn:microsoft.com/office/officeart/2005/8/layout/hProcess4"/>
    <dgm:cxn modelId="{3EB3247A-9B98-49D8-97AE-85CE391E22C9}" type="presParOf" srcId="{B6AE61F8-7F0C-478E-8D22-1D99F4877719}" destId="{3CA1A17E-95EE-41C8-9309-E829CAF677CF}" srcOrd="0" destOrd="0" presId="urn:microsoft.com/office/officeart/2005/8/layout/hProcess4"/>
    <dgm:cxn modelId="{B1DE188B-F575-4266-AEBE-136F1C9CD99B}" type="presParOf" srcId="{B6AE61F8-7F0C-478E-8D22-1D99F4877719}" destId="{1C2251CB-04A1-479A-A9CF-747469B32E4F}" srcOrd="1" destOrd="0" presId="urn:microsoft.com/office/officeart/2005/8/layout/hProcess4"/>
    <dgm:cxn modelId="{C1A28DCF-16B9-4117-AF5B-AA6A69906244}" type="presParOf" srcId="{B6AE61F8-7F0C-478E-8D22-1D99F4877719}" destId="{BA2FF6FA-86E2-4BDB-B135-2EB9B8A5BCEA}" srcOrd="2" destOrd="0" presId="urn:microsoft.com/office/officeart/2005/8/layout/hProcess4"/>
    <dgm:cxn modelId="{35CBCB7A-9946-474F-832A-0E4AA0689D02}" type="presParOf" srcId="{BA2FF6FA-86E2-4BDB-B135-2EB9B8A5BCEA}" destId="{6A18DC63-F60B-4383-9378-E7C744A95F52}" srcOrd="0" destOrd="0" presId="urn:microsoft.com/office/officeart/2005/8/layout/hProcess4"/>
    <dgm:cxn modelId="{00420BB4-CE92-4DA7-A210-C311CCD2E817}" type="presParOf" srcId="{6A18DC63-F60B-4383-9378-E7C744A95F52}" destId="{C2C0FE2E-8055-4C46-ACDD-6061B02337F2}" srcOrd="0" destOrd="0" presId="urn:microsoft.com/office/officeart/2005/8/layout/hProcess4"/>
    <dgm:cxn modelId="{49564BF7-27CD-45CA-8B3A-04BE97F342EF}" type="presParOf" srcId="{6A18DC63-F60B-4383-9378-E7C744A95F52}" destId="{5A2A5A5F-D4E1-4F8B-AA14-7FDFD6EA0481}" srcOrd="1" destOrd="0" presId="urn:microsoft.com/office/officeart/2005/8/layout/hProcess4"/>
    <dgm:cxn modelId="{2607CD97-9AD4-4632-A6BD-EF2DB9F30A34}" type="presParOf" srcId="{6A18DC63-F60B-4383-9378-E7C744A95F52}" destId="{CE887362-082F-4715-8A17-EB58DF219ECE}" srcOrd="2" destOrd="0" presId="urn:microsoft.com/office/officeart/2005/8/layout/hProcess4"/>
    <dgm:cxn modelId="{9F2806AA-031B-413A-A2C1-601A5C8A6B45}" type="presParOf" srcId="{6A18DC63-F60B-4383-9378-E7C744A95F52}" destId="{8A0832D7-9DC3-4121-89B8-E4091CEBA6F1}" srcOrd="3" destOrd="0" presId="urn:microsoft.com/office/officeart/2005/8/layout/hProcess4"/>
    <dgm:cxn modelId="{5AAA2FB6-87D6-43A6-900C-AA5674DD975C}" type="presParOf" srcId="{6A18DC63-F60B-4383-9378-E7C744A95F52}" destId="{5A48C9EA-5D3A-4280-A10D-E909B786BBDB}" srcOrd="4" destOrd="0" presId="urn:microsoft.com/office/officeart/2005/8/layout/hProcess4"/>
    <dgm:cxn modelId="{FC6FBFBD-D85C-40CF-934E-B7472E2FC31F}" type="presParOf" srcId="{BA2FF6FA-86E2-4BDB-B135-2EB9B8A5BCEA}" destId="{DD81CAB2-9E09-4A9E-94D5-9CD7EAFBBCE6}" srcOrd="1" destOrd="0" presId="urn:microsoft.com/office/officeart/2005/8/layout/hProcess4"/>
    <dgm:cxn modelId="{2A86D5DB-7CF4-496B-9A3B-EB839C7BFB80}" type="presParOf" srcId="{BA2FF6FA-86E2-4BDB-B135-2EB9B8A5BCEA}" destId="{96AB8F57-527E-4057-A74E-CA83566ECA4B}" srcOrd="2" destOrd="0" presId="urn:microsoft.com/office/officeart/2005/8/layout/hProcess4"/>
    <dgm:cxn modelId="{F051B1D1-319E-4977-BA80-FA005447B5D5}" type="presParOf" srcId="{96AB8F57-527E-4057-A74E-CA83566ECA4B}" destId="{B557FAD5-5537-4987-A120-87A3ED4215A6}" srcOrd="0" destOrd="0" presId="urn:microsoft.com/office/officeart/2005/8/layout/hProcess4"/>
    <dgm:cxn modelId="{46FDD2A7-CCBB-493B-8466-EA55EB45F5CB}" type="presParOf" srcId="{96AB8F57-527E-4057-A74E-CA83566ECA4B}" destId="{4A12C4F3-BFCD-4DAE-8147-439D864CAFE2}" srcOrd="1" destOrd="0" presId="urn:microsoft.com/office/officeart/2005/8/layout/hProcess4"/>
    <dgm:cxn modelId="{78372D9D-5EF7-4BDB-AB10-C5103A221396}" type="presParOf" srcId="{96AB8F57-527E-4057-A74E-CA83566ECA4B}" destId="{8C5CA01B-7891-40DF-AC43-F1F29CD4374B}" srcOrd="2" destOrd="0" presId="urn:microsoft.com/office/officeart/2005/8/layout/hProcess4"/>
    <dgm:cxn modelId="{80A26193-FB7F-447C-95BD-21635CFD466C}" type="presParOf" srcId="{96AB8F57-527E-4057-A74E-CA83566ECA4B}" destId="{D10A2A44-6166-48F9-8946-5AEEA731F4E8}" srcOrd="3" destOrd="0" presId="urn:microsoft.com/office/officeart/2005/8/layout/hProcess4"/>
    <dgm:cxn modelId="{EC7FA21B-56C1-4FEC-9F33-A9886180B534}" type="presParOf" srcId="{96AB8F57-527E-4057-A74E-CA83566ECA4B}" destId="{32FEC15C-640B-4092-A004-92AC3B4C232E}" srcOrd="4" destOrd="0" presId="urn:microsoft.com/office/officeart/2005/8/layout/hProcess4"/>
    <dgm:cxn modelId="{653975AA-283C-41D4-88D3-1E385A00E298}" type="presParOf" srcId="{BA2FF6FA-86E2-4BDB-B135-2EB9B8A5BCEA}" destId="{1A090F33-5270-4BCA-899D-473F44CA835E}" srcOrd="3" destOrd="0" presId="urn:microsoft.com/office/officeart/2005/8/layout/hProcess4"/>
    <dgm:cxn modelId="{3DBD8E9E-9E33-44A5-9A5B-CFA3395CA3B0}" type="presParOf" srcId="{BA2FF6FA-86E2-4BDB-B135-2EB9B8A5BCEA}" destId="{E4354E84-0549-4C85-A25B-E92F5C89B44D}" srcOrd="4" destOrd="0" presId="urn:microsoft.com/office/officeart/2005/8/layout/hProcess4"/>
    <dgm:cxn modelId="{4EE18C7C-2F4B-4B38-9F17-2BD5CA820376}" type="presParOf" srcId="{E4354E84-0549-4C85-A25B-E92F5C89B44D}" destId="{CDA6224B-A08B-425E-94AA-A1B14FD4338F}" srcOrd="0" destOrd="0" presId="urn:microsoft.com/office/officeart/2005/8/layout/hProcess4"/>
    <dgm:cxn modelId="{FB0A2EF4-204D-496D-BC32-81F89BC3FAB0}" type="presParOf" srcId="{E4354E84-0549-4C85-A25B-E92F5C89B44D}" destId="{0646CA19-55A3-44ED-9FE0-D91F6BD893C5}" srcOrd="1" destOrd="0" presId="urn:microsoft.com/office/officeart/2005/8/layout/hProcess4"/>
    <dgm:cxn modelId="{4DC4626E-E848-4C9D-B41A-257C9319E49F}" type="presParOf" srcId="{E4354E84-0549-4C85-A25B-E92F5C89B44D}" destId="{71F5E0E2-221B-4FAC-8606-06A852CB70A8}" srcOrd="2" destOrd="0" presId="urn:microsoft.com/office/officeart/2005/8/layout/hProcess4"/>
    <dgm:cxn modelId="{24C1BCC6-055E-463C-B5F9-EC6A792FF38B}" type="presParOf" srcId="{E4354E84-0549-4C85-A25B-E92F5C89B44D}" destId="{8B60BE70-C38B-4BA1-BFC3-1317C3B90300}" srcOrd="3" destOrd="0" presId="urn:microsoft.com/office/officeart/2005/8/layout/hProcess4"/>
    <dgm:cxn modelId="{A0DB696D-6611-4FB1-9535-4DCA62614CA7}" type="presParOf" srcId="{E4354E84-0549-4C85-A25B-E92F5C89B44D}" destId="{613B408E-DA32-46E3-B0B5-84339C192F4D}"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4F67A06-9B93-4ADC-84E3-0266A7E97C82}" type="doc">
      <dgm:prSet loTypeId="urn:microsoft.com/office/officeart/2005/8/layout/hProcess4" loCatId="process" qsTypeId="urn:microsoft.com/office/officeart/2005/8/quickstyle/3d1" qsCatId="3D" csTypeId="urn:microsoft.com/office/officeart/2005/8/colors/colorful3" csCatId="colorful" phldr="1"/>
      <dgm:spPr/>
      <dgm:t>
        <a:bodyPr/>
        <a:lstStyle/>
        <a:p>
          <a:endParaRPr lang="es-ES"/>
        </a:p>
      </dgm:t>
    </dgm:pt>
    <dgm:pt modelId="{2182421B-603A-4865-9A82-903F5F6E3FDF}">
      <dgm:prSet/>
      <dgm:spPr/>
      <dgm:t>
        <a:bodyPr/>
        <a:lstStyle/>
        <a:p>
          <a:r>
            <a:rPr lang="es-ES"/>
            <a:t>Extracción de características</a:t>
          </a:r>
        </a:p>
      </dgm:t>
    </dgm:pt>
    <dgm:pt modelId="{DC6801FA-3489-4068-A372-CCB6F1B3A105}" type="parTrans" cxnId="{51F501E4-0214-4477-98E8-99BE6D062447}">
      <dgm:prSet/>
      <dgm:spPr/>
      <dgm:t>
        <a:bodyPr/>
        <a:lstStyle/>
        <a:p>
          <a:endParaRPr lang="es-ES"/>
        </a:p>
      </dgm:t>
    </dgm:pt>
    <dgm:pt modelId="{13CA7DD9-9A97-4A8A-973C-D2583933F846}" type="sibTrans" cxnId="{51F501E4-0214-4477-98E8-99BE6D062447}">
      <dgm:prSet/>
      <dgm:spPr/>
      <dgm:t>
        <a:bodyPr/>
        <a:lstStyle/>
        <a:p>
          <a:endParaRPr lang="es-ES"/>
        </a:p>
      </dgm:t>
    </dgm:pt>
    <dgm:pt modelId="{1B08F841-B7E6-4B45-87D8-B5486C1BC80F}">
      <dgm:prSet/>
      <dgm:spPr/>
      <dgm:t>
        <a:bodyPr/>
        <a:lstStyle/>
        <a:p>
          <a:r>
            <a:rPr lang="es-ES"/>
            <a:t>Estudio detallado de artículos</a:t>
          </a:r>
        </a:p>
      </dgm:t>
    </dgm:pt>
    <dgm:pt modelId="{22D8C695-2C11-4244-A0F9-6C0A4E9AE16E}" type="parTrans" cxnId="{137D5132-905E-46BE-AF4A-ADBA7208AF4F}">
      <dgm:prSet/>
      <dgm:spPr/>
      <dgm:t>
        <a:bodyPr/>
        <a:lstStyle/>
        <a:p>
          <a:endParaRPr lang="es-ES"/>
        </a:p>
      </dgm:t>
    </dgm:pt>
    <dgm:pt modelId="{5ED15A00-7E8D-4A0A-9CC5-9A41EC7DA296}" type="sibTrans" cxnId="{137D5132-905E-46BE-AF4A-ADBA7208AF4F}">
      <dgm:prSet/>
      <dgm:spPr/>
      <dgm:t>
        <a:bodyPr/>
        <a:lstStyle/>
        <a:p>
          <a:endParaRPr lang="es-ES"/>
        </a:p>
      </dgm:t>
    </dgm:pt>
    <dgm:pt modelId="{C4C29AA8-3774-418B-9A53-4010F7109480}">
      <dgm:prSet/>
      <dgm:spPr/>
      <dgm:t>
        <a:bodyPr/>
        <a:lstStyle/>
        <a:p>
          <a:r>
            <a:rPr lang="es-ES"/>
            <a:t>Extracción de datos</a:t>
          </a:r>
        </a:p>
      </dgm:t>
    </dgm:pt>
    <dgm:pt modelId="{697B672C-EF82-4DEA-9C6C-27ED5D86278C}" type="parTrans" cxnId="{B595CABB-964D-498E-936F-4FCF306B4047}">
      <dgm:prSet/>
      <dgm:spPr/>
      <dgm:t>
        <a:bodyPr/>
        <a:lstStyle/>
        <a:p>
          <a:endParaRPr lang="es-ES"/>
        </a:p>
      </dgm:t>
    </dgm:pt>
    <dgm:pt modelId="{73998C3C-EF0A-4A38-BEC6-EDA22DE1471A}" type="sibTrans" cxnId="{B595CABB-964D-498E-936F-4FCF306B4047}">
      <dgm:prSet/>
      <dgm:spPr/>
      <dgm:t>
        <a:bodyPr/>
        <a:lstStyle/>
        <a:p>
          <a:endParaRPr lang="es-ES"/>
        </a:p>
      </dgm:t>
    </dgm:pt>
    <dgm:pt modelId="{E7EA8B59-D8F4-4415-97E3-0D73DB5CF8C2}">
      <dgm:prSet/>
      <dgm:spPr/>
      <dgm:t>
        <a:bodyPr/>
        <a:lstStyle/>
        <a:p>
          <a:r>
            <a:rPr lang="es-ES"/>
            <a:t>Extracción de modelos y sus características</a:t>
          </a:r>
        </a:p>
      </dgm:t>
    </dgm:pt>
    <dgm:pt modelId="{B7196AFE-023B-4534-AD57-D691C289CAEF}" type="parTrans" cxnId="{43BD8045-FB3D-4F2C-9A47-EE5016C6D4F8}">
      <dgm:prSet/>
      <dgm:spPr/>
      <dgm:t>
        <a:bodyPr/>
        <a:lstStyle/>
        <a:p>
          <a:endParaRPr lang="es-ES"/>
        </a:p>
      </dgm:t>
    </dgm:pt>
    <dgm:pt modelId="{BC74C5B2-B069-4A3F-8B57-3FE9561B766C}" type="sibTrans" cxnId="{43BD8045-FB3D-4F2C-9A47-EE5016C6D4F8}">
      <dgm:prSet/>
      <dgm:spPr/>
      <dgm:t>
        <a:bodyPr/>
        <a:lstStyle/>
        <a:p>
          <a:endParaRPr lang="es-ES"/>
        </a:p>
      </dgm:t>
    </dgm:pt>
    <dgm:pt modelId="{5BCA6029-CDED-484A-9EB5-E70B03BE9092}">
      <dgm:prSet/>
      <dgm:spPr/>
      <dgm:t>
        <a:bodyPr/>
        <a:lstStyle/>
        <a:p>
          <a:r>
            <a:rPr lang="es-ES"/>
            <a:t>Análisis de modelos</a:t>
          </a:r>
        </a:p>
      </dgm:t>
    </dgm:pt>
    <dgm:pt modelId="{F5D8666F-5342-4259-9710-7D9D63C92B67}" type="parTrans" cxnId="{6CBFDBDB-DA7E-470B-BEA5-BF18A06CFFA5}">
      <dgm:prSet/>
      <dgm:spPr/>
      <dgm:t>
        <a:bodyPr/>
        <a:lstStyle/>
        <a:p>
          <a:endParaRPr lang="es-ES"/>
        </a:p>
      </dgm:t>
    </dgm:pt>
    <dgm:pt modelId="{C5031E24-EAB9-4263-9400-CEB0D0817C02}" type="sibTrans" cxnId="{6CBFDBDB-DA7E-470B-BEA5-BF18A06CFFA5}">
      <dgm:prSet/>
      <dgm:spPr/>
      <dgm:t>
        <a:bodyPr/>
        <a:lstStyle/>
        <a:p>
          <a:endParaRPr lang="es-ES"/>
        </a:p>
      </dgm:t>
    </dgm:pt>
    <dgm:pt modelId="{B3D86439-886D-4D76-A11B-C598F8EB4FC1}">
      <dgm:prSet/>
      <dgm:spPr/>
      <dgm:t>
        <a:bodyPr/>
        <a:lstStyle/>
        <a:p>
          <a:r>
            <a:rPr lang="es-ES"/>
            <a:t>Extracción de datos</a:t>
          </a:r>
        </a:p>
      </dgm:t>
    </dgm:pt>
    <dgm:pt modelId="{2A980D4C-CFBA-4437-9B4A-893FBA159266}" type="parTrans" cxnId="{DC50E271-F6CC-4F96-8459-EB1A47D253FB}">
      <dgm:prSet/>
      <dgm:spPr/>
      <dgm:t>
        <a:bodyPr/>
        <a:lstStyle/>
        <a:p>
          <a:endParaRPr lang="es-ES"/>
        </a:p>
      </dgm:t>
    </dgm:pt>
    <dgm:pt modelId="{AB0D9822-3A97-4597-8AEB-59028B5AC27E}" type="sibTrans" cxnId="{DC50E271-F6CC-4F96-8459-EB1A47D253FB}">
      <dgm:prSet/>
      <dgm:spPr/>
      <dgm:t>
        <a:bodyPr/>
        <a:lstStyle/>
        <a:p>
          <a:endParaRPr lang="es-ES"/>
        </a:p>
      </dgm:t>
    </dgm:pt>
    <dgm:pt modelId="{B6AE61F8-7F0C-478E-8D22-1D99F4877719}" type="pres">
      <dgm:prSet presAssocID="{54F67A06-9B93-4ADC-84E3-0266A7E97C82}" presName="Name0" presStyleCnt="0">
        <dgm:presLayoutVars>
          <dgm:dir/>
          <dgm:animLvl val="lvl"/>
          <dgm:resizeHandles val="exact"/>
        </dgm:presLayoutVars>
      </dgm:prSet>
      <dgm:spPr/>
    </dgm:pt>
    <dgm:pt modelId="{3CA1A17E-95EE-41C8-9309-E829CAF677CF}" type="pres">
      <dgm:prSet presAssocID="{54F67A06-9B93-4ADC-84E3-0266A7E97C82}" presName="tSp" presStyleCnt="0"/>
      <dgm:spPr/>
    </dgm:pt>
    <dgm:pt modelId="{1C2251CB-04A1-479A-A9CF-747469B32E4F}" type="pres">
      <dgm:prSet presAssocID="{54F67A06-9B93-4ADC-84E3-0266A7E97C82}" presName="bSp" presStyleCnt="0"/>
      <dgm:spPr/>
    </dgm:pt>
    <dgm:pt modelId="{BA2FF6FA-86E2-4BDB-B135-2EB9B8A5BCEA}" type="pres">
      <dgm:prSet presAssocID="{54F67A06-9B93-4ADC-84E3-0266A7E97C82}" presName="process" presStyleCnt="0"/>
      <dgm:spPr/>
    </dgm:pt>
    <dgm:pt modelId="{115BB0EC-7A67-4B18-B422-53FBDF3C9C0A}" type="pres">
      <dgm:prSet presAssocID="{2182421B-603A-4865-9A82-903F5F6E3FDF}" presName="composite1" presStyleCnt="0"/>
      <dgm:spPr/>
    </dgm:pt>
    <dgm:pt modelId="{D90EE0E7-6AC8-4B18-B405-DD3004FF3B16}" type="pres">
      <dgm:prSet presAssocID="{2182421B-603A-4865-9A82-903F5F6E3FDF}" presName="dummyNode1" presStyleLbl="node1" presStyleIdx="0" presStyleCnt="2"/>
      <dgm:spPr/>
    </dgm:pt>
    <dgm:pt modelId="{3053A75A-69FA-4AA5-88B0-0E2649D3A0BF}" type="pres">
      <dgm:prSet presAssocID="{2182421B-603A-4865-9A82-903F5F6E3FDF}" presName="childNode1" presStyleLbl="bgAcc1" presStyleIdx="0" presStyleCnt="2">
        <dgm:presLayoutVars>
          <dgm:bulletEnabled val="1"/>
        </dgm:presLayoutVars>
      </dgm:prSet>
      <dgm:spPr/>
    </dgm:pt>
    <dgm:pt modelId="{531B4158-4F0A-4AD2-A1D0-534B2CB24647}" type="pres">
      <dgm:prSet presAssocID="{2182421B-603A-4865-9A82-903F5F6E3FDF}" presName="childNode1tx" presStyleLbl="bgAcc1" presStyleIdx="0" presStyleCnt="2">
        <dgm:presLayoutVars>
          <dgm:bulletEnabled val="1"/>
        </dgm:presLayoutVars>
      </dgm:prSet>
      <dgm:spPr/>
    </dgm:pt>
    <dgm:pt modelId="{753D5183-3965-4472-B549-709CDCBB1CE2}" type="pres">
      <dgm:prSet presAssocID="{2182421B-603A-4865-9A82-903F5F6E3FDF}" presName="parentNode1" presStyleLbl="node1" presStyleIdx="0" presStyleCnt="2">
        <dgm:presLayoutVars>
          <dgm:chMax val="1"/>
          <dgm:bulletEnabled val="1"/>
        </dgm:presLayoutVars>
      </dgm:prSet>
      <dgm:spPr/>
    </dgm:pt>
    <dgm:pt modelId="{9CDEF497-E039-47B0-80B6-4A407D44888A}" type="pres">
      <dgm:prSet presAssocID="{2182421B-603A-4865-9A82-903F5F6E3FDF}" presName="connSite1" presStyleCnt="0"/>
      <dgm:spPr/>
    </dgm:pt>
    <dgm:pt modelId="{65FB0DFB-8A0B-4434-A962-978A0B2A9649}" type="pres">
      <dgm:prSet presAssocID="{13CA7DD9-9A97-4A8A-973C-D2583933F846}" presName="Name9" presStyleLbl="sibTrans2D1" presStyleIdx="0" presStyleCnt="1"/>
      <dgm:spPr/>
    </dgm:pt>
    <dgm:pt modelId="{A0421309-EF89-4E9C-B31E-92F58990F668}" type="pres">
      <dgm:prSet presAssocID="{E7EA8B59-D8F4-4415-97E3-0D73DB5CF8C2}" presName="composite2" presStyleCnt="0"/>
      <dgm:spPr/>
    </dgm:pt>
    <dgm:pt modelId="{C4CC4316-C923-4BBD-A6FC-02E62F6FDD2B}" type="pres">
      <dgm:prSet presAssocID="{E7EA8B59-D8F4-4415-97E3-0D73DB5CF8C2}" presName="dummyNode2" presStyleLbl="node1" presStyleIdx="0" presStyleCnt="2"/>
      <dgm:spPr/>
    </dgm:pt>
    <dgm:pt modelId="{3A29EFE3-2F54-4359-A743-CAB510B17F51}" type="pres">
      <dgm:prSet presAssocID="{E7EA8B59-D8F4-4415-97E3-0D73DB5CF8C2}" presName="childNode2" presStyleLbl="bgAcc1" presStyleIdx="1" presStyleCnt="2">
        <dgm:presLayoutVars>
          <dgm:bulletEnabled val="1"/>
        </dgm:presLayoutVars>
      </dgm:prSet>
      <dgm:spPr/>
    </dgm:pt>
    <dgm:pt modelId="{A108C1F8-9F1F-400B-84D6-D07628F256D1}" type="pres">
      <dgm:prSet presAssocID="{E7EA8B59-D8F4-4415-97E3-0D73DB5CF8C2}" presName="childNode2tx" presStyleLbl="bgAcc1" presStyleIdx="1" presStyleCnt="2">
        <dgm:presLayoutVars>
          <dgm:bulletEnabled val="1"/>
        </dgm:presLayoutVars>
      </dgm:prSet>
      <dgm:spPr/>
    </dgm:pt>
    <dgm:pt modelId="{27767B5C-A6AA-4B22-8375-386695171149}" type="pres">
      <dgm:prSet presAssocID="{E7EA8B59-D8F4-4415-97E3-0D73DB5CF8C2}" presName="parentNode2" presStyleLbl="node1" presStyleIdx="1" presStyleCnt="2">
        <dgm:presLayoutVars>
          <dgm:chMax val="0"/>
          <dgm:bulletEnabled val="1"/>
        </dgm:presLayoutVars>
      </dgm:prSet>
      <dgm:spPr/>
    </dgm:pt>
    <dgm:pt modelId="{24254824-222F-4ED2-AA9A-772C058CB472}" type="pres">
      <dgm:prSet presAssocID="{E7EA8B59-D8F4-4415-97E3-0D73DB5CF8C2}" presName="connSite2" presStyleCnt="0"/>
      <dgm:spPr/>
    </dgm:pt>
  </dgm:ptLst>
  <dgm:cxnLst>
    <dgm:cxn modelId="{D7103812-9294-4F31-BA95-0E8922550B40}" type="presOf" srcId="{54F67A06-9B93-4ADC-84E3-0266A7E97C82}" destId="{B6AE61F8-7F0C-478E-8D22-1D99F4877719}" srcOrd="0" destOrd="0" presId="urn:microsoft.com/office/officeart/2005/8/layout/hProcess4"/>
    <dgm:cxn modelId="{93639C26-8D22-44A0-A6D2-85D1AA6F9BAF}" type="presOf" srcId="{C4C29AA8-3774-418B-9A53-4010F7109480}" destId="{531B4158-4F0A-4AD2-A1D0-534B2CB24647}" srcOrd="1" destOrd="1" presId="urn:microsoft.com/office/officeart/2005/8/layout/hProcess4"/>
    <dgm:cxn modelId="{ED2EB32F-43CC-41CA-B3EE-CD9EACF901E5}" type="presOf" srcId="{13CA7DD9-9A97-4A8A-973C-D2583933F846}" destId="{65FB0DFB-8A0B-4434-A962-978A0B2A9649}" srcOrd="0" destOrd="0" presId="urn:microsoft.com/office/officeart/2005/8/layout/hProcess4"/>
    <dgm:cxn modelId="{137D5132-905E-46BE-AF4A-ADBA7208AF4F}" srcId="{2182421B-603A-4865-9A82-903F5F6E3FDF}" destId="{1B08F841-B7E6-4B45-87D8-B5486C1BC80F}" srcOrd="0" destOrd="0" parTransId="{22D8C695-2C11-4244-A0F9-6C0A4E9AE16E}" sibTransId="{5ED15A00-7E8D-4A0A-9CC5-9A41EC7DA296}"/>
    <dgm:cxn modelId="{2CB80F3D-CA4C-4152-993D-D4BD199A0726}" type="presOf" srcId="{1B08F841-B7E6-4B45-87D8-B5486C1BC80F}" destId="{531B4158-4F0A-4AD2-A1D0-534B2CB24647}" srcOrd="1" destOrd="0" presId="urn:microsoft.com/office/officeart/2005/8/layout/hProcess4"/>
    <dgm:cxn modelId="{B6150145-8CE4-44F9-BBF0-B420EEAF136F}" type="presOf" srcId="{5BCA6029-CDED-484A-9EB5-E70B03BE9092}" destId="{A108C1F8-9F1F-400B-84D6-D07628F256D1}" srcOrd="1" destOrd="0" presId="urn:microsoft.com/office/officeart/2005/8/layout/hProcess4"/>
    <dgm:cxn modelId="{43BD8045-FB3D-4F2C-9A47-EE5016C6D4F8}" srcId="{54F67A06-9B93-4ADC-84E3-0266A7E97C82}" destId="{E7EA8B59-D8F4-4415-97E3-0D73DB5CF8C2}" srcOrd="1" destOrd="0" parTransId="{B7196AFE-023B-4534-AD57-D691C289CAEF}" sibTransId="{BC74C5B2-B069-4A3F-8B57-3FE9561B766C}"/>
    <dgm:cxn modelId="{97C1C767-AE4C-422B-A884-4A6CB4A058E3}" type="presOf" srcId="{B3D86439-886D-4D76-A11B-C598F8EB4FC1}" destId="{A108C1F8-9F1F-400B-84D6-D07628F256D1}" srcOrd="1" destOrd="1" presId="urn:microsoft.com/office/officeart/2005/8/layout/hProcess4"/>
    <dgm:cxn modelId="{5AD77B6E-5F3D-4894-9AA5-5F8788710573}" type="presOf" srcId="{5BCA6029-CDED-484A-9EB5-E70B03BE9092}" destId="{3A29EFE3-2F54-4359-A743-CAB510B17F51}" srcOrd="0" destOrd="0" presId="urn:microsoft.com/office/officeart/2005/8/layout/hProcess4"/>
    <dgm:cxn modelId="{DC50E271-F6CC-4F96-8459-EB1A47D253FB}" srcId="{E7EA8B59-D8F4-4415-97E3-0D73DB5CF8C2}" destId="{B3D86439-886D-4D76-A11B-C598F8EB4FC1}" srcOrd="1" destOrd="0" parTransId="{2A980D4C-CFBA-4437-9B4A-893FBA159266}" sibTransId="{AB0D9822-3A97-4597-8AEB-59028B5AC27E}"/>
    <dgm:cxn modelId="{86AAFB5A-E57F-4DA5-8383-2C5DC02B4414}" type="presOf" srcId="{1B08F841-B7E6-4B45-87D8-B5486C1BC80F}" destId="{3053A75A-69FA-4AA5-88B0-0E2649D3A0BF}" srcOrd="0" destOrd="0" presId="urn:microsoft.com/office/officeart/2005/8/layout/hProcess4"/>
    <dgm:cxn modelId="{85A0D78E-B9F6-44F9-97F2-680CA9C4F3B5}" type="presOf" srcId="{C4C29AA8-3774-418B-9A53-4010F7109480}" destId="{3053A75A-69FA-4AA5-88B0-0E2649D3A0BF}" srcOrd="0" destOrd="1" presId="urn:microsoft.com/office/officeart/2005/8/layout/hProcess4"/>
    <dgm:cxn modelId="{83F1D6B8-25EA-45AD-BC68-5884302C0E57}" type="presOf" srcId="{2182421B-603A-4865-9A82-903F5F6E3FDF}" destId="{753D5183-3965-4472-B549-709CDCBB1CE2}" srcOrd="0" destOrd="0" presId="urn:microsoft.com/office/officeart/2005/8/layout/hProcess4"/>
    <dgm:cxn modelId="{B595CABB-964D-498E-936F-4FCF306B4047}" srcId="{2182421B-603A-4865-9A82-903F5F6E3FDF}" destId="{C4C29AA8-3774-418B-9A53-4010F7109480}" srcOrd="1" destOrd="0" parTransId="{697B672C-EF82-4DEA-9C6C-27ED5D86278C}" sibTransId="{73998C3C-EF0A-4A38-BEC6-EDA22DE1471A}"/>
    <dgm:cxn modelId="{3B9DEED6-1A53-4418-B000-48EB1A8D28D0}" type="presOf" srcId="{E7EA8B59-D8F4-4415-97E3-0D73DB5CF8C2}" destId="{27767B5C-A6AA-4B22-8375-386695171149}" srcOrd="0" destOrd="0" presId="urn:microsoft.com/office/officeart/2005/8/layout/hProcess4"/>
    <dgm:cxn modelId="{6CBFDBDB-DA7E-470B-BEA5-BF18A06CFFA5}" srcId="{E7EA8B59-D8F4-4415-97E3-0D73DB5CF8C2}" destId="{5BCA6029-CDED-484A-9EB5-E70B03BE9092}" srcOrd="0" destOrd="0" parTransId="{F5D8666F-5342-4259-9710-7D9D63C92B67}" sibTransId="{C5031E24-EAB9-4263-9400-CEB0D0817C02}"/>
    <dgm:cxn modelId="{51F501E4-0214-4477-98E8-99BE6D062447}" srcId="{54F67A06-9B93-4ADC-84E3-0266A7E97C82}" destId="{2182421B-603A-4865-9A82-903F5F6E3FDF}" srcOrd="0" destOrd="0" parTransId="{DC6801FA-3489-4068-A372-CCB6F1B3A105}" sibTransId="{13CA7DD9-9A97-4A8A-973C-D2583933F846}"/>
    <dgm:cxn modelId="{9AC34FEB-EA3E-40A4-90E9-2B5DD654AF5C}" type="presOf" srcId="{B3D86439-886D-4D76-A11B-C598F8EB4FC1}" destId="{3A29EFE3-2F54-4359-A743-CAB510B17F51}" srcOrd="0" destOrd="1" presId="urn:microsoft.com/office/officeart/2005/8/layout/hProcess4"/>
    <dgm:cxn modelId="{3EB3247A-9B98-49D8-97AE-85CE391E22C9}" type="presParOf" srcId="{B6AE61F8-7F0C-478E-8D22-1D99F4877719}" destId="{3CA1A17E-95EE-41C8-9309-E829CAF677CF}" srcOrd="0" destOrd="0" presId="urn:microsoft.com/office/officeart/2005/8/layout/hProcess4"/>
    <dgm:cxn modelId="{B1DE188B-F575-4266-AEBE-136F1C9CD99B}" type="presParOf" srcId="{B6AE61F8-7F0C-478E-8D22-1D99F4877719}" destId="{1C2251CB-04A1-479A-A9CF-747469B32E4F}" srcOrd="1" destOrd="0" presId="urn:microsoft.com/office/officeart/2005/8/layout/hProcess4"/>
    <dgm:cxn modelId="{C1A28DCF-16B9-4117-AF5B-AA6A69906244}" type="presParOf" srcId="{B6AE61F8-7F0C-478E-8D22-1D99F4877719}" destId="{BA2FF6FA-86E2-4BDB-B135-2EB9B8A5BCEA}" srcOrd="2" destOrd="0" presId="urn:microsoft.com/office/officeart/2005/8/layout/hProcess4"/>
    <dgm:cxn modelId="{E23A65CB-8EEB-4855-9C78-E3AF0CDCAD5B}" type="presParOf" srcId="{BA2FF6FA-86E2-4BDB-B135-2EB9B8A5BCEA}" destId="{115BB0EC-7A67-4B18-B422-53FBDF3C9C0A}" srcOrd="0" destOrd="0" presId="urn:microsoft.com/office/officeart/2005/8/layout/hProcess4"/>
    <dgm:cxn modelId="{C8F285CD-20A3-4410-A133-B44CB423FF45}" type="presParOf" srcId="{115BB0EC-7A67-4B18-B422-53FBDF3C9C0A}" destId="{D90EE0E7-6AC8-4B18-B405-DD3004FF3B16}" srcOrd="0" destOrd="0" presId="urn:microsoft.com/office/officeart/2005/8/layout/hProcess4"/>
    <dgm:cxn modelId="{26188B9A-8E4B-48CF-B0E7-F6D8928FA907}" type="presParOf" srcId="{115BB0EC-7A67-4B18-B422-53FBDF3C9C0A}" destId="{3053A75A-69FA-4AA5-88B0-0E2649D3A0BF}" srcOrd="1" destOrd="0" presId="urn:microsoft.com/office/officeart/2005/8/layout/hProcess4"/>
    <dgm:cxn modelId="{C72AFF21-09C2-4B99-B78C-F865B7984560}" type="presParOf" srcId="{115BB0EC-7A67-4B18-B422-53FBDF3C9C0A}" destId="{531B4158-4F0A-4AD2-A1D0-534B2CB24647}" srcOrd="2" destOrd="0" presId="urn:microsoft.com/office/officeart/2005/8/layout/hProcess4"/>
    <dgm:cxn modelId="{C58DAC84-4857-4534-B11B-71336F82BA3B}" type="presParOf" srcId="{115BB0EC-7A67-4B18-B422-53FBDF3C9C0A}" destId="{753D5183-3965-4472-B549-709CDCBB1CE2}" srcOrd="3" destOrd="0" presId="urn:microsoft.com/office/officeart/2005/8/layout/hProcess4"/>
    <dgm:cxn modelId="{090265CC-1109-4888-B00A-30B585B6FB27}" type="presParOf" srcId="{115BB0EC-7A67-4B18-B422-53FBDF3C9C0A}" destId="{9CDEF497-E039-47B0-80B6-4A407D44888A}" srcOrd="4" destOrd="0" presId="urn:microsoft.com/office/officeart/2005/8/layout/hProcess4"/>
    <dgm:cxn modelId="{9779A3CB-CFE1-4998-87C2-435E12CB32F7}" type="presParOf" srcId="{BA2FF6FA-86E2-4BDB-B135-2EB9B8A5BCEA}" destId="{65FB0DFB-8A0B-4434-A962-978A0B2A9649}" srcOrd="1" destOrd="0" presId="urn:microsoft.com/office/officeart/2005/8/layout/hProcess4"/>
    <dgm:cxn modelId="{C036F8BF-9089-43F7-B0C0-B524017CFA73}" type="presParOf" srcId="{BA2FF6FA-86E2-4BDB-B135-2EB9B8A5BCEA}" destId="{A0421309-EF89-4E9C-B31E-92F58990F668}" srcOrd="2" destOrd="0" presId="urn:microsoft.com/office/officeart/2005/8/layout/hProcess4"/>
    <dgm:cxn modelId="{A9DB64D6-7ADB-4388-A14B-BA337776DEEE}" type="presParOf" srcId="{A0421309-EF89-4E9C-B31E-92F58990F668}" destId="{C4CC4316-C923-4BBD-A6FC-02E62F6FDD2B}" srcOrd="0" destOrd="0" presId="urn:microsoft.com/office/officeart/2005/8/layout/hProcess4"/>
    <dgm:cxn modelId="{C3A730BC-5078-450C-9B8B-91D7B45053B7}" type="presParOf" srcId="{A0421309-EF89-4E9C-B31E-92F58990F668}" destId="{3A29EFE3-2F54-4359-A743-CAB510B17F51}" srcOrd="1" destOrd="0" presId="urn:microsoft.com/office/officeart/2005/8/layout/hProcess4"/>
    <dgm:cxn modelId="{6DA83AEA-14FD-4203-B8E2-1986E98B36BD}" type="presParOf" srcId="{A0421309-EF89-4E9C-B31E-92F58990F668}" destId="{A108C1F8-9F1F-400B-84D6-D07628F256D1}" srcOrd="2" destOrd="0" presId="urn:microsoft.com/office/officeart/2005/8/layout/hProcess4"/>
    <dgm:cxn modelId="{59F502A1-6E6E-431A-B3F1-42650BA236B7}" type="presParOf" srcId="{A0421309-EF89-4E9C-B31E-92F58990F668}" destId="{27767B5C-A6AA-4B22-8375-386695171149}" srcOrd="3" destOrd="0" presId="urn:microsoft.com/office/officeart/2005/8/layout/hProcess4"/>
    <dgm:cxn modelId="{0CF161EA-686D-4F70-953C-AE3873C36277}" type="presParOf" srcId="{A0421309-EF89-4E9C-B31E-92F58990F668}" destId="{24254824-222F-4ED2-AA9A-772C058CB472}"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B891499-02C6-4EDF-AEA4-4FE43AED0A8E}" type="doc">
      <dgm:prSet loTypeId="urn:microsoft.com/office/officeart/2005/8/layout/vProcess5" loCatId="process" qsTypeId="urn:microsoft.com/office/officeart/2005/8/quickstyle/3d3" qsCatId="3D" csTypeId="urn:microsoft.com/office/officeart/2005/8/colors/colorful2" csCatId="colorful" phldr="1"/>
      <dgm:spPr/>
      <dgm:t>
        <a:bodyPr/>
        <a:lstStyle/>
        <a:p>
          <a:endParaRPr lang="es-ES"/>
        </a:p>
      </dgm:t>
    </dgm:pt>
    <dgm:pt modelId="{1425E44A-17BE-47C1-ACC9-F265A70CC1E1}">
      <dgm:prSet phldrT="[Texto]"/>
      <dgm:spPr/>
      <dgm:t>
        <a:bodyPr/>
        <a:lstStyle/>
        <a:p>
          <a:r>
            <a:rPr lang="es-ES" dirty="0"/>
            <a:t>Recopilación de características más relevantes de los estudios primarios</a:t>
          </a:r>
        </a:p>
      </dgm:t>
    </dgm:pt>
    <dgm:pt modelId="{771A7879-125D-4C41-907F-485012C4F2A4}" type="parTrans" cxnId="{945E1DD1-7F86-4C17-9A90-C7F865612858}">
      <dgm:prSet/>
      <dgm:spPr/>
      <dgm:t>
        <a:bodyPr/>
        <a:lstStyle/>
        <a:p>
          <a:endParaRPr lang="es-ES"/>
        </a:p>
      </dgm:t>
    </dgm:pt>
    <dgm:pt modelId="{DF375F9D-23FB-4A65-B047-74582D80F781}" type="sibTrans" cxnId="{945E1DD1-7F86-4C17-9A90-C7F865612858}">
      <dgm:prSet/>
      <dgm:spPr/>
      <dgm:t>
        <a:bodyPr/>
        <a:lstStyle/>
        <a:p>
          <a:endParaRPr lang="es-ES"/>
        </a:p>
      </dgm:t>
    </dgm:pt>
    <dgm:pt modelId="{D12B4F1A-C801-4F34-8897-BD114243074A}">
      <dgm:prSet phldrT="[Texto]"/>
      <dgm:spPr/>
      <dgm:t>
        <a:bodyPr/>
        <a:lstStyle/>
        <a:p>
          <a:r>
            <a:rPr lang="es-ES" dirty="0"/>
            <a:t>Encontrar información principal para tener un conocimiento basto del tema en investigación.</a:t>
          </a:r>
        </a:p>
      </dgm:t>
    </dgm:pt>
    <dgm:pt modelId="{2AEF5903-A4A2-4B6E-977E-1795D05B00A2}" type="parTrans" cxnId="{96B45D02-A829-47CA-A2F8-1C5FED369172}">
      <dgm:prSet/>
      <dgm:spPr/>
      <dgm:t>
        <a:bodyPr/>
        <a:lstStyle/>
        <a:p>
          <a:endParaRPr lang="es-ES"/>
        </a:p>
      </dgm:t>
    </dgm:pt>
    <dgm:pt modelId="{7851B93F-FABB-49C2-824A-D8F449B5C511}" type="sibTrans" cxnId="{96B45D02-A829-47CA-A2F8-1C5FED369172}">
      <dgm:prSet/>
      <dgm:spPr/>
      <dgm:t>
        <a:bodyPr/>
        <a:lstStyle/>
        <a:p>
          <a:endParaRPr lang="es-ES"/>
        </a:p>
      </dgm:t>
    </dgm:pt>
    <dgm:pt modelId="{0FFE6796-FA47-4982-9A66-DCBBB4062DA7}" type="pres">
      <dgm:prSet presAssocID="{3B891499-02C6-4EDF-AEA4-4FE43AED0A8E}" presName="outerComposite" presStyleCnt="0">
        <dgm:presLayoutVars>
          <dgm:chMax val="5"/>
          <dgm:dir/>
          <dgm:resizeHandles val="exact"/>
        </dgm:presLayoutVars>
      </dgm:prSet>
      <dgm:spPr/>
    </dgm:pt>
    <dgm:pt modelId="{2B44FBBE-8C34-4A0E-9022-FE343067BB26}" type="pres">
      <dgm:prSet presAssocID="{3B891499-02C6-4EDF-AEA4-4FE43AED0A8E}" presName="dummyMaxCanvas" presStyleCnt="0">
        <dgm:presLayoutVars/>
      </dgm:prSet>
      <dgm:spPr/>
    </dgm:pt>
    <dgm:pt modelId="{CAA773F2-7803-443B-9CC7-8958614730D6}" type="pres">
      <dgm:prSet presAssocID="{3B891499-02C6-4EDF-AEA4-4FE43AED0A8E}" presName="TwoNodes_1" presStyleLbl="node1" presStyleIdx="0" presStyleCnt="2">
        <dgm:presLayoutVars>
          <dgm:bulletEnabled val="1"/>
        </dgm:presLayoutVars>
      </dgm:prSet>
      <dgm:spPr/>
    </dgm:pt>
    <dgm:pt modelId="{F21D915A-C33E-46A0-9C76-086D25099D44}" type="pres">
      <dgm:prSet presAssocID="{3B891499-02C6-4EDF-AEA4-4FE43AED0A8E}" presName="TwoNodes_2" presStyleLbl="node1" presStyleIdx="1" presStyleCnt="2">
        <dgm:presLayoutVars>
          <dgm:bulletEnabled val="1"/>
        </dgm:presLayoutVars>
      </dgm:prSet>
      <dgm:spPr/>
    </dgm:pt>
    <dgm:pt modelId="{6AD3FDD2-0508-4CA7-A67C-84D83FE3D464}" type="pres">
      <dgm:prSet presAssocID="{3B891499-02C6-4EDF-AEA4-4FE43AED0A8E}" presName="TwoConn_1-2" presStyleLbl="fgAccFollowNode1" presStyleIdx="0" presStyleCnt="1">
        <dgm:presLayoutVars>
          <dgm:bulletEnabled val="1"/>
        </dgm:presLayoutVars>
      </dgm:prSet>
      <dgm:spPr/>
    </dgm:pt>
    <dgm:pt modelId="{6CFDDE99-FD10-4888-8064-ED1C2BD10AF9}" type="pres">
      <dgm:prSet presAssocID="{3B891499-02C6-4EDF-AEA4-4FE43AED0A8E}" presName="TwoNodes_1_text" presStyleLbl="node1" presStyleIdx="1" presStyleCnt="2">
        <dgm:presLayoutVars>
          <dgm:bulletEnabled val="1"/>
        </dgm:presLayoutVars>
      </dgm:prSet>
      <dgm:spPr/>
    </dgm:pt>
    <dgm:pt modelId="{D99C1E67-C779-48D5-9C3B-74430F6640A4}" type="pres">
      <dgm:prSet presAssocID="{3B891499-02C6-4EDF-AEA4-4FE43AED0A8E}" presName="TwoNodes_2_text" presStyleLbl="node1" presStyleIdx="1" presStyleCnt="2">
        <dgm:presLayoutVars>
          <dgm:bulletEnabled val="1"/>
        </dgm:presLayoutVars>
      </dgm:prSet>
      <dgm:spPr/>
    </dgm:pt>
  </dgm:ptLst>
  <dgm:cxnLst>
    <dgm:cxn modelId="{96B45D02-A829-47CA-A2F8-1C5FED369172}" srcId="{3B891499-02C6-4EDF-AEA4-4FE43AED0A8E}" destId="{D12B4F1A-C801-4F34-8897-BD114243074A}" srcOrd="1" destOrd="0" parTransId="{2AEF5903-A4A2-4B6E-977E-1795D05B00A2}" sibTransId="{7851B93F-FABB-49C2-824A-D8F449B5C511}"/>
    <dgm:cxn modelId="{AEDF801C-E7E5-41ED-9E2C-AF34CDE02AF9}" type="presOf" srcId="{D12B4F1A-C801-4F34-8897-BD114243074A}" destId="{F21D915A-C33E-46A0-9C76-086D25099D44}" srcOrd="0" destOrd="0" presId="urn:microsoft.com/office/officeart/2005/8/layout/vProcess5"/>
    <dgm:cxn modelId="{C26DB326-C2E3-4CBE-80B9-0F3E2872D2B7}" type="presOf" srcId="{3B891499-02C6-4EDF-AEA4-4FE43AED0A8E}" destId="{0FFE6796-FA47-4982-9A66-DCBBB4062DA7}" srcOrd="0" destOrd="0" presId="urn:microsoft.com/office/officeart/2005/8/layout/vProcess5"/>
    <dgm:cxn modelId="{535B7530-9431-4758-8A32-A5C937C72937}" type="presOf" srcId="{1425E44A-17BE-47C1-ACC9-F265A70CC1E1}" destId="{CAA773F2-7803-443B-9CC7-8958614730D6}" srcOrd="0" destOrd="0" presId="urn:microsoft.com/office/officeart/2005/8/layout/vProcess5"/>
    <dgm:cxn modelId="{3A62AA4B-4ABA-4F9F-89AD-E3E28CCE8EA0}" type="presOf" srcId="{DF375F9D-23FB-4A65-B047-74582D80F781}" destId="{6AD3FDD2-0508-4CA7-A67C-84D83FE3D464}" srcOrd="0" destOrd="0" presId="urn:microsoft.com/office/officeart/2005/8/layout/vProcess5"/>
    <dgm:cxn modelId="{ED92DEA8-8511-4027-9B78-53EDFE3C98CD}" type="presOf" srcId="{1425E44A-17BE-47C1-ACC9-F265A70CC1E1}" destId="{6CFDDE99-FD10-4888-8064-ED1C2BD10AF9}" srcOrd="1" destOrd="0" presId="urn:microsoft.com/office/officeart/2005/8/layout/vProcess5"/>
    <dgm:cxn modelId="{086879B2-0E62-43C5-9347-0BBFCA878684}" type="presOf" srcId="{D12B4F1A-C801-4F34-8897-BD114243074A}" destId="{D99C1E67-C779-48D5-9C3B-74430F6640A4}" srcOrd="1" destOrd="0" presId="urn:microsoft.com/office/officeart/2005/8/layout/vProcess5"/>
    <dgm:cxn modelId="{945E1DD1-7F86-4C17-9A90-C7F865612858}" srcId="{3B891499-02C6-4EDF-AEA4-4FE43AED0A8E}" destId="{1425E44A-17BE-47C1-ACC9-F265A70CC1E1}" srcOrd="0" destOrd="0" parTransId="{771A7879-125D-4C41-907F-485012C4F2A4}" sibTransId="{DF375F9D-23FB-4A65-B047-74582D80F781}"/>
    <dgm:cxn modelId="{59BFC136-02D7-443A-BE39-86033C258ED3}" type="presParOf" srcId="{0FFE6796-FA47-4982-9A66-DCBBB4062DA7}" destId="{2B44FBBE-8C34-4A0E-9022-FE343067BB26}" srcOrd="0" destOrd="0" presId="urn:microsoft.com/office/officeart/2005/8/layout/vProcess5"/>
    <dgm:cxn modelId="{CB35B49F-3A57-4987-95DB-D2D7E4BD032C}" type="presParOf" srcId="{0FFE6796-FA47-4982-9A66-DCBBB4062DA7}" destId="{CAA773F2-7803-443B-9CC7-8958614730D6}" srcOrd="1" destOrd="0" presId="urn:microsoft.com/office/officeart/2005/8/layout/vProcess5"/>
    <dgm:cxn modelId="{89C76B9B-4F2A-45EC-BD48-D7949A52BA4F}" type="presParOf" srcId="{0FFE6796-FA47-4982-9A66-DCBBB4062DA7}" destId="{F21D915A-C33E-46A0-9C76-086D25099D44}" srcOrd="2" destOrd="0" presId="urn:microsoft.com/office/officeart/2005/8/layout/vProcess5"/>
    <dgm:cxn modelId="{136C917C-90B9-4217-9BD7-CCC343BB7FAC}" type="presParOf" srcId="{0FFE6796-FA47-4982-9A66-DCBBB4062DA7}" destId="{6AD3FDD2-0508-4CA7-A67C-84D83FE3D464}" srcOrd="3" destOrd="0" presId="urn:microsoft.com/office/officeart/2005/8/layout/vProcess5"/>
    <dgm:cxn modelId="{F7846D10-4236-46BB-86A7-58A08EB5CED3}" type="presParOf" srcId="{0FFE6796-FA47-4982-9A66-DCBBB4062DA7}" destId="{6CFDDE99-FD10-4888-8064-ED1C2BD10AF9}" srcOrd="4" destOrd="0" presId="urn:microsoft.com/office/officeart/2005/8/layout/vProcess5"/>
    <dgm:cxn modelId="{A133A2B3-BD90-452A-82D7-421326BF00DB}" type="presParOf" srcId="{0FFE6796-FA47-4982-9A66-DCBBB4062DA7}" destId="{D99C1E67-C779-48D5-9C3B-74430F6640A4}"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6B335BE-7F66-4F84-98A2-0CEA7C524A9E}" type="doc">
      <dgm:prSet loTypeId="urn:microsoft.com/office/officeart/2005/8/layout/default" loCatId="list" qsTypeId="urn:microsoft.com/office/officeart/2005/8/quickstyle/3d1" qsCatId="3D" csTypeId="urn:microsoft.com/office/officeart/2005/8/colors/colorful4" csCatId="colorful" phldr="1"/>
      <dgm:spPr/>
      <dgm:t>
        <a:bodyPr/>
        <a:lstStyle/>
        <a:p>
          <a:endParaRPr lang="es-ES"/>
        </a:p>
      </dgm:t>
    </dgm:pt>
    <dgm:pt modelId="{28CDC9B8-5DEB-41D1-BF27-BE9399309C1A}">
      <dgm:prSet phldrT="[Texto]"/>
      <dgm:spPr/>
      <dgm:t>
        <a:bodyPr/>
        <a:lstStyle/>
        <a:p>
          <a:r>
            <a:rPr lang="es-ES" b="0" dirty="0"/>
            <a:t>Wireless Sensor Network</a:t>
          </a:r>
        </a:p>
      </dgm:t>
    </dgm:pt>
    <dgm:pt modelId="{EF58DCE5-6D8F-456B-9E4F-E6A5DF60018B}" type="parTrans" cxnId="{D6223D38-9AF3-4DAF-BB04-10B7D22FA3FB}">
      <dgm:prSet/>
      <dgm:spPr/>
      <dgm:t>
        <a:bodyPr/>
        <a:lstStyle/>
        <a:p>
          <a:endParaRPr lang="es-ES" b="0"/>
        </a:p>
      </dgm:t>
    </dgm:pt>
    <dgm:pt modelId="{FCC5E2C6-01D9-4B24-A56E-D81651601E8B}" type="sibTrans" cxnId="{D6223D38-9AF3-4DAF-BB04-10B7D22FA3FB}">
      <dgm:prSet/>
      <dgm:spPr/>
      <dgm:t>
        <a:bodyPr/>
        <a:lstStyle/>
        <a:p>
          <a:endParaRPr lang="es-ES" b="0"/>
        </a:p>
      </dgm:t>
    </dgm:pt>
    <dgm:pt modelId="{CE0929BC-445B-4AD4-8E2E-5C00DF929938}">
      <dgm:prSet/>
      <dgm:spPr/>
      <dgm:t>
        <a:bodyPr/>
        <a:lstStyle/>
        <a:p>
          <a:r>
            <a:rPr lang="es-EC" b="0" dirty="0" err="1"/>
            <a:t>Tmote</a:t>
          </a:r>
          <a:r>
            <a:rPr lang="es-EC" b="0" dirty="0"/>
            <a:t> </a:t>
          </a:r>
          <a:r>
            <a:rPr lang="es-EC" b="0" dirty="0" err="1"/>
            <a:t>Sky</a:t>
          </a:r>
          <a:r>
            <a:rPr lang="es-EC" b="0" dirty="0"/>
            <a:t> plataforma</a:t>
          </a:r>
        </a:p>
      </dgm:t>
    </dgm:pt>
    <dgm:pt modelId="{85BA0916-A4E6-48A6-8CE1-D70D6F7482B9}" type="parTrans" cxnId="{578977C5-5D8C-4B6D-BDED-080271B7E712}">
      <dgm:prSet/>
      <dgm:spPr/>
      <dgm:t>
        <a:bodyPr/>
        <a:lstStyle/>
        <a:p>
          <a:endParaRPr lang="es-ES" b="0"/>
        </a:p>
      </dgm:t>
    </dgm:pt>
    <dgm:pt modelId="{0474C2B6-83AC-4208-9C98-65DE769F260D}" type="sibTrans" cxnId="{578977C5-5D8C-4B6D-BDED-080271B7E712}">
      <dgm:prSet/>
      <dgm:spPr/>
      <dgm:t>
        <a:bodyPr/>
        <a:lstStyle/>
        <a:p>
          <a:endParaRPr lang="es-ES" b="0"/>
        </a:p>
      </dgm:t>
    </dgm:pt>
    <dgm:pt modelId="{3732C6AB-9CDF-4F04-902D-7AF5A43FD00D}">
      <dgm:prSet/>
      <dgm:spPr/>
      <dgm:t>
        <a:bodyPr/>
        <a:lstStyle/>
        <a:p>
          <a:r>
            <a:rPr lang="es-EC" b="0" dirty="0"/>
            <a:t>Sensor</a:t>
          </a:r>
        </a:p>
      </dgm:t>
    </dgm:pt>
    <dgm:pt modelId="{D935E464-E338-4F96-AF02-1FBC91C52BC8}" type="parTrans" cxnId="{42D87CFB-453B-417E-9864-E47EA8A831C9}">
      <dgm:prSet/>
      <dgm:spPr/>
      <dgm:t>
        <a:bodyPr/>
        <a:lstStyle/>
        <a:p>
          <a:endParaRPr lang="es-ES" b="0"/>
        </a:p>
      </dgm:t>
    </dgm:pt>
    <dgm:pt modelId="{7ED6BE20-4824-40E4-BE72-A9E58FCCEAFF}" type="sibTrans" cxnId="{42D87CFB-453B-417E-9864-E47EA8A831C9}">
      <dgm:prSet/>
      <dgm:spPr/>
      <dgm:t>
        <a:bodyPr/>
        <a:lstStyle/>
        <a:p>
          <a:endParaRPr lang="es-ES" b="0"/>
        </a:p>
      </dgm:t>
    </dgm:pt>
    <dgm:pt modelId="{088AB505-1FCF-42F8-B39B-180FC2C1C4F9}">
      <dgm:prSet/>
      <dgm:spPr/>
      <dgm:t>
        <a:bodyPr/>
        <a:lstStyle/>
        <a:p>
          <a:r>
            <a:rPr lang="es-EC" b="0"/>
            <a:t>Redes inalámbricas, Wi-Fi y Bluetooth</a:t>
          </a:r>
          <a:endParaRPr lang="es-EC" b="0" dirty="0"/>
        </a:p>
      </dgm:t>
    </dgm:pt>
    <dgm:pt modelId="{6B1FA4CE-C313-48A2-9985-EB6DB6E33501}" type="parTrans" cxnId="{1EC69D0D-3A2F-4383-9359-262B705676A6}">
      <dgm:prSet/>
      <dgm:spPr/>
      <dgm:t>
        <a:bodyPr/>
        <a:lstStyle/>
        <a:p>
          <a:endParaRPr lang="es-ES" b="0"/>
        </a:p>
      </dgm:t>
    </dgm:pt>
    <dgm:pt modelId="{0716219F-91F6-42F8-995E-348F7D21E661}" type="sibTrans" cxnId="{1EC69D0D-3A2F-4383-9359-262B705676A6}">
      <dgm:prSet/>
      <dgm:spPr/>
      <dgm:t>
        <a:bodyPr/>
        <a:lstStyle/>
        <a:p>
          <a:endParaRPr lang="es-ES" b="0"/>
        </a:p>
      </dgm:t>
    </dgm:pt>
    <dgm:pt modelId="{264B64A3-1FFB-49F4-A26B-78CD07EAFBEA}">
      <dgm:prSet/>
      <dgm:spPr/>
      <dgm:t>
        <a:bodyPr/>
        <a:lstStyle/>
        <a:p>
          <a:r>
            <a:rPr lang="es-EC" b="0" dirty="0" err="1"/>
            <a:t>LabViEW</a:t>
          </a:r>
          <a:r>
            <a:rPr lang="es-EC" b="0" dirty="0"/>
            <a:t> </a:t>
          </a:r>
        </a:p>
      </dgm:t>
    </dgm:pt>
    <dgm:pt modelId="{C5E4DF4E-89BF-41D2-995D-E79405DBEEE5}" type="parTrans" cxnId="{F351CB3B-8DDA-42AB-BFDF-53FEB86186A4}">
      <dgm:prSet/>
      <dgm:spPr/>
      <dgm:t>
        <a:bodyPr/>
        <a:lstStyle/>
        <a:p>
          <a:endParaRPr lang="es-ES" b="0"/>
        </a:p>
      </dgm:t>
    </dgm:pt>
    <dgm:pt modelId="{8DAB6C37-6FE3-45F8-A83C-97B2588DEE18}" type="sibTrans" cxnId="{F351CB3B-8DDA-42AB-BFDF-53FEB86186A4}">
      <dgm:prSet/>
      <dgm:spPr/>
      <dgm:t>
        <a:bodyPr/>
        <a:lstStyle/>
        <a:p>
          <a:endParaRPr lang="es-ES" b="0"/>
        </a:p>
      </dgm:t>
    </dgm:pt>
    <dgm:pt modelId="{1C055207-BB26-4A03-BBF8-5B15F6AC2534}">
      <dgm:prSet/>
      <dgm:spPr/>
      <dgm:t>
        <a:bodyPr/>
        <a:lstStyle/>
        <a:p>
          <a:r>
            <a:rPr lang="es-ES" b="0"/>
            <a:t>Tecnología de Radio Frecuencia</a:t>
          </a:r>
          <a:endParaRPr lang="es-EC" b="0" dirty="0"/>
        </a:p>
      </dgm:t>
    </dgm:pt>
    <dgm:pt modelId="{B4BA4017-EBEE-48A4-B6CA-417A8D5E7F3E}" type="parTrans" cxnId="{781BD4DF-F598-468A-875D-DBA494F57EBE}">
      <dgm:prSet/>
      <dgm:spPr/>
      <dgm:t>
        <a:bodyPr/>
        <a:lstStyle/>
        <a:p>
          <a:endParaRPr lang="es-ES" b="0"/>
        </a:p>
      </dgm:t>
    </dgm:pt>
    <dgm:pt modelId="{7E5D2BC6-B1E3-493B-8757-F4BE2DC39676}" type="sibTrans" cxnId="{781BD4DF-F598-468A-875D-DBA494F57EBE}">
      <dgm:prSet/>
      <dgm:spPr/>
      <dgm:t>
        <a:bodyPr/>
        <a:lstStyle/>
        <a:p>
          <a:endParaRPr lang="es-ES" b="0"/>
        </a:p>
      </dgm:t>
    </dgm:pt>
    <dgm:pt modelId="{2D1CB361-F13C-475F-89CA-55E59BC4876D}">
      <dgm:prSet/>
      <dgm:spPr/>
      <dgm:t>
        <a:bodyPr/>
        <a:lstStyle/>
        <a:p>
          <a:r>
            <a:rPr lang="es-ES" b="0" dirty="0"/>
            <a:t>Tecnología GSM</a:t>
          </a:r>
          <a:endParaRPr lang="es-EC" b="0" dirty="0"/>
        </a:p>
      </dgm:t>
    </dgm:pt>
    <dgm:pt modelId="{FF5F9C54-78C5-4B77-A33F-6E4A7A809361}" type="parTrans" cxnId="{83036D77-88BB-4C6B-BB8B-B15FDE3B209E}">
      <dgm:prSet/>
      <dgm:spPr/>
      <dgm:t>
        <a:bodyPr/>
        <a:lstStyle/>
        <a:p>
          <a:endParaRPr lang="es-ES" b="0"/>
        </a:p>
      </dgm:t>
    </dgm:pt>
    <dgm:pt modelId="{73E57C34-93D2-4C12-94DE-6F9828AB2FEC}" type="sibTrans" cxnId="{83036D77-88BB-4C6B-BB8B-B15FDE3B209E}">
      <dgm:prSet/>
      <dgm:spPr/>
      <dgm:t>
        <a:bodyPr/>
        <a:lstStyle/>
        <a:p>
          <a:endParaRPr lang="es-ES" b="0"/>
        </a:p>
      </dgm:t>
    </dgm:pt>
    <dgm:pt modelId="{D95213CA-3C56-417B-B9C8-A91B764C2F1F}">
      <dgm:prSet/>
      <dgm:spPr/>
      <dgm:t>
        <a:bodyPr/>
        <a:lstStyle/>
        <a:p>
          <a:r>
            <a:rPr lang="es-ES" b="0" dirty="0"/>
            <a:t>Sistema de riego por goteo (Mecanismos de irrigación)</a:t>
          </a:r>
          <a:endParaRPr lang="es-EC" b="0" dirty="0"/>
        </a:p>
      </dgm:t>
    </dgm:pt>
    <dgm:pt modelId="{E5BB87B5-DE27-4C19-97D2-D902009DBB09}" type="parTrans" cxnId="{AE0AB4DA-0F50-49EF-A4B8-E42CE44EBD6D}">
      <dgm:prSet/>
      <dgm:spPr/>
      <dgm:t>
        <a:bodyPr/>
        <a:lstStyle/>
        <a:p>
          <a:endParaRPr lang="es-ES" b="0"/>
        </a:p>
      </dgm:t>
    </dgm:pt>
    <dgm:pt modelId="{CDE68668-5D26-497F-86BF-B8578894B5D0}" type="sibTrans" cxnId="{AE0AB4DA-0F50-49EF-A4B8-E42CE44EBD6D}">
      <dgm:prSet/>
      <dgm:spPr/>
      <dgm:t>
        <a:bodyPr/>
        <a:lstStyle/>
        <a:p>
          <a:endParaRPr lang="es-ES" b="0"/>
        </a:p>
      </dgm:t>
    </dgm:pt>
    <dgm:pt modelId="{5B32FE3D-9B2E-4B63-A6FB-CECCAB704D97}">
      <dgm:prSet/>
      <dgm:spPr/>
      <dgm:t>
        <a:bodyPr/>
        <a:lstStyle/>
        <a:p>
          <a:r>
            <a:rPr lang="es-ES" b="0"/>
            <a:t>Métodos de pulverización</a:t>
          </a:r>
          <a:endParaRPr lang="es-EC" b="0" dirty="0"/>
        </a:p>
      </dgm:t>
    </dgm:pt>
    <dgm:pt modelId="{2FB8D177-F151-49C0-8377-14F397D3A49D}" type="parTrans" cxnId="{DB203C1E-2C55-403B-8B38-52161F0604BE}">
      <dgm:prSet/>
      <dgm:spPr/>
      <dgm:t>
        <a:bodyPr/>
        <a:lstStyle/>
        <a:p>
          <a:endParaRPr lang="es-ES" b="0"/>
        </a:p>
      </dgm:t>
    </dgm:pt>
    <dgm:pt modelId="{8E361113-13F4-4873-8CE0-E55E2ED39E76}" type="sibTrans" cxnId="{DB203C1E-2C55-403B-8B38-52161F0604BE}">
      <dgm:prSet/>
      <dgm:spPr/>
      <dgm:t>
        <a:bodyPr/>
        <a:lstStyle/>
        <a:p>
          <a:endParaRPr lang="es-ES" b="0"/>
        </a:p>
      </dgm:t>
    </dgm:pt>
    <dgm:pt modelId="{E5373DB2-60BA-44DA-83D6-F07A3605944A}">
      <dgm:prSet/>
      <dgm:spPr/>
      <dgm:t>
        <a:bodyPr/>
        <a:lstStyle/>
        <a:p>
          <a:r>
            <a:rPr lang="es-ES" b="0" dirty="0"/>
            <a:t>Sistema de ventilación</a:t>
          </a:r>
          <a:endParaRPr lang="es-EC" b="0" dirty="0"/>
        </a:p>
      </dgm:t>
    </dgm:pt>
    <dgm:pt modelId="{D1F6153A-8ED7-48CF-8A13-2A7FCEF71561}" type="parTrans" cxnId="{A66A97C8-025D-42B8-84F7-89EFF944BD47}">
      <dgm:prSet/>
      <dgm:spPr/>
      <dgm:t>
        <a:bodyPr/>
        <a:lstStyle/>
        <a:p>
          <a:endParaRPr lang="es-ES" b="0"/>
        </a:p>
      </dgm:t>
    </dgm:pt>
    <dgm:pt modelId="{8665FEB4-72DC-46D8-A12B-B5B7AF3EC798}" type="sibTrans" cxnId="{A66A97C8-025D-42B8-84F7-89EFF944BD47}">
      <dgm:prSet/>
      <dgm:spPr/>
      <dgm:t>
        <a:bodyPr/>
        <a:lstStyle/>
        <a:p>
          <a:endParaRPr lang="es-ES" b="0"/>
        </a:p>
      </dgm:t>
    </dgm:pt>
    <dgm:pt modelId="{B004F309-A896-451A-B661-FAAF6A0B6473}">
      <dgm:prSet/>
      <dgm:spPr/>
      <dgm:t>
        <a:bodyPr/>
        <a:lstStyle/>
        <a:p>
          <a:r>
            <a:rPr lang="es-ES" b="0" dirty="0"/>
            <a:t>Sistema de calefacción</a:t>
          </a:r>
          <a:endParaRPr lang="es-EC" b="0" dirty="0"/>
        </a:p>
      </dgm:t>
    </dgm:pt>
    <dgm:pt modelId="{BAEC2218-79D7-4A3C-8EFD-74122658FE02}" type="parTrans" cxnId="{E90E6CBB-2D97-451C-AB7C-2B2E9724F512}">
      <dgm:prSet/>
      <dgm:spPr/>
      <dgm:t>
        <a:bodyPr/>
        <a:lstStyle/>
        <a:p>
          <a:endParaRPr lang="es-ES" b="0"/>
        </a:p>
      </dgm:t>
    </dgm:pt>
    <dgm:pt modelId="{D12B9AFB-6FE7-43BB-AB2D-FD2C8A9B7549}" type="sibTrans" cxnId="{E90E6CBB-2D97-451C-AB7C-2B2E9724F512}">
      <dgm:prSet/>
      <dgm:spPr/>
      <dgm:t>
        <a:bodyPr/>
        <a:lstStyle/>
        <a:p>
          <a:endParaRPr lang="es-ES" b="0"/>
        </a:p>
      </dgm:t>
    </dgm:pt>
    <dgm:pt modelId="{DEFBB907-1CEE-47D7-909C-0AC3187767A7}">
      <dgm:prSet/>
      <dgm:spPr/>
      <dgm:t>
        <a:bodyPr/>
        <a:lstStyle/>
        <a:p>
          <a:r>
            <a:rPr lang="es-ES" b="0"/>
            <a:t>Sistema de nebulización</a:t>
          </a:r>
          <a:endParaRPr lang="es-EC" b="0" dirty="0"/>
        </a:p>
      </dgm:t>
    </dgm:pt>
    <dgm:pt modelId="{F9C8D4D8-36DF-4C6A-A853-F3FB3EA81CD1}" type="parTrans" cxnId="{6C8DC679-72E6-4AB7-BEA7-8FA476444A59}">
      <dgm:prSet/>
      <dgm:spPr/>
      <dgm:t>
        <a:bodyPr/>
        <a:lstStyle/>
        <a:p>
          <a:endParaRPr lang="es-ES" b="0"/>
        </a:p>
      </dgm:t>
    </dgm:pt>
    <dgm:pt modelId="{D7EF041E-B2D1-4C5F-877D-3BC56B7B52B6}" type="sibTrans" cxnId="{6C8DC679-72E6-4AB7-BEA7-8FA476444A59}">
      <dgm:prSet/>
      <dgm:spPr/>
      <dgm:t>
        <a:bodyPr/>
        <a:lstStyle/>
        <a:p>
          <a:endParaRPr lang="es-ES" b="0"/>
        </a:p>
      </dgm:t>
    </dgm:pt>
    <dgm:pt modelId="{2F3383E0-067C-49F2-A565-97EDC35D978A}">
      <dgm:prSet/>
      <dgm:spPr/>
      <dgm:t>
        <a:bodyPr/>
        <a:lstStyle/>
        <a:p>
          <a:r>
            <a:rPr lang="es-ES" b="0" dirty="0"/>
            <a:t>Pantalla de sombreado</a:t>
          </a:r>
          <a:endParaRPr lang="es-EC" b="0" dirty="0"/>
        </a:p>
      </dgm:t>
    </dgm:pt>
    <dgm:pt modelId="{8A2CBD2D-58BF-4D24-BF1D-E2E9DE5415CA}" type="parTrans" cxnId="{E1466EFC-D43A-4373-A96C-836DAAFFF828}">
      <dgm:prSet/>
      <dgm:spPr/>
      <dgm:t>
        <a:bodyPr/>
        <a:lstStyle/>
        <a:p>
          <a:endParaRPr lang="es-ES" b="0"/>
        </a:p>
      </dgm:t>
    </dgm:pt>
    <dgm:pt modelId="{09FE6F0C-E7A0-40BB-A9BA-A4DF04389AD8}" type="sibTrans" cxnId="{E1466EFC-D43A-4373-A96C-836DAAFFF828}">
      <dgm:prSet/>
      <dgm:spPr/>
      <dgm:t>
        <a:bodyPr/>
        <a:lstStyle/>
        <a:p>
          <a:endParaRPr lang="es-ES" b="0"/>
        </a:p>
      </dgm:t>
    </dgm:pt>
    <dgm:pt modelId="{D8940A4C-3CCC-4BFE-A124-2A9236B7154D}">
      <dgm:prSet/>
      <dgm:spPr/>
      <dgm:t>
        <a:bodyPr/>
        <a:lstStyle/>
        <a:p>
          <a:r>
            <a:rPr lang="es-ES" b="0" dirty="0"/>
            <a:t>Estándar de comunicación inalámbrica ZIGBEE-IEE 802.15 </a:t>
          </a:r>
          <a:endParaRPr lang="es-EC" b="0" dirty="0"/>
        </a:p>
      </dgm:t>
    </dgm:pt>
    <dgm:pt modelId="{3A2DB6D9-71C7-4A99-9AC6-C17BBC5E2F4F}" type="parTrans" cxnId="{DB9DB239-293F-4919-8E07-502C055A077D}">
      <dgm:prSet/>
      <dgm:spPr/>
      <dgm:t>
        <a:bodyPr/>
        <a:lstStyle/>
        <a:p>
          <a:endParaRPr lang="es-ES" b="0"/>
        </a:p>
      </dgm:t>
    </dgm:pt>
    <dgm:pt modelId="{BEB66C7D-D01A-46FA-9ACA-51C256BFFACE}" type="sibTrans" cxnId="{DB9DB239-293F-4919-8E07-502C055A077D}">
      <dgm:prSet/>
      <dgm:spPr/>
      <dgm:t>
        <a:bodyPr/>
        <a:lstStyle/>
        <a:p>
          <a:endParaRPr lang="es-ES" b="0"/>
        </a:p>
      </dgm:t>
    </dgm:pt>
    <dgm:pt modelId="{9B0EE19B-BF3C-4C05-BE25-C738D224A832}" type="pres">
      <dgm:prSet presAssocID="{76B335BE-7F66-4F84-98A2-0CEA7C524A9E}" presName="diagram" presStyleCnt="0">
        <dgm:presLayoutVars>
          <dgm:dir/>
          <dgm:resizeHandles val="exact"/>
        </dgm:presLayoutVars>
      </dgm:prSet>
      <dgm:spPr/>
    </dgm:pt>
    <dgm:pt modelId="{15B1E3F4-7805-49F1-B10E-B490FC8E5B5E}" type="pres">
      <dgm:prSet presAssocID="{28CDC9B8-5DEB-41D1-BF27-BE9399309C1A}" presName="node" presStyleLbl="node1" presStyleIdx="0" presStyleCnt="14">
        <dgm:presLayoutVars>
          <dgm:bulletEnabled val="1"/>
        </dgm:presLayoutVars>
      </dgm:prSet>
      <dgm:spPr/>
    </dgm:pt>
    <dgm:pt modelId="{68DF6960-C0B3-4857-A60D-5D189B553387}" type="pres">
      <dgm:prSet presAssocID="{FCC5E2C6-01D9-4B24-A56E-D81651601E8B}" presName="sibTrans" presStyleCnt="0"/>
      <dgm:spPr/>
    </dgm:pt>
    <dgm:pt modelId="{CCDA0343-8DBC-46F8-B835-8289A5B8C120}" type="pres">
      <dgm:prSet presAssocID="{CE0929BC-445B-4AD4-8E2E-5C00DF929938}" presName="node" presStyleLbl="node1" presStyleIdx="1" presStyleCnt="14">
        <dgm:presLayoutVars>
          <dgm:bulletEnabled val="1"/>
        </dgm:presLayoutVars>
      </dgm:prSet>
      <dgm:spPr/>
    </dgm:pt>
    <dgm:pt modelId="{FD3C2313-A265-41CC-99CA-E94F42850670}" type="pres">
      <dgm:prSet presAssocID="{0474C2B6-83AC-4208-9C98-65DE769F260D}" presName="sibTrans" presStyleCnt="0"/>
      <dgm:spPr/>
    </dgm:pt>
    <dgm:pt modelId="{AB12A0B1-41F3-4C4B-BC17-9D600187271B}" type="pres">
      <dgm:prSet presAssocID="{3732C6AB-9CDF-4F04-902D-7AF5A43FD00D}" presName="node" presStyleLbl="node1" presStyleIdx="2" presStyleCnt="14">
        <dgm:presLayoutVars>
          <dgm:bulletEnabled val="1"/>
        </dgm:presLayoutVars>
      </dgm:prSet>
      <dgm:spPr/>
    </dgm:pt>
    <dgm:pt modelId="{E0D536DE-4675-4A6C-A0F2-7D92E4E2A741}" type="pres">
      <dgm:prSet presAssocID="{7ED6BE20-4824-40E4-BE72-A9E58FCCEAFF}" presName="sibTrans" presStyleCnt="0"/>
      <dgm:spPr/>
    </dgm:pt>
    <dgm:pt modelId="{F81CD5DE-85FF-440A-A932-414AD2814BD5}" type="pres">
      <dgm:prSet presAssocID="{088AB505-1FCF-42F8-B39B-180FC2C1C4F9}" presName="node" presStyleLbl="node1" presStyleIdx="3" presStyleCnt="14">
        <dgm:presLayoutVars>
          <dgm:bulletEnabled val="1"/>
        </dgm:presLayoutVars>
      </dgm:prSet>
      <dgm:spPr/>
    </dgm:pt>
    <dgm:pt modelId="{37568707-2D2A-4062-9231-0ECCE029BA51}" type="pres">
      <dgm:prSet presAssocID="{0716219F-91F6-42F8-995E-348F7D21E661}" presName="sibTrans" presStyleCnt="0"/>
      <dgm:spPr/>
    </dgm:pt>
    <dgm:pt modelId="{50940F8B-FA95-4CC8-A604-2EADCD6FDD9D}" type="pres">
      <dgm:prSet presAssocID="{264B64A3-1FFB-49F4-A26B-78CD07EAFBEA}" presName="node" presStyleLbl="node1" presStyleIdx="4" presStyleCnt="14">
        <dgm:presLayoutVars>
          <dgm:bulletEnabled val="1"/>
        </dgm:presLayoutVars>
      </dgm:prSet>
      <dgm:spPr/>
    </dgm:pt>
    <dgm:pt modelId="{6A858FD9-E3C6-4456-9A77-F14A7081D5C8}" type="pres">
      <dgm:prSet presAssocID="{8DAB6C37-6FE3-45F8-A83C-97B2588DEE18}" presName="sibTrans" presStyleCnt="0"/>
      <dgm:spPr/>
    </dgm:pt>
    <dgm:pt modelId="{6482719A-A52E-4BCD-8CD0-0CA662582C2E}" type="pres">
      <dgm:prSet presAssocID="{1C055207-BB26-4A03-BBF8-5B15F6AC2534}" presName="node" presStyleLbl="node1" presStyleIdx="5" presStyleCnt="14">
        <dgm:presLayoutVars>
          <dgm:bulletEnabled val="1"/>
        </dgm:presLayoutVars>
      </dgm:prSet>
      <dgm:spPr/>
    </dgm:pt>
    <dgm:pt modelId="{E083A9EF-8D9A-4760-994C-126647BC14A3}" type="pres">
      <dgm:prSet presAssocID="{7E5D2BC6-B1E3-493B-8757-F4BE2DC39676}" presName="sibTrans" presStyleCnt="0"/>
      <dgm:spPr/>
    </dgm:pt>
    <dgm:pt modelId="{2007CBF5-D0FC-43BF-848A-1E5E67F83652}" type="pres">
      <dgm:prSet presAssocID="{2D1CB361-F13C-475F-89CA-55E59BC4876D}" presName="node" presStyleLbl="node1" presStyleIdx="6" presStyleCnt="14">
        <dgm:presLayoutVars>
          <dgm:bulletEnabled val="1"/>
        </dgm:presLayoutVars>
      </dgm:prSet>
      <dgm:spPr/>
    </dgm:pt>
    <dgm:pt modelId="{03C247DD-FDCD-47E2-BCF4-246BCF9A30EB}" type="pres">
      <dgm:prSet presAssocID="{73E57C34-93D2-4C12-94DE-6F9828AB2FEC}" presName="sibTrans" presStyleCnt="0"/>
      <dgm:spPr/>
    </dgm:pt>
    <dgm:pt modelId="{FC809267-C381-4CD7-8D04-1E842EECB0F6}" type="pres">
      <dgm:prSet presAssocID="{D95213CA-3C56-417B-B9C8-A91B764C2F1F}" presName="node" presStyleLbl="node1" presStyleIdx="7" presStyleCnt="14">
        <dgm:presLayoutVars>
          <dgm:bulletEnabled val="1"/>
        </dgm:presLayoutVars>
      </dgm:prSet>
      <dgm:spPr/>
    </dgm:pt>
    <dgm:pt modelId="{8FF9306E-7349-4394-8BA8-ACDBC93E9BBD}" type="pres">
      <dgm:prSet presAssocID="{CDE68668-5D26-497F-86BF-B8578894B5D0}" presName="sibTrans" presStyleCnt="0"/>
      <dgm:spPr/>
    </dgm:pt>
    <dgm:pt modelId="{639B012C-17C1-46D3-94AA-4A0195D0FB4A}" type="pres">
      <dgm:prSet presAssocID="{5B32FE3D-9B2E-4B63-A6FB-CECCAB704D97}" presName="node" presStyleLbl="node1" presStyleIdx="8" presStyleCnt="14">
        <dgm:presLayoutVars>
          <dgm:bulletEnabled val="1"/>
        </dgm:presLayoutVars>
      </dgm:prSet>
      <dgm:spPr/>
    </dgm:pt>
    <dgm:pt modelId="{9D48BBC5-3828-424F-AE19-AEE18BC84D9E}" type="pres">
      <dgm:prSet presAssocID="{8E361113-13F4-4873-8CE0-E55E2ED39E76}" presName="sibTrans" presStyleCnt="0"/>
      <dgm:spPr/>
    </dgm:pt>
    <dgm:pt modelId="{282E3ED8-D6E7-4082-B13A-7893746AD329}" type="pres">
      <dgm:prSet presAssocID="{E5373DB2-60BA-44DA-83D6-F07A3605944A}" presName="node" presStyleLbl="node1" presStyleIdx="9" presStyleCnt="14">
        <dgm:presLayoutVars>
          <dgm:bulletEnabled val="1"/>
        </dgm:presLayoutVars>
      </dgm:prSet>
      <dgm:spPr/>
    </dgm:pt>
    <dgm:pt modelId="{0B0900C7-D98A-4E92-8DD3-8015D9B621F3}" type="pres">
      <dgm:prSet presAssocID="{8665FEB4-72DC-46D8-A12B-B5B7AF3EC798}" presName="sibTrans" presStyleCnt="0"/>
      <dgm:spPr/>
    </dgm:pt>
    <dgm:pt modelId="{B104F022-84A7-4793-8F0B-9CD56C283780}" type="pres">
      <dgm:prSet presAssocID="{B004F309-A896-451A-B661-FAAF6A0B6473}" presName="node" presStyleLbl="node1" presStyleIdx="10" presStyleCnt="14">
        <dgm:presLayoutVars>
          <dgm:bulletEnabled val="1"/>
        </dgm:presLayoutVars>
      </dgm:prSet>
      <dgm:spPr/>
    </dgm:pt>
    <dgm:pt modelId="{3FD8747D-B073-4C21-BF42-6F91C2669ABA}" type="pres">
      <dgm:prSet presAssocID="{D12B9AFB-6FE7-43BB-AB2D-FD2C8A9B7549}" presName="sibTrans" presStyleCnt="0"/>
      <dgm:spPr/>
    </dgm:pt>
    <dgm:pt modelId="{020A23E0-2B94-4D3A-A9BD-CAA28EE353E0}" type="pres">
      <dgm:prSet presAssocID="{DEFBB907-1CEE-47D7-909C-0AC3187767A7}" presName="node" presStyleLbl="node1" presStyleIdx="11" presStyleCnt="14">
        <dgm:presLayoutVars>
          <dgm:bulletEnabled val="1"/>
        </dgm:presLayoutVars>
      </dgm:prSet>
      <dgm:spPr/>
    </dgm:pt>
    <dgm:pt modelId="{DF996E27-1E3A-4F32-85CD-D9412C5DFCDA}" type="pres">
      <dgm:prSet presAssocID="{D7EF041E-B2D1-4C5F-877D-3BC56B7B52B6}" presName="sibTrans" presStyleCnt="0"/>
      <dgm:spPr/>
    </dgm:pt>
    <dgm:pt modelId="{BC23AE38-3902-4B7E-8015-EF3ADC8B3506}" type="pres">
      <dgm:prSet presAssocID="{2F3383E0-067C-49F2-A565-97EDC35D978A}" presName="node" presStyleLbl="node1" presStyleIdx="12" presStyleCnt="14">
        <dgm:presLayoutVars>
          <dgm:bulletEnabled val="1"/>
        </dgm:presLayoutVars>
      </dgm:prSet>
      <dgm:spPr/>
    </dgm:pt>
    <dgm:pt modelId="{5184C34E-0783-438C-8CD6-4DC3D058997E}" type="pres">
      <dgm:prSet presAssocID="{09FE6F0C-E7A0-40BB-A9BA-A4DF04389AD8}" presName="sibTrans" presStyleCnt="0"/>
      <dgm:spPr/>
    </dgm:pt>
    <dgm:pt modelId="{1E55F8F6-60ED-48E3-9E35-32A8777E313A}" type="pres">
      <dgm:prSet presAssocID="{D8940A4C-3CCC-4BFE-A124-2A9236B7154D}" presName="node" presStyleLbl="node1" presStyleIdx="13" presStyleCnt="14">
        <dgm:presLayoutVars>
          <dgm:bulletEnabled val="1"/>
        </dgm:presLayoutVars>
      </dgm:prSet>
      <dgm:spPr/>
    </dgm:pt>
  </dgm:ptLst>
  <dgm:cxnLst>
    <dgm:cxn modelId="{1723D602-A1F3-4449-B203-A029391C5ABD}" type="presOf" srcId="{2F3383E0-067C-49F2-A565-97EDC35D978A}" destId="{BC23AE38-3902-4B7E-8015-EF3ADC8B3506}" srcOrd="0" destOrd="0" presId="urn:microsoft.com/office/officeart/2005/8/layout/default"/>
    <dgm:cxn modelId="{1EC69D0D-3A2F-4383-9359-262B705676A6}" srcId="{76B335BE-7F66-4F84-98A2-0CEA7C524A9E}" destId="{088AB505-1FCF-42F8-B39B-180FC2C1C4F9}" srcOrd="3" destOrd="0" parTransId="{6B1FA4CE-C313-48A2-9985-EB6DB6E33501}" sibTransId="{0716219F-91F6-42F8-995E-348F7D21E661}"/>
    <dgm:cxn modelId="{8BEE5917-1369-4265-BAD9-37FDDE57485E}" type="presOf" srcId="{5B32FE3D-9B2E-4B63-A6FB-CECCAB704D97}" destId="{639B012C-17C1-46D3-94AA-4A0195D0FB4A}" srcOrd="0" destOrd="0" presId="urn:microsoft.com/office/officeart/2005/8/layout/default"/>
    <dgm:cxn modelId="{DB203C1E-2C55-403B-8B38-52161F0604BE}" srcId="{76B335BE-7F66-4F84-98A2-0CEA7C524A9E}" destId="{5B32FE3D-9B2E-4B63-A6FB-CECCAB704D97}" srcOrd="8" destOrd="0" parTransId="{2FB8D177-F151-49C0-8377-14F397D3A49D}" sibTransId="{8E361113-13F4-4873-8CE0-E55E2ED39E76}"/>
    <dgm:cxn modelId="{ADF88530-E4B8-4997-A8CD-DAB3F46F1D89}" type="presOf" srcId="{088AB505-1FCF-42F8-B39B-180FC2C1C4F9}" destId="{F81CD5DE-85FF-440A-A932-414AD2814BD5}" srcOrd="0" destOrd="0" presId="urn:microsoft.com/office/officeart/2005/8/layout/default"/>
    <dgm:cxn modelId="{E3163F35-E03C-4E82-A086-7CFCED2A5407}" type="presOf" srcId="{2D1CB361-F13C-475F-89CA-55E59BC4876D}" destId="{2007CBF5-D0FC-43BF-848A-1E5E67F83652}" srcOrd="0" destOrd="0" presId="urn:microsoft.com/office/officeart/2005/8/layout/default"/>
    <dgm:cxn modelId="{D6223D38-9AF3-4DAF-BB04-10B7D22FA3FB}" srcId="{76B335BE-7F66-4F84-98A2-0CEA7C524A9E}" destId="{28CDC9B8-5DEB-41D1-BF27-BE9399309C1A}" srcOrd="0" destOrd="0" parTransId="{EF58DCE5-6D8F-456B-9E4F-E6A5DF60018B}" sibTransId="{FCC5E2C6-01D9-4B24-A56E-D81651601E8B}"/>
    <dgm:cxn modelId="{DB9DB239-293F-4919-8E07-502C055A077D}" srcId="{76B335BE-7F66-4F84-98A2-0CEA7C524A9E}" destId="{D8940A4C-3CCC-4BFE-A124-2A9236B7154D}" srcOrd="13" destOrd="0" parTransId="{3A2DB6D9-71C7-4A99-9AC6-C17BBC5E2F4F}" sibTransId="{BEB66C7D-D01A-46FA-9ACA-51C256BFFACE}"/>
    <dgm:cxn modelId="{0A18533A-E706-4BA6-9355-CA572800B4AE}" type="presOf" srcId="{CE0929BC-445B-4AD4-8E2E-5C00DF929938}" destId="{CCDA0343-8DBC-46F8-B835-8289A5B8C120}" srcOrd="0" destOrd="0" presId="urn:microsoft.com/office/officeart/2005/8/layout/default"/>
    <dgm:cxn modelId="{F351CB3B-8DDA-42AB-BFDF-53FEB86186A4}" srcId="{76B335BE-7F66-4F84-98A2-0CEA7C524A9E}" destId="{264B64A3-1FFB-49F4-A26B-78CD07EAFBEA}" srcOrd="4" destOrd="0" parTransId="{C5E4DF4E-89BF-41D2-995D-E79405DBEEE5}" sibTransId="{8DAB6C37-6FE3-45F8-A83C-97B2588DEE18}"/>
    <dgm:cxn modelId="{212C8A48-0816-4F3A-9FC4-41A00335295B}" type="presOf" srcId="{76B335BE-7F66-4F84-98A2-0CEA7C524A9E}" destId="{9B0EE19B-BF3C-4C05-BE25-C738D224A832}" srcOrd="0" destOrd="0" presId="urn:microsoft.com/office/officeart/2005/8/layout/default"/>
    <dgm:cxn modelId="{7F3AF868-236B-4AE1-B773-C5499AAB7B97}" type="presOf" srcId="{28CDC9B8-5DEB-41D1-BF27-BE9399309C1A}" destId="{15B1E3F4-7805-49F1-B10E-B490FC8E5B5E}" srcOrd="0" destOrd="0" presId="urn:microsoft.com/office/officeart/2005/8/layout/default"/>
    <dgm:cxn modelId="{16C6534B-07B3-4285-B6DC-E782A3A867CA}" type="presOf" srcId="{1C055207-BB26-4A03-BBF8-5B15F6AC2534}" destId="{6482719A-A52E-4BCD-8CD0-0CA662582C2E}" srcOrd="0" destOrd="0" presId="urn:microsoft.com/office/officeart/2005/8/layout/default"/>
    <dgm:cxn modelId="{E8E0306C-37A3-430A-929D-BC99D211D8DC}" type="presOf" srcId="{E5373DB2-60BA-44DA-83D6-F07A3605944A}" destId="{282E3ED8-D6E7-4082-B13A-7893746AD329}" srcOrd="0" destOrd="0" presId="urn:microsoft.com/office/officeart/2005/8/layout/default"/>
    <dgm:cxn modelId="{83036D77-88BB-4C6B-BB8B-B15FDE3B209E}" srcId="{76B335BE-7F66-4F84-98A2-0CEA7C524A9E}" destId="{2D1CB361-F13C-475F-89CA-55E59BC4876D}" srcOrd="6" destOrd="0" parTransId="{FF5F9C54-78C5-4B77-A33F-6E4A7A809361}" sibTransId="{73E57C34-93D2-4C12-94DE-6F9828AB2FEC}"/>
    <dgm:cxn modelId="{569DBC58-7D04-484D-B851-B05D45A13889}" type="presOf" srcId="{DEFBB907-1CEE-47D7-909C-0AC3187767A7}" destId="{020A23E0-2B94-4D3A-A9BD-CAA28EE353E0}" srcOrd="0" destOrd="0" presId="urn:microsoft.com/office/officeart/2005/8/layout/default"/>
    <dgm:cxn modelId="{6C8DC679-72E6-4AB7-BEA7-8FA476444A59}" srcId="{76B335BE-7F66-4F84-98A2-0CEA7C524A9E}" destId="{DEFBB907-1CEE-47D7-909C-0AC3187767A7}" srcOrd="11" destOrd="0" parTransId="{F9C8D4D8-36DF-4C6A-A853-F3FB3EA81CD1}" sibTransId="{D7EF041E-B2D1-4C5F-877D-3BC56B7B52B6}"/>
    <dgm:cxn modelId="{43D07397-0F9D-4D45-BB9F-9719971EAF22}" type="presOf" srcId="{B004F309-A896-451A-B661-FAAF6A0B6473}" destId="{B104F022-84A7-4793-8F0B-9CD56C283780}" srcOrd="0" destOrd="0" presId="urn:microsoft.com/office/officeart/2005/8/layout/default"/>
    <dgm:cxn modelId="{FA1F90AF-6C70-44D2-800A-DD13D12D1033}" type="presOf" srcId="{3732C6AB-9CDF-4F04-902D-7AF5A43FD00D}" destId="{AB12A0B1-41F3-4C4B-BC17-9D600187271B}" srcOrd="0" destOrd="0" presId="urn:microsoft.com/office/officeart/2005/8/layout/default"/>
    <dgm:cxn modelId="{E90E6CBB-2D97-451C-AB7C-2B2E9724F512}" srcId="{76B335BE-7F66-4F84-98A2-0CEA7C524A9E}" destId="{B004F309-A896-451A-B661-FAAF6A0B6473}" srcOrd="10" destOrd="0" parTransId="{BAEC2218-79D7-4A3C-8EFD-74122658FE02}" sibTransId="{D12B9AFB-6FE7-43BB-AB2D-FD2C8A9B7549}"/>
    <dgm:cxn modelId="{0F3576BE-F1D3-4EBC-97A3-75C1DBAD08B8}" type="presOf" srcId="{D95213CA-3C56-417B-B9C8-A91B764C2F1F}" destId="{FC809267-C381-4CD7-8D04-1E842EECB0F6}" srcOrd="0" destOrd="0" presId="urn:microsoft.com/office/officeart/2005/8/layout/default"/>
    <dgm:cxn modelId="{578977C5-5D8C-4B6D-BDED-080271B7E712}" srcId="{76B335BE-7F66-4F84-98A2-0CEA7C524A9E}" destId="{CE0929BC-445B-4AD4-8E2E-5C00DF929938}" srcOrd="1" destOrd="0" parTransId="{85BA0916-A4E6-48A6-8CE1-D70D6F7482B9}" sibTransId="{0474C2B6-83AC-4208-9C98-65DE769F260D}"/>
    <dgm:cxn modelId="{A66A97C8-025D-42B8-84F7-89EFF944BD47}" srcId="{76B335BE-7F66-4F84-98A2-0CEA7C524A9E}" destId="{E5373DB2-60BA-44DA-83D6-F07A3605944A}" srcOrd="9" destOrd="0" parTransId="{D1F6153A-8ED7-48CF-8A13-2A7FCEF71561}" sibTransId="{8665FEB4-72DC-46D8-A12B-B5B7AF3EC798}"/>
    <dgm:cxn modelId="{274908D0-0879-4A34-B0D6-C63917B2DA55}" type="presOf" srcId="{264B64A3-1FFB-49F4-A26B-78CD07EAFBEA}" destId="{50940F8B-FA95-4CC8-A604-2EADCD6FDD9D}" srcOrd="0" destOrd="0" presId="urn:microsoft.com/office/officeart/2005/8/layout/default"/>
    <dgm:cxn modelId="{AE0AB4DA-0F50-49EF-A4B8-E42CE44EBD6D}" srcId="{76B335BE-7F66-4F84-98A2-0CEA7C524A9E}" destId="{D95213CA-3C56-417B-B9C8-A91B764C2F1F}" srcOrd="7" destOrd="0" parTransId="{E5BB87B5-DE27-4C19-97D2-D902009DBB09}" sibTransId="{CDE68668-5D26-497F-86BF-B8578894B5D0}"/>
    <dgm:cxn modelId="{F60C17DB-4F64-4E3E-9640-57FC6B46DCEA}" type="presOf" srcId="{D8940A4C-3CCC-4BFE-A124-2A9236B7154D}" destId="{1E55F8F6-60ED-48E3-9E35-32A8777E313A}" srcOrd="0" destOrd="0" presId="urn:microsoft.com/office/officeart/2005/8/layout/default"/>
    <dgm:cxn modelId="{781BD4DF-F598-468A-875D-DBA494F57EBE}" srcId="{76B335BE-7F66-4F84-98A2-0CEA7C524A9E}" destId="{1C055207-BB26-4A03-BBF8-5B15F6AC2534}" srcOrd="5" destOrd="0" parTransId="{B4BA4017-EBEE-48A4-B6CA-417A8D5E7F3E}" sibTransId="{7E5D2BC6-B1E3-493B-8757-F4BE2DC39676}"/>
    <dgm:cxn modelId="{42D87CFB-453B-417E-9864-E47EA8A831C9}" srcId="{76B335BE-7F66-4F84-98A2-0CEA7C524A9E}" destId="{3732C6AB-9CDF-4F04-902D-7AF5A43FD00D}" srcOrd="2" destOrd="0" parTransId="{D935E464-E338-4F96-AF02-1FBC91C52BC8}" sibTransId="{7ED6BE20-4824-40E4-BE72-A9E58FCCEAFF}"/>
    <dgm:cxn modelId="{E1466EFC-D43A-4373-A96C-836DAAFFF828}" srcId="{76B335BE-7F66-4F84-98A2-0CEA7C524A9E}" destId="{2F3383E0-067C-49F2-A565-97EDC35D978A}" srcOrd="12" destOrd="0" parTransId="{8A2CBD2D-58BF-4D24-BF1D-E2E9DE5415CA}" sibTransId="{09FE6F0C-E7A0-40BB-A9BA-A4DF04389AD8}"/>
    <dgm:cxn modelId="{6C101FDB-0A05-4DFC-BE71-06E9B43F4D60}" type="presParOf" srcId="{9B0EE19B-BF3C-4C05-BE25-C738D224A832}" destId="{15B1E3F4-7805-49F1-B10E-B490FC8E5B5E}" srcOrd="0" destOrd="0" presId="urn:microsoft.com/office/officeart/2005/8/layout/default"/>
    <dgm:cxn modelId="{C127CCF4-A211-4A4F-A861-4F21E2FBE65A}" type="presParOf" srcId="{9B0EE19B-BF3C-4C05-BE25-C738D224A832}" destId="{68DF6960-C0B3-4857-A60D-5D189B553387}" srcOrd="1" destOrd="0" presId="urn:microsoft.com/office/officeart/2005/8/layout/default"/>
    <dgm:cxn modelId="{67F23C79-DCF3-42D3-8861-4846417ED1EE}" type="presParOf" srcId="{9B0EE19B-BF3C-4C05-BE25-C738D224A832}" destId="{CCDA0343-8DBC-46F8-B835-8289A5B8C120}" srcOrd="2" destOrd="0" presId="urn:microsoft.com/office/officeart/2005/8/layout/default"/>
    <dgm:cxn modelId="{6BAA6FCA-08AB-4E6F-B5E7-0BAB9769FC22}" type="presParOf" srcId="{9B0EE19B-BF3C-4C05-BE25-C738D224A832}" destId="{FD3C2313-A265-41CC-99CA-E94F42850670}" srcOrd="3" destOrd="0" presId="urn:microsoft.com/office/officeart/2005/8/layout/default"/>
    <dgm:cxn modelId="{047BC729-15A8-4E25-8A8A-69CF786BFD6F}" type="presParOf" srcId="{9B0EE19B-BF3C-4C05-BE25-C738D224A832}" destId="{AB12A0B1-41F3-4C4B-BC17-9D600187271B}" srcOrd="4" destOrd="0" presId="urn:microsoft.com/office/officeart/2005/8/layout/default"/>
    <dgm:cxn modelId="{D24DABBD-8D84-4BF0-82D7-849CE963118F}" type="presParOf" srcId="{9B0EE19B-BF3C-4C05-BE25-C738D224A832}" destId="{E0D536DE-4675-4A6C-A0F2-7D92E4E2A741}" srcOrd="5" destOrd="0" presId="urn:microsoft.com/office/officeart/2005/8/layout/default"/>
    <dgm:cxn modelId="{89F7E9A5-E53D-4DE3-8F97-3FCD21ED882E}" type="presParOf" srcId="{9B0EE19B-BF3C-4C05-BE25-C738D224A832}" destId="{F81CD5DE-85FF-440A-A932-414AD2814BD5}" srcOrd="6" destOrd="0" presId="urn:microsoft.com/office/officeart/2005/8/layout/default"/>
    <dgm:cxn modelId="{9110BE0D-641F-4340-9896-3C6CE1375943}" type="presParOf" srcId="{9B0EE19B-BF3C-4C05-BE25-C738D224A832}" destId="{37568707-2D2A-4062-9231-0ECCE029BA51}" srcOrd="7" destOrd="0" presId="urn:microsoft.com/office/officeart/2005/8/layout/default"/>
    <dgm:cxn modelId="{CD636389-F833-4070-BE2B-362000FB3E36}" type="presParOf" srcId="{9B0EE19B-BF3C-4C05-BE25-C738D224A832}" destId="{50940F8B-FA95-4CC8-A604-2EADCD6FDD9D}" srcOrd="8" destOrd="0" presId="urn:microsoft.com/office/officeart/2005/8/layout/default"/>
    <dgm:cxn modelId="{4E3E5470-BAE0-4FB4-BEAA-AEF9FC2BE9E6}" type="presParOf" srcId="{9B0EE19B-BF3C-4C05-BE25-C738D224A832}" destId="{6A858FD9-E3C6-4456-9A77-F14A7081D5C8}" srcOrd="9" destOrd="0" presId="urn:microsoft.com/office/officeart/2005/8/layout/default"/>
    <dgm:cxn modelId="{D926111D-4D45-4F47-A776-DF4131902358}" type="presParOf" srcId="{9B0EE19B-BF3C-4C05-BE25-C738D224A832}" destId="{6482719A-A52E-4BCD-8CD0-0CA662582C2E}" srcOrd="10" destOrd="0" presId="urn:microsoft.com/office/officeart/2005/8/layout/default"/>
    <dgm:cxn modelId="{1975C636-AFBF-459F-A0C3-6443ECEBA28F}" type="presParOf" srcId="{9B0EE19B-BF3C-4C05-BE25-C738D224A832}" destId="{E083A9EF-8D9A-4760-994C-126647BC14A3}" srcOrd="11" destOrd="0" presId="urn:microsoft.com/office/officeart/2005/8/layout/default"/>
    <dgm:cxn modelId="{1904CB9E-8466-48F9-B331-201BC6D08BD5}" type="presParOf" srcId="{9B0EE19B-BF3C-4C05-BE25-C738D224A832}" destId="{2007CBF5-D0FC-43BF-848A-1E5E67F83652}" srcOrd="12" destOrd="0" presId="urn:microsoft.com/office/officeart/2005/8/layout/default"/>
    <dgm:cxn modelId="{7B891A91-6AE2-4D10-92AB-BDACD050182D}" type="presParOf" srcId="{9B0EE19B-BF3C-4C05-BE25-C738D224A832}" destId="{03C247DD-FDCD-47E2-BCF4-246BCF9A30EB}" srcOrd="13" destOrd="0" presId="urn:microsoft.com/office/officeart/2005/8/layout/default"/>
    <dgm:cxn modelId="{91BAA82F-6627-48DE-878E-955304DAC33A}" type="presParOf" srcId="{9B0EE19B-BF3C-4C05-BE25-C738D224A832}" destId="{FC809267-C381-4CD7-8D04-1E842EECB0F6}" srcOrd="14" destOrd="0" presId="urn:microsoft.com/office/officeart/2005/8/layout/default"/>
    <dgm:cxn modelId="{8EB7C24A-ABE1-4A8B-A831-5DD908D182A1}" type="presParOf" srcId="{9B0EE19B-BF3C-4C05-BE25-C738D224A832}" destId="{8FF9306E-7349-4394-8BA8-ACDBC93E9BBD}" srcOrd="15" destOrd="0" presId="urn:microsoft.com/office/officeart/2005/8/layout/default"/>
    <dgm:cxn modelId="{3F96E97A-9CFB-49E6-BCA4-8463204C9148}" type="presParOf" srcId="{9B0EE19B-BF3C-4C05-BE25-C738D224A832}" destId="{639B012C-17C1-46D3-94AA-4A0195D0FB4A}" srcOrd="16" destOrd="0" presId="urn:microsoft.com/office/officeart/2005/8/layout/default"/>
    <dgm:cxn modelId="{ADB35EDF-CD15-4996-8C45-A6B5E21D4662}" type="presParOf" srcId="{9B0EE19B-BF3C-4C05-BE25-C738D224A832}" destId="{9D48BBC5-3828-424F-AE19-AEE18BC84D9E}" srcOrd="17" destOrd="0" presId="urn:microsoft.com/office/officeart/2005/8/layout/default"/>
    <dgm:cxn modelId="{9F99C599-87C1-4548-9505-FB483E6387C7}" type="presParOf" srcId="{9B0EE19B-BF3C-4C05-BE25-C738D224A832}" destId="{282E3ED8-D6E7-4082-B13A-7893746AD329}" srcOrd="18" destOrd="0" presId="urn:microsoft.com/office/officeart/2005/8/layout/default"/>
    <dgm:cxn modelId="{A37A56D2-1C5C-4F88-87DD-795E38465F35}" type="presParOf" srcId="{9B0EE19B-BF3C-4C05-BE25-C738D224A832}" destId="{0B0900C7-D98A-4E92-8DD3-8015D9B621F3}" srcOrd="19" destOrd="0" presId="urn:microsoft.com/office/officeart/2005/8/layout/default"/>
    <dgm:cxn modelId="{4154749F-25FB-4A04-8392-FD18030D226A}" type="presParOf" srcId="{9B0EE19B-BF3C-4C05-BE25-C738D224A832}" destId="{B104F022-84A7-4793-8F0B-9CD56C283780}" srcOrd="20" destOrd="0" presId="urn:microsoft.com/office/officeart/2005/8/layout/default"/>
    <dgm:cxn modelId="{D539CCCD-D27C-4D4D-80C4-E8D1FCD2DE41}" type="presParOf" srcId="{9B0EE19B-BF3C-4C05-BE25-C738D224A832}" destId="{3FD8747D-B073-4C21-BF42-6F91C2669ABA}" srcOrd="21" destOrd="0" presId="urn:microsoft.com/office/officeart/2005/8/layout/default"/>
    <dgm:cxn modelId="{4B12123D-A7D5-493D-9BE9-EB4EB412934D}" type="presParOf" srcId="{9B0EE19B-BF3C-4C05-BE25-C738D224A832}" destId="{020A23E0-2B94-4D3A-A9BD-CAA28EE353E0}" srcOrd="22" destOrd="0" presId="urn:microsoft.com/office/officeart/2005/8/layout/default"/>
    <dgm:cxn modelId="{7B28DAED-410B-4028-BC92-5E6782B28B04}" type="presParOf" srcId="{9B0EE19B-BF3C-4C05-BE25-C738D224A832}" destId="{DF996E27-1E3A-4F32-85CD-D9412C5DFCDA}" srcOrd="23" destOrd="0" presId="urn:microsoft.com/office/officeart/2005/8/layout/default"/>
    <dgm:cxn modelId="{43E3A3C9-B1BE-4687-A75A-81515CC02A01}" type="presParOf" srcId="{9B0EE19B-BF3C-4C05-BE25-C738D224A832}" destId="{BC23AE38-3902-4B7E-8015-EF3ADC8B3506}" srcOrd="24" destOrd="0" presId="urn:microsoft.com/office/officeart/2005/8/layout/default"/>
    <dgm:cxn modelId="{585A1F22-B573-41E4-B424-4B84B5B280B9}" type="presParOf" srcId="{9B0EE19B-BF3C-4C05-BE25-C738D224A832}" destId="{5184C34E-0783-438C-8CD6-4DC3D058997E}" srcOrd="25" destOrd="0" presId="urn:microsoft.com/office/officeart/2005/8/layout/default"/>
    <dgm:cxn modelId="{94B6EE09-0046-4382-9268-7F182FE65A3A}" type="presParOf" srcId="{9B0EE19B-BF3C-4C05-BE25-C738D224A832}" destId="{1E55F8F6-60ED-48E3-9E35-32A8777E313A}" srcOrd="2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F9473B6-45DE-40C8-99C6-76A41439421F}" type="doc">
      <dgm:prSet loTypeId="urn:microsoft.com/office/officeart/2005/8/layout/vList5" loCatId="list" qsTypeId="urn:microsoft.com/office/officeart/2005/8/quickstyle/3d2" qsCatId="3D" csTypeId="urn:microsoft.com/office/officeart/2005/8/colors/colorful2" csCatId="colorful" phldr="1"/>
      <dgm:spPr/>
      <dgm:t>
        <a:bodyPr/>
        <a:lstStyle/>
        <a:p>
          <a:endParaRPr lang="es-ES"/>
        </a:p>
      </dgm:t>
    </dgm:pt>
    <dgm:pt modelId="{6628DE33-1572-4048-A739-4036BFE9A084}">
      <dgm:prSet phldrT="[Texto]" custT="1"/>
      <dgm:spPr/>
      <dgm:t>
        <a:bodyPr/>
        <a:lstStyle/>
        <a:p>
          <a:pPr>
            <a:buFont typeface="Symbol" panose="05050102010706020507" pitchFamily="18" charset="2"/>
            <a:buChar char=""/>
          </a:pPr>
          <a:r>
            <a:rPr lang="es-ES" sz="1200" b="1" dirty="0"/>
            <a:t>Tecnología mecánica</a:t>
          </a:r>
          <a:endParaRPr lang="es-ES" sz="1200" dirty="0"/>
        </a:p>
      </dgm:t>
    </dgm:pt>
    <dgm:pt modelId="{AFC146AB-9F1B-41D6-B017-E2D0CE19D6E5}" type="parTrans" cxnId="{F366A2F6-8CF1-4DD3-9487-09870BB147E7}">
      <dgm:prSet/>
      <dgm:spPr/>
      <dgm:t>
        <a:bodyPr/>
        <a:lstStyle/>
        <a:p>
          <a:endParaRPr lang="es-ES" sz="1200"/>
        </a:p>
      </dgm:t>
    </dgm:pt>
    <dgm:pt modelId="{F9702487-B3B4-41BD-8B34-40ED3C74F412}" type="sibTrans" cxnId="{F366A2F6-8CF1-4DD3-9487-09870BB147E7}">
      <dgm:prSet/>
      <dgm:spPr/>
      <dgm:t>
        <a:bodyPr/>
        <a:lstStyle/>
        <a:p>
          <a:endParaRPr lang="es-ES" sz="1200"/>
        </a:p>
      </dgm:t>
    </dgm:pt>
    <dgm:pt modelId="{1B181006-3D99-4F21-B786-2484A5355A16}">
      <dgm:prSet custT="1"/>
      <dgm:spPr/>
      <dgm:t>
        <a:bodyPr/>
        <a:lstStyle/>
        <a:p>
          <a:pPr>
            <a:buFont typeface="Symbol" panose="05050102010706020507" pitchFamily="18" charset="2"/>
            <a:buChar char=""/>
          </a:pPr>
          <a:r>
            <a:rPr lang="es-ES" sz="1200" b="1" dirty="0"/>
            <a:t>Tecnología química</a:t>
          </a:r>
          <a:endParaRPr lang="es-EC" sz="1200" dirty="0"/>
        </a:p>
      </dgm:t>
    </dgm:pt>
    <dgm:pt modelId="{B5DA1497-23ED-43C1-904D-6DB872790FC4}" type="parTrans" cxnId="{82FCB3F7-9DA7-4EDA-BDC3-2E4C0CF4523E}">
      <dgm:prSet/>
      <dgm:spPr/>
      <dgm:t>
        <a:bodyPr/>
        <a:lstStyle/>
        <a:p>
          <a:endParaRPr lang="es-ES" sz="1200"/>
        </a:p>
      </dgm:t>
    </dgm:pt>
    <dgm:pt modelId="{10985A65-7038-449D-B63E-1CD61A0A1BFF}" type="sibTrans" cxnId="{82FCB3F7-9DA7-4EDA-BDC3-2E4C0CF4523E}">
      <dgm:prSet/>
      <dgm:spPr/>
      <dgm:t>
        <a:bodyPr/>
        <a:lstStyle/>
        <a:p>
          <a:endParaRPr lang="es-ES" sz="1200"/>
        </a:p>
      </dgm:t>
    </dgm:pt>
    <dgm:pt modelId="{18E0B055-AEDC-4BDD-9A01-5F3C24A6BC4E}">
      <dgm:prSet custT="1"/>
      <dgm:spPr/>
      <dgm:t>
        <a:bodyPr/>
        <a:lstStyle/>
        <a:p>
          <a:pPr>
            <a:buFont typeface="Symbol" panose="05050102010706020507" pitchFamily="18" charset="2"/>
            <a:buChar char=""/>
          </a:pPr>
          <a:r>
            <a:rPr lang="es-ES" sz="1200" b="1" dirty="0"/>
            <a:t>Biotecnología</a:t>
          </a:r>
          <a:endParaRPr lang="es-EC" sz="1200" dirty="0"/>
        </a:p>
      </dgm:t>
    </dgm:pt>
    <dgm:pt modelId="{B895A4D7-9BC0-4125-B087-DE2F6EEF8869}" type="parTrans" cxnId="{CCA1E157-F294-4895-9292-53FE1DF47A3F}">
      <dgm:prSet/>
      <dgm:spPr/>
      <dgm:t>
        <a:bodyPr/>
        <a:lstStyle/>
        <a:p>
          <a:endParaRPr lang="es-ES" sz="1200"/>
        </a:p>
      </dgm:t>
    </dgm:pt>
    <dgm:pt modelId="{0B9F27FB-060F-43FF-BEA5-937027ABFEEE}" type="sibTrans" cxnId="{CCA1E157-F294-4895-9292-53FE1DF47A3F}">
      <dgm:prSet/>
      <dgm:spPr/>
      <dgm:t>
        <a:bodyPr/>
        <a:lstStyle/>
        <a:p>
          <a:endParaRPr lang="es-ES" sz="1200"/>
        </a:p>
      </dgm:t>
    </dgm:pt>
    <dgm:pt modelId="{BD2A4A19-C996-4207-9FEA-D5D7EEB2B346}">
      <dgm:prSet custT="1"/>
      <dgm:spPr/>
      <dgm:t>
        <a:bodyPr/>
        <a:lstStyle/>
        <a:p>
          <a:pPr>
            <a:buFont typeface="Symbol" panose="05050102010706020507" pitchFamily="18" charset="2"/>
            <a:buChar char=""/>
          </a:pPr>
          <a:r>
            <a:rPr lang="es-ES" sz="1200" b="1" dirty="0"/>
            <a:t>Tecnología de hardware</a:t>
          </a:r>
          <a:endParaRPr lang="es-EC" sz="1200" dirty="0"/>
        </a:p>
      </dgm:t>
    </dgm:pt>
    <dgm:pt modelId="{00CD1770-4798-43EB-9F00-EFEB6B5BCD46}" type="parTrans" cxnId="{1EE4C970-8329-45B6-A37D-2DF8F70735F1}">
      <dgm:prSet/>
      <dgm:spPr/>
      <dgm:t>
        <a:bodyPr/>
        <a:lstStyle/>
        <a:p>
          <a:endParaRPr lang="es-ES" sz="1200"/>
        </a:p>
      </dgm:t>
    </dgm:pt>
    <dgm:pt modelId="{18871873-A96A-41A8-BEC8-5317874A9D64}" type="sibTrans" cxnId="{1EE4C970-8329-45B6-A37D-2DF8F70735F1}">
      <dgm:prSet/>
      <dgm:spPr/>
      <dgm:t>
        <a:bodyPr/>
        <a:lstStyle/>
        <a:p>
          <a:endParaRPr lang="es-ES" sz="1200"/>
        </a:p>
      </dgm:t>
    </dgm:pt>
    <dgm:pt modelId="{8719B163-D9E7-44CF-B818-E8F2A354CD11}">
      <dgm:prSet custT="1"/>
      <dgm:spPr/>
      <dgm:t>
        <a:bodyPr/>
        <a:lstStyle/>
        <a:p>
          <a:pPr>
            <a:buFont typeface="Symbol" panose="05050102010706020507" pitchFamily="18" charset="2"/>
            <a:buChar char=""/>
          </a:pPr>
          <a:r>
            <a:rPr lang="es-ES" sz="1200" b="1" dirty="0"/>
            <a:t>Tecnología en desarrollo de software</a:t>
          </a:r>
          <a:endParaRPr lang="es-EC" sz="1200" dirty="0"/>
        </a:p>
      </dgm:t>
    </dgm:pt>
    <dgm:pt modelId="{F4740E68-22C5-41FC-8178-0048EE4F8AF4}" type="parTrans" cxnId="{0BF61D1E-6A86-4117-A94D-52965531C2DD}">
      <dgm:prSet/>
      <dgm:spPr/>
      <dgm:t>
        <a:bodyPr/>
        <a:lstStyle/>
        <a:p>
          <a:endParaRPr lang="es-ES" sz="1200"/>
        </a:p>
      </dgm:t>
    </dgm:pt>
    <dgm:pt modelId="{E02DE5CF-2D46-4D80-879A-739F89FBC48B}" type="sibTrans" cxnId="{0BF61D1E-6A86-4117-A94D-52965531C2DD}">
      <dgm:prSet/>
      <dgm:spPr/>
      <dgm:t>
        <a:bodyPr/>
        <a:lstStyle/>
        <a:p>
          <a:endParaRPr lang="es-ES" sz="1200"/>
        </a:p>
      </dgm:t>
    </dgm:pt>
    <dgm:pt modelId="{3E6464B6-1BDD-413A-82CF-F3D52B49FFC8}">
      <dgm:prSet custT="1"/>
      <dgm:spPr/>
      <dgm:t>
        <a:bodyPr/>
        <a:lstStyle/>
        <a:p>
          <a:pPr>
            <a:buFont typeface="Symbol" panose="05050102010706020507" pitchFamily="18" charset="2"/>
            <a:buChar char=""/>
          </a:pPr>
          <a:r>
            <a:rPr lang="es-ES" sz="1200" b="1" dirty="0"/>
            <a:t>Tecnología robótica</a:t>
          </a:r>
          <a:endParaRPr lang="es-EC" sz="1200" dirty="0"/>
        </a:p>
      </dgm:t>
    </dgm:pt>
    <dgm:pt modelId="{C15735CC-9A0D-442D-BB34-C61832A8FDD0}" type="parTrans" cxnId="{C068BDD5-7991-4A13-A97A-9C87A746D0CC}">
      <dgm:prSet/>
      <dgm:spPr/>
      <dgm:t>
        <a:bodyPr/>
        <a:lstStyle/>
        <a:p>
          <a:endParaRPr lang="es-ES" sz="1200"/>
        </a:p>
      </dgm:t>
    </dgm:pt>
    <dgm:pt modelId="{7D465752-82EB-475F-917E-5AD1684ED4D8}" type="sibTrans" cxnId="{C068BDD5-7991-4A13-A97A-9C87A746D0CC}">
      <dgm:prSet/>
      <dgm:spPr/>
      <dgm:t>
        <a:bodyPr/>
        <a:lstStyle/>
        <a:p>
          <a:endParaRPr lang="es-ES" sz="1200"/>
        </a:p>
      </dgm:t>
    </dgm:pt>
    <dgm:pt modelId="{CC599D2A-CCD0-4A36-874D-4CE8D1096713}">
      <dgm:prSet custT="1"/>
      <dgm:spPr/>
      <dgm:t>
        <a:bodyPr/>
        <a:lstStyle/>
        <a:p>
          <a:pPr>
            <a:buFont typeface="Symbol" panose="05050102010706020507" pitchFamily="18" charset="2"/>
            <a:buChar char=""/>
          </a:pPr>
          <a:r>
            <a:rPr lang="es-ES" sz="1200" b="1" dirty="0"/>
            <a:t>Tecnología de precisión</a:t>
          </a:r>
          <a:endParaRPr lang="es-EC" sz="1200" dirty="0"/>
        </a:p>
      </dgm:t>
    </dgm:pt>
    <dgm:pt modelId="{0782B4E6-617C-4C82-BD81-E49C6E39D3F8}" type="parTrans" cxnId="{6E4D79F7-91C5-4320-A35B-1438D591201C}">
      <dgm:prSet/>
      <dgm:spPr/>
      <dgm:t>
        <a:bodyPr/>
        <a:lstStyle/>
        <a:p>
          <a:endParaRPr lang="es-ES" sz="1200"/>
        </a:p>
      </dgm:t>
    </dgm:pt>
    <dgm:pt modelId="{503AA181-AE95-4574-87A1-3627CF4D3BAC}" type="sibTrans" cxnId="{6E4D79F7-91C5-4320-A35B-1438D591201C}">
      <dgm:prSet/>
      <dgm:spPr/>
      <dgm:t>
        <a:bodyPr/>
        <a:lstStyle/>
        <a:p>
          <a:endParaRPr lang="es-ES" sz="1200"/>
        </a:p>
      </dgm:t>
    </dgm:pt>
    <dgm:pt modelId="{1DDF01EB-E58A-4491-B907-1BFA8770B8F3}">
      <dgm:prSet custT="1"/>
      <dgm:spPr/>
      <dgm:t>
        <a:bodyPr/>
        <a:lstStyle/>
        <a:p>
          <a:pPr>
            <a:buFont typeface="Symbol" panose="05050102010706020507" pitchFamily="18" charset="2"/>
            <a:buChar char=""/>
          </a:pPr>
          <a:r>
            <a:rPr lang="es-ES" sz="1200" b="1" dirty="0"/>
            <a:t>Tecnologías de la información y comunicación</a:t>
          </a:r>
          <a:endParaRPr lang="es-EC" sz="1200" dirty="0"/>
        </a:p>
      </dgm:t>
    </dgm:pt>
    <dgm:pt modelId="{53E1E73B-AD31-4E33-A06A-D7A4C323DF4B}" type="parTrans" cxnId="{D6B3C393-2B3A-49BA-85D5-E84A251F27B1}">
      <dgm:prSet/>
      <dgm:spPr/>
      <dgm:t>
        <a:bodyPr/>
        <a:lstStyle/>
        <a:p>
          <a:endParaRPr lang="es-ES" sz="1200"/>
        </a:p>
      </dgm:t>
    </dgm:pt>
    <dgm:pt modelId="{47F7BA40-522C-48CC-86A1-82A44FBE4623}" type="sibTrans" cxnId="{D6B3C393-2B3A-49BA-85D5-E84A251F27B1}">
      <dgm:prSet/>
      <dgm:spPr/>
      <dgm:t>
        <a:bodyPr/>
        <a:lstStyle/>
        <a:p>
          <a:endParaRPr lang="es-ES" sz="1200"/>
        </a:p>
      </dgm:t>
    </dgm:pt>
    <dgm:pt modelId="{8FA74E63-BDA8-4D05-9CF7-B2EDEC701D15}">
      <dgm:prSet phldrT="[Texto]" custT="1"/>
      <dgm:spPr/>
      <dgm:t>
        <a:bodyPr/>
        <a:lstStyle/>
        <a:p>
          <a:pPr>
            <a:buFont typeface="Symbol" panose="05050102010706020507" pitchFamily="18" charset="2"/>
            <a:buChar char=""/>
          </a:pPr>
          <a:r>
            <a:rPr lang="es-ES" sz="1200" dirty="0"/>
            <a:t>Incluye equipos o maquinaria empleada para el proceso operativo agrícola como tractores.</a:t>
          </a:r>
        </a:p>
      </dgm:t>
    </dgm:pt>
    <dgm:pt modelId="{D58D0ADC-1A44-4BB0-8FC8-0A5CA950D465}" type="parTrans" cxnId="{938A0885-459D-49C3-AAA6-FD1E5429A7E9}">
      <dgm:prSet/>
      <dgm:spPr/>
      <dgm:t>
        <a:bodyPr/>
        <a:lstStyle/>
        <a:p>
          <a:endParaRPr lang="es-ES" sz="1200"/>
        </a:p>
      </dgm:t>
    </dgm:pt>
    <dgm:pt modelId="{394441EF-71E8-417D-BC0B-2C34E8A52B07}" type="sibTrans" cxnId="{938A0885-459D-49C3-AAA6-FD1E5429A7E9}">
      <dgm:prSet/>
      <dgm:spPr/>
      <dgm:t>
        <a:bodyPr/>
        <a:lstStyle/>
        <a:p>
          <a:endParaRPr lang="es-ES" sz="1200"/>
        </a:p>
      </dgm:t>
    </dgm:pt>
    <dgm:pt modelId="{70058D82-5722-4DDC-82D9-A93449FB7370}">
      <dgm:prSet custT="1"/>
      <dgm:spPr/>
      <dgm:t>
        <a:bodyPr/>
        <a:lstStyle/>
        <a:p>
          <a:pPr>
            <a:buFont typeface="Symbol" panose="05050102010706020507" pitchFamily="18" charset="2"/>
            <a:buChar char=""/>
          </a:pPr>
          <a:r>
            <a:rPr lang="es-ES" sz="1200" dirty="0"/>
            <a:t>Se consideran las tecnologías aplicadas para el manejo de fertilizantes o plaguicidas.</a:t>
          </a:r>
          <a:endParaRPr lang="es-EC" sz="1200" dirty="0"/>
        </a:p>
      </dgm:t>
    </dgm:pt>
    <dgm:pt modelId="{65BC8797-BCAA-451E-86D7-5747DCCF2467}" type="parTrans" cxnId="{70D67157-73DF-42A3-9F56-A43E6E5A8B47}">
      <dgm:prSet/>
      <dgm:spPr/>
      <dgm:t>
        <a:bodyPr/>
        <a:lstStyle/>
        <a:p>
          <a:endParaRPr lang="es-ES" sz="1200"/>
        </a:p>
      </dgm:t>
    </dgm:pt>
    <dgm:pt modelId="{65B8D1DE-5C39-4F37-BCC8-B61426E0C1B6}" type="sibTrans" cxnId="{70D67157-73DF-42A3-9F56-A43E6E5A8B47}">
      <dgm:prSet/>
      <dgm:spPr/>
      <dgm:t>
        <a:bodyPr/>
        <a:lstStyle/>
        <a:p>
          <a:endParaRPr lang="es-ES" sz="1200"/>
        </a:p>
      </dgm:t>
    </dgm:pt>
    <dgm:pt modelId="{12F5ED50-4DF0-4934-9DCE-CF80ADCFAF23}">
      <dgm:prSet custT="1"/>
      <dgm:spPr/>
      <dgm:t>
        <a:bodyPr/>
        <a:lstStyle/>
        <a:p>
          <a:pPr>
            <a:buFont typeface="Symbol" panose="05050102010706020507" pitchFamily="18" charset="2"/>
            <a:buChar char=""/>
          </a:pPr>
          <a:r>
            <a:rPr lang="es-ES" sz="1200" dirty="0"/>
            <a:t>En la cual se utilizan sistemas biológicos o seres vivos para alterar parámetros específicos dentro de la producción de rosas. </a:t>
          </a:r>
          <a:endParaRPr lang="es-EC" sz="1200" dirty="0"/>
        </a:p>
      </dgm:t>
    </dgm:pt>
    <dgm:pt modelId="{1EC1AC5D-F657-40A9-A62D-086003D54C8E}" type="parTrans" cxnId="{1869E3BD-C6B4-4532-A296-01F106717D8B}">
      <dgm:prSet/>
      <dgm:spPr/>
      <dgm:t>
        <a:bodyPr/>
        <a:lstStyle/>
        <a:p>
          <a:endParaRPr lang="es-ES" sz="1200"/>
        </a:p>
      </dgm:t>
    </dgm:pt>
    <dgm:pt modelId="{4F9E5E84-56A8-4FFB-9EFC-F9D8696762E2}" type="sibTrans" cxnId="{1869E3BD-C6B4-4532-A296-01F106717D8B}">
      <dgm:prSet/>
      <dgm:spPr/>
      <dgm:t>
        <a:bodyPr/>
        <a:lstStyle/>
        <a:p>
          <a:endParaRPr lang="es-ES" sz="1200"/>
        </a:p>
      </dgm:t>
    </dgm:pt>
    <dgm:pt modelId="{5E3782C4-AAC6-4ABB-A2AA-E712D53B863B}">
      <dgm:prSet custT="1"/>
      <dgm:spPr/>
      <dgm:t>
        <a:bodyPr/>
        <a:lstStyle/>
        <a:p>
          <a:pPr>
            <a:buFont typeface="Symbol" panose="05050102010706020507" pitchFamily="18" charset="2"/>
            <a:buChar char=""/>
          </a:pPr>
          <a:r>
            <a:rPr lang="es-ES" sz="1200" dirty="0"/>
            <a:t>Incluye tecnología principal y complementaria para el funcionamiento de la computadora o dispositivo.</a:t>
          </a:r>
          <a:endParaRPr lang="es-EC" sz="1200" dirty="0"/>
        </a:p>
      </dgm:t>
    </dgm:pt>
    <dgm:pt modelId="{538F4279-F606-4BA3-8333-91A15E02CDDE}" type="parTrans" cxnId="{E4D35E69-59D5-4C91-9BC0-BBA0940E5E02}">
      <dgm:prSet/>
      <dgm:spPr/>
      <dgm:t>
        <a:bodyPr/>
        <a:lstStyle/>
        <a:p>
          <a:endParaRPr lang="es-ES" sz="1200"/>
        </a:p>
      </dgm:t>
    </dgm:pt>
    <dgm:pt modelId="{CCA1A416-D125-44EF-831D-6B471E218E77}" type="sibTrans" cxnId="{E4D35E69-59D5-4C91-9BC0-BBA0940E5E02}">
      <dgm:prSet/>
      <dgm:spPr/>
      <dgm:t>
        <a:bodyPr/>
        <a:lstStyle/>
        <a:p>
          <a:endParaRPr lang="es-ES" sz="1200"/>
        </a:p>
      </dgm:t>
    </dgm:pt>
    <dgm:pt modelId="{BE8E79C9-0A17-4E18-BC21-89674A66D195}">
      <dgm:prSet custT="1"/>
      <dgm:spPr/>
      <dgm:t>
        <a:bodyPr/>
        <a:lstStyle/>
        <a:p>
          <a:pPr>
            <a:buFont typeface="Symbol" panose="05050102010706020507" pitchFamily="18" charset="2"/>
            <a:buChar char=""/>
          </a:pPr>
          <a:r>
            <a:rPr lang="es-ES" sz="1200" dirty="0"/>
            <a:t>Considera los procesos para analizar, diseñar, desarrollar e implementar el software.</a:t>
          </a:r>
          <a:endParaRPr lang="es-EC" sz="1200" dirty="0"/>
        </a:p>
      </dgm:t>
    </dgm:pt>
    <dgm:pt modelId="{4B8E6181-2194-4E73-A402-74F7FAFA2008}" type="parTrans" cxnId="{9FBF57E7-A929-48F2-B6A6-A4D8179C83FF}">
      <dgm:prSet/>
      <dgm:spPr/>
      <dgm:t>
        <a:bodyPr/>
        <a:lstStyle/>
        <a:p>
          <a:endParaRPr lang="es-ES" sz="1200"/>
        </a:p>
      </dgm:t>
    </dgm:pt>
    <dgm:pt modelId="{736BDCD2-7858-4BD5-A657-A5ADD5D7D87F}" type="sibTrans" cxnId="{9FBF57E7-A929-48F2-B6A6-A4D8179C83FF}">
      <dgm:prSet/>
      <dgm:spPr/>
      <dgm:t>
        <a:bodyPr/>
        <a:lstStyle/>
        <a:p>
          <a:endParaRPr lang="es-ES" sz="1200"/>
        </a:p>
      </dgm:t>
    </dgm:pt>
    <dgm:pt modelId="{89597A0F-4FFF-4493-B4EC-ADCB56C13910}">
      <dgm:prSet custT="1"/>
      <dgm:spPr/>
      <dgm:t>
        <a:bodyPr/>
        <a:lstStyle/>
        <a:p>
          <a:pPr>
            <a:buFont typeface="Symbol" panose="05050102010706020507" pitchFamily="18" charset="2"/>
            <a:buChar char=""/>
          </a:pPr>
          <a:r>
            <a:rPr lang="es-ES" sz="1200" dirty="0"/>
            <a:t>Tecnología que emplea el diseño y construcción de máquinas, robot, que desarrollen actividades pre configuradas.</a:t>
          </a:r>
          <a:endParaRPr lang="es-EC" sz="1200" dirty="0"/>
        </a:p>
      </dgm:t>
    </dgm:pt>
    <dgm:pt modelId="{20D26846-B585-4945-82C5-1C40361BDBBD}" type="parTrans" cxnId="{E3406E0A-CFD5-47B8-88A2-217204B588CA}">
      <dgm:prSet/>
      <dgm:spPr/>
      <dgm:t>
        <a:bodyPr/>
        <a:lstStyle/>
        <a:p>
          <a:endParaRPr lang="es-ES" sz="1200"/>
        </a:p>
      </dgm:t>
    </dgm:pt>
    <dgm:pt modelId="{B4260627-E39A-4808-A444-A060C988310C}" type="sibTrans" cxnId="{E3406E0A-CFD5-47B8-88A2-217204B588CA}">
      <dgm:prSet/>
      <dgm:spPr/>
      <dgm:t>
        <a:bodyPr/>
        <a:lstStyle/>
        <a:p>
          <a:endParaRPr lang="es-ES" sz="1200"/>
        </a:p>
      </dgm:t>
    </dgm:pt>
    <dgm:pt modelId="{12536E6C-4100-4454-8909-4876B64C0603}">
      <dgm:prSet custT="1"/>
      <dgm:spPr/>
      <dgm:t>
        <a:bodyPr/>
        <a:lstStyle/>
        <a:p>
          <a:pPr>
            <a:buFont typeface="Symbol" panose="05050102010706020507" pitchFamily="18" charset="2"/>
            <a:buChar char=""/>
          </a:pPr>
          <a:r>
            <a:rPr lang="es-ES" sz="1200" dirty="0"/>
            <a:t>Es toda aquella tecnológica de estrategia basada en la observación, medida y respuesta del parámetro analizado, se aplica para el manejo de la Agricultura de Precisión.</a:t>
          </a:r>
          <a:r>
            <a:rPr lang="es-ES" sz="1200" b="1" dirty="0"/>
            <a:t> </a:t>
          </a:r>
          <a:endParaRPr lang="es-EC" sz="1200" dirty="0"/>
        </a:p>
      </dgm:t>
    </dgm:pt>
    <dgm:pt modelId="{AD7F9932-FC95-45B8-8602-296BE0D51328}" type="parTrans" cxnId="{1526573F-D4EF-405D-991F-EB6D0F7CFF5E}">
      <dgm:prSet/>
      <dgm:spPr/>
      <dgm:t>
        <a:bodyPr/>
        <a:lstStyle/>
        <a:p>
          <a:endParaRPr lang="es-ES" sz="1200"/>
        </a:p>
      </dgm:t>
    </dgm:pt>
    <dgm:pt modelId="{04A5AE60-4992-420C-BBFA-8237C0D19857}" type="sibTrans" cxnId="{1526573F-D4EF-405D-991F-EB6D0F7CFF5E}">
      <dgm:prSet/>
      <dgm:spPr/>
      <dgm:t>
        <a:bodyPr/>
        <a:lstStyle/>
        <a:p>
          <a:endParaRPr lang="es-ES" sz="1200"/>
        </a:p>
      </dgm:t>
    </dgm:pt>
    <dgm:pt modelId="{5BF4D045-A57D-438E-9EF3-F85BC541325C}">
      <dgm:prSet custT="1"/>
      <dgm:spPr/>
      <dgm:t>
        <a:bodyPr/>
        <a:lstStyle/>
        <a:p>
          <a:pPr>
            <a:buFont typeface="Symbol" panose="05050102010706020507" pitchFamily="18" charset="2"/>
            <a:buChar char=""/>
          </a:pPr>
          <a:r>
            <a:rPr lang="es-ES" sz="1200" dirty="0"/>
            <a:t>Son aquellas tecnologías que permiten capturar, procesar, analizar, almacenar y comunicar la información recolectada al agricultor para la adecuada toma de decisiones.</a:t>
          </a:r>
          <a:endParaRPr lang="es-EC" sz="1200" dirty="0"/>
        </a:p>
      </dgm:t>
    </dgm:pt>
    <dgm:pt modelId="{75633A4C-27AE-4597-9CBA-C425E232C4ED}" type="parTrans" cxnId="{EF5A842D-1CF6-43B9-92F8-45A75416039A}">
      <dgm:prSet/>
      <dgm:spPr/>
      <dgm:t>
        <a:bodyPr/>
        <a:lstStyle/>
        <a:p>
          <a:endParaRPr lang="es-ES" sz="1200"/>
        </a:p>
      </dgm:t>
    </dgm:pt>
    <dgm:pt modelId="{5C649D94-122F-45BE-AEF1-0E21677541B6}" type="sibTrans" cxnId="{EF5A842D-1CF6-43B9-92F8-45A75416039A}">
      <dgm:prSet/>
      <dgm:spPr/>
      <dgm:t>
        <a:bodyPr/>
        <a:lstStyle/>
        <a:p>
          <a:endParaRPr lang="es-ES" sz="1200"/>
        </a:p>
      </dgm:t>
    </dgm:pt>
    <dgm:pt modelId="{62D4E5A6-1FCA-435D-A84D-35D5266E8A35}" type="pres">
      <dgm:prSet presAssocID="{CF9473B6-45DE-40C8-99C6-76A41439421F}" presName="Name0" presStyleCnt="0">
        <dgm:presLayoutVars>
          <dgm:dir/>
          <dgm:animLvl val="lvl"/>
          <dgm:resizeHandles val="exact"/>
        </dgm:presLayoutVars>
      </dgm:prSet>
      <dgm:spPr/>
    </dgm:pt>
    <dgm:pt modelId="{49410826-D78D-4519-B7A6-646A65E80C66}" type="pres">
      <dgm:prSet presAssocID="{6628DE33-1572-4048-A739-4036BFE9A084}" presName="linNode" presStyleCnt="0"/>
      <dgm:spPr/>
    </dgm:pt>
    <dgm:pt modelId="{B9D51097-853F-4D46-A0AE-61B316F4044F}" type="pres">
      <dgm:prSet presAssocID="{6628DE33-1572-4048-A739-4036BFE9A084}" presName="parentText" presStyleLbl="node1" presStyleIdx="0" presStyleCnt="8" custScaleX="80459">
        <dgm:presLayoutVars>
          <dgm:chMax val="1"/>
          <dgm:bulletEnabled val="1"/>
        </dgm:presLayoutVars>
      </dgm:prSet>
      <dgm:spPr/>
    </dgm:pt>
    <dgm:pt modelId="{BDD4C883-6AD5-4134-828D-7EDA1EAEDBB6}" type="pres">
      <dgm:prSet presAssocID="{6628DE33-1572-4048-A739-4036BFE9A084}" presName="descendantText" presStyleLbl="alignAccFollowNode1" presStyleIdx="0" presStyleCnt="8" custScaleX="109401" custScaleY="147388">
        <dgm:presLayoutVars>
          <dgm:bulletEnabled val="1"/>
        </dgm:presLayoutVars>
      </dgm:prSet>
      <dgm:spPr/>
    </dgm:pt>
    <dgm:pt modelId="{E2086057-E44F-4EA3-A8A4-67CD071EAF01}" type="pres">
      <dgm:prSet presAssocID="{F9702487-B3B4-41BD-8B34-40ED3C74F412}" presName="sp" presStyleCnt="0"/>
      <dgm:spPr/>
    </dgm:pt>
    <dgm:pt modelId="{507068A8-4C5B-4366-93F9-F435BBDE55A8}" type="pres">
      <dgm:prSet presAssocID="{1B181006-3D99-4F21-B786-2484A5355A16}" presName="linNode" presStyleCnt="0"/>
      <dgm:spPr/>
    </dgm:pt>
    <dgm:pt modelId="{D1FEFF4F-C858-4F02-A396-51F67889621D}" type="pres">
      <dgm:prSet presAssocID="{1B181006-3D99-4F21-B786-2484A5355A16}" presName="parentText" presStyleLbl="node1" presStyleIdx="1" presStyleCnt="8" custScaleX="80459">
        <dgm:presLayoutVars>
          <dgm:chMax val="1"/>
          <dgm:bulletEnabled val="1"/>
        </dgm:presLayoutVars>
      </dgm:prSet>
      <dgm:spPr/>
    </dgm:pt>
    <dgm:pt modelId="{FB0A9D50-DF25-4489-8019-501FC856D7A7}" type="pres">
      <dgm:prSet presAssocID="{1B181006-3D99-4F21-B786-2484A5355A16}" presName="descendantText" presStyleLbl="alignAccFollowNode1" presStyleIdx="1" presStyleCnt="8" custScaleX="109401" custScaleY="147388">
        <dgm:presLayoutVars>
          <dgm:bulletEnabled val="1"/>
        </dgm:presLayoutVars>
      </dgm:prSet>
      <dgm:spPr/>
    </dgm:pt>
    <dgm:pt modelId="{19D0F2DD-06E2-4323-9444-D40946C9210B}" type="pres">
      <dgm:prSet presAssocID="{10985A65-7038-449D-B63E-1CD61A0A1BFF}" presName="sp" presStyleCnt="0"/>
      <dgm:spPr/>
    </dgm:pt>
    <dgm:pt modelId="{52757A73-154A-4C8F-8932-94E2F75EC115}" type="pres">
      <dgm:prSet presAssocID="{18E0B055-AEDC-4BDD-9A01-5F3C24A6BC4E}" presName="linNode" presStyleCnt="0"/>
      <dgm:spPr/>
    </dgm:pt>
    <dgm:pt modelId="{1E8A0010-FCA8-4061-B2D8-0E2F870B080C}" type="pres">
      <dgm:prSet presAssocID="{18E0B055-AEDC-4BDD-9A01-5F3C24A6BC4E}" presName="parentText" presStyleLbl="node1" presStyleIdx="2" presStyleCnt="8" custScaleX="80459">
        <dgm:presLayoutVars>
          <dgm:chMax val="1"/>
          <dgm:bulletEnabled val="1"/>
        </dgm:presLayoutVars>
      </dgm:prSet>
      <dgm:spPr/>
    </dgm:pt>
    <dgm:pt modelId="{B5248EF4-CDC5-4A4B-9A37-91F9596F3C29}" type="pres">
      <dgm:prSet presAssocID="{18E0B055-AEDC-4BDD-9A01-5F3C24A6BC4E}" presName="descendantText" presStyleLbl="alignAccFollowNode1" presStyleIdx="2" presStyleCnt="8" custScaleX="109401" custScaleY="147388">
        <dgm:presLayoutVars>
          <dgm:bulletEnabled val="1"/>
        </dgm:presLayoutVars>
      </dgm:prSet>
      <dgm:spPr/>
    </dgm:pt>
    <dgm:pt modelId="{BA13B94D-BBEC-4C0C-98F8-07146BDA801C}" type="pres">
      <dgm:prSet presAssocID="{0B9F27FB-060F-43FF-BEA5-937027ABFEEE}" presName="sp" presStyleCnt="0"/>
      <dgm:spPr/>
    </dgm:pt>
    <dgm:pt modelId="{05680CB8-FE87-4464-B62C-A6155E6D7948}" type="pres">
      <dgm:prSet presAssocID="{BD2A4A19-C996-4207-9FEA-D5D7EEB2B346}" presName="linNode" presStyleCnt="0"/>
      <dgm:spPr/>
    </dgm:pt>
    <dgm:pt modelId="{39B4CC08-E68C-4C7C-BF42-1D31B0449410}" type="pres">
      <dgm:prSet presAssocID="{BD2A4A19-C996-4207-9FEA-D5D7EEB2B346}" presName="parentText" presStyleLbl="node1" presStyleIdx="3" presStyleCnt="8" custScaleX="80459">
        <dgm:presLayoutVars>
          <dgm:chMax val="1"/>
          <dgm:bulletEnabled val="1"/>
        </dgm:presLayoutVars>
      </dgm:prSet>
      <dgm:spPr/>
    </dgm:pt>
    <dgm:pt modelId="{91BD7E2B-EC04-4A5B-B7F1-E7C87866D44D}" type="pres">
      <dgm:prSet presAssocID="{BD2A4A19-C996-4207-9FEA-D5D7EEB2B346}" presName="descendantText" presStyleLbl="alignAccFollowNode1" presStyleIdx="3" presStyleCnt="8" custScaleX="109401" custScaleY="147388">
        <dgm:presLayoutVars>
          <dgm:bulletEnabled val="1"/>
        </dgm:presLayoutVars>
      </dgm:prSet>
      <dgm:spPr/>
    </dgm:pt>
    <dgm:pt modelId="{0671F1F2-3FD1-488E-AEC5-DF770194F502}" type="pres">
      <dgm:prSet presAssocID="{18871873-A96A-41A8-BEC8-5317874A9D64}" presName="sp" presStyleCnt="0"/>
      <dgm:spPr/>
    </dgm:pt>
    <dgm:pt modelId="{FD4C7FB7-D725-45D0-91E3-5AE370C2F4A1}" type="pres">
      <dgm:prSet presAssocID="{8719B163-D9E7-44CF-B818-E8F2A354CD11}" presName="linNode" presStyleCnt="0"/>
      <dgm:spPr/>
    </dgm:pt>
    <dgm:pt modelId="{625F2025-7AF7-4E2F-89B1-C5B9FB5A2922}" type="pres">
      <dgm:prSet presAssocID="{8719B163-D9E7-44CF-B818-E8F2A354CD11}" presName="parentText" presStyleLbl="node1" presStyleIdx="4" presStyleCnt="8" custScaleX="80459">
        <dgm:presLayoutVars>
          <dgm:chMax val="1"/>
          <dgm:bulletEnabled val="1"/>
        </dgm:presLayoutVars>
      </dgm:prSet>
      <dgm:spPr/>
    </dgm:pt>
    <dgm:pt modelId="{2DE9CB4C-0917-4DE4-B4EB-046EFC2F2604}" type="pres">
      <dgm:prSet presAssocID="{8719B163-D9E7-44CF-B818-E8F2A354CD11}" presName="descendantText" presStyleLbl="alignAccFollowNode1" presStyleIdx="4" presStyleCnt="8" custScaleX="109401" custScaleY="147388">
        <dgm:presLayoutVars>
          <dgm:bulletEnabled val="1"/>
        </dgm:presLayoutVars>
      </dgm:prSet>
      <dgm:spPr/>
    </dgm:pt>
    <dgm:pt modelId="{2179E43F-D776-4645-980A-2C694260BC5A}" type="pres">
      <dgm:prSet presAssocID="{E02DE5CF-2D46-4D80-879A-739F89FBC48B}" presName="sp" presStyleCnt="0"/>
      <dgm:spPr/>
    </dgm:pt>
    <dgm:pt modelId="{C0A8D757-328A-4034-BA95-4B8A37FBC12B}" type="pres">
      <dgm:prSet presAssocID="{3E6464B6-1BDD-413A-82CF-F3D52B49FFC8}" presName="linNode" presStyleCnt="0"/>
      <dgm:spPr/>
    </dgm:pt>
    <dgm:pt modelId="{D83157CB-643B-448D-B990-B09751C72730}" type="pres">
      <dgm:prSet presAssocID="{3E6464B6-1BDD-413A-82CF-F3D52B49FFC8}" presName="parentText" presStyleLbl="node1" presStyleIdx="5" presStyleCnt="8" custScaleX="80459">
        <dgm:presLayoutVars>
          <dgm:chMax val="1"/>
          <dgm:bulletEnabled val="1"/>
        </dgm:presLayoutVars>
      </dgm:prSet>
      <dgm:spPr/>
    </dgm:pt>
    <dgm:pt modelId="{6645CCE7-187A-4AC0-9124-2A0C6A528675}" type="pres">
      <dgm:prSet presAssocID="{3E6464B6-1BDD-413A-82CF-F3D52B49FFC8}" presName="descendantText" presStyleLbl="alignAccFollowNode1" presStyleIdx="5" presStyleCnt="8" custScaleX="109401">
        <dgm:presLayoutVars>
          <dgm:bulletEnabled val="1"/>
        </dgm:presLayoutVars>
      </dgm:prSet>
      <dgm:spPr/>
    </dgm:pt>
    <dgm:pt modelId="{D9130451-2C14-404E-B816-541700B399F7}" type="pres">
      <dgm:prSet presAssocID="{7D465752-82EB-475F-917E-5AD1684ED4D8}" presName="sp" presStyleCnt="0"/>
      <dgm:spPr/>
    </dgm:pt>
    <dgm:pt modelId="{E755240B-27C7-4991-BF77-44920840A0BD}" type="pres">
      <dgm:prSet presAssocID="{CC599D2A-CCD0-4A36-874D-4CE8D1096713}" presName="linNode" presStyleCnt="0"/>
      <dgm:spPr/>
    </dgm:pt>
    <dgm:pt modelId="{588368D8-5980-4EF2-B350-C66D6749D9CF}" type="pres">
      <dgm:prSet presAssocID="{CC599D2A-CCD0-4A36-874D-4CE8D1096713}" presName="parentText" presStyleLbl="node1" presStyleIdx="6" presStyleCnt="8" custScaleX="80459">
        <dgm:presLayoutVars>
          <dgm:chMax val="1"/>
          <dgm:bulletEnabled val="1"/>
        </dgm:presLayoutVars>
      </dgm:prSet>
      <dgm:spPr/>
    </dgm:pt>
    <dgm:pt modelId="{1A7907EB-DDE0-49DC-8D52-9E12025E0AE6}" type="pres">
      <dgm:prSet presAssocID="{CC599D2A-CCD0-4A36-874D-4CE8D1096713}" presName="descendantText" presStyleLbl="alignAccFollowNode1" presStyleIdx="6" presStyleCnt="8" custScaleX="109401" custScaleY="152467">
        <dgm:presLayoutVars>
          <dgm:bulletEnabled val="1"/>
        </dgm:presLayoutVars>
      </dgm:prSet>
      <dgm:spPr/>
    </dgm:pt>
    <dgm:pt modelId="{459F8DE1-71AA-40EA-A9EF-99C90E3C50E1}" type="pres">
      <dgm:prSet presAssocID="{503AA181-AE95-4574-87A1-3627CF4D3BAC}" presName="sp" presStyleCnt="0"/>
      <dgm:spPr/>
    </dgm:pt>
    <dgm:pt modelId="{BD0CC9F7-4883-41F0-B5FB-37D06C885E5B}" type="pres">
      <dgm:prSet presAssocID="{1DDF01EB-E58A-4491-B907-1BFA8770B8F3}" presName="linNode" presStyleCnt="0"/>
      <dgm:spPr/>
    </dgm:pt>
    <dgm:pt modelId="{0DB4D68E-75D5-43D1-B184-5AF3BC84DA16}" type="pres">
      <dgm:prSet presAssocID="{1DDF01EB-E58A-4491-B907-1BFA8770B8F3}" presName="parentText" presStyleLbl="node1" presStyleIdx="7" presStyleCnt="8" custScaleX="80459">
        <dgm:presLayoutVars>
          <dgm:chMax val="1"/>
          <dgm:bulletEnabled val="1"/>
        </dgm:presLayoutVars>
      </dgm:prSet>
      <dgm:spPr/>
    </dgm:pt>
    <dgm:pt modelId="{C7F02A1B-9065-401A-A338-DBA6799F342D}" type="pres">
      <dgm:prSet presAssocID="{1DDF01EB-E58A-4491-B907-1BFA8770B8F3}" presName="descendantText" presStyleLbl="alignAccFollowNode1" presStyleIdx="7" presStyleCnt="8" custScaleX="109401" custScaleY="139055">
        <dgm:presLayoutVars>
          <dgm:bulletEnabled val="1"/>
        </dgm:presLayoutVars>
      </dgm:prSet>
      <dgm:spPr/>
    </dgm:pt>
  </dgm:ptLst>
  <dgm:cxnLst>
    <dgm:cxn modelId="{E3406E0A-CFD5-47B8-88A2-217204B588CA}" srcId="{3E6464B6-1BDD-413A-82CF-F3D52B49FFC8}" destId="{89597A0F-4FFF-4493-B4EC-ADCB56C13910}" srcOrd="0" destOrd="0" parTransId="{20D26846-B585-4945-82C5-1C40361BDBBD}" sibTransId="{B4260627-E39A-4808-A444-A060C988310C}"/>
    <dgm:cxn modelId="{B3A7B116-1B44-4E85-BF8C-8EB439F0E542}" type="presOf" srcId="{6628DE33-1572-4048-A739-4036BFE9A084}" destId="{B9D51097-853F-4D46-A0AE-61B316F4044F}" srcOrd="0" destOrd="0" presId="urn:microsoft.com/office/officeart/2005/8/layout/vList5"/>
    <dgm:cxn modelId="{0BF61D1E-6A86-4117-A94D-52965531C2DD}" srcId="{CF9473B6-45DE-40C8-99C6-76A41439421F}" destId="{8719B163-D9E7-44CF-B818-E8F2A354CD11}" srcOrd="4" destOrd="0" parTransId="{F4740E68-22C5-41FC-8178-0048EE4F8AF4}" sibTransId="{E02DE5CF-2D46-4D80-879A-739F89FBC48B}"/>
    <dgm:cxn modelId="{69C34820-9029-4D55-B668-8A688197CE50}" type="presOf" srcId="{1DDF01EB-E58A-4491-B907-1BFA8770B8F3}" destId="{0DB4D68E-75D5-43D1-B184-5AF3BC84DA16}" srcOrd="0" destOrd="0" presId="urn:microsoft.com/office/officeart/2005/8/layout/vList5"/>
    <dgm:cxn modelId="{A265AC23-591A-4C31-A4E3-70E63B7939EA}" type="presOf" srcId="{70058D82-5722-4DDC-82D9-A93449FB7370}" destId="{FB0A9D50-DF25-4489-8019-501FC856D7A7}" srcOrd="0" destOrd="0" presId="urn:microsoft.com/office/officeart/2005/8/layout/vList5"/>
    <dgm:cxn modelId="{EF5A842D-1CF6-43B9-92F8-45A75416039A}" srcId="{1DDF01EB-E58A-4491-B907-1BFA8770B8F3}" destId="{5BF4D045-A57D-438E-9EF3-F85BC541325C}" srcOrd="0" destOrd="0" parTransId="{75633A4C-27AE-4597-9CBA-C425E232C4ED}" sibTransId="{5C649D94-122F-45BE-AEF1-0E21677541B6}"/>
    <dgm:cxn modelId="{1526573F-D4EF-405D-991F-EB6D0F7CFF5E}" srcId="{CC599D2A-CCD0-4A36-874D-4CE8D1096713}" destId="{12536E6C-4100-4454-8909-4876B64C0603}" srcOrd="0" destOrd="0" parTransId="{AD7F9932-FC95-45B8-8602-296BE0D51328}" sibTransId="{04A5AE60-4992-420C-BBFA-8237C0D19857}"/>
    <dgm:cxn modelId="{B7CC2F41-406B-4840-B982-07D7F17260A7}" type="presOf" srcId="{8FA74E63-BDA8-4D05-9CF7-B2EDEC701D15}" destId="{BDD4C883-6AD5-4134-828D-7EDA1EAEDBB6}" srcOrd="0" destOrd="0" presId="urn:microsoft.com/office/officeart/2005/8/layout/vList5"/>
    <dgm:cxn modelId="{E4D35E69-59D5-4C91-9BC0-BBA0940E5E02}" srcId="{BD2A4A19-C996-4207-9FEA-D5D7EEB2B346}" destId="{5E3782C4-AAC6-4ABB-A2AA-E712D53B863B}" srcOrd="0" destOrd="0" parTransId="{538F4279-F606-4BA3-8333-91A15E02CDDE}" sibTransId="{CCA1A416-D125-44EF-831D-6B471E218E77}"/>
    <dgm:cxn modelId="{1EE4C970-8329-45B6-A37D-2DF8F70735F1}" srcId="{CF9473B6-45DE-40C8-99C6-76A41439421F}" destId="{BD2A4A19-C996-4207-9FEA-D5D7EEB2B346}" srcOrd="3" destOrd="0" parTransId="{00CD1770-4798-43EB-9F00-EFEB6B5BCD46}" sibTransId="{18871873-A96A-41A8-BEC8-5317874A9D64}"/>
    <dgm:cxn modelId="{46364957-0DF8-4523-9BCF-AA66386BC607}" type="presOf" srcId="{1B181006-3D99-4F21-B786-2484A5355A16}" destId="{D1FEFF4F-C858-4F02-A396-51F67889621D}" srcOrd="0" destOrd="0" presId="urn:microsoft.com/office/officeart/2005/8/layout/vList5"/>
    <dgm:cxn modelId="{70D67157-73DF-42A3-9F56-A43E6E5A8B47}" srcId="{1B181006-3D99-4F21-B786-2484A5355A16}" destId="{70058D82-5722-4DDC-82D9-A93449FB7370}" srcOrd="0" destOrd="0" parTransId="{65BC8797-BCAA-451E-86D7-5747DCCF2467}" sibTransId="{65B8D1DE-5C39-4F37-BCC8-B61426E0C1B6}"/>
    <dgm:cxn modelId="{CCA1E157-F294-4895-9292-53FE1DF47A3F}" srcId="{CF9473B6-45DE-40C8-99C6-76A41439421F}" destId="{18E0B055-AEDC-4BDD-9A01-5F3C24A6BC4E}" srcOrd="2" destOrd="0" parTransId="{B895A4D7-9BC0-4125-B087-DE2F6EEF8869}" sibTransId="{0B9F27FB-060F-43FF-BEA5-937027ABFEEE}"/>
    <dgm:cxn modelId="{F9FF257E-F0C4-4AE5-8D21-AC9DFEAE6441}" type="presOf" srcId="{CC599D2A-CCD0-4A36-874D-4CE8D1096713}" destId="{588368D8-5980-4EF2-B350-C66D6749D9CF}" srcOrd="0" destOrd="0" presId="urn:microsoft.com/office/officeart/2005/8/layout/vList5"/>
    <dgm:cxn modelId="{82D2F483-4C46-43E8-85D0-B1565135D196}" type="presOf" srcId="{BE8E79C9-0A17-4E18-BC21-89674A66D195}" destId="{2DE9CB4C-0917-4DE4-B4EB-046EFC2F2604}" srcOrd="0" destOrd="0" presId="urn:microsoft.com/office/officeart/2005/8/layout/vList5"/>
    <dgm:cxn modelId="{D315F684-20AA-42DD-A158-887317129166}" type="presOf" srcId="{5E3782C4-AAC6-4ABB-A2AA-E712D53B863B}" destId="{91BD7E2B-EC04-4A5B-B7F1-E7C87866D44D}" srcOrd="0" destOrd="0" presId="urn:microsoft.com/office/officeart/2005/8/layout/vList5"/>
    <dgm:cxn modelId="{938A0885-459D-49C3-AAA6-FD1E5429A7E9}" srcId="{6628DE33-1572-4048-A739-4036BFE9A084}" destId="{8FA74E63-BDA8-4D05-9CF7-B2EDEC701D15}" srcOrd="0" destOrd="0" parTransId="{D58D0ADC-1A44-4BB0-8FC8-0A5CA950D465}" sibTransId="{394441EF-71E8-417D-BC0B-2C34E8A52B07}"/>
    <dgm:cxn modelId="{873F4B86-C028-4EF6-8B02-317A95ECA199}" type="presOf" srcId="{12F5ED50-4DF0-4934-9DCE-CF80ADCFAF23}" destId="{B5248EF4-CDC5-4A4B-9A37-91F9596F3C29}" srcOrd="0" destOrd="0" presId="urn:microsoft.com/office/officeart/2005/8/layout/vList5"/>
    <dgm:cxn modelId="{D6B3C393-2B3A-49BA-85D5-E84A251F27B1}" srcId="{CF9473B6-45DE-40C8-99C6-76A41439421F}" destId="{1DDF01EB-E58A-4491-B907-1BFA8770B8F3}" srcOrd="7" destOrd="0" parTransId="{53E1E73B-AD31-4E33-A06A-D7A4C323DF4B}" sibTransId="{47F7BA40-522C-48CC-86A1-82A44FBE4623}"/>
    <dgm:cxn modelId="{B78ABB9C-3363-43BF-BB80-97ADDFC622DC}" type="presOf" srcId="{BD2A4A19-C996-4207-9FEA-D5D7EEB2B346}" destId="{39B4CC08-E68C-4C7C-BF42-1D31B0449410}" srcOrd="0" destOrd="0" presId="urn:microsoft.com/office/officeart/2005/8/layout/vList5"/>
    <dgm:cxn modelId="{18D7EFA3-9FE7-4ED0-B710-C5B64BD00D9E}" type="presOf" srcId="{18E0B055-AEDC-4BDD-9A01-5F3C24A6BC4E}" destId="{1E8A0010-FCA8-4061-B2D8-0E2F870B080C}" srcOrd="0" destOrd="0" presId="urn:microsoft.com/office/officeart/2005/8/layout/vList5"/>
    <dgm:cxn modelId="{AAB860B4-5213-4264-B2EA-5B78009F55DA}" type="presOf" srcId="{12536E6C-4100-4454-8909-4876B64C0603}" destId="{1A7907EB-DDE0-49DC-8D52-9E12025E0AE6}" srcOrd="0" destOrd="0" presId="urn:microsoft.com/office/officeart/2005/8/layout/vList5"/>
    <dgm:cxn modelId="{1869E3BD-C6B4-4532-A296-01F106717D8B}" srcId="{18E0B055-AEDC-4BDD-9A01-5F3C24A6BC4E}" destId="{12F5ED50-4DF0-4934-9DCE-CF80ADCFAF23}" srcOrd="0" destOrd="0" parTransId="{1EC1AC5D-F657-40A9-A62D-086003D54C8E}" sibTransId="{4F9E5E84-56A8-4FFB-9EFC-F9D8696762E2}"/>
    <dgm:cxn modelId="{A667F6BD-8A7B-4ADA-9858-7F206D46A6FF}" type="presOf" srcId="{3E6464B6-1BDD-413A-82CF-F3D52B49FFC8}" destId="{D83157CB-643B-448D-B990-B09751C72730}" srcOrd="0" destOrd="0" presId="urn:microsoft.com/office/officeart/2005/8/layout/vList5"/>
    <dgm:cxn modelId="{0BB97BCA-9CEB-4ADE-997B-B3D58D47B6B5}" type="presOf" srcId="{8719B163-D9E7-44CF-B818-E8F2A354CD11}" destId="{625F2025-7AF7-4E2F-89B1-C5B9FB5A2922}" srcOrd="0" destOrd="0" presId="urn:microsoft.com/office/officeart/2005/8/layout/vList5"/>
    <dgm:cxn modelId="{13EA85CA-F1D3-42ED-8E4E-C835F7C603B3}" type="presOf" srcId="{5BF4D045-A57D-438E-9EF3-F85BC541325C}" destId="{C7F02A1B-9065-401A-A338-DBA6799F342D}" srcOrd="0" destOrd="0" presId="urn:microsoft.com/office/officeart/2005/8/layout/vList5"/>
    <dgm:cxn modelId="{E9ADE7CD-F2E0-4885-B774-216730B88A28}" type="presOf" srcId="{CF9473B6-45DE-40C8-99C6-76A41439421F}" destId="{62D4E5A6-1FCA-435D-A84D-35D5266E8A35}" srcOrd="0" destOrd="0" presId="urn:microsoft.com/office/officeart/2005/8/layout/vList5"/>
    <dgm:cxn modelId="{C068BDD5-7991-4A13-A97A-9C87A746D0CC}" srcId="{CF9473B6-45DE-40C8-99C6-76A41439421F}" destId="{3E6464B6-1BDD-413A-82CF-F3D52B49FFC8}" srcOrd="5" destOrd="0" parTransId="{C15735CC-9A0D-442D-BB34-C61832A8FDD0}" sibTransId="{7D465752-82EB-475F-917E-5AD1684ED4D8}"/>
    <dgm:cxn modelId="{9FBF57E7-A929-48F2-B6A6-A4D8179C83FF}" srcId="{8719B163-D9E7-44CF-B818-E8F2A354CD11}" destId="{BE8E79C9-0A17-4E18-BC21-89674A66D195}" srcOrd="0" destOrd="0" parTransId="{4B8E6181-2194-4E73-A402-74F7FAFA2008}" sibTransId="{736BDCD2-7858-4BD5-A657-A5ADD5D7D87F}"/>
    <dgm:cxn modelId="{51CEDFEE-B06C-4E0D-9EAC-E1BA916B6DED}" type="presOf" srcId="{89597A0F-4FFF-4493-B4EC-ADCB56C13910}" destId="{6645CCE7-187A-4AC0-9124-2A0C6A528675}" srcOrd="0" destOrd="0" presId="urn:microsoft.com/office/officeart/2005/8/layout/vList5"/>
    <dgm:cxn modelId="{F366A2F6-8CF1-4DD3-9487-09870BB147E7}" srcId="{CF9473B6-45DE-40C8-99C6-76A41439421F}" destId="{6628DE33-1572-4048-A739-4036BFE9A084}" srcOrd="0" destOrd="0" parTransId="{AFC146AB-9F1B-41D6-B017-E2D0CE19D6E5}" sibTransId="{F9702487-B3B4-41BD-8B34-40ED3C74F412}"/>
    <dgm:cxn modelId="{6E4D79F7-91C5-4320-A35B-1438D591201C}" srcId="{CF9473B6-45DE-40C8-99C6-76A41439421F}" destId="{CC599D2A-CCD0-4A36-874D-4CE8D1096713}" srcOrd="6" destOrd="0" parTransId="{0782B4E6-617C-4C82-BD81-E49C6E39D3F8}" sibTransId="{503AA181-AE95-4574-87A1-3627CF4D3BAC}"/>
    <dgm:cxn modelId="{82FCB3F7-9DA7-4EDA-BDC3-2E4C0CF4523E}" srcId="{CF9473B6-45DE-40C8-99C6-76A41439421F}" destId="{1B181006-3D99-4F21-B786-2484A5355A16}" srcOrd="1" destOrd="0" parTransId="{B5DA1497-23ED-43C1-904D-6DB872790FC4}" sibTransId="{10985A65-7038-449D-B63E-1CD61A0A1BFF}"/>
    <dgm:cxn modelId="{3F776225-A181-47DC-A467-4F03B798DF7A}" type="presParOf" srcId="{62D4E5A6-1FCA-435D-A84D-35D5266E8A35}" destId="{49410826-D78D-4519-B7A6-646A65E80C66}" srcOrd="0" destOrd="0" presId="urn:microsoft.com/office/officeart/2005/8/layout/vList5"/>
    <dgm:cxn modelId="{7DB5867A-B017-499C-987E-7C916037EB03}" type="presParOf" srcId="{49410826-D78D-4519-B7A6-646A65E80C66}" destId="{B9D51097-853F-4D46-A0AE-61B316F4044F}" srcOrd="0" destOrd="0" presId="urn:microsoft.com/office/officeart/2005/8/layout/vList5"/>
    <dgm:cxn modelId="{844C64D2-10A3-4F06-8C08-811331DBE4BA}" type="presParOf" srcId="{49410826-D78D-4519-B7A6-646A65E80C66}" destId="{BDD4C883-6AD5-4134-828D-7EDA1EAEDBB6}" srcOrd="1" destOrd="0" presId="urn:microsoft.com/office/officeart/2005/8/layout/vList5"/>
    <dgm:cxn modelId="{D2DB4D12-F215-4D9F-8D25-58703E5EB915}" type="presParOf" srcId="{62D4E5A6-1FCA-435D-A84D-35D5266E8A35}" destId="{E2086057-E44F-4EA3-A8A4-67CD071EAF01}" srcOrd="1" destOrd="0" presId="urn:microsoft.com/office/officeart/2005/8/layout/vList5"/>
    <dgm:cxn modelId="{61D3B290-B314-4834-9D02-0598DF670AA9}" type="presParOf" srcId="{62D4E5A6-1FCA-435D-A84D-35D5266E8A35}" destId="{507068A8-4C5B-4366-93F9-F435BBDE55A8}" srcOrd="2" destOrd="0" presId="urn:microsoft.com/office/officeart/2005/8/layout/vList5"/>
    <dgm:cxn modelId="{CD19A660-C26B-4890-9BED-64DC8A0A2C20}" type="presParOf" srcId="{507068A8-4C5B-4366-93F9-F435BBDE55A8}" destId="{D1FEFF4F-C858-4F02-A396-51F67889621D}" srcOrd="0" destOrd="0" presId="urn:microsoft.com/office/officeart/2005/8/layout/vList5"/>
    <dgm:cxn modelId="{2C3A0DA4-7DCE-42F4-881C-F1A1A06DF9C4}" type="presParOf" srcId="{507068A8-4C5B-4366-93F9-F435BBDE55A8}" destId="{FB0A9D50-DF25-4489-8019-501FC856D7A7}" srcOrd="1" destOrd="0" presId="urn:microsoft.com/office/officeart/2005/8/layout/vList5"/>
    <dgm:cxn modelId="{8E6AB51A-2E34-4226-9954-11B0AEF5979C}" type="presParOf" srcId="{62D4E5A6-1FCA-435D-A84D-35D5266E8A35}" destId="{19D0F2DD-06E2-4323-9444-D40946C9210B}" srcOrd="3" destOrd="0" presId="urn:microsoft.com/office/officeart/2005/8/layout/vList5"/>
    <dgm:cxn modelId="{5EE54D73-0274-4F83-A25B-A8EC74567188}" type="presParOf" srcId="{62D4E5A6-1FCA-435D-A84D-35D5266E8A35}" destId="{52757A73-154A-4C8F-8932-94E2F75EC115}" srcOrd="4" destOrd="0" presId="urn:microsoft.com/office/officeart/2005/8/layout/vList5"/>
    <dgm:cxn modelId="{80E4E05F-85FD-4357-ADBD-73A616E70814}" type="presParOf" srcId="{52757A73-154A-4C8F-8932-94E2F75EC115}" destId="{1E8A0010-FCA8-4061-B2D8-0E2F870B080C}" srcOrd="0" destOrd="0" presId="urn:microsoft.com/office/officeart/2005/8/layout/vList5"/>
    <dgm:cxn modelId="{0DD61279-1F59-4693-9916-58EFC70D1492}" type="presParOf" srcId="{52757A73-154A-4C8F-8932-94E2F75EC115}" destId="{B5248EF4-CDC5-4A4B-9A37-91F9596F3C29}" srcOrd="1" destOrd="0" presId="urn:microsoft.com/office/officeart/2005/8/layout/vList5"/>
    <dgm:cxn modelId="{8227C138-CE29-470F-BC68-3A9BFC5981C7}" type="presParOf" srcId="{62D4E5A6-1FCA-435D-A84D-35D5266E8A35}" destId="{BA13B94D-BBEC-4C0C-98F8-07146BDA801C}" srcOrd="5" destOrd="0" presId="urn:microsoft.com/office/officeart/2005/8/layout/vList5"/>
    <dgm:cxn modelId="{4259B697-ED62-490B-9592-723B32947A4C}" type="presParOf" srcId="{62D4E5A6-1FCA-435D-A84D-35D5266E8A35}" destId="{05680CB8-FE87-4464-B62C-A6155E6D7948}" srcOrd="6" destOrd="0" presId="urn:microsoft.com/office/officeart/2005/8/layout/vList5"/>
    <dgm:cxn modelId="{578ACCD5-C77D-44F2-8DCA-B3A2AB7627EC}" type="presParOf" srcId="{05680CB8-FE87-4464-B62C-A6155E6D7948}" destId="{39B4CC08-E68C-4C7C-BF42-1D31B0449410}" srcOrd="0" destOrd="0" presId="urn:microsoft.com/office/officeart/2005/8/layout/vList5"/>
    <dgm:cxn modelId="{9BC81F92-233D-45BE-83CF-8EEFEE8617A7}" type="presParOf" srcId="{05680CB8-FE87-4464-B62C-A6155E6D7948}" destId="{91BD7E2B-EC04-4A5B-B7F1-E7C87866D44D}" srcOrd="1" destOrd="0" presId="urn:microsoft.com/office/officeart/2005/8/layout/vList5"/>
    <dgm:cxn modelId="{2D9050BB-5F6D-46D6-BF18-59480914DD83}" type="presParOf" srcId="{62D4E5A6-1FCA-435D-A84D-35D5266E8A35}" destId="{0671F1F2-3FD1-488E-AEC5-DF770194F502}" srcOrd="7" destOrd="0" presId="urn:microsoft.com/office/officeart/2005/8/layout/vList5"/>
    <dgm:cxn modelId="{3C69A7C9-D2A3-4FBB-8DA5-6B80D09E8F74}" type="presParOf" srcId="{62D4E5A6-1FCA-435D-A84D-35D5266E8A35}" destId="{FD4C7FB7-D725-45D0-91E3-5AE370C2F4A1}" srcOrd="8" destOrd="0" presId="urn:microsoft.com/office/officeart/2005/8/layout/vList5"/>
    <dgm:cxn modelId="{6A5B7E23-2848-4334-BC95-35F4EA32336C}" type="presParOf" srcId="{FD4C7FB7-D725-45D0-91E3-5AE370C2F4A1}" destId="{625F2025-7AF7-4E2F-89B1-C5B9FB5A2922}" srcOrd="0" destOrd="0" presId="urn:microsoft.com/office/officeart/2005/8/layout/vList5"/>
    <dgm:cxn modelId="{68B1E196-4A93-485D-85B9-F97FBA495470}" type="presParOf" srcId="{FD4C7FB7-D725-45D0-91E3-5AE370C2F4A1}" destId="{2DE9CB4C-0917-4DE4-B4EB-046EFC2F2604}" srcOrd="1" destOrd="0" presId="urn:microsoft.com/office/officeart/2005/8/layout/vList5"/>
    <dgm:cxn modelId="{7F2B0EBE-777A-4682-80F4-7A166FF89121}" type="presParOf" srcId="{62D4E5A6-1FCA-435D-A84D-35D5266E8A35}" destId="{2179E43F-D776-4645-980A-2C694260BC5A}" srcOrd="9" destOrd="0" presId="urn:microsoft.com/office/officeart/2005/8/layout/vList5"/>
    <dgm:cxn modelId="{B584D115-E6CF-4322-B58A-0A9325642E94}" type="presParOf" srcId="{62D4E5A6-1FCA-435D-A84D-35D5266E8A35}" destId="{C0A8D757-328A-4034-BA95-4B8A37FBC12B}" srcOrd="10" destOrd="0" presId="urn:microsoft.com/office/officeart/2005/8/layout/vList5"/>
    <dgm:cxn modelId="{81AC3FFC-3B6D-4D1C-8797-1E1A587A2825}" type="presParOf" srcId="{C0A8D757-328A-4034-BA95-4B8A37FBC12B}" destId="{D83157CB-643B-448D-B990-B09751C72730}" srcOrd="0" destOrd="0" presId="urn:microsoft.com/office/officeart/2005/8/layout/vList5"/>
    <dgm:cxn modelId="{20750148-9B23-4675-94F1-89F66350727F}" type="presParOf" srcId="{C0A8D757-328A-4034-BA95-4B8A37FBC12B}" destId="{6645CCE7-187A-4AC0-9124-2A0C6A528675}" srcOrd="1" destOrd="0" presId="urn:microsoft.com/office/officeart/2005/8/layout/vList5"/>
    <dgm:cxn modelId="{D5681304-484F-4DDC-ACBF-C120D4AB9EA9}" type="presParOf" srcId="{62D4E5A6-1FCA-435D-A84D-35D5266E8A35}" destId="{D9130451-2C14-404E-B816-541700B399F7}" srcOrd="11" destOrd="0" presId="urn:microsoft.com/office/officeart/2005/8/layout/vList5"/>
    <dgm:cxn modelId="{E376ABCE-F9A9-4AC5-BD72-A05058544C50}" type="presParOf" srcId="{62D4E5A6-1FCA-435D-A84D-35D5266E8A35}" destId="{E755240B-27C7-4991-BF77-44920840A0BD}" srcOrd="12" destOrd="0" presId="urn:microsoft.com/office/officeart/2005/8/layout/vList5"/>
    <dgm:cxn modelId="{01262E6A-6CBF-4257-AFEC-16D466501537}" type="presParOf" srcId="{E755240B-27C7-4991-BF77-44920840A0BD}" destId="{588368D8-5980-4EF2-B350-C66D6749D9CF}" srcOrd="0" destOrd="0" presId="urn:microsoft.com/office/officeart/2005/8/layout/vList5"/>
    <dgm:cxn modelId="{2646FB2B-AFA7-4978-98C3-33F1E354AE24}" type="presParOf" srcId="{E755240B-27C7-4991-BF77-44920840A0BD}" destId="{1A7907EB-DDE0-49DC-8D52-9E12025E0AE6}" srcOrd="1" destOrd="0" presId="urn:microsoft.com/office/officeart/2005/8/layout/vList5"/>
    <dgm:cxn modelId="{B1E12BD3-74AD-4F90-8E4F-D103A411C4AC}" type="presParOf" srcId="{62D4E5A6-1FCA-435D-A84D-35D5266E8A35}" destId="{459F8DE1-71AA-40EA-A9EF-99C90E3C50E1}" srcOrd="13" destOrd="0" presId="urn:microsoft.com/office/officeart/2005/8/layout/vList5"/>
    <dgm:cxn modelId="{81D97DCF-BF07-463D-9A4C-CE90423F6F43}" type="presParOf" srcId="{62D4E5A6-1FCA-435D-A84D-35D5266E8A35}" destId="{BD0CC9F7-4883-41F0-B5FB-37D06C885E5B}" srcOrd="14" destOrd="0" presId="urn:microsoft.com/office/officeart/2005/8/layout/vList5"/>
    <dgm:cxn modelId="{55162B9E-8848-4AFB-8FA7-DE83496084CA}" type="presParOf" srcId="{BD0CC9F7-4883-41F0-B5FB-37D06C885E5B}" destId="{0DB4D68E-75D5-43D1-B184-5AF3BC84DA16}" srcOrd="0" destOrd="0" presId="urn:microsoft.com/office/officeart/2005/8/layout/vList5"/>
    <dgm:cxn modelId="{8EF6544C-0B04-4B0A-9FB9-5E1655833721}" type="presParOf" srcId="{BD0CC9F7-4883-41F0-B5FB-37D06C885E5B}" destId="{C7F02A1B-9065-401A-A338-DBA6799F342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1DA47FB-687A-4386-A563-C8C08BBFAA4A}" type="doc">
      <dgm:prSet loTypeId="urn:microsoft.com/office/officeart/2005/8/layout/chevron2" loCatId="process" qsTypeId="urn:microsoft.com/office/officeart/2005/8/quickstyle/3d1" qsCatId="3D" csTypeId="urn:microsoft.com/office/officeart/2005/8/colors/colorful2" csCatId="colorful" phldr="1"/>
      <dgm:spPr/>
      <dgm:t>
        <a:bodyPr/>
        <a:lstStyle/>
        <a:p>
          <a:endParaRPr lang="es-ES"/>
        </a:p>
      </dgm:t>
    </dgm:pt>
    <dgm:pt modelId="{07752FB6-D6E2-45BD-8962-C5E87B5F2168}">
      <dgm:prSet phldrT="[Texto]"/>
      <dgm:spPr/>
      <dgm:t>
        <a:bodyPr/>
        <a:lstStyle/>
        <a:p>
          <a:r>
            <a:rPr lang="es-EC" b="1" dirty="0"/>
            <a:t>Control y monitoreo manual</a:t>
          </a:r>
          <a:endParaRPr lang="es-ES" b="1" dirty="0"/>
        </a:p>
      </dgm:t>
    </dgm:pt>
    <dgm:pt modelId="{FDE350C8-821A-4FB3-8AA3-E6F0FE5DA891}" type="parTrans" cxnId="{A9CAA24D-A637-409C-952B-795CA4EF67A2}">
      <dgm:prSet/>
      <dgm:spPr/>
      <dgm:t>
        <a:bodyPr/>
        <a:lstStyle/>
        <a:p>
          <a:endParaRPr lang="es-ES"/>
        </a:p>
      </dgm:t>
    </dgm:pt>
    <dgm:pt modelId="{333D4C23-A718-420A-BED4-4033DCD15A50}" type="sibTrans" cxnId="{A9CAA24D-A637-409C-952B-795CA4EF67A2}">
      <dgm:prSet/>
      <dgm:spPr/>
      <dgm:t>
        <a:bodyPr/>
        <a:lstStyle/>
        <a:p>
          <a:endParaRPr lang="es-ES"/>
        </a:p>
      </dgm:t>
    </dgm:pt>
    <dgm:pt modelId="{E2260B69-347A-438C-BBBE-C865A6D02BF8}">
      <dgm:prSet phldrT="[Texto]"/>
      <dgm:spPr/>
      <dgm:t>
        <a:bodyPr/>
        <a:lstStyle/>
        <a:p>
          <a:r>
            <a:rPr lang="es-EC" dirty="0"/>
            <a:t>Revisión de parámetros más influyentes para la producción de un cultivo de forma manual, lo que representa la inversión de tiempo, dinero y personal sin garantía de precisión en tareas.</a:t>
          </a:r>
          <a:endParaRPr lang="es-ES" dirty="0"/>
        </a:p>
      </dgm:t>
    </dgm:pt>
    <dgm:pt modelId="{D1C9867E-1E2B-49D1-BC65-DD4F76AB9FE9}" type="parTrans" cxnId="{A050CB57-4B6F-4067-94F4-2ED8FEEB7805}">
      <dgm:prSet/>
      <dgm:spPr/>
      <dgm:t>
        <a:bodyPr/>
        <a:lstStyle/>
        <a:p>
          <a:endParaRPr lang="es-ES"/>
        </a:p>
      </dgm:t>
    </dgm:pt>
    <dgm:pt modelId="{3BAECCDA-C3BD-4ACD-A166-80011632D535}" type="sibTrans" cxnId="{A050CB57-4B6F-4067-94F4-2ED8FEEB7805}">
      <dgm:prSet/>
      <dgm:spPr/>
      <dgm:t>
        <a:bodyPr/>
        <a:lstStyle/>
        <a:p>
          <a:endParaRPr lang="es-ES"/>
        </a:p>
      </dgm:t>
    </dgm:pt>
    <dgm:pt modelId="{8599217A-C02B-4961-B305-316439762327}" type="pres">
      <dgm:prSet presAssocID="{01DA47FB-687A-4386-A563-C8C08BBFAA4A}" presName="linearFlow" presStyleCnt="0">
        <dgm:presLayoutVars>
          <dgm:dir/>
          <dgm:animLvl val="lvl"/>
          <dgm:resizeHandles val="exact"/>
        </dgm:presLayoutVars>
      </dgm:prSet>
      <dgm:spPr/>
    </dgm:pt>
    <dgm:pt modelId="{BD804321-3E90-40B3-A591-EF92C838F232}" type="pres">
      <dgm:prSet presAssocID="{07752FB6-D6E2-45BD-8962-C5E87B5F2168}" presName="composite" presStyleCnt="0"/>
      <dgm:spPr/>
    </dgm:pt>
    <dgm:pt modelId="{679D1CA4-7CB5-49D5-868D-69765F1703E5}" type="pres">
      <dgm:prSet presAssocID="{07752FB6-D6E2-45BD-8962-C5E87B5F2168}" presName="parentText" presStyleLbl="alignNode1" presStyleIdx="0" presStyleCnt="1">
        <dgm:presLayoutVars>
          <dgm:chMax val="1"/>
          <dgm:bulletEnabled val="1"/>
        </dgm:presLayoutVars>
      </dgm:prSet>
      <dgm:spPr/>
    </dgm:pt>
    <dgm:pt modelId="{DB0D9EB5-9C0F-44FA-8F64-32F8218E7E6E}" type="pres">
      <dgm:prSet presAssocID="{07752FB6-D6E2-45BD-8962-C5E87B5F2168}" presName="descendantText" presStyleLbl="alignAcc1" presStyleIdx="0" presStyleCnt="1">
        <dgm:presLayoutVars>
          <dgm:bulletEnabled val="1"/>
        </dgm:presLayoutVars>
      </dgm:prSet>
      <dgm:spPr/>
    </dgm:pt>
  </dgm:ptLst>
  <dgm:cxnLst>
    <dgm:cxn modelId="{A9CAA24D-A637-409C-952B-795CA4EF67A2}" srcId="{01DA47FB-687A-4386-A563-C8C08BBFAA4A}" destId="{07752FB6-D6E2-45BD-8962-C5E87B5F2168}" srcOrd="0" destOrd="0" parTransId="{FDE350C8-821A-4FB3-8AA3-E6F0FE5DA891}" sibTransId="{333D4C23-A718-420A-BED4-4033DCD15A50}"/>
    <dgm:cxn modelId="{98D7CF76-899F-49B5-98A2-E9EDF3F0726C}" type="presOf" srcId="{01DA47FB-687A-4386-A563-C8C08BBFAA4A}" destId="{8599217A-C02B-4961-B305-316439762327}" srcOrd="0" destOrd="0" presId="urn:microsoft.com/office/officeart/2005/8/layout/chevron2"/>
    <dgm:cxn modelId="{2D8FB477-86AC-4B36-9C02-B9E7A8CC6BC3}" type="presOf" srcId="{E2260B69-347A-438C-BBBE-C865A6D02BF8}" destId="{DB0D9EB5-9C0F-44FA-8F64-32F8218E7E6E}" srcOrd="0" destOrd="0" presId="urn:microsoft.com/office/officeart/2005/8/layout/chevron2"/>
    <dgm:cxn modelId="{A050CB57-4B6F-4067-94F4-2ED8FEEB7805}" srcId="{07752FB6-D6E2-45BD-8962-C5E87B5F2168}" destId="{E2260B69-347A-438C-BBBE-C865A6D02BF8}" srcOrd="0" destOrd="0" parTransId="{D1C9867E-1E2B-49D1-BC65-DD4F76AB9FE9}" sibTransId="{3BAECCDA-C3BD-4ACD-A166-80011632D535}"/>
    <dgm:cxn modelId="{E35D64EC-EF76-4690-AA51-781D5C7CC9FF}" type="presOf" srcId="{07752FB6-D6E2-45BD-8962-C5E87B5F2168}" destId="{679D1CA4-7CB5-49D5-868D-69765F1703E5}" srcOrd="0" destOrd="0" presId="urn:microsoft.com/office/officeart/2005/8/layout/chevron2"/>
    <dgm:cxn modelId="{453568EF-8B72-4791-B973-1C973652D66A}" type="presParOf" srcId="{8599217A-C02B-4961-B305-316439762327}" destId="{BD804321-3E90-40B3-A591-EF92C838F232}" srcOrd="0" destOrd="0" presId="urn:microsoft.com/office/officeart/2005/8/layout/chevron2"/>
    <dgm:cxn modelId="{127DE078-933C-487E-BFF8-B47FB287C3E3}" type="presParOf" srcId="{BD804321-3E90-40B3-A591-EF92C838F232}" destId="{679D1CA4-7CB5-49D5-868D-69765F1703E5}" srcOrd="0" destOrd="0" presId="urn:microsoft.com/office/officeart/2005/8/layout/chevron2"/>
    <dgm:cxn modelId="{113786AB-9DB8-47F0-A157-7D35260651BA}" type="presParOf" srcId="{BD804321-3E90-40B3-A591-EF92C838F232}" destId="{DB0D9EB5-9C0F-44FA-8F64-32F8218E7E6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1DA47FB-687A-4386-A563-C8C08BBFAA4A}" type="doc">
      <dgm:prSet loTypeId="urn:microsoft.com/office/officeart/2005/8/layout/chevron2" loCatId="process" qsTypeId="urn:microsoft.com/office/officeart/2005/8/quickstyle/3d1" qsCatId="3D" csTypeId="urn:microsoft.com/office/officeart/2005/8/colors/colorful2" csCatId="colorful" phldr="1"/>
      <dgm:spPr/>
      <dgm:t>
        <a:bodyPr/>
        <a:lstStyle/>
        <a:p>
          <a:endParaRPr lang="es-ES"/>
        </a:p>
      </dgm:t>
    </dgm:pt>
    <dgm:pt modelId="{F3154652-C867-497F-AA59-10C8D557EB61}">
      <dgm:prSet/>
      <dgm:spPr/>
      <dgm:t>
        <a:bodyPr/>
        <a:lstStyle/>
        <a:p>
          <a:r>
            <a:rPr lang="es-EC" b="1" dirty="0"/>
            <a:t>Control del microclima de los invernaderos</a:t>
          </a:r>
        </a:p>
      </dgm:t>
    </dgm:pt>
    <dgm:pt modelId="{C0B1FDED-26F1-4496-BC0E-F856D427CF5D}" type="parTrans" cxnId="{F6D8D98B-2370-4B48-96D1-87D8BAB94A93}">
      <dgm:prSet/>
      <dgm:spPr/>
      <dgm:t>
        <a:bodyPr/>
        <a:lstStyle/>
        <a:p>
          <a:endParaRPr lang="es-ES"/>
        </a:p>
      </dgm:t>
    </dgm:pt>
    <dgm:pt modelId="{07AE9536-0D27-4300-85C4-EE308F806E1B}" type="sibTrans" cxnId="{F6D8D98B-2370-4B48-96D1-87D8BAB94A93}">
      <dgm:prSet/>
      <dgm:spPr/>
      <dgm:t>
        <a:bodyPr/>
        <a:lstStyle/>
        <a:p>
          <a:endParaRPr lang="es-ES"/>
        </a:p>
      </dgm:t>
    </dgm:pt>
    <dgm:pt modelId="{7229F65C-7741-481A-9915-AC7DDC29ECD2}">
      <dgm:prSet/>
      <dgm:spPr/>
      <dgm:t>
        <a:bodyPr/>
        <a:lstStyle/>
        <a:p>
          <a:r>
            <a:rPr lang="es-EC" dirty="0"/>
            <a:t>Control a propiedades químicas del suelo y control de la necesidad de nutrientes en los cultivos.</a:t>
          </a:r>
        </a:p>
      </dgm:t>
    </dgm:pt>
    <dgm:pt modelId="{4038798C-729A-4D3A-9447-0C4774D8B381}" type="parTrans" cxnId="{B54D685C-71E1-4B1A-88E5-68A0291564F1}">
      <dgm:prSet/>
      <dgm:spPr/>
      <dgm:t>
        <a:bodyPr/>
        <a:lstStyle/>
        <a:p>
          <a:endParaRPr lang="es-ES"/>
        </a:p>
      </dgm:t>
    </dgm:pt>
    <dgm:pt modelId="{DACD7ED5-9C87-499A-BD24-50985EEC500F}" type="sibTrans" cxnId="{B54D685C-71E1-4B1A-88E5-68A0291564F1}">
      <dgm:prSet/>
      <dgm:spPr/>
      <dgm:t>
        <a:bodyPr/>
        <a:lstStyle/>
        <a:p>
          <a:endParaRPr lang="es-ES"/>
        </a:p>
      </dgm:t>
    </dgm:pt>
    <dgm:pt modelId="{8599217A-C02B-4961-B305-316439762327}" type="pres">
      <dgm:prSet presAssocID="{01DA47FB-687A-4386-A563-C8C08BBFAA4A}" presName="linearFlow" presStyleCnt="0">
        <dgm:presLayoutVars>
          <dgm:dir/>
          <dgm:animLvl val="lvl"/>
          <dgm:resizeHandles val="exact"/>
        </dgm:presLayoutVars>
      </dgm:prSet>
      <dgm:spPr/>
    </dgm:pt>
    <dgm:pt modelId="{6A3D9D9E-4BD2-4B6F-8776-FE3DFEACB6F8}" type="pres">
      <dgm:prSet presAssocID="{F3154652-C867-497F-AA59-10C8D557EB61}" presName="composite" presStyleCnt="0"/>
      <dgm:spPr/>
    </dgm:pt>
    <dgm:pt modelId="{8DB83F29-B7E5-4100-A604-A9FBC15F5334}" type="pres">
      <dgm:prSet presAssocID="{F3154652-C867-497F-AA59-10C8D557EB61}" presName="parentText" presStyleLbl="alignNode1" presStyleIdx="0" presStyleCnt="1">
        <dgm:presLayoutVars>
          <dgm:chMax val="1"/>
          <dgm:bulletEnabled val="1"/>
        </dgm:presLayoutVars>
      </dgm:prSet>
      <dgm:spPr/>
    </dgm:pt>
    <dgm:pt modelId="{8F8095B9-9F1B-41A9-99BA-6DEF5719F804}" type="pres">
      <dgm:prSet presAssocID="{F3154652-C867-497F-AA59-10C8D557EB61}" presName="descendantText" presStyleLbl="alignAcc1" presStyleIdx="0" presStyleCnt="1" custLinFactNeighborY="562">
        <dgm:presLayoutVars>
          <dgm:bulletEnabled val="1"/>
        </dgm:presLayoutVars>
      </dgm:prSet>
      <dgm:spPr/>
    </dgm:pt>
  </dgm:ptLst>
  <dgm:cxnLst>
    <dgm:cxn modelId="{BD277F03-0EFE-4839-A061-4FD6675FEDEC}" type="presOf" srcId="{F3154652-C867-497F-AA59-10C8D557EB61}" destId="{8DB83F29-B7E5-4100-A604-A9FBC15F5334}" srcOrd="0" destOrd="0" presId="urn:microsoft.com/office/officeart/2005/8/layout/chevron2"/>
    <dgm:cxn modelId="{B54D685C-71E1-4B1A-88E5-68A0291564F1}" srcId="{F3154652-C867-497F-AA59-10C8D557EB61}" destId="{7229F65C-7741-481A-9915-AC7DDC29ECD2}" srcOrd="0" destOrd="0" parTransId="{4038798C-729A-4D3A-9447-0C4774D8B381}" sibTransId="{DACD7ED5-9C87-499A-BD24-50985EEC500F}"/>
    <dgm:cxn modelId="{98D7CF76-899F-49B5-98A2-E9EDF3F0726C}" type="presOf" srcId="{01DA47FB-687A-4386-A563-C8C08BBFAA4A}" destId="{8599217A-C02B-4961-B305-316439762327}" srcOrd="0" destOrd="0" presId="urn:microsoft.com/office/officeart/2005/8/layout/chevron2"/>
    <dgm:cxn modelId="{F6D8D98B-2370-4B48-96D1-87D8BAB94A93}" srcId="{01DA47FB-687A-4386-A563-C8C08BBFAA4A}" destId="{F3154652-C867-497F-AA59-10C8D557EB61}" srcOrd="0" destOrd="0" parTransId="{C0B1FDED-26F1-4496-BC0E-F856D427CF5D}" sibTransId="{07AE9536-0D27-4300-85C4-EE308F806E1B}"/>
    <dgm:cxn modelId="{B13433D0-C567-4642-956C-6533F5E37A4E}" type="presOf" srcId="{7229F65C-7741-481A-9915-AC7DDC29ECD2}" destId="{8F8095B9-9F1B-41A9-99BA-6DEF5719F804}" srcOrd="0" destOrd="0" presId="urn:microsoft.com/office/officeart/2005/8/layout/chevron2"/>
    <dgm:cxn modelId="{015B38B2-89D8-4DA2-90C8-B22C9FEBF8B2}" type="presParOf" srcId="{8599217A-C02B-4961-B305-316439762327}" destId="{6A3D9D9E-4BD2-4B6F-8776-FE3DFEACB6F8}" srcOrd="0" destOrd="0" presId="urn:microsoft.com/office/officeart/2005/8/layout/chevron2"/>
    <dgm:cxn modelId="{F193032A-833C-4697-9483-D875B96D0F4E}" type="presParOf" srcId="{6A3D9D9E-4BD2-4B6F-8776-FE3DFEACB6F8}" destId="{8DB83F29-B7E5-4100-A604-A9FBC15F5334}" srcOrd="0" destOrd="0" presId="urn:microsoft.com/office/officeart/2005/8/layout/chevron2"/>
    <dgm:cxn modelId="{45AFB1CD-497C-4C93-A60F-99D3DE28271D}" type="presParOf" srcId="{6A3D9D9E-4BD2-4B6F-8776-FE3DFEACB6F8}" destId="{8F8095B9-9F1B-41A9-99BA-6DEF5719F804}"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DA2B16-6741-4811-86CE-537676DA1F22}" type="doc">
      <dgm:prSet loTypeId="urn:microsoft.com/office/officeart/2005/8/layout/hierarchy1" loCatId="Inbox" qsTypeId="urn:microsoft.com/office/officeart/2005/8/quickstyle/simple1" qsCatId="simple" csTypeId="urn:microsoft.com/office/officeart/2005/8/colors/accent0_3" csCatId="mainScheme" phldr="1"/>
      <dgm:spPr/>
      <dgm:t>
        <a:bodyPr/>
        <a:lstStyle/>
        <a:p>
          <a:endParaRPr lang="en-US"/>
        </a:p>
      </dgm:t>
    </dgm:pt>
    <dgm:pt modelId="{14507F5E-8BB4-47C7-A418-72A8541D7AC7}">
      <dgm:prSet custT="1"/>
      <dgm:spPr/>
      <dgm:t>
        <a:bodyPr/>
        <a:lstStyle/>
        <a:p>
          <a:r>
            <a:rPr lang="es-ES" sz="2000" dirty="0"/>
            <a:t>Las rosas lideran las exportaciones con un total de 60 variedades.</a:t>
          </a:r>
          <a:endParaRPr lang="en-US" sz="2000" dirty="0"/>
        </a:p>
      </dgm:t>
    </dgm:pt>
    <dgm:pt modelId="{07EF7D60-A31C-4B58-AACE-CE7F6F70525E}" type="parTrans" cxnId="{3D233590-5482-4110-868E-48715D987941}">
      <dgm:prSet/>
      <dgm:spPr/>
      <dgm:t>
        <a:bodyPr/>
        <a:lstStyle/>
        <a:p>
          <a:endParaRPr lang="es-ES" sz="1400"/>
        </a:p>
      </dgm:t>
    </dgm:pt>
    <dgm:pt modelId="{2C58B84A-726A-4C23-B896-DCB0862E2C7A}" type="sibTrans" cxnId="{3D233590-5482-4110-868E-48715D987941}">
      <dgm:prSet/>
      <dgm:spPr/>
      <dgm:t>
        <a:bodyPr/>
        <a:lstStyle/>
        <a:p>
          <a:endParaRPr lang="es-ES" sz="1400"/>
        </a:p>
      </dgm:t>
    </dgm:pt>
    <dgm:pt modelId="{91DB2701-AD05-4D2C-AF5A-A72841BBCF07}" type="pres">
      <dgm:prSet presAssocID="{53DA2B16-6741-4811-86CE-537676DA1F22}" presName="hierChild1" presStyleCnt="0">
        <dgm:presLayoutVars>
          <dgm:chPref val="1"/>
          <dgm:dir/>
          <dgm:animOne val="branch"/>
          <dgm:animLvl val="lvl"/>
          <dgm:resizeHandles/>
        </dgm:presLayoutVars>
      </dgm:prSet>
      <dgm:spPr/>
    </dgm:pt>
    <dgm:pt modelId="{F48FED93-FD8D-457C-8624-921E44873475}" type="pres">
      <dgm:prSet presAssocID="{14507F5E-8BB4-47C7-A418-72A8541D7AC7}" presName="hierRoot1" presStyleCnt="0"/>
      <dgm:spPr/>
    </dgm:pt>
    <dgm:pt modelId="{378A252B-8531-4EC4-8AD8-03BB4CA4FE97}" type="pres">
      <dgm:prSet presAssocID="{14507F5E-8BB4-47C7-A418-72A8541D7AC7}" presName="composite" presStyleCnt="0"/>
      <dgm:spPr/>
    </dgm:pt>
    <dgm:pt modelId="{61B08E6D-5BE7-46CE-98C1-7ADA6272730D}" type="pres">
      <dgm:prSet presAssocID="{14507F5E-8BB4-47C7-A418-72A8541D7AC7}" presName="background" presStyleLbl="node0" presStyleIdx="0" presStyleCnt="1"/>
      <dgm:spPr/>
    </dgm:pt>
    <dgm:pt modelId="{ACC920CA-A74F-49B9-BDE7-88F9E29C9739}" type="pres">
      <dgm:prSet presAssocID="{14507F5E-8BB4-47C7-A418-72A8541D7AC7}" presName="text" presStyleLbl="fgAcc0" presStyleIdx="0" presStyleCnt="1">
        <dgm:presLayoutVars>
          <dgm:chPref val="3"/>
        </dgm:presLayoutVars>
      </dgm:prSet>
      <dgm:spPr/>
    </dgm:pt>
    <dgm:pt modelId="{E1C161F8-98B3-4C48-AA0C-A5AB1B44BE2D}" type="pres">
      <dgm:prSet presAssocID="{14507F5E-8BB4-47C7-A418-72A8541D7AC7}" presName="hierChild2" presStyleCnt="0"/>
      <dgm:spPr/>
    </dgm:pt>
  </dgm:ptLst>
  <dgm:cxnLst>
    <dgm:cxn modelId="{7EEBB90A-9668-4DB6-B07D-F9190499C1F8}" type="presOf" srcId="{53DA2B16-6741-4811-86CE-537676DA1F22}" destId="{91DB2701-AD05-4D2C-AF5A-A72841BBCF07}" srcOrd="0" destOrd="0" presId="urn:microsoft.com/office/officeart/2005/8/layout/hierarchy1"/>
    <dgm:cxn modelId="{36E72036-9AFF-4760-9C67-F111B6D412B2}" type="presOf" srcId="{14507F5E-8BB4-47C7-A418-72A8541D7AC7}" destId="{ACC920CA-A74F-49B9-BDE7-88F9E29C9739}" srcOrd="0" destOrd="0" presId="urn:microsoft.com/office/officeart/2005/8/layout/hierarchy1"/>
    <dgm:cxn modelId="{3D233590-5482-4110-868E-48715D987941}" srcId="{53DA2B16-6741-4811-86CE-537676DA1F22}" destId="{14507F5E-8BB4-47C7-A418-72A8541D7AC7}" srcOrd="0" destOrd="0" parTransId="{07EF7D60-A31C-4B58-AACE-CE7F6F70525E}" sibTransId="{2C58B84A-726A-4C23-B896-DCB0862E2C7A}"/>
    <dgm:cxn modelId="{88FC9802-52B9-4869-B547-CDD28C67DB36}" type="presParOf" srcId="{91DB2701-AD05-4D2C-AF5A-A72841BBCF07}" destId="{F48FED93-FD8D-457C-8624-921E44873475}" srcOrd="0" destOrd="0" presId="urn:microsoft.com/office/officeart/2005/8/layout/hierarchy1"/>
    <dgm:cxn modelId="{B8EB254C-54C2-493F-AE3C-9A0717ABB3FB}" type="presParOf" srcId="{F48FED93-FD8D-457C-8624-921E44873475}" destId="{378A252B-8531-4EC4-8AD8-03BB4CA4FE97}" srcOrd="0" destOrd="0" presId="urn:microsoft.com/office/officeart/2005/8/layout/hierarchy1"/>
    <dgm:cxn modelId="{F36811FC-D93D-40C7-BBD9-494E704FCC7A}" type="presParOf" srcId="{378A252B-8531-4EC4-8AD8-03BB4CA4FE97}" destId="{61B08E6D-5BE7-46CE-98C1-7ADA6272730D}" srcOrd="0" destOrd="0" presId="urn:microsoft.com/office/officeart/2005/8/layout/hierarchy1"/>
    <dgm:cxn modelId="{F3931115-B79D-4593-9F8A-A99616EA947E}" type="presParOf" srcId="{378A252B-8531-4EC4-8AD8-03BB4CA4FE97}" destId="{ACC920CA-A74F-49B9-BDE7-88F9E29C9739}" srcOrd="1" destOrd="0" presId="urn:microsoft.com/office/officeart/2005/8/layout/hierarchy1"/>
    <dgm:cxn modelId="{1F71967F-CFE7-4D04-9716-F04709DDB561}" type="presParOf" srcId="{F48FED93-FD8D-457C-8624-921E44873475}" destId="{E1C161F8-98B3-4C48-AA0C-A5AB1B44BE2D}"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1DA47FB-687A-4386-A563-C8C08BBFAA4A}" type="doc">
      <dgm:prSet loTypeId="urn:microsoft.com/office/officeart/2005/8/layout/chevron2" loCatId="process" qsTypeId="urn:microsoft.com/office/officeart/2005/8/quickstyle/3d1" qsCatId="3D" csTypeId="urn:microsoft.com/office/officeart/2005/8/colors/colorful2" csCatId="colorful" phldr="1"/>
      <dgm:spPr/>
      <dgm:t>
        <a:bodyPr/>
        <a:lstStyle/>
        <a:p>
          <a:endParaRPr lang="es-ES"/>
        </a:p>
      </dgm:t>
    </dgm:pt>
    <dgm:pt modelId="{F63C2E90-1FFB-4252-A1A7-330C2DE773ED}">
      <dgm:prSet/>
      <dgm:spPr/>
      <dgm:t>
        <a:bodyPr/>
        <a:lstStyle/>
        <a:p>
          <a:r>
            <a:rPr lang="es-ES" b="1" dirty="0"/>
            <a:t>Manejo de riego</a:t>
          </a:r>
          <a:endParaRPr lang="es-EC" b="1" dirty="0"/>
        </a:p>
      </dgm:t>
    </dgm:pt>
    <dgm:pt modelId="{C53DE50E-696D-4131-8F36-195F861EF06C}" type="parTrans" cxnId="{660D8797-6680-4D71-8C3B-D69BE52D996D}">
      <dgm:prSet/>
      <dgm:spPr/>
      <dgm:t>
        <a:bodyPr/>
        <a:lstStyle/>
        <a:p>
          <a:endParaRPr lang="es-ES"/>
        </a:p>
      </dgm:t>
    </dgm:pt>
    <dgm:pt modelId="{51258A8F-83B4-4D99-B370-C72636B14AA7}" type="sibTrans" cxnId="{660D8797-6680-4D71-8C3B-D69BE52D996D}">
      <dgm:prSet/>
      <dgm:spPr/>
      <dgm:t>
        <a:bodyPr/>
        <a:lstStyle/>
        <a:p>
          <a:endParaRPr lang="es-ES"/>
        </a:p>
      </dgm:t>
    </dgm:pt>
    <dgm:pt modelId="{82192988-CF29-46D6-BC23-2B7FBF7A10E2}">
      <dgm:prSet/>
      <dgm:spPr/>
      <dgm:t>
        <a:bodyPr/>
        <a:lstStyle/>
        <a:p>
          <a:r>
            <a:rPr lang="es-ES" dirty="0"/>
            <a:t>Acorde a la zona donde se encuentre cultivando la planta.</a:t>
          </a:r>
          <a:endParaRPr lang="es-EC" dirty="0"/>
        </a:p>
      </dgm:t>
    </dgm:pt>
    <dgm:pt modelId="{0453BF1A-EB36-45E5-88B7-B94298642181}" type="parTrans" cxnId="{60B14DA1-6B06-46DC-B8F6-F9C60D480B53}">
      <dgm:prSet/>
      <dgm:spPr/>
      <dgm:t>
        <a:bodyPr/>
        <a:lstStyle/>
        <a:p>
          <a:endParaRPr lang="es-ES"/>
        </a:p>
      </dgm:t>
    </dgm:pt>
    <dgm:pt modelId="{475BB824-F4CE-43B5-89DC-7F5604A8B272}" type="sibTrans" cxnId="{60B14DA1-6B06-46DC-B8F6-F9C60D480B53}">
      <dgm:prSet/>
      <dgm:spPr/>
      <dgm:t>
        <a:bodyPr/>
        <a:lstStyle/>
        <a:p>
          <a:endParaRPr lang="es-ES"/>
        </a:p>
      </dgm:t>
    </dgm:pt>
    <dgm:pt modelId="{8599217A-C02B-4961-B305-316439762327}" type="pres">
      <dgm:prSet presAssocID="{01DA47FB-687A-4386-A563-C8C08BBFAA4A}" presName="linearFlow" presStyleCnt="0">
        <dgm:presLayoutVars>
          <dgm:dir/>
          <dgm:animLvl val="lvl"/>
          <dgm:resizeHandles val="exact"/>
        </dgm:presLayoutVars>
      </dgm:prSet>
      <dgm:spPr/>
    </dgm:pt>
    <dgm:pt modelId="{7816A046-7424-4B0B-BC40-86258981EA62}" type="pres">
      <dgm:prSet presAssocID="{F63C2E90-1FFB-4252-A1A7-330C2DE773ED}" presName="composite" presStyleCnt="0"/>
      <dgm:spPr/>
    </dgm:pt>
    <dgm:pt modelId="{BF04B9D3-1614-4452-A751-F6C8D81A9DD7}" type="pres">
      <dgm:prSet presAssocID="{F63C2E90-1FFB-4252-A1A7-330C2DE773ED}" presName="parentText" presStyleLbl="alignNode1" presStyleIdx="0" presStyleCnt="1">
        <dgm:presLayoutVars>
          <dgm:chMax val="1"/>
          <dgm:bulletEnabled val="1"/>
        </dgm:presLayoutVars>
      </dgm:prSet>
      <dgm:spPr/>
    </dgm:pt>
    <dgm:pt modelId="{E55EB7FD-D686-49A4-985F-3DBE795ABFB5}" type="pres">
      <dgm:prSet presAssocID="{F63C2E90-1FFB-4252-A1A7-330C2DE773ED}" presName="descendantText" presStyleLbl="alignAcc1" presStyleIdx="0" presStyleCnt="1">
        <dgm:presLayoutVars>
          <dgm:bulletEnabled val="1"/>
        </dgm:presLayoutVars>
      </dgm:prSet>
      <dgm:spPr/>
    </dgm:pt>
  </dgm:ptLst>
  <dgm:cxnLst>
    <dgm:cxn modelId="{94C66A10-4B4D-4B81-A6B4-8FD6F525FBD7}" type="presOf" srcId="{82192988-CF29-46D6-BC23-2B7FBF7A10E2}" destId="{E55EB7FD-D686-49A4-985F-3DBE795ABFB5}" srcOrd="0" destOrd="0" presId="urn:microsoft.com/office/officeart/2005/8/layout/chevron2"/>
    <dgm:cxn modelId="{914D165D-27D6-49E4-AC57-0166BF772E82}" type="presOf" srcId="{F63C2E90-1FFB-4252-A1A7-330C2DE773ED}" destId="{BF04B9D3-1614-4452-A751-F6C8D81A9DD7}" srcOrd="0" destOrd="0" presId="urn:microsoft.com/office/officeart/2005/8/layout/chevron2"/>
    <dgm:cxn modelId="{98D7CF76-899F-49B5-98A2-E9EDF3F0726C}" type="presOf" srcId="{01DA47FB-687A-4386-A563-C8C08BBFAA4A}" destId="{8599217A-C02B-4961-B305-316439762327}" srcOrd="0" destOrd="0" presId="urn:microsoft.com/office/officeart/2005/8/layout/chevron2"/>
    <dgm:cxn modelId="{660D8797-6680-4D71-8C3B-D69BE52D996D}" srcId="{01DA47FB-687A-4386-A563-C8C08BBFAA4A}" destId="{F63C2E90-1FFB-4252-A1A7-330C2DE773ED}" srcOrd="0" destOrd="0" parTransId="{C53DE50E-696D-4131-8F36-195F861EF06C}" sibTransId="{51258A8F-83B4-4D99-B370-C72636B14AA7}"/>
    <dgm:cxn modelId="{60B14DA1-6B06-46DC-B8F6-F9C60D480B53}" srcId="{F63C2E90-1FFB-4252-A1A7-330C2DE773ED}" destId="{82192988-CF29-46D6-BC23-2B7FBF7A10E2}" srcOrd="0" destOrd="0" parTransId="{0453BF1A-EB36-45E5-88B7-B94298642181}" sibTransId="{475BB824-F4CE-43B5-89DC-7F5604A8B272}"/>
    <dgm:cxn modelId="{5D41F7CB-73FD-42F6-A0E3-DCF625A2D34C}" type="presParOf" srcId="{8599217A-C02B-4961-B305-316439762327}" destId="{7816A046-7424-4B0B-BC40-86258981EA62}" srcOrd="0" destOrd="0" presId="urn:microsoft.com/office/officeart/2005/8/layout/chevron2"/>
    <dgm:cxn modelId="{446E24DB-300A-447B-82C7-1A6964C89555}" type="presParOf" srcId="{7816A046-7424-4B0B-BC40-86258981EA62}" destId="{BF04B9D3-1614-4452-A751-F6C8D81A9DD7}" srcOrd="0" destOrd="0" presId="urn:microsoft.com/office/officeart/2005/8/layout/chevron2"/>
    <dgm:cxn modelId="{DC649A19-6B65-419A-B971-0D6150A43A53}" type="presParOf" srcId="{7816A046-7424-4B0B-BC40-86258981EA62}" destId="{E55EB7FD-D686-49A4-985F-3DBE795ABFB5}" srcOrd="1" destOrd="0" presId="urn:microsoft.com/office/officeart/2005/8/layout/chevron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1DA47FB-687A-4386-A563-C8C08BBFAA4A}" type="doc">
      <dgm:prSet loTypeId="urn:microsoft.com/office/officeart/2005/8/layout/chevron2" loCatId="process" qsTypeId="urn:microsoft.com/office/officeart/2005/8/quickstyle/3d1" qsCatId="3D" csTypeId="urn:microsoft.com/office/officeart/2005/8/colors/colorful2" csCatId="colorful" phldr="1"/>
      <dgm:spPr/>
      <dgm:t>
        <a:bodyPr/>
        <a:lstStyle/>
        <a:p>
          <a:endParaRPr lang="es-ES"/>
        </a:p>
      </dgm:t>
    </dgm:pt>
    <dgm:pt modelId="{82192988-CF29-46D6-BC23-2B7FBF7A10E2}">
      <dgm:prSet/>
      <dgm:spPr/>
      <dgm:t>
        <a:bodyPr/>
        <a:lstStyle/>
        <a:p>
          <a:r>
            <a:rPr lang="es-ES" b="1" dirty="0"/>
            <a:t>Métodos de pulverización</a:t>
          </a:r>
          <a:endParaRPr lang="es-EC" dirty="0"/>
        </a:p>
      </dgm:t>
    </dgm:pt>
    <dgm:pt modelId="{0453BF1A-EB36-45E5-88B7-B94298642181}" type="parTrans" cxnId="{60B14DA1-6B06-46DC-B8F6-F9C60D480B53}">
      <dgm:prSet/>
      <dgm:spPr/>
      <dgm:t>
        <a:bodyPr/>
        <a:lstStyle/>
        <a:p>
          <a:endParaRPr lang="es-ES"/>
        </a:p>
      </dgm:t>
    </dgm:pt>
    <dgm:pt modelId="{475BB824-F4CE-43B5-89DC-7F5604A8B272}" type="sibTrans" cxnId="{60B14DA1-6B06-46DC-B8F6-F9C60D480B53}">
      <dgm:prSet/>
      <dgm:spPr/>
      <dgm:t>
        <a:bodyPr/>
        <a:lstStyle/>
        <a:p>
          <a:endParaRPr lang="es-ES"/>
        </a:p>
      </dgm:t>
    </dgm:pt>
    <dgm:pt modelId="{FF3D0753-B859-421A-8F2B-B162734C664C}">
      <dgm:prSet/>
      <dgm:spPr/>
      <dgm:t>
        <a:bodyPr/>
        <a:lstStyle/>
        <a:p>
          <a:r>
            <a:rPr lang="es-ES" dirty="0"/>
            <a:t>Su eficacia depende significativamente de las condiciones meteorológicas.</a:t>
          </a:r>
          <a:endParaRPr lang="es-EC" dirty="0"/>
        </a:p>
      </dgm:t>
    </dgm:pt>
    <dgm:pt modelId="{C2531AD4-E505-4A8E-9F96-4D3235F455C5}" type="parTrans" cxnId="{182ED2E1-EC3E-44B8-A0AC-45B68E4E828A}">
      <dgm:prSet/>
      <dgm:spPr/>
      <dgm:t>
        <a:bodyPr/>
        <a:lstStyle/>
        <a:p>
          <a:endParaRPr lang="es-ES"/>
        </a:p>
      </dgm:t>
    </dgm:pt>
    <dgm:pt modelId="{94FDE3D7-E3F1-47D2-8B63-90B667FB9095}" type="sibTrans" cxnId="{182ED2E1-EC3E-44B8-A0AC-45B68E4E828A}">
      <dgm:prSet/>
      <dgm:spPr/>
      <dgm:t>
        <a:bodyPr/>
        <a:lstStyle/>
        <a:p>
          <a:endParaRPr lang="es-ES"/>
        </a:p>
      </dgm:t>
    </dgm:pt>
    <dgm:pt modelId="{8599217A-C02B-4961-B305-316439762327}" type="pres">
      <dgm:prSet presAssocID="{01DA47FB-687A-4386-A563-C8C08BBFAA4A}" presName="linearFlow" presStyleCnt="0">
        <dgm:presLayoutVars>
          <dgm:dir/>
          <dgm:animLvl val="lvl"/>
          <dgm:resizeHandles val="exact"/>
        </dgm:presLayoutVars>
      </dgm:prSet>
      <dgm:spPr/>
    </dgm:pt>
    <dgm:pt modelId="{BA695789-F507-44D3-AA75-64C0821D8C52}" type="pres">
      <dgm:prSet presAssocID="{82192988-CF29-46D6-BC23-2B7FBF7A10E2}" presName="composite" presStyleCnt="0"/>
      <dgm:spPr/>
    </dgm:pt>
    <dgm:pt modelId="{B9A6639A-2261-44FF-A747-263C1C4314A5}" type="pres">
      <dgm:prSet presAssocID="{82192988-CF29-46D6-BC23-2B7FBF7A10E2}" presName="parentText" presStyleLbl="alignNode1" presStyleIdx="0" presStyleCnt="1">
        <dgm:presLayoutVars>
          <dgm:chMax val="1"/>
          <dgm:bulletEnabled val="1"/>
        </dgm:presLayoutVars>
      </dgm:prSet>
      <dgm:spPr/>
    </dgm:pt>
    <dgm:pt modelId="{F889D517-58D4-4B0E-B0D2-16E522840F36}" type="pres">
      <dgm:prSet presAssocID="{82192988-CF29-46D6-BC23-2B7FBF7A10E2}" presName="descendantText" presStyleLbl="alignAcc1" presStyleIdx="0" presStyleCnt="1">
        <dgm:presLayoutVars>
          <dgm:bulletEnabled val="1"/>
        </dgm:presLayoutVars>
      </dgm:prSet>
      <dgm:spPr/>
    </dgm:pt>
  </dgm:ptLst>
  <dgm:cxnLst>
    <dgm:cxn modelId="{FEADCA72-77F7-42C5-A6FF-0B96D2415D9C}" type="presOf" srcId="{FF3D0753-B859-421A-8F2B-B162734C664C}" destId="{F889D517-58D4-4B0E-B0D2-16E522840F36}" srcOrd="0" destOrd="0" presId="urn:microsoft.com/office/officeart/2005/8/layout/chevron2"/>
    <dgm:cxn modelId="{98D7CF76-899F-49B5-98A2-E9EDF3F0726C}" type="presOf" srcId="{01DA47FB-687A-4386-A563-C8C08BBFAA4A}" destId="{8599217A-C02B-4961-B305-316439762327}" srcOrd="0" destOrd="0" presId="urn:microsoft.com/office/officeart/2005/8/layout/chevron2"/>
    <dgm:cxn modelId="{60B14DA1-6B06-46DC-B8F6-F9C60D480B53}" srcId="{01DA47FB-687A-4386-A563-C8C08BBFAA4A}" destId="{82192988-CF29-46D6-BC23-2B7FBF7A10E2}" srcOrd="0" destOrd="0" parTransId="{0453BF1A-EB36-45E5-88B7-B94298642181}" sibTransId="{475BB824-F4CE-43B5-89DC-7F5604A8B272}"/>
    <dgm:cxn modelId="{9AFD11A4-0B49-4C13-9299-2C6D94359DEE}" type="presOf" srcId="{82192988-CF29-46D6-BC23-2B7FBF7A10E2}" destId="{B9A6639A-2261-44FF-A747-263C1C4314A5}" srcOrd="0" destOrd="0" presId="urn:microsoft.com/office/officeart/2005/8/layout/chevron2"/>
    <dgm:cxn modelId="{182ED2E1-EC3E-44B8-A0AC-45B68E4E828A}" srcId="{82192988-CF29-46D6-BC23-2B7FBF7A10E2}" destId="{FF3D0753-B859-421A-8F2B-B162734C664C}" srcOrd="0" destOrd="0" parTransId="{C2531AD4-E505-4A8E-9F96-4D3235F455C5}" sibTransId="{94FDE3D7-E3F1-47D2-8B63-90B667FB9095}"/>
    <dgm:cxn modelId="{D7D7F351-B950-412E-8EB0-5902E33855D5}" type="presParOf" srcId="{8599217A-C02B-4961-B305-316439762327}" destId="{BA695789-F507-44D3-AA75-64C0821D8C52}" srcOrd="0" destOrd="0" presId="urn:microsoft.com/office/officeart/2005/8/layout/chevron2"/>
    <dgm:cxn modelId="{3A9C5DD4-DD17-4C1F-8515-F283F5675157}" type="presParOf" srcId="{BA695789-F507-44D3-AA75-64C0821D8C52}" destId="{B9A6639A-2261-44FF-A747-263C1C4314A5}" srcOrd="0" destOrd="0" presId="urn:microsoft.com/office/officeart/2005/8/layout/chevron2"/>
    <dgm:cxn modelId="{69D585E9-2627-4C7F-9DF8-3C27F2DEB8C4}" type="presParOf" srcId="{BA695789-F507-44D3-AA75-64C0821D8C52}" destId="{F889D517-58D4-4B0E-B0D2-16E522840F36}" srcOrd="1" destOrd="0" presId="urn:microsoft.com/office/officeart/2005/8/layout/chevron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EE9F7A4-FDC8-43DB-81E9-6C9BC54388BD}" type="doc">
      <dgm:prSet loTypeId="urn:microsoft.com/office/officeart/2005/8/layout/process5" loCatId="process" qsTypeId="urn:microsoft.com/office/officeart/2005/8/quickstyle/3d3" qsCatId="3D" csTypeId="urn:microsoft.com/office/officeart/2005/8/colors/colorful4" csCatId="colorful" phldr="1"/>
      <dgm:spPr/>
      <dgm:t>
        <a:bodyPr/>
        <a:lstStyle/>
        <a:p>
          <a:endParaRPr lang="es-ES"/>
        </a:p>
      </dgm:t>
    </dgm:pt>
    <dgm:pt modelId="{8D8F5428-D7A5-408A-A258-06BE6A0599DA}">
      <dgm:prSet custT="1"/>
      <dgm:spPr/>
      <dgm:t>
        <a:bodyPr/>
        <a:lstStyle/>
        <a:p>
          <a:r>
            <a:rPr lang="es-EC" sz="1400"/>
            <a:t>Aplicación de Fuentes de luz suplementaria</a:t>
          </a:r>
          <a:endParaRPr lang="es-EC" sz="1400" dirty="0"/>
        </a:p>
      </dgm:t>
    </dgm:pt>
    <dgm:pt modelId="{4C801BD4-55E2-4FC4-9303-D51C063BAA8D}" type="parTrans" cxnId="{BBE880EB-1E3E-48D0-A305-C6AA09B50E26}">
      <dgm:prSet/>
      <dgm:spPr/>
      <dgm:t>
        <a:bodyPr/>
        <a:lstStyle/>
        <a:p>
          <a:endParaRPr lang="es-ES" sz="2400"/>
        </a:p>
      </dgm:t>
    </dgm:pt>
    <dgm:pt modelId="{A1FE79A2-97F6-43BE-8942-CB9BCBFE1133}" type="sibTrans" cxnId="{BBE880EB-1E3E-48D0-A305-C6AA09B50E26}">
      <dgm:prSet custT="1"/>
      <dgm:spPr/>
      <dgm:t>
        <a:bodyPr/>
        <a:lstStyle/>
        <a:p>
          <a:endParaRPr lang="es-ES" sz="1050"/>
        </a:p>
      </dgm:t>
    </dgm:pt>
    <dgm:pt modelId="{DC363090-D304-4B21-99D8-348CFC81294A}" type="pres">
      <dgm:prSet presAssocID="{8EE9F7A4-FDC8-43DB-81E9-6C9BC54388BD}" presName="diagram" presStyleCnt="0">
        <dgm:presLayoutVars>
          <dgm:dir/>
          <dgm:resizeHandles val="exact"/>
        </dgm:presLayoutVars>
      </dgm:prSet>
      <dgm:spPr/>
    </dgm:pt>
    <dgm:pt modelId="{37599F72-3DC2-408A-BE22-E6AFC78797EA}" type="pres">
      <dgm:prSet presAssocID="{8D8F5428-D7A5-408A-A258-06BE6A0599DA}" presName="node" presStyleLbl="node1" presStyleIdx="0" presStyleCnt="1" custLinFactNeighborX="6132" custLinFactNeighborY="681">
        <dgm:presLayoutVars>
          <dgm:bulletEnabled val="1"/>
        </dgm:presLayoutVars>
      </dgm:prSet>
      <dgm:spPr/>
    </dgm:pt>
  </dgm:ptLst>
  <dgm:cxnLst>
    <dgm:cxn modelId="{E732AC91-000E-43ED-B763-45CB23901375}" type="presOf" srcId="{8D8F5428-D7A5-408A-A258-06BE6A0599DA}" destId="{37599F72-3DC2-408A-BE22-E6AFC78797EA}" srcOrd="0" destOrd="0" presId="urn:microsoft.com/office/officeart/2005/8/layout/process5"/>
    <dgm:cxn modelId="{14A997DD-FC13-49DA-B21E-2EB845238037}" type="presOf" srcId="{8EE9F7A4-FDC8-43DB-81E9-6C9BC54388BD}" destId="{DC363090-D304-4B21-99D8-348CFC81294A}" srcOrd="0" destOrd="0" presId="urn:microsoft.com/office/officeart/2005/8/layout/process5"/>
    <dgm:cxn modelId="{BBE880EB-1E3E-48D0-A305-C6AA09B50E26}" srcId="{8EE9F7A4-FDC8-43DB-81E9-6C9BC54388BD}" destId="{8D8F5428-D7A5-408A-A258-06BE6A0599DA}" srcOrd="0" destOrd="0" parTransId="{4C801BD4-55E2-4FC4-9303-D51C063BAA8D}" sibTransId="{A1FE79A2-97F6-43BE-8942-CB9BCBFE1133}"/>
    <dgm:cxn modelId="{B8C94B83-CA04-46C0-9785-DDF632475601}" type="presParOf" srcId="{DC363090-D304-4B21-99D8-348CFC81294A}" destId="{37599F72-3DC2-408A-BE22-E6AFC78797EA}" srcOrd="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0FC2231-C167-49D9-971E-F3B44ADB06D9}" type="doc">
      <dgm:prSet loTypeId="urn:microsoft.com/office/officeart/2005/8/layout/hProcess9" loCatId="process" qsTypeId="urn:microsoft.com/office/officeart/2005/8/quickstyle/3d1" qsCatId="3D" csTypeId="urn:microsoft.com/office/officeart/2005/8/colors/colorful2" csCatId="colorful" phldr="1"/>
      <dgm:spPr/>
    </dgm:pt>
    <dgm:pt modelId="{85047093-BE2C-4336-89AD-407DED5D14BC}">
      <dgm:prSet phldrT="[Texto]"/>
      <dgm:spPr/>
      <dgm:t>
        <a:bodyPr/>
        <a:lstStyle/>
        <a:p>
          <a:r>
            <a:rPr lang="es-ES" dirty="0"/>
            <a:t>Manejo de variables adaptadas o resistentes a plagas.</a:t>
          </a:r>
        </a:p>
      </dgm:t>
    </dgm:pt>
    <dgm:pt modelId="{C823F1B8-7EB6-4B48-BC1D-387CC1766A10}" type="parTrans" cxnId="{C43B1C18-DA81-44FE-B372-587B9499F3CE}">
      <dgm:prSet/>
      <dgm:spPr/>
      <dgm:t>
        <a:bodyPr/>
        <a:lstStyle/>
        <a:p>
          <a:endParaRPr lang="es-ES"/>
        </a:p>
      </dgm:t>
    </dgm:pt>
    <dgm:pt modelId="{ECCB9E98-7561-441C-8D07-DF2B27C20EA4}" type="sibTrans" cxnId="{C43B1C18-DA81-44FE-B372-587B9499F3CE}">
      <dgm:prSet/>
      <dgm:spPr/>
      <dgm:t>
        <a:bodyPr/>
        <a:lstStyle/>
        <a:p>
          <a:endParaRPr lang="es-ES"/>
        </a:p>
      </dgm:t>
    </dgm:pt>
    <dgm:pt modelId="{EDC8E83E-94CC-4468-85B5-F05CE7FC89B1}">
      <dgm:prSet/>
      <dgm:spPr/>
      <dgm:t>
        <a:bodyPr/>
        <a:lstStyle/>
        <a:p>
          <a:r>
            <a:rPr lang="es-ES" dirty="0"/>
            <a:t>Control de fecha de siembra.</a:t>
          </a:r>
          <a:endParaRPr lang="es-EC" dirty="0"/>
        </a:p>
      </dgm:t>
    </dgm:pt>
    <dgm:pt modelId="{AFDD6DB5-9764-497E-B044-014976A1A745}" type="parTrans" cxnId="{5D54A97E-744C-4174-9F33-509D7D5A6AAC}">
      <dgm:prSet/>
      <dgm:spPr/>
      <dgm:t>
        <a:bodyPr/>
        <a:lstStyle/>
        <a:p>
          <a:endParaRPr lang="es-ES"/>
        </a:p>
      </dgm:t>
    </dgm:pt>
    <dgm:pt modelId="{FCE7DE78-9CB8-4FE5-87A7-50A586B3C753}" type="sibTrans" cxnId="{5D54A97E-744C-4174-9F33-509D7D5A6AAC}">
      <dgm:prSet/>
      <dgm:spPr/>
      <dgm:t>
        <a:bodyPr/>
        <a:lstStyle/>
        <a:p>
          <a:endParaRPr lang="es-ES"/>
        </a:p>
      </dgm:t>
    </dgm:pt>
    <dgm:pt modelId="{10CC94B5-967C-499B-83DD-5CFF841DD337}">
      <dgm:prSet/>
      <dgm:spPr/>
      <dgm:t>
        <a:bodyPr/>
        <a:lstStyle/>
        <a:p>
          <a:r>
            <a:rPr lang="es-ES" dirty="0"/>
            <a:t>Manejo de equipos que excluyen o limitan plagas.</a:t>
          </a:r>
          <a:endParaRPr lang="es-EC" dirty="0"/>
        </a:p>
      </dgm:t>
    </dgm:pt>
    <dgm:pt modelId="{C0C9D941-239A-41A1-B37A-EDE9EC36F53E}" type="parTrans" cxnId="{87A66920-181C-4DEA-8B46-9DAE2AC977D0}">
      <dgm:prSet/>
      <dgm:spPr/>
      <dgm:t>
        <a:bodyPr/>
        <a:lstStyle/>
        <a:p>
          <a:endParaRPr lang="es-ES"/>
        </a:p>
      </dgm:t>
    </dgm:pt>
    <dgm:pt modelId="{87F32DE2-104D-4C3C-9D1E-B8280E130BE7}" type="sibTrans" cxnId="{87A66920-181C-4DEA-8B46-9DAE2AC977D0}">
      <dgm:prSet/>
      <dgm:spPr/>
      <dgm:t>
        <a:bodyPr/>
        <a:lstStyle/>
        <a:p>
          <a:endParaRPr lang="es-ES"/>
        </a:p>
      </dgm:t>
    </dgm:pt>
    <dgm:pt modelId="{3B007E98-078A-4218-A687-0A472A239217}">
      <dgm:prSet/>
      <dgm:spPr/>
      <dgm:t>
        <a:bodyPr/>
        <a:lstStyle/>
        <a:p>
          <a:r>
            <a:rPr lang="es-ES" dirty="0"/>
            <a:t>Alteración de condiciones ambientales.</a:t>
          </a:r>
          <a:endParaRPr lang="es-EC" dirty="0"/>
        </a:p>
      </dgm:t>
    </dgm:pt>
    <dgm:pt modelId="{1A3A612F-9DEB-4309-BAEF-23F23FE8CBD3}" type="parTrans" cxnId="{35B080B8-D693-4482-898A-D26332E6C44A}">
      <dgm:prSet/>
      <dgm:spPr/>
      <dgm:t>
        <a:bodyPr/>
        <a:lstStyle/>
        <a:p>
          <a:endParaRPr lang="es-ES"/>
        </a:p>
      </dgm:t>
    </dgm:pt>
    <dgm:pt modelId="{C0E72993-A60A-4FDC-950A-0611D2416C61}" type="sibTrans" cxnId="{35B080B8-D693-4482-898A-D26332E6C44A}">
      <dgm:prSet/>
      <dgm:spPr/>
      <dgm:t>
        <a:bodyPr/>
        <a:lstStyle/>
        <a:p>
          <a:endParaRPr lang="es-ES"/>
        </a:p>
      </dgm:t>
    </dgm:pt>
    <dgm:pt modelId="{F0C8AAEA-83C6-46CF-97C1-9D581755306E}">
      <dgm:prSet/>
      <dgm:spPr/>
      <dgm:t>
        <a:bodyPr/>
        <a:lstStyle/>
        <a:p>
          <a:r>
            <a:rPr lang="es-ES" dirty="0"/>
            <a:t>Inclusión de organismos vivos para controlar las plagas.</a:t>
          </a:r>
          <a:endParaRPr lang="es-EC" dirty="0"/>
        </a:p>
      </dgm:t>
    </dgm:pt>
    <dgm:pt modelId="{61EA6C20-A03E-495C-AFF0-29DA095F0A43}" type="parTrans" cxnId="{462A831C-6965-49BC-91C7-F6BCA6A6B2B5}">
      <dgm:prSet/>
      <dgm:spPr/>
      <dgm:t>
        <a:bodyPr/>
        <a:lstStyle/>
        <a:p>
          <a:endParaRPr lang="es-ES"/>
        </a:p>
      </dgm:t>
    </dgm:pt>
    <dgm:pt modelId="{1291AD5F-BA7A-4BEF-B6F0-466D5D3A9581}" type="sibTrans" cxnId="{462A831C-6965-49BC-91C7-F6BCA6A6B2B5}">
      <dgm:prSet/>
      <dgm:spPr/>
      <dgm:t>
        <a:bodyPr/>
        <a:lstStyle/>
        <a:p>
          <a:endParaRPr lang="es-ES"/>
        </a:p>
      </dgm:t>
    </dgm:pt>
    <dgm:pt modelId="{4DABE087-9C55-44A2-A675-6272643E2F00}" type="pres">
      <dgm:prSet presAssocID="{A0FC2231-C167-49D9-971E-F3B44ADB06D9}" presName="CompostProcess" presStyleCnt="0">
        <dgm:presLayoutVars>
          <dgm:dir/>
          <dgm:resizeHandles val="exact"/>
        </dgm:presLayoutVars>
      </dgm:prSet>
      <dgm:spPr/>
    </dgm:pt>
    <dgm:pt modelId="{F33AB03C-DA24-4784-8C41-8FA22FDCE31A}" type="pres">
      <dgm:prSet presAssocID="{A0FC2231-C167-49D9-971E-F3B44ADB06D9}" presName="arrow" presStyleLbl="bgShp" presStyleIdx="0" presStyleCnt="1"/>
      <dgm:spPr/>
    </dgm:pt>
    <dgm:pt modelId="{CA5E75C9-9375-405F-AAEA-97A13A30F251}" type="pres">
      <dgm:prSet presAssocID="{A0FC2231-C167-49D9-971E-F3B44ADB06D9}" presName="linearProcess" presStyleCnt="0"/>
      <dgm:spPr/>
    </dgm:pt>
    <dgm:pt modelId="{EEB8A0A5-078F-4AF9-AA7F-954581728468}" type="pres">
      <dgm:prSet presAssocID="{85047093-BE2C-4336-89AD-407DED5D14BC}" presName="textNode" presStyleLbl="node1" presStyleIdx="0" presStyleCnt="5">
        <dgm:presLayoutVars>
          <dgm:bulletEnabled val="1"/>
        </dgm:presLayoutVars>
      </dgm:prSet>
      <dgm:spPr/>
    </dgm:pt>
    <dgm:pt modelId="{67F71962-EBA4-4239-AA7A-D3DA62D9F537}" type="pres">
      <dgm:prSet presAssocID="{ECCB9E98-7561-441C-8D07-DF2B27C20EA4}" presName="sibTrans" presStyleCnt="0"/>
      <dgm:spPr/>
    </dgm:pt>
    <dgm:pt modelId="{1BD44E89-9B43-4D84-ADDA-94FA0356C316}" type="pres">
      <dgm:prSet presAssocID="{EDC8E83E-94CC-4468-85B5-F05CE7FC89B1}" presName="textNode" presStyleLbl="node1" presStyleIdx="1" presStyleCnt="5">
        <dgm:presLayoutVars>
          <dgm:bulletEnabled val="1"/>
        </dgm:presLayoutVars>
      </dgm:prSet>
      <dgm:spPr/>
    </dgm:pt>
    <dgm:pt modelId="{2FFB27E1-19FA-49AF-847D-54F1CBDF887B}" type="pres">
      <dgm:prSet presAssocID="{FCE7DE78-9CB8-4FE5-87A7-50A586B3C753}" presName="sibTrans" presStyleCnt="0"/>
      <dgm:spPr/>
    </dgm:pt>
    <dgm:pt modelId="{BDFFD2B8-3A60-4AF7-80E0-C2300C470563}" type="pres">
      <dgm:prSet presAssocID="{10CC94B5-967C-499B-83DD-5CFF841DD337}" presName="textNode" presStyleLbl="node1" presStyleIdx="2" presStyleCnt="5">
        <dgm:presLayoutVars>
          <dgm:bulletEnabled val="1"/>
        </dgm:presLayoutVars>
      </dgm:prSet>
      <dgm:spPr/>
    </dgm:pt>
    <dgm:pt modelId="{2821349B-DA09-40BD-AEE0-80ECB32CE6AE}" type="pres">
      <dgm:prSet presAssocID="{87F32DE2-104D-4C3C-9D1E-B8280E130BE7}" presName="sibTrans" presStyleCnt="0"/>
      <dgm:spPr/>
    </dgm:pt>
    <dgm:pt modelId="{8217BAFA-FF6A-4658-8A03-F91F65632EFA}" type="pres">
      <dgm:prSet presAssocID="{3B007E98-078A-4218-A687-0A472A239217}" presName="textNode" presStyleLbl="node1" presStyleIdx="3" presStyleCnt="5">
        <dgm:presLayoutVars>
          <dgm:bulletEnabled val="1"/>
        </dgm:presLayoutVars>
      </dgm:prSet>
      <dgm:spPr/>
    </dgm:pt>
    <dgm:pt modelId="{21D9195D-4386-4435-BB55-CA7806CB8D2D}" type="pres">
      <dgm:prSet presAssocID="{C0E72993-A60A-4FDC-950A-0611D2416C61}" presName="sibTrans" presStyleCnt="0"/>
      <dgm:spPr/>
    </dgm:pt>
    <dgm:pt modelId="{755FECA9-6D30-426E-B10C-94A145B49EA8}" type="pres">
      <dgm:prSet presAssocID="{F0C8AAEA-83C6-46CF-97C1-9D581755306E}" presName="textNode" presStyleLbl="node1" presStyleIdx="4" presStyleCnt="5">
        <dgm:presLayoutVars>
          <dgm:bulletEnabled val="1"/>
        </dgm:presLayoutVars>
      </dgm:prSet>
      <dgm:spPr/>
    </dgm:pt>
  </dgm:ptLst>
  <dgm:cxnLst>
    <dgm:cxn modelId="{61B23610-3BD8-4EA4-8757-92F7F6264617}" type="presOf" srcId="{85047093-BE2C-4336-89AD-407DED5D14BC}" destId="{EEB8A0A5-078F-4AF9-AA7F-954581728468}" srcOrd="0" destOrd="0" presId="urn:microsoft.com/office/officeart/2005/8/layout/hProcess9"/>
    <dgm:cxn modelId="{C2F1C211-CBAE-4B59-BBF7-8554F5B745FB}" type="presOf" srcId="{A0FC2231-C167-49D9-971E-F3B44ADB06D9}" destId="{4DABE087-9C55-44A2-A675-6272643E2F00}" srcOrd="0" destOrd="0" presId="urn:microsoft.com/office/officeart/2005/8/layout/hProcess9"/>
    <dgm:cxn modelId="{B2349513-5CD6-4D9D-95AB-A3756008A9B2}" type="presOf" srcId="{F0C8AAEA-83C6-46CF-97C1-9D581755306E}" destId="{755FECA9-6D30-426E-B10C-94A145B49EA8}" srcOrd="0" destOrd="0" presId="urn:microsoft.com/office/officeart/2005/8/layout/hProcess9"/>
    <dgm:cxn modelId="{C43B1C18-DA81-44FE-B372-587B9499F3CE}" srcId="{A0FC2231-C167-49D9-971E-F3B44ADB06D9}" destId="{85047093-BE2C-4336-89AD-407DED5D14BC}" srcOrd="0" destOrd="0" parTransId="{C823F1B8-7EB6-4B48-BC1D-387CC1766A10}" sibTransId="{ECCB9E98-7561-441C-8D07-DF2B27C20EA4}"/>
    <dgm:cxn modelId="{462A831C-6965-49BC-91C7-F6BCA6A6B2B5}" srcId="{A0FC2231-C167-49D9-971E-F3B44ADB06D9}" destId="{F0C8AAEA-83C6-46CF-97C1-9D581755306E}" srcOrd="4" destOrd="0" parTransId="{61EA6C20-A03E-495C-AFF0-29DA095F0A43}" sibTransId="{1291AD5F-BA7A-4BEF-B6F0-466D5D3A9581}"/>
    <dgm:cxn modelId="{87A66920-181C-4DEA-8B46-9DAE2AC977D0}" srcId="{A0FC2231-C167-49D9-971E-F3B44ADB06D9}" destId="{10CC94B5-967C-499B-83DD-5CFF841DD337}" srcOrd="2" destOrd="0" parTransId="{C0C9D941-239A-41A1-B37A-EDE9EC36F53E}" sibTransId="{87F32DE2-104D-4C3C-9D1E-B8280E130BE7}"/>
    <dgm:cxn modelId="{9AA6BA61-25C1-4069-8B2E-FA49D20D4619}" type="presOf" srcId="{10CC94B5-967C-499B-83DD-5CFF841DD337}" destId="{BDFFD2B8-3A60-4AF7-80E0-C2300C470563}" srcOrd="0" destOrd="0" presId="urn:microsoft.com/office/officeart/2005/8/layout/hProcess9"/>
    <dgm:cxn modelId="{850ED863-F0BD-4026-8DA9-71FAD859E410}" type="presOf" srcId="{3B007E98-078A-4218-A687-0A472A239217}" destId="{8217BAFA-FF6A-4658-8A03-F91F65632EFA}" srcOrd="0" destOrd="0" presId="urn:microsoft.com/office/officeart/2005/8/layout/hProcess9"/>
    <dgm:cxn modelId="{5D54A97E-744C-4174-9F33-509D7D5A6AAC}" srcId="{A0FC2231-C167-49D9-971E-F3B44ADB06D9}" destId="{EDC8E83E-94CC-4468-85B5-F05CE7FC89B1}" srcOrd="1" destOrd="0" parTransId="{AFDD6DB5-9764-497E-B044-014976A1A745}" sibTransId="{FCE7DE78-9CB8-4FE5-87A7-50A586B3C753}"/>
    <dgm:cxn modelId="{FBD70984-987A-47C3-A12A-623A6B38161B}" type="presOf" srcId="{EDC8E83E-94CC-4468-85B5-F05CE7FC89B1}" destId="{1BD44E89-9B43-4D84-ADDA-94FA0356C316}" srcOrd="0" destOrd="0" presId="urn:microsoft.com/office/officeart/2005/8/layout/hProcess9"/>
    <dgm:cxn modelId="{35B080B8-D693-4482-898A-D26332E6C44A}" srcId="{A0FC2231-C167-49D9-971E-F3B44ADB06D9}" destId="{3B007E98-078A-4218-A687-0A472A239217}" srcOrd="3" destOrd="0" parTransId="{1A3A612F-9DEB-4309-BAEF-23F23FE8CBD3}" sibTransId="{C0E72993-A60A-4FDC-950A-0611D2416C61}"/>
    <dgm:cxn modelId="{67FBD505-AD6E-405B-ADE3-F1AA6912B2BA}" type="presParOf" srcId="{4DABE087-9C55-44A2-A675-6272643E2F00}" destId="{F33AB03C-DA24-4784-8C41-8FA22FDCE31A}" srcOrd="0" destOrd="0" presId="urn:microsoft.com/office/officeart/2005/8/layout/hProcess9"/>
    <dgm:cxn modelId="{2F39BE1A-DD41-4952-B341-8B4229C81E88}" type="presParOf" srcId="{4DABE087-9C55-44A2-A675-6272643E2F00}" destId="{CA5E75C9-9375-405F-AAEA-97A13A30F251}" srcOrd="1" destOrd="0" presId="urn:microsoft.com/office/officeart/2005/8/layout/hProcess9"/>
    <dgm:cxn modelId="{85747E43-9204-4BA4-8477-0832D67EC2F2}" type="presParOf" srcId="{CA5E75C9-9375-405F-AAEA-97A13A30F251}" destId="{EEB8A0A5-078F-4AF9-AA7F-954581728468}" srcOrd="0" destOrd="0" presId="urn:microsoft.com/office/officeart/2005/8/layout/hProcess9"/>
    <dgm:cxn modelId="{EF724982-EAFF-436B-B048-343496DE0510}" type="presParOf" srcId="{CA5E75C9-9375-405F-AAEA-97A13A30F251}" destId="{67F71962-EBA4-4239-AA7A-D3DA62D9F537}" srcOrd="1" destOrd="0" presId="urn:microsoft.com/office/officeart/2005/8/layout/hProcess9"/>
    <dgm:cxn modelId="{70E039FD-2D6C-4EFF-92DE-F0F37B5E7471}" type="presParOf" srcId="{CA5E75C9-9375-405F-AAEA-97A13A30F251}" destId="{1BD44E89-9B43-4D84-ADDA-94FA0356C316}" srcOrd="2" destOrd="0" presId="urn:microsoft.com/office/officeart/2005/8/layout/hProcess9"/>
    <dgm:cxn modelId="{598B4954-867A-4DDA-B977-E6D35C63BDAF}" type="presParOf" srcId="{CA5E75C9-9375-405F-AAEA-97A13A30F251}" destId="{2FFB27E1-19FA-49AF-847D-54F1CBDF887B}" srcOrd="3" destOrd="0" presId="urn:microsoft.com/office/officeart/2005/8/layout/hProcess9"/>
    <dgm:cxn modelId="{BF82A041-B288-4681-A1F3-D750D31CBB67}" type="presParOf" srcId="{CA5E75C9-9375-405F-AAEA-97A13A30F251}" destId="{BDFFD2B8-3A60-4AF7-80E0-C2300C470563}" srcOrd="4" destOrd="0" presId="urn:microsoft.com/office/officeart/2005/8/layout/hProcess9"/>
    <dgm:cxn modelId="{459527B0-AE39-4245-B53B-C8F7B9F0F032}" type="presParOf" srcId="{CA5E75C9-9375-405F-AAEA-97A13A30F251}" destId="{2821349B-DA09-40BD-AEE0-80ECB32CE6AE}" srcOrd="5" destOrd="0" presId="urn:microsoft.com/office/officeart/2005/8/layout/hProcess9"/>
    <dgm:cxn modelId="{0944EA64-5B7D-493D-91FB-33BDDE729985}" type="presParOf" srcId="{CA5E75C9-9375-405F-AAEA-97A13A30F251}" destId="{8217BAFA-FF6A-4658-8A03-F91F65632EFA}" srcOrd="6" destOrd="0" presId="urn:microsoft.com/office/officeart/2005/8/layout/hProcess9"/>
    <dgm:cxn modelId="{257DB709-11D5-4B3C-A427-FAA295072DC4}" type="presParOf" srcId="{CA5E75C9-9375-405F-AAEA-97A13A30F251}" destId="{21D9195D-4386-4435-BB55-CA7806CB8D2D}" srcOrd="7" destOrd="0" presId="urn:microsoft.com/office/officeart/2005/8/layout/hProcess9"/>
    <dgm:cxn modelId="{4B5C1CF0-64A9-42B5-9846-8ED2DEDF4830}" type="presParOf" srcId="{CA5E75C9-9375-405F-AAEA-97A13A30F251}" destId="{755FECA9-6D30-426E-B10C-94A145B49EA8}"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53C5C53-044D-4439-A475-8E0A282A4CF1}" type="doc">
      <dgm:prSet loTypeId="urn:microsoft.com/office/officeart/2005/8/layout/list1" loCatId="list" qsTypeId="urn:microsoft.com/office/officeart/2005/8/quickstyle/3d1" qsCatId="3D" csTypeId="urn:microsoft.com/office/officeart/2005/8/colors/colorful3" csCatId="colorful" phldr="1"/>
      <dgm:spPr/>
      <dgm:t>
        <a:bodyPr/>
        <a:lstStyle/>
        <a:p>
          <a:endParaRPr lang="es-ES"/>
        </a:p>
      </dgm:t>
    </dgm:pt>
    <dgm:pt modelId="{9F173ACB-4561-45E7-8C1A-442E7A581E9C}">
      <dgm:prSet phldrT="[Texto]"/>
      <dgm:spPr/>
      <dgm:t>
        <a:bodyPr/>
        <a:lstStyle/>
        <a:p>
          <a:pPr>
            <a:buNone/>
          </a:pPr>
          <a:r>
            <a:rPr lang="es-ES" b="1"/>
            <a:t>Tecnología en desarrollo de software</a:t>
          </a:r>
          <a:endParaRPr lang="es-ES"/>
        </a:p>
      </dgm:t>
    </dgm:pt>
    <dgm:pt modelId="{CD4BFE43-2C15-46A7-BC84-7DE14DE75B5A}" type="parTrans" cxnId="{7275CB47-DDC8-4205-8CD9-0CC185C41CEE}">
      <dgm:prSet/>
      <dgm:spPr/>
      <dgm:t>
        <a:bodyPr/>
        <a:lstStyle/>
        <a:p>
          <a:endParaRPr lang="es-ES"/>
        </a:p>
      </dgm:t>
    </dgm:pt>
    <dgm:pt modelId="{1C2275BE-48F0-4BF6-9339-CDEBDDF23EE4}" type="sibTrans" cxnId="{7275CB47-DDC8-4205-8CD9-0CC185C41CEE}">
      <dgm:prSet/>
      <dgm:spPr/>
      <dgm:t>
        <a:bodyPr/>
        <a:lstStyle/>
        <a:p>
          <a:endParaRPr lang="es-ES"/>
        </a:p>
      </dgm:t>
    </dgm:pt>
    <dgm:pt modelId="{0F9493E3-1BE4-42D2-9BBF-C77051ED3D90}">
      <dgm:prSet/>
      <dgm:spPr/>
      <dgm:t>
        <a:bodyPr/>
        <a:lstStyle/>
        <a:p>
          <a:r>
            <a:rPr lang="es-ES" b="1">
              <a:latin typeface="Arial" panose="020B0604020202020204" pitchFamily="34" charset="0"/>
              <a:cs typeface="Arial" panose="020B0604020202020204" pitchFamily="34" charset="0"/>
            </a:rPr>
            <a:t>Tecnología de precisión</a:t>
          </a:r>
          <a:endParaRPr lang="es-EC" dirty="0">
            <a:latin typeface="Arial" panose="020B0604020202020204" pitchFamily="34" charset="0"/>
            <a:cs typeface="Arial" panose="020B0604020202020204" pitchFamily="34" charset="0"/>
          </a:endParaRPr>
        </a:p>
      </dgm:t>
    </dgm:pt>
    <dgm:pt modelId="{5EA070FD-E4CA-4D5C-A189-34DB44CCD507}" type="parTrans" cxnId="{10B7DF56-CB66-4024-93F1-6EBCD17B3B77}">
      <dgm:prSet/>
      <dgm:spPr/>
      <dgm:t>
        <a:bodyPr/>
        <a:lstStyle/>
        <a:p>
          <a:endParaRPr lang="es-ES"/>
        </a:p>
      </dgm:t>
    </dgm:pt>
    <dgm:pt modelId="{7BCFEDB7-824F-459E-88B6-CE89FDBB84DB}" type="sibTrans" cxnId="{10B7DF56-CB66-4024-93F1-6EBCD17B3B77}">
      <dgm:prSet/>
      <dgm:spPr/>
      <dgm:t>
        <a:bodyPr/>
        <a:lstStyle/>
        <a:p>
          <a:endParaRPr lang="es-ES"/>
        </a:p>
      </dgm:t>
    </dgm:pt>
    <dgm:pt modelId="{77E6A7E0-4502-4168-8E48-74D03E22D9B1}">
      <dgm:prSet/>
      <dgm:spPr/>
      <dgm:t>
        <a:bodyPr/>
        <a:lstStyle/>
        <a:p>
          <a:r>
            <a:rPr lang="es-ES" b="1">
              <a:latin typeface="Arial" panose="020B0604020202020204" pitchFamily="34" charset="0"/>
              <a:cs typeface="Arial" panose="020B0604020202020204" pitchFamily="34" charset="0"/>
            </a:rPr>
            <a:t>Tecnologías de la información y comunicación</a:t>
          </a:r>
          <a:endParaRPr lang="es-EC" dirty="0">
            <a:latin typeface="Arial" panose="020B0604020202020204" pitchFamily="34" charset="0"/>
            <a:cs typeface="Arial" panose="020B0604020202020204" pitchFamily="34" charset="0"/>
          </a:endParaRPr>
        </a:p>
      </dgm:t>
    </dgm:pt>
    <dgm:pt modelId="{786DD2D6-3AE0-4ED5-BFAF-B24C1212210D}" type="parTrans" cxnId="{4DBF0010-D732-4ADC-91F1-31818252D2F5}">
      <dgm:prSet/>
      <dgm:spPr/>
      <dgm:t>
        <a:bodyPr/>
        <a:lstStyle/>
        <a:p>
          <a:endParaRPr lang="es-ES"/>
        </a:p>
      </dgm:t>
    </dgm:pt>
    <dgm:pt modelId="{19BEB5CD-0BF7-4BFF-B615-BBAC059B92C4}" type="sibTrans" cxnId="{4DBF0010-D732-4ADC-91F1-31818252D2F5}">
      <dgm:prSet/>
      <dgm:spPr/>
      <dgm:t>
        <a:bodyPr/>
        <a:lstStyle/>
        <a:p>
          <a:endParaRPr lang="es-ES"/>
        </a:p>
      </dgm:t>
    </dgm:pt>
    <dgm:pt modelId="{FCD618F3-21D3-4327-9E8F-DCA2880052C4}" type="pres">
      <dgm:prSet presAssocID="{553C5C53-044D-4439-A475-8E0A282A4CF1}" presName="linear" presStyleCnt="0">
        <dgm:presLayoutVars>
          <dgm:dir/>
          <dgm:animLvl val="lvl"/>
          <dgm:resizeHandles val="exact"/>
        </dgm:presLayoutVars>
      </dgm:prSet>
      <dgm:spPr/>
    </dgm:pt>
    <dgm:pt modelId="{167AF06D-CF10-4706-AA8B-E5CEB43C0B98}" type="pres">
      <dgm:prSet presAssocID="{9F173ACB-4561-45E7-8C1A-442E7A581E9C}" presName="parentLin" presStyleCnt="0"/>
      <dgm:spPr/>
    </dgm:pt>
    <dgm:pt modelId="{C22099E6-EA5F-4A01-8172-F0AEC5E28998}" type="pres">
      <dgm:prSet presAssocID="{9F173ACB-4561-45E7-8C1A-442E7A581E9C}" presName="parentLeftMargin" presStyleLbl="node1" presStyleIdx="0" presStyleCnt="3"/>
      <dgm:spPr/>
    </dgm:pt>
    <dgm:pt modelId="{0B32399E-2406-455F-9FE8-0580E370FD67}" type="pres">
      <dgm:prSet presAssocID="{9F173ACB-4561-45E7-8C1A-442E7A581E9C}" presName="parentText" presStyleLbl="node1" presStyleIdx="0" presStyleCnt="3" custScaleY="204023">
        <dgm:presLayoutVars>
          <dgm:chMax val="0"/>
          <dgm:bulletEnabled val="1"/>
        </dgm:presLayoutVars>
      </dgm:prSet>
      <dgm:spPr/>
    </dgm:pt>
    <dgm:pt modelId="{6769CA19-9A7F-4031-87DB-FE70E3E6DDF7}" type="pres">
      <dgm:prSet presAssocID="{9F173ACB-4561-45E7-8C1A-442E7A581E9C}" presName="negativeSpace" presStyleCnt="0"/>
      <dgm:spPr/>
    </dgm:pt>
    <dgm:pt modelId="{B194271C-D6CA-4321-8611-49DA1698605F}" type="pres">
      <dgm:prSet presAssocID="{9F173ACB-4561-45E7-8C1A-442E7A581E9C}" presName="childText" presStyleLbl="conFgAcc1" presStyleIdx="0" presStyleCnt="3">
        <dgm:presLayoutVars>
          <dgm:bulletEnabled val="1"/>
        </dgm:presLayoutVars>
      </dgm:prSet>
      <dgm:spPr/>
    </dgm:pt>
    <dgm:pt modelId="{2FBEA8B7-A295-4035-A8F2-405498D53143}" type="pres">
      <dgm:prSet presAssocID="{1C2275BE-48F0-4BF6-9339-CDEBDDF23EE4}" presName="spaceBetweenRectangles" presStyleCnt="0"/>
      <dgm:spPr/>
    </dgm:pt>
    <dgm:pt modelId="{E41F45E3-CC05-431F-92C6-A3D52CEB9B98}" type="pres">
      <dgm:prSet presAssocID="{0F9493E3-1BE4-42D2-9BBF-C77051ED3D90}" presName="parentLin" presStyleCnt="0"/>
      <dgm:spPr/>
    </dgm:pt>
    <dgm:pt modelId="{34E651AB-F5DF-40FB-BC8E-1E4DC0809855}" type="pres">
      <dgm:prSet presAssocID="{0F9493E3-1BE4-42D2-9BBF-C77051ED3D90}" presName="parentLeftMargin" presStyleLbl="node1" presStyleIdx="0" presStyleCnt="3"/>
      <dgm:spPr/>
    </dgm:pt>
    <dgm:pt modelId="{E7B8E5E0-5560-4D58-8F30-12E969275CAE}" type="pres">
      <dgm:prSet presAssocID="{0F9493E3-1BE4-42D2-9BBF-C77051ED3D90}" presName="parentText" presStyleLbl="node1" presStyleIdx="1" presStyleCnt="3" custScaleY="204023">
        <dgm:presLayoutVars>
          <dgm:chMax val="0"/>
          <dgm:bulletEnabled val="1"/>
        </dgm:presLayoutVars>
      </dgm:prSet>
      <dgm:spPr/>
    </dgm:pt>
    <dgm:pt modelId="{23A72382-78B2-405F-94D0-1478CC7F09EB}" type="pres">
      <dgm:prSet presAssocID="{0F9493E3-1BE4-42D2-9BBF-C77051ED3D90}" presName="negativeSpace" presStyleCnt="0"/>
      <dgm:spPr/>
    </dgm:pt>
    <dgm:pt modelId="{6EE363BE-7E79-4A07-BB2A-433CCE48789E}" type="pres">
      <dgm:prSet presAssocID="{0F9493E3-1BE4-42D2-9BBF-C77051ED3D90}" presName="childText" presStyleLbl="conFgAcc1" presStyleIdx="1" presStyleCnt="3">
        <dgm:presLayoutVars>
          <dgm:bulletEnabled val="1"/>
        </dgm:presLayoutVars>
      </dgm:prSet>
      <dgm:spPr/>
    </dgm:pt>
    <dgm:pt modelId="{71F5A8F2-0F35-4C26-BB7D-BFE7339C8F37}" type="pres">
      <dgm:prSet presAssocID="{7BCFEDB7-824F-459E-88B6-CE89FDBB84DB}" presName="spaceBetweenRectangles" presStyleCnt="0"/>
      <dgm:spPr/>
    </dgm:pt>
    <dgm:pt modelId="{2F1251D2-6945-4A5B-B3BA-89233BB82D72}" type="pres">
      <dgm:prSet presAssocID="{77E6A7E0-4502-4168-8E48-74D03E22D9B1}" presName="parentLin" presStyleCnt="0"/>
      <dgm:spPr/>
    </dgm:pt>
    <dgm:pt modelId="{2D7AF63E-8988-4939-861C-D64F727CC3DB}" type="pres">
      <dgm:prSet presAssocID="{77E6A7E0-4502-4168-8E48-74D03E22D9B1}" presName="parentLeftMargin" presStyleLbl="node1" presStyleIdx="1" presStyleCnt="3"/>
      <dgm:spPr/>
    </dgm:pt>
    <dgm:pt modelId="{A8717137-F7AD-4001-A50E-64A38A139D73}" type="pres">
      <dgm:prSet presAssocID="{77E6A7E0-4502-4168-8E48-74D03E22D9B1}" presName="parentText" presStyleLbl="node1" presStyleIdx="2" presStyleCnt="3" custScaleY="204023">
        <dgm:presLayoutVars>
          <dgm:chMax val="0"/>
          <dgm:bulletEnabled val="1"/>
        </dgm:presLayoutVars>
      </dgm:prSet>
      <dgm:spPr/>
    </dgm:pt>
    <dgm:pt modelId="{6FFB0A72-6C56-4D04-BDB9-ABFD94E35FCF}" type="pres">
      <dgm:prSet presAssocID="{77E6A7E0-4502-4168-8E48-74D03E22D9B1}" presName="negativeSpace" presStyleCnt="0"/>
      <dgm:spPr/>
    </dgm:pt>
    <dgm:pt modelId="{3DEC7182-69F6-48F6-B948-9F54E31CAE7F}" type="pres">
      <dgm:prSet presAssocID="{77E6A7E0-4502-4168-8E48-74D03E22D9B1}" presName="childText" presStyleLbl="conFgAcc1" presStyleIdx="2" presStyleCnt="3">
        <dgm:presLayoutVars>
          <dgm:bulletEnabled val="1"/>
        </dgm:presLayoutVars>
      </dgm:prSet>
      <dgm:spPr/>
    </dgm:pt>
  </dgm:ptLst>
  <dgm:cxnLst>
    <dgm:cxn modelId="{4DBF0010-D732-4ADC-91F1-31818252D2F5}" srcId="{553C5C53-044D-4439-A475-8E0A282A4CF1}" destId="{77E6A7E0-4502-4168-8E48-74D03E22D9B1}" srcOrd="2" destOrd="0" parTransId="{786DD2D6-3AE0-4ED5-BFAF-B24C1212210D}" sibTransId="{19BEB5CD-0BF7-4BFF-B615-BBAC059B92C4}"/>
    <dgm:cxn modelId="{72BFE818-1333-462B-8E69-24986FCD890B}" type="presOf" srcId="{9F173ACB-4561-45E7-8C1A-442E7A581E9C}" destId="{C22099E6-EA5F-4A01-8172-F0AEC5E28998}" srcOrd="0" destOrd="0" presId="urn:microsoft.com/office/officeart/2005/8/layout/list1"/>
    <dgm:cxn modelId="{7B569321-7A08-4E79-B8B7-32210762CBDD}" type="presOf" srcId="{553C5C53-044D-4439-A475-8E0A282A4CF1}" destId="{FCD618F3-21D3-4327-9E8F-DCA2880052C4}" srcOrd="0" destOrd="0" presId="urn:microsoft.com/office/officeart/2005/8/layout/list1"/>
    <dgm:cxn modelId="{7AB09139-9DD3-4B37-B0E1-613CF5EB09ED}" type="presOf" srcId="{77E6A7E0-4502-4168-8E48-74D03E22D9B1}" destId="{A8717137-F7AD-4001-A50E-64A38A139D73}" srcOrd="1" destOrd="0" presId="urn:microsoft.com/office/officeart/2005/8/layout/list1"/>
    <dgm:cxn modelId="{7275CB47-DDC8-4205-8CD9-0CC185C41CEE}" srcId="{553C5C53-044D-4439-A475-8E0A282A4CF1}" destId="{9F173ACB-4561-45E7-8C1A-442E7A581E9C}" srcOrd="0" destOrd="0" parTransId="{CD4BFE43-2C15-46A7-BC84-7DE14DE75B5A}" sibTransId="{1C2275BE-48F0-4BF6-9339-CDEBDDF23EE4}"/>
    <dgm:cxn modelId="{10B7DF56-CB66-4024-93F1-6EBCD17B3B77}" srcId="{553C5C53-044D-4439-A475-8E0A282A4CF1}" destId="{0F9493E3-1BE4-42D2-9BBF-C77051ED3D90}" srcOrd="1" destOrd="0" parTransId="{5EA070FD-E4CA-4D5C-A189-34DB44CCD507}" sibTransId="{7BCFEDB7-824F-459E-88B6-CE89FDBB84DB}"/>
    <dgm:cxn modelId="{151F75C2-E8E5-429C-B4D2-4A963CEFC7E1}" type="presOf" srcId="{9F173ACB-4561-45E7-8C1A-442E7A581E9C}" destId="{0B32399E-2406-455F-9FE8-0580E370FD67}" srcOrd="1" destOrd="0" presId="urn:microsoft.com/office/officeart/2005/8/layout/list1"/>
    <dgm:cxn modelId="{457EABDD-91FA-4676-B7A8-8D6DCBF272CA}" type="presOf" srcId="{0F9493E3-1BE4-42D2-9BBF-C77051ED3D90}" destId="{E7B8E5E0-5560-4D58-8F30-12E969275CAE}" srcOrd="1" destOrd="0" presId="urn:microsoft.com/office/officeart/2005/8/layout/list1"/>
    <dgm:cxn modelId="{4DFB9EEC-AF03-462B-BDF2-E4CFDEC1EE11}" type="presOf" srcId="{77E6A7E0-4502-4168-8E48-74D03E22D9B1}" destId="{2D7AF63E-8988-4939-861C-D64F727CC3DB}" srcOrd="0" destOrd="0" presId="urn:microsoft.com/office/officeart/2005/8/layout/list1"/>
    <dgm:cxn modelId="{1E9BC0F4-F097-4EA1-8B0D-46DB9B1370E3}" type="presOf" srcId="{0F9493E3-1BE4-42D2-9BBF-C77051ED3D90}" destId="{34E651AB-F5DF-40FB-BC8E-1E4DC0809855}" srcOrd="0" destOrd="0" presId="urn:microsoft.com/office/officeart/2005/8/layout/list1"/>
    <dgm:cxn modelId="{FBCE47E8-DE88-4B5F-9A29-FC205B6FDEC3}" type="presParOf" srcId="{FCD618F3-21D3-4327-9E8F-DCA2880052C4}" destId="{167AF06D-CF10-4706-AA8B-E5CEB43C0B98}" srcOrd="0" destOrd="0" presId="urn:microsoft.com/office/officeart/2005/8/layout/list1"/>
    <dgm:cxn modelId="{B7313081-05D6-4105-BBEA-49DB155DBD35}" type="presParOf" srcId="{167AF06D-CF10-4706-AA8B-E5CEB43C0B98}" destId="{C22099E6-EA5F-4A01-8172-F0AEC5E28998}" srcOrd="0" destOrd="0" presId="urn:microsoft.com/office/officeart/2005/8/layout/list1"/>
    <dgm:cxn modelId="{D723A4E0-5992-48BB-8BDA-F5FD90D67EC8}" type="presParOf" srcId="{167AF06D-CF10-4706-AA8B-E5CEB43C0B98}" destId="{0B32399E-2406-455F-9FE8-0580E370FD67}" srcOrd="1" destOrd="0" presId="urn:microsoft.com/office/officeart/2005/8/layout/list1"/>
    <dgm:cxn modelId="{9064A5F6-4919-4EEC-BD7F-061E3AC85EA8}" type="presParOf" srcId="{FCD618F3-21D3-4327-9E8F-DCA2880052C4}" destId="{6769CA19-9A7F-4031-87DB-FE70E3E6DDF7}" srcOrd="1" destOrd="0" presId="urn:microsoft.com/office/officeart/2005/8/layout/list1"/>
    <dgm:cxn modelId="{E0BF1378-3BA2-4280-A949-71FC28818605}" type="presParOf" srcId="{FCD618F3-21D3-4327-9E8F-DCA2880052C4}" destId="{B194271C-D6CA-4321-8611-49DA1698605F}" srcOrd="2" destOrd="0" presId="urn:microsoft.com/office/officeart/2005/8/layout/list1"/>
    <dgm:cxn modelId="{BBD2F6FE-8795-462C-B26C-02F89CCEF715}" type="presParOf" srcId="{FCD618F3-21D3-4327-9E8F-DCA2880052C4}" destId="{2FBEA8B7-A295-4035-A8F2-405498D53143}" srcOrd="3" destOrd="0" presId="urn:microsoft.com/office/officeart/2005/8/layout/list1"/>
    <dgm:cxn modelId="{C9FE94FA-60BB-4BB3-BC0B-31CA46A70859}" type="presParOf" srcId="{FCD618F3-21D3-4327-9E8F-DCA2880052C4}" destId="{E41F45E3-CC05-431F-92C6-A3D52CEB9B98}" srcOrd="4" destOrd="0" presId="urn:microsoft.com/office/officeart/2005/8/layout/list1"/>
    <dgm:cxn modelId="{7797E640-2340-47F5-A609-CAA5CD9A56EA}" type="presParOf" srcId="{E41F45E3-CC05-431F-92C6-A3D52CEB9B98}" destId="{34E651AB-F5DF-40FB-BC8E-1E4DC0809855}" srcOrd="0" destOrd="0" presId="urn:microsoft.com/office/officeart/2005/8/layout/list1"/>
    <dgm:cxn modelId="{ADF2C76E-9739-40B2-A58E-66AA0F8BC5C3}" type="presParOf" srcId="{E41F45E3-CC05-431F-92C6-A3D52CEB9B98}" destId="{E7B8E5E0-5560-4D58-8F30-12E969275CAE}" srcOrd="1" destOrd="0" presId="urn:microsoft.com/office/officeart/2005/8/layout/list1"/>
    <dgm:cxn modelId="{0929F194-653C-4F2C-B04E-A04750116182}" type="presParOf" srcId="{FCD618F3-21D3-4327-9E8F-DCA2880052C4}" destId="{23A72382-78B2-405F-94D0-1478CC7F09EB}" srcOrd="5" destOrd="0" presId="urn:microsoft.com/office/officeart/2005/8/layout/list1"/>
    <dgm:cxn modelId="{ADC98A17-8815-4ADD-ACB1-24B56BD4D67B}" type="presParOf" srcId="{FCD618F3-21D3-4327-9E8F-DCA2880052C4}" destId="{6EE363BE-7E79-4A07-BB2A-433CCE48789E}" srcOrd="6" destOrd="0" presId="urn:microsoft.com/office/officeart/2005/8/layout/list1"/>
    <dgm:cxn modelId="{CDCE9321-8499-4C73-9CC5-DA9D3128D2EF}" type="presParOf" srcId="{FCD618F3-21D3-4327-9E8F-DCA2880052C4}" destId="{71F5A8F2-0F35-4C26-BB7D-BFE7339C8F37}" srcOrd="7" destOrd="0" presId="urn:microsoft.com/office/officeart/2005/8/layout/list1"/>
    <dgm:cxn modelId="{6A8D7078-DF0A-440D-8F1A-056C47511626}" type="presParOf" srcId="{FCD618F3-21D3-4327-9E8F-DCA2880052C4}" destId="{2F1251D2-6945-4A5B-B3BA-89233BB82D72}" srcOrd="8" destOrd="0" presId="urn:microsoft.com/office/officeart/2005/8/layout/list1"/>
    <dgm:cxn modelId="{CB680AF5-F242-44F4-B18F-62ED8DFC40EE}" type="presParOf" srcId="{2F1251D2-6945-4A5B-B3BA-89233BB82D72}" destId="{2D7AF63E-8988-4939-861C-D64F727CC3DB}" srcOrd="0" destOrd="0" presId="urn:microsoft.com/office/officeart/2005/8/layout/list1"/>
    <dgm:cxn modelId="{79C8DEC3-6B3A-49B5-A602-B6FFC63F218B}" type="presParOf" srcId="{2F1251D2-6945-4A5B-B3BA-89233BB82D72}" destId="{A8717137-F7AD-4001-A50E-64A38A139D73}" srcOrd="1" destOrd="0" presId="urn:microsoft.com/office/officeart/2005/8/layout/list1"/>
    <dgm:cxn modelId="{31A98E2F-DB83-4851-9E2D-B4C4DCF338F5}" type="presParOf" srcId="{FCD618F3-21D3-4327-9E8F-DCA2880052C4}" destId="{6FFB0A72-6C56-4D04-BDB9-ABFD94E35FCF}" srcOrd="9" destOrd="0" presId="urn:microsoft.com/office/officeart/2005/8/layout/list1"/>
    <dgm:cxn modelId="{B0C575E8-19E0-4AFE-8BED-BA26AFD08D63}" type="presParOf" srcId="{FCD618F3-21D3-4327-9E8F-DCA2880052C4}" destId="{3DEC7182-69F6-48F6-B948-9F54E31CAE7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02FB275-3CF9-40B1-8575-CBEAE245FDF3}" type="doc">
      <dgm:prSet loTypeId="urn:microsoft.com/office/officeart/2008/layout/HorizontalMultiLevelHierarchy" loCatId="hierarchy" qsTypeId="urn:microsoft.com/office/officeart/2005/8/quickstyle/3d1" qsCatId="3D" csTypeId="urn:microsoft.com/office/officeart/2005/8/colors/colorful5" csCatId="colorful" phldr="1"/>
      <dgm:spPr/>
      <dgm:t>
        <a:bodyPr/>
        <a:lstStyle/>
        <a:p>
          <a:endParaRPr lang="es-ES"/>
        </a:p>
      </dgm:t>
    </dgm:pt>
    <dgm:pt modelId="{CAA11070-DCB4-412E-B974-5409D9345597}">
      <dgm:prSet phldrT="[Texto]" custT="1"/>
      <dgm:spPr/>
      <dgm:t>
        <a:bodyPr/>
        <a:lstStyle/>
        <a:p>
          <a:pPr>
            <a:buNone/>
          </a:pPr>
          <a:r>
            <a:rPr lang="es-ES" sz="2400" b="1" dirty="0"/>
            <a:t>Tecnología en desarrollo de software</a:t>
          </a:r>
          <a:endParaRPr lang="es-ES" sz="2400" dirty="0"/>
        </a:p>
      </dgm:t>
    </dgm:pt>
    <dgm:pt modelId="{D36BED21-30A4-409F-AF55-BDF165EA3683}" type="parTrans" cxnId="{193211B3-2271-447E-8BFC-393E94E90308}">
      <dgm:prSet/>
      <dgm:spPr/>
      <dgm:t>
        <a:bodyPr/>
        <a:lstStyle/>
        <a:p>
          <a:endParaRPr lang="es-ES" sz="2800"/>
        </a:p>
      </dgm:t>
    </dgm:pt>
    <dgm:pt modelId="{3350FE14-0FA7-4227-91BE-3C7260F3A08F}" type="sibTrans" cxnId="{193211B3-2271-447E-8BFC-393E94E90308}">
      <dgm:prSet/>
      <dgm:spPr/>
      <dgm:t>
        <a:bodyPr/>
        <a:lstStyle/>
        <a:p>
          <a:endParaRPr lang="es-ES" sz="2800"/>
        </a:p>
      </dgm:t>
    </dgm:pt>
    <dgm:pt modelId="{9E46FFEE-6AB8-4922-BFED-25101CCA147F}">
      <dgm:prSet custT="1"/>
      <dgm:spPr/>
      <dgm:t>
        <a:bodyPr/>
        <a:lstStyle/>
        <a:p>
          <a:r>
            <a:rPr lang="es-ES" sz="1100" dirty="0"/>
            <a:t>Wireless sensor Network</a:t>
          </a:r>
          <a:endParaRPr lang="es-EC" sz="1100" dirty="0"/>
        </a:p>
      </dgm:t>
    </dgm:pt>
    <dgm:pt modelId="{CC2FBE36-5EBC-4BA4-AA82-10FD40F5594C}" type="parTrans" cxnId="{ABA46D75-AB90-450B-B51D-C7A01C2D3EF5}">
      <dgm:prSet custT="1"/>
      <dgm:spPr/>
      <dgm:t>
        <a:bodyPr/>
        <a:lstStyle/>
        <a:p>
          <a:endParaRPr lang="es-ES" sz="800"/>
        </a:p>
      </dgm:t>
    </dgm:pt>
    <dgm:pt modelId="{763EA67C-4316-4C7D-918C-083D55EA8B0D}" type="sibTrans" cxnId="{ABA46D75-AB90-450B-B51D-C7A01C2D3EF5}">
      <dgm:prSet/>
      <dgm:spPr/>
      <dgm:t>
        <a:bodyPr/>
        <a:lstStyle/>
        <a:p>
          <a:endParaRPr lang="es-ES" sz="2800"/>
        </a:p>
      </dgm:t>
    </dgm:pt>
    <dgm:pt modelId="{3DC69063-5774-4732-936F-6A78A4645071}">
      <dgm:prSet custT="1"/>
      <dgm:spPr/>
      <dgm:t>
        <a:bodyPr/>
        <a:lstStyle/>
        <a:p>
          <a:r>
            <a:rPr lang="es-CO" sz="1100" dirty="0"/>
            <a:t>Protocolo de comunicación de corto alcance </a:t>
          </a:r>
          <a:r>
            <a:rPr lang="es-ES" sz="1100" dirty="0"/>
            <a:t>IEEE 802.4.15 (</a:t>
          </a:r>
          <a:r>
            <a:rPr lang="es-ES" sz="1100" dirty="0" err="1"/>
            <a:t>Zig</a:t>
          </a:r>
          <a:r>
            <a:rPr lang="es-ES" sz="1100" dirty="0"/>
            <a:t> </a:t>
          </a:r>
          <a:r>
            <a:rPr lang="es-ES" sz="1100" dirty="0" err="1"/>
            <a:t>Bee</a:t>
          </a:r>
          <a:r>
            <a:rPr lang="es-ES" sz="1100" dirty="0"/>
            <a:t>)</a:t>
          </a:r>
          <a:endParaRPr lang="es-EC" sz="1100" dirty="0"/>
        </a:p>
      </dgm:t>
    </dgm:pt>
    <dgm:pt modelId="{0826BAFB-CE3B-4960-BB18-2D19D20770C7}" type="parTrans" cxnId="{B2051119-092D-47AC-AF32-7B41B7965C29}">
      <dgm:prSet custT="1"/>
      <dgm:spPr/>
      <dgm:t>
        <a:bodyPr/>
        <a:lstStyle/>
        <a:p>
          <a:endParaRPr lang="es-ES" sz="800"/>
        </a:p>
      </dgm:t>
    </dgm:pt>
    <dgm:pt modelId="{DFD25F1C-41FE-4882-8B63-D00E54F1A4E9}" type="sibTrans" cxnId="{B2051119-092D-47AC-AF32-7B41B7965C29}">
      <dgm:prSet/>
      <dgm:spPr/>
      <dgm:t>
        <a:bodyPr/>
        <a:lstStyle/>
        <a:p>
          <a:endParaRPr lang="es-ES" sz="2800"/>
        </a:p>
      </dgm:t>
    </dgm:pt>
    <dgm:pt modelId="{785ECCF1-CEDD-4C13-A4A6-26FC29878F15}">
      <dgm:prSet custT="1"/>
      <dgm:spPr/>
      <dgm:t>
        <a:bodyPr/>
        <a:lstStyle/>
        <a:p>
          <a:r>
            <a:rPr lang="es-CO" sz="1100" dirty="0" err="1"/>
            <a:t>LabView</a:t>
          </a:r>
          <a:endParaRPr lang="es-EC" sz="1100" dirty="0"/>
        </a:p>
      </dgm:t>
    </dgm:pt>
    <dgm:pt modelId="{D07817C2-2B8D-4D69-8E3C-5B9249929570}" type="parTrans" cxnId="{75BC4B4F-23E5-40BA-9EF1-0F65504A8888}">
      <dgm:prSet custT="1"/>
      <dgm:spPr/>
      <dgm:t>
        <a:bodyPr/>
        <a:lstStyle/>
        <a:p>
          <a:endParaRPr lang="es-ES" sz="800"/>
        </a:p>
      </dgm:t>
    </dgm:pt>
    <dgm:pt modelId="{3F64FFBB-1736-41E1-887A-A2A7E0F1CC99}" type="sibTrans" cxnId="{75BC4B4F-23E5-40BA-9EF1-0F65504A8888}">
      <dgm:prSet/>
      <dgm:spPr/>
      <dgm:t>
        <a:bodyPr/>
        <a:lstStyle/>
        <a:p>
          <a:endParaRPr lang="es-ES" sz="2800"/>
        </a:p>
      </dgm:t>
    </dgm:pt>
    <dgm:pt modelId="{5A0E4EAF-C2F7-4F04-B69E-6CF984AC1848}">
      <dgm:prSet custT="1"/>
      <dgm:spPr/>
      <dgm:t>
        <a:bodyPr/>
        <a:lstStyle/>
        <a:p>
          <a:r>
            <a:rPr lang="es-ES" sz="1200" dirty="0"/>
            <a:t>Precisión en captura de datos, versatilidad, bajo costo de implementación, manejo y mantenimiento, eliminación de costo de cableado, menor consumo de energía, generación de información en tiempo real.</a:t>
          </a:r>
          <a:endParaRPr lang="es-EC" sz="1200" dirty="0"/>
        </a:p>
      </dgm:t>
    </dgm:pt>
    <dgm:pt modelId="{E61BA04B-E959-470D-BD25-2C415DF0A9A8}" type="parTrans" cxnId="{CD9413BE-99B6-48BB-A87A-727693620A43}">
      <dgm:prSet custT="1"/>
      <dgm:spPr/>
      <dgm:t>
        <a:bodyPr/>
        <a:lstStyle/>
        <a:p>
          <a:endParaRPr lang="es-ES" sz="800"/>
        </a:p>
      </dgm:t>
    </dgm:pt>
    <dgm:pt modelId="{3DB404EC-CA6D-4E65-9052-D2F87F6C5A6D}" type="sibTrans" cxnId="{CD9413BE-99B6-48BB-A87A-727693620A43}">
      <dgm:prSet/>
      <dgm:spPr/>
      <dgm:t>
        <a:bodyPr/>
        <a:lstStyle/>
        <a:p>
          <a:endParaRPr lang="es-ES" sz="2800"/>
        </a:p>
      </dgm:t>
    </dgm:pt>
    <dgm:pt modelId="{599C315B-22BD-47D1-9D07-E9A7614626B6}">
      <dgm:prSet custT="1"/>
      <dgm:spPr/>
      <dgm:t>
        <a:bodyPr/>
        <a:lstStyle/>
        <a:p>
          <a:r>
            <a:rPr lang="es-ES" sz="1200" dirty="0"/>
            <a:t>Obtiene índices para generar un bajo consumo de energía manteniendo una alta calidad de información suministrada y un nivel óptimo de seguridad. </a:t>
          </a:r>
          <a:r>
            <a:rPr lang="es-CO" sz="1200" dirty="0"/>
            <a:t> </a:t>
          </a:r>
          <a:endParaRPr lang="es-EC" sz="1200" dirty="0"/>
        </a:p>
      </dgm:t>
    </dgm:pt>
    <dgm:pt modelId="{BEBB015B-2C91-4E5D-A4A4-2E411DA23703}" type="parTrans" cxnId="{9017525C-E03C-4874-A024-032CA6A370B4}">
      <dgm:prSet custT="1"/>
      <dgm:spPr/>
      <dgm:t>
        <a:bodyPr/>
        <a:lstStyle/>
        <a:p>
          <a:endParaRPr lang="es-ES" sz="800"/>
        </a:p>
      </dgm:t>
    </dgm:pt>
    <dgm:pt modelId="{2303CBCB-7C0D-47C7-9140-AE29FEE4A398}" type="sibTrans" cxnId="{9017525C-E03C-4874-A024-032CA6A370B4}">
      <dgm:prSet/>
      <dgm:spPr/>
      <dgm:t>
        <a:bodyPr/>
        <a:lstStyle/>
        <a:p>
          <a:endParaRPr lang="es-ES" sz="2800"/>
        </a:p>
      </dgm:t>
    </dgm:pt>
    <dgm:pt modelId="{3F0BACD0-4DCB-4057-8758-4422DD7EA812}">
      <dgm:prSet custT="1"/>
      <dgm:spPr/>
      <dgm:t>
        <a:bodyPr/>
        <a:lstStyle/>
        <a:p>
          <a:r>
            <a:rPr lang="es-CO" sz="1200" dirty="0"/>
            <a:t>Presentación gráfica de información hacia el usuario ya que ofrece muchas herramientas requeridas por los ingenieros para la medición y control de su productividad. </a:t>
          </a:r>
          <a:endParaRPr lang="es-EC" sz="1200" dirty="0"/>
        </a:p>
      </dgm:t>
    </dgm:pt>
    <dgm:pt modelId="{21712EE9-F6A8-4FA4-9A30-47B511C5BA46}" type="parTrans" cxnId="{627FADA7-8B28-4814-B6C5-367047E8CF16}">
      <dgm:prSet custT="1"/>
      <dgm:spPr/>
      <dgm:t>
        <a:bodyPr/>
        <a:lstStyle/>
        <a:p>
          <a:endParaRPr lang="es-ES" sz="800"/>
        </a:p>
      </dgm:t>
    </dgm:pt>
    <dgm:pt modelId="{AB1333C9-BC4E-4742-AB93-2C6E6F9D3C9A}" type="sibTrans" cxnId="{627FADA7-8B28-4814-B6C5-367047E8CF16}">
      <dgm:prSet/>
      <dgm:spPr/>
      <dgm:t>
        <a:bodyPr/>
        <a:lstStyle/>
        <a:p>
          <a:endParaRPr lang="es-ES" sz="2800"/>
        </a:p>
      </dgm:t>
    </dgm:pt>
    <dgm:pt modelId="{5BF33A92-26C8-415D-923B-C252F01D81B3}" type="pres">
      <dgm:prSet presAssocID="{002FB275-3CF9-40B1-8575-CBEAE245FDF3}" presName="Name0" presStyleCnt="0">
        <dgm:presLayoutVars>
          <dgm:chPref val="1"/>
          <dgm:dir/>
          <dgm:animOne val="branch"/>
          <dgm:animLvl val="lvl"/>
          <dgm:resizeHandles val="exact"/>
        </dgm:presLayoutVars>
      </dgm:prSet>
      <dgm:spPr/>
    </dgm:pt>
    <dgm:pt modelId="{C112A7F7-6264-4F9A-A4F2-1928013EB517}" type="pres">
      <dgm:prSet presAssocID="{CAA11070-DCB4-412E-B974-5409D9345597}" presName="root1" presStyleCnt="0"/>
      <dgm:spPr/>
    </dgm:pt>
    <dgm:pt modelId="{C6F66189-291C-4CA1-8318-68171A4E75E4}" type="pres">
      <dgm:prSet presAssocID="{CAA11070-DCB4-412E-B974-5409D9345597}" presName="LevelOneTextNode" presStyleLbl="node0" presStyleIdx="0" presStyleCnt="1">
        <dgm:presLayoutVars>
          <dgm:chPref val="3"/>
        </dgm:presLayoutVars>
      </dgm:prSet>
      <dgm:spPr/>
    </dgm:pt>
    <dgm:pt modelId="{E084D9FF-8B5B-4BFD-B9AE-798A17570A1F}" type="pres">
      <dgm:prSet presAssocID="{CAA11070-DCB4-412E-B974-5409D9345597}" presName="level2hierChild" presStyleCnt="0"/>
      <dgm:spPr/>
    </dgm:pt>
    <dgm:pt modelId="{1B3CC953-72AE-42FF-8833-E94659588AB0}" type="pres">
      <dgm:prSet presAssocID="{CC2FBE36-5EBC-4BA4-AA82-10FD40F5594C}" presName="conn2-1" presStyleLbl="parChTrans1D2" presStyleIdx="0" presStyleCnt="3"/>
      <dgm:spPr/>
    </dgm:pt>
    <dgm:pt modelId="{B32D29A9-FB09-4ED1-9560-CD902EB9B097}" type="pres">
      <dgm:prSet presAssocID="{CC2FBE36-5EBC-4BA4-AA82-10FD40F5594C}" presName="connTx" presStyleLbl="parChTrans1D2" presStyleIdx="0" presStyleCnt="3"/>
      <dgm:spPr/>
    </dgm:pt>
    <dgm:pt modelId="{7BFAD0AE-1F4F-40A6-B727-A477492B0277}" type="pres">
      <dgm:prSet presAssocID="{9E46FFEE-6AB8-4922-BFED-25101CCA147F}" presName="root2" presStyleCnt="0"/>
      <dgm:spPr/>
    </dgm:pt>
    <dgm:pt modelId="{6FAD9AF9-2719-42B5-A7D6-556C7B9B9D04}" type="pres">
      <dgm:prSet presAssocID="{9E46FFEE-6AB8-4922-BFED-25101CCA147F}" presName="LevelTwoTextNode" presStyleLbl="node2" presStyleIdx="0" presStyleCnt="3" custScaleX="82443">
        <dgm:presLayoutVars>
          <dgm:chPref val="3"/>
        </dgm:presLayoutVars>
      </dgm:prSet>
      <dgm:spPr/>
    </dgm:pt>
    <dgm:pt modelId="{6414DBED-0F90-4D21-9592-ABE598E2E814}" type="pres">
      <dgm:prSet presAssocID="{9E46FFEE-6AB8-4922-BFED-25101CCA147F}" presName="level3hierChild" presStyleCnt="0"/>
      <dgm:spPr/>
    </dgm:pt>
    <dgm:pt modelId="{93F70533-2DD3-4797-80BE-135F9DE829C4}" type="pres">
      <dgm:prSet presAssocID="{E61BA04B-E959-470D-BD25-2C415DF0A9A8}" presName="conn2-1" presStyleLbl="parChTrans1D3" presStyleIdx="0" presStyleCnt="3"/>
      <dgm:spPr/>
    </dgm:pt>
    <dgm:pt modelId="{CF81F06B-1417-471F-BDFC-2F235694B247}" type="pres">
      <dgm:prSet presAssocID="{E61BA04B-E959-470D-BD25-2C415DF0A9A8}" presName="connTx" presStyleLbl="parChTrans1D3" presStyleIdx="0" presStyleCnt="3"/>
      <dgm:spPr/>
    </dgm:pt>
    <dgm:pt modelId="{E2CB3EC0-E073-4874-847D-D1A31D1B095A}" type="pres">
      <dgm:prSet presAssocID="{5A0E4EAF-C2F7-4F04-B69E-6CF984AC1848}" presName="root2" presStyleCnt="0"/>
      <dgm:spPr/>
    </dgm:pt>
    <dgm:pt modelId="{69958C45-8156-4EA5-8F7E-FBAB16BD0A96}" type="pres">
      <dgm:prSet presAssocID="{5A0E4EAF-C2F7-4F04-B69E-6CF984AC1848}" presName="LevelTwoTextNode" presStyleLbl="node3" presStyleIdx="0" presStyleCnt="3" custScaleX="115369" custScaleY="201265">
        <dgm:presLayoutVars>
          <dgm:chPref val="3"/>
        </dgm:presLayoutVars>
      </dgm:prSet>
      <dgm:spPr/>
    </dgm:pt>
    <dgm:pt modelId="{717A12D1-AE94-4A70-87D0-F833DFCC5420}" type="pres">
      <dgm:prSet presAssocID="{5A0E4EAF-C2F7-4F04-B69E-6CF984AC1848}" presName="level3hierChild" presStyleCnt="0"/>
      <dgm:spPr/>
    </dgm:pt>
    <dgm:pt modelId="{8BFD5DD6-C510-431E-A340-9A6C28BFD457}" type="pres">
      <dgm:prSet presAssocID="{0826BAFB-CE3B-4960-BB18-2D19D20770C7}" presName="conn2-1" presStyleLbl="parChTrans1D2" presStyleIdx="1" presStyleCnt="3"/>
      <dgm:spPr/>
    </dgm:pt>
    <dgm:pt modelId="{9C0B541C-740E-4F48-9626-EE5D2C9BDA57}" type="pres">
      <dgm:prSet presAssocID="{0826BAFB-CE3B-4960-BB18-2D19D20770C7}" presName="connTx" presStyleLbl="parChTrans1D2" presStyleIdx="1" presStyleCnt="3"/>
      <dgm:spPr/>
    </dgm:pt>
    <dgm:pt modelId="{F75B6F07-A49C-403A-BD46-52F1EBBEE142}" type="pres">
      <dgm:prSet presAssocID="{3DC69063-5774-4732-936F-6A78A4645071}" presName="root2" presStyleCnt="0"/>
      <dgm:spPr/>
    </dgm:pt>
    <dgm:pt modelId="{E372A950-699C-4153-A604-BCBA6607F133}" type="pres">
      <dgm:prSet presAssocID="{3DC69063-5774-4732-936F-6A78A4645071}" presName="LevelTwoTextNode" presStyleLbl="node2" presStyleIdx="1" presStyleCnt="3" custScaleX="82443">
        <dgm:presLayoutVars>
          <dgm:chPref val="3"/>
        </dgm:presLayoutVars>
      </dgm:prSet>
      <dgm:spPr/>
    </dgm:pt>
    <dgm:pt modelId="{DD6612C5-9600-4911-B380-13195BDCF3A7}" type="pres">
      <dgm:prSet presAssocID="{3DC69063-5774-4732-936F-6A78A4645071}" presName="level3hierChild" presStyleCnt="0"/>
      <dgm:spPr/>
    </dgm:pt>
    <dgm:pt modelId="{972BC78A-6665-43B0-B30B-5270F9489FEB}" type="pres">
      <dgm:prSet presAssocID="{BEBB015B-2C91-4E5D-A4A4-2E411DA23703}" presName="conn2-1" presStyleLbl="parChTrans1D3" presStyleIdx="1" presStyleCnt="3"/>
      <dgm:spPr/>
    </dgm:pt>
    <dgm:pt modelId="{6A1445E0-3FFE-4867-BD68-68E2022FDAEC}" type="pres">
      <dgm:prSet presAssocID="{BEBB015B-2C91-4E5D-A4A4-2E411DA23703}" presName="connTx" presStyleLbl="parChTrans1D3" presStyleIdx="1" presStyleCnt="3"/>
      <dgm:spPr/>
    </dgm:pt>
    <dgm:pt modelId="{A37232A7-B466-4E4F-BCD4-E079DB41A283}" type="pres">
      <dgm:prSet presAssocID="{599C315B-22BD-47D1-9D07-E9A7614626B6}" presName="root2" presStyleCnt="0"/>
      <dgm:spPr/>
    </dgm:pt>
    <dgm:pt modelId="{5AA34D52-75CD-43BF-B312-663EC48B5982}" type="pres">
      <dgm:prSet presAssocID="{599C315B-22BD-47D1-9D07-E9A7614626B6}" presName="LevelTwoTextNode" presStyleLbl="node3" presStyleIdx="1" presStyleCnt="3" custScaleX="115369" custScaleY="201265">
        <dgm:presLayoutVars>
          <dgm:chPref val="3"/>
        </dgm:presLayoutVars>
      </dgm:prSet>
      <dgm:spPr/>
    </dgm:pt>
    <dgm:pt modelId="{FDCE3777-8B4C-43E5-B9DB-AC55322642B6}" type="pres">
      <dgm:prSet presAssocID="{599C315B-22BD-47D1-9D07-E9A7614626B6}" presName="level3hierChild" presStyleCnt="0"/>
      <dgm:spPr/>
    </dgm:pt>
    <dgm:pt modelId="{EE661E09-B941-4707-9660-149B93288FDA}" type="pres">
      <dgm:prSet presAssocID="{D07817C2-2B8D-4D69-8E3C-5B9249929570}" presName="conn2-1" presStyleLbl="parChTrans1D2" presStyleIdx="2" presStyleCnt="3"/>
      <dgm:spPr/>
    </dgm:pt>
    <dgm:pt modelId="{09A67F01-626C-4940-A394-A79CBB84DFD3}" type="pres">
      <dgm:prSet presAssocID="{D07817C2-2B8D-4D69-8E3C-5B9249929570}" presName="connTx" presStyleLbl="parChTrans1D2" presStyleIdx="2" presStyleCnt="3"/>
      <dgm:spPr/>
    </dgm:pt>
    <dgm:pt modelId="{353A77B7-5BB7-41FE-90AF-2BA199C49638}" type="pres">
      <dgm:prSet presAssocID="{785ECCF1-CEDD-4C13-A4A6-26FC29878F15}" presName="root2" presStyleCnt="0"/>
      <dgm:spPr/>
    </dgm:pt>
    <dgm:pt modelId="{87796585-A7D7-4F75-A50D-CFD5ADB9FA90}" type="pres">
      <dgm:prSet presAssocID="{785ECCF1-CEDD-4C13-A4A6-26FC29878F15}" presName="LevelTwoTextNode" presStyleLbl="node2" presStyleIdx="2" presStyleCnt="3" custScaleX="82443">
        <dgm:presLayoutVars>
          <dgm:chPref val="3"/>
        </dgm:presLayoutVars>
      </dgm:prSet>
      <dgm:spPr/>
    </dgm:pt>
    <dgm:pt modelId="{264D7F2D-6CFE-4823-ABEF-C0E0E44F8003}" type="pres">
      <dgm:prSet presAssocID="{785ECCF1-CEDD-4C13-A4A6-26FC29878F15}" presName="level3hierChild" presStyleCnt="0"/>
      <dgm:spPr/>
    </dgm:pt>
    <dgm:pt modelId="{99E5ECB6-D81D-4923-BC19-D8B04415F8F4}" type="pres">
      <dgm:prSet presAssocID="{21712EE9-F6A8-4FA4-9A30-47B511C5BA46}" presName="conn2-1" presStyleLbl="parChTrans1D3" presStyleIdx="2" presStyleCnt="3"/>
      <dgm:spPr/>
    </dgm:pt>
    <dgm:pt modelId="{68BA94BA-FA3D-4EA8-8C10-2A27F43B2EA8}" type="pres">
      <dgm:prSet presAssocID="{21712EE9-F6A8-4FA4-9A30-47B511C5BA46}" presName="connTx" presStyleLbl="parChTrans1D3" presStyleIdx="2" presStyleCnt="3"/>
      <dgm:spPr/>
    </dgm:pt>
    <dgm:pt modelId="{027DFF14-E6AC-41BD-B328-7A0812F43CC1}" type="pres">
      <dgm:prSet presAssocID="{3F0BACD0-4DCB-4057-8758-4422DD7EA812}" presName="root2" presStyleCnt="0"/>
      <dgm:spPr/>
    </dgm:pt>
    <dgm:pt modelId="{1F9DE4C4-C0AF-418C-9CFA-EB0C781A89BB}" type="pres">
      <dgm:prSet presAssocID="{3F0BACD0-4DCB-4057-8758-4422DD7EA812}" presName="LevelTwoTextNode" presStyleLbl="node3" presStyleIdx="2" presStyleCnt="3" custScaleX="115369" custScaleY="201265">
        <dgm:presLayoutVars>
          <dgm:chPref val="3"/>
        </dgm:presLayoutVars>
      </dgm:prSet>
      <dgm:spPr/>
    </dgm:pt>
    <dgm:pt modelId="{46E89A7F-8C0D-40F0-BF17-4058257E0A1C}" type="pres">
      <dgm:prSet presAssocID="{3F0BACD0-4DCB-4057-8758-4422DD7EA812}" presName="level3hierChild" presStyleCnt="0"/>
      <dgm:spPr/>
    </dgm:pt>
  </dgm:ptLst>
  <dgm:cxnLst>
    <dgm:cxn modelId="{F7668402-10AD-410B-AB7B-CDF67841A1BA}" type="presOf" srcId="{21712EE9-F6A8-4FA4-9A30-47B511C5BA46}" destId="{68BA94BA-FA3D-4EA8-8C10-2A27F43B2EA8}" srcOrd="1" destOrd="0" presId="urn:microsoft.com/office/officeart/2008/layout/HorizontalMultiLevelHierarchy"/>
    <dgm:cxn modelId="{D3D2D107-7D5C-4076-9D9D-50B24E8AB0DF}" type="presOf" srcId="{BEBB015B-2C91-4E5D-A4A4-2E411DA23703}" destId="{972BC78A-6665-43B0-B30B-5270F9489FEB}" srcOrd="0" destOrd="0" presId="urn:microsoft.com/office/officeart/2008/layout/HorizontalMultiLevelHierarchy"/>
    <dgm:cxn modelId="{9BAD1015-B2D9-4E7C-878F-C9A27F098C98}" type="presOf" srcId="{599C315B-22BD-47D1-9D07-E9A7614626B6}" destId="{5AA34D52-75CD-43BF-B312-663EC48B5982}" srcOrd="0" destOrd="0" presId="urn:microsoft.com/office/officeart/2008/layout/HorizontalMultiLevelHierarchy"/>
    <dgm:cxn modelId="{B2051119-092D-47AC-AF32-7B41B7965C29}" srcId="{CAA11070-DCB4-412E-B974-5409D9345597}" destId="{3DC69063-5774-4732-936F-6A78A4645071}" srcOrd="1" destOrd="0" parTransId="{0826BAFB-CE3B-4960-BB18-2D19D20770C7}" sibTransId="{DFD25F1C-41FE-4882-8B63-D00E54F1A4E9}"/>
    <dgm:cxn modelId="{E8836022-5132-472F-979F-B0E0B6D2F3EE}" type="presOf" srcId="{BEBB015B-2C91-4E5D-A4A4-2E411DA23703}" destId="{6A1445E0-3FFE-4867-BD68-68E2022FDAEC}" srcOrd="1" destOrd="0" presId="urn:microsoft.com/office/officeart/2008/layout/HorizontalMultiLevelHierarchy"/>
    <dgm:cxn modelId="{05D5FA3C-50D9-4B38-942A-E69AE83DFDA4}" type="presOf" srcId="{D07817C2-2B8D-4D69-8E3C-5B9249929570}" destId="{09A67F01-626C-4940-A394-A79CBB84DFD3}" srcOrd="1" destOrd="0" presId="urn:microsoft.com/office/officeart/2008/layout/HorizontalMultiLevelHierarchy"/>
    <dgm:cxn modelId="{9017525C-E03C-4874-A024-032CA6A370B4}" srcId="{3DC69063-5774-4732-936F-6A78A4645071}" destId="{599C315B-22BD-47D1-9D07-E9A7614626B6}" srcOrd="0" destOrd="0" parTransId="{BEBB015B-2C91-4E5D-A4A4-2E411DA23703}" sibTransId="{2303CBCB-7C0D-47C7-9140-AE29FEE4A398}"/>
    <dgm:cxn modelId="{B21A6F6C-E695-414A-96E0-F3BC3C8DFEBA}" type="presOf" srcId="{002FB275-3CF9-40B1-8575-CBEAE245FDF3}" destId="{5BF33A92-26C8-415D-923B-C252F01D81B3}" srcOrd="0" destOrd="0" presId="urn:microsoft.com/office/officeart/2008/layout/HorizontalMultiLevelHierarchy"/>
    <dgm:cxn modelId="{75BC4B4F-23E5-40BA-9EF1-0F65504A8888}" srcId="{CAA11070-DCB4-412E-B974-5409D9345597}" destId="{785ECCF1-CEDD-4C13-A4A6-26FC29878F15}" srcOrd="2" destOrd="0" parTransId="{D07817C2-2B8D-4D69-8E3C-5B9249929570}" sibTransId="{3F64FFBB-1736-41E1-887A-A2A7E0F1CC99}"/>
    <dgm:cxn modelId="{ABA46D75-AB90-450B-B51D-C7A01C2D3EF5}" srcId="{CAA11070-DCB4-412E-B974-5409D9345597}" destId="{9E46FFEE-6AB8-4922-BFED-25101CCA147F}" srcOrd="0" destOrd="0" parTransId="{CC2FBE36-5EBC-4BA4-AA82-10FD40F5594C}" sibTransId="{763EA67C-4316-4C7D-918C-083D55EA8B0D}"/>
    <dgm:cxn modelId="{C441BC76-A9EA-4777-B806-FFD7431B2372}" type="presOf" srcId="{E61BA04B-E959-470D-BD25-2C415DF0A9A8}" destId="{93F70533-2DD3-4797-80BE-135F9DE829C4}" srcOrd="0" destOrd="0" presId="urn:microsoft.com/office/officeart/2008/layout/HorizontalMultiLevelHierarchy"/>
    <dgm:cxn modelId="{6D4FCC80-1033-4916-BC35-09D69D27AEEC}" type="presOf" srcId="{E61BA04B-E959-470D-BD25-2C415DF0A9A8}" destId="{CF81F06B-1417-471F-BDFC-2F235694B247}" srcOrd="1" destOrd="0" presId="urn:microsoft.com/office/officeart/2008/layout/HorizontalMultiLevelHierarchy"/>
    <dgm:cxn modelId="{CD9E8086-F47F-4EA6-8FB0-765F3767AAC3}" type="presOf" srcId="{D07817C2-2B8D-4D69-8E3C-5B9249929570}" destId="{EE661E09-B941-4707-9660-149B93288FDA}" srcOrd="0" destOrd="0" presId="urn:microsoft.com/office/officeart/2008/layout/HorizontalMultiLevelHierarchy"/>
    <dgm:cxn modelId="{3732AE94-4D12-4402-867B-B1CF2239FE78}" type="presOf" srcId="{21712EE9-F6A8-4FA4-9A30-47B511C5BA46}" destId="{99E5ECB6-D81D-4923-BC19-D8B04415F8F4}" srcOrd="0" destOrd="0" presId="urn:microsoft.com/office/officeart/2008/layout/HorizontalMultiLevelHierarchy"/>
    <dgm:cxn modelId="{A2EC309C-BDCE-4462-99D4-BC78AF6E8C1E}" type="presOf" srcId="{CAA11070-DCB4-412E-B974-5409D9345597}" destId="{C6F66189-291C-4CA1-8318-68171A4E75E4}" srcOrd="0" destOrd="0" presId="urn:microsoft.com/office/officeart/2008/layout/HorizontalMultiLevelHierarchy"/>
    <dgm:cxn modelId="{272A78A3-B4DD-451E-B863-BD3A2F172E93}" type="presOf" srcId="{3F0BACD0-4DCB-4057-8758-4422DD7EA812}" destId="{1F9DE4C4-C0AF-418C-9CFA-EB0C781A89BB}" srcOrd="0" destOrd="0" presId="urn:microsoft.com/office/officeart/2008/layout/HorizontalMultiLevelHierarchy"/>
    <dgm:cxn modelId="{627FADA7-8B28-4814-B6C5-367047E8CF16}" srcId="{785ECCF1-CEDD-4C13-A4A6-26FC29878F15}" destId="{3F0BACD0-4DCB-4057-8758-4422DD7EA812}" srcOrd="0" destOrd="0" parTransId="{21712EE9-F6A8-4FA4-9A30-47B511C5BA46}" sibTransId="{AB1333C9-BC4E-4742-AB93-2C6E6F9D3C9A}"/>
    <dgm:cxn modelId="{16BF57B1-0612-4464-9141-C8F30F949959}" type="presOf" srcId="{3DC69063-5774-4732-936F-6A78A4645071}" destId="{E372A950-699C-4153-A604-BCBA6607F133}" srcOrd="0" destOrd="0" presId="urn:microsoft.com/office/officeart/2008/layout/HorizontalMultiLevelHierarchy"/>
    <dgm:cxn modelId="{193211B3-2271-447E-8BFC-393E94E90308}" srcId="{002FB275-3CF9-40B1-8575-CBEAE245FDF3}" destId="{CAA11070-DCB4-412E-B974-5409D9345597}" srcOrd="0" destOrd="0" parTransId="{D36BED21-30A4-409F-AF55-BDF165EA3683}" sibTransId="{3350FE14-0FA7-4227-91BE-3C7260F3A08F}"/>
    <dgm:cxn modelId="{782719B8-CA31-46F5-9617-B64A741F9FBA}" type="presOf" srcId="{CC2FBE36-5EBC-4BA4-AA82-10FD40F5594C}" destId="{B32D29A9-FB09-4ED1-9560-CD902EB9B097}" srcOrd="1" destOrd="0" presId="urn:microsoft.com/office/officeart/2008/layout/HorizontalMultiLevelHierarchy"/>
    <dgm:cxn modelId="{CD9413BE-99B6-48BB-A87A-727693620A43}" srcId="{9E46FFEE-6AB8-4922-BFED-25101CCA147F}" destId="{5A0E4EAF-C2F7-4F04-B69E-6CF984AC1848}" srcOrd="0" destOrd="0" parTransId="{E61BA04B-E959-470D-BD25-2C415DF0A9A8}" sibTransId="{3DB404EC-CA6D-4E65-9052-D2F87F6C5A6D}"/>
    <dgm:cxn modelId="{DC7035C0-8DE1-430A-B9CE-49C481DC8BCF}" type="presOf" srcId="{9E46FFEE-6AB8-4922-BFED-25101CCA147F}" destId="{6FAD9AF9-2719-42B5-A7D6-556C7B9B9D04}" srcOrd="0" destOrd="0" presId="urn:microsoft.com/office/officeart/2008/layout/HorizontalMultiLevelHierarchy"/>
    <dgm:cxn modelId="{22F99BC1-624E-4A87-8A90-0FA2AFB5DE6F}" type="presOf" srcId="{5A0E4EAF-C2F7-4F04-B69E-6CF984AC1848}" destId="{69958C45-8156-4EA5-8F7E-FBAB16BD0A96}" srcOrd="0" destOrd="0" presId="urn:microsoft.com/office/officeart/2008/layout/HorizontalMultiLevelHierarchy"/>
    <dgm:cxn modelId="{127DA6E4-8775-4E97-A331-C0A5274694CF}" type="presOf" srcId="{0826BAFB-CE3B-4960-BB18-2D19D20770C7}" destId="{9C0B541C-740E-4F48-9626-EE5D2C9BDA57}" srcOrd="1" destOrd="0" presId="urn:microsoft.com/office/officeart/2008/layout/HorizontalMultiLevelHierarchy"/>
    <dgm:cxn modelId="{A1E6BCEE-597F-4930-92DC-11EE49F78597}" type="presOf" srcId="{0826BAFB-CE3B-4960-BB18-2D19D20770C7}" destId="{8BFD5DD6-C510-431E-A340-9A6C28BFD457}" srcOrd="0" destOrd="0" presId="urn:microsoft.com/office/officeart/2008/layout/HorizontalMultiLevelHierarchy"/>
    <dgm:cxn modelId="{6FDFB2F5-539B-46BE-BE93-FEA2C403FFB9}" type="presOf" srcId="{785ECCF1-CEDD-4C13-A4A6-26FC29878F15}" destId="{87796585-A7D7-4F75-A50D-CFD5ADB9FA90}" srcOrd="0" destOrd="0" presId="urn:microsoft.com/office/officeart/2008/layout/HorizontalMultiLevelHierarchy"/>
    <dgm:cxn modelId="{50066AF7-7CBB-4404-B9E2-8EDC5B4AE0C1}" type="presOf" srcId="{CC2FBE36-5EBC-4BA4-AA82-10FD40F5594C}" destId="{1B3CC953-72AE-42FF-8833-E94659588AB0}" srcOrd="0" destOrd="0" presId="urn:microsoft.com/office/officeart/2008/layout/HorizontalMultiLevelHierarchy"/>
    <dgm:cxn modelId="{B948D375-8868-45D9-995E-9EFD02C4CCAA}" type="presParOf" srcId="{5BF33A92-26C8-415D-923B-C252F01D81B3}" destId="{C112A7F7-6264-4F9A-A4F2-1928013EB517}" srcOrd="0" destOrd="0" presId="urn:microsoft.com/office/officeart/2008/layout/HorizontalMultiLevelHierarchy"/>
    <dgm:cxn modelId="{A5DA131D-ADF2-4977-A741-EE9279E2DBEE}" type="presParOf" srcId="{C112A7F7-6264-4F9A-A4F2-1928013EB517}" destId="{C6F66189-291C-4CA1-8318-68171A4E75E4}" srcOrd="0" destOrd="0" presId="urn:microsoft.com/office/officeart/2008/layout/HorizontalMultiLevelHierarchy"/>
    <dgm:cxn modelId="{3E3D7911-62F4-4A36-A792-A2C4B6C60C61}" type="presParOf" srcId="{C112A7F7-6264-4F9A-A4F2-1928013EB517}" destId="{E084D9FF-8B5B-4BFD-B9AE-798A17570A1F}" srcOrd="1" destOrd="0" presId="urn:microsoft.com/office/officeart/2008/layout/HorizontalMultiLevelHierarchy"/>
    <dgm:cxn modelId="{AFCB6213-C053-4779-8D0B-E3DA82183E5B}" type="presParOf" srcId="{E084D9FF-8B5B-4BFD-B9AE-798A17570A1F}" destId="{1B3CC953-72AE-42FF-8833-E94659588AB0}" srcOrd="0" destOrd="0" presId="urn:microsoft.com/office/officeart/2008/layout/HorizontalMultiLevelHierarchy"/>
    <dgm:cxn modelId="{73E126DE-FF85-43AF-BF06-74AF808F9CE3}" type="presParOf" srcId="{1B3CC953-72AE-42FF-8833-E94659588AB0}" destId="{B32D29A9-FB09-4ED1-9560-CD902EB9B097}" srcOrd="0" destOrd="0" presId="urn:microsoft.com/office/officeart/2008/layout/HorizontalMultiLevelHierarchy"/>
    <dgm:cxn modelId="{7F909B90-F99B-424B-8521-55371044C4DD}" type="presParOf" srcId="{E084D9FF-8B5B-4BFD-B9AE-798A17570A1F}" destId="{7BFAD0AE-1F4F-40A6-B727-A477492B0277}" srcOrd="1" destOrd="0" presId="urn:microsoft.com/office/officeart/2008/layout/HorizontalMultiLevelHierarchy"/>
    <dgm:cxn modelId="{DD4D4658-E3AB-41A1-8DA8-EC52B6622BD4}" type="presParOf" srcId="{7BFAD0AE-1F4F-40A6-B727-A477492B0277}" destId="{6FAD9AF9-2719-42B5-A7D6-556C7B9B9D04}" srcOrd="0" destOrd="0" presId="urn:microsoft.com/office/officeart/2008/layout/HorizontalMultiLevelHierarchy"/>
    <dgm:cxn modelId="{B2AD271D-759B-4798-ADF9-5487C314B735}" type="presParOf" srcId="{7BFAD0AE-1F4F-40A6-B727-A477492B0277}" destId="{6414DBED-0F90-4D21-9592-ABE598E2E814}" srcOrd="1" destOrd="0" presId="urn:microsoft.com/office/officeart/2008/layout/HorizontalMultiLevelHierarchy"/>
    <dgm:cxn modelId="{B7B9CD8B-5CF3-4059-903D-755F290D30EF}" type="presParOf" srcId="{6414DBED-0F90-4D21-9592-ABE598E2E814}" destId="{93F70533-2DD3-4797-80BE-135F9DE829C4}" srcOrd="0" destOrd="0" presId="urn:microsoft.com/office/officeart/2008/layout/HorizontalMultiLevelHierarchy"/>
    <dgm:cxn modelId="{7440EB82-0D4A-4909-B231-42D91B13C6B2}" type="presParOf" srcId="{93F70533-2DD3-4797-80BE-135F9DE829C4}" destId="{CF81F06B-1417-471F-BDFC-2F235694B247}" srcOrd="0" destOrd="0" presId="urn:microsoft.com/office/officeart/2008/layout/HorizontalMultiLevelHierarchy"/>
    <dgm:cxn modelId="{FCFBDB9B-DC8B-44C5-8D9A-A0B840B59D78}" type="presParOf" srcId="{6414DBED-0F90-4D21-9592-ABE598E2E814}" destId="{E2CB3EC0-E073-4874-847D-D1A31D1B095A}" srcOrd="1" destOrd="0" presId="urn:microsoft.com/office/officeart/2008/layout/HorizontalMultiLevelHierarchy"/>
    <dgm:cxn modelId="{A6A8CA00-A1BE-42D7-A15D-9650C085D373}" type="presParOf" srcId="{E2CB3EC0-E073-4874-847D-D1A31D1B095A}" destId="{69958C45-8156-4EA5-8F7E-FBAB16BD0A96}" srcOrd="0" destOrd="0" presId="urn:microsoft.com/office/officeart/2008/layout/HorizontalMultiLevelHierarchy"/>
    <dgm:cxn modelId="{75A36CC9-6719-4C4E-92EB-2EFCE675DEC3}" type="presParOf" srcId="{E2CB3EC0-E073-4874-847D-D1A31D1B095A}" destId="{717A12D1-AE94-4A70-87D0-F833DFCC5420}" srcOrd="1" destOrd="0" presId="urn:microsoft.com/office/officeart/2008/layout/HorizontalMultiLevelHierarchy"/>
    <dgm:cxn modelId="{5D68CBF1-C625-4B86-9534-6222B7E9DA2A}" type="presParOf" srcId="{E084D9FF-8B5B-4BFD-B9AE-798A17570A1F}" destId="{8BFD5DD6-C510-431E-A340-9A6C28BFD457}" srcOrd="2" destOrd="0" presId="urn:microsoft.com/office/officeart/2008/layout/HorizontalMultiLevelHierarchy"/>
    <dgm:cxn modelId="{032339F6-04CF-4395-BBBA-B9A3D85E5303}" type="presParOf" srcId="{8BFD5DD6-C510-431E-A340-9A6C28BFD457}" destId="{9C0B541C-740E-4F48-9626-EE5D2C9BDA57}" srcOrd="0" destOrd="0" presId="urn:microsoft.com/office/officeart/2008/layout/HorizontalMultiLevelHierarchy"/>
    <dgm:cxn modelId="{B4535798-A7EF-4E85-AD2A-180D6FAAF8C8}" type="presParOf" srcId="{E084D9FF-8B5B-4BFD-B9AE-798A17570A1F}" destId="{F75B6F07-A49C-403A-BD46-52F1EBBEE142}" srcOrd="3" destOrd="0" presId="urn:microsoft.com/office/officeart/2008/layout/HorizontalMultiLevelHierarchy"/>
    <dgm:cxn modelId="{BD2292A8-7B74-4667-A00B-AE982A8D5A0C}" type="presParOf" srcId="{F75B6F07-A49C-403A-BD46-52F1EBBEE142}" destId="{E372A950-699C-4153-A604-BCBA6607F133}" srcOrd="0" destOrd="0" presId="urn:microsoft.com/office/officeart/2008/layout/HorizontalMultiLevelHierarchy"/>
    <dgm:cxn modelId="{6B3647EA-0E07-4737-86D6-6C138EF56065}" type="presParOf" srcId="{F75B6F07-A49C-403A-BD46-52F1EBBEE142}" destId="{DD6612C5-9600-4911-B380-13195BDCF3A7}" srcOrd="1" destOrd="0" presId="urn:microsoft.com/office/officeart/2008/layout/HorizontalMultiLevelHierarchy"/>
    <dgm:cxn modelId="{2145DA39-7AEE-41CF-91C1-ED02FE763055}" type="presParOf" srcId="{DD6612C5-9600-4911-B380-13195BDCF3A7}" destId="{972BC78A-6665-43B0-B30B-5270F9489FEB}" srcOrd="0" destOrd="0" presId="urn:microsoft.com/office/officeart/2008/layout/HorizontalMultiLevelHierarchy"/>
    <dgm:cxn modelId="{7FD79617-0E64-4188-8B6E-33D52171DA59}" type="presParOf" srcId="{972BC78A-6665-43B0-B30B-5270F9489FEB}" destId="{6A1445E0-3FFE-4867-BD68-68E2022FDAEC}" srcOrd="0" destOrd="0" presId="urn:microsoft.com/office/officeart/2008/layout/HorizontalMultiLevelHierarchy"/>
    <dgm:cxn modelId="{63AE3F4C-08A5-451C-B5EE-5EF81B8CDB6D}" type="presParOf" srcId="{DD6612C5-9600-4911-B380-13195BDCF3A7}" destId="{A37232A7-B466-4E4F-BCD4-E079DB41A283}" srcOrd="1" destOrd="0" presId="urn:microsoft.com/office/officeart/2008/layout/HorizontalMultiLevelHierarchy"/>
    <dgm:cxn modelId="{B2540F43-8C15-4640-82AC-52D076E3D6E1}" type="presParOf" srcId="{A37232A7-B466-4E4F-BCD4-E079DB41A283}" destId="{5AA34D52-75CD-43BF-B312-663EC48B5982}" srcOrd="0" destOrd="0" presId="urn:microsoft.com/office/officeart/2008/layout/HorizontalMultiLevelHierarchy"/>
    <dgm:cxn modelId="{4F887CA4-3C19-44B4-A860-9A0C7D068883}" type="presParOf" srcId="{A37232A7-B466-4E4F-BCD4-E079DB41A283}" destId="{FDCE3777-8B4C-43E5-B9DB-AC55322642B6}" srcOrd="1" destOrd="0" presId="urn:microsoft.com/office/officeart/2008/layout/HorizontalMultiLevelHierarchy"/>
    <dgm:cxn modelId="{0DE2CE78-99E0-442D-9FC7-E837CD3EC39C}" type="presParOf" srcId="{E084D9FF-8B5B-4BFD-B9AE-798A17570A1F}" destId="{EE661E09-B941-4707-9660-149B93288FDA}" srcOrd="4" destOrd="0" presId="urn:microsoft.com/office/officeart/2008/layout/HorizontalMultiLevelHierarchy"/>
    <dgm:cxn modelId="{99A8AD77-9082-4E2F-A7C6-70A46D5C6604}" type="presParOf" srcId="{EE661E09-B941-4707-9660-149B93288FDA}" destId="{09A67F01-626C-4940-A394-A79CBB84DFD3}" srcOrd="0" destOrd="0" presId="urn:microsoft.com/office/officeart/2008/layout/HorizontalMultiLevelHierarchy"/>
    <dgm:cxn modelId="{90C5D7F8-CE95-4942-A35B-AE853E6C906F}" type="presParOf" srcId="{E084D9FF-8B5B-4BFD-B9AE-798A17570A1F}" destId="{353A77B7-5BB7-41FE-90AF-2BA199C49638}" srcOrd="5" destOrd="0" presId="urn:microsoft.com/office/officeart/2008/layout/HorizontalMultiLevelHierarchy"/>
    <dgm:cxn modelId="{705E84C7-25F6-4066-812C-11E516C395D2}" type="presParOf" srcId="{353A77B7-5BB7-41FE-90AF-2BA199C49638}" destId="{87796585-A7D7-4F75-A50D-CFD5ADB9FA90}" srcOrd="0" destOrd="0" presId="urn:microsoft.com/office/officeart/2008/layout/HorizontalMultiLevelHierarchy"/>
    <dgm:cxn modelId="{31E6DA9B-41C5-4ADA-8E92-6B291C5AF9CD}" type="presParOf" srcId="{353A77B7-5BB7-41FE-90AF-2BA199C49638}" destId="{264D7F2D-6CFE-4823-ABEF-C0E0E44F8003}" srcOrd="1" destOrd="0" presId="urn:microsoft.com/office/officeart/2008/layout/HorizontalMultiLevelHierarchy"/>
    <dgm:cxn modelId="{D4D7C364-E782-45F8-8545-60F2178A3EB9}" type="presParOf" srcId="{264D7F2D-6CFE-4823-ABEF-C0E0E44F8003}" destId="{99E5ECB6-D81D-4923-BC19-D8B04415F8F4}" srcOrd="0" destOrd="0" presId="urn:microsoft.com/office/officeart/2008/layout/HorizontalMultiLevelHierarchy"/>
    <dgm:cxn modelId="{B8E6F54B-0B4E-433B-BD39-DECF5BB8CCE6}" type="presParOf" srcId="{99E5ECB6-D81D-4923-BC19-D8B04415F8F4}" destId="{68BA94BA-FA3D-4EA8-8C10-2A27F43B2EA8}" srcOrd="0" destOrd="0" presId="urn:microsoft.com/office/officeart/2008/layout/HorizontalMultiLevelHierarchy"/>
    <dgm:cxn modelId="{35265214-32EC-4628-9CD0-1D26D10959A7}" type="presParOf" srcId="{264D7F2D-6CFE-4823-ABEF-C0E0E44F8003}" destId="{027DFF14-E6AC-41BD-B328-7A0812F43CC1}" srcOrd="1" destOrd="0" presId="urn:microsoft.com/office/officeart/2008/layout/HorizontalMultiLevelHierarchy"/>
    <dgm:cxn modelId="{198A86CA-9C48-45DC-9AD2-F041875D31CD}" type="presParOf" srcId="{027DFF14-E6AC-41BD-B328-7A0812F43CC1}" destId="{1F9DE4C4-C0AF-418C-9CFA-EB0C781A89BB}" srcOrd="0" destOrd="0" presId="urn:microsoft.com/office/officeart/2008/layout/HorizontalMultiLevelHierarchy"/>
    <dgm:cxn modelId="{9CFBF4C3-F7E9-4916-97D3-7A300AB2AF33}" type="presParOf" srcId="{027DFF14-E6AC-41BD-B328-7A0812F43CC1}" destId="{46E89A7F-8C0D-40F0-BF17-4058257E0A1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DA2B16-6741-4811-86CE-537676DA1F22}" type="doc">
      <dgm:prSet loTypeId="urn:microsoft.com/office/officeart/2005/8/layout/hierarchy1" loCatId="Inbox" qsTypeId="urn:microsoft.com/office/officeart/2005/8/quickstyle/simple1" qsCatId="simple" csTypeId="urn:microsoft.com/office/officeart/2005/8/colors/accent0_3" csCatId="mainScheme" phldr="1"/>
      <dgm:spPr/>
      <dgm:t>
        <a:bodyPr/>
        <a:lstStyle/>
        <a:p>
          <a:endParaRPr lang="en-US"/>
        </a:p>
      </dgm:t>
    </dgm:pt>
    <dgm:pt modelId="{71CDB1D8-1878-4B2B-8917-0963629A53A8}">
      <dgm:prSet/>
      <dgm:spPr/>
      <dgm:t>
        <a:bodyPr/>
        <a:lstStyle/>
        <a:p>
          <a:r>
            <a:rPr lang="es-EC" dirty="0"/>
            <a:t>R</a:t>
          </a:r>
          <a:r>
            <a:rPr lang="es-ES" dirty="0"/>
            <a:t>osas ecuatorianas con calidad y belleza inigualables.</a:t>
          </a:r>
        </a:p>
        <a:p>
          <a:r>
            <a:rPr lang="es-ES" dirty="0"/>
            <a:t>Tallos gruesos y de gran extensión, botones grandes y colores vivos, larga vida en el florero.</a:t>
          </a:r>
          <a:endParaRPr lang="en-US" dirty="0"/>
        </a:p>
      </dgm:t>
    </dgm:pt>
    <dgm:pt modelId="{5A8A3A0C-CFE5-47EF-B2F3-00A22927E291}" type="parTrans" cxnId="{BFA6B160-20B2-46E7-954E-2987122FA6E2}">
      <dgm:prSet/>
      <dgm:spPr/>
      <dgm:t>
        <a:bodyPr/>
        <a:lstStyle/>
        <a:p>
          <a:endParaRPr lang="en-US"/>
        </a:p>
      </dgm:t>
    </dgm:pt>
    <dgm:pt modelId="{F26CED99-896C-43B8-864B-688A7E935BE0}" type="sibTrans" cxnId="{BFA6B160-20B2-46E7-954E-2987122FA6E2}">
      <dgm:prSet/>
      <dgm:spPr/>
      <dgm:t>
        <a:bodyPr/>
        <a:lstStyle/>
        <a:p>
          <a:endParaRPr lang="en-US"/>
        </a:p>
      </dgm:t>
    </dgm:pt>
    <dgm:pt modelId="{91DB2701-AD05-4D2C-AF5A-A72841BBCF07}" type="pres">
      <dgm:prSet presAssocID="{53DA2B16-6741-4811-86CE-537676DA1F22}" presName="hierChild1" presStyleCnt="0">
        <dgm:presLayoutVars>
          <dgm:chPref val="1"/>
          <dgm:dir/>
          <dgm:animOne val="branch"/>
          <dgm:animLvl val="lvl"/>
          <dgm:resizeHandles/>
        </dgm:presLayoutVars>
      </dgm:prSet>
      <dgm:spPr/>
    </dgm:pt>
    <dgm:pt modelId="{752BCF90-A0E8-488D-AEF2-CE374E8BF7B3}" type="pres">
      <dgm:prSet presAssocID="{71CDB1D8-1878-4B2B-8917-0963629A53A8}" presName="hierRoot1" presStyleCnt="0"/>
      <dgm:spPr/>
    </dgm:pt>
    <dgm:pt modelId="{0AC7CC34-A791-4A9F-A42E-728156EEDA72}" type="pres">
      <dgm:prSet presAssocID="{71CDB1D8-1878-4B2B-8917-0963629A53A8}" presName="composite" presStyleCnt="0"/>
      <dgm:spPr/>
    </dgm:pt>
    <dgm:pt modelId="{6ED1C41F-3E9C-47AC-ACAB-D52D5B5A61C6}" type="pres">
      <dgm:prSet presAssocID="{71CDB1D8-1878-4B2B-8917-0963629A53A8}" presName="background" presStyleLbl="node0" presStyleIdx="0" presStyleCnt="1"/>
      <dgm:spPr/>
    </dgm:pt>
    <dgm:pt modelId="{082E244D-C462-412B-A397-A97D092C1CDF}" type="pres">
      <dgm:prSet presAssocID="{71CDB1D8-1878-4B2B-8917-0963629A53A8}" presName="text" presStyleLbl="fgAcc0" presStyleIdx="0" presStyleCnt="1">
        <dgm:presLayoutVars>
          <dgm:chPref val="3"/>
        </dgm:presLayoutVars>
      </dgm:prSet>
      <dgm:spPr/>
    </dgm:pt>
    <dgm:pt modelId="{0DF3C485-5B34-45A8-81BC-912E08706108}" type="pres">
      <dgm:prSet presAssocID="{71CDB1D8-1878-4B2B-8917-0963629A53A8}" presName="hierChild2" presStyleCnt="0"/>
      <dgm:spPr/>
    </dgm:pt>
  </dgm:ptLst>
  <dgm:cxnLst>
    <dgm:cxn modelId="{7EEBB90A-9668-4DB6-B07D-F9190499C1F8}" type="presOf" srcId="{53DA2B16-6741-4811-86CE-537676DA1F22}" destId="{91DB2701-AD05-4D2C-AF5A-A72841BBCF07}" srcOrd="0" destOrd="0" presId="urn:microsoft.com/office/officeart/2005/8/layout/hierarchy1"/>
    <dgm:cxn modelId="{BFA6B160-20B2-46E7-954E-2987122FA6E2}" srcId="{53DA2B16-6741-4811-86CE-537676DA1F22}" destId="{71CDB1D8-1878-4B2B-8917-0963629A53A8}" srcOrd="0" destOrd="0" parTransId="{5A8A3A0C-CFE5-47EF-B2F3-00A22927E291}" sibTransId="{F26CED99-896C-43B8-864B-688A7E935BE0}"/>
    <dgm:cxn modelId="{77203FE3-4624-465E-A63F-0F19BE2DAFEF}" type="presOf" srcId="{71CDB1D8-1878-4B2B-8917-0963629A53A8}" destId="{082E244D-C462-412B-A397-A97D092C1CDF}" srcOrd="0" destOrd="0" presId="urn:microsoft.com/office/officeart/2005/8/layout/hierarchy1"/>
    <dgm:cxn modelId="{2915529F-AC99-4AE0-A84F-34E64A8BBBE9}" type="presParOf" srcId="{91DB2701-AD05-4D2C-AF5A-A72841BBCF07}" destId="{752BCF90-A0E8-488D-AEF2-CE374E8BF7B3}" srcOrd="0" destOrd="0" presId="urn:microsoft.com/office/officeart/2005/8/layout/hierarchy1"/>
    <dgm:cxn modelId="{77C7D0C9-8971-4937-9DC2-8B39BDDD12FE}" type="presParOf" srcId="{752BCF90-A0E8-488D-AEF2-CE374E8BF7B3}" destId="{0AC7CC34-A791-4A9F-A42E-728156EEDA72}" srcOrd="0" destOrd="0" presId="urn:microsoft.com/office/officeart/2005/8/layout/hierarchy1"/>
    <dgm:cxn modelId="{4FBA51BF-0DBF-41CC-AFB4-DE1ECE147218}" type="presParOf" srcId="{0AC7CC34-A791-4A9F-A42E-728156EEDA72}" destId="{6ED1C41F-3E9C-47AC-ACAB-D52D5B5A61C6}" srcOrd="0" destOrd="0" presId="urn:microsoft.com/office/officeart/2005/8/layout/hierarchy1"/>
    <dgm:cxn modelId="{B8A40240-509D-402A-9078-965B9DDD6F5F}" type="presParOf" srcId="{0AC7CC34-A791-4A9F-A42E-728156EEDA72}" destId="{082E244D-C462-412B-A397-A97D092C1CDF}" srcOrd="1" destOrd="0" presId="urn:microsoft.com/office/officeart/2005/8/layout/hierarchy1"/>
    <dgm:cxn modelId="{64B2F8F5-3F53-4D18-BB08-9BDF3167451D}" type="presParOf" srcId="{752BCF90-A0E8-488D-AEF2-CE374E8BF7B3}" destId="{0DF3C485-5B34-45A8-81BC-912E08706108}" srcOrd="1" destOrd="0" presId="urn:microsoft.com/office/officeart/2005/8/layout/hierarchy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A01A24-0E03-4377-BB6E-96259DE96CAB}" type="doc">
      <dgm:prSet loTypeId="urn:microsoft.com/office/officeart/2005/8/layout/venn3" loCatId="relationship" qsTypeId="urn:microsoft.com/office/officeart/2005/8/quickstyle/3d1" qsCatId="3D" csTypeId="urn:microsoft.com/office/officeart/2005/8/colors/colorful1" csCatId="colorful" phldr="1"/>
      <dgm:spPr/>
      <dgm:t>
        <a:bodyPr/>
        <a:lstStyle/>
        <a:p>
          <a:endParaRPr lang="es-ES"/>
        </a:p>
      </dgm:t>
    </dgm:pt>
    <dgm:pt modelId="{405D39F2-7211-4F71-ACF8-17B2E7FE7B95}">
      <dgm:prSet phldrT="[Texto]" custT="1"/>
      <dgm:spPr/>
      <dgm:t>
        <a:bodyPr/>
        <a:lstStyle/>
        <a:p>
          <a:r>
            <a:rPr lang="es-ES" sz="1600" dirty="0">
              <a:latin typeface="Arial" panose="020B0604020202020204" pitchFamily="34" charset="0"/>
              <a:cs typeface="Arial" panose="020B0604020202020204" pitchFamily="34" charset="0"/>
            </a:rPr>
            <a:t>La exportación de flores se produce por temporadas.</a:t>
          </a:r>
        </a:p>
      </dgm:t>
    </dgm:pt>
    <dgm:pt modelId="{C2D990D7-E059-4BDF-B87F-CFF604B236DD}" type="parTrans" cxnId="{B7D6342A-287C-496C-AAAA-568B4128F461}">
      <dgm:prSet/>
      <dgm:spPr/>
      <dgm:t>
        <a:bodyPr/>
        <a:lstStyle/>
        <a:p>
          <a:endParaRPr lang="es-ES" sz="4800">
            <a:latin typeface="Arial" panose="020B0604020202020204" pitchFamily="34" charset="0"/>
            <a:cs typeface="Arial" panose="020B0604020202020204" pitchFamily="34" charset="0"/>
          </a:endParaRPr>
        </a:p>
      </dgm:t>
    </dgm:pt>
    <dgm:pt modelId="{EC0AC8F4-0B43-41A0-ACDD-F128E3A92163}" type="sibTrans" cxnId="{B7D6342A-287C-496C-AAAA-568B4128F461}">
      <dgm:prSet/>
      <dgm:spPr/>
      <dgm:t>
        <a:bodyPr/>
        <a:lstStyle/>
        <a:p>
          <a:endParaRPr lang="es-ES" sz="4800">
            <a:latin typeface="Arial" panose="020B0604020202020204" pitchFamily="34" charset="0"/>
            <a:cs typeface="Arial" panose="020B0604020202020204" pitchFamily="34" charset="0"/>
          </a:endParaRPr>
        </a:p>
      </dgm:t>
    </dgm:pt>
    <dgm:pt modelId="{6C45FE71-61DC-4248-A410-F8DF5AC4578E}" type="pres">
      <dgm:prSet presAssocID="{AFA01A24-0E03-4377-BB6E-96259DE96CAB}" presName="Name0" presStyleCnt="0">
        <dgm:presLayoutVars>
          <dgm:dir/>
          <dgm:resizeHandles val="exact"/>
        </dgm:presLayoutVars>
      </dgm:prSet>
      <dgm:spPr/>
    </dgm:pt>
    <dgm:pt modelId="{C82B736E-18CF-41DB-ACB9-6139B675CCA8}" type="pres">
      <dgm:prSet presAssocID="{405D39F2-7211-4F71-ACF8-17B2E7FE7B95}" presName="Name5" presStyleLbl="vennNode1" presStyleIdx="0" presStyleCnt="1">
        <dgm:presLayoutVars>
          <dgm:bulletEnabled val="1"/>
        </dgm:presLayoutVars>
      </dgm:prSet>
      <dgm:spPr/>
    </dgm:pt>
  </dgm:ptLst>
  <dgm:cxnLst>
    <dgm:cxn modelId="{B7D6342A-287C-496C-AAAA-568B4128F461}" srcId="{AFA01A24-0E03-4377-BB6E-96259DE96CAB}" destId="{405D39F2-7211-4F71-ACF8-17B2E7FE7B95}" srcOrd="0" destOrd="0" parTransId="{C2D990D7-E059-4BDF-B87F-CFF604B236DD}" sibTransId="{EC0AC8F4-0B43-41A0-ACDD-F128E3A92163}"/>
    <dgm:cxn modelId="{A9C5506D-AE90-4406-A078-3914D94979EB}" type="presOf" srcId="{AFA01A24-0E03-4377-BB6E-96259DE96CAB}" destId="{6C45FE71-61DC-4248-A410-F8DF5AC4578E}" srcOrd="0" destOrd="0" presId="urn:microsoft.com/office/officeart/2005/8/layout/venn3"/>
    <dgm:cxn modelId="{54D78AC0-E501-4F98-9CB9-E8272BC6C1AD}" type="presOf" srcId="{405D39F2-7211-4F71-ACF8-17B2E7FE7B95}" destId="{C82B736E-18CF-41DB-ACB9-6139B675CCA8}" srcOrd="0" destOrd="0" presId="urn:microsoft.com/office/officeart/2005/8/layout/venn3"/>
    <dgm:cxn modelId="{2E4B4252-013F-4FA8-9B29-F0A1DDFA72D6}" type="presParOf" srcId="{6C45FE71-61DC-4248-A410-F8DF5AC4578E}" destId="{C82B736E-18CF-41DB-ACB9-6139B675CCA8}" srcOrd="0"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A01A24-0E03-4377-BB6E-96259DE96CAB}" type="doc">
      <dgm:prSet loTypeId="urn:microsoft.com/office/officeart/2005/8/layout/venn3" loCatId="relationship" qsTypeId="urn:microsoft.com/office/officeart/2005/8/quickstyle/3d1" qsCatId="3D" csTypeId="urn:microsoft.com/office/officeart/2005/8/colors/colorful1" csCatId="colorful" phldr="1"/>
      <dgm:spPr/>
      <dgm:t>
        <a:bodyPr/>
        <a:lstStyle/>
        <a:p>
          <a:endParaRPr lang="es-ES"/>
        </a:p>
      </dgm:t>
    </dgm:pt>
    <dgm:pt modelId="{99F0D6E2-3B2F-414E-B21A-23D8813EE411}">
      <dgm:prSet custT="1"/>
      <dgm:spPr/>
      <dgm:t>
        <a:bodyPr/>
        <a:lstStyle/>
        <a:p>
          <a:r>
            <a:rPr lang="es-ES" sz="1600" dirty="0">
              <a:latin typeface="Arial" panose="020B0604020202020204" pitchFamily="34" charset="0"/>
              <a:cs typeface="Arial" panose="020B0604020202020204" pitchFamily="34" charset="0"/>
            </a:rPr>
            <a:t>El avance tecnológico permite mejorar la producción de rosas, pero el costo es elevado. </a:t>
          </a:r>
          <a:endParaRPr lang="es-EC" sz="1600" dirty="0">
            <a:latin typeface="Arial" panose="020B0604020202020204" pitchFamily="34" charset="0"/>
            <a:cs typeface="Arial" panose="020B0604020202020204" pitchFamily="34" charset="0"/>
          </a:endParaRPr>
        </a:p>
      </dgm:t>
    </dgm:pt>
    <dgm:pt modelId="{C703EB46-4F08-4B81-A5EA-2BAAB0DF4A21}" type="parTrans" cxnId="{280FADF9-33B9-437D-A8AC-C16660EBBF8A}">
      <dgm:prSet/>
      <dgm:spPr/>
      <dgm:t>
        <a:bodyPr/>
        <a:lstStyle/>
        <a:p>
          <a:endParaRPr lang="es-ES" sz="4800">
            <a:latin typeface="Arial" panose="020B0604020202020204" pitchFamily="34" charset="0"/>
            <a:cs typeface="Arial" panose="020B0604020202020204" pitchFamily="34" charset="0"/>
          </a:endParaRPr>
        </a:p>
      </dgm:t>
    </dgm:pt>
    <dgm:pt modelId="{5F683922-7449-4DE8-92A7-9722D99FF4CA}" type="sibTrans" cxnId="{280FADF9-33B9-437D-A8AC-C16660EBBF8A}">
      <dgm:prSet/>
      <dgm:spPr/>
      <dgm:t>
        <a:bodyPr/>
        <a:lstStyle/>
        <a:p>
          <a:endParaRPr lang="es-ES" sz="4800">
            <a:latin typeface="Arial" panose="020B0604020202020204" pitchFamily="34" charset="0"/>
            <a:cs typeface="Arial" panose="020B0604020202020204" pitchFamily="34" charset="0"/>
          </a:endParaRPr>
        </a:p>
      </dgm:t>
    </dgm:pt>
    <dgm:pt modelId="{6C45FE71-61DC-4248-A410-F8DF5AC4578E}" type="pres">
      <dgm:prSet presAssocID="{AFA01A24-0E03-4377-BB6E-96259DE96CAB}" presName="Name0" presStyleCnt="0">
        <dgm:presLayoutVars>
          <dgm:dir/>
          <dgm:resizeHandles val="exact"/>
        </dgm:presLayoutVars>
      </dgm:prSet>
      <dgm:spPr/>
    </dgm:pt>
    <dgm:pt modelId="{B7C72A70-90FB-4698-A632-75A977D45C74}" type="pres">
      <dgm:prSet presAssocID="{99F0D6E2-3B2F-414E-B21A-23D8813EE411}" presName="Name5" presStyleLbl="vennNode1" presStyleIdx="0" presStyleCnt="1">
        <dgm:presLayoutVars>
          <dgm:bulletEnabled val="1"/>
        </dgm:presLayoutVars>
      </dgm:prSet>
      <dgm:spPr/>
    </dgm:pt>
  </dgm:ptLst>
  <dgm:cxnLst>
    <dgm:cxn modelId="{0DD18816-0330-41A1-8B46-562816225249}" type="presOf" srcId="{99F0D6E2-3B2F-414E-B21A-23D8813EE411}" destId="{B7C72A70-90FB-4698-A632-75A977D45C74}" srcOrd="0" destOrd="0" presId="urn:microsoft.com/office/officeart/2005/8/layout/venn3"/>
    <dgm:cxn modelId="{A9C5506D-AE90-4406-A078-3914D94979EB}" type="presOf" srcId="{AFA01A24-0E03-4377-BB6E-96259DE96CAB}" destId="{6C45FE71-61DC-4248-A410-F8DF5AC4578E}" srcOrd="0" destOrd="0" presId="urn:microsoft.com/office/officeart/2005/8/layout/venn3"/>
    <dgm:cxn modelId="{280FADF9-33B9-437D-A8AC-C16660EBBF8A}" srcId="{AFA01A24-0E03-4377-BB6E-96259DE96CAB}" destId="{99F0D6E2-3B2F-414E-B21A-23D8813EE411}" srcOrd="0" destOrd="0" parTransId="{C703EB46-4F08-4B81-A5EA-2BAAB0DF4A21}" sibTransId="{5F683922-7449-4DE8-92A7-9722D99FF4CA}"/>
    <dgm:cxn modelId="{C85460A6-0FF1-491E-A57E-FE4538C7F0F8}" type="presParOf" srcId="{6C45FE71-61DC-4248-A410-F8DF5AC4578E}" destId="{B7C72A70-90FB-4698-A632-75A977D45C74}" srcOrd="0"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A01A24-0E03-4377-BB6E-96259DE96CAB}" type="doc">
      <dgm:prSet loTypeId="urn:microsoft.com/office/officeart/2005/8/layout/venn3" loCatId="relationship" qsTypeId="urn:microsoft.com/office/officeart/2005/8/quickstyle/3d1" qsCatId="3D" csTypeId="urn:microsoft.com/office/officeart/2005/8/colors/colorful1" csCatId="colorful" phldr="1"/>
      <dgm:spPr/>
      <dgm:t>
        <a:bodyPr/>
        <a:lstStyle/>
        <a:p>
          <a:endParaRPr lang="es-ES"/>
        </a:p>
      </dgm:t>
    </dgm:pt>
    <dgm:pt modelId="{F0C1B7D0-19F6-4FDA-A74F-C2E2B797C253}">
      <dgm:prSet custT="1"/>
      <dgm:spPr/>
      <dgm:t>
        <a:bodyPr/>
        <a:lstStyle/>
        <a:p>
          <a:r>
            <a:rPr lang="es-ES" sz="1600" dirty="0">
              <a:latin typeface="Arial" panose="020B0604020202020204" pitchFamily="34" charset="0"/>
              <a:cs typeface="Arial" panose="020B0604020202020204" pitchFamily="34" charset="0"/>
            </a:rPr>
            <a:t>El Ecuador aún cuenta con recursos tecnológicos limitados por su costo.</a:t>
          </a:r>
          <a:endParaRPr lang="es-EC" sz="1600" dirty="0">
            <a:latin typeface="Arial" panose="020B0604020202020204" pitchFamily="34" charset="0"/>
            <a:cs typeface="Arial" panose="020B0604020202020204" pitchFamily="34" charset="0"/>
          </a:endParaRPr>
        </a:p>
      </dgm:t>
    </dgm:pt>
    <dgm:pt modelId="{673B5EF7-6AE4-4FE7-B328-4303B918F33B}" type="parTrans" cxnId="{AA49EDD0-53ED-40EB-85B6-21F43AC5B6EC}">
      <dgm:prSet/>
      <dgm:spPr/>
      <dgm:t>
        <a:bodyPr/>
        <a:lstStyle/>
        <a:p>
          <a:endParaRPr lang="es-ES" sz="4800">
            <a:latin typeface="Arial" panose="020B0604020202020204" pitchFamily="34" charset="0"/>
            <a:cs typeface="Arial" panose="020B0604020202020204" pitchFamily="34" charset="0"/>
          </a:endParaRPr>
        </a:p>
      </dgm:t>
    </dgm:pt>
    <dgm:pt modelId="{3383403D-9C95-46F1-B210-75B432FE513C}" type="sibTrans" cxnId="{AA49EDD0-53ED-40EB-85B6-21F43AC5B6EC}">
      <dgm:prSet/>
      <dgm:spPr/>
      <dgm:t>
        <a:bodyPr/>
        <a:lstStyle/>
        <a:p>
          <a:endParaRPr lang="es-ES" sz="4800">
            <a:latin typeface="Arial" panose="020B0604020202020204" pitchFamily="34" charset="0"/>
            <a:cs typeface="Arial" panose="020B0604020202020204" pitchFamily="34" charset="0"/>
          </a:endParaRPr>
        </a:p>
      </dgm:t>
    </dgm:pt>
    <dgm:pt modelId="{6C45FE71-61DC-4248-A410-F8DF5AC4578E}" type="pres">
      <dgm:prSet presAssocID="{AFA01A24-0E03-4377-BB6E-96259DE96CAB}" presName="Name0" presStyleCnt="0">
        <dgm:presLayoutVars>
          <dgm:dir/>
          <dgm:resizeHandles val="exact"/>
        </dgm:presLayoutVars>
      </dgm:prSet>
      <dgm:spPr/>
    </dgm:pt>
    <dgm:pt modelId="{9A29FC2D-DCFA-4F59-9673-E41079C7023E}" type="pres">
      <dgm:prSet presAssocID="{F0C1B7D0-19F6-4FDA-A74F-C2E2B797C253}" presName="Name5" presStyleLbl="vennNode1" presStyleIdx="0" presStyleCnt="1">
        <dgm:presLayoutVars>
          <dgm:bulletEnabled val="1"/>
        </dgm:presLayoutVars>
      </dgm:prSet>
      <dgm:spPr/>
    </dgm:pt>
  </dgm:ptLst>
  <dgm:cxnLst>
    <dgm:cxn modelId="{A9C5506D-AE90-4406-A078-3914D94979EB}" type="presOf" srcId="{AFA01A24-0E03-4377-BB6E-96259DE96CAB}" destId="{6C45FE71-61DC-4248-A410-F8DF5AC4578E}" srcOrd="0" destOrd="0" presId="urn:microsoft.com/office/officeart/2005/8/layout/venn3"/>
    <dgm:cxn modelId="{4B425857-909F-477B-879D-B8FC7B6E65D4}" type="presOf" srcId="{F0C1B7D0-19F6-4FDA-A74F-C2E2B797C253}" destId="{9A29FC2D-DCFA-4F59-9673-E41079C7023E}" srcOrd="0" destOrd="0" presId="urn:microsoft.com/office/officeart/2005/8/layout/venn3"/>
    <dgm:cxn modelId="{AA49EDD0-53ED-40EB-85B6-21F43AC5B6EC}" srcId="{AFA01A24-0E03-4377-BB6E-96259DE96CAB}" destId="{F0C1B7D0-19F6-4FDA-A74F-C2E2B797C253}" srcOrd="0" destOrd="0" parTransId="{673B5EF7-6AE4-4FE7-B328-4303B918F33B}" sibTransId="{3383403D-9C95-46F1-B210-75B432FE513C}"/>
    <dgm:cxn modelId="{5098F984-40B1-469F-9516-66EB21908A09}" type="presParOf" srcId="{6C45FE71-61DC-4248-A410-F8DF5AC4578E}" destId="{9A29FC2D-DCFA-4F59-9673-E41079C7023E}" srcOrd="0" destOrd="0" presId="urn:microsoft.com/office/officeart/2005/8/layout/ven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FA01A24-0E03-4377-BB6E-96259DE96CAB}" type="doc">
      <dgm:prSet loTypeId="urn:microsoft.com/office/officeart/2005/8/layout/venn3" loCatId="relationship" qsTypeId="urn:microsoft.com/office/officeart/2005/8/quickstyle/3d1" qsCatId="3D" csTypeId="urn:microsoft.com/office/officeart/2005/8/colors/colorful1" csCatId="colorful" phldr="1"/>
      <dgm:spPr/>
      <dgm:t>
        <a:bodyPr/>
        <a:lstStyle/>
        <a:p>
          <a:endParaRPr lang="es-ES"/>
        </a:p>
      </dgm:t>
    </dgm:pt>
    <dgm:pt modelId="{1342B154-3D30-4FF9-9FF2-D0C03EF875E0}">
      <dgm:prSet custT="1"/>
      <dgm:spPr/>
      <dgm:t>
        <a:bodyPr/>
        <a:lstStyle/>
        <a:p>
          <a:r>
            <a:rPr lang="es-ES" sz="1600" dirty="0">
              <a:latin typeface="Arial" panose="020B0604020202020204" pitchFamily="34" charset="0"/>
              <a:cs typeface="Arial" panose="020B0604020202020204" pitchFamily="34" charset="0"/>
            </a:rPr>
            <a:t>Invernaderos carecen de acceso a internet causando que el manejo de la información siga siendo manual y genere retrasos en la toma de decisiones.</a:t>
          </a:r>
          <a:endParaRPr lang="es-EC" sz="1600" dirty="0">
            <a:latin typeface="Arial" panose="020B0604020202020204" pitchFamily="34" charset="0"/>
            <a:cs typeface="Arial" panose="020B0604020202020204" pitchFamily="34" charset="0"/>
          </a:endParaRPr>
        </a:p>
      </dgm:t>
    </dgm:pt>
    <dgm:pt modelId="{E2974FA6-4AE3-488F-9F62-D84429DFBB74}" type="parTrans" cxnId="{B8EBAEF4-2DCC-4392-AEE1-D17B1D798767}">
      <dgm:prSet/>
      <dgm:spPr/>
      <dgm:t>
        <a:bodyPr/>
        <a:lstStyle/>
        <a:p>
          <a:endParaRPr lang="es-ES" sz="4800">
            <a:latin typeface="Arial" panose="020B0604020202020204" pitchFamily="34" charset="0"/>
            <a:cs typeface="Arial" panose="020B0604020202020204" pitchFamily="34" charset="0"/>
          </a:endParaRPr>
        </a:p>
      </dgm:t>
    </dgm:pt>
    <dgm:pt modelId="{CE678A72-DC24-45F6-AAA7-10C47897C9A2}" type="sibTrans" cxnId="{B8EBAEF4-2DCC-4392-AEE1-D17B1D798767}">
      <dgm:prSet/>
      <dgm:spPr/>
      <dgm:t>
        <a:bodyPr/>
        <a:lstStyle/>
        <a:p>
          <a:endParaRPr lang="es-ES" sz="4800">
            <a:latin typeface="Arial" panose="020B0604020202020204" pitchFamily="34" charset="0"/>
            <a:cs typeface="Arial" panose="020B0604020202020204" pitchFamily="34" charset="0"/>
          </a:endParaRPr>
        </a:p>
      </dgm:t>
    </dgm:pt>
    <dgm:pt modelId="{6C45FE71-61DC-4248-A410-F8DF5AC4578E}" type="pres">
      <dgm:prSet presAssocID="{AFA01A24-0E03-4377-BB6E-96259DE96CAB}" presName="Name0" presStyleCnt="0">
        <dgm:presLayoutVars>
          <dgm:dir/>
          <dgm:resizeHandles val="exact"/>
        </dgm:presLayoutVars>
      </dgm:prSet>
      <dgm:spPr/>
    </dgm:pt>
    <dgm:pt modelId="{BFDA77F2-CECC-4828-9C5B-70959542CBB2}" type="pres">
      <dgm:prSet presAssocID="{1342B154-3D30-4FF9-9FF2-D0C03EF875E0}" presName="Name5" presStyleLbl="vennNode1" presStyleIdx="0" presStyleCnt="1">
        <dgm:presLayoutVars>
          <dgm:bulletEnabled val="1"/>
        </dgm:presLayoutVars>
      </dgm:prSet>
      <dgm:spPr/>
    </dgm:pt>
  </dgm:ptLst>
  <dgm:cxnLst>
    <dgm:cxn modelId="{A9C5506D-AE90-4406-A078-3914D94979EB}" type="presOf" srcId="{AFA01A24-0E03-4377-BB6E-96259DE96CAB}" destId="{6C45FE71-61DC-4248-A410-F8DF5AC4578E}" srcOrd="0" destOrd="0" presId="urn:microsoft.com/office/officeart/2005/8/layout/venn3"/>
    <dgm:cxn modelId="{71248E6D-02D4-492E-AECC-A589E14D29C2}" type="presOf" srcId="{1342B154-3D30-4FF9-9FF2-D0C03EF875E0}" destId="{BFDA77F2-CECC-4828-9C5B-70959542CBB2}" srcOrd="0" destOrd="0" presId="urn:microsoft.com/office/officeart/2005/8/layout/venn3"/>
    <dgm:cxn modelId="{B8EBAEF4-2DCC-4392-AEE1-D17B1D798767}" srcId="{AFA01A24-0E03-4377-BB6E-96259DE96CAB}" destId="{1342B154-3D30-4FF9-9FF2-D0C03EF875E0}" srcOrd="0" destOrd="0" parTransId="{E2974FA6-4AE3-488F-9F62-D84429DFBB74}" sibTransId="{CE678A72-DC24-45F6-AAA7-10C47897C9A2}"/>
    <dgm:cxn modelId="{9C970909-4AC7-44A5-A2FA-23AD2839325B}" type="presParOf" srcId="{6C45FE71-61DC-4248-A410-F8DF5AC4578E}" destId="{BFDA77F2-CECC-4828-9C5B-70959542CBB2}" srcOrd="0" destOrd="0" presId="urn:microsoft.com/office/officeart/2005/8/layout/venn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FDDF60A-1DBF-4843-9C21-A3FE69F4CB9E}" type="doc">
      <dgm:prSet loTypeId="urn:microsoft.com/office/officeart/2016/7/layout/LinearArrowProcessNumbered" loCatId="process" qsTypeId="urn:microsoft.com/office/officeart/2005/8/quickstyle/simple1" qsCatId="simple" csTypeId="urn:microsoft.com/office/officeart/2005/8/colors/colorful5" csCatId="colorful" phldr="1"/>
      <dgm:spPr/>
      <dgm:t>
        <a:bodyPr/>
        <a:lstStyle/>
        <a:p>
          <a:endParaRPr lang="en-US"/>
        </a:p>
      </dgm:t>
    </dgm:pt>
    <dgm:pt modelId="{1125E08B-36C6-423F-900C-C2AA85BE6EA6}">
      <dgm:prSet custT="1"/>
      <dgm:spPr/>
      <dgm:t>
        <a:bodyPr/>
        <a:lstStyle/>
        <a:p>
          <a:pPr algn="just"/>
          <a:r>
            <a:rPr lang="es-ES" sz="1400" dirty="0"/>
            <a:t>Reconocer los tipos de tecnologías utilizadas a nivel mundial para mejorar la producción de las rosas.</a:t>
          </a:r>
          <a:endParaRPr lang="en-US" sz="1400" dirty="0"/>
        </a:p>
      </dgm:t>
    </dgm:pt>
    <dgm:pt modelId="{83945952-5E29-4AEA-B64E-916A7928B9E7}" type="parTrans" cxnId="{4BE1E027-B3CB-462A-9F9E-F7AFFDDD2A32}">
      <dgm:prSet/>
      <dgm:spPr/>
      <dgm:t>
        <a:bodyPr/>
        <a:lstStyle/>
        <a:p>
          <a:pPr algn="just"/>
          <a:endParaRPr lang="en-US" sz="1800"/>
        </a:p>
      </dgm:t>
    </dgm:pt>
    <dgm:pt modelId="{87FFABAE-B9F1-4E7E-8FAC-ACC7A68E1F65}" type="sibTrans" cxnId="{4BE1E027-B3CB-462A-9F9E-F7AFFDDD2A32}">
      <dgm:prSet phldrT="1" phldr="0" custT="1"/>
      <dgm:spPr/>
      <dgm:t>
        <a:bodyPr/>
        <a:lstStyle/>
        <a:p>
          <a:pPr algn="just"/>
          <a:r>
            <a:rPr lang="en-US" sz="4800"/>
            <a:t>1</a:t>
          </a:r>
        </a:p>
      </dgm:t>
    </dgm:pt>
    <dgm:pt modelId="{CB912017-F811-437E-9DC8-6DAD15D03B7F}">
      <dgm:prSet custT="1"/>
      <dgm:spPr/>
      <dgm:t>
        <a:bodyPr/>
        <a:lstStyle/>
        <a:p>
          <a:pPr algn="just"/>
          <a:r>
            <a:rPr lang="es-ES" sz="1400" dirty="0"/>
            <a:t>Evaluar la frecuencia a nivel mundial con que son propuestas nuevas tecnologías utilizadas para mejorar la producción de rosas.</a:t>
          </a:r>
          <a:endParaRPr lang="en-US" sz="1400" dirty="0"/>
        </a:p>
      </dgm:t>
    </dgm:pt>
    <dgm:pt modelId="{B8B2863B-3422-4129-9C67-B0B19F9C6657}" type="parTrans" cxnId="{72747E75-8E31-4B10-A217-C5772381C2FC}">
      <dgm:prSet/>
      <dgm:spPr/>
      <dgm:t>
        <a:bodyPr/>
        <a:lstStyle/>
        <a:p>
          <a:pPr algn="just"/>
          <a:endParaRPr lang="en-US" sz="1800"/>
        </a:p>
      </dgm:t>
    </dgm:pt>
    <dgm:pt modelId="{BF85B3FA-262B-4580-83C7-0F72913A05E7}" type="sibTrans" cxnId="{72747E75-8E31-4B10-A217-C5772381C2FC}">
      <dgm:prSet phldrT="2" phldr="0" custT="1"/>
      <dgm:spPr/>
      <dgm:t>
        <a:bodyPr/>
        <a:lstStyle/>
        <a:p>
          <a:pPr algn="just"/>
          <a:r>
            <a:rPr lang="en-US" sz="4800"/>
            <a:t>2</a:t>
          </a:r>
        </a:p>
      </dgm:t>
    </dgm:pt>
    <dgm:pt modelId="{E3685C9B-BA4F-4938-A7CC-54758843B28F}">
      <dgm:prSet custT="1"/>
      <dgm:spPr/>
      <dgm:t>
        <a:bodyPr/>
        <a:lstStyle/>
        <a:p>
          <a:pPr algn="just"/>
          <a:r>
            <a:rPr lang="es-ES" sz="1400" dirty="0"/>
            <a:t>Identificar criterios de clasificación para las tecnologías orientadas a la mejora de la producción de las rosas.</a:t>
          </a:r>
          <a:endParaRPr lang="en-US" sz="1400" dirty="0"/>
        </a:p>
      </dgm:t>
    </dgm:pt>
    <dgm:pt modelId="{91ADBDC9-695A-4554-B637-64C12933505A}" type="parTrans" cxnId="{E0DDE756-BBBB-4EE5-B41F-0C85D95BE4E6}">
      <dgm:prSet/>
      <dgm:spPr/>
      <dgm:t>
        <a:bodyPr/>
        <a:lstStyle/>
        <a:p>
          <a:pPr algn="just"/>
          <a:endParaRPr lang="en-US" sz="1800"/>
        </a:p>
      </dgm:t>
    </dgm:pt>
    <dgm:pt modelId="{8E31DC34-B952-46AA-9737-B74BCA5025FE}" type="sibTrans" cxnId="{E0DDE756-BBBB-4EE5-B41F-0C85D95BE4E6}">
      <dgm:prSet phldrT="3" phldr="0" custT="1"/>
      <dgm:spPr/>
      <dgm:t>
        <a:bodyPr/>
        <a:lstStyle/>
        <a:p>
          <a:pPr algn="just"/>
          <a:r>
            <a:rPr lang="en-US" sz="4800"/>
            <a:t>3</a:t>
          </a:r>
        </a:p>
      </dgm:t>
    </dgm:pt>
    <dgm:pt modelId="{20FE7C08-D8C6-443B-B9BB-7A84D878EE21}" type="pres">
      <dgm:prSet presAssocID="{3FDDF60A-1DBF-4843-9C21-A3FE69F4CB9E}" presName="linearFlow" presStyleCnt="0">
        <dgm:presLayoutVars>
          <dgm:dir/>
          <dgm:animLvl val="lvl"/>
          <dgm:resizeHandles val="exact"/>
        </dgm:presLayoutVars>
      </dgm:prSet>
      <dgm:spPr/>
    </dgm:pt>
    <dgm:pt modelId="{4D0CBE46-956A-48D3-BF9D-CF82D9609AEA}" type="pres">
      <dgm:prSet presAssocID="{1125E08B-36C6-423F-900C-C2AA85BE6EA6}" presName="compositeNode" presStyleCnt="0"/>
      <dgm:spPr/>
    </dgm:pt>
    <dgm:pt modelId="{217DB020-62AF-4AC7-8BC7-3CACE385E7A9}" type="pres">
      <dgm:prSet presAssocID="{1125E08B-36C6-423F-900C-C2AA85BE6EA6}" presName="parTx" presStyleLbl="node1" presStyleIdx="0" presStyleCnt="0">
        <dgm:presLayoutVars>
          <dgm:chMax val="0"/>
          <dgm:chPref val="0"/>
          <dgm:bulletEnabled val="1"/>
        </dgm:presLayoutVars>
      </dgm:prSet>
      <dgm:spPr/>
    </dgm:pt>
    <dgm:pt modelId="{D6C4ADC8-021F-4E6A-A0C5-555B6AD44771}" type="pres">
      <dgm:prSet presAssocID="{1125E08B-36C6-423F-900C-C2AA85BE6EA6}" presName="parSh" presStyleCnt="0"/>
      <dgm:spPr/>
    </dgm:pt>
    <dgm:pt modelId="{3B483EAD-A6B1-49A5-8271-4EC9F12ECC3B}" type="pres">
      <dgm:prSet presAssocID="{1125E08B-36C6-423F-900C-C2AA85BE6EA6}" presName="lineNode" presStyleLbl="alignAccFollowNode1" presStyleIdx="0" presStyleCnt="9"/>
      <dgm:spPr/>
    </dgm:pt>
    <dgm:pt modelId="{1189579A-18A7-4792-8820-4B5178D75294}" type="pres">
      <dgm:prSet presAssocID="{1125E08B-36C6-423F-900C-C2AA85BE6EA6}" presName="lineArrowNode" presStyleLbl="alignAccFollowNode1" presStyleIdx="1" presStyleCnt="9"/>
      <dgm:spPr/>
    </dgm:pt>
    <dgm:pt modelId="{9F66FCB3-23D2-4586-BAC6-ED620BE127BA}" type="pres">
      <dgm:prSet presAssocID="{87FFABAE-B9F1-4E7E-8FAC-ACC7A68E1F65}" presName="sibTransNodeCircle" presStyleLbl="alignNode1" presStyleIdx="0" presStyleCnt="3">
        <dgm:presLayoutVars>
          <dgm:chMax val="0"/>
          <dgm:bulletEnabled/>
        </dgm:presLayoutVars>
      </dgm:prSet>
      <dgm:spPr/>
    </dgm:pt>
    <dgm:pt modelId="{BE730A6B-153C-4FE1-B3A5-18E6C0176E97}" type="pres">
      <dgm:prSet presAssocID="{87FFABAE-B9F1-4E7E-8FAC-ACC7A68E1F65}" presName="spacerBetweenCircleAndCallout" presStyleCnt="0">
        <dgm:presLayoutVars/>
      </dgm:prSet>
      <dgm:spPr/>
    </dgm:pt>
    <dgm:pt modelId="{1A30D067-FEAC-424D-AD40-6781BCA82B31}" type="pres">
      <dgm:prSet presAssocID="{1125E08B-36C6-423F-900C-C2AA85BE6EA6}" presName="nodeText" presStyleLbl="alignAccFollowNode1" presStyleIdx="2" presStyleCnt="9">
        <dgm:presLayoutVars>
          <dgm:bulletEnabled val="1"/>
        </dgm:presLayoutVars>
      </dgm:prSet>
      <dgm:spPr/>
    </dgm:pt>
    <dgm:pt modelId="{11CB4CA5-640D-4259-8193-B646D287907B}" type="pres">
      <dgm:prSet presAssocID="{87FFABAE-B9F1-4E7E-8FAC-ACC7A68E1F65}" presName="sibTransComposite" presStyleCnt="0"/>
      <dgm:spPr/>
    </dgm:pt>
    <dgm:pt modelId="{1E98F548-7B43-4058-A840-1A10B00AD514}" type="pres">
      <dgm:prSet presAssocID="{CB912017-F811-437E-9DC8-6DAD15D03B7F}" presName="compositeNode" presStyleCnt="0"/>
      <dgm:spPr/>
    </dgm:pt>
    <dgm:pt modelId="{FF071E49-645E-41C9-A27F-F3FCFB0AB36C}" type="pres">
      <dgm:prSet presAssocID="{CB912017-F811-437E-9DC8-6DAD15D03B7F}" presName="parTx" presStyleLbl="node1" presStyleIdx="0" presStyleCnt="0">
        <dgm:presLayoutVars>
          <dgm:chMax val="0"/>
          <dgm:chPref val="0"/>
          <dgm:bulletEnabled val="1"/>
        </dgm:presLayoutVars>
      </dgm:prSet>
      <dgm:spPr/>
    </dgm:pt>
    <dgm:pt modelId="{0E9858CA-8675-44B3-A9FC-CBA42AB094E9}" type="pres">
      <dgm:prSet presAssocID="{CB912017-F811-437E-9DC8-6DAD15D03B7F}" presName="parSh" presStyleCnt="0"/>
      <dgm:spPr/>
    </dgm:pt>
    <dgm:pt modelId="{38C0B3C6-446B-45A9-92EC-E1FEE30F0034}" type="pres">
      <dgm:prSet presAssocID="{CB912017-F811-437E-9DC8-6DAD15D03B7F}" presName="lineNode" presStyleLbl="alignAccFollowNode1" presStyleIdx="3" presStyleCnt="9"/>
      <dgm:spPr/>
    </dgm:pt>
    <dgm:pt modelId="{113AA9B1-B5D9-4254-BF9B-9B103FF0CC6A}" type="pres">
      <dgm:prSet presAssocID="{CB912017-F811-437E-9DC8-6DAD15D03B7F}" presName="lineArrowNode" presStyleLbl="alignAccFollowNode1" presStyleIdx="4" presStyleCnt="9"/>
      <dgm:spPr/>
    </dgm:pt>
    <dgm:pt modelId="{65551EC7-266E-436D-904D-7C9D0996BA72}" type="pres">
      <dgm:prSet presAssocID="{BF85B3FA-262B-4580-83C7-0F72913A05E7}" presName="sibTransNodeCircle" presStyleLbl="alignNode1" presStyleIdx="1" presStyleCnt="3">
        <dgm:presLayoutVars>
          <dgm:chMax val="0"/>
          <dgm:bulletEnabled/>
        </dgm:presLayoutVars>
      </dgm:prSet>
      <dgm:spPr/>
    </dgm:pt>
    <dgm:pt modelId="{40355A65-FB2B-4863-A036-2E2C7DEB7AA4}" type="pres">
      <dgm:prSet presAssocID="{BF85B3FA-262B-4580-83C7-0F72913A05E7}" presName="spacerBetweenCircleAndCallout" presStyleCnt="0">
        <dgm:presLayoutVars/>
      </dgm:prSet>
      <dgm:spPr/>
    </dgm:pt>
    <dgm:pt modelId="{424937B0-D302-478C-B733-36B195CB4CE5}" type="pres">
      <dgm:prSet presAssocID="{CB912017-F811-437E-9DC8-6DAD15D03B7F}" presName="nodeText" presStyleLbl="alignAccFollowNode1" presStyleIdx="5" presStyleCnt="9" custScaleX="109530">
        <dgm:presLayoutVars>
          <dgm:bulletEnabled val="1"/>
        </dgm:presLayoutVars>
      </dgm:prSet>
      <dgm:spPr/>
    </dgm:pt>
    <dgm:pt modelId="{BE10B90F-399D-464E-A27F-6A2B0D0139C9}" type="pres">
      <dgm:prSet presAssocID="{BF85B3FA-262B-4580-83C7-0F72913A05E7}" presName="sibTransComposite" presStyleCnt="0"/>
      <dgm:spPr/>
    </dgm:pt>
    <dgm:pt modelId="{18610964-1113-47FD-B66A-969699CF193F}" type="pres">
      <dgm:prSet presAssocID="{E3685C9B-BA4F-4938-A7CC-54758843B28F}" presName="compositeNode" presStyleCnt="0"/>
      <dgm:spPr/>
    </dgm:pt>
    <dgm:pt modelId="{D9C005AC-EF21-4A73-8C7F-857719073058}" type="pres">
      <dgm:prSet presAssocID="{E3685C9B-BA4F-4938-A7CC-54758843B28F}" presName="parTx" presStyleLbl="node1" presStyleIdx="0" presStyleCnt="0">
        <dgm:presLayoutVars>
          <dgm:chMax val="0"/>
          <dgm:chPref val="0"/>
          <dgm:bulletEnabled val="1"/>
        </dgm:presLayoutVars>
      </dgm:prSet>
      <dgm:spPr/>
    </dgm:pt>
    <dgm:pt modelId="{A8FC919E-8170-484C-8863-541BCE24EFDE}" type="pres">
      <dgm:prSet presAssocID="{E3685C9B-BA4F-4938-A7CC-54758843B28F}" presName="parSh" presStyleCnt="0"/>
      <dgm:spPr/>
    </dgm:pt>
    <dgm:pt modelId="{EF33F9BE-6695-4435-9AD8-A07E231FCE18}" type="pres">
      <dgm:prSet presAssocID="{E3685C9B-BA4F-4938-A7CC-54758843B28F}" presName="lineNode" presStyleLbl="alignAccFollowNode1" presStyleIdx="6" presStyleCnt="9"/>
      <dgm:spPr/>
    </dgm:pt>
    <dgm:pt modelId="{87429DE7-E8C6-4CA9-B375-1099F48E5FFD}" type="pres">
      <dgm:prSet presAssocID="{E3685C9B-BA4F-4938-A7CC-54758843B28F}" presName="lineArrowNode" presStyleLbl="alignAccFollowNode1" presStyleIdx="7" presStyleCnt="9"/>
      <dgm:spPr/>
    </dgm:pt>
    <dgm:pt modelId="{1E603CC2-D2D8-4B9F-8582-28F72C79460F}" type="pres">
      <dgm:prSet presAssocID="{8E31DC34-B952-46AA-9737-B74BCA5025FE}" presName="sibTransNodeCircle" presStyleLbl="alignNode1" presStyleIdx="2" presStyleCnt="3">
        <dgm:presLayoutVars>
          <dgm:chMax val="0"/>
          <dgm:bulletEnabled/>
        </dgm:presLayoutVars>
      </dgm:prSet>
      <dgm:spPr/>
    </dgm:pt>
    <dgm:pt modelId="{3B7852D5-E799-4818-BCD7-94DF487915AF}" type="pres">
      <dgm:prSet presAssocID="{8E31DC34-B952-46AA-9737-B74BCA5025FE}" presName="spacerBetweenCircleAndCallout" presStyleCnt="0">
        <dgm:presLayoutVars/>
      </dgm:prSet>
      <dgm:spPr/>
    </dgm:pt>
    <dgm:pt modelId="{B2FF3FB0-2D8D-4C91-93FF-4CD1D335013C}" type="pres">
      <dgm:prSet presAssocID="{E3685C9B-BA4F-4938-A7CC-54758843B28F}" presName="nodeText" presStyleLbl="alignAccFollowNode1" presStyleIdx="8" presStyleCnt="9" custScaleX="107054">
        <dgm:presLayoutVars>
          <dgm:bulletEnabled val="1"/>
        </dgm:presLayoutVars>
      </dgm:prSet>
      <dgm:spPr/>
    </dgm:pt>
  </dgm:ptLst>
  <dgm:cxnLst>
    <dgm:cxn modelId="{6A421B02-EAB4-4167-BFC1-7D08B6CC3D6A}" type="presOf" srcId="{E3685C9B-BA4F-4938-A7CC-54758843B28F}" destId="{B2FF3FB0-2D8D-4C91-93FF-4CD1D335013C}" srcOrd="0" destOrd="0" presId="urn:microsoft.com/office/officeart/2016/7/layout/LinearArrowProcessNumbered"/>
    <dgm:cxn modelId="{4BE1E027-B3CB-462A-9F9E-F7AFFDDD2A32}" srcId="{3FDDF60A-1DBF-4843-9C21-A3FE69F4CB9E}" destId="{1125E08B-36C6-423F-900C-C2AA85BE6EA6}" srcOrd="0" destOrd="0" parTransId="{83945952-5E29-4AEA-B64E-916A7928B9E7}" sibTransId="{87FFABAE-B9F1-4E7E-8FAC-ACC7A68E1F65}"/>
    <dgm:cxn modelId="{72747E75-8E31-4B10-A217-C5772381C2FC}" srcId="{3FDDF60A-1DBF-4843-9C21-A3FE69F4CB9E}" destId="{CB912017-F811-437E-9DC8-6DAD15D03B7F}" srcOrd="1" destOrd="0" parTransId="{B8B2863B-3422-4129-9C67-B0B19F9C6657}" sibTransId="{BF85B3FA-262B-4580-83C7-0F72913A05E7}"/>
    <dgm:cxn modelId="{E0DDE756-BBBB-4EE5-B41F-0C85D95BE4E6}" srcId="{3FDDF60A-1DBF-4843-9C21-A3FE69F4CB9E}" destId="{E3685C9B-BA4F-4938-A7CC-54758843B28F}" srcOrd="2" destOrd="0" parTransId="{91ADBDC9-695A-4554-B637-64C12933505A}" sibTransId="{8E31DC34-B952-46AA-9737-B74BCA5025FE}"/>
    <dgm:cxn modelId="{2C9D3185-DFB2-4F05-9FBA-714AFA125D95}" type="presOf" srcId="{87FFABAE-B9F1-4E7E-8FAC-ACC7A68E1F65}" destId="{9F66FCB3-23D2-4586-BAC6-ED620BE127BA}" srcOrd="0" destOrd="0" presId="urn:microsoft.com/office/officeart/2016/7/layout/LinearArrowProcessNumbered"/>
    <dgm:cxn modelId="{59D7F48A-331E-45BC-BE74-C11823FE71D4}" type="presOf" srcId="{CB912017-F811-437E-9DC8-6DAD15D03B7F}" destId="{424937B0-D302-478C-B733-36B195CB4CE5}" srcOrd="0" destOrd="0" presId="urn:microsoft.com/office/officeart/2016/7/layout/LinearArrowProcessNumbered"/>
    <dgm:cxn modelId="{0CB5CF8D-AD57-47D0-B88E-847CAB25CD5C}" type="presOf" srcId="{BF85B3FA-262B-4580-83C7-0F72913A05E7}" destId="{65551EC7-266E-436D-904D-7C9D0996BA72}" srcOrd="0" destOrd="0" presId="urn:microsoft.com/office/officeart/2016/7/layout/LinearArrowProcessNumbered"/>
    <dgm:cxn modelId="{F25D248E-AF5D-4EAA-8681-2FF58E0E4AF1}" type="presOf" srcId="{3FDDF60A-1DBF-4843-9C21-A3FE69F4CB9E}" destId="{20FE7C08-D8C6-443B-B9BB-7A84D878EE21}" srcOrd="0" destOrd="0" presId="urn:microsoft.com/office/officeart/2016/7/layout/LinearArrowProcessNumbered"/>
    <dgm:cxn modelId="{F5F3BBA0-B051-487C-B687-B96E324A5A55}" type="presOf" srcId="{1125E08B-36C6-423F-900C-C2AA85BE6EA6}" destId="{1A30D067-FEAC-424D-AD40-6781BCA82B31}" srcOrd="0" destOrd="0" presId="urn:microsoft.com/office/officeart/2016/7/layout/LinearArrowProcessNumbered"/>
    <dgm:cxn modelId="{77C5AFF6-1C3A-4B71-BC5C-0C106446EA18}" type="presOf" srcId="{8E31DC34-B952-46AA-9737-B74BCA5025FE}" destId="{1E603CC2-D2D8-4B9F-8582-28F72C79460F}" srcOrd="0" destOrd="0" presId="urn:microsoft.com/office/officeart/2016/7/layout/LinearArrowProcessNumbered"/>
    <dgm:cxn modelId="{C90DB660-D45C-447B-AAC4-C1C9DCC2BB08}" type="presParOf" srcId="{20FE7C08-D8C6-443B-B9BB-7A84D878EE21}" destId="{4D0CBE46-956A-48D3-BF9D-CF82D9609AEA}" srcOrd="0" destOrd="0" presId="urn:microsoft.com/office/officeart/2016/7/layout/LinearArrowProcessNumbered"/>
    <dgm:cxn modelId="{C804BEEF-C9AA-4BB9-B893-8D1FF6C3DF35}" type="presParOf" srcId="{4D0CBE46-956A-48D3-BF9D-CF82D9609AEA}" destId="{217DB020-62AF-4AC7-8BC7-3CACE385E7A9}" srcOrd="0" destOrd="0" presId="urn:microsoft.com/office/officeart/2016/7/layout/LinearArrowProcessNumbered"/>
    <dgm:cxn modelId="{4707A00B-FD7E-4DFC-9C8A-F6F6EF1F01A8}" type="presParOf" srcId="{4D0CBE46-956A-48D3-BF9D-CF82D9609AEA}" destId="{D6C4ADC8-021F-4E6A-A0C5-555B6AD44771}" srcOrd="1" destOrd="0" presId="urn:microsoft.com/office/officeart/2016/7/layout/LinearArrowProcessNumbered"/>
    <dgm:cxn modelId="{06455215-6056-4D53-AFAB-8EF0D615D908}" type="presParOf" srcId="{D6C4ADC8-021F-4E6A-A0C5-555B6AD44771}" destId="{3B483EAD-A6B1-49A5-8271-4EC9F12ECC3B}" srcOrd="0" destOrd="0" presId="urn:microsoft.com/office/officeart/2016/7/layout/LinearArrowProcessNumbered"/>
    <dgm:cxn modelId="{C326D020-8639-428E-9FB3-6AE8F40DDF12}" type="presParOf" srcId="{D6C4ADC8-021F-4E6A-A0C5-555B6AD44771}" destId="{1189579A-18A7-4792-8820-4B5178D75294}" srcOrd="1" destOrd="0" presId="urn:microsoft.com/office/officeart/2016/7/layout/LinearArrowProcessNumbered"/>
    <dgm:cxn modelId="{C0589DD0-F821-4215-BC28-885E3F7AA579}" type="presParOf" srcId="{D6C4ADC8-021F-4E6A-A0C5-555B6AD44771}" destId="{9F66FCB3-23D2-4586-BAC6-ED620BE127BA}" srcOrd="2" destOrd="0" presId="urn:microsoft.com/office/officeart/2016/7/layout/LinearArrowProcessNumbered"/>
    <dgm:cxn modelId="{D987A312-BEA2-49A1-812A-BA0029F21A3B}" type="presParOf" srcId="{D6C4ADC8-021F-4E6A-A0C5-555B6AD44771}" destId="{BE730A6B-153C-4FE1-B3A5-18E6C0176E97}" srcOrd="3" destOrd="0" presId="urn:microsoft.com/office/officeart/2016/7/layout/LinearArrowProcessNumbered"/>
    <dgm:cxn modelId="{1209CB0E-E0A5-4365-98E2-D0BF5144A8D4}" type="presParOf" srcId="{4D0CBE46-956A-48D3-BF9D-CF82D9609AEA}" destId="{1A30D067-FEAC-424D-AD40-6781BCA82B31}" srcOrd="2" destOrd="0" presId="urn:microsoft.com/office/officeart/2016/7/layout/LinearArrowProcessNumbered"/>
    <dgm:cxn modelId="{6084227C-5B82-43BB-B229-BBD800381A1C}" type="presParOf" srcId="{20FE7C08-D8C6-443B-B9BB-7A84D878EE21}" destId="{11CB4CA5-640D-4259-8193-B646D287907B}" srcOrd="1" destOrd="0" presId="urn:microsoft.com/office/officeart/2016/7/layout/LinearArrowProcessNumbered"/>
    <dgm:cxn modelId="{B926B74B-A23D-4A90-9FA2-51D504A581AF}" type="presParOf" srcId="{20FE7C08-D8C6-443B-B9BB-7A84D878EE21}" destId="{1E98F548-7B43-4058-A840-1A10B00AD514}" srcOrd="2" destOrd="0" presId="urn:microsoft.com/office/officeart/2016/7/layout/LinearArrowProcessNumbered"/>
    <dgm:cxn modelId="{1D28A7E7-49A5-45E4-BB66-F9C466F5E037}" type="presParOf" srcId="{1E98F548-7B43-4058-A840-1A10B00AD514}" destId="{FF071E49-645E-41C9-A27F-F3FCFB0AB36C}" srcOrd="0" destOrd="0" presId="urn:microsoft.com/office/officeart/2016/7/layout/LinearArrowProcessNumbered"/>
    <dgm:cxn modelId="{360604EA-02A3-43FC-A4B3-5CD2C1404DA1}" type="presParOf" srcId="{1E98F548-7B43-4058-A840-1A10B00AD514}" destId="{0E9858CA-8675-44B3-A9FC-CBA42AB094E9}" srcOrd="1" destOrd="0" presId="urn:microsoft.com/office/officeart/2016/7/layout/LinearArrowProcessNumbered"/>
    <dgm:cxn modelId="{B7553EA0-9A04-4805-9089-464471945D65}" type="presParOf" srcId="{0E9858CA-8675-44B3-A9FC-CBA42AB094E9}" destId="{38C0B3C6-446B-45A9-92EC-E1FEE30F0034}" srcOrd="0" destOrd="0" presId="urn:microsoft.com/office/officeart/2016/7/layout/LinearArrowProcessNumbered"/>
    <dgm:cxn modelId="{7C05377B-653C-4A4B-97B7-935A8B95CC3D}" type="presParOf" srcId="{0E9858CA-8675-44B3-A9FC-CBA42AB094E9}" destId="{113AA9B1-B5D9-4254-BF9B-9B103FF0CC6A}" srcOrd="1" destOrd="0" presId="urn:microsoft.com/office/officeart/2016/7/layout/LinearArrowProcessNumbered"/>
    <dgm:cxn modelId="{C40B6A67-B999-45C6-B15F-10B49418AD6A}" type="presParOf" srcId="{0E9858CA-8675-44B3-A9FC-CBA42AB094E9}" destId="{65551EC7-266E-436D-904D-7C9D0996BA72}" srcOrd="2" destOrd="0" presId="urn:microsoft.com/office/officeart/2016/7/layout/LinearArrowProcessNumbered"/>
    <dgm:cxn modelId="{2C7449AE-EB5D-42FA-BEBD-E0B72AAA0E9C}" type="presParOf" srcId="{0E9858CA-8675-44B3-A9FC-CBA42AB094E9}" destId="{40355A65-FB2B-4863-A036-2E2C7DEB7AA4}" srcOrd="3" destOrd="0" presId="urn:microsoft.com/office/officeart/2016/7/layout/LinearArrowProcessNumbered"/>
    <dgm:cxn modelId="{646D7E4D-56B6-4F44-A1A2-2FA5F3C423DE}" type="presParOf" srcId="{1E98F548-7B43-4058-A840-1A10B00AD514}" destId="{424937B0-D302-478C-B733-36B195CB4CE5}" srcOrd="2" destOrd="0" presId="urn:microsoft.com/office/officeart/2016/7/layout/LinearArrowProcessNumbered"/>
    <dgm:cxn modelId="{B0F611CF-7D2C-4C07-8624-3919668AD4A0}" type="presParOf" srcId="{20FE7C08-D8C6-443B-B9BB-7A84D878EE21}" destId="{BE10B90F-399D-464E-A27F-6A2B0D0139C9}" srcOrd="3" destOrd="0" presId="urn:microsoft.com/office/officeart/2016/7/layout/LinearArrowProcessNumbered"/>
    <dgm:cxn modelId="{C047FE5F-398A-4C12-892B-6BAB8304BAFB}" type="presParOf" srcId="{20FE7C08-D8C6-443B-B9BB-7A84D878EE21}" destId="{18610964-1113-47FD-B66A-969699CF193F}" srcOrd="4" destOrd="0" presId="urn:microsoft.com/office/officeart/2016/7/layout/LinearArrowProcessNumbered"/>
    <dgm:cxn modelId="{71108FF7-0D0A-43C3-897E-4B8036E33E97}" type="presParOf" srcId="{18610964-1113-47FD-B66A-969699CF193F}" destId="{D9C005AC-EF21-4A73-8C7F-857719073058}" srcOrd="0" destOrd="0" presId="urn:microsoft.com/office/officeart/2016/7/layout/LinearArrowProcessNumbered"/>
    <dgm:cxn modelId="{30D62D18-F367-46F3-BBFA-1003941FD99B}" type="presParOf" srcId="{18610964-1113-47FD-B66A-969699CF193F}" destId="{A8FC919E-8170-484C-8863-541BCE24EFDE}" srcOrd="1" destOrd="0" presId="urn:microsoft.com/office/officeart/2016/7/layout/LinearArrowProcessNumbered"/>
    <dgm:cxn modelId="{BD4CED09-8142-4114-A079-E803FD8687B5}" type="presParOf" srcId="{A8FC919E-8170-484C-8863-541BCE24EFDE}" destId="{EF33F9BE-6695-4435-9AD8-A07E231FCE18}" srcOrd="0" destOrd="0" presId="urn:microsoft.com/office/officeart/2016/7/layout/LinearArrowProcessNumbered"/>
    <dgm:cxn modelId="{0E71FEEF-6301-4ECA-8E45-DA6D281ABAFF}" type="presParOf" srcId="{A8FC919E-8170-484C-8863-541BCE24EFDE}" destId="{87429DE7-E8C6-4CA9-B375-1099F48E5FFD}" srcOrd="1" destOrd="0" presId="urn:microsoft.com/office/officeart/2016/7/layout/LinearArrowProcessNumbered"/>
    <dgm:cxn modelId="{884605BA-29C2-4CF3-AD66-27FCD593A313}" type="presParOf" srcId="{A8FC919E-8170-484C-8863-541BCE24EFDE}" destId="{1E603CC2-D2D8-4B9F-8582-28F72C79460F}" srcOrd="2" destOrd="0" presId="urn:microsoft.com/office/officeart/2016/7/layout/LinearArrowProcessNumbered"/>
    <dgm:cxn modelId="{1EE7CE61-C9FF-4C43-B1A7-C77E7D9D8DE3}" type="presParOf" srcId="{A8FC919E-8170-484C-8863-541BCE24EFDE}" destId="{3B7852D5-E799-4818-BCD7-94DF487915AF}" srcOrd="3" destOrd="0" presId="urn:microsoft.com/office/officeart/2016/7/layout/LinearArrowProcessNumbered"/>
    <dgm:cxn modelId="{157F1E26-2F97-4745-A88B-D107719501F7}" type="presParOf" srcId="{18610964-1113-47FD-B66A-969699CF193F}" destId="{B2FF3FB0-2D8D-4C91-93FF-4CD1D335013C}"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FDDF60A-1DBF-4843-9C21-A3FE69F4CB9E}" type="doc">
      <dgm:prSet loTypeId="urn:microsoft.com/office/officeart/2016/7/layout/LinearArrowProcessNumbered" loCatId="process" qsTypeId="urn:microsoft.com/office/officeart/2005/8/quickstyle/simple1" qsCatId="simple" csTypeId="urn:microsoft.com/office/officeart/2005/8/colors/colorful5" csCatId="colorful" phldr="1"/>
      <dgm:spPr/>
      <dgm:t>
        <a:bodyPr/>
        <a:lstStyle/>
        <a:p>
          <a:endParaRPr lang="en-US"/>
        </a:p>
      </dgm:t>
    </dgm:pt>
    <dgm:pt modelId="{335A73C9-152F-4430-920C-C00D670781D3}">
      <dgm:prSet custT="1"/>
      <dgm:spPr/>
      <dgm:t>
        <a:bodyPr/>
        <a:lstStyle/>
        <a:p>
          <a:pPr algn="just"/>
          <a:r>
            <a:rPr lang="es-ES" sz="1400" dirty="0"/>
            <a:t>Identificar las estrategias aplicadas a nivel mundial para mejorar la productividad en la producción de rosas.</a:t>
          </a:r>
          <a:endParaRPr lang="en-US" sz="1400" dirty="0"/>
        </a:p>
      </dgm:t>
    </dgm:pt>
    <dgm:pt modelId="{F31FB56E-1557-44ED-8FD6-EB24D960DB59}" type="parTrans" cxnId="{FEA22F55-D156-406C-93C3-E62939FD71F7}">
      <dgm:prSet/>
      <dgm:spPr/>
      <dgm:t>
        <a:bodyPr/>
        <a:lstStyle/>
        <a:p>
          <a:pPr algn="just"/>
          <a:endParaRPr lang="en-US" sz="1200"/>
        </a:p>
      </dgm:t>
    </dgm:pt>
    <dgm:pt modelId="{39CFFDA5-9B71-4069-9DAD-5FCDE10A5C3D}" type="sibTrans" cxnId="{FEA22F55-D156-406C-93C3-E62939FD71F7}">
      <dgm:prSet phldrT="3" phldr="0" custT="1"/>
      <dgm:spPr/>
      <dgm:t>
        <a:bodyPr/>
        <a:lstStyle/>
        <a:p>
          <a:pPr algn="just"/>
          <a:r>
            <a:rPr lang="en-US" sz="4400"/>
            <a:t>3</a:t>
          </a:r>
          <a:endParaRPr lang="en-US" sz="4400" dirty="0"/>
        </a:p>
      </dgm:t>
    </dgm:pt>
    <dgm:pt modelId="{1D6ABEFF-02AB-46B7-8E0C-078B6BB844E3}">
      <dgm:prSet custT="1"/>
      <dgm:spPr/>
      <dgm:t>
        <a:bodyPr/>
        <a:lstStyle/>
        <a:p>
          <a:pPr algn="just"/>
          <a:r>
            <a:rPr lang="es-ES" sz="1400" dirty="0"/>
            <a:t>Determinar las fortalezas y debilidades que poseen las tecnologías existentes orientadas a mejorar la producción de las rosas.</a:t>
          </a:r>
          <a:endParaRPr lang="en-US" sz="1400" dirty="0"/>
        </a:p>
      </dgm:t>
    </dgm:pt>
    <dgm:pt modelId="{58DBC0ED-09DF-4DAF-82A3-0777B28C2FC4}" type="parTrans" cxnId="{0E49B86D-2F25-4DED-BC62-FC00A81FAB06}">
      <dgm:prSet/>
      <dgm:spPr/>
      <dgm:t>
        <a:bodyPr/>
        <a:lstStyle/>
        <a:p>
          <a:endParaRPr lang="es-ES" sz="1200"/>
        </a:p>
      </dgm:t>
    </dgm:pt>
    <dgm:pt modelId="{982ED9EB-F1C5-4F99-AC3D-445A99162309}" type="sibTrans" cxnId="{0E49B86D-2F25-4DED-BC62-FC00A81FAB06}">
      <dgm:prSet phldrT="1" phldr="0" custT="1"/>
      <dgm:spPr/>
      <dgm:t>
        <a:bodyPr/>
        <a:lstStyle/>
        <a:p>
          <a:r>
            <a:rPr lang="es-ES" sz="4400"/>
            <a:t>1</a:t>
          </a:r>
          <a:endParaRPr lang="es-ES" sz="4400" dirty="0"/>
        </a:p>
      </dgm:t>
    </dgm:pt>
    <dgm:pt modelId="{C45FF4F2-A135-41AB-AA53-653F26F3216C}">
      <dgm:prSet custT="1"/>
      <dgm:spPr/>
      <dgm:t>
        <a:bodyPr/>
        <a:lstStyle/>
        <a:p>
          <a:pPr algn="just"/>
          <a:r>
            <a:rPr lang="es-ES" sz="1400" dirty="0"/>
            <a:t>Determinar la viabilidad del desarrollo de un modelo que conjugue las características más relevantes de las tecnologías manejadas a nivel mundial para mejorar la producción de rosas.</a:t>
          </a:r>
          <a:endParaRPr lang="en-US" sz="1400" dirty="0"/>
        </a:p>
      </dgm:t>
    </dgm:pt>
    <dgm:pt modelId="{30A1E975-81F3-4ED9-9930-9EFC18D66338}" type="parTrans" cxnId="{2485F026-E93A-4C3A-A172-24FF3015D084}">
      <dgm:prSet/>
      <dgm:spPr/>
      <dgm:t>
        <a:bodyPr/>
        <a:lstStyle/>
        <a:p>
          <a:endParaRPr lang="es-ES"/>
        </a:p>
      </dgm:t>
    </dgm:pt>
    <dgm:pt modelId="{653A1A93-E859-4E06-AF23-63E037547D6F}" type="sibTrans" cxnId="{2485F026-E93A-4C3A-A172-24FF3015D084}">
      <dgm:prSet phldrT="2" phldr="0"/>
      <dgm:spPr/>
      <dgm:t>
        <a:bodyPr/>
        <a:lstStyle/>
        <a:p>
          <a:r>
            <a:rPr lang="es-ES"/>
            <a:t>2</a:t>
          </a:r>
          <a:endParaRPr lang="es-ES" dirty="0"/>
        </a:p>
      </dgm:t>
    </dgm:pt>
    <dgm:pt modelId="{20FE7C08-D8C6-443B-B9BB-7A84D878EE21}" type="pres">
      <dgm:prSet presAssocID="{3FDDF60A-1DBF-4843-9C21-A3FE69F4CB9E}" presName="linearFlow" presStyleCnt="0">
        <dgm:presLayoutVars>
          <dgm:dir/>
          <dgm:animLvl val="lvl"/>
          <dgm:resizeHandles val="exact"/>
        </dgm:presLayoutVars>
      </dgm:prSet>
      <dgm:spPr/>
    </dgm:pt>
    <dgm:pt modelId="{45FBAF76-45F8-4C16-B2C9-F6A1B65C1B6B}" type="pres">
      <dgm:prSet presAssocID="{1D6ABEFF-02AB-46B7-8E0C-078B6BB844E3}" presName="compositeNode" presStyleCnt="0"/>
      <dgm:spPr/>
    </dgm:pt>
    <dgm:pt modelId="{C9A840D0-5F95-4485-827D-870F5598FBB7}" type="pres">
      <dgm:prSet presAssocID="{1D6ABEFF-02AB-46B7-8E0C-078B6BB844E3}" presName="parTx" presStyleLbl="node1" presStyleIdx="0" presStyleCnt="0">
        <dgm:presLayoutVars>
          <dgm:chMax val="0"/>
          <dgm:chPref val="0"/>
          <dgm:bulletEnabled val="1"/>
        </dgm:presLayoutVars>
      </dgm:prSet>
      <dgm:spPr/>
    </dgm:pt>
    <dgm:pt modelId="{EB585C08-DBE1-4994-8091-07DC39D99F3E}" type="pres">
      <dgm:prSet presAssocID="{1D6ABEFF-02AB-46B7-8E0C-078B6BB844E3}" presName="parSh" presStyleCnt="0"/>
      <dgm:spPr/>
    </dgm:pt>
    <dgm:pt modelId="{CA3CFFA1-F92C-4667-8556-15ADDBAF69DD}" type="pres">
      <dgm:prSet presAssocID="{1D6ABEFF-02AB-46B7-8E0C-078B6BB844E3}" presName="lineNode" presStyleLbl="alignAccFollowNode1" presStyleIdx="0" presStyleCnt="9"/>
      <dgm:spPr/>
    </dgm:pt>
    <dgm:pt modelId="{5E934587-87A9-40CB-A195-D1B69191C95C}" type="pres">
      <dgm:prSet presAssocID="{1D6ABEFF-02AB-46B7-8E0C-078B6BB844E3}" presName="lineArrowNode" presStyleLbl="alignAccFollowNode1" presStyleIdx="1" presStyleCnt="9"/>
      <dgm:spPr/>
    </dgm:pt>
    <dgm:pt modelId="{491523C9-B131-49BD-99C8-35EB1CB7B3A1}" type="pres">
      <dgm:prSet presAssocID="{982ED9EB-F1C5-4F99-AC3D-445A99162309}" presName="sibTransNodeCircle" presStyleLbl="alignNode1" presStyleIdx="0" presStyleCnt="3" custScaleX="100000" custScaleY="100000" custLinFactNeighborX="363" custLinFactNeighborY="-363">
        <dgm:presLayoutVars>
          <dgm:chMax val="0"/>
          <dgm:bulletEnabled/>
        </dgm:presLayoutVars>
      </dgm:prSet>
      <dgm:spPr/>
    </dgm:pt>
    <dgm:pt modelId="{72355E4A-7A64-47A2-A3B7-42891D23D839}" type="pres">
      <dgm:prSet presAssocID="{982ED9EB-F1C5-4F99-AC3D-445A99162309}" presName="spacerBetweenCircleAndCallout" presStyleCnt="0">
        <dgm:presLayoutVars/>
      </dgm:prSet>
      <dgm:spPr/>
    </dgm:pt>
    <dgm:pt modelId="{7B26D13A-BD97-482B-A2AB-5E274C5CEA52}" type="pres">
      <dgm:prSet presAssocID="{1D6ABEFF-02AB-46B7-8E0C-078B6BB844E3}" presName="nodeText" presStyleLbl="alignAccFollowNode1" presStyleIdx="2" presStyleCnt="9" custLinFactNeighborX="1731" custLinFactNeighborY="19512">
        <dgm:presLayoutVars>
          <dgm:bulletEnabled val="1"/>
        </dgm:presLayoutVars>
      </dgm:prSet>
      <dgm:spPr/>
    </dgm:pt>
    <dgm:pt modelId="{E982F259-8ECE-4CD6-A109-4F444F825CF8}" type="pres">
      <dgm:prSet presAssocID="{982ED9EB-F1C5-4F99-AC3D-445A99162309}" presName="sibTransComposite" presStyleCnt="0"/>
      <dgm:spPr/>
    </dgm:pt>
    <dgm:pt modelId="{80DF0DAA-FE75-4A0A-AD8E-04B023E57527}" type="pres">
      <dgm:prSet presAssocID="{C45FF4F2-A135-41AB-AA53-653F26F3216C}" presName="compositeNode" presStyleCnt="0"/>
      <dgm:spPr/>
    </dgm:pt>
    <dgm:pt modelId="{0E427308-EE74-4260-BFF7-C890C2A915F2}" type="pres">
      <dgm:prSet presAssocID="{C45FF4F2-A135-41AB-AA53-653F26F3216C}" presName="parTx" presStyleLbl="node1" presStyleIdx="0" presStyleCnt="0">
        <dgm:presLayoutVars>
          <dgm:chMax val="0"/>
          <dgm:chPref val="0"/>
          <dgm:bulletEnabled val="1"/>
        </dgm:presLayoutVars>
      </dgm:prSet>
      <dgm:spPr/>
    </dgm:pt>
    <dgm:pt modelId="{D55B6198-71FE-4B76-94E3-D1651D3C4ED1}" type="pres">
      <dgm:prSet presAssocID="{C45FF4F2-A135-41AB-AA53-653F26F3216C}" presName="parSh" presStyleCnt="0"/>
      <dgm:spPr/>
    </dgm:pt>
    <dgm:pt modelId="{B011D109-B113-46E0-962B-3DADA4E479C9}" type="pres">
      <dgm:prSet presAssocID="{C45FF4F2-A135-41AB-AA53-653F26F3216C}" presName="lineNode" presStyleLbl="alignAccFollowNode1" presStyleIdx="3" presStyleCnt="9"/>
      <dgm:spPr/>
    </dgm:pt>
    <dgm:pt modelId="{038121FF-D5F9-47AE-8ECF-2F246A6AD267}" type="pres">
      <dgm:prSet presAssocID="{C45FF4F2-A135-41AB-AA53-653F26F3216C}" presName="lineArrowNode" presStyleLbl="alignAccFollowNode1" presStyleIdx="4" presStyleCnt="9"/>
      <dgm:spPr/>
    </dgm:pt>
    <dgm:pt modelId="{49B036D0-3F32-461D-8775-F6B06E48EBBD}" type="pres">
      <dgm:prSet presAssocID="{653A1A93-E859-4E06-AF23-63E037547D6F}" presName="sibTransNodeCircle" presStyleLbl="alignNode1" presStyleIdx="1" presStyleCnt="3">
        <dgm:presLayoutVars>
          <dgm:chMax val="0"/>
          <dgm:bulletEnabled/>
        </dgm:presLayoutVars>
      </dgm:prSet>
      <dgm:spPr/>
    </dgm:pt>
    <dgm:pt modelId="{BCFDCCF3-AFEB-493D-B5A4-D0DAD2604A6C}" type="pres">
      <dgm:prSet presAssocID="{653A1A93-E859-4E06-AF23-63E037547D6F}" presName="spacerBetweenCircleAndCallout" presStyleCnt="0">
        <dgm:presLayoutVars/>
      </dgm:prSet>
      <dgm:spPr/>
    </dgm:pt>
    <dgm:pt modelId="{262457FC-01EC-4338-8303-D0B46C1ABD89}" type="pres">
      <dgm:prSet presAssocID="{C45FF4F2-A135-41AB-AA53-653F26F3216C}" presName="nodeText" presStyleLbl="alignAccFollowNode1" presStyleIdx="5" presStyleCnt="9" custScaleX="119221" custScaleY="100000" custLinFactNeighborX="2928" custLinFactNeighborY="8307">
        <dgm:presLayoutVars>
          <dgm:bulletEnabled val="1"/>
        </dgm:presLayoutVars>
      </dgm:prSet>
      <dgm:spPr/>
    </dgm:pt>
    <dgm:pt modelId="{7FBBF9AF-34DE-4DBC-8C00-54EF332E40C6}" type="pres">
      <dgm:prSet presAssocID="{653A1A93-E859-4E06-AF23-63E037547D6F}" presName="sibTransComposite" presStyleCnt="0"/>
      <dgm:spPr/>
    </dgm:pt>
    <dgm:pt modelId="{622B2E4D-F598-43E0-8B56-8B2DD2002114}" type="pres">
      <dgm:prSet presAssocID="{335A73C9-152F-4430-920C-C00D670781D3}" presName="compositeNode" presStyleCnt="0"/>
      <dgm:spPr/>
    </dgm:pt>
    <dgm:pt modelId="{AA4B4BF1-F690-4703-A0DF-602DB0FE8291}" type="pres">
      <dgm:prSet presAssocID="{335A73C9-152F-4430-920C-C00D670781D3}" presName="parTx" presStyleLbl="node1" presStyleIdx="0" presStyleCnt="0">
        <dgm:presLayoutVars>
          <dgm:chMax val="0"/>
          <dgm:chPref val="0"/>
          <dgm:bulletEnabled val="1"/>
        </dgm:presLayoutVars>
      </dgm:prSet>
      <dgm:spPr/>
    </dgm:pt>
    <dgm:pt modelId="{E854F674-C579-4485-8075-A3EAF901FFFB}" type="pres">
      <dgm:prSet presAssocID="{335A73C9-152F-4430-920C-C00D670781D3}" presName="parSh" presStyleCnt="0"/>
      <dgm:spPr/>
    </dgm:pt>
    <dgm:pt modelId="{D39AA394-343A-450B-B01B-CFAF506C4500}" type="pres">
      <dgm:prSet presAssocID="{335A73C9-152F-4430-920C-C00D670781D3}" presName="lineNode" presStyleLbl="alignAccFollowNode1" presStyleIdx="6" presStyleCnt="9"/>
      <dgm:spPr/>
    </dgm:pt>
    <dgm:pt modelId="{1DB33003-0314-40DA-8928-C0C500E647B5}" type="pres">
      <dgm:prSet presAssocID="{335A73C9-152F-4430-920C-C00D670781D3}" presName="lineArrowNode" presStyleLbl="alignAccFollowNode1" presStyleIdx="7" presStyleCnt="9"/>
      <dgm:spPr/>
    </dgm:pt>
    <dgm:pt modelId="{223DCDF8-7932-4D70-93B0-6697EE6A45C1}" type="pres">
      <dgm:prSet presAssocID="{39CFFDA5-9B71-4069-9DAD-5FCDE10A5C3D}" presName="sibTransNodeCircle" presStyleLbl="alignNode1" presStyleIdx="2" presStyleCnt="3" custLinFactNeighborX="10270" custLinFactNeighborY="2179">
        <dgm:presLayoutVars>
          <dgm:chMax val="0"/>
          <dgm:bulletEnabled/>
        </dgm:presLayoutVars>
      </dgm:prSet>
      <dgm:spPr/>
    </dgm:pt>
    <dgm:pt modelId="{B5E7B0CE-4AEC-467A-A70F-600945F845F9}" type="pres">
      <dgm:prSet presAssocID="{39CFFDA5-9B71-4069-9DAD-5FCDE10A5C3D}" presName="spacerBetweenCircleAndCallout" presStyleCnt="0">
        <dgm:presLayoutVars/>
      </dgm:prSet>
      <dgm:spPr/>
    </dgm:pt>
    <dgm:pt modelId="{DCDA36CF-D9AA-4C21-9EE8-20E7D4347D78}" type="pres">
      <dgm:prSet presAssocID="{335A73C9-152F-4430-920C-C00D670781D3}" presName="nodeText" presStyleLbl="alignAccFollowNode1" presStyleIdx="8" presStyleCnt="9" custScaleX="91456" custLinFactNeighborX="6115" custLinFactNeighborY="6518">
        <dgm:presLayoutVars>
          <dgm:bulletEnabled val="1"/>
        </dgm:presLayoutVars>
      </dgm:prSet>
      <dgm:spPr/>
    </dgm:pt>
  </dgm:ptLst>
  <dgm:cxnLst>
    <dgm:cxn modelId="{2485F026-E93A-4C3A-A172-24FF3015D084}" srcId="{3FDDF60A-1DBF-4843-9C21-A3FE69F4CB9E}" destId="{C45FF4F2-A135-41AB-AA53-653F26F3216C}" srcOrd="1" destOrd="0" parTransId="{30A1E975-81F3-4ED9-9930-9EFC18D66338}" sibTransId="{653A1A93-E859-4E06-AF23-63E037547D6F}"/>
    <dgm:cxn modelId="{0E49B86D-2F25-4DED-BC62-FC00A81FAB06}" srcId="{3FDDF60A-1DBF-4843-9C21-A3FE69F4CB9E}" destId="{1D6ABEFF-02AB-46B7-8E0C-078B6BB844E3}" srcOrd="0" destOrd="0" parTransId="{58DBC0ED-09DF-4DAF-82A3-0777B28C2FC4}" sibTransId="{982ED9EB-F1C5-4F99-AC3D-445A99162309}"/>
    <dgm:cxn modelId="{FEA22F55-D156-406C-93C3-E62939FD71F7}" srcId="{3FDDF60A-1DBF-4843-9C21-A3FE69F4CB9E}" destId="{335A73C9-152F-4430-920C-C00D670781D3}" srcOrd="2" destOrd="0" parTransId="{F31FB56E-1557-44ED-8FD6-EB24D960DB59}" sibTransId="{39CFFDA5-9B71-4069-9DAD-5FCDE10A5C3D}"/>
    <dgm:cxn modelId="{A8C8B677-6A9F-4168-A919-5071BBAE2021}" type="presOf" srcId="{39CFFDA5-9B71-4069-9DAD-5FCDE10A5C3D}" destId="{223DCDF8-7932-4D70-93B0-6697EE6A45C1}" srcOrd="0" destOrd="0" presId="urn:microsoft.com/office/officeart/2016/7/layout/LinearArrowProcessNumbered"/>
    <dgm:cxn modelId="{F25D248E-AF5D-4EAA-8681-2FF58E0E4AF1}" type="presOf" srcId="{3FDDF60A-1DBF-4843-9C21-A3FE69F4CB9E}" destId="{20FE7C08-D8C6-443B-B9BB-7A84D878EE21}" srcOrd="0" destOrd="0" presId="urn:microsoft.com/office/officeart/2016/7/layout/LinearArrowProcessNumbered"/>
    <dgm:cxn modelId="{03EA3B9C-07D6-477C-AD28-942B9321F06A}" type="presOf" srcId="{982ED9EB-F1C5-4F99-AC3D-445A99162309}" destId="{491523C9-B131-49BD-99C8-35EB1CB7B3A1}" srcOrd="0" destOrd="0" presId="urn:microsoft.com/office/officeart/2016/7/layout/LinearArrowProcessNumbered"/>
    <dgm:cxn modelId="{2DD275A1-2C8A-45D7-8130-FDF86C49AAC9}" type="presOf" srcId="{C45FF4F2-A135-41AB-AA53-653F26F3216C}" destId="{262457FC-01EC-4338-8303-D0B46C1ABD89}" srcOrd="0" destOrd="0" presId="urn:microsoft.com/office/officeart/2016/7/layout/LinearArrowProcessNumbered"/>
    <dgm:cxn modelId="{F71A3BBD-8061-4236-BE92-2B1E027C245A}" type="presOf" srcId="{1D6ABEFF-02AB-46B7-8E0C-078B6BB844E3}" destId="{7B26D13A-BD97-482B-A2AB-5E274C5CEA52}" srcOrd="0" destOrd="0" presId="urn:microsoft.com/office/officeart/2016/7/layout/LinearArrowProcessNumbered"/>
    <dgm:cxn modelId="{A1722AC2-A8E6-41F3-AAAC-3E46D3CCE962}" type="presOf" srcId="{335A73C9-152F-4430-920C-C00D670781D3}" destId="{DCDA36CF-D9AA-4C21-9EE8-20E7D4347D78}" srcOrd="0" destOrd="0" presId="urn:microsoft.com/office/officeart/2016/7/layout/LinearArrowProcessNumbered"/>
    <dgm:cxn modelId="{B26682D3-7ADE-4D5C-8CD0-BBCF8C9A26AC}" type="presOf" srcId="{653A1A93-E859-4E06-AF23-63E037547D6F}" destId="{49B036D0-3F32-461D-8775-F6B06E48EBBD}" srcOrd="0" destOrd="0" presId="urn:microsoft.com/office/officeart/2016/7/layout/LinearArrowProcessNumbered"/>
    <dgm:cxn modelId="{6AAAE748-E9FD-46F6-AE58-4A791F3BC8A2}" type="presParOf" srcId="{20FE7C08-D8C6-443B-B9BB-7A84D878EE21}" destId="{45FBAF76-45F8-4C16-B2C9-F6A1B65C1B6B}" srcOrd="0" destOrd="0" presId="urn:microsoft.com/office/officeart/2016/7/layout/LinearArrowProcessNumbered"/>
    <dgm:cxn modelId="{C8864289-9A5A-47B0-A6B6-D3D229CEAB5E}" type="presParOf" srcId="{45FBAF76-45F8-4C16-B2C9-F6A1B65C1B6B}" destId="{C9A840D0-5F95-4485-827D-870F5598FBB7}" srcOrd="0" destOrd="0" presId="urn:microsoft.com/office/officeart/2016/7/layout/LinearArrowProcessNumbered"/>
    <dgm:cxn modelId="{A7A696B7-49EB-46D2-8D5B-7AA92E3B09BF}" type="presParOf" srcId="{45FBAF76-45F8-4C16-B2C9-F6A1B65C1B6B}" destId="{EB585C08-DBE1-4994-8091-07DC39D99F3E}" srcOrd="1" destOrd="0" presId="urn:microsoft.com/office/officeart/2016/7/layout/LinearArrowProcessNumbered"/>
    <dgm:cxn modelId="{33CA8048-E40A-4EC7-9A83-E2E68135FC13}" type="presParOf" srcId="{EB585C08-DBE1-4994-8091-07DC39D99F3E}" destId="{CA3CFFA1-F92C-4667-8556-15ADDBAF69DD}" srcOrd="0" destOrd="0" presId="urn:microsoft.com/office/officeart/2016/7/layout/LinearArrowProcessNumbered"/>
    <dgm:cxn modelId="{726AE767-7BFC-4848-9F1B-70C5B6CC2ABA}" type="presParOf" srcId="{EB585C08-DBE1-4994-8091-07DC39D99F3E}" destId="{5E934587-87A9-40CB-A195-D1B69191C95C}" srcOrd="1" destOrd="0" presId="urn:microsoft.com/office/officeart/2016/7/layout/LinearArrowProcessNumbered"/>
    <dgm:cxn modelId="{CE2B24E0-7E66-4431-AB50-28A1A5163A2F}" type="presParOf" srcId="{EB585C08-DBE1-4994-8091-07DC39D99F3E}" destId="{491523C9-B131-49BD-99C8-35EB1CB7B3A1}" srcOrd="2" destOrd="0" presId="urn:microsoft.com/office/officeart/2016/7/layout/LinearArrowProcessNumbered"/>
    <dgm:cxn modelId="{C296DC9A-FDFA-40C7-987C-A50D2326B86F}" type="presParOf" srcId="{EB585C08-DBE1-4994-8091-07DC39D99F3E}" destId="{72355E4A-7A64-47A2-A3B7-42891D23D839}" srcOrd="3" destOrd="0" presId="urn:microsoft.com/office/officeart/2016/7/layout/LinearArrowProcessNumbered"/>
    <dgm:cxn modelId="{3B88D957-AD7B-42B4-89A7-FDE3FB4B282C}" type="presParOf" srcId="{45FBAF76-45F8-4C16-B2C9-F6A1B65C1B6B}" destId="{7B26D13A-BD97-482B-A2AB-5E274C5CEA52}" srcOrd="2" destOrd="0" presId="urn:microsoft.com/office/officeart/2016/7/layout/LinearArrowProcessNumbered"/>
    <dgm:cxn modelId="{5D3A68DC-0278-4BF7-A5A4-FA281100B70E}" type="presParOf" srcId="{20FE7C08-D8C6-443B-B9BB-7A84D878EE21}" destId="{E982F259-8ECE-4CD6-A109-4F444F825CF8}" srcOrd="1" destOrd="0" presId="urn:microsoft.com/office/officeart/2016/7/layout/LinearArrowProcessNumbered"/>
    <dgm:cxn modelId="{8B83A8E2-F832-4C5E-9678-ABA22EF11088}" type="presParOf" srcId="{20FE7C08-D8C6-443B-B9BB-7A84D878EE21}" destId="{80DF0DAA-FE75-4A0A-AD8E-04B023E57527}" srcOrd="2" destOrd="0" presId="urn:microsoft.com/office/officeart/2016/7/layout/LinearArrowProcessNumbered"/>
    <dgm:cxn modelId="{DC2FC9BE-1450-4D0C-982E-2F6AC5BDFE6E}" type="presParOf" srcId="{80DF0DAA-FE75-4A0A-AD8E-04B023E57527}" destId="{0E427308-EE74-4260-BFF7-C890C2A915F2}" srcOrd="0" destOrd="0" presId="urn:microsoft.com/office/officeart/2016/7/layout/LinearArrowProcessNumbered"/>
    <dgm:cxn modelId="{E2BBD7DF-1B19-4E34-BD86-878F9580AD53}" type="presParOf" srcId="{80DF0DAA-FE75-4A0A-AD8E-04B023E57527}" destId="{D55B6198-71FE-4B76-94E3-D1651D3C4ED1}" srcOrd="1" destOrd="0" presId="urn:microsoft.com/office/officeart/2016/7/layout/LinearArrowProcessNumbered"/>
    <dgm:cxn modelId="{DBA7B96C-A4BC-484B-8AD8-F6CFC8A42308}" type="presParOf" srcId="{D55B6198-71FE-4B76-94E3-D1651D3C4ED1}" destId="{B011D109-B113-46E0-962B-3DADA4E479C9}" srcOrd="0" destOrd="0" presId="urn:microsoft.com/office/officeart/2016/7/layout/LinearArrowProcessNumbered"/>
    <dgm:cxn modelId="{9241D719-F9E3-43E5-8BD5-817C853DE0F2}" type="presParOf" srcId="{D55B6198-71FE-4B76-94E3-D1651D3C4ED1}" destId="{038121FF-D5F9-47AE-8ECF-2F246A6AD267}" srcOrd="1" destOrd="0" presId="urn:microsoft.com/office/officeart/2016/7/layout/LinearArrowProcessNumbered"/>
    <dgm:cxn modelId="{AF3CFA2B-8548-4DE3-9207-A67CC1B28F18}" type="presParOf" srcId="{D55B6198-71FE-4B76-94E3-D1651D3C4ED1}" destId="{49B036D0-3F32-461D-8775-F6B06E48EBBD}" srcOrd="2" destOrd="0" presId="urn:microsoft.com/office/officeart/2016/7/layout/LinearArrowProcessNumbered"/>
    <dgm:cxn modelId="{4D4AC218-654F-467C-80DA-3F8C25773F22}" type="presParOf" srcId="{D55B6198-71FE-4B76-94E3-D1651D3C4ED1}" destId="{BCFDCCF3-AFEB-493D-B5A4-D0DAD2604A6C}" srcOrd="3" destOrd="0" presId="urn:microsoft.com/office/officeart/2016/7/layout/LinearArrowProcessNumbered"/>
    <dgm:cxn modelId="{B7BEBD41-D56E-4BCB-8C51-45C4C5A4CBCA}" type="presParOf" srcId="{80DF0DAA-FE75-4A0A-AD8E-04B023E57527}" destId="{262457FC-01EC-4338-8303-D0B46C1ABD89}" srcOrd="2" destOrd="0" presId="urn:microsoft.com/office/officeart/2016/7/layout/LinearArrowProcessNumbered"/>
    <dgm:cxn modelId="{9ACED86E-AA52-4A5A-976C-AAF5FDAD3504}" type="presParOf" srcId="{20FE7C08-D8C6-443B-B9BB-7A84D878EE21}" destId="{7FBBF9AF-34DE-4DBC-8C00-54EF332E40C6}" srcOrd="3" destOrd="0" presId="urn:microsoft.com/office/officeart/2016/7/layout/LinearArrowProcessNumbered"/>
    <dgm:cxn modelId="{EFE82F59-64A7-46CC-9411-6311ADA282E5}" type="presParOf" srcId="{20FE7C08-D8C6-443B-B9BB-7A84D878EE21}" destId="{622B2E4D-F598-43E0-8B56-8B2DD2002114}" srcOrd="4" destOrd="0" presId="urn:microsoft.com/office/officeart/2016/7/layout/LinearArrowProcessNumbered"/>
    <dgm:cxn modelId="{44B78907-F7A7-473B-9754-E4E44B28E75F}" type="presParOf" srcId="{622B2E4D-F598-43E0-8B56-8B2DD2002114}" destId="{AA4B4BF1-F690-4703-A0DF-602DB0FE8291}" srcOrd="0" destOrd="0" presId="urn:microsoft.com/office/officeart/2016/7/layout/LinearArrowProcessNumbered"/>
    <dgm:cxn modelId="{BEE452BC-85AA-44DF-AE5F-A63DD2A94F81}" type="presParOf" srcId="{622B2E4D-F598-43E0-8B56-8B2DD2002114}" destId="{E854F674-C579-4485-8075-A3EAF901FFFB}" srcOrd="1" destOrd="0" presId="urn:microsoft.com/office/officeart/2016/7/layout/LinearArrowProcessNumbered"/>
    <dgm:cxn modelId="{93FEC1C4-73E2-4D99-889C-255933D0C83A}" type="presParOf" srcId="{E854F674-C579-4485-8075-A3EAF901FFFB}" destId="{D39AA394-343A-450B-B01B-CFAF506C4500}" srcOrd="0" destOrd="0" presId="urn:microsoft.com/office/officeart/2016/7/layout/LinearArrowProcessNumbered"/>
    <dgm:cxn modelId="{2C23A5B3-C73F-4A79-957A-5BF5F0498794}" type="presParOf" srcId="{E854F674-C579-4485-8075-A3EAF901FFFB}" destId="{1DB33003-0314-40DA-8928-C0C500E647B5}" srcOrd="1" destOrd="0" presId="urn:microsoft.com/office/officeart/2016/7/layout/LinearArrowProcessNumbered"/>
    <dgm:cxn modelId="{DBA7FEB0-2B35-43CA-B937-1CDF54B74972}" type="presParOf" srcId="{E854F674-C579-4485-8075-A3EAF901FFFB}" destId="{223DCDF8-7932-4D70-93B0-6697EE6A45C1}" srcOrd="2" destOrd="0" presId="urn:microsoft.com/office/officeart/2016/7/layout/LinearArrowProcessNumbered"/>
    <dgm:cxn modelId="{81912AC3-E180-4DB6-8820-84A62511357E}" type="presParOf" srcId="{E854F674-C579-4485-8075-A3EAF901FFFB}" destId="{B5E7B0CE-4AEC-467A-A70F-600945F845F9}" srcOrd="3" destOrd="0" presId="urn:microsoft.com/office/officeart/2016/7/layout/LinearArrowProcessNumbered"/>
    <dgm:cxn modelId="{23BDD952-6CF3-4C83-BFF3-A6FC4BF8A145}" type="presParOf" srcId="{622B2E4D-F598-43E0-8B56-8B2DD2002114}" destId="{DCDA36CF-D9AA-4C21-9EE8-20E7D4347D78}"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6C1BE-4C2D-4F3A-9781-AE83A9E487D9}">
      <dsp:nvSpPr>
        <dsp:cNvPr id="0" name=""/>
        <dsp:cNvSpPr/>
      </dsp:nvSpPr>
      <dsp:spPr>
        <a:xfrm>
          <a:off x="0" y="91037"/>
          <a:ext cx="2626632" cy="1667911"/>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6F2825-09BB-4B02-9BF6-764FEF946A08}">
      <dsp:nvSpPr>
        <dsp:cNvPr id="0" name=""/>
        <dsp:cNvSpPr/>
      </dsp:nvSpPr>
      <dsp:spPr>
        <a:xfrm>
          <a:off x="291848" y="368292"/>
          <a:ext cx="2626632" cy="1667911"/>
        </a:xfrm>
        <a:prstGeom prst="roundRect">
          <a:avLst>
            <a:gd name="adj" fmla="val 10000"/>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El cultivo de flores en Ecuador es la tercera actividad agrícola que genera divisas para el país.</a:t>
          </a:r>
          <a:endParaRPr lang="en-US" sz="1800" kern="1200" dirty="0"/>
        </a:p>
      </dsp:txBody>
      <dsp:txXfrm>
        <a:off x="340699" y="417143"/>
        <a:ext cx="2528930" cy="15702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A426E-9679-4D61-94D7-FD74EF0FAA1C}">
      <dsp:nvSpPr>
        <dsp:cNvPr id="0" name=""/>
        <dsp:cNvSpPr/>
      </dsp:nvSpPr>
      <dsp:spPr>
        <a:xfrm rot="16200000">
          <a:off x="3884619" y="636534"/>
          <a:ext cx="908271" cy="721316"/>
        </a:xfrm>
        <a:prstGeom prst="leftUpArrow">
          <a:avLst/>
        </a:prstGeom>
        <a:gradFill rotWithShape="1">
          <a:gsLst>
            <a:gs pos="0">
              <a:schemeClr val="accent1">
                <a:tint val="98000"/>
                <a:lumMod val="114000"/>
              </a:schemeClr>
            </a:gs>
            <a:gs pos="100000">
              <a:schemeClr val="accent1">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lightRig rig="flat" dir="t"/>
        </a:scene3d>
        <a:sp3d z="-190500" extrusionH="12700" prstMaterial="plastic">
          <a:bevelT w="0" h="0"/>
        </a:sp3d>
      </dsp:spPr>
      <dsp:style>
        <a:lnRef idx="0">
          <a:schemeClr val="accent1"/>
        </a:lnRef>
        <a:fillRef idx="3">
          <a:schemeClr val="accent1"/>
        </a:fillRef>
        <a:effectRef idx="3">
          <a:schemeClr val="accent1"/>
        </a:effectRef>
        <a:fontRef idx="minor">
          <a:schemeClr val="lt1"/>
        </a:fontRef>
      </dsp:style>
    </dsp:sp>
    <dsp:sp modelId="{9AD1A234-035D-45B7-86ED-AB8C5323D3E6}">
      <dsp:nvSpPr>
        <dsp:cNvPr id="0" name=""/>
        <dsp:cNvSpPr/>
      </dsp:nvSpPr>
      <dsp:spPr>
        <a:xfrm>
          <a:off x="1666306" y="238284"/>
          <a:ext cx="2064787" cy="756468"/>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cap="none" spc="0">
              <a:ln w="10160">
                <a:prstDash val="solid"/>
              </a:ln>
              <a:effectLst>
                <a:outerShdw blurRad="38100" dist="22860" dir="5400000" algn="tl" rotWithShape="0">
                  <a:srgbClr val="000000">
                    <a:alpha val="30000"/>
                  </a:srgbClr>
                </a:outerShdw>
              </a:effectLst>
            </a:rPr>
            <a:t>Pregunta de Investigación</a:t>
          </a:r>
        </a:p>
      </dsp:txBody>
      <dsp:txXfrm>
        <a:off x="1703234" y="275212"/>
        <a:ext cx="1990931" cy="682612"/>
      </dsp:txXfrm>
    </dsp:sp>
    <dsp:sp modelId="{5E675E45-E2EB-4923-81DC-E050A220F0D1}">
      <dsp:nvSpPr>
        <dsp:cNvPr id="0" name=""/>
        <dsp:cNvSpPr/>
      </dsp:nvSpPr>
      <dsp:spPr>
        <a:xfrm>
          <a:off x="3124750" y="1791445"/>
          <a:ext cx="2064787" cy="593578"/>
        </a:xfrm>
        <a:prstGeom prst="round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cap="none" spc="0">
              <a:ln w="10160">
                <a:prstDash val="solid"/>
              </a:ln>
              <a:effectLst>
                <a:outerShdw blurRad="38100" dist="22860" dir="5400000" algn="tl" rotWithShape="0">
                  <a:srgbClr val="000000">
                    <a:alpha val="30000"/>
                  </a:srgbClr>
                </a:outerShdw>
              </a:effectLst>
            </a:rPr>
            <a:t>Criterios de Inclusión y Exclusión</a:t>
          </a:r>
        </a:p>
      </dsp:txBody>
      <dsp:txXfrm>
        <a:off x="3153726" y="1820421"/>
        <a:ext cx="2006835" cy="535626"/>
      </dsp:txXfrm>
    </dsp:sp>
    <dsp:sp modelId="{5A74BD06-DF87-45D6-925A-DCFD33BC7CB6}">
      <dsp:nvSpPr>
        <dsp:cNvPr id="0" name=""/>
        <dsp:cNvSpPr/>
      </dsp:nvSpPr>
      <dsp:spPr>
        <a:xfrm>
          <a:off x="3275869" y="3362168"/>
          <a:ext cx="2064787" cy="593578"/>
        </a:xfrm>
        <a:prstGeom prst="round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cap="none" spc="0">
              <a:ln w="10160">
                <a:prstDash val="solid"/>
              </a:ln>
              <a:effectLst>
                <a:outerShdw blurRad="38100" dist="22860" dir="5400000" algn="tl" rotWithShape="0">
                  <a:srgbClr val="000000">
                    <a:alpha val="30000"/>
                  </a:srgbClr>
                </a:outerShdw>
              </a:effectLst>
            </a:rPr>
            <a:t>Estrategia de búsqueda</a:t>
          </a:r>
        </a:p>
      </dsp:txBody>
      <dsp:txXfrm>
        <a:off x="3304845" y="3391144"/>
        <a:ext cx="2006835" cy="535626"/>
      </dsp:txXfrm>
    </dsp:sp>
    <dsp:sp modelId="{5B92C0CF-6A05-4734-8EE9-E462515F59DE}">
      <dsp:nvSpPr>
        <dsp:cNvPr id="0" name=""/>
        <dsp:cNvSpPr/>
      </dsp:nvSpPr>
      <dsp:spPr>
        <a:xfrm>
          <a:off x="0" y="3375268"/>
          <a:ext cx="2064787" cy="593578"/>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cap="none" spc="0">
              <a:ln w="10160">
                <a:prstDash val="solid"/>
              </a:ln>
              <a:effectLst>
                <a:outerShdw blurRad="38100" dist="22860" dir="5400000" algn="tl" rotWithShape="0">
                  <a:srgbClr val="000000">
                    <a:alpha val="30000"/>
                  </a:srgbClr>
                </a:outerShdw>
              </a:effectLst>
            </a:rPr>
            <a:t>Proceso de Selección</a:t>
          </a:r>
        </a:p>
      </dsp:txBody>
      <dsp:txXfrm>
        <a:off x="28976" y="3404244"/>
        <a:ext cx="2006835" cy="535626"/>
      </dsp:txXfrm>
    </dsp:sp>
    <dsp:sp modelId="{7C7C69D4-0818-409D-BF69-EF654B6CE8FE}">
      <dsp:nvSpPr>
        <dsp:cNvPr id="0" name=""/>
        <dsp:cNvSpPr/>
      </dsp:nvSpPr>
      <dsp:spPr>
        <a:xfrm>
          <a:off x="0" y="1822104"/>
          <a:ext cx="2064787" cy="593578"/>
        </a:xfrm>
        <a:prstGeom prst="round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cap="none" spc="0">
              <a:ln w="10160">
                <a:prstDash val="solid"/>
              </a:ln>
              <a:effectLst>
                <a:outerShdw blurRad="38100" dist="22860" dir="5400000" algn="tl" rotWithShape="0">
                  <a:srgbClr val="000000">
                    <a:alpha val="30000"/>
                  </a:srgbClr>
                </a:outerShdw>
              </a:effectLst>
            </a:rPr>
            <a:t>Extracción de Datos</a:t>
          </a:r>
        </a:p>
      </dsp:txBody>
      <dsp:txXfrm>
        <a:off x="28976" y="1851080"/>
        <a:ext cx="2006835" cy="535626"/>
      </dsp:txXfrm>
    </dsp:sp>
    <dsp:sp modelId="{7DC40DAA-B2E9-46FA-A53F-87C986645B56}">
      <dsp:nvSpPr>
        <dsp:cNvPr id="0" name=""/>
        <dsp:cNvSpPr/>
      </dsp:nvSpPr>
      <dsp:spPr>
        <a:xfrm rot="5400000">
          <a:off x="2659717" y="3444641"/>
          <a:ext cx="244874" cy="550289"/>
        </a:xfrm>
        <a:prstGeom prst="downArrow">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s-ES" sz="2200" kern="1200"/>
        </a:p>
      </dsp:txBody>
      <dsp:txXfrm>
        <a:off x="2751545" y="3475251"/>
        <a:ext cx="122437" cy="489071"/>
      </dsp:txXfrm>
    </dsp:sp>
    <dsp:sp modelId="{2D524793-D376-4EBE-A0A4-35562CB0BC09}">
      <dsp:nvSpPr>
        <dsp:cNvPr id="0" name=""/>
        <dsp:cNvSpPr/>
      </dsp:nvSpPr>
      <dsp:spPr>
        <a:xfrm>
          <a:off x="887735" y="2668069"/>
          <a:ext cx="265329" cy="630469"/>
        </a:xfrm>
        <a:prstGeom prst="upArrow">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endParaRPr lang="es-ES" sz="2600" kern="1200"/>
        </a:p>
      </dsp:txBody>
      <dsp:txXfrm>
        <a:off x="954067" y="2734401"/>
        <a:ext cx="132665" cy="564137"/>
      </dsp:txXfrm>
    </dsp:sp>
    <dsp:sp modelId="{3082F8F2-D460-46CD-BB8E-297B5F489290}">
      <dsp:nvSpPr>
        <dsp:cNvPr id="0" name=""/>
        <dsp:cNvSpPr/>
      </dsp:nvSpPr>
      <dsp:spPr>
        <a:xfrm rot="5400000" flipH="1">
          <a:off x="650648" y="708579"/>
          <a:ext cx="944965" cy="795840"/>
        </a:xfrm>
        <a:prstGeom prst="bentUpArrow">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s-ES" sz="900" kern="1200"/>
        </a:p>
      </dsp:txBody>
      <dsp:txXfrm>
        <a:off x="401948" y="1056759"/>
        <a:ext cx="845485" cy="198960"/>
      </dsp:txXfrm>
    </dsp:sp>
    <dsp:sp modelId="{45501BD8-23BA-449E-B86F-E4C8BB3D46DB}">
      <dsp:nvSpPr>
        <dsp:cNvPr id="0" name=""/>
        <dsp:cNvSpPr/>
      </dsp:nvSpPr>
      <dsp:spPr>
        <a:xfrm>
          <a:off x="4291117" y="2614914"/>
          <a:ext cx="294794" cy="719453"/>
        </a:xfrm>
        <a:prstGeom prst="upDownArrow">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endParaRPr lang="es-ES" sz="2600" kern="1200"/>
        </a:p>
      </dsp:txBody>
      <dsp:txXfrm>
        <a:off x="4364816" y="2688613"/>
        <a:ext cx="147397" cy="5720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B55D5-7AF3-48CA-A584-E38072EE6F3A}">
      <dsp:nvSpPr>
        <dsp:cNvPr id="0" name=""/>
        <dsp:cNvSpPr/>
      </dsp:nvSpPr>
      <dsp:spPr>
        <a:xfrm>
          <a:off x="1768" y="198955"/>
          <a:ext cx="2653292" cy="663323"/>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b="1" kern="1200"/>
            <a:t>Criterios de inclusión</a:t>
          </a:r>
          <a:endParaRPr lang="es-ES" sz="2000" kern="1200"/>
        </a:p>
      </dsp:txBody>
      <dsp:txXfrm>
        <a:off x="21196" y="218383"/>
        <a:ext cx="2614436" cy="624467"/>
      </dsp:txXfrm>
    </dsp:sp>
    <dsp:sp modelId="{2BB54A4E-2743-427A-B6A9-654C239CCB10}">
      <dsp:nvSpPr>
        <dsp:cNvPr id="0" name=""/>
        <dsp:cNvSpPr/>
      </dsp:nvSpPr>
      <dsp:spPr>
        <a:xfrm rot="5400000">
          <a:off x="1270373" y="920319"/>
          <a:ext cx="116081" cy="116081"/>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4FF215-206B-4363-9AC9-458084D6DB04}">
      <dsp:nvSpPr>
        <dsp:cNvPr id="0" name=""/>
        <dsp:cNvSpPr/>
      </dsp:nvSpPr>
      <dsp:spPr>
        <a:xfrm>
          <a:off x="1768" y="1094441"/>
          <a:ext cx="2653292" cy="1293049"/>
        </a:xfrm>
        <a:prstGeom prst="roundRect">
          <a:avLst>
            <a:gd name="adj" fmla="val 10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s-ES" sz="1050" kern="1200" dirty="0"/>
            <a:t>Estudios cuyo propósito sea la mejora en la producción agrícola dentro de invernaderos a través del uso de tecnologías de la información y la comunicación.</a:t>
          </a:r>
          <a:endParaRPr lang="es-EC" sz="1050" kern="1200" dirty="0"/>
        </a:p>
      </dsp:txBody>
      <dsp:txXfrm>
        <a:off x="39640" y="1132313"/>
        <a:ext cx="2577548" cy="1217305"/>
      </dsp:txXfrm>
    </dsp:sp>
    <dsp:sp modelId="{05CA7047-9597-4F7F-A3A2-F8A02F12C034}">
      <dsp:nvSpPr>
        <dsp:cNvPr id="0" name=""/>
        <dsp:cNvSpPr/>
      </dsp:nvSpPr>
      <dsp:spPr>
        <a:xfrm rot="5400000">
          <a:off x="1270373" y="2445531"/>
          <a:ext cx="116081" cy="116081"/>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36B4DB-444B-4823-9953-A06EE36B1713}">
      <dsp:nvSpPr>
        <dsp:cNvPr id="0" name=""/>
        <dsp:cNvSpPr/>
      </dsp:nvSpPr>
      <dsp:spPr>
        <a:xfrm>
          <a:off x="1768" y="2619654"/>
          <a:ext cx="2653292" cy="1293049"/>
        </a:xfrm>
        <a:prstGeom prst="roundRect">
          <a:avLst>
            <a:gd name="adj" fmla="val 10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s-ES" sz="1050" kern="1200" dirty="0"/>
            <a:t>Estudios cuya tecnología esté enfocada en la adquisición y/o tratamiento de datos de variables ambientales con el propósito de mejorar la productividad del cultivo dentro de invernaderos.</a:t>
          </a:r>
          <a:endParaRPr lang="es-EC" sz="1050" kern="1200" dirty="0"/>
        </a:p>
      </dsp:txBody>
      <dsp:txXfrm>
        <a:off x="39640" y="2657526"/>
        <a:ext cx="2577548" cy="1217305"/>
      </dsp:txXfrm>
    </dsp:sp>
    <dsp:sp modelId="{BEBCC300-B7D4-42DE-8210-0AC9917F62A3}">
      <dsp:nvSpPr>
        <dsp:cNvPr id="0" name=""/>
        <dsp:cNvSpPr/>
      </dsp:nvSpPr>
      <dsp:spPr>
        <a:xfrm rot="5400000">
          <a:off x="1270373" y="3970743"/>
          <a:ext cx="116081" cy="116081"/>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B65881-E911-465A-A847-B4062913675F}">
      <dsp:nvSpPr>
        <dsp:cNvPr id="0" name=""/>
        <dsp:cNvSpPr/>
      </dsp:nvSpPr>
      <dsp:spPr>
        <a:xfrm>
          <a:off x="1768" y="4144866"/>
          <a:ext cx="2653292" cy="1293049"/>
        </a:xfrm>
        <a:prstGeom prst="roundRect">
          <a:avLst>
            <a:gd name="adj" fmla="val 10000"/>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s-ES" sz="1050" kern="1200" dirty="0"/>
            <a:t>Estudios que propongan soluciones validadas para mejorar la producción de cultivos en invernaderos, basados en resultados obtenidos de procesos de captura y/o tratamiento de datos de variables ambientales.</a:t>
          </a:r>
          <a:endParaRPr lang="es-EC" sz="1050" kern="1200" dirty="0"/>
        </a:p>
      </dsp:txBody>
      <dsp:txXfrm>
        <a:off x="39640" y="4182738"/>
        <a:ext cx="2577548" cy="1217305"/>
      </dsp:txXfrm>
    </dsp:sp>
    <dsp:sp modelId="{D7A6DCEB-4824-4EF8-9913-EEF29DB9950E}">
      <dsp:nvSpPr>
        <dsp:cNvPr id="0" name=""/>
        <dsp:cNvSpPr/>
      </dsp:nvSpPr>
      <dsp:spPr>
        <a:xfrm>
          <a:off x="3026521" y="198955"/>
          <a:ext cx="2653292" cy="663323"/>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Criterios de exclusión</a:t>
          </a:r>
        </a:p>
      </dsp:txBody>
      <dsp:txXfrm>
        <a:off x="3045949" y="218383"/>
        <a:ext cx="2614436" cy="624467"/>
      </dsp:txXfrm>
    </dsp:sp>
    <dsp:sp modelId="{DABA9411-CCEB-4D0F-A554-300FFE831057}">
      <dsp:nvSpPr>
        <dsp:cNvPr id="0" name=""/>
        <dsp:cNvSpPr/>
      </dsp:nvSpPr>
      <dsp:spPr>
        <a:xfrm rot="5400000">
          <a:off x="4295127" y="920319"/>
          <a:ext cx="116081" cy="116081"/>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573129-7B5F-4D99-A8C4-D35BDE369A1A}">
      <dsp:nvSpPr>
        <dsp:cNvPr id="0" name=""/>
        <dsp:cNvSpPr/>
      </dsp:nvSpPr>
      <dsp:spPr>
        <a:xfrm>
          <a:off x="3026521" y="1094441"/>
          <a:ext cx="2653292" cy="1293049"/>
        </a:xfrm>
        <a:prstGeom prst="roundRect">
          <a:avLst>
            <a:gd name="adj" fmla="val 10000"/>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s-ES" sz="1050" kern="1200" dirty="0"/>
            <a:t>Estudios que hagan referencia únicamente a aspectos meramente tecnológicos orientados a la implementación, más no a la mejora de la productividad agrícola dentro de los invernaderos.</a:t>
          </a:r>
          <a:endParaRPr lang="es-EC" sz="1050" kern="1200" dirty="0"/>
        </a:p>
      </dsp:txBody>
      <dsp:txXfrm>
        <a:off x="3064393" y="1132313"/>
        <a:ext cx="2577548" cy="1217305"/>
      </dsp:txXfrm>
    </dsp:sp>
    <dsp:sp modelId="{9099D026-3F45-420B-9953-1B297A44F88E}">
      <dsp:nvSpPr>
        <dsp:cNvPr id="0" name=""/>
        <dsp:cNvSpPr/>
      </dsp:nvSpPr>
      <dsp:spPr>
        <a:xfrm rot="5400000">
          <a:off x="4295127" y="2445531"/>
          <a:ext cx="116081" cy="116081"/>
        </a:xfrm>
        <a:prstGeom prst="rightArrow">
          <a:avLst>
            <a:gd name="adj1" fmla="val 667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857110-88C3-4058-A979-37097FB65CAB}">
      <dsp:nvSpPr>
        <dsp:cNvPr id="0" name=""/>
        <dsp:cNvSpPr/>
      </dsp:nvSpPr>
      <dsp:spPr>
        <a:xfrm>
          <a:off x="3026521" y="2619654"/>
          <a:ext cx="2653292" cy="1293049"/>
        </a:xfrm>
        <a:prstGeom prst="roundRect">
          <a:avLst>
            <a:gd name="adj" fmla="val 10000"/>
          </a:avLst>
        </a:prstGeom>
        <a:solidFill>
          <a:schemeClr val="accent6">
            <a:tint val="40000"/>
            <a:alpha val="90000"/>
            <a:hueOff val="0"/>
            <a:satOff val="0"/>
            <a:lumOff val="0"/>
            <a:alphaOff val="0"/>
          </a:schemeClr>
        </a:solidFill>
        <a:ln w="19050"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s-ES" sz="1050" kern="1200" dirty="0"/>
            <a:t>Estudios cuyo propósito sea mejorar la producción agrícola en invernaderos sin un estudio tecnológico previo del comportamiento de las variables ambientales.</a:t>
          </a:r>
          <a:endParaRPr lang="es-EC" sz="1050" kern="1200" dirty="0"/>
        </a:p>
      </dsp:txBody>
      <dsp:txXfrm>
        <a:off x="3064393" y="2657526"/>
        <a:ext cx="2577548" cy="1217305"/>
      </dsp:txXfrm>
    </dsp:sp>
    <dsp:sp modelId="{20921C8D-3BE8-4D94-ABD9-DA5606D8EBA8}">
      <dsp:nvSpPr>
        <dsp:cNvPr id="0" name=""/>
        <dsp:cNvSpPr/>
      </dsp:nvSpPr>
      <dsp:spPr>
        <a:xfrm rot="5400000">
          <a:off x="4295127" y="3970743"/>
          <a:ext cx="116081" cy="116081"/>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7F4189-D928-43D5-B42C-AD40D9F93656}">
      <dsp:nvSpPr>
        <dsp:cNvPr id="0" name=""/>
        <dsp:cNvSpPr/>
      </dsp:nvSpPr>
      <dsp:spPr>
        <a:xfrm>
          <a:off x="3026521" y="4144866"/>
          <a:ext cx="2653292" cy="1293049"/>
        </a:xfrm>
        <a:prstGeom prst="roundRect">
          <a:avLst>
            <a:gd name="adj" fmla="val 10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s-ES" sz="1050" kern="1200" dirty="0"/>
            <a:t>Estudios enfocados en la mejora de la producción agrícola fuera de invernaderos utilizando soluciones tecnológicas basadas en el comportamiento de variables ambientales.</a:t>
          </a:r>
          <a:endParaRPr lang="es-EC" sz="1050" kern="1200" dirty="0"/>
        </a:p>
      </dsp:txBody>
      <dsp:txXfrm>
        <a:off x="3064393" y="4182738"/>
        <a:ext cx="2577548" cy="121730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9FE80-2279-430D-BEBA-C571AEAE1121}">
      <dsp:nvSpPr>
        <dsp:cNvPr id="0" name=""/>
        <dsp:cNvSpPr/>
      </dsp:nvSpPr>
      <dsp:spPr>
        <a:xfrm>
          <a:off x="554" y="1276374"/>
          <a:ext cx="1472148" cy="2019250"/>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57150" lvl="1" indent="-57150" algn="l" defTabSz="466725">
            <a:lnSpc>
              <a:spcPct val="90000"/>
            </a:lnSpc>
            <a:spcBef>
              <a:spcPct val="0"/>
            </a:spcBef>
            <a:spcAft>
              <a:spcPct val="15000"/>
            </a:spcAft>
            <a:buChar char="•"/>
          </a:pPr>
          <a:r>
            <a:rPr lang="es-ES" sz="1050" kern="1200"/>
            <a:t>Revisión Inicial</a:t>
          </a:r>
        </a:p>
        <a:p>
          <a:pPr marL="57150" lvl="1" indent="-57150" algn="l" defTabSz="466725">
            <a:lnSpc>
              <a:spcPct val="90000"/>
            </a:lnSpc>
            <a:spcBef>
              <a:spcPct val="0"/>
            </a:spcBef>
            <a:spcAft>
              <a:spcPct val="15000"/>
            </a:spcAft>
            <a:buChar char="•"/>
          </a:pPr>
          <a:r>
            <a:rPr lang="es-ES" sz="1050" kern="1200"/>
            <a:t>Validación cruzada de estudios</a:t>
          </a:r>
        </a:p>
        <a:p>
          <a:pPr marL="57150" lvl="1" indent="-57150" algn="l" defTabSz="466725">
            <a:lnSpc>
              <a:spcPct val="90000"/>
            </a:lnSpc>
            <a:spcBef>
              <a:spcPct val="0"/>
            </a:spcBef>
            <a:spcAft>
              <a:spcPct val="15000"/>
            </a:spcAft>
            <a:buChar char="•"/>
          </a:pPr>
          <a:r>
            <a:rPr lang="es-ES" sz="1050" kern="1200"/>
            <a:t>Integración del Grupo de Control</a:t>
          </a:r>
        </a:p>
      </dsp:txBody>
      <dsp:txXfrm>
        <a:off x="43672" y="1319492"/>
        <a:ext cx="1385912" cy="1500317"/>
      </dsp:txXfrm>
    </dsp:sp>
    <dsp:sp modelId="{69C80490-EC72-4B63-BF3B-95A6410593D4}">
      <dsp:nvSpPr>
        <dsp:cNvPr id="0" name=""/>
        <dsp:cNvSpPr/>
      </dsp:nvSpPr>
      <dsp:spPr>
        <a:xfrm>
          <a:off x="815044" y="2175575"/>
          <a:ext cx="1458876" cy="1458876"/>
        </a:xfrm>
        <a:prstGeom prst="leftCircularArrow">
          <a:avLst>
            <a:gd name="adj1" fmla="val 2024"/>
            <a:gd name="adj2" fmla="val 242669"/>
            <a:gd name="adj3" fmla="val 1524292"/>
            <a:gd name="adj4" fmla="val 8530602"/>
            <a:gd name="adj5" fmla="val 2362"/>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2640166-EE71-4916-867B-B8C7A120AFC4}">
      <dsp:nvSpPr>
        <dsp:cNvPr id="0" name=""/>
        <dsp:cNvSpPr/>
      </dsp:nvSpPr>
      <dsp:spPr>
        <a:xfrm>
          <a:off x="339279" y="2812328"/>
          <a:ext cx="1308576" cy="520377"/>
        </a:xfrm>
        <a:prstGeom prst="roundRect">
          <a:avLst>
            <a:gd name="adj" fmla="val 10000"/>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ES" sz="1100" kern="1200" dirty="0"/>
            <a:t>Conformación del Grupo de Control</a:t>
          </a:r>
        </a:p>
      </dsp:txBody>
      <dsp:txXfrm>
        <a:off x="354520" y="2827569"/>
        <a:ext cx="1278094" cy="489895"/>
      </dsp:txXfrm>
    </dsp:sp>
    <dsp:sp modelId="{868A4755-E975-495A-B2F6-462A615C6340}">
      <dsp:nvSpPr>
        <dsp:cNvPr id="0" name=""/>
        <dsp:cNvSpPr/>
      </dsp:nvSpPr>
      <dsp:spPr>
        <a:xfrm>
          <a:off x="1776908" y="1276374"/>
          <a:ext cx="1472148" cy="2019250"/>
        </a:xfrm>
        <a:prstGeom prst="roundRect">
          <a:avLst>
            <a:gd name="adj" fmla="val 10000"/>
          </a:avLst>
        </a:prstGeom>
        <a:solidFill>
          <a:schemeClr val="lt1">
            <a:alpha val="90000"/>
            <a:hueOff val="0"/>
            <a:satOff val="0"/>
            <a:lumOff val="0"/>
            <a:alphaOff val="0"/>
          </a:schemeClr>
        </a:solidFill>
        <a:ln w="9525" cap="rnd" cmpd="sng" algn="ctr">
          <a:solidFill>
            <a:schemeClr val="accent3">
              <a:hueOff val="599003"/>
              <a:satOff val="-3627"/>
              <a:lumOff val="4314"/>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57150" lvl="1" indent="-57150" algn="l" defTabSz="466725">
            <a:lnSpc>
              <a:spcPct val="90000"/>
            </a:lnSpc>
            <a:spcBef>
              <a:spcPct val="0"/>
            </a:spcBef>
            <a:spcAft>
              <a:spcPct val="15000"/>
            </a:spcAft>
            <a:buChar char="•"/>
          </a:pPr>
          <a:r>
            <a:rPr lang="es-ES" sz="1050" kern="1200"/>
            <a:t>Análisis de los estudios</a:t>
          </a:r>
        </a:p>
        <a:p>
          <a:pPr marL="57150" lvl="1" indent="-57150" algn="l" defTabSz="466725">
            <a:lnSpc>
              <a:spcPct val="90000"/>
            </a:lnSpc>
            <a:spcBef>
              <a:spcPct val="0"/>
            </a:spcBef>
            <a:spcAft>
              <a:spcPct val="15000"/>
            </a:spcAft>
            <a:buChar char="•"/>
          </a:pPr>
          <a:r>
            <a:rPr lang="es-ES" sz="1050" kern="1200"/>
            <a:t>Creación de Cadenas de Búsqueda</a:t>
          </a:r>
        </a:p>
        <a:p>
          <a:pPr marL="57150" lvl="1" indent="-57150" algn="l" defTabSz="466725">
            <a:lnSpc>
              <a:spcPct val="90000"/>
            </a:lnSpc>
            <a:spcBef>
              <a:spcPct val="0"/>
            </a:spcBef>
            <a:spcAft>
              <a:spcPct val="15000"/>
            </a:spcAft>
            <a:buChar char="•"/>
          </a:pPr>
          <a:r>
            <a:rPr lang="es-ES" sz="1050" kern="1200"/>
            <a:t>Búsqueda en Base igital (IEEE)</a:t>
          </a:r>
        </a:p>
      </dsp:txBody>
      <dsp:txXfrm>
        <a:off x="1820026" y="1752189"/>
        <a:ext cx="1385912" cy="1500317"/>
      </dsp:txXfrm>
    </dsp:sp>
    <dsp:sp modelId="{C877934B-D9E4-4F3B-ABEC-084A6F4AB1A7}">
      <dsp:nvSpPr>
        <dsp:cNvPr id="0" name=""/>
        <dsp:cNvSpPr/>
      </dsp:nvSpPr>
      <dsp:spPr>
        <a:xfrm>
          <a:off x="2511693" y="880705"/>
          <a:ext cx="1722262" cy="1722262"/>
        </a:xfrm>
        <a:prstGeom prst="circularArrow">
          <a:avLst>
            <a:gd name="adj1" fmla="val 1715"/>
            <a:gd name="adj2" fmla="val 204113"/>
            <a:gd name="adj3" fmla="val 19993725"/>
            <a:gd name="adj4" fmla="val 12948860"/>
            <a:gd name="adj5" fmla="val 2001"/>
          </a:avLst>
        </a:prstGeom>
        <a:gradFill rotWithShape="0">
          <a:gsLst>
            <a:gs pos="0">
              <a:schemeClr val="accent3">
                <a:hueOff val="1198005"/>
                <a:satOff val="-7255"/>
                <a:lumOff val="8627"/>
                <a:alphaOff val="0"/>
                <a:tint val="98000"/>
                <a:lumMod val="114000"/>
              </a:schemeClr>
            </a:gs>
            <a:gs pos="100000">
              <a:schemeClr val="accent3">
                <a:hueOff val="1198005"/>
                <a:satOff val="-7255"/>
                <a:lumOff val="8627"/>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D90BD48-1E58-4801-BC02-3ACB7FB78EDC}">
      <dsp:nvSpPr>
        <dsp:cNvPr id="0" name=""/>
        <dsp:cNvSpPr/>
      </dsp:nvSpPr>
      <dsp:spPr>
        <a:xfrm>
          <a:off x="2046174" y="1256658"/>
          <a:ext cx="1308576" cy="520377"/>
        </a:xfrm>
        <a:prstGeom prst="roundRect">
          <a:avLst>
            <a:gd name="adj" fmla="val 10000"/>
          </a:avLst>
        </a:prstGeom>
        <a:gradFill rotWithShape="0">
          <a:gsLst>
            <a:gs pos="0">
              <a:schemeClr val="accent3">
                <a:hueOff val="599003"/>
                <a:satOff val="-3627"/>
                <a:lumOff val="4314"/>
                <a:alphaOff val="0"/>
                <a:tint val="98000"/>
                <a:lumMod val="114000"/>
              </a:schemeClr>
            </a:gs>
            <a:gs pos="100000">
              <a:schemeClr val="accent3">
                <a:hueOff val="599003"/>
                <a:satOff val="-3627"/>
                <a:lumOff val="4314"/>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ES" sz="1100" kern="1200" dirty="0"/>
            <a:t>Construcción de la Cadena de Búsqueda</a:t>
          </a:r>
        </a:p>
      </dsp:txBody>
      <dsp:txXfrm>
        <a:off x="2061415" y="1271899"/>
        <a:ext cx="1278094" cy="489895"/>
      </dsp:txXfrm>
    </dsp:sp>
    <dsp:sp modelId="{EE2A928B-41C0-4E48-B0CA-63FE9F2FFA5F}">
      <dsp:nvSpPr>
        <dsp:cNvPr id="0" name=""/>
        <dsp:cNvSpPr/>
      </dsp:nvSpPr>
      <dsp:spPr>
        <a:xfrm>
          <a:off x="3553263" y="1276374"/>
          <a:ext cx="1472148" cy="2019250"/>
        </a:xfrm>
        <a:prstGeom prst="roundRect">
          <a:avLst>
            <a:gd name="adj" fmla="val 10000"/>
          </a:avLst>
        </a:prstGeom>
        <a:solidFill>
          <a:schemeClr val="lt1">
            <a:alpha val="90000"/>
            <a:hueOff val="0"/>
            <a:satOff val="0"/>
            <a:lumOff val="0"/>
            <a:alphaOff val="0"/>
          </a:schemeClr>
        </a:solidFill>
        <a:ln w="9525" cap="rnd" cmpd="sng" algn="ctr">
          <a:solidFill>
            <a:schemeClr val="accent3">
              <a:hueOff val="1198005"/>
              <a:satOff val="-7255"/>
              <a:lumOff val="8627"/>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57150" lvl="1" indent="-57150" algn="l" defTabSz="466725">
            <a:lnSpc>
              <a:spcPct val="90000"/>
            </a:lnSpc>
            <a:spcBef>
              <a:spcPct val="0"/>
            </a:spcBef>
            <a:spcAft>
              <a:spcPct val="15000"/>
            </a:spcAft>
            <a:buChar char="•"/>
          </a:pPr>
          <a:r>
            <a:rPr lang="es-ES" sz="1050" kern="1200"/>
            <a:t>Configuración de la Base</a:t>
          </a:r>
        </a:p>
        <a:p>
          <a:pPr marL="57150" lvl="1" indent="-57150" algn="l" defTabSz="466725">
            <a:lnSpc>
              <a:spcPct val="90000"/>
            </a:lnSpc>
            <a:spcBef>
              <a:spcPct val="0"/>
            </a:spcBef>
            <a:spcAft>
              <a:spcPct val="15000"/>
            </a:spcAft>
            <a:buChar char="•"/>
          </a:pPr>
          <a:r>
            <a:rPr lang="es-ES" sz="1050" kern="1200"/>
            <a:t>Búsqueda en la base</a:t>
          </a:r>
        </a:p>
        <a:p>
          <a:pPr marL="57150" lvl="1" indent="-57150" algn="l" defTabSz="466725">
            <a:lnSpc>
              <a:spcPct val="90000"/>
            </a:lnSpc>
            <a:spcBef>
              <a:spcPct val="0"/>
            </a:spcBef>
            <a:spcAft>
              <a:spcPct val="15000"/>
            </a:spcAft>
            <a:buChar char="•"/>
          </a:pPr>
          <a:r>
            <a:rPr lang="es-ES" sz="1050" kern="1200"/>
            <a:t>Agregación de resutados</a:t>
          </a:r>
        </a:p>
      </dsp:txBody>
      <dsp:txXfrm>
        <a:off x="3596381" y="1319492"/>
        <a:ext cx="1385912" cy="1500317"/>
      </dsp:txXfrm>
    </dsp:sp>
    <dsp:sp modelId="{79F2E5CE-6147-4F00-A5CA-C254894B992A}">
      <dsp:nvSpPr>
        <dsp:cNvPr id="0" name=""/>
        <dsp:cNvSpPr/>
      </dsp:nvSpPr>
      <dsp:spPr>
        <a:xfrm>
          <a:off x="3880407" y="2777604"/>
          <a:ext cx="1308576" cy="520377"/>
        </a:xfrm>
        <a:prstGeom prst="roundRect">
          <a:avLst>
            <a:gd name="adj" fmla="val 10000"/>
          </a:avLst>
        </a:prstGeom>
        <a:gradFill rotWithShape="0">
          <a:gsLst>
            <a:gs pos="0">
              <a:schemeClr val="accent3">
                <a:hueOff val="1198005"/>
                <a:satOff val="-7255"/>
                <a:lumOff val="8627"/>
                <a:alphaOff val="0"/>
                <a:tint val="98000"/>
                <a:lumMod val="114000"/>
              </a:schemeClr>
            </a:gs>
            <a:gs pos="100000">
              <a:schemeClr val="accent3">
                <a:hueOff val="1198005"/>
                <a:satOff val="-7255"/>
                <a:lumOff val="8627"/>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ES" sz="1100" kern="1200" dirty="0"/>
            <a:t>Búsqueda de Estudios Candidatos</a:t>
          </a:r>
        </a:p>
      </dsp:txBody>
      <dsp:txXfrm>
        <a:off x="3895648" y="2792845"/>
        <a:ext cx="1278094" cy="48989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A5A5F-D4E1-4F8B-AA14-7FDFD6EA0481}">
      <dsp:nvSpPr>
        <dsp:cNvPr id="0" name=""/>
        <dsp:cNvSpPr/>
      </dsp:nvSpPr>
      <dsp:spPr>
        <a:xfrm>
          <a:off x="5008" y="1576020"/>
          <a:ext cx="1800629" cy="2007244"/>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s-ES" sz="1200" kern="1200"/>
            <a:t>Depuración en cada base</a:t>
          </a:r>
        </a:p>
        <a:p>
          <a:pPr marL="114300" lvl="1" indent="-114300" algn="l" defTabSz="533400">
            <a:lnSpc>
              <a:spcPct val="90000"/>
            </a:lnSpc>
            <a:spcBef>
              <a:spcPct val="0"/>
            </a:spcBef>
            <a:spcAft>
              <a:spcPct val="15000"/>
            </a:spcAft>
            <a:buChar char="•"/>
          </a:pPr>
          <a:r>
            <a:rPr lang="es-ES" sz="1200" kern="1200"/>
            <a:t>Depuración entre bases</a:t>
          </a:r>
        </a:p>
        <a:p>
          <a:pPr marL="114300" lvl="1" indent="-114300" algn="l" defTabSz="533400">
            <a:lnSpc>
              <a:spcPct val="90000"/>
            </a:lnSpc>
            <a:spcBef>
              <a:spcPct val="0"/>
            </a:spcBef>
            <a:spcAft>
              <a:spcPct val="15000"/>
            </a:spcAft>
            <a:buChar char="•"/>
          </a:pPr>
          <a:r>
            <a:rPr lang="es-ES" sz="1200" kern="1200" dirty="0"/>
            <a:t>Listado de estudios candidatos</a:t>
          </a:r>
        </a:p>
      </dsp:txBody>
      <dsp:txXfrm>
        <a:off x="51200" y="1622212"/>
        <a:ext cx="1708245" cy="1484736"/>
      </dsp:txXfrm>
    </dsp:sp>
    <dsp:sp modelId="{DD81CAB2-9E09-4A9E-94D5-9CD7EAFBBCE6}">
      <dsp:nvSpPr>
        <dsp:cNvPr id="0" name=""/>
        <dsp:cNvSpPr/>
      </dsp:nvSpPr>
      <dsp:spPr>
        <a:xfrm>
          <a:off x="1099276" y="2398660"/>
          <a:ext cx="1830394" cy="1830394"/>
        </a:xfrm>
        <a:prstGeom prst="leftCircularArrow">
          <a:avLst>
            <a:gd name="adj1" fmla="val 2154"/>
            <a:gd name="adj2" fmla="val 258997"/>
            <a:gd name="adj3" fmla="val 2491019"/>
            <a:gd name="adj4" fmla="val 9481000"/>
            <a:gd name="adj5" fmla="val 2513"/>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A0832D7-9DC3-4121-89B8-E4091CEBA6F1}">
      <dsp:nvSpPr>
        <dsp:cNvPr id="0" name=""/>
        <dsp:cNvSpPr/>
      </dsp:nvSpPr>
      <dsp:spPr>
        <a:xfrm>
          <a:off x="405148" y="3003969"/>
          <a:ext cx="1600559" cy="636489"/>
        </a:xfrm>
        <a:prstGeom prst="roundRect">
          <a:avLst>
            <a:gd name="adj" fmla="val 10000"/>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 sz="1400" kern="1200"/>
            <a:t>Depuración de Estudios Candidatos</a:t>
          </a:r>
        </a:p>
      </dsp:txBody>
      <dsp:txXfrm>
        <a:off x="423790" y="3022611"/>
        <a:ext cx="1563275" cy="599205"/>
      </dsp:txXfrm>
    </dsp:sp>
    <dsp:sp modelId="{4A12C4F3-BFCD-4DAE-8147-439D864CAFE2}">
      <dsp:nvSpPr>
        <dsp:cNvPr id="0" name=""/>
        <dsp:cNvSpPr/>
      </dsp:nvSpPr>
      <dsp:spPr>
        <a:xfrm>
          <a:off x="2199249" y="1611826"/>
          <a:ext cx="1800629" cy="2325436"/>
        </a:xfrm>
        <a:prstGeom prst="roundRect">
          <a:avLst>
            <a:gd name="adj" fmla="val 10000"/>
          </a:avLst>
        </a:prstGeom>
        <a:solidFill>
          <a:schemeClr val="lt1">
            <a:alpha val="90000"/>
            <a:hueOff val="0"/>
            <a:satOff val="0"/>
            <a:lumOff val="0"/>
            <a:alphaOff val="0"/>
          </a:schemeClr>
        </a:solidFill>
        <a:ln w="9525" cap="rnd" cmpd="sng" algn="ctr">
          <a:solidFill>
            <a:schemeClr val="accent3">
              <a:hueOff val="599003"/>
              <a:satOff val="-3627"/>
              <a:lumOff val="4314"/>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s-ES" sz="1200" kern="1200"/>
            <a:t>Elección individual de estudios</a:t>
          </a:r>
        </a:p>
        <a:p>
          <a:pPr marL="114300" lvl="1" indent="-114300" algn="l" defTabSz="533400">
            <a:lnSpc>
              <a:spcPct val="90000"/>
            </a:lnSpc>
            <a:spcBef>
              <a:spcPct val="0"/>
            </a:spcBef>
            <a:spcAft>
              <a:spcPct val="15000"/>
            </a:spcAft>
            <a:buChar char="•"/>
          </a:pPr>
          <a:r>
            <a:rPr lang="es-ES" sz="1200" kern="1200"/>
            <a:t>Validación cruzada</a:t>
          </a:r>
        </a:p>
        <a:p>
          <a:pPr marL="114300" lvl="1" indent="-114300" algn="l" defTabSz="533400">
            <a:lnSpc>
              <a:spcPct val="90000"/>
            </a:lnSpc>
            <a:spcBef>
              <a:spcPct val="0"/>
            </a:spcBef>
            <a:spcAft>
              <a:spcPct val="15000"/>
            </a:spcAft>
            <a:buChar char="•"/>
          </a:pPr>
          <a:r>
            <a:rPr lang="es-ES" sz="1200" kern="1200"/>
            <a:t>Listado de estudios seleccionados</a:t>
          </a:r>
        </a:p>
      </dsp:txBody>
      <dsp:txXfrm>
        <a:off x="2251988" y="2162873"/>
        <a:ext cx="1695151" cy="1721650"/>
      </dsp:txXfrm>
    </dsp:sp>
    <dsp:sp modelId="{1A090F33-5270-4BCA-899D-473F44CA835E}">
      <dsp:nvSpPr>
        <dsp:cNvPr id="0" name=""/>
        <dsp:cNvSpPr/>
      </dsp:nvSpPr>
      <dsp:spPr>
        <a:xfrm>
          <a:off x="3224438" y="978827"/>
          <a:ext cx="2038466" cy="2038466"/>
        </a:xfrm>
        <a:prstGeom prst="circularArrow">
          <a:avLst>
            <a:gd name="adj1" fmla="val 1934"/>
            <a:gd name="adj2" fmla="val 231393"/>
            <a:gd name="adj3" fmla="val 19588549"/>
            <a:gd name="adj4" fmla="val 12570964"/>
            <a:gd name="adj5" fmla="val 2257"/>
          </a:avLst>
        </a:prstGeom>
        <a:gradFill rotWithShape="0">
          <a:gsLst>
            <a:gs pos="0">
              <a:schemeClr val="accent3">
                <a:hueOff val="1198005"/>
                <a:satOff val="-7255"/>
                <a:lumOff val="8627"/>
                <a:alphaOff val="0"/>
                <a:tint val="98000"/>
                <a:lumMod val="114000"/>
              </a:schemeClr>
            </a:gs>
            <a:gs pos="100000">
              <a:schemeClr val="accent3">
                <a:hueOff val="1198005"/>
                <a:satOff val="-7255"/>
                <a:lumOff val="8627"/>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10A2A44-6166-48F9-8946-5AEEA731F4E8}">
      <dsp:nvSpPr>
        <dsp:cNvPr id="0" name=""/>
        <dsp:cNvSpPr/>
      </dsp:nvSpPr>
      <dsp:spPr>
        <a:xfrm>
          <a:off x="2593609" y="1516962"/>
          <a:ext cx="1600559" cy="636489"/>
        </a:xfrm>
        <a:prstGeom prst="roundRect">
          <a:avLst>
            <a:gd name="adj" fmla="val 10000"/>
          </a:avLst>
        </a:prstGeom>
        <a:gradFill rotWithShape="0">
          <a:gsLst>
            <a:gs pos="0">
              <a:schemeClr val="accent3">
                <a:hueOff val="599003"/>
                <a:satOff val="-3627"/>
                <a:lumOff val="4314"/>
                <a:alphaOff val="0"/>
                <a:tint val="98000"/>
                <a:lumMod val="114000"/>
              </a:schemeClr>
            </a:gs>
            <a:gs pos="100000">
              <a:schemeClr val="accent3">
                <a:hueOff val="599003"/>
                <a:satOff val="-3627"/>
                <a:lumOff val="4314"/>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 sz="1400" kern="1200"/>
            <a:t>Selección de Estudios</a:t>
          </a:r>
        </a:p>
      </dsp:txBody>
      <dsp:txXfrm>
        <a:off x="2612251" y="1535604"/>
        <a:ext cx="1563275" cy="599205"/>
      </dsp:txXfrm>
    </dsp:sp>
    <dsp:sp modelId="{0646CA19-55A3-44ED-9FE0-D91F6BD893C5}">
      <dsp:nvSpPr>
        <dsp:cNvPr id="0" name=""/>
        <dsp:cNvSpPr/>
      </dsp:nvSpPr>
      <dsp:spPr>
        <a:xfrm>
          <a:off x="4381930" y="1522989"/>
          <a:ext cx="1800629" cy="2114071"/>
        </a:xfrm>
        <a:prstGeom prst="roundRect">
          <a:avLst>
            <a:gd name="adj" fmla="val 10000"/>
          </a:avLst>
        </a:prstGeom>
        <a:solidFill>
          <a:schemeClr val="lt1">
            <a:alpha val="90000"/>
            <a:hueOff val="0"/>
            <a:satOff val="0"/>
            <a:lumOff val="0"/>
            <a:alphaOff val="0"/>
          </a:schemeClr>
        </a:solidFill>
        <a:ln w="9525" cap="rnd" cmpd="sng" algn="ctr">
          <a:solidFill>
            <a:schemeClr val="accent3">
              <a:hueOff val="1198005"/>
              <a:satOff val="-7255"/>
              <a:lumOff val="8627"/>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s-ES" sz="1200" kern="1200"/>
            <a:t>Unificación de estudios</a:t>
          </a:r>
        </a:p>
        <a:p>
          <a:pPr marL="114300" lvl="1" indent="-114300" algn="l" defTabSz="533400">
            <a:lnSpc>
              <a:spcPct val="90000"/>
            </a:lnSpc>
            <a:spcBef>
              <a:spcPct val="0"/>
            </a:spcBef>
            <a:spcAft>
              <a:spcPct val="15000"/>
            </a:spcAft>
            <a:buChar char="•"/>
          </a:pPr>
          <a:r>
            <a:rPr lang="es-ES" sz="1200" kern="1200"/>
            <a:t>Obtención y estudios de artículos</a:t>
          </a:r>
        </a:p>
        <a:p>
          <a:pPr marL="114300" lvl="1" indent="-114300" algn="l" defTabSz="533400">
            <a:lnSpc>
              <a:spcPct val="90000"/>
            </a:lnSpc>
            <a:spcBef>
              <a:spcPct val="0"/>
            </a:spcBef>
            <a:spcAft>
              <a:spcPct val="15000"/>
            </a:spcAft>
            <a:buChar char="•"/>
          </a:pPr>
          <a:r>
            <a:rPr lang="es-ES" sz="1200" kern="1200"/>
            <a:t>Listado de esudios primarios</a:t>
          </a:r>
        </a:p>
      </dsp:txBody>
      <dsp:txXfrm>
        <a:off x="4430581" y="1571640"/>
        <a:ext cx="1703327" cy="1563753"/>
      </dsp:txXfrm>
    </dsp:sp>
    <dsp:sp modelId="{8B60BE70-C38B-4BA1-BFC3-1317C3B90300}">
      <dsp:nvSpPr>
        <dsp:cNvPr id="0" name=""/>
        <dsp:cNvSpPr/>
      </dsp:nvSpPr>
      <dsp:spPr>
        <a:xfrm>
          <a:off x="4782070" y="3004351"/>
          <a:ext cx="1600559" cy="636489"/>
        </a:xfrm>
        <a:prstGeom prst="roundRect">
          <a:avLst>
            <a:gd name="adj" fmla="val 10000"/>
          </a:avLst>
        </a:prstGeom>
        <a:gradFill rotWithShape="0">
          <a:gsLst>
            <a:gs pos="0">
              <a:schemeClr val="accent3">
                <a:hueOff val="1198005"/>
                <a:satOff val="-7255"/>
                <a:lumOff val="8627"/>
                <a:alphaOff val="0"/>
                <a:tint val="98000"/>
                <a:lumMod val="114000"/>
              </a:schemeClr>
            </a:gs>
            <a:gs pos="100000">
              <a:schemeClr val="accent3">
                <a:hueOff val="1198005"/>
                <a:satOff val="-7255"/>
                <a:lumOff val="8627"/>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 sz="1400" kern="1200"/>
            <a:t>Selección de Estudios Primarios</a:t>
          </a:r>
        </a:p>
      </dsp:txBody>
      <dsp:txXfrm>
        <a:off x="4800712" y="3022993"/>
        <a:ext cx="1563275" cy="59920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3A75A-69FA-4AA5-88B0-0E2649D3A0BF}">
      <dsp:nvSpPr>
        <dsp:cNvPr id="0" name=""/>
        <dsp:cNvSpPr/>
      </dsp:nvSpPr>
      <dsp:spPr>
        <a:xfrm>
          <a:off x="362" y="1362759"/>
          <a:ext cx="2238726" cy="1846480"/>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s-ES" sz="1700" kern="1200"/>
            <a:t>Estudio detallado de artículos</a:t>
          </a:r>
        </a:p>
        <a:p>
          <a:pPr marL="171450" lvl="1" indent="-171450" algn="l" defTabSz="755650">
            <a:lnSpc>
              <a:spcPct val="90000"/>
            </a:lnSpc>
            <a:spcBef>
              <a:spcPct val="0"/>
            </a:spcBef>
            <a:spcAft>
              <a:spcPct val="15000"/>
            </a:spcAft>
            <a:buChar char="•"/>
          </a:pPr>
          <a:r>
            <a:rPr lang="es-ES" sz="1700" kern="1200"/>
            <a:t>Extracción de datos</a:t>
          </a:r>
        </a:p>
      </dsp:txBody>
      <dsp:txXfrm>
        <a:off x="42855" y="1405252"/>
        <a:ext cx="2153740" cy="1365820"/>
      </dsp:txXfrm>
    </dsp:sp>
    <dsp:sp modelId="{65FB0DFB-8A0B-4434-A962-978A0B2A9649}">
      <dsp:nvSpPr>
        <dsp:cNvPr id="0" name=""/>
        <dsp:cNvSpPr/>
      </dsp:nvSpPr>
      <dsp:spPr>
        <a:xfrm>
          <a:off x="1305955" y="1973085"/>
          <a:ext cx="2216943" cy="2216943"/>
        </a:xfrm>
        <a:prstGeom prst="leftCircularArrow">
          <a:avLst>
            <a:gd name="adj1" fmla="val 2026"/>
            <a:gd name="adj2" fmla="val 242852"/>
            <a:gd name="adj3" fmla="val 2018363"/>
            <a:gd name="adj4" fmla="val 9024489"/>
            <a:gd name="adj5" fmla="val 2363"/>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53D5183-3965-4472-B549-709CDCBB1CE2}">
      <dsp:nvSpPr>
        <dsp:cNvPr id="0" name=""/>
        <dsp:cNvSpPr/>
      </dsp:nvSpPr>
      <dsp:spPr>
        <a:xfrm>
          <a:off x="497857" y="2813565"/>
          <a:ext cx="1989978" cy="791348"/>
        </a:xfrm>
        <a:prstGeom prst="roundRect">
          <a:avLst>
            <a:gd name="adj" fmla="val 10000"/>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kern="1200"/>
            <a:t>Extracción de características</a:t>
          </a:r>
        </a:p>
      </dsp:txBody>
      <dsp:txXfrm>
        <a:off x="521035" y="2836743"/>
        <a:ext cx="1943622" cy="744992"/>
      </dsp:txXfrm>
    </dsp:sp>
    <dsp:sp modelId="{3A29EFE3-2F54-4359-A743-CAB510B17F51}">
      <dsp:nvSpPr>
        <dsp:cNvPr id="0" name=""/>
        <dsp:cNvSpPr/>
      </dsp:nvSpPr>
      <dsp:spPr>
        <a:xfrm>
          <a:off x="2701701" y="1362759"/>
          <a:ext cx="2238726" cy="1846480"/>
        </a:xfrm>
        <a:prstGeom prst="roundRect">
          <a:avLst>
            <a:gd name="adj" fmla="val 10000"/>
          </a:avLst>
        </a:prstGeom>
        <a:solidFill>
          <a:schemeClr val="lt1">
            <a:alpha val="90000"/>
            <a:hueOff val="0"/>
            <a:satOff val="0"/>
            <a:lumOff val="0"/>
            <a:alphaOff val="0"/>
          </a:schemeClr>
        </a:solidFill>
        <a:ln w="9525" cap="rnd" cmpd="sng" algn="ctr">
          <a:solidFill>
            <a:schemeClr val="accent3">
              <a:hueOff val="1198005"/>
              <a:satOff val="-7255"/>
              <a:lumOff val="8627"/>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s-ES" sz="1700" kern="1200"/>
            <a:t>Análisis de modelos</a:t>
          </a:r>
        </a:p>
        <a:p>
          <a:pPr marL="171450" lvl="1" indent="-171450" algn="l" defTabSz="755650">
            <a:lnSpc>
              <a:spcPct val="90000"/>
            </a:lnSpc>
            <a:spcBef>
              <a:spcPct val="0"/>
            </a:spcBef>
            <a:spcAft>
              <a:spcPct val="15000"/>
            </a:spcAft>
            <a:buChar char="•"/>
          </a:pPr>
          <a:r>
            <a:rPr lang="es-ES" sz="1700" kern="1200"/>
            <a:t>Extracción de datos</a:t>
          </a:r>
        </a:p>
      </dsp:txBody>
      <dsp:txXfrm>
        <a:off x="2744194" y="1800927"/>
        <a:ext cx="2153740" cy="1365820"/>
      </dsp:txXfrm>
    </dsp:sp>
    <dsp:sp modelId="{27767B5C-A6AA-4B22-8375-386695171149}">
      <dsp:nvSpPr>
        <dsp:cNvPr id="0" name=""/>
        <dsp:cNvSpPr/>
      </dsp:nvSpPr>
      <dsp:spPr>
        <a:xfrm>
          <a:off x="3199196" y="967085"/>
          <a:ext cx="1989978" cy="791348"/>
        </a:xfrm>
        <a:prstGeom prst="roundRect">
          <a:avLst>
            <a:gd name="adj" fmla="val 10000"/>
          </a:avLst>
        </a:prstGeom>
        <a:gradFill rotWithShape="0">
          <a:gsLst>
            <a:gs pos="0">
              <a:schemeClr val="accent3">
                <a:hueOff val="1198005"/>
                <a:satOff val="-7255"/>
                <a:lumOff val="8627"/>
                <a:alphaOff val="0"/>
                <a:tint val="98000"/>
                <a:lumMod val="114000"/>
              </a:schemeClr>
            </a:gs>
            <a:gs pos="100000">
              <a:schemeClr val="accent3">
                <a:hueOff val="1198005"/>
                <a:satOff val="-7255"/>
                <a:lumOff val="8627"/>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kern="1200"/>
            <a:t>Extracción de modelos y sus características</a:t>
          </a:r>
        </a:p>
      </dsp:txBody>
      <dsp:txXfrm>
        <a:off x="3222374" y="990263"/>
        <a:ext cx="1943622" cy="74499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773F2-7803-443B-9CC7-8958614730D6}">
      <dsp:nvSpPr>
        <dsp:cNvPr id="0" name=""/>
        <dsp:cNvSpPr/>
      </dsp:nvSpPr>
      <dsp:spPr>
        <a:xfrm>
          <a:off x="0" y="0"/>
          <a:ext cx="4380071" cy="1704498"/>
        </a:xfrm>
        <a:prstGeom prst="roundRect">
          <a:avLst>
            <a:gd name="adj" fmla="val 10000"/>
          </a:avLst>
        </a:prstGeom>
        <a:solidFill>
          <a:schemeClr val="accent2">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S" sz="1700" kern="1200" dirty="0"/>
            <a:t>Recopilación de características más relevantes de los estudios primarios</a:t>
          </a:r>
        </a:p>
      </dsp:txBody>
      <dsp:txXfrm>
        <a:off x="49923" y="49923"/>
        <a:ext cx="2618338" cy="1604652"/>
      </dsp:txXfrm>
    </dsp:sp>
    <dsp:sp modelId="{F21D915A-C33E-46A0-9C76-086D25099D44}">
      <dsp:nvSpPr>
        <dsp:cNvPr id="0" name=""/>
        <dsp:cNvSpPr/>
      </dsp:nvSpPr>
      <dsp:spPr>
        <a:xfrm>
          <a:off x="772953" y="2083276"/>
          <a:ext cx="4380071" cy="1704498"/>
        </a:xfrm>
        <a:prstGeom prst="roundRect">
          <a:avLst>
            <a:gd name="adj" fmla="val 10000"/>
          </a:avLst>
        </a:prstGeom>
        <a:solidFill>
          <a:schemeClr val="accent2">
            <a:hueOff val="39038"/>
            <a:satOff val="-26876"/>
            <a:lumOff val="-6863"/>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S" sz="1700" kern="1200" dirty="0"/>
            <a:t>Encontrar información principal para tener un conocimiento basto del tema en investigación.</a:t>
          </a:r>
        </a:p>
      </dsp:txBody>
      <dsp:txXfrm>
        <a:off x="822876" y="2133199"/>
        <a:ext cx="2399347" cy="1604652"/>
      </dsp:txXfrm>
    </dsp:sp>
    <dsp:sp modelId="{6AD3FDD2-0508-4CA7-A67C-84D83FE3D464}">
      <dsp:nvSpPr>
        <dsp:cNvPr id="0" name=""/>
        <dsp:cNvSpPr/>
      </dsp:nvSpPr>
      <dsp:spPr>
        <a:xfrm>
          <a:off x="3272147" y="1339925"/>
          <a:ext cx="1107924" cy="1107924"/>
        </a:xfrm>
        <a:prstGeom prst="downArrow">
          <a:avLst>
            <a:gd name="adj1" fmla="val 55000"/>
            <a:gd name="adj2" fmla="val 45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ES" sz="3600" kern="1200"/>
        </a:p>
      </dsp:txBody>
      <dsp:txXfrm>
        <a:off x="3521430" y="1339925"/>
        <a:ext cx="609358" cy="83371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1E3F4-7805-49F1-B10E-B490FC8E5B5E}">
      <dsp:nvSpPr>
        <dsp:cNvPr id="0" name=""/>
        <dsp:cNvSpPr/>
      </dsp:nvSpPr>
      <dsp:spPr>
        <a:xfrm>
          <a:off x="336765" y="2313"/>
          <a:ext cx="2119270" cy="1271562"/>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0" kern="1200" dirty="0"/>
            <a:t>Wireless Sensor Network</a:t>
          </a:r>
        </a:p>
      </dsp:txBody>
      <dsp:txXfrm>
        <a:off x="336765" y="2313"/>
        <a:ext cx="2119270" cy="1271562"/>
      </dsp:txXfrm>
    </dsp:sp>
    <dsp:sp modelId="{CCDA0343-8DBC-46F8-B835-8289A5B8C120}">
      <dsp:nvSpPr>
        <dsp:cNvPr id="0" name=""/>
        <dsp:cNvSpPr/>
      </dsp:nvSpPr>
      <dsp:spPr>
        <a:xfrm>
          <a:off x="2667963" y="2313"/>
          <a:ext cx="2119270" cy="1271562"/>
        </a:xfrm>
        <a:prstGeom prst="rect">
          <a:avLst/>
        </a:prstGeom>
        <a:gradFill rotWithShape="0">
          <a:gsLst>
            <a:gs pos="0">
              <a:schemeClr val="accent4">
                <a:hueOff val="72563"/>
                <a:satOff val="539"/>
                <a:lumOff val="1207"/>
                <a:alphaOff val="0"/>
                <a:tint val="98000"/>
                <a:lumMod val="114000"/>
              </a:schemeClr>
            </a:gs>
            <a:gs pos="100000">
              <a:schemeClr val="accent4">
                <a:hueOff val="72563"/>
                <a:satOff val="539"/>
                <a:lumOff val="1207"/>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b="0" kern="1200" dirty="0" err="1"/>
            <a:t>Tmote</a:t>
          </a:r>
          <a:r>
            <a:rPr lang="es-EC" sz="1900" b="0" kern="1200" dirty="0"/>
            <a:t> </a:t>
          </a:r>
          <a:r>
            <a:rPr lang="es-EC" sz="1900" b="0" kern="1200" dirty="0" err="1"/>
            <a:t>Sky</a:t>
          </a:r>
          <a:r>
            <a:rPr lang="es-EC" sz="1900" b="0" kern="1200" dirty="0"/>
            <a:t> plataforma</a:t>
          </a:r>
        </a:p>
      </dsp:txBody>
      <dsp:txXfrm>
        <a:off x="2667963" y="2313"/>
        <a:ext cx="2119270" cy="1271562"/>
      </dsp:txXfrm>
    </dsp:sp>
    <dsp:sp modelId="{AB12A0B1-41F3-4C4B-BC17-9D600187271B}">
      <dsp:nvSpPr>
        <dsp:cNvPr id="0" name=""/>
        <dsp:cNvSpPr/>
      </dsp:nvSpPr>
      <dsp:spPr>
        <a:xfrm>
          <a:off x="4999160" y="2313"/>
          <a:ext cx="2119270" cy="1271562"/>
        </a:xfrm>
        <a:prstGeom prst="rect">
          <a:avLst/>
        </a:prstGeom>
        <a:gradFill rotWithShape="0">
          <a:gsLst>
            <a:gs pos="0">
              <a:schemeClr val="accent4">
                <a:hueOff val="145126"/>
                <a:satOff val="1078"/>
                <a:lumOff val="2413"/>
                <a:alphaOff val="0"/>
                <a:tint val="98000"/>
                <a:lumMod val="114000"/>
              </a:schemeClr>
            </a:gs>
            <a:gs pos="100000">
              <a:schemeClr val="accent4">
                <a:hueOff val="145126"/>
                <a:satOff val="1078"/>
                <a:lumOff val="2413"/>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b="0" kern="1200" dirty="0"/>
            <a:t>Sensor</a:t>
          </a:r>
        </a:p>
      </dsp:txBody>
      <dsp:txXfrm>
        <a:off x="4999160" y="2313"/>
        <a:ext cx="2119270" cy="1271562"/>
      </dsp:txXfrm>
    </dsp:sp>
    <dsp:sp modelId="{F81CD5DE-85FF-440A-A932-414AD2814BD5}">
      <dsp:nvSpPr>
        <dsp:cNvPr id="0" name=""/>
        <dsp:cNvSpPr/>
      </dsp:nvSpPr>
      <dsp:spPr>
        <a:xfrm>
          <a:off x="7330357" y="2313"/>
          <a:ext cx="2119270" cy="1271562"/>
        </a:xfrm>
        <a:prstGeom prst="rect">
          <a:avLst/>
        </a:prstGeom>
        <a:gradFill rotWithShape="0">
          <a:gsLst>
            <a:gs pos="0">
              <a:schemeClr val="accent4">
                <a:hueOff val="217689"/>
                <a:satOff val="1617"/>
                <a:lumOff val="3620"/>
                <a:alphaOff val="0"/>
                <a:tint val="98000"/>
                <a:lumMod val="114000"/>
              </a:schemeClr>
            </a:gs>
            <a:gs pos="100000">
              <a:schemeClr val="accent4">
                <a:hueOff val="217689"/>
                <a:satOff val="1617"/>
                <a:lumOff val="362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b="0" kern="1200"/>
            <a:t>Redes inalámbricas, Wi-Fi y Bluetooth</a:t>
          </a:r>
          <a:endParaRPr lang="es-EC" sz="1900" b="0" kern="1200" dirty="0"/>
        </a:p>
      </dsp:txBody>
      <dsp:txXfrm>
        <a:off x="7330357" y="2313"/>
        <a:ext cx="2119270" cy="1271562"/>
      </dsp:txXfrm>
    </dsp:sp>
    <dsp:sp modelId="{50940F8B-FA95-4CC8-A604-2EADCD6FDD9D}">
      <dsp:nvSpPr>
        <dsp:cNvPr id="0" name=""/>
        <dsp:cNvSpPr/>
      </dsp:nvSpPr>
      <dsp:spPr>
        <a:xfrm>
          <a:off x="336765" y="1485802"/>
          <a:ext cx="2119270" cy="1271562"/>
        </a:xfrm>
        <a:prstGeom prst="rect">
          <a:avLst/>
        </a:prstGeom>
        <a:gradFill rotWithShape="0">
          <a:gsLst>
            <a:gs pos="0">
              <a:schemeClr val="accent4">
                <a:hueOff val="290253"/>
                <a:satOff val="2156"/>
                <a:lumOff val="4826"/>
                <a:alphaOff val="0"/>
                <a:tint val="98000"/>
                <a:lumMod val="114000"/>
              </a:schemeClr>
            </a:gs>
            <a:gs pos="100000">
              <a:schemeClr val="accent4">
                <a:hueOff val="290253"/>
                <a:satOff val="2156"/>
                <a:lumOff val="4826"/>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b="0" kern="1200" dirty="0" err="1"/>
            <a:t>LabViEW</a:t>
          </a:r>
          <a:r>
            <a:rPr lang="es-EC" sz="1900" b="0" kern="1200" dirty="0"/>
            <a:t> </a:t>
          </a:r>
        </a:p>
      </dsp:txBody>
      <dsp:txXfrm>
        <a:off x="336765" y="1485802"/>
        <a:ext cx="2119270" cy="1271562"/>
      </dsp:txXfrm>
    </dsp:sp>
    <dsp:sp modelId="{6482719A-A52E-4BCD-8CD0-0CA662582C2E}">
      <dsp:nvSpPr>
        <dsp:cNvPr id="0" name=""/>
        <dsp:cNvSpPr/>
      </dsp:nvSpPr>
      <dsp:spPr>
        <a:xfrm>
          <a:off x="2667963" y="1485802"/>
          <a:ext cx="2119270" cy="1271562"/>
        </a:xfrm>
        <a:prstGeom prst="rect">
          <a:avLst/>
        </a:prstGeom>
        <a:gradFill rotWithShape="0">
          <a:gsLst>
            <a:gs pos="0">
              <a:schemeClr val="accent4">
                <a:hueOff val="362816"/>
                <a:satOff val="2695"/>
                <a:lumOff val="6033"/>
                <a:alphaOff val="0"/>
                <a:tint val="98000"/>
                <a:lumMod val="114000"/>
              </a:schemeClr>
            </a:gs>
            <a:gs pos="100000">
              <a:schemeClr val="accent4">
                <a:hueOff val="362816"/>
                <a:satOff val="2695"/>
                <a:lumOff val="6033"/>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0" kern="1200"/>
            <a:t>Tecnología de Radio Frecuencia</a:t>
          </a:r>
          <a:endParaRPr lang="es-EC" sz="1900" b="0" kern="1200" dirty="0"/>
        </a:p>
      </dsp:txBody>
      <dsp:txXfrm>
        <a:off x="2667963" y="1485802"/>
        <a:ext cx="2119270" cy="1271562"/>
      </dsp:txXfrm>
    </dsp:sp>
    <dsp:sp modelId="{2007CBF5-D0FC-43BF-848A-1E5E67F83652}">
      <dsp:nvSpPr>
        <dsp:cNvPr id="0" name=""/>
        <dsp:cNvSpPr/>
      </dsp:nvSpPr>
      <dsp:spPr>
        <a:xfrm>
          <a:off x="4999160" y="1485802"/>
          <a:ext cx="2119270" cy="1271562"/>
        </a:xfrm>
        <a:prstGeom prst="rect">
          <a:avLst/>
        </a:prstGeom>
        <a:gradFill rotWithShape="0">
          <a:gsLst>
            <a:gs pos="0">
              <a:schemeClr val="accent4">
                <a:hueOff val="435379"/>
                <a:satOff val="3234"/>
                <a:lumOff val="7240"/>
                <a:alphaOff val="0"/>
                <a:tint val="98000"/>
                <a:lumMod val="114000"/>
              </a:schemeClr>
            </a:gs>
            <a:gs pos="100000">
              <a:schemeClr val="accent4">
                <a:hueOff val="435379"/>
                <a:satOff val="3234"/>
                <a:lumOff val="724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0" kern="1200" dirty="0"/>
            <a:t>Tecnología GSM</a:t>
          </a:r>
          <a:endParaRPr lang="es-EC" sz="1900" b="0" kern="1200" dirty="0"/>
        </a:p>
      </dsp:txBody>
      <dsp:txXfrm>
        <a:off x="4999160" y="1485802"/>
        <a:ext cx="2119270" cy="1271562"/>
      </dsp:txXfrm>
    </dsp:sp>
    <dsp:sp modelId="{FC809267-C381-4CD7-8D04-1E842EECB0F6}">
      <dsp:nvSpPr>
        <dsp:cNvPr id="0" name=""/>
        <dsp:cNvSpPr/>
      </dsp:nvSpPr>
      <dsp:spPr>
        <a:xfrm>
          <a:off x="7330357" y="1485802"/>
          <a:ext cx="2119270" cy="1271562"/>
        </a:xfrm>
        <a:prstGeom prst="rect">
          <a:avLst/>
        </a:prstGeom>
        <a:gradFill rotWithShape="0">
          <a:gsLst>
            <a:gs pos="0">
              <a:schemeClr val="accent4">
                <a:hueOff val="507942"/>
                <a:satOff val="3773"/>
                <a:lumOff val="8446"/>
                <a:alphaOff val="0"/>
                <a:tint val="98000"/>
                <a:lumMod val="114000"/>
              </a:schemeClr>
            </a:gs>
            <a:gs pos="100000">
              <a:schemeClr val="accent4">
                <a:hueOff val="507942"/>
                <a:satOff val="3773"/>
                <a:lumOff val="8446"/>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0" kern="1200" dirty="0"/>
            <a:t>Sistema de riego por goteo (Mecanismos de irrigación)</a:t>
          </a:r>
          <a:endParaRPr lang="es-EC" sz="1900" b="0" kern="1200" dirty="0"/>
        </a:p>
      </dsp:txBody>
      <dsp:txXfrm>
        <a:off x="7330357" y="1485802"/>
        <a:ext cx="2119270" cy="1271562"/>
      </dsp:txXfrm>
    </dsp:sp>
    <dsp:sp modelId="{639B012C-17C1-46D3-94AA-4A0195D0FB4A}">
      <dsp:nvSpPr>
        <dsp:cNvPr id="0" name=""/>
        <dsp:cNvSpPr/>
      </dsp:nvSpPr>
      <dsp:spPr>
        <a:xfrm>
          <a:off x="336765" y="2969292"/>
          <a:ext cx="2119270" cy="1271562"/>
        </a:xfrm>
        <a:prstGeom prst="rect">
          <a:avLst/>
        </a:prstGeom>
        <a:gradFill rotWithShape="0">
          <a:gsLst>
            <a:gs pos="0">
              <a:schemeClr val="accent4">
                <a:hueOff val="580505"/>
                <a:satOff val="4312"/>
                <a:lumOff val="9653"/>
                <a:alphaOff val="0"/>
                <a:tint val="98000"/>
                <a:lumMod val="114000"/>
              </a:schemeClr>
            </a:gs>
            <a:gs pos="100000">
              <a:schemeClr val="accent4">
                <a:hueOff val="580505"/>
                <a:satOff val="4312"/>
                <a:lumOff val="9653"/>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0" kern="1200"/>
            <a:t>Métodos de pulverización</a:t>
          </a:r>
          <a:endParaRPr lang="es-EC" sz="1900" b="0" kern="1200" dirty="0"/>
        </a:p>
      </dsp:txBody>
      <dsp:txXfrm>
        <a:off x="336765" y="2969292"/>
        <a:ext cx="2119270" cy="1271562"/>
      </dsp:txXfrm>
    </dsp:sp>
    <dsp:sp modelId="{282E3ED8-D6E7-4082-B13A-7893746AD329}">
      <dsp:nvSpPr>
        <dsp:cNvPr id="0" name=""/>
        <dsp:cNvSpPr/>
      </dsp:nvSpPr>
      <dsp:spPr>
        <a:xfrm>
          <a:off x="2667963" y="2969292"/>
          <a:ext cx="2119270" cy="1271562"/>
        </a:xfrm>
        <a:prstGeom prst="rect">
          <a:avLst/>
        </a:prstGeom>
        <a:gradFill rotWithShape="0">
          <a:gsLst>
            <a:gs pos="0">
              <a:schemeClr val="accent4">
                <a:hueOff val="653068"/>
                <a:satOff val="4851"/>
                <a:lumOff val="10860"/>
                <a:alphaOff val="0"/>
                <a:tint val="98000"/>
                <a:lumMod val="114000"/>
              </a:schemeClr>
            </a:gs>
            <a:gs pos="100000">
              <a:schemeClr val="accent4">
                <a:hueOff val="653068"/>
                <a:satOff val="4851"/>
                <a:lumOff val="1086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0" kern="1200" dirty="0"/>
            <a:t>Sistema de ventilación</a:t>
          </a:r>
          <a:endParaRPr lang="es-EC" sz="1900" b="0" kern="1200" dirty="0"/>
        </a:p>
      </dsp:txBody>
      <dsp:txXfrm>
        <a:off x="2667963" y="2969292"/>
        <a:ext cx="2119270" cy="1271562"/>
      </dsp:txXfrm>
    </dsp:sp>
    <dsp:sp modelId="{B104F022-84A7-4793-8F0B-9CD56C283780}">
      <dsp:nvSpPr>
        <dsp:cNvPr id="0" name=""/>
        <dsp:cNvSpPr/>
      </dsp:nvSpPr>
      <dsp:spPr>
        <a:xfrm>
          <a:off x="4999160" y="2969292"/>
          <a:ext cx="2119270" cy="1271562"/>
        </a:xfrm>
        <a:prstGeom prst="rect">
          <a:avLst/>
        </a:prstGeom>
        <a:gradFill rotWithShape="0">
          <a:gsLst>
            <a:gs pos="0">
              <a:schemeClr val="accent4">
                <a:hueOff val="725631"/>
                <a:satOff val="5390"/>
                <a:lumOff val="12066"/>
                <a:alphaOff val="0"/>
                <a:tint val="98000"/>
                <a:lumMod val="114000"/>
              </a:schemeClr>
            </a:gs>
            <a:gs pos="100000">
              <a:schemeClr val="accent4">
                <a:hueOff val="725631"/>
                <a:satOff val="5390"/>
                <a:lumOff val="12066"/>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0" kern="1200" dirty="0"/>
            <a:t>Sistema de calefacción</a:t>
          </a:r>
          <a:endParaRPr lang="es-EC" sz="1900" b="0" kern="1200" dirty="0"/>
        </a:p>
      </dsp:txBody>
      <dsp:txXfrm>
        <a:off x="4999160" y="2969292"/>
        <a:ext cx="2119270" cy="1271562"/>
      </dsp:txXfrm>
    </dsp:sp>
    <dsp:sp modelId="{020A23E0-2B94-4D3A-A9BD-CAA28EE353E0}">
      <dsp:nvSpPr>
        <dsp:cNvPr id="0" name=""/>
        <dsp:cNvSpPr/>
      </dsp:nvSpPr>
      <dsp:spPr>
        <a:xfrm>
          <a:off x="7330357" y="2969292"/>
          <a:ext cx="2119270" cy="1271562"/>
        </a:xfrm>
        <a:prstGeom prst="rect">
          <a:avLst/>
        </a:prstGeom>
        <a:gradFill rotWithShape="0">
          <a:gsLst>
            <a:gs pos="0">
              <a:schemeClr val="accent4">
                <a:hueOff val="798195"/>
                <a:satOff val="5929"/>
                <a:lumOff val="13273"/>
                <a:alphaOff val="0"/>
                <a:tint val="98000"/>
                <a:lumMod val="114000"/>
              </a:schemeClr>
            </a:gs>
            <a:gs pos="100000">
              <a:schemeClr val="accent4">
                <a:hueOff val="798195"/>
                <a:satOff val="5929"/>
                <a:lumOff val="13273"/>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0" kern="1200"/>
            <a:t>Sistema de nebulización</a:t>
          </a:r>
          <a:endParaRPr lang="es-EC" sz="1900" b="0" kern="1200" dirty="0"/>
        </a:p>
      </dsp:txBody>
      <dsp:txXfrm>
        <a:off x="7330357" y="2969292"/>
        <a:ext cx="2119270" cy="1271562"/>
      </dsp:txXfrm>
    </dsp:sp>
    <dsp:sp modelId="{BC23AE38-3902-4B7E-8015-EF3ADC8B3506}">
      <dsp:nvSpPr>
        <dsp:cNvPr id="0" name=""/>
        <dsp:cNvSpPr/>
      </dsp:nvSpPr>
      <dsp:spPr>
        <a:xfrm>
          <a:off x="2667963" y="4452781"/>
          <a:ext cx="2119270" cy="1271562"/>
        </a:xfrm>
        <a:prstGeom prst="rect">
          <a:avLst/>
        </a:prstGeom>
        <a:gradFill rotWithShape="0">
          <a:gsLst>
            <a:gs pos="0">
              <a:schemeClr val="accent4">
                <a:hueOff val="870758"/>
                <a:satOff val="6468"/>
                <a:lumOff val="14479"/>
                <a:alphaOff val="0"/>
                <a:tint val="98000"/>
                <a:lumMod val="114000"/>
              </a:schemeClr>
            </a:gs>
            <a:gs pos="100000">
              <a:schemeClr val="accent4">
                <a:hueOff val="870758"/>
                <a:satOff val="6468"/>
                <a:lumOff val="14479"/>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0" kern="1200" dirty="0"/>
            <a:t>Pantalla de sombreado</a:t>
          </a:r>
          <a:endParaRPr lang="es-EC" sz="1900" b="0" kern="1200" dirty="0"/>
        </a:p>
      </dsp:txBody>
      <dsp:txXfrm>
        <a:off x="2667963" y="4452781"/>
        <a:ext cx="2119270" cy="1271562"/>
      </dsp:txXfrm>
    </dsp:sp>
    <dsp:sp modelId="{1E55F8F6-60ED-48E3-9E35-32A8777E313A}">
      <dsp:nvSpPr>
        <dsp:cNvPr id="0" name=""/>
        <dsp:cNvSpPr/>
      </dsp:nvSpPr>
      <dsp:spPr>
        <a:xfrm>
          <a:off x="4999160" y="4452781"/>
          <a:ext cx="2119270" cy="1271562"/>
        </a:xfrm>
        <a:prstGeom prst="rect">
          <a:avLst/>
        </a:prstGeom>
        <a:gradFill rotWithShape="0">
          <a:gsLst>
            <a:gs pos="0">
              <a:schemeClr val="accent4">
                <a:hueOff val="943321"/>
                <a:satOff val="7007"/>
                <a:lumOff val="15686"/>
                <a:alphaOff val="0"/>
                <a:tint val="98000"/>
                <a:lumMod val="114000"/>
              </a:schemeClr>
            </a:gs>
            <a:gs pos="100000">
              <a:schemeClr val="accent4">
                <a:hueOff val="943321"/>
                <a:satOff val="7007"/>
                <a:lumOff val="15686"/>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0" kern="1200" dirty="0"/>
            <a:t>Estándar de comunicación inalámbrica ZIGBEE-IEE 802.15 </a:t>
          </a:r>
          <a:endParaRPr lang="es-EC" sz="1900" b="0" kern="1200" dirty="0"/>
        </a:p>
      </dsp:txBody>
      <dsp:txXfrm>
        <a:off x="4999160" y="4452781"/>
        <a:ext cx="2119270" cy="127156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4C883-6AD5-4134-828D-7EDA1EAEDBB6}">
      <dsp:nvSpPr>
        <dsp:cNvPr id="0" name=""/>
        <dsp:cNvSpPr/>
      </dsp:nvSpPr>
      <dsp:spPr>
        <a:xfrm rot="5400000">
          <a:off x="5049973" y="-2576978"/>
          <a:ext cx="715809" cy="5871946"/>
        </a:xfrm>
        <a:prstGeom prst="round2Same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Font typeface="Symbol" panose="05050102010706020507" pitchFamily="18" charset="2"/>
            <a:buChar char=""/>
          </a:pPr>
          <a:r>
            <a:rPr lang="es-ES" sz="1200" kern="1200" dirty="0"/>
            <a:t>Incluye equipos o maquinaria empleada para el proceso operativo agrícola como tractores.</a:t>
          </a:r>
        </a:p>
      </dsp:txBody>
      <dsp:txXfrm rot="-5400000">
        <a:off x="2471905" y="36033"/>
        <a:ext cx="5837003" cy="645923"/>
      </dsp:txXfrm>
    </dsp:sp>
    <dsp:sp modelId="{B9D51097-853F-4D46-A0AE-61B316F4044F}">
      <dsp:nvSpPr>
        <dsp:cNvPr id="0" name=""/>
        <dsp:cNvSpPr/>
      </dsp:nvSpPr>
      <dsp:spPr>
        <a:xfrm>
          <a:off x="42734" y="55455"/>
          <a:ext cx="2429170" cy="607079"/>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Font typeface="Symbol" panose="05050102010706020507" pitchFamily="18" charset="2"/>
            <a:buNone/>
          </a:pPr>
          <a:r>
            <a:rPr lang="es-ES" sz="1200" b="1" kern="1200" dirty="0"/>
            <a:t>Tecnología mecánica</a:t>
          </a:r>
          <a:endParaRPr lang="es-ES" sz="1200" kern="1200" dirty="0"/>
        </a:p>
      </dsp:txBody>
      <dsp:txXfrm>
        <a:off x="72369" y="85090"/>
        <a:ext cx="2369900" cy="547809"/>
      </dsp:txXfrm>
    </dsp:sp>
    <dsp:sp modelId="{FB0A9D50-DF25-4489-8019-501FC856D7A7}">
      <dsp:nvSpPr>
        <dsp:cNvPr id="0" name=""/>
        <dsp:cNvSpPr/>
      </dsp:nvSpPr>
      <dsp:spPr>
        <a:xfrm rot="5400000">
          <a:off x="5049973" y="-1830815"/>
          <a:ext cx="715809" cy="5871946"/>
        </a:xfrm>
        <a:prstGeom prst="round2SameRect">
          <a:avLst/>
        </a:prstGeom>
        <a:solidFill>
          <a:schemeClr val="accent2">
            <a:tint val="40000"/>
            <a:alpha val="90000"/>
            <a:hueOff val="35314"/>
            <a:satOff val="-3402"/>
            <a:lumOff val="-359"/>
            <a:alphaOff val="0"/>
          </a:schemeClr>
        </a:solidFill>
        <a:ln w="9525" cap="rnd" cmpd="sng" algn="ctr">
          <a:solidFill>
            <a:schemeClr val="accent2">
              <a:tint val="40000"/>
              <a:alpha val="90000"/>
              <a:hueOff val="35314"/>
              <a:satOff val="-3402"/>
              <a:lumOff val="-359"/>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Font typeface="Symbol" panose="05050102010706020507" pitchFamily="18" charset="2"/>
            <a:buChar char=""/>
          </a:pPr>
          <a:r>
            <a:rPr lang="es-ES" sz="1200" kern="1200" dirty="0"/>
            <a:t>Se consideran las tecnologías aplicadas para el manejo de fertilizantes o plaguicidas.</a:t>
          </a:r>
          <a:endParaRPr lang="es-EC" sz="1200" kern="1200" dirty="0"/>
        </a:p>
      </dsp:txBody>
      <dsp:txXfrm rot="-5400000">
        <a:off x="2471905" y="782196"/>
        <a:ext cx="5837003" cy="645923"/>
      </dsp:txXfrm>
    </dsp:sp>
    <dsp:sp modelId="{D1FEFF4F-C858-4F02-A396-51F67889621D}">
      <dsp:nvSpPr>
        <dsp:cNvPr id="0" name=""/>
        <dsp:cNvSpPr/>
      </dsp:nvSpPr>
      <dsp:spPr>
        <a:xfrm>
          <a:off x="42734" y="801618"/>
          <a:ext cx="2429170" cy="607079"/>
        </a:xfrm>
        <a:prstGeom prst="roundRect">
          <a:avLst/>
        </a:prstGeom>
        <a:gradFill rotWithShape="0">
          <a:gsLst>
            <a:gs pos="0">
              <a:schemeClr val="accent2">
                <a:hueOff val="5577"/>
                <a:satOff val="-3839"/>
                <a:lumOff val="-980"/>
                <a:alphaOff val="0"/>
                <a:tint val="98000"/>
                <a:lumMod val="114000"/>
              </a:schemeClr>
            </a:gs>
            <a:gs pos="100000">
              <a:schemeClr val="accent2">
                <a:hueOff val="5577"/>
                <a:satOff val="-3839"/>
                <a:lumOff val="-98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Font typeface="Symbol" panose="05050102010706020507" pitchFamily="18" charset="2"/>
            <a:buNone/>
          </a:pPr>
          <a:r>
            <a:rPr lang="es-ES" sz="1200" b="1" kern="1200" dirty="0"/>
            <a:t>Tecnología química</a:t>
          </a:r>
          <a:endParaRPr lang="es-EC" sz="1200" kern="1200" dirty="0"/>
        </a:p>
      </dsp:txBody>
      <dsp:txXfrm>
        <a:off x="72369" y="831253"/>
        <a:ext cx="2369900" cy="547809"/>
      </dsp:txXfrm>
    </dsp:sp>
    <dsp:sp modelId="{B5248EF4-CDC5-4A4B-9A37-91F9596F3C29}">
      <dsp:nvSpPr>
        <dsp:cNvPr id="0" name=""/>
        <dsp:cNvSpPr/>
      </dsp:nvSpPr>
      <dsp:spPr>
        <a:xfrm rot="5400000">
          <a:off x="5049973" y="-1084651"/>
          <a:ext cx="715809" cy="5871946"/>
        </a:xfrm>
        <a:prstGeom prst="round2SameRect">
          <a:avLst/>
        </a:prstGeom>
        <a:solidFill>
          <a:schemeClr val="accent2">
            <a:tint val="40000"/>
            <a:alpha val="90000"/>
            <a:hueOff val="70628"/>
            <a:satOff val="-6805"/>
            <a:lumOff val="-717"/>
            <a:alphaOff val="0"/>
          </a:schemeClr>
        </a:solidFill>
        <a:ln w="9525" cap="rnd" cmpd="sng" algn="ctr">
          <a:solidFill>
            <a:schemeClr val="accent2">
              <a:tint val="40000"/>
              <a:alpha val="90000"/>
              <a:hueOff val="70628"/>
              <a:satOff val="-6805"/>
              <a:lumOff val="-717"/>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Font typeface="Symbol" panose="05050102010706020507" pitchFamily="18" charset="2"/>
            <a:buChar char=""/>
          </a:pPr>
          <a:r>
            <a:rPr lang="es-ES" sz="1200" kern="1200" dirty="0"/>
            <a:t>En la cual se utilizan sistemas biológicos o seres vivos para alterar parámetros específicos dentro de la producción de rosas. </a:t>
          </a:r>
          <a:endParaRPr lang="es-EC" sz="1200" kern="1200" dirty="0"/>
        </a:p>
      </dsp:txBody>
      <dsp:txXfrm rot="-5400000">
        <a:off x="2471905" y="1528360"/>
        <a:ext cx="5837003" cy="645923"/>
      </dsp:txXfrm>
    </dsp:sp>
    <dsp:sp modelId="{1E8A0010-FCA8-4061-B2D8-0E2F870B080C}">
      <dsp:nvSpPr>
        <dsp:cNvPr id="0" name=""/>
        <dsp:cNvSpPr/>
      </dsp:nvSpPr>
      <dsp:spPr>
        <a:xfrm>
          <a:off x="42734" y="1547782"/>
          <a:ext cx="2429170" cy="607079"/>
        </a:xfrm>
        <a:prstGeom prst="roundRect">
          <a:avLst/>
        </a:prstGeom>
        <a:gradFill rotWithShape="0">
          <a:gsLst>
            <a:gs pos="0">
              <a:schemeClr val="accent2">
                <a:hueOff val="11154"/>
                <a:satOff val="-7679"/>
                <a:lumOff val="-1961"/>
                <a:alphaOff val="0"/>
                <a:tint val="98000"/>
                <a:lumMod val="114000"/>
              </a:schemeClr>
            </a:gs>
            <a:gs pos="100000">
              <a:schemeClr val="accent2">
                <a:hueOff val="11154"/>
                <a:satOff val="-7679"/>
                <a:lumOff val="-1961"/>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Font typeface="Symbol" panose="05050102010706020507" pitchFamily="18" charset="2"/>
            <a:buNone/>
          </a:pPr>
          <a:r>
            <a:rPr lang="es-ES" sz="1200" b="1" kern="1200" dirty="0"/>
            <a:t>Biotecnología</a:t>
          </a:r>
          <a:endParaRPr lang="es-EC" sz="1200" kern="1200" dirty="0"/>
        </a:p>
      </dsp:txBody>
      <dsp:txXfrm>
        <a:off x="72369" y="1577417"/>
        <a:ext cx="2369900" cy="547809"/>
      </dsp:txXfrm>
    </dsp:sp>
    <dsp:sp modelId="{91BD7E2B-EC04-4A5B-B7F1-E7C87866D44D}">
      <dsp:nvSpPr>
        <dsp:cNvPr id="0" name=""/>
        <dsp:cNvSpPr/>
      </dsp:nvSpPr>
      <dsp:spPr>
        <a:xfrm rot="5400000">
          <a:off x="5049973" y="-338488"/>
          <a:ext cx="715809" cy="5871946"/>
        </a:xfrm>
        <a:prstGeom prst="round2SameRect">
          <a:avLst/>
        </a:prstGeom>
        <a:solidFill>
          <a:schemeClr val="accent2">
            <a:tint val="40000"/>
            <a:alpha val="90000"/>
            <a:hueOff val="105942"/>
            <a:satOff val="-10207"/>
            <a:lumOff val="-1076"/>
            <a:alphaOff val="0"/>
          </a:schemeClr>
        </a:solidFill>
        <a:ln w="9525" cap="rnd" cmpd="sng" algn="ctr">
          <a:solidFill>
            <a:schemeClr val="accent2">
              <a:tint val="40000"/>
              <a:alpha val="90000"/>
              <a:hueOff val="105942"/>
              <a:satOff val="-10207"/>
              <a:lumOff val="-1076"/>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Font typeface="Symbol" panose="05050102010706020507" pitchFamily="18" charset="2"/>
            <a:buChar char=""/>
          </a:pPr>
          <a:r>
            <a:rPr lang="es-ES" sz="1200" kern="1200" dirty="0"/>
            <a:t>Incluye tecnología principal y complementaria para el funcionamiento de la computadora o dispositivo.</a:t>
          </a:r>
          <a:endParaRPr lang="es-EC" sz="1200" kern="1200" dirty="0"/>
        </a:p>
      </dsp:txBody>
      <dsp:txXfrm rot="-5400000">
        <a:off x="2471905" y="2274523"/>
        <a:ext cx="5837003" cy="645923"/>
      </dsp:txXfrm>
    </dsp:sp>
    <dsp:sp modelId="{39B4CC08-E68C-4C7C-BF42-1D31B0449410}">
      <dsp:nvSpPr>
        <dsp:cNvPr id="0" name=""/>
        <dsp:cNvSpPr/>
      </dsp:nvSpPr>
      <dsp:spPr>
        <a:xfrm>
          <a:off x="42734" y="2293945"/>
          <a:ext cx="2429170" cy="607079"/>
        </a:xfrm>
        <a:prstGeom prst="roundRect">
          <a:avLst/>
        </a:prstGeom>
        <a:gradFill rotWithShape="0">
          <a:gsLst>
            <a:gs pos="0">
              <a:schemeClr val="accent2">
                <a:hueOff val="16731"/>
                <a:satOff val="-11518"/>
                <a:lumOff val="-2941"/>
                <a:alphaOff val="0"/>
                <a:tint val="98000"/>
                <a:lumMod val="114000"/>
              </a:schemeClr>
            </a:gs>
            <a:gs pos="100000">
              <a:schemeClr val="accent2">
                <a:hueOff val="16731"/>
                <a:satOff val="-11518"/>
                <a:lumOff val="-2941"/>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Font typeface="Symbol" panose="05050102010706020507" pitchFamily="18" charset="2"/>
            <a:buNone/>
          </a:pPr>
          <a:r>
            <a:rPr lang="es-ES" sz="1200" b="1" kern="1200" dirty="0"/>
            <a:t>Tecnología de hardware</a:t>
          </a:r>
          <a:endParaRPr lang="es-EC" sz="1200" kern="1200" dirty="0"/>
        </a:p>
      </dsp:txBody>
      <dsp:txXfrm>
        <a:off x="72369" y="2323580"/>
        <a:ext cx="2369900" cy="547809"/>
      </dsp:txXfrm>
    </dsp:sp>
    <dsp:sp modelId="{2DE9CB4C-0917-4DE4-B4EB-046EFC2F2604}">
      <dsp:nvSpPr>
        <dsp:cNvPr id="0" name=""/>
        <dsp:cNvSpPr/>
      </dsp:nvSpPr>
      <dsp:spPr>
        <a:xfrm rot="5400000">
          <a:off x="5049973" y="407675"/>
          <a:ext cx="715809" cy="5871946"/>
        </a:xfrm>
        <a:prstGeom prst="round2SameRect">
          <a:avLst/>
        </a:prstGeom>
        <a:solidFill>
          <a:schemeClr val="accent2">
            <a:tint val="40000"/>
            <a:alpha val="90000"/>
            <a:hueOff val="141256"/>
            <a:satOff val="-13609"/>
            <a:lumOff val="-1435"/>
            <a:alphaOff val="0"/>
          </a:schemeClr>
        </a:solidFill>
        <a:ln w="9525" cap="rnd" cmpd="sng" algn="ctr">
          <a:solidFill>
            <a:schemeClr val="accent2">
              <a:tint val="40000"/>
              <a:alpha val="90000"/>
              <a:hueOff val="141256"/>
              <a:satOff val="-13609"/>
              <a:lumOff val="-1435"/>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Font typeface="Symbol" panose="05050102010706020507" pitchFamily="18" charset="2"/>
            <a:buChar char=""/>
          </a:pPr>
          <a:r>
            <a:rPr lang="es-ES" sz="1200" kern="1200" dirty="0"/>
            <a:t>Considera los procesos para analizar, diseñar, desarrollar e implementar el software.</a:t>
          </a:r>
          <a:endParaRPr lang="es-EC" sz="1200" kern="1200" dirty="0"/>
        </a:p>
      </dsp:txBody>
      <dsp:txXfrm rot="-5400000">
        <a:off x="2471905" y="3020687"/>
        <a:ext cx="5837003" cy="645923"/>
      </dsp:txXfrm>
    </dsp:sp>
    <dsp:sp modelId="{625F2025-7AF7-4E2F-89B1-C5B9FB5A2922}">
      <dsp:nvSpPr>
        <dsp:cNvPr id="0" name=""/>
        <dsp:cNvSpPr/>
      </dsp:nvSpPr>
      <dsp:spPr>
        <a:xfrm>
          <a:off x="42734" y="3040109"/>
          <a:ext cx="2429170" cy="607079"/>
        </a:xfrm>
        <a:prstGeom prst="roundRect">
          <a:avLst/>
        </a:prstGeom>
        <a:gradFill rotWithShape="0">
          <a:gsLst>
            <a:gs pos="0">
              <a:schemeClr val="accent2">
                <a:hueOff val="22307"/>
                <a:satOff val="-15358"/>
                <a:lumOff val="-3922"/>
                <a:alphaOff val="0"/>
                <a:tint val="98000"/>
                <a:lumMod val="114000"/>
              </a:schemeClr>
            </a:gs>
            <a:gs pos="100000">
              <a:schemeClr val="accent2">
                <a:hueOff val="22307"/>
                <a:satOff val="-15358"/>
                <a:lumOff val="-3922"/>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Font typeface="Symbol" panose="05050102010706020507" pitchFamily="18" charset="2"/>
            <a:buNone/>
          </a:pPr>
          <a:r>
            <a:rPr lang="es-ES" sz="1200" b="1" kern="1200" dirty="0"/>
            <a:t>Tecnología en desarrollo de software</a:t>
          </a:r>
          <a:endParaRPr lang="es-EC" sz="1200" kern="1200" dirty="0"/>
        </a:p>
      </dsp:txBody>
      <dsp:txXfrm>
        <a:off x="72369" y="3069744"/>
        <a:ext cx="2369900" cy="547809"/>
      </dsp:txXfrm>
    </dsp:sp>
    <dsp:sp modelId="{6645CCE7-187A-4AC0-9124-2A0C6A528675}">
      <dsp:nvSpPr>
        <dsp:cNvPr id="0" name=""/>
        <dsp:cNvSpPr/>
      </dsp:nvSpPr>
      <dsp:spPr>
        <a:xfrm rot="5400000">
          <a:off x="5170290" y="1096603"/>
          <a:ext cx="485663" cy="5877686"/>
        </a:xfrm>
        <a:prstGeom prst="round2SameRect">
          <a:avLst/>
        </a:prstGeom>
        <a:solidFill>
          <a:schemeClr val="accent2">
            <a:tint val="40000"/>
            <a:alpha val="90000"/>
            <a:hueOff val="176570"/>
            <a:satOff val="-17011"/>
            <a:lumOff val="-1794"/>
            <a:alphaOff val="0"/>
          </a:schemeClr>
        </a:solidFill>
        <a:ln w="9525" cap="rnd" cmpd="sng" algn="ctr">
          <a:solidFill>
            <a:schemeClr val="accent2">
              <a:tint val="40000"/>
              <a:alpha val="90000"/>
              <a:hueOff val="176570"/>
              <a:satOff val="-17011"/>
              <a:lumOff val="-1794"/>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Font typeface="Symbol" panose="05050102010706020507" pitchFamily="18" charset="2"/>
            <a:buChar char=""/>
          </a:pPr>
          <a:r>
            <a:rPr lang="es-ES" sz="1200" kern="1200" dirty="0"/>
            <a:t>Tecnología que emplea el diseño y construcción de máquinas, robot, que desarrollen actividades pre configuradas.</a:t>
          </a:r>
          <a:endParaRPr lang="es-EC" sz="1200" kern="1200" dirty="0"/>
        </a:p>
      </dsp:txBody>
      <dsp:txXfrm rot="-5400000">
        <a:off x="2474279" y="3816322"/>
        <a:ext cx="5853978" cy="438247"/>
      </dsp:txXfrm>
    </dsp:sp>
    <dsp:sp modelId="{D83157CB-643B-448D-B990-B09751C72730}">
      <dsp:nvSpPr>
        <dsp:cNvPr id="0" name=""/>
        <dsp:cNvSpPr/>
      </dsp:nvSpPr>
      <dsp:spPr>
        <a:xfrm>
          <a:off x="42734" y="3731907"/>
          <a:ext cx="2431545" cy="607079"/>
        </a:xfrm>
        <a:prstGeom prst="roundRect">
          <a:avLst/>
        </a:prstGeom>
        <a:gradFill rotWithShape="0">
          <a:gsLst>
            <a:gs pos="0">
              <a:schemeClr val="accent2">
                <a:hueOff val="27884"/>
                <a:satOff val="-19197"/>
                <a:lumOff val="-4902"/>
                <a:alphaOff val="0"/>
                <a:tint val="98000"/>
                <a:lumMod val="114000"/>
              </a:schemeClr>
            </a:gs>
            <a:gs pos="100000">
              <a:schemeClr val="accent2">
                <a:hueOff val="27884"/>
                <a:satOff val="-19197"/>
                <a:lumOff val="-4902"/>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Font typeface="Symbol" panose="05050102010706020507" pitchFamily="18" charset="2"/>
            <a:buNone/>
          </a:pPr>
          <a:r>
            <a:rPr lang="es-ES" sz="1200" b="1" kern="1200" dirty="0"/>
            <a:t>Tecnología robótica</a:t>
          </a:r>
          <a:endParaRPr lang="es-EC" sz="1200" kern="1200" dirty="0"/>
        </a:p>
      </dsp:txBody>
      <dsp:txXfrm>
        <a:off x="72369" y="3761542"/>
        <a:ext cx="2372275" cy="547809"/>
      </dsp:txXfrm>
    </dsp:sp>
    <dsp:sp modelId="{1A7907EB-DDE0-49DC-8D52-9E12025E0AE6}">
      <dsp:nvSpPr>
        <dsp:cNvPr id="0" name=""/>
        <dsp:cNvSpPr/>
      </dsp:nvSpPr>
      <dsp:spPr>
        <a:xfrm rot="5400000">
          <a:off x="5037639" y="1803605"/>
          <a:ext cx="740476" cy="5871946"/>
        </a:xfrm>
        <a:prstGeom prst="round2SameRect">
          <a:avLst/>
        </a:prstGeom>
        <a:solidFill>
          <a:schemeClr val="accent2">
            <a:tint val="40000"/>
            <a:alpha val="90000"/>
            <a:hueOff val="211884"/>
            <a:satOff val="-20414"/>
            <a:lumOff val="-2152"/>
            <a:alphaOff val="0"/>
          </a:schemeClr>
        </a:solidFill>
        <a:ln w="9525" cap="rnd" cmpd="sng" algn="ctr">
          <a:solidFill>
            <a:schemeClr val="accent2">
              <a:tint val="40000"/>
              <a:alpha val="90000"/>
              <a:hueOff val="211884"/>
              <a:satOff val="-20414"/>
              <a:lumOff val="-2152"/>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Font typeface="Symbol" panose="05050102010706020507" pitchFamily="18" charset="2"/>
            <a:buChar char=""/>
          </a:pPr>
          <a:r>
            <a:rPr lang="es-ES" sz="1200" kern="1200" dirty="0"/>
            <a:t>Es toda aquella tecnológica de estrategia basada en la observación, medida y respuesta del parámetro analizado, se aplica para el manejo de la Agricultura de Precisión.</a:t>
          </a:r>
          <a:r>
            <a:rPr lang="es-ES" sz="1200" b="1" kern="1200" dirty="0"/>
            <a:t> </a:t>
          </a:r>
          <a:endParaRPr lang="es-EC" sz="1200" kern="1200" dirty="0"/>
        </a:p>
      </dsp:txBody>
      <dsp:txXfrm rot="-5400000">
        <a:off x="2471905" y="4405487"/>
        <a:ext cx="5835799" cy="668182"/>
      </dsp:txXfrm>
    </dsp:sp>
    <dsp:sp modelId="{588368D8-5980-4EF2-B350-C66D6749D9CF}">
      <dsp:nvSpPr>
        <dsp:cNvPr id="0" name=""/>
        <dsp:cNvSpPr/>
      </dsp:nvSpPr>
      <dsp:spPr>
        <a:xfrm>
          <a:off x="42734" y="4436039"/>
          <a:ext cx="2429170" cy="607079"/>
        </a:xfrm>
        <a:prstGeom prst="roundRect">
          <a:avLst/>
        </a:prstGeom>
        <a:gradFill rotWithShape="0">
          <a:gsLst>
            <a:gs pos="0">
              <a:schemeClr val="accent2">
                <a:hueOff val="33461"/>
                <a:satOff val="-23037"/>
                <a:lumOff val="-5883"/>
                <a:alphaOff val="0"/>
                <a:tint val="98000"/>
                <a:lumMod val="114000"/>
              </a:schemeClr>
            </a:gs>
            <a:gs pos="100000">
              <a:schemeClr val="accent2">
                <a:hueOff val="33461"/>
                <a:satOff val="-23037"/>
                <a:lumOff val="-5883"/>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Font typeface="Symbol" panose="05050102010706020507" pitchFamily="18" charset="2"/>
            <a:buNone/>
          </a:pPr>
          <a:r>
            <a:rPr lang="es-ES" sz="1200" b="1" kern="1200" dirty="0"/>
            <a:t>Tecnología de precisión</a:t>
          </a:r>
          <a:endParaRPr lang="es-EC" sz="1200" kern="1200" dirty="0"/>
        </a:p>
      </dsp:txBody>
      <dsp:txXfrm>
        <a:off x="72369" y="4465674"/>
        <a:ext cx="2369900" cy="547809"/>
      </dsp:txXfrm>
    </dsp:sp>
    <dsp:sp modelId="{C7F02A1B-9065-401A-A338-DBA6799F342D}">
      <dsp:nvSpPr>
        <dsp:cNvPr id="0" name=""/>
        <dsp:cNvSpPr/>
      </dsp:nvSpPr>
      <dsp:spPr>
        <a:xfrm rot="5400000">
          <a:off x="5070208" y="2541867"/>
          <a:ext cx="675339" cy="5871946"/>
        </a:xfrm>
        <a:prstGeom prst="round2SameRect">
          <a:avLst/>
        </a:prstGeom>
        <a:solidFill>
          <a:schemeClr val="accent2">
            <a:tint val="40000"/>
            <a:alpha val="90000"/>
            <a:hueOff val="247198"/>
            <a:satOff val="-23816"/>
            <a:lumOff val="-2511"/>
            <a:alphaOff val="0"/>
          </a:schemeClr>
        </a:solidFill>
        <a:ln w="9525" cap="rnd" cmpd="sng" algn="ctr">
          <a:solidFill>
            <a:schemeClr val="accent2">
              <a:tint val="40000"/>
              <a:alpha val="90000"/>
              <a:hueOff val="247198"/>
              <a:satOff val="-23816"/>
              <a:lumOff val="-2511"/>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Font typeface="Symbol" panose="05050102010706020507" pitchFamily="18" charset="2"/>
            <a:buChar char=""/>
          </a:pPr>
          <a:r>
            <a:rPr lang="es-ES" sz="1200" kern="1200" dirty="0"/>
            <a:t>Son aquellas tecnologías que permiten capturar, procesar, analizar, almacenar y comunicar la información recolectada al agricultor para la adecuada toma de decisiones.</a:t>
          </a:r>
          <a:endParaRPr lang="es-EC" sz="1200" kern="1200" dirty="0"/>
        </a:p>
      </dsp:txBody>
      <dsp:txXfrm rot="-5400000">
        <a:off x="2471905" y="5173138"/>
        <a:ext cx="5838979" cy="609405"/>
      </dsp:txXfrm>
    </dsp:sp>
    <dsp:sp modelId="{0DB4D68E-75D5-43D1-B184-5AF3BC84DA16}">
      <dsp:nvSpPr>
        <dsp:cNvPr id="0" name=""/>
        <dsp:cNvSpPr/>
      </dsp:nvSpPr>
      <dsp:spPr>
        <a:xfrm>
          <a:off x="42734" y="5174300"/>
          <a:ext cx="2429170" cy="607079"/>
        </a:xfrm>
        <a:prstGeom prst="roundRect">
          <a:avLst/>
        </a:prstGeom>
        <a:gradFill rotWithShape="0">
          <a:gsLst>
            <a:gs pos="0">
              <a:schemeClr val="accent2">
                <a:hueOff val="39038"/>
                <a:satOff val="-26876"/>
                <a:lumOff val="-6863"/>
                <a:alphaOff val="0"/>
                <a:tint val="98000"/>
                <a:lumMod val="114000"/>
              </a:schemeClr>
            </a:gs>
            <a:gs pos="100000">
              <a:schemeClr val="accent2">
                <a:hueOff val="39038"/>
                <a:satOff val="-26876"/>
                <a:lumOff val="-6863"/>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Font typeface="Symbol" panose="05050102010706020507" pitchFamily="18" charset="2"/>
            <a:buNone/>
          </a:pPr>
          <a:r>
            <a:rPr lang="es-ES" sz="1200" b="1" kern="1200" dirty="0"/>
            <a:t>Tecnologías de la información y comunicación</a:t>
          </a:r>
          <a:endParaRPr lang="es-EC" sz="1200" kern="1200" dirty="0"/>
        </a:p>
      </dsp:txBody>
      <dsp:txXfrm>
        <a:off x="72369" y="5203935"/>
        <a:ext cx="2369900" cy="54780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D1CA4-7CB5-49D5-868D-69765F1703E5}">
      <dsp:nvSpPr>
        <dsp:cNvPr id="0" name=""/>
        <dsp:cNvSpPr/>
      </dsp:nvSpPr>
      <dsp:spPr>
        <a:xfrm rot="5400000">
          <a:off x="-254030" y="254030"/>
          <a:ext cx="1693537" cy="1185475"/>
        </a:xfrm>
        <a:prstGeom prst="chevron">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C" sz="1100" b="1" kern="1200" dirty="0"/>
            <a:t>Control y monitoreo manual</a:t>
          </a:r>
          <a:endParaRPr lang="es-ES" sz="1100" b="1" kern="1200" dirty="0"/>
        </a:p>
      </dsp:txBody>
      <dsp:txXfrm rot="-5400000">
        <a:off x="2" y="592737"/>
        <a:ext cx="1185475" cy="508062"/>
      </dsp:txXfrm>
    </dsp:sp>
    <dsp:sp modelId="{DB0D9EB5-9C0F-44FA-8F64-32F8218E7E6E}">
      <dsp:nvSpPr>
        <dsp:cNvPr id="0" name=""/>
        <dsp:cNvSpPr/>
      </dsp:nvSpPr>
      <dsp:spPr>
        <a:xfrm rot="5400000">
          <a:off x="3378621" y="-2193146"/>
          <a:ext cx="1100799" cy="5487091"/>
        </a:xfrm>
        <a:prstGeom prst="round2Same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s-EC" sz="1700" kern="1200" dirty="0"/>
            <a:t>Revisión de parámetros más influyentes para la producción de un cultivo de forma manual, lo que representa la inversión de tiempo, dinero y personal sin garantía de precisión en tareas.</a:t>
          </a:r>
          <a:endParaRPr lang="es-ES" sz="1700" kern="1200" dirty="0"/>
        </a:p>
      </dsp:txBody>
      <dsp:txXfrm rot="-5400000">
        <a:off x="1185476" y="53736"/>
        <a:ext cx="5433354" cy="99332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83F29-B7E5-4100-A604-A9FBC15F5334}">
      <dsp:nvSpPr>
        <dsp:cNvPr id="0" name=""/>
        <dsp:cNvSpPr/>
      </dsp:nvSpPr>
      <dsp:spPr>
        <a:xfrm rot="5400000">
          <a:off x="-248734" y="248734"/>
          <a:ext cx="1658232" cy="1160762"/>
        </a:xfrm>
        <a:prstGeom prst="chevron">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C" sz="1100" b="1" kern="1200" dirty="0"/>
            <a:t>Control del microclima de los invernaderos</a:t>
          </a:r>
        </a:p>
      </dsp:txBody>
      <dsp:txXfrm rot="-5400000">
        <a:off x="1" y="580380"/>
        <a:ext cx="1160762" cy="497470"/>
      </dsp:txXfrm>
    </dsp:sp>
    <dsp:sp modelId="{8F8095B9-9F1B-41A9-99BA-6DEF5719F804}">
      <dsp:nvSpPr>
        <dsp:cNvPr id="0" name=""/>
        <dsp:cNvSpPr/>
      </dsp:nvSpPr>
      <dsp:spPr>
        <a:xfrm rot="5400000">
          <a:off x="3377739" y="-2210919"/>
          <a:ext cx="1077850" cy="5511804"/>
        </a:xfrm>
        <a:prstGeom prst="round2Same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C" sz="2200" kern="1200" dirty="0"/>
            <a:t>Control a propiedades químicas del suelo y control de la necesidad de nutrientes en los cultivos.</a:t>
          </a:r>
        </a:p>
      </dsp:txBody>
      <dsp:txXfrm rot="-5400000">
        <a:off x="1160762" y="58674"/>
        <a:ext cx="5459188" cy="9726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08E6D-5BE7-46CE-98C1-7ADA6272730D}">
      <dsp:nvSpPr>
        <dsp:cNvPr id="0" name=""/>
        <dsp:cNvSpPr/>
      </dsp:nvSpPr>
      <dsp:spPr>
        <a:xfrm>
          <a:off x="0" y="264920"/>
          <a:ext cx="2739292" cy="1739450"/>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C920CA-A74F-49B9-BDE7-88F9E29C9739}">
      <dsp:nvSpPr>
        <dsp:cNvPr id="0" name=""/>
        <dsp:cNvSpPr/>
      </dsp:nvSpPr>
      <dsp:spPr>
        <a:xfrm>
          <a:off x="304365" y="554068"/>
          <a:ext cx="2739292" cy="1739450"/>
        </a:xfrm>
        <a:prstGeom prst="roundRect">
          <a:avLst>
            <a:gd name="adj" fmla="val 10000"/>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Las rosas lideran las exportaciones con un total de 60 variedades.</a:t>
          </a:r>
          <a:endParaRPr lang="en-US" sz="2000" kern="1200" dirty="0"/>
        </a:p>
      </dsp:txBody>
      <dsp:txXfrm>
        <a:off x="355312" y="605015"/>
        <a:ext cx="2637398" cy="163755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4B9D3-1614-4452-A751-F6C8D81A9DD7}">
      <dsp:nvSpPr>
        <dsp:cNvPr id="0" name=""/>
        <dsp:cNvSpPr/>
      </dsp:nvSpPr>
      <dsp:spPr>
        <a:xfrm rot="5400000">
          <a:off x="-238970" y="238970"/>
          <a:ext cx="1593134" cy="1115194"/>
        </a:xfrm>
        <a:prstGeom prst="chevron">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t>Manejo de riego</a:t>
          </a:r>
          <a:endParaRPr lang="es-EC" sz="1600" b="1" kern="1200" dirty="0"/>
        </a:p>
      </dsp:txBody>
      <dsp:txXfrm rot="-5400000">
        <a:off x="0" y="557597"/>
        <a:ext cx="1115194" cy="477940"/>
      </dsp:txXfrm>
    </dsp:sp>
    <dsp:sp modelId="{E55EB7FD-D686-49A4-985F-3DBE795ABFB5}">
      <dsp:nvSpPr>
        <dsp:cNvPr id="0" name=""/>
        <dsp:cNvSpPr/>
      </dsp:nvSpPr>
      <dsp:spPr>
        <a:xfrm rot="5400000">
          <a:off x="3354528" y="-2239333"/>
          <a:ext cx="1035537" cy="5514205"/>
        </a:xfrm>
        <a:prstGeom prst="round2Same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s-ES" sz="2500" kern="1200" dirty="0"/>
            <a:t>Acorde a la zona donde se encuentre cultivando la planta.</a:t>
          </a:r>
          <a:endParaRPr lang="es-EC" sz="2500" kern="1200" dirty="0"/>
        </a:p>
      </dsp:txBody>
      <dsp:txXfrm rot="-5400000">
        <a:off x="1115195" y="50551"/>
        <a:ext cx="5463654" cy="93443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6639A-2261-44FF-A747-263C1C4314A5}">
      <dsp:nvSpPr>
        <dsp:cNvPr id="0" name=""/>
        <dsp:cNvSpPr/>
      </dsp:nvSpPr>
      <dsp:spPr>
        <a:xfrm rot="5400000">
          <a:off x="-238970" y="238970"/>
          <a:ext cx="1593134" cy="1115194"/>
        </a:xfrm>
        <a:prstGeom prst="chevron">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b="1" kern="1200" dirty="0"/>
            <a:t>Métodos de pulverización</a:t>
          </a:r>
          <a:endParaRPr lang="es-EC" sz="1300" kern="1200" dirty="0"/>
        </a:p>
      </dsp:txBody>
      <dsp:txXfrm rot="-5400000">
        <a:off x="0" y="557597"/>
        <a:ext cx="1115194" cy="477940"/>
      </dsp:txXfrm>
    </dsp:sp>
    <dsp:sp modelId="{F889D517-58D4-4B0E-B0D2-16E522840F36}">
      <dsp:nvSpPr>
        <dsp:cNvPr id="0" name=""/>
        <dsp:cNvSpPr/>
      </dsp:nvSpPr>
      <dsp:spPr>
        <a:xfrm rot="5400000">
          <a:off x="3354528" y="-2239333"/>
          <a:ext cx="1035537" cy="5514205"/>
        </a:xfrm>
        <a:prstGeom prst="round2Same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S" sz="2100" kern="1200" dirty="0"/>
            <a:t>Su eficacia depende significativamente de las condiciones meteorológicas.</a:t>
          </a:r>
          <a:endParaRPr lang="es-EC" sz="2100" kern="1200" dirty="0"/>
        </a:p>
      </dsp:txBody>
      <dsp:txXfrm rot="-5400000">
        <a:off x="1115195" y="50551"/>
        <a:ext cx="5463654" cy="93443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99F72-3DC2-408A-BE22-E6AFC78797EA}">
      <dsp:nvSpPr>
        <dsp:cNvPr id="0" name=""/>
        <dsp:cNvSpPr/>
      </dsp:nvSpPr>
      <dsp:spPr>
        <a:xfrm>
          <a:off x="387217" y="1786"/>
          <a:ext cx="2743082" cy="1645849"/>
        </a:xfrm>
        <a:prstGeom prst="roundRect">
          <a:avLst>
            <a:gd name="adj" fmla="val 10000"/>
          </a:avLst>
        </a:prstGeom>
        <a:solidFill>
          <a:schemeClr val="accent4">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a:t>Aplicación de Fuentes de luz suplementaria</a:t>
          </a:r>
          <a:endParaRPr lang="es-EC" sz="1400" kern="1200" dirty="0"/>
        </a:p>
      </dsp:txBody>
      <dsp:txXfrm>
        <a:off x="435422" y="49991"/>
        <a:ext cx="2646672" cy="154943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AB03C-DA24-4784-8C41-8FA22FDCE31A}">
      <dsp:nvSpPr>
        <dsp:cNvPr id="0" name=""/>
        <dsp:cNvSpPr/>
      </dsp:nvSpPr>
      <dsp:spPr>
        <a:xfrm>
          <a:off x="462319" y="0"/>
          <a:ext cx="5239623" cy="5097462"/>
        </a:xfrm>
        <a:prstGeom prst="rightArrow">
          <a:avLst/>
        </a:prstGeom>
        <a:gradFill rotWithShape="0">
          <a:gsLst>
            <a:gs pos="0">
              <a:schemeClr val="accent2">
                <a:tint val="40000"/>
                <a:hueOff val="0"/>
                <a:satOff val="0"/>
                <a:lumOff val="0"/>
                <a:alphaOff val="0"/>
                <a:tint val="98000"/>
                <a:lumMod val="114000"/>
              </a:schemeClr>
            </a:gs>
            <a:gs pos="100000">
              <a:schemeClr val="accent2">
                <a:tint val="40000"/>
                <a:hueOff val="0"/>
                <a:satOff val="0"/>
                <a:lumOff val="0"/>
                <a:alphaOff val="0"/>
                <a:shade val="90000"/>
                <a:lumMod val="84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EEB8A0A5-078F-4AF9-AA7F-954581728468}">
      <dsp:nvSpPr>
        <dsp:cNvPr id="0" name=""/>
        <dsp:cNvSpPr/>
      </dsp:nvSpPr>
      <dsp:spPr>
        <a:xfrm>
          <a:off x="2708" y="1529238"/>
          <a:ext cx="1184393" cy="2038984"/>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t>Manejo de variables adaptadas o resistentes a plagas.</a:t>
          </a:r>
        </a:p>
      </dsp:txBody>
      <dsp:txXfrm>
        <a:off x="60525" y="1587055"/>
        <a:ext cx="1068759" cy="1923350"/>
      </dsp:txXfrm>
    </dsp:sp>
    <dsp:sp modelId="{1BD44E89-9B43-4D84-ADDA-94FA0356C316}">
      <dsp:nvSpPr>
        <dsp:cNvPr id="0" name=""/>
        <dsp:cNvSpPr/>
      </dsp:nvSpPr>
      <dsp:spPr>
        <a:xfrm>
          <a:off x="1246321" y="1529238"/>
          <a:ext cx="1184393" cy="2038984"/>
        </a:xfrm>
        <a:prstGeom prst="roundRect">
          <a:avLst/>
        </a:prstGeom>
        <a:gradFill rotWithShape="0">
          <a:gsLst>
            <a:gs pos="0">
              <a:schemeClr val="accent2">
                <a:hueOff val="9759"/>
                <a:satOff val="-6719"/>
                <a:lumOff val="-1716"/>
                <a:alphaOff val="0"/>
                <a:tint val="98000"/>
                <a:lumMod val="114000"/>
              </a:schemeClr>
            </a:gs>
            <a:gs pos="100000">
              <a:schemeClr val="accent2">
                <a:hueOff val="9759"/>
                <a:satOff val="-6719"/>
                <a:lumOff val="-1716"/>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t>Control de fecha de siembra.</a:t>
          </a:r>
          <a:endParaRPr lang="es-EC" sz="1200" kern="1200" dirty="0"/>
        </a:p>
      </dsp:txBody>
      <dsp:txXfrm>
        <a:off x="1304138" y="1587055"/>
        <a:ext cx="1068759" cy="1923350"/>
      </dsp:txXfrm>
    </dsp:sp>
    <dsp:sp modelId="{BDFFD2B8-3A60-4AF7-80E0-C2300C470563}">
      <dsp:nvSpPr>
        <dsp:cNvPr id="0" name=""/>
        <dsp:cNvSpPr/>
      </dsp:nvSpPr>
      <dsp:spPr>
        <a:xfrm>
          <a:off x="2489934" y="1529238"/>
          <a:ext cx="1184393" cy="2038984"/>
        </a:xfrm>
        <a:prstGeom prst="roundRect">
          <a:avLst/>
        </a:prstGeom>
        <a:gradFill rotWithShape="0">
          <a:gsLst>
            <a:gs pos="0">
              <a:schemeClr val="accent2">
                <a:hueOff val="19519"/>
                <a:satOff val="-13438"/>
                <a:lumOff val="-3431"/>
                <a:alphaOff val="0"/>
                <a:tint val="98000"/>
                <a:lumMod val="114000"/>
              </a:schemeClr>
            </a:gs>
            <a:gs pos="100000">
              <a:schemeClr val="accent2">
                <a:hueOff val="19519"/>
                <a:satOff val="-13438"/>
                <a:lumOff val="-3431"/>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t>Manejo de equipos que excluyen o limitan plagas.</a:t>
          </a:r>
          <a:endParaRPr lang="es-EC" sz="1200" kern="1200" dirty="0"/>
        </a:p>
      </dsp:txBody>
      <dsp:txXfrm>
        <a:off x="2547751" y="1587055"/>
        <a:ext cx="1068759" cy="1923350"/>
      </dsp:txXfrm>
    </dsp:sp>
    <dsp:sp modelId="{8217BAFA-FF6A-4658-8A03-F91F65632EFA}">
      <dsp:nvSpPr>
        <dsp:cNvPr id="0" name=""/>
        <dsp:cNvSpPr/>
      </dsp:nvSpPr>
      <dsp:spPr>
        <a:xfrm>
          <a:off x="3733547" y="1529238"/>
          <a:ext cx="1184393" cy="2038984"/>
        </a:xfrm>
        <a:prstGeom prst="roundRect">
          <a:avLst/>
        </a:prstGeom>
        <a:gradFill rotWithShape="0">
          <a:gsLst>
            <a:gs pos="0">
              <a:schemeClr val="accent2">
                <a:hueOff val="29278"/>
                <a:satOff val="-20157"/>
                <a:lumOff val="-5147"/>
                <a:alphaOff val="0"/>
                <a:tint val="98000"/>
                <a:lumMod val="114000"/>
              </a:schemeClr>
            </a:gs>
            <a:gs pos="100000">
              <a:schemeClr val="accent2">
                <a:hueOff val="29278"/>
                <a:satOff val="-20157"/>
                <a:lumOff val="-5147"/>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t>Alteración de condiciones ambientales.</a:t>
          </a:r>
          <a:endParaRPr lang="es-EC" sz="1200" kern="1200" dirty="0"/>
        </a:p>
      </dsp:txBody>
      <dsp:txXfrm>
        <a:off x="3791364" y="1587055"/>
        <a:ext cx="1068759" cy="1923350"/>
      </dsp:txXfrm>
    </dsp:sp>
    <dsp:sp modelId="{755FECA9-6D30-426E-B10C-94A145B49EA8}">
      <dsp:nvSpPr>
        <dsp:cNvPr id="0" name=""/>
        <dsp:cNvSpPr/>
      </dsp:nvSpPr>
      <dsp:spPr>
        <a:xfrm>
          <a:off x="4977160" y="1529238"/>
          <a:ext cx="1184393" cy="2038984"/>
        </a:xfrm>
        <a:prstGeom prst="roundRect">
          <a:avLst/>
        </a:prstGeom>
        <a:gradFill rotWithShape="0">
          <a:gsLst>
            <a:gs pos="0">
              <a:schemeClr val="accent2">
                <a:hueOff val="39038"/>
                <a:satOff val="-26876"/>
                <a:lumOff val="-6863"/>
                <a:alphaOff val="0"/>
                <a:tint val="98000"/>
                <a:lumMod val="114000"/>
              </a:schemeClr>
            </a:gs>
            <a:gs pos="100000">
              <a:schemeClr val="accent2">
                <a:hueOff val="39038"/>
                <a:satOff val="-26876"/>
                <a:lumOff val="-6863"/>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t>Inclusión de organismos vivos para controlar las plagas.</a:t>
          </a:r>
          <a:endParaRPr lang="es-EC" sz="1200" kern="1200" dirty="0"/>
        </a:p>
      </dsp:txBody>
      <dsp:txXfrm>
        <a:off x="5034977" y="1587055"/>
        <a:ext cx="1068759" cy="192335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4271C-D6CA-4321-8611-49DA1698605F}">
      <dsp:nvSpPr>
        <dsp:cNvPr id="0" name=""/>
        <dsp:cNvSpPr/>
      </dsp:nvSpPr>
      <dsp:spPr>
        <a:xfrm>
          <a:off x="0" y="1686785"/>
          <a:ext cx="5396767" cy="378000"/>
        </a:xfrm>
        <a:prstGeom prst="rect">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B32399E-2406-455F-9FE8-0580E370FD67}">
      <dsp:nvSpPr>
        <dsp:cNvPr id="0" name=""/>
        <dsp:cNvSpPr/>
      </dsp:nvSpPr>
      <dsp:spPr>
        <a:xfrm>
          <a:off x="269838" y="1004771"/>
          <a:ext cx="3777736" cy="903413"/>
        </a:xfrm>
        <a:prstGeom prst="round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789" tIns="0" rIns="142789" bIns="0" numCol="1" spcCol="1270" anchor="ctr" anchorCtr="0">
          <a:noAutofit/>
        </a:bodyPr>
        <a:lstStyle/>
        <a:p>
          <a:pPr marL="0" lvl="0" indent="0" algn="l" defTabSz="666750">
            <a:lnSpc>
              <a:spcPct val="90000"/>
            </a:lnSpc>
            <a:spcBef>
              <a:spcPct val="0"/>
            </a:spcBef>
            <a:spcAft>
              <a:spcPct val="35000"/>
            </a:spcAft>
            <a:buNone/>
          </a:pPr>
          <a:r>
            <a:rPr lang="es-ES" sz="1500" b="1" kern="1200"/>
            <a:t>Tecnología en desarrollo de software</a:t>
          </a:r>
          <a:endParaRPr lang="es-ES" sz="1500" kern="1200"/>
        </a:p>
      </dsp:txBody>
      <dsp:txXfrm>
        <a:off x="313939" y="1048872"/>
        <a:ext cx="3689534" cy="815211"/>
      </dsp:txXfrm>
    </dsp:sp>
    <dsp:sp modelId="{6EE363BE-7E79-4A07-BB2A-433CCE48789E}">
      <dsp:nvSpPr>
        <dsp:cNvPr id="0" name=""/>
        <dsp:cNvSpPr/>
      </dsp:nvSpPr>
      <dsp:spPr>
        <a:xfrm>
          <a:off x="0" y="2827799"/>
          <a:ext cx="5396767" cy="378000"/>
        </a:xfrm>
        <a:prstGeom prst="rect">
          <a:avLst/>
        </a:prstGeom>
        <a:solidFill>
          <a:schemeClr val="lt1">
            <a:alpha val="90000"/>
            <a:hueOff val="0"/>
            <a:satOff val="0"/>
            <a:lumOff val="0"/>
            <a:alphaOff val="0"/>
          </a:schemeClr>
        </a:solidFill>
        <a:ln w="9525" cap="rnd" cmpd="sng" algn="ctr">
          <a:solidFill>
            <a:schemeClr val="accent3">
              <a:hueOff val="599003"/>
              <a:satOff val="-3627"/>
              <a:lumOff val="4314"/>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7B8E5E0-5560-4D58-8F30-12E969275CAE}">
      <dsp:nvSpPr>
        <dsp:cNvPr id="0" name=""/>
        <dsp:cNvSpPr/>
      </dsp:nvSpPr>
      <dsp:spPr>
        <a:xfrm>
          <a:off x="269838" y="2145785"/>
          <a:ext cx="3777736" cy="903413"/>
        </a:xfrm>
        <a:prstGeom prst="roundRect">
          <a:avLst/>
        </a:prstGeom>
        <a:gradFill rotWithShape="0">
          <a:gsLst>
            <a:gs pos="0">
              <a:schemeClr val="accent3">
                <a:hueOff val="599003"/>
                <a:satOff val="-3627"/>
                <a:lumOff val="4314"/>
                <a:alphaOff val="0"/>
                <a:tint val="98000"/>
                <a:lumMod val="114000"/>
              </a:schemeClr>
            </a:gs>
            <a:gs pos="100000">
              <a:schemeClr val="accent3">
                <a:hueOff val="599003"/>
                <a:satOff val="-3627"/>
                <a:lumOff val="4314"/>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789" tIns="0" rIns="142789" bIns="0" numCol="1" spcCol="1270" anchor="ctr" anchorCtr="0">
          <a:noAutofit/>
        </a:bodyPr>
        <a:lstStyle/>
        <a:p>
          <a:pPr marL="0" lvl="0" indent="0" algn="l" defTabSz="666750">
            <a:lnSpc>
              <a:spcPct val="90000"/>
            </a:lnSpc>
            <a:spcBef>
              <a:spcPct val="0"/>
            </a:spcBef>
            <a:spcAft>
              <a:spcPct val="35000"/>
            </a:spcAft>
            <a:buNone/>
          </a:pPr>
          <a:r>
            <a:rPr lang="es-ES" sz="1500" b="1" kern="1200">
              <a:latin typeface="Arial" panose="020B0604020202020204" pitchFamily="34" charset="0"/>
              <a:cs typeface="Arial" panose="020B0604020202020204" pitchFamily="34" charset="0"/>
            </a:rPr>
            <a:t>Tecnología de precisión</a:t>
          </a:r>
          <a:endParaRPr lang="es-EC" sz="1500" kern="1200" dirty="0">
            <a:latin typeface="Arial" panose="020B0604020202020204" pitchFamily="34" charset="0"/>
            <a:cs typeface="Arial" panose="020B0604020202020204" pitchFamily="34" charset="0"/>
          </a:endParaRPr>
        </a:p>
      </dsp:txBody>
      <dsp:txXfrm>
        <a:off x="313939" y="2189886"/>
        <a:ext cx="3689534" cy="815211"/>
      </dsp:txXfrm>
    </dsp:sp>
    <dsp:sp modelId="{3DEC7182-69F6-48F6-B948-9F54E31CAE7F}">
      <dsp:nvSpPr>
        <dsp:cNvPr id="0" name=""/>
        <dsp:cNvSpPr/>
      </dsp:nvSpPr>
      <dsp:spPr>
        <a:xfrm>
          <a:off x="0" y="3968813"/>
          <a:ext cx="5396767" cy="378000"/>
        </a:xfrm>
        <a:prstGeom prst="rect">
          <a:avLst/>
        </a:prstGeom>
        <a:solidFill>
          <a:schemeClr val="lt1">
            <a:alpha val="90000"/>
            <a:hueOff val="0"/>
            <a:satOff val="0"/>
            <a:lumOff val="0"/>
            <a:alphaOff val="0"/>
          </a:schemeClr>
        </a:solidFill>
        <a:ln w="9525" cap="rnd" cmpd="sng" algn="ctr">
          <a:solidFill>
            <a:schemeClr val="accent3">
              <a:hueOff val="1198005"/>
              <a:satOff val="-7255"/>
              <a:lumOff val="8627"/>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8717137-F7AD-4001-A50E-64A38A139D73}">
      <dsp:nvSpPr>
        <dsp:cNvPr id="0" name=""/>
        <dsp:cNvSpPr/>
      </dsp:nvSpPr>
      <dsp:spPr>
        <a:xfrm>
          <a:off x="269838" y="3286799"/>
          <a:ext cx="3777736" cy="903413"/>
        </a:xfrm>
        <a:prstGeom prst="roundRect">
          <a:avLst/>
        </a:prstGeom>
        <a:gradFill rotWithShape="0">
          <a:gsLst>
            <a:gs pos="0">
              <a:schemeClr val="accent3">
                <a:hueOff val="1198005"/>
                <a:satOff val="-7255"/>
                <a:lumOff val="8627"/>
                <a:alphaOff val="0"/>
                <a:tint val="98000"/>
                <a:lumMod val="114000"/>
              </a:schemeClr>
            </a:gs>
            <a:gs pos="100000">
              <a:schemeClr val="accent3">
                <a:hueOff val="1198005"/>
                <a:satOff val="-7255"/>
                <a:lumOff val="8627"/>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789" tIns="0" rIns="142789" bIns="0" numCol="1" spcCol="1270" anchor="ctr" anchorCtr="0">
          <a:noAutofit/>
        </a:bodyPr>
        <a:lstStyle/>
        <a:p>
          <a:pPr marL="0" lvl="0" indent="0" algn="l" defTabSz="666750">
            <a:lnSpc>
              <a:spcPct val="90000"/>
            </a:lnSpc>
            <a:spcBef>
              <a:spcPct val="0"/>
            </a:spcBef>
            <a:spcAft>
              <a:spcPct val="35000"/>
            </a:spcAft>
            <a:buNone/>
          </a:pPr>
          <a:r>
            <a:rPr lang="es-ES" sz="1500" b="1" kern="1200">
              <a:latin typeface="Arial" panose="020B0604020202020204" pitchFamily="34" charset="0"/>
              <a:cs typeface="Arial" panose="020B0604020202020204" pitchFamily="34" charset="0"/>
            </a:rPr>
            <a:t>Tecnologías de la información y comunicación</a:t>
          </a:r>
          <a:endParaRPr lang="es-EC" sz="1500" kern="1200" dirty="0">
            <a:latin typeface="Arial" panose="020B0604020202020204" pitchFamily="34" charset="0"/>
            <a:cs typeface="Arial" panose="020B0604020202020204" pitchFamily="34" charset="0"/>
          </a:endParaRPr>
        </a:p>
      </dsp:txBody>
      <dsp:txXfrm>
        <a:off x="313939" y="3330900"/>
        <a:ext cx="3689534" cy="81521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5ECB6-D81D-4923-BC19-D8B04415F8F4}">
      <dsp:nvSpPr>
        <dsp:cNvPr id="0" name=""/>
        <dsp:cNvSpPr/>
      </dsp:nvSpPr>
      <dsp:spPr>
        <a:xfrm>
          <a:off x="3046323" y="4240438"/>
          <a:ext cx="457238" cy="91440"/>
        </a:xfrm>
        <a:custGeom>
          <a:avLst/>
          <a:gdLst/>
          <a:ahLst/>
          <a:cxnLst/>
          <a:rect l="0" t="0" r="0" b="0"/>
          <a:pathLst>
            <a:path>
              <a:moveTo>
                <a:pt x="0" y="45720"/>
              </a:moveTo>
              <a:lnTo>
                <a:pt x="457238" y="45720"/>
              </a:lnTo>
            </a:path>
          </a:pathLst>
        </a:custGeom>
        <a:noFill/>
        <a:ln w="19050" cap="rnd"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3263511" y="4274727"/>
        <a:ext cx="22861" cy="22861"/>
      </dsp:txXfrm>
    </dsp:sp>
    <dsp:sp modelId="{EE661E09-B941-4707-9660-149B93288FDA}">
      <dsp:nvSpPr>
        <dsp:cNvPr id="0" name=""/>
        <dsp:cNvSpPr/>
      </dsp:nvSpPr>
      <dsp:spPr>
        <a:xfrm>
          <a:off x="704279" y="2709069"/>
          <a:ext cx="457238" cy="1577089"/>
        </a:xfrm>
        <a:custGeom>
          <a:avLst/>
          <a:gdLst/>
          <a:ahLst/>
          <a:cxnLst/>
          <a:rect l="0" t="0" r="0" b="0"/>
          <a:pathLst>
            <a:path>
              <a:moveTo>
                <a:pt x="0" y="0"/>
              </a:moveTo>
              <a:lnTo>
                <a:pt x="228619" y="0"/>
              </a:lnTo>
              <a:lnTo>
                <a:pt x="228619" y="1577089"/>
              </a:lnTo>
              <a:lnTo>
                <a:pt x="457238" y="1577089"/>
              </a:lnTo>
            </a:path>
          </a:pathLst>
        </a:custGeom>
        <a:noFill/>
        <a:ln w="19050" cap="rnd"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891847" y="3456562"/>
        <a:ext cx="82101" cy="82101"/>
      </dsp:txXfrm>
    </dsp:sp>
    <dsp:sp modelId="{972BC78A-6665-43B0-B30B-5270F9489FEB}">
      <dsp:nvSpPr>
        <dsp:cNvPr id="0" name=""/>
        <dsp:cNvSpPr/>
      </dsp:nvSpPr>
      <dsp:spPr>
        <a:xfrm>
          <a:off x="3046323" y="2663349"/>
          <a:ext cx="457238" cy="91440"/>
        </a:xfrm>
        <a:custGeom>
          <a:avLst/>
          <a:gdLst/>
          <a:ahLst/>
          <a:cxnLst/>
          <a:rect l="0" t="0" r="0" b="0"/>
          <a:pathLst>
            <a:path>
              <a:moveTo>
                <a:pt x="0" y="45720"/>
              </a:moveTo>
              <a:lnTo>
                <a:pt x="457238" y="45720"/>
              </a:lnTo>
            </a:path>
          </a:pathLst>
        </a:custGeom>
        <a:noFill/>
        <a:ln w="19050" cap="rnd"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3263511" y="2697638"/>
        <a:ext cx="22861" cy="22861"/>
      </dsp:txXfrm>
    </dsp:sp>
    <dsp:sp modelId="{8BFD5DD6-C510-431E-A340-9A6C28BFD457}">
      <dsp:nvSpPr>
        <dsp:cNvPr id="0" name=""/>
        <dsp:cNvSpPr/>
      </dsp:nvSpPr>
      <dsp:spPr>
        <a:xfrm>
          <a:off x="704279" y="2663349"/>
          <a:ext cx="457238" cy="91440"/>
        </a:xfrm>
        <a:custGeom>
          <a:avLst/>
          <a:gdLst/>
          <a:ahLst/>
          <a:cxnLst/>
          <a:rect l="0" t="0" r="0" b="0"/>
          <a:pathLst>
            <a:path>
              <a:moveTo>
                <a:pt x="0" y="45720"/>
              </a:moveTo>
              <a:lnTo>
                <a:pt x="457238" y="45720"/>
              </a:lnTo>
            </a:path>
          </a:pathLst>
        </a:custGeom>
        <a:noFill/>
        <a:ln w="19050" cap="rnd"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921467" y="2697638"/>
        <a:ext cx="22861" cy="22861"/>
      </dsp:txXfrm>
    </dsp:sp>
    <dsp:sp modelId="{93F70533-2DD3-4797-80BE-135F9DE829C4}">
      <dsp:nvSpPr>
        <dsp:cNvPr id="0" name=""/>
        <dsp:cNvSpPr/>
      </dsp:nvSpPr>
      <dsp:spPr>
        <a:xfrm>
          <a:off x="3046323" y="1086259"/>
          <a:ext cx="457238" cy="91440"/>
        </a:xfrm>
        <a:custGeom>
          <a:avLst/>
          <a:gdLst/>
          <a:ahLst/>
          <a:cxnLst/>
          <a:rect l="0" t="0" r="0" b="0"/>
          <a:pathLst>
            <a:path>
              <a:moveTo>
                <a:pt x="0" y="45720"/>
              </a:moveTo>
              <a:lnTo>
                <a:pt x="457238" y="45720"/>
              </a:lnTo>
            </a:path>
          </a:pathLst>
        </a:custGeom>
        <a:noFill/>
        <a:ln w="19050" cap="rnd"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3263511" y="1120548"/>
        <a:ext cx="22861" cy="22861"/>
      </dsp:txXfrm>
    </dsp:sp>
    <dsp:sp modelId="{1B3CC953-72AE-42FF-8833-E94659588AB0}">
      <dsp:nvSpPr>
        <dsp:cNvPr id="0" name=""/>
        <dsp:cNvSpPr/>
      </dsp:nvSpPr>
      <dsp:spPr>
        <a:xfrm>
          <a:off x="704279" y="1131979"/>
          <a:ext cx="457238" cy="1577089"/>
        </a:xfrm>
        <a:custGeom>
          <a:avLst/>
          <a:gdLst/>
          <a:ahLst/>
          <a:cxnLst/>
          <a:rect l="0" t="0" r="0" b="0"/>
          <a:pathLst>
            <a:path>
              <a:moveTo>
                <a:pt x="0" y="1577089"/>
              </a:moveTo>
              <a:lnTo>
                <a:pt x="228619" y="1577089"/>
              </a:lnTo>
              <a:lnTo>
                <a:pt x="228619" y="0"/>
              </a:lnTo>
              <a:lnTo>
                <a:pt x="457238" y="0"/>
              </a:lnTo>
            </a:path>
          </a:pathLst>
        </a:custGeom>
        <a:noFill/>
        <a:ln w="19050" cap="rnd"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891847" y="1879473"/>
        <a:ext cx="82101" cy="82101"/>
      </dsp:txXfrm>
    </dsp:sp>
    <dsp:sp modelId="{C6F66189-291C-4CA1-8318-68171A4E75E4}">
      <dsp:nvSpPr>
        <dsp:cNvPr id="0" name=""/>
        <dsp:cNvSpPr/>
      </dsp:nvSpPr>
      <dsp:spPr>
        <a:xfrm rot="16200000">
          <a:off x="-1478461" y="2360564"/>
          <a:ext cx="3668472" cy="697009"/>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t>Tecnología en desarrollo de software</a:t>
          </a:r>
          <a:endParaRPr lang="es-ES" sz="2400" kern="1200" dirty="0"/>
        </a:p>
      </dsp:txBody>
      <dsp:txXfrm>
        <a:off x="-1478461" y="2360564"/>
        <a:ext cx="3668472" cy="697009"/>
      </dsp:txXfrm>
    </dsp:sp>
    <dsp:sp modelId="{6FAD9AF9-2719-42B5-A7D6-556C7B9B9D04}">
      <dsp:nvSpPr>
        <dsp:cNvPr id="0" name=""/>
        <dsp:cNvSpPr/>
      </dsp:nvSpPr>
      <dsp:spPr>
        <a:xfrm>
          <a:off x="1161517" y="783475"/>
          <a:ext cx="1884805" cy="697009"/>
        </a:xfrm>
        <a:prstGeom prst="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t>Wireless sensor Network</a:t>
          </a:r>
          <a:endParaRPr lang="es-EC" sz="1100" kern="1200" dirty="0"/>
        </a:p>
      </dsp:txBody>
      <dsp:txXfrm>
        <a:off x="1161517" y="783475"/>
        <a:ext cx="1884805" cy="697009"/>
      </dsp:txXfrm>
    </dsp:sp>
    <dsp:sp modelId="{69958C45-8156-4EA5-8F7E-FBAB16BD0A96}">
      <dsp:nvSpPr>
        <dsp:cNvPr id="0" name=""/>
        <dsp:cNvSpPr/>
      </dsp:nvSpPr>
      <dsp:spPr>
        <a:xfrm>
          <a:off x="3503561" y="430561"/>
          <a:ext cx="2637556" cy="1402836"/>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Precisión en captura de datos, versatilidad, bajo costo de implementación, manejo y mantenimiento, eliminación de costo de cableado, menor consumo de energía, generación de información en tiempo real.</a:t>
          </a:r>
          <a:endParaRPr lang="es-EC" sz="1200" kern="1200" dirty="0"/>
        </a:p>
      </dsp:txBody>
      <dsp:txXfrm>
        <a:off x="3503561" y="430561"/>
        <a:ext cx="2637556" cy="1402836"/>
      </dsp:txXfrm>
    </dsp:sp>
    <dsp:sp modelId="{E372A950-699C-4153-A604-BCBA6607F133}">
      <dsp:nvSpPr>
        <dsp:cNvPr id="0" name=""/>
        <dsp:cNvSpPr/>
      </dsp:nvSpPr>
      <dsp:spPr>
        <a:xfrm>
          <a:off x="1161517" y="2360564"/>
          <a:ext cx="1884805" cy="697009"/>
        </a:xfrm>
        <a:prstGeom prst="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kern="1200" dirty="0"/>
            <a:t>Protocolo de comunicación de corto alcance </a:t>
          </a:r>
          <a:r>
            <a:rPr lang="es-ES" sz="1100" kern="1200" dirty="0"/>
            <a:t>IEEE 802.4.15 (</a:t>
          </a:r>
          <a:r>
            <a:rPr lang="es-ES" sz="1100" kern="1200" dirty="0" err="1"/>
            <a:t>Zig</a:t>
          </a:r>
          <a:r>
            <a:rPr lang="es-ES" sz="1100" kern="1200" dirty="0"/>
            <a:t> </a:t>
          </a:r>
          <a:r>
            <a:rPr lang="es-ES" sz="1100" kern="1200" dirty="0" err="1"/>
            <a:t>Bee</a:t>
          </a:r>
          <a:r>
            <a:rPr lang="es-ES" sz="1100" kern="1200" dirty="0"/>
            <a:t>)</a:t>
          </a:r>
          <a:endParaRPr lang="es-EC" sz="1100" kern="1200" dirty="0"/>
        </a:p>
      </dsp:txBody>
      <dsp:txXfrm>
        <a:off x="1161517" y="2360564"/>
        <a:ext cx="1884805" cy="697009"/>
      </dsp:txXfrm>
    </dsp:sp>
    <dsp:sp modelId="{5AA34D52-75CD-43BF-B312-663EC48B5982}">
      <dsp:nvSpPr>
        <dsp:cNvPr id="0" name=""/>
        <dsp:cNvSpPr/>
      </dsp:nvSpPr>
      <dsp:spPr>
        <a:xfrm>
          <a:off x="3503561" y="2007650"/>
          <a:ext cx="2637556" cy="1402836"/>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Obtiene índices para generar un bajo consumo de energía manteniendo una alta calidad de información suministrada y un nivel óptimo de seguridad. </a:t>
          </a:r>
          <a:r>
            <a:rPr lang="es-CO" sz="1200" kern="1200" dirty="0"/>
            <a:t> </a:t>
          </a:r>
          <a:endParaRPr lang="es-EC" sz="1200" kern="1200" dirty="0"/>
        </a:p>
      </dsp:txBody>
      <dsp:txXfrm>
        <a:off x="3503561" y="2007650"/>
        <a:ext cx="2637556" cy="1402836"/>
      </dsp:txXfrm>
    </dsp:sp>
    <dsp:sp modelId="{87796585-A7D7-4F75-A50D-CFD5ADB9FA90}">
      <dsp:nvSpPr>
        <dsp:cNvPr id="0" name=""/>
        <dsp:cNvSpPr/>
      </dsp:nvSpPr>
      <dsp:spPr>
        <a:xfrm>
          <a:off x="1161517" y="3937653"/>
          <a:ext cx="1884805" cy="697009"/>
        </a:xfrm>
        <a:prstGeom prst="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kern="1200" dirty="0" err="1"/>
            <a:t>LabView</a:t>
          </a:r>
          <a:endParaRPr lang="es-EC" sz="1100" kern="1200" dirty="0"/>
        </a:p>
      </dsp:txBody>
      <dsp:txXfrm>
        <a:off x="1161517" y="3937653"/>
        <a:ext cx="1884805" cy="697009"/>
      </dsp:txXfrm>
    </dsp:sp>
    <dsp:sp modelId="{1F9DE4C4-C0AF-418C-9CFA-EB0C781A89BB}">
      <dsp:nvSpPr>
        <dsp:cNvPr id="0" name=""/>
        <dsp:cNvSpPr/>
      </dsp:nvSpPr>
      <dsp:spPr>
        <a:xfrm>
          <a:off x="3503561" y="3584739"/>
          <a:ext cx="2637556" cy="1402836"/>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kern="1200" dirty="0"/>
            <a:t>Presentación gráfica de información hacia el usuario ya que ofrece muchas herramientas requeridas por los ingenieros para la medición y control de su productividad. </a:t>
          </a:r>
          <a:endParaRPr lang="es-EC" sz="1200" kern="1200" dirty="0"/>
        </a:p>
      </dsp:txBody>
      <dsp:txXfrm>
        <a:off x="3503561" y="3584739"/>
        <a:ext cx="2637556" cy="14028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1C41F-3E9C-47AC-ACAB-D52D5B5A61C6}">
      <dsp:nvSpPr>
        <dsp:cNvPr id="0" name=""/>
        <dsp:cNvSpPr/>
      </dsp:nvSpPr>
      <dsp:spPr>
        <a:xfrm>
          <a:off x="0" y="439363"/>
          <a:ext cx="2771383" cy="1759828"/>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2E244D-C462-412B-A397-A97D092C1CDF}">
      <dsp:nvSpPr>
        <dsp:cNvPr id="0" name=""/>
        <dsp:cNvSpPr/>
      </dsp:nvSpPr>
      <dsp:spPr>
        <a:xfrm>
          <a:off x="307931" y="731898"/>
          <a:ext cx="2771383" cy="1759828"/>
        </a:xfrm>
        <a:prstGeom prst="roundRect">
          <a:avLst>
            <a:gd name="adj" fmla="val 10000"/>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R</a:t>
          </a:r>
          <a:r>
            <a:rPr lang="es-ES" sz="1400" kern="1200" dirty="0"/>
            <a:t>osas ecuatorianas con calidad y belleza inigualables.</a:t>
          </a:r>
        </a:p>
        <a:p>
          <a:pPr marL="0" lvl="0" indent="0" algn="ctr" defTabSz="622300">
            <a:lnSpc>
              <a:spcPct val="90000"/>
            </a:lnSpc>
            <a:spcBef>
              <a:spcPct val="0"/>
            </a:spcBef>
            <a:spcAft>
              <a:spcPct val="35000"/>
            </a:spcAft>
            <a:buNone/>
          </a:pPr>
          <a:r>
            <a:rPr lang="es-ES" sz="1400" kern="1200" dirty="0"/>
            <a:t>Tallos gruesos y de gran extensión, botones grandes y colores vivos, larga vida en el florero.</a:t>
          </a:r>
          <a:endParaRPr lang="en-US" sz="1400" kern="1200" dirty="0"/>
        </a:p>
      </dsp:txBody>
      <dsp:txXfrm>
        <a:off x="359475" y="783442"/>
        <a:ext cx="2668295" cy="16567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B736E-18CF-41DB-ACB9-6139B675CCA8}">
      <dsp:nvSpPr>
        <dsp:cNvPr id="0" name=""/>
        <dsp:cNvSpPr/>
      </dsp:nvSpPr>
      <dsp:spPr>
        <a:xfrm>
          <a:off x="0" y="202866"/>
          <a:ext cx="2591982" cy="2591982"/>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42645" tIns="20320" rIns="142645" bIns="2032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Arial" panose="020B0604020202020204" pitchFamily="34" charset="0"/>
              <a:cs typeface="Arial" panose="020B0604020202020204" pitchFamily="34" charset="0"/>
            </a:rPr>
            <a:t>La exportación de flores se produce por temporadas.</a:t>
          </a:r>
        </a:p>
      </dsp:txBody>
      <dsp:txXfrm>
        <a:off x="379587" y="582453"/>
        <a:ext cx="1832808" cy="18328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72A70-90FB-4698-A632-75A977D45C74}">
      <dsp:nvSpPr>
        <dsp:cNvPr id="0" name=""/>
        <dsp:cNvSpPr/>
      </dsp:nvSpPr>
      <dsp:spPr>
        <a:xfrm>
          <a:off x="0" y="505525"/>
          <a:ext cx="2573255" cy="2573255"/>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41615" tIns="20320" rIns="141615" bIns="2032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Arial" panose="020B0604020202020204" pitchFamily="34" charset="0"/>
              <a:cs typeface="Arial" panose="020B0604020202020204" pitchFamily="34" charset="0"/>
            </a:rPr>
            <a:t>El avance tecnológico permite mejorar la producción de rosas, pero el costo es elevado. </a:t>
          </a:r>
          <a:endParaRPr lang="es-EC" sz="1600" kern="1200" dirty="0">
            <a:latin typeface="Arial" panose="020B0604020202020204" pitchFamily="34" charset="0"/>
            <a:cs typeface="Arial" panose="020B0604020202020204" pitchFamily="34" charset="0"/>
          </a:endParaRPr>
        </a:p>
      </dsp:txBody>
      <dsp:txXfrm>
        <a:off x="376844" y="882369"/>
        <a:ext cx="1819567" cy="18195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9FC2D-DCFA-4F59-9673-E41079C7023E}">
      <dsp:nvSpPr>
        <dsp:cNvPr id="0" name=""/>
        <dsp:cNvSpPr/>
      </dsp:nvSpPr>
      <dsp:spPr>
        <a:xfrm>
          <a:off x="0" y="459221"/>
          <a:ext cx="2617623" cy="2617623"/>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44057" tIns="20320" rIns="144057" bIns="2032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Arial" panose="020B0604020202020204" pitchFamily="34" charset="0"/>
              <a:cs typeface="Arial" panose="020B0604020202020204" pitchFamily="34" charset="0"/>
            </a:rPr>
            <a:t>El Ecuador aún cuenta con recursos tecnológicos limitados por su costo.</a:t>
          </a:r>
          <a:endParaRPr lang="es-EC" sz="1600" kern="1200" dirty="0">
            <a:latin typeface="Arial" panose="020B0604020202020204" pitchFamily="34" charset="0"/>
            <a:cs typeface="Arial" panose="020B0604020202020204" pitchFamily="34" charset="0"/>
          </a:endParaRPr>
        </a:p>
      </dsp:txBody>
      <dsp:txXfrm>
        <a:off x="383342" y="842563"/>
        <a:ext cx="1850939" cy="18509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A77F2-CECC-4828-9C5B-70959542CBB2}">
      <dsp:nvSpPr>
        <dsp:cNvPr id="0" name=""/>
        <dsp:cNvSpPr/>
      </dsp:nvSpPr>
      <dsp:spPr>
        <a:xfrm>
          <a:off x="1278" y="563255"/>
          <a:ext cx="2616373" cy="2616373"/>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43988" tIns="20320" rIns="143988" bIns="2032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Arial" panose="020B0604020202020204" pitchFamily="34" charset="0"/>
              <a:cs typeface="Arial" panose="020B0604020202020204" pitchFamily="34" charset="0"/>
            </a:rPr>
            <a:t>Invernaderos carecen de acceso a internet causando que el manejo de la información siga siendo manual y genere retrasos en la toma de decisiones.</a:t>
          </a:r>
          <a:endParaRPr lang="es-EC" sz="1600" kern="1200" dirty="0">
            <a:latin typeface="Arial" panose="020B0604020202020204" pitchFamily="34" charset="0"/>
            <a:cs typeface="Arial" panose="020B0604020202020204" pitchFamily="34" charset="0"/>
          </a:endParaRPr>
        </a:p>
      </dsp:txBody>
      <dsp:txXfrm>
        <a:off x="384437" y="946414"/>
        <a:ext cx="1850055" cy="18500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83EAD-A6B1-49A5-8271-4EC9F12ECC3B}">
      <dsp:nvSpPr>
        <dsp:cNvPr id="0" name=""/>
        <dsp:cNvSpPr/>
      </dsp:nvSpPr>
      <dsp:spPr>
        <a:xfrm>
          <a:off x="1561440" y="971165"/>
          <a:ext cx="1248594" cy="71"/>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89579A-18A7-4792-8820-4B5178D75294}">
      <dsp:nvSpPr>
        <dsp:cNvPr id="0" name=""/>
        <dsp:cNvSpPr/>
      </dsp:nvSpPr>
      <dsp:spPr>
        <a:xfrm>
          <a:off x="2884950" y="866309"/>
          <a:ext cx="143588" cy="269469"/>
        </a:xfrm>
        <a:prstGeom prst="chevron">
          <a:avLst>
            <a:gd name="adj" fmla="val 90000"/>
          </a:avLst>
        </a:prstGeom>
        <a:solidFill>
          <a:schemeClr val="accent5">
            <a:tint val="40000"/>
            <a:alpha val="90000"/>
            <a:hueOff val="283333"/>
            <a:satOff val="-2485"/>
            <a:lumOff val="-198"/>
            <a:alphaOff val="0"/>
          </a:schemeClr>
        </a:solidFill>
        <a:ln w="19050" cap="rnd" cmpd="sng" algn="ctr">
          <a:solidFill>
            <a:schemeClr val="accent5">
              <a:tint val="40000"/>
              <a:alpha val="90000"/>
              <a:hueOff val="283333"/>
              <a:satOff val="-2485"/>
              <a:lumOff val="-198"/>
              <a:alphaOff val="0"/>
            </a:schemeClr>
          </a:solidFill>
          <a:prstDash val="solid"/>
        </a:ln>
        <a:effectLst/>
      </dsp:spPr>
      <dsp:style>
        <a:lnRef idx="2">
          <a:scrgbClr r="0" g="0" b="0"/>
        </a:lnRef>
        <a:fillRef idx="1">
          <a:scrgbClr r="0" g="0" b="0"/>
        </a:fillRef>
        <a:effectRef idx="0">
          <a:scrgbClr r="0" g="0" b="0"/>
        </a:effectRef>
        <a:fontRef idx="minor"/>
      </dsp:style>
    </dsp:sp>
    <dsp:sp modelId="{9F66FCB3-23D2-4586-BAC6-ED620BE127BA}">
      <dsp:nvSpPr>
        <dsp:cNvPr id="0" name=""/>
        <dsp:cNvSpPr/>
      </dsp:nvSpPr>
      <dsp:spPr>
        <a:xfrm>
          <a:off x="739002" y="304837"/>
          <a:ext cx="1332728" cy="1332728"/>
        </a:xfrm>
        <a:prstGeom prst="ellips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717" tIns="51717" rIns="51717" bIns="51717" numCol="1" spcCol="1270" anchor="ctr" anchorCtr="0">
          <a:noAutofit/>
        </a:bodyPr>
        <a:lstStyle/>
        <a:p>
          <a:pPr marL="0" lvl="0" indent="0" algn="just" defTabSz="2133600">
            <a:lnSpc>
              <a:spcPct val="90000"/>
            </a:lnSpc>
            <a:spcBef>
              <a:spcPct val="0"/>
            </a:spcBef>
            <a:spcAft>
              <a:spcPct val="35000"/>
            </a:spcAft>
            <a:buNone/>
          </a:pPr>
          <a:r>
            <a:rPr lang="en-US" sz="4800" kern="1200"/>
            <a:t>1</a:t>
          </a:r>
        </a:p>
      </dsp:txBody>
      <dsp:txXfrm>
        <a:off x="934175" y="500010"/>
        <a:ext cx="942382" cy="942382"/>
      </dsp:txXfrm>
    </dsp:sp>
    <dsp:sp modelId="{1A30D067-FEAC-424D-AD40-6781BCA82B31}">
      <dsp:nvSpPr>
        <dsp:cNvPr id="0" name=""/>
        <dsp:cNvSpPr/>
      </dsp:nvSpPr>
      <dsp:spPr>
        <a:xfrm>
          <a:off x="697" y="1803158"/>
          <a:ext cx="2809336" cy="1965600"/>
        </a:xfrm>
        <a:prstGeom prst="upArrowCallout">
          <a:avLst>
            <a:gd name="adj1" fmla="val 50000"/>
            <a:gd name="adj2" fmla="val 20000"/>
            <a:gd name="adj3" fmla="val 20000"/>
            <a:gd name="adj4" fmla="val 100000"/>
          </a:avLst>
        </a:prstGeom>
        <a:solidFill>
          <a:schemeClr val="accent5">
            <a:tint val="40000"/>
            <a:alpha val="90000"/>
            <a:hueOff val="566666"/>
            <a:satOff val="-4971"/>
            <a:lumOff val="-396"/>
            <a:alphaOff val="0"/>
          </a:schemeClr>
        </a:solidFill>
        <a:ln w="19050" cap="rnd" cmpd="sng" algn="ctr">
          <a:solidFill>
            <a:schemeClr val="accent5">
              <a:tint val="40000"/>
              <a:alpha val="90000"/>
              <a:hueOff val="566666"/>
              <a:satOff val="-4971"/>
              <a:lumOff val="-3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1604" tIns="165100" rIns="221604" bIns="165100" numCol="1" spcCol="1270" anchor="t" anchorCtr="0">
          <a:noAutofit/>
        </a:bodyPr>
        <a:lstStyle/>
        <a:p>
          <a:pPr marL="0" lvl="0" indent="0" algn="just" defTabSz="622300">
            <a:lnSpc>
              <a:spcPct val="90000"/>
            </a:lnSpc>
            <a:spcBef>
              <a:spcPct val="0"/>
            </a:spcBef>
            <a:spcAft>
              <a:spcPct val="35000"/>
            </a:spcAft>
            <a:buNone/>
          </a:pPr>
          <a:r>
            <a:rPr lang="es-ES" sz="1400" kern="1200" dirty="0"/>
            <a:t>Reconocer los tipos de tecnologías utilizadas a nivel mundial para mejorar la producción de las rosas.</a:t>
          </a:r>
          <a:endParaRPr lang="en-US" sz="1400" kern="1200" dirty="0"/>
        </a:p>
      </dsp:txBody>
      <dsp:txXfrm>
        <a:off x="697" y="2196278"/>
        <a:ext cx="2809336" cy="1572480"/>
      </dsp:txXfrm>
    </dsp:sp>
    <dsp:sp modelId="{38C0B3C6-446B-45A9-92EC-E1FEE30F0034}">
      <dsp:nvSpPr>
        <dsp:cNvPr id="0" name=""/>
        <dsp:cNvSpPr/>
      </dsp:nvSpPr>
      <dsp:spPr>
        <a:xfrm>
          <a:off x="3256048" y="971034"/>
          <a:ext cx="2809336" cy="71"/>
        </a:xfrm>
        <a:prstGeom prst="rect">
          <a:avLst/>
        </a:prstGeom>
        <a:solidFill>
          <a:schemeClr val="accent5">
            <a:tint val="40000"/>
            <a:alpha val="90000"/>
            <a:hueOff val="849999"/>
            <a:satOff val="-7456"/>
            <a:lumOff val="-594"/>
            <a:alphaOff val="0"/>
          </a:schemeClr>
        </a:solidFill>
        <a:ln w="19050" cap="rnd" cmpd="sng" algn="ctr">
          <a:solidFill>
            <a:schemeClr val="accent5">
              <a:tint val="40000"/>
              <a:alpha val="90000"/>
              <a:hueOff val="849999"/>
              <a:satOff val="-7456"/>
              <a:lumOff val="-594"/>
              <a:alphaOff val="0"/>
            </a:schemeClr>
          </a:solidFill>
          <a:prstDash val="solid"/>
        </a:ln>
        <a:effectLst/>
      </dsp:spPr>
      <dsp:style>
        <a:lnRef idx="2">
          <a:scrgbClr r="0" g="0" b="0"/>
        </a:lnRef>
        <a:fillRef idx="1">
          <a:scrgbClr r="0" g="0" b="0"/>
        </a:fillRef>
        <a:effectRef idx="0">
          <a:scrgbClr r="0" g="0" b="0"/>
        </a:effectRef>
        <a:fontRef idx="minor"/>
      </dsp:style>
    </dsp:sp>
    <dsp:sp modelId="{113AA9B1-B5D9-4254-BF9B-9B103FF0CC6A}">
      <dsp:nvSpPr>
        <dsp:cNvPr id="0" name=""/>
        <dsp:cNvSpPr/>
      </dsp:nvSpPr>
      <dsp:spPr>
        <a:xfrm>
          <a:off x="6140300" y="866188"/>
          <a:ext cx="143588" cy="269671"/>
        </a:xfrm>
        <a:prstGeom prst="chevron">
          <a:avLst>
            <a:gd name="adj" fmla="val 90000"/>
          </a:avLst>
        </a:prstGeom>
        <a:solidFill>
          <a:schemeClr val="accent5">
            <a:tint val="40000"/>
            <a:alpha val="90000"/>
            <a:hueOff val="1133332"/>
            <a:satOff val="-9941"/>
            <a:lumOff val="-791"/>
            <a:alphaOff val="0"/>
          </a:schemeClr>
        </a:solidFill>
        <a:ln w="19050" cap="rnd" cmpd="sng" algn="ctr">
          <a:solidFill>
            <a:schemeClr val="accent5">
              <a:tint val="40000"/>
              <a:alpha val="90000"/>
              <a:hueOff val="1133332"/>
              <a:satOff val="-9941"/>
              <a:lumOff val="-791"/>
              <a:alphaOff val="0"/>
            </a:schemeClr>
          </a:solidFill>
          <a:prstDash val="solid"/>
        </a:ln>
        <a:effectLst/>
      </dsp:spPr>
      <dsp:style>
        <a:lnRef idx="2">
          <a:scrgbClr r="0" g="0" b="0"/>
        </a:lnRef>
        <a:fillRef idx="1">
          <a:scrgbClr r="0" g="0" b="0"/>
        </a:fillRef>
        <a:effectRef idx="0">
          <a:scrgbClr r="0" g="0" b="0"/>
        </a:effectRef>
        <a:fontRef idx="minor"/>
      </dsp:style>
    </dsp:sp>
    <dsp:sp modelId="{65551EC7-266E-436D-904D-7C9D0996BA72}">
      <dsp:nvSpPr>
        <dsp:cNvPr id="0" name=""/>
        <dsp:cNvSpPr/>
      </dsp:nvSpPr>
      <dsp:spPr>
        <a:xfrm>
          <a:off x="3994352" y="304705"/>
          <a:ext cx="1332728" cy="1332728"/>
        </a:xfrm>
        <a:prstGeom prst="ellipse">
          <a:avLst/>
        </a:prstGeom>
        <a:solidFill>
          <a:schemeClr val="accent5">
            <a:hueOff val="1063560"/>
            <a:satOff val="-11946"/>
            <a:lumOff val="-2549"/>
            <a:alphaOff val="0"/>
          </a:schemeClr>
        </a:solidFill>
        <a:ln w="19050" cap="rnd" cmpd="sng" algn="ctr">
          <a:solidFill>
            <a:schemeClr val="accent5">
              <a:hueOff val="1063560"/>
              <a:satOff val="-11946"/>
              <a:lumOff val="-2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717" tIns="51717" rIns="51717" bIns="51717" numCol="1" spcCol="1270" anchor="ctr" anchorCtr="0">
          <a:noAutofit/>
        </a:bodyPr>
        <a:lstStyle/>
        <a:p>
          <a:pPr marL="0" lvl="0" indent="0" algn="just" defTabSz="2133600">
            <a:lnSpc>
              <a:spcPct val="90000"/>
            </a:lnSpc>
            <a:spcBef>
              <a:spcPct val="0"/>
            </a:spcBef>
            <a:spcAft>
              <a:spcPct val="35000"/>
            </a:spcAft>
            <a:buNone/>
          </a:pPr>
          <a:r>
            <a:rPr lang="en-US" sz="4800" kern="1200"/>
            <a:t>2</a:t>
          </a:r>
        </a:p>
      </dsp:txBody>
      <dsp:txXfrm>
        <a:off x="4189525" y="499878"/>
        <a:ext cx="942382" cy="942382"/>
      </dsp:txXfrm>
    </dsp:sp>
    <dsp:sp modelId="{424937B0-D302-478C-B733-36B195CB4CE5}">
      <dsp:nvSpPr>
        <dsp:cNvPr id="0" name=""/>
        <dsp:cNvSpPr/>
      </dsp:nvSpPr>
      <dsp:spPr>
        <a:xfrm>
          <a:off x="3122183" y="1803018"/>
          <a:ext cx="3077066" cy="1965600"/>
        </a:xfrm>
        <a:prstGeom prst="upArrowCallout">
          <a:avLst>
            <a:gd name="adj1" fmla="val 50000"/>
            <a:gd name="adj2" fmla="val 20000"/>
            <a:gd name="adj3" fmla="val 20000"/>
            <a:gd name="adj4" fmla="val 100000"/>
          </a:avLst>
        </a:prstGeom>
        <a:solidFill>
          <a:schemeClr val="accent5">
            <a:tint val="40000"/>
            <a:alpha val="90000"/>
            <a:hueOff val="1416665"/>
            <a:satOff val="-12426"/>
            <a:lumOff val="-989"/>
            <a:alphaOff val="0"/>
          </a:schemeClr>
        </a:solidFill>
        <a:ln w="19050" cap="rnd" cmpd="sng" algn="ctr">
          <a:solidFill>
            <a:schemeClr val="accent5">
              <a:tint val="40000"/>
              <a:alpha val="90000"/>
              <a:hueOff val="1416665"/>
              <a:satOff val="-12426"/>
              <a:lumOff val="-9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1604" tIns="165100" rIns="221604" bIns="165100" numCol="1" spcCol="1270" anchor="t" anchorCtr="0">
          <a:noAutofit/>
        </a:bodyPr>
        <a:lstStyle/>
        <a:p>
          <a:pPr marL="0" lvl="0" indent="0" algn="just" defTabSz="622300">
            <a:lnSpc>
              <a:spcPct val="90000"/>
            </a:lnSpc>
            <a:spcBef>
              <a:spcPct val="0"/>
            </a:spcBef>
            <a:spcAft>
              <a:spcPct val="35000"/>
            </a:spcAft>
            <a:buNone/>
          </a:pPr>
          <a:r>
            <a:rPr lang="es-ES" sz="1400" kern="1200" dirty="0"/>
            <a:t>Evaluar la frecuencia a nivel mundial con que son propuestas nuevas tecnologías utilizadas para mejorar la producción de rosas.</a:t>
          </a:r>
          <a:endParaRPr lang="en-US" sz="1400" kern="1200" dirty="0"/>
        </a:p>
      </dsp:txBody>
      <dsp:txXfrm>
        <a:off x="3122183" y="2196138"/>
        <a:ext cx="3077066" cy="1572480"/>
      </dsp:txXfrm>
    </dsp:sp>
    <dsp:sp modelId="{EF33F9BE-6695-4435-9AD8-A07E231FCE18}">
      <dsp:nvSpPr>
        <dsp:cNvPr id="0" name=""/>
        <dsp:cNvSpPr/>
      </dsp:nvSpPr>
      <dsp:spPr>
        <a:xfrm>
          <a:off x="6476618" y="971096"/>
          <a:ext cx="1404668" cy="72"/>
        </a:xfrm>
        <a:prstGeom prst="rect">
          <a:avLst/>
        </a:prstGeom>
        <a:solidFill>
          <a:schemeClr val="accent5">
            <a:tint val="40000"/>
            <a:alpha val="90000"/>
            <a:hueOff val="1699998"/>
            <a:satOff val="-14912"/>
            <a:lumOff val="-1187"/>
            <a:alphaOff val="0"/>
          </a:schemeClr>
        </a:solidFill>
        <a:ln w="19050" cap="rnd" cmpd="sng" algn="ctr">
          <a:solidFill>
            <a:schemeClr val="accent5">
              <a:tint val="40000"/>
              <a:alpha val="90000"/>
              <a:hueOff val="1699998"/>
              <a:satOff val="-14912"/>
              <a:lumOff val="-1187"/>
              <a:alphaOff val="0"/>
            </a:schemeClr>
          </a:solidFill>
          <a:prstDash val="solid"/>
        </a:ln>
        <a:effectLst/>
      </dsp:spPr>
      <dsp:style>
        <a:lnRef idx="2">
          <a:scrgbClr r="0" g="0" b="0"/>
        </a:lnRef>
        <a:fillRef idx="1">
          <a:scrgbClr r="0" g="0" b="0"/>
        </a:fillRef>
        <a:effectRef idx="0">
          <a:scrgbClr r="0" g="0" b="0"/>
        </a:effectRef>
        <a:fontRef idx="minor"/>
      </dsp:style>
    </dsp:sp>
    <dsp:sp modelId="{1E603CC2-D2D8-4B9F-8582-28F72C79460F}">
      <dsp:nvSpPr>
        <dsp:cNvPr id="0" name=""/>
        <dsp:cNvSpPr/>
      </dsp:nvSpPr>
      <dsp:spPr>
        <a:xfrm>
          <a:off x="7214923" y="304767"/>
          <a:ext cx="1332728" cy="1332728"/>
        </a:xfrm>
        <a:prstGeom prst="ellipse">
          <a:avLst/>
        </a:prstGeom>
        <a:solidFill>
          <a:schemeClr val="accent5">
            <a:hueOff val="2127120"/>
            <a:satOff val="-23891"/>
            <a:lumOff val="-5098"/>
            <a:alphaOff val="0"/>
          </a:schemeClr>
        </a:solidFill>
        <a:ln w="19050" cap="rnd" cmpd="sng" algn="ctr">
          <a:solidFill>
            <a:schemeClr val="accent5">
              <a:hueOff val="2127120"/>
              <a:satOff val="-23891"/>
              <a:lumOff val="-5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717" tIns="51717" rIns="51717" bIns="51717" numCol="1" spcCol="1270" anchor="ctr" anchorCtr="0">
          <a:noAutofit/>
        </a:bodyPr>
        <a:lstStyle/>
        <a:p>
          <a:pPr marL="0" lvl="0" indent="0" algn="just" defTabSz="2133600">
            <a:lnSpc>
              <a:spcPct val="90000"/>
            </a:lnSpc>
            <a:spcBef>
              <a:spcPct val="0"/>
            </a:spcBef>
            <a:spcAft>
              <a:spcPct val="35000"/>
            </a:spcAft>
            <a:buNone/>
          </a:pPr>
          <a:r>
            <a:rPr lang="en-US" sz="4800" kern="1200"/>
            <a:t>3</a:t>
          </a:r>
        </a:p>
      </dsp:txBody>
      <dsp:txXfrm>
        <a:off x="7410096" y="499940"/>
        <a:ext cx="942382" cy="942382"/>
      </dsp:txXfrm>
    </dsp:sp>
    <dsp:sp modelId="{B2FF3FB0-2D8D-4C91-93FF-4CD1D335013C}">
      <dsp:nvSpPr>
        <dsp:cNvPr id="0" name=""/>
        <dsp:cNvSpPr/>
      </dsp:nvSpPr>
      <dsp:spPr>
        <a:xfrm>
          <a:off x="6377533" y="1803158"/>
          <a:ext cx="3007507" cy="1965600"/>
        </a:xfrm>
        <a:prstGeom prst="upArrowCallout">
          <a:avLst>
            <a:gd name="adj1" fmla="val 50000"/>
            <a:gd name="adj2" fmla="val 20000"/>
            <a:gd name="adj3" fmla="val 20000"/>
            <a:gd name="adj4" fmla="val 100000"/>
          </a:avLst>
        </a:prstGeom>
        <a:solidFill>
          <a:schemeClr val="accent5">
            <a:tint val="40000"/>
            <a:alpha val="90000"/>
            <a:hueOff val="2266664"/>
            <a:satOff val="-19882"/>
            <a:lumOff val="-1583"/>
            <a:alphaOff val="0"/>
          </a:schemeClr>
        </a:solidFill>
        <a:ln w="19050" cap="rnd" cmpd="sng" algn="ctr">
          <a:solidFill>
            <a:schemeClr val="accent5">
              <a:tint val="40000"/>
              <a:alpha val="90000"/>
              <a:hueOff val="2266664"/>
              <a:satOff val="-19882"/>
              <a:lumOff val="-15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1604" tIns="165100" rIns="221604" bIns="165100" numCol="1" spcCol="1270" anchor="t" anchorCtr="0">
          <a:noAutofit/>
        </a:bodyPr>
        <a:lstStyle/>
        <a:p>
          <a:pPr marL="0" lvl="0" indent="0" algn="just" defTabSz="622300">
            <a:lnSpc>
              <a:spcPct val="90000"/>
            </a:lnSpc>
            <a:spcBef>
              <a:spcPct val="0"/>
            </a:spcBef>
            <a:spcAft>
              <a:spcPct val="35000"/>
            </a:spcAft>
            <a:buNone/>
          </a:pPr>
          <a:r>
            <a:rPr lang="es-ES" sz="1400" kern="1200" dirty="0"/>
            <a:t>Identificar criterios de clasificación para las tecnologías orientadas a la mejora de la producción de las rosas.</a:t>
          </a:r>
          <a:endParaRPr lang="en-US" sz="1400" kern="1200" dirty="0"/>
        </a:p>
      </dsp:txBody>
      <dsp:txXfrm>
        <a:off x="6377533" y="2196278"/>
        <a:ext cx="3007507" cy="15724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CFFA1-F92C-4667-8556-15ADDBAF69DD}">
      <dsp:nvSpPr>
        <dsp:cNvPr id="0" name=""/>
        <dsp:cNvSpPr/>
      </dsp:nvSpPr>
      <dsp:spPr>
        <a:xfrm>
          <a:off x="1509822" y="870965"/>
          <a:ext cx="1201233" cy="71"/>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934587-87A9-40CB-A195-D1B69191C95C}">
      <dsp:nvSpPr>
        <dsp:cNvPr id="0" name=""/>
        <dsp:cNvSpPr/>
      </dsp:nvSpPr>
      <dsp:spPr>
        <a:xfrm>
          <a:off x="2783130" y="769988"/>
          <a:ext cx="138141" cy="259475"/>
        </a:xfrm>
        <a:prstGeom prst="chevron">
          <a:avLst>
            <a:gd name="adj" fmla="val 90000"/>
          </a:avLst>
        </a:prstGeom>
        <a:solidFill>
          <a:schemeClr val="accent5">
            <a:tint val="40000"/>
            <a:alpha val="90000"/>
            <a:hueOff val="283333"/>
            <a:satOff val="-2485"/>
            <a:lumOff val="-198"/>
            <a:alphaOff val="0"/>
          </a:schemeClr>
        </a:solidFill>
        <a:ln w="19050" cap="rnd" cmpd="sng" algn="ctr">
          <a:solidFill>
            <a:schemeClr val="accent5">
              <a:tint val="40000"/>
              <a:alpha val="90000"/>
              <a:hueOff val="283333"/>
              <a:satOff val="-2485"/>
              <a:lumOff val="-198"/>
              <a:alphaOff val="0"/>
            </a:schemeClr>
          </a:solidFill>
          <a:prstDash val="solid"/>
        </a:ln>
        <a:effectLst/>
      </dsp:spPr>
      <dsp:style>
        <a:lnRef idx="2">
          <a:scrgbClr r="0" g="0" b="0"/>
        </a:lnRef>
        <a:fillRef idx="1">
          <a:scrgbClr r="0" g="0" b="0"/>
        </a:fillRef>
        <a:effectRef idx="0">
          <a:scrgbClr r="0" g="0" b="0"/>
        </a:effectRef>
        <a:fontRef idx="minor"/>
      </dsp:style>
    </dsp:sp>
    <dsp:sp modelId="{491523C9-B131-49BD-99C8-35EB1CB7B3A1}">
      <dsp:nvSpPr>
        <dsp:cNvPr id="0" name=""/>
        <dsp:cNvSpPr/>
      </dsp:nvSpPr>
      <dsp:spPr>
        <a:xfrm>
          <a:off x="725651" y="227710"/>
          <a:ext cx="1277307" cy="1277307"/>
        </a:xfrm>
        <a:prstGeom prst="ellips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67" tIns="49567" rIns="49567" bIns="49567" numCol="1" spcCol="1270" anchor="ctr" anchorCtr="0">
          <a:noAutofit/>
        </a:bodyPr>
        <a:lstStyle/>
        <a:p>
          <a:pPr marL="0" lvl="0" indent="0" algn="ctr" defTabSz="1955800">
            <a:lnSpc>
              <a:spcPct val="90000"/>
            </a:lnSpc>
            <a:spcBef>
              <a:spcPct val="0"/>
            </a:spcBef>
            <a:spcAft>
              <a:spcPct val="35000"/>
            </a:spcAft>
            <a:buNone/>
          </a:pPr>
          <a:r>
            <a:rPr lang="es-ES" sz="4400" kern="1200"/>
            <a:t>1</a:t>
          </a:r>
          <a:endParaRPr lang="es-ES" sz="4400" kern="1200" dirty="0"/>
        </a:p>
      </dsp:txBody>
      <dsp:txXfrm>
        <a:off x="912708" y="414767"/>
        <a:ext cx="903193" cy="903193"/>
      </dsp:txXfrm>
    </dsp:sp>
    <dsp:sp modelId="{7B26D13A-BD97-482B-A2AB-5E274C5CEA52}">
      <dsp:nvSpPr>
        <dsp:cNvPr id="0" name=""/>
        <dsp:cNvSpPr/>
      </dsp:nvSpPr>
      <dsp:spPr>
        <a:xfrm>
          <a:off x="55065" y="1907446"/>
          <a:ext cx="2702776" cy="1965600"/>
        </a:xfrm>
        <a:prstGeom prst="upArrowCallout">
          <a:avLst>
            <a:gd name="adj1" fmla="val 50000"/>
            <a:gd name="adj2" fmla="val 20000"/>
            <a:gd name="adj3" fmla="val 20000"/>
            <a:gd name="adj4" fmla="val 100000"/>
          </a:avLst>
        </a:prstGeom>
        <a:solidFill>
          <a:schemeClr val="accent5">
            <a:tint val="40000"/>
            <a:alpha val="90000"/>
            <a:hueOff val="566666"/>
            <a:satOff val="-4971"/>
            <a:lumOff val="-396"/>
            <a:alphaOff val="0"/>
          </a:schemeClr>
        </a:solidFill>
        <a:ln w="19050" cap="rnd" cmpd="sng" algn="ctr">
          <a:solidFill>
            <a:schemeClr val="accent5">
              <a:tint val="40000"/>
              <a:alpha val="90000"/>
              <a:hueOff val="566666"/>
              <a:satOff val="-4971"/>
              <a:lumOff val="-3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198" tIns="165100" rIns="213198" bIns="165100" numCol="1" spcCol="1270" anchor="t" anchorCtr="0">
          <a:noAutofit/>
        </a:bodyPr>
        <a:lstStyle/>
        <a:p>
          <a:pPr marL="0" lvl="0" indent="0" algn="just" defTabSz="622300">
            <a:lnSpc>
              <a:spcPct val="90000"/>
            </a:lnSpc>
            <a:spcBef>
              <a:spcPct val="0"/>
            </a:spcBef>
            <a:spcAft>
              <a:spcPct val="35000"/>
            </a:spcAft>
            <a:buNone/>
          </a:pPr>
          <a:r>
            <a:rPr lang="es-ES" sz="1400" kern="1200" dirty="0"/>
            <a:t>Determinar las fortalezas y debilidades que poseen las tecnologías existentes orientadas a mejorar la producción de las rosas.</a:t>
          </a:r>
          <a:endParaRPr lang="en-US" sz="1400" kern="1200" dirty="0"/>
        </a:p>
      </dsp:txBody>
      <dsp:txXfrm>
        <a:off x="55065" y="2300566"/>
        <a:ext cx="2702776" cy="1572480"/>
      </dsp:txXfrm>
    </dsp:sp>
    <dsp:sp modelId="{B011D109-B113-46E0-962B-3DADA4E479C9}">
      <dsp:nvSpPr>
        <dsp:cNvPr id="0" name=""/>
        <dsp:cNvSpPr/>
      </dsp:nvSpPr>
      <dsp:spPr>
        <a:xfrm>
          <a:off x="3271115" y="870818"/>
          <a:ext cx="2702776" cy="71"/>
        </a:xfrm>
        <a:prstGeom prst="rect">
          <a:avLst/>
        </a:prstGeom>
        <a:solidFill>
          <a:schemeClr val="accent5">
            <a:tint val="40000"/>
            <a:alpha val="90000"/>
            <a:hueOff val="849999"/>
            <a:satOff val="-7456"/>
            <a:lumOff val="-594"/>
            <a:alphaOff val="0"/>
          </a:schemeClr>
        </a:solidFill>
        <a:ln w="19050" cap="rnd" cmpd="sng" algn="ctr">
          <a:solidFill>
            <a:schemeClr val="accent5">
              <a:tint val="40000"/>
              <a:alpha val="90000"/>
              <a:hueOff val="849999"/>
              <a:satOff val="-7456"/>
              <a:lumOff val="-594"/>
              <a:alphaOff val="0"/>
            </a:schemeClr>
          </a:solidFill>
          <a:prstDash val="solid"/>
        </a:ln>
        <a:effectLst/>
      </dsp:spPr>
      <dsp:style>
        <a:lnRef idx="2">
          <a:scrgbClr r="0" g="0" b="0"/>
        </a:lnRef>
        <a:fillRef idx="1">
          <a:scrgbClr r="0" g="0" b="0"/>
        </a:fillRef>
        <a:effectRef idx="0">
          <a:scrgbClr r="0" g="0" b="0"/>
        </a:effectRef>
        <a:fontRef idx="minor"/>
      </dsp:style>
    </dsp:sp>
    <dsp:sp modelId="{038121FF-D5F9-47AE-8ECF-2F246A6AD267}">
      <dsp:nvSpPr>
        <dsp:cNvPr id="0" name=""/>
        <dsp:cNvSpPr/>
      </dsp:nvSpPr>
      <dsp:spPr>
        <a:xfrm>
          <a:off x="6045965" y="769852"/>
          <a:ext cx="138141" cy="259692"/>
        </a:xfrm>
        <a:prstGeom prst="chevron">
          <a:avLst>
            <a:gd name="adj" fmla="val 90000"/>
          </a:avLst>
        </a:prstGeom>
        <a:solidFill>
          <a:schemeClr val="accent5">
            <a:tint val="40000"/>
            <a:alpha val="90000"/>
            <a:hueOff val="1133332"/>
            <a:satOff val="-9941"/>
            <a:lumOff val="-791"/>
            <a:alphaOff val="0"/>
          </a:schemeClr>
        </a:solidFill>
        <a:ln w="19050" cap="rnd" cmpd="sng" algn="ctr">
          <a:solidFill>
            <a:schemeClr val="accent5">
              <a:tint val="40000"/>
              <a:alpha val="90000"/>
              <a:hueOff val="1133332"/>
              <a:satOff val="-9941"/>
              <a:lumOff val="-791"/>
              <a:alphaOff val="0"/>
            </a:schemeClr>
          </a:solidFill>
          <a:prstDash val="solid"/>
        </a:ln>
        <a:effectLst/>
      </dsp:spPr>
      <dsp:style>
        <a:lnRef idx="2">
          <a:scrgbClr r="0" g="0" b="0"/>
        </a:lnRef>
        <a:fillRef idx="1">
          <a:scrgbClr r="0" g="0" b="0"/>
        </a:fillRef>
        <a:effectRef idx="0">
          <a:scrgbClr r="0" g="0" b="0"/>
        </a:effectRef>
        <a:fontRef idx="minor"/>
      </dsp:style>
    </dsp:sp>
    <dsp:sp modelId="{49B036D0-3F32-461D-8775-F6B06E48EBBD}">
      <dsp:nvSpPr>
        <dsp:cNvPr id="0" name=""/>
        <dsp:cNvSpPr/>
      </dsp:nvSpPr>
      <dsp:spPr>
        <a:xfrm>
          <a:off x="3983849" y="232200"/>
          <a:ext cx="1277307" cy="1277307"/>
        </a:xfrm>
        <a:prstGeom prst="ellipse">
          <a:avLst/>
        </a:prstGeom>
        <a:solidFill>
          <a:schemeClr val="accent5">
            <a:hueOff val="1063560"/>
            <a:satOff val="-11946"/>
            <a:lumOff val="-2549"/>
            <a:alphaOff val="0"/>
          </a:schemeClr>
        </a:solidFill>
        <a:ln w="19050" cap="rnd" cmpd="sng" algn="ctr">
          <a:solidFill>
            <a:schemeClr val="accent5">
              <a:hueOff val="1063560"/>
              <a:satOff val="-11946"/>
              <a:lumOff val="-2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67" tIns="49567" rIns="49567" bIns="49567" numCol="1" spcCol="1270" anchor="ctr" anchorCtr="0">
          <a:noAutofit/>
        </a:bodyPr>
        <a:lstStyle/>
        <a:p>
          <a:pPr marL="0" lvl="0" indent="0" algn="ctr" defTabSz="2533650">
            <a:lnSpc>
              <a:spcPct val="90000"/>
            </a:lnSpc>
            <a:spcBef>
              <a:spcPct val="0"/>
            </a:spcBef>
            <a:spcAft>
              <a:spcPct val="35000"/>
            </a:spcAft>
            <a:buNone/>
          </a:pPr>
          <a:r>
            <a:rPr lang="es-ES" sz="5700" kern="1200"/>
            <a:t>2</a:t>
          </a:r>
          <a:endParaRPr lang="es-ES" sz="5700" kern="1200" dirty="0"/>
        </a:p>
      </dsp:txBody>
      <dsp:txXfrm>
        <a:off x="4170906" y="419257"/>
        <a:ext cx="903193" cy="903193"/>
      </dsp:txXfrm>
    </dsp:sp>
    <dsp:sp modelId="{262457FC-01EC-4338-8303-D0B46C1ABD89}">
      <dsp:nvSpPr>
        <dsp:cNvPr id="0" name=""/>
        <dsp:cNvSpPr/>
      </dsp:nvSpPr>
      <dsp:spPr>
        <a:xfrm>
          <a:off x="3090502" y="1838372"/>
          <a:ext cx="3222276" cy="1965600"/>
        </a:xfrm>
        <a:prstGeom prst="upArrowCallout">
          <a:avLst>
            <a:gd name="adj1" fmla="val 50000"/>
            <a:gd name="adj2" fmla="val 20000"/>
            <a:gd name="adj3" fmla="val 20000"/>
            <a:gd name="adj4" fmla="val 100000"/>
          </a:avLst>
        </a:prstGeom>
        <a:solidFill>
          <a:schemeClr val="accent5">
            <a:tint val="40000"/>
            <a:alpha val="90000"/>
            <a:hueOff val="1416665"/>
            <a:satOff val="-12426"/>
            <a:lumOff val="-989"/>
            <a:alphaOff val="0"/>
          </a:schemeClr>
        </a:solidFill>
        <a:ln w="19050" cap="rnd" cmpd="sng" algn="ctr">
          <a:solidFill>
            <a:schemeClr val="accent5">
              <a:tint val="40000"/>
              <a:alpha val="90000"/>
              <a:hueOff val="1416665"/>
              <a:satOff val="-12426"/>
              <a:lumOff val="-9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198" tIns="165100" rIns="213198" bIns="165100" numCol="1" spcCol="1270" anchor="t" anchorCtr="0">
          <a:noAutofit/>
        </a:bodyPr>
        <a:lstStyle/>
        <a:p>
          <a:pPr marL="0" lvl="0" indent="0" algn="just" defTabSz="622300">
            <a:lnSpc>
              <a:spcPct val="90000"/>
            </a:lnSpc>
            <a:spcBef>
              <a:spcPct val="0"/>
            </a:spcBef>
            <a:spcAft>
              <a:spcPct val="35000"/>
            </a:spcAft>
            <a:buNone/>
          </a:pPr>
          <a:r>
            <a:rPr lang="es-ES" sz="1400" kern="1200" dirty="0"/>
            <a:t>Determinar la viabilidad del desarrollo de un modelo que conjugue las características más relevantes de las tecnologías manejadas a nivel mundial para mejorar la producción de rosas.</a:t>
          </a:r>
          <a:endParaRPr lang="en-US" sz="1400" kern="1200" dirty="0"/>
        </a:p>
      </dsp:txBody>
      <dsp:txXfrm>
        <a:off x="3090502" y="2231492"/>
        <a:ext cx="3222276" cy="1572480"/>
      </dsp:txXfrm>
    </dsp:sp>
    <dsp:sp modelId="{D39AA394-343A-450B-B01B-CFAF506C4500}">
      <dsp:nvSpPr>
        <dsp:cNvPr id="0" name=""/>
        <dsp:cNvSpPr/>
      </dsp:nvSpPr>
      <dsp:spPr>
        <a:xfrm>
          <a:off x="6274200" y="870887"/>
          <a:ext cx="1351388" cy="72"/>
        </a:xfrm>
        <a:prstGeom prst="rect">
          <a:avLst/>
        </a:prstGeom>
        <a:solidFill>
          <a:schemeClr val="accent5">
            <a:tint val="40000"/>
            <a:alpha val="90000"/>
            <a:hueOff val="1699998"/>
            <a:satOff val="-14912"/>
            <a:lumOff val="-1187"/>
            <a:alphaOff val="0"/>
          </a:schemeClr>
        </a:solidFill>
        <a:ln w="19050" cap="rnd" cmpd="sng" algn="ctr">
          <a:solidFill>
            <a:schemeClr val="accent5">
              <a:tint val="40000"/>
              <a:alpha val="90000"/>
              <a:hueOff val="1699998"/>
              <a:satOff val="-14912"/>
              <a:lumOff val="-1187"/>
              <a:alphaOff val="0"/>
            </a:schemeClr>
          </a:solidFill>
          <a:prstDash val="solid"/>
        </a:ln>
        <a:effectLst/>
      </dsp:spPr>
      <dsp:style>
        <a:lnRef idx="2">
          <a:scrgbClr r="0" g="0" b="0"/>
        </a:lnRef>
        <a:fillRef idx="1">
          <a:scrgbClr r="0" g="0" b="0"/>
        </a:fillRef>
        <a:effectRef idx="0">
          <a:scrgbClr r="0" g="0" b="0"/>
        </a:effectRef>
        <a:fontRef idx="minor"/>
      </dsp:style>
    </dsp:sp>
    <dsp:sp modelId="{223DCDF8-7932-4D70-93B0-6697EE6A45C1}">
      <dsp:nvSpPr>
        <dsp:cNvPr id="0" name=""/>
        <dsp:cNvSpPr/>
      </dsp:nvSpPr>
      <dsp:spPr>
        <a:xfrm>
          <a:off x="7118113" y="260102"/>
          <a:ext cx="1277307" cy="1277307"/>
        </a:xfrm>
        <a:prstGeom prst="ellipse">
          <a:avLst/>
        </a:prstGeom>
        <a:solidFill>
          <a:schemeClr val="accent5">
            <a:hueOff val="2127120"/>
            <a:satOff val="-23891"/>
            <a:lumOff val="-5098"/>
            <a:alphaOff val="0"/>
          </a:schemeClr>
        </a:solidFill>
        <a:ln w="19050" cap="rnd" cmpd="sng" algn="ctr">
          <a:solidFill>
            <a:schemeClr val="accent5">
              <a:hueOff val="2127120"/>
              <a:satOff val="-23891"/>
              <a:lumOff val="-5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67" tIns="49567" rIns="49567" bIns="49567" numCol="1" spcCol="1270" anchor="ctr" anchorCtr="0">
          <a:noAutofit/>
        </a:bodyPr>
        <a:lstStyle/>
        <a:p>
          <a:pPr marL="0" lvl="0" indent="0" algn="just" defTabSz="1955800">
            <a:lnSpc>
              <a:spcPct val="90000"/>
            </a:lnSpc>
            <a:spcBef>
              <a:spcPct val="0"/>
            </a:spcBef>
            <a:spcAft>
              <a:spcPct val="35000"/>
            </a:spcAft>
            <a:buNone/>
          </a:pPr>
          <a:r>
            <a:rPr lang="en-US" sz="4400" kern="1200"/>
            <a:t>3</a:t>
          </a:r>
          <a:endParaRPr lang="en-US" sz="4400" kern="1200" dirty="0"/>
        </a:p>
      </dsp:txBody>
      <dsp:txXfrm>
        <a:off x="7305170" y="447159"/>
        <a:ext cx="903193" cy="903193"/>
      </dsp:txXfrm>
    </dsp:sp>
    <dsp:sp modelId="{DCDA36CF-D9AA-4C21-9EE8-20E7D4347D78}">
      <dsp:nvSpPr>
        <dsp:cNvPr id="0" name=""/>
        <dsp:cNvSpPr/>
      </dsp:nvSpPr>
      <dsp:spPr>
        <a:xfrm>
          <a:off x="6531202" y="1803364"/>
          <a:ext cx="2262865" cy="1965600"/>
        </a:xfrm>
        <a:prstGeom prst="upArrowCallout">
          <a:avLst>
            <a:gd name="adj1" fmla="val 50000"/>
            <a:gd name="adj2" fmla="val 20000"/>
            <a:gd name="adj3" fmla="val 20000"/>
            <a:gd name="adj4" fmla="val 100000"/>
          </a:avLst>
        </a:prstGeom>
        <a:solidFill>
          <a:schemeClr val="accent5">
            <a:tint val="40000"/>
            <a:alpha val="90000"/>
            <a:hueOff val="2266664"/>
            <a:satOff val="-19882"/>
            <a:lumOff val="-1583"/>
            <a:alphaOff val="0"/>
          </a:schemeClr>
        </a:solidFill>
        <a:ln w="19050" cap="rnd" cmpd="sng" algn="ctr">
          <a:solidFill>
            <a:schemeClr val="accent5">
              <a:tint val="40000"/>
              <a:alpha val="90000"/>
              <a:hueOff val="2266664"/>
              <a:satOff val="-19882"/>
              <a:lumOff val="-15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5173" tIns="165100" rIns="195173" bIns="165100" numCol="1" spcCol="1270" anchor="t" anchorCtr="0">
          <a:noAutofit/>
        </a:bodyPr>
        <a:lstStyle/>
        <a:p>
          <a:pPr marL="0" lvl="0" indent="0" algn="just" defTabSz="622300">
            <a:lnSpc>
              <a:spcPct val="90000"/>
            </a:lnSpc>
            <a:spcBef>
              <a:spcPct val="0"/>
            </a:spcBef>
            <a:spcAft>
              <a:spcPct val="35000"/>
            </a:spcAft>
            <a:buNone/>
          </a:pPr>
          <a:r>
            <a:rPr lang="es-ES" sz="1400" kern="1200" dirty="0"/>
            <a:t>Identificar las estrategias aplicadas a nivel mundial para mejorar la productividad en la producción de rosas.</a:t>
          </a:r>
          <a:endParaRPr lang="en-US" sz="1400" kern="1200" dirty="0"/>
        </a:p>
      </dsp:txBody>
      <dsp:txXfrm>
        <a:off x="6531202" y="2196484"/>
        <a:ext cx="2262865" cy="15724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9.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A6C0630C-252A-4003-8EA9-CAB9FA0640C4}" type="datetimeFigureOut">
              <a:rPr lang="es-EC" smtClean="0"/>
              <a:t>04/10/2017</a:t>
            </a:fld>
            <a:endParaRPr lang="es-EC"/>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s-EC"/>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BD2F56F5-F011-408F-A81D-FA0C33205171}" type="slidenum">
              <a:rPr lang="es-EC" smtClean="0"/>
              <a:t>‹Nº›</a:t>
            </a:fld>
            <a:endParaRPr lang="es-EC"/>
          </a:p>
        </p:txBody>
      </p:sp>
    </p:spTree>
    <p:extLst>
      <p:ext uri="{BB962C8B-B14F-4D97-AF65-F5344CB8AC3E}">
        <p14:creationId xmlns:p14="http://schemas.microsoft.com/office/powerpoint/2010/main" val="2834861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A6C0630C-252A-4003-8EA9-CAB9FA0640C4}" type="datetimeFigureOut">
              <a:rPr lang="es-EC" smtClean="0"/>
              <a:t>04/10/2017</a:t>
            </a:fld>
            <a:endParaRPr lang="es-EC"/>
          </a:p>
        </p:txBody>
      </p:sp>
      <p:sp>
        <p:nvSpPr>
          <p:cNvPr id="6" name="Footer Placeholder 5"/>
          <p:cNvSpPr>
            <a:spLocks noGrp="1"/>
          </p:cNvSpPr>
          <p:nvPr>
            <p:ph type="ftr" sz="quarter" idx="11"/>
          </p:nvPr>
        </p:nvSpPr>
        <p:spPr/>
        <p:txBody>
          <a:bodyPr/>
          <a:lstStyle/>
          <a:p>
            <a:endParaRPr lang="es-EC"/>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2F56F5-F011-408F-A81D-FA0C33205171}" type="slidenum">
              <a:rPr lang="es-EC" smtClean="0"/>
              <a:t>‹Nº›</a:t>
            </a:fld>
            <a:endParaRPr lang="es-EC"/>
          </a:p>
        </p:txBody>
      </p:sp>
    </p:spTree>
    <p:extLst>
      <p:ext uri="{BB962C8B-B14F-4D97-AF65-F5344CB8AC3E}">
        <p14:creationId xmlns:p14="http://schemas.microsoft.com/office/powerpoint/2010/main" val="2772658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A6C0630C-252A-4003-8EA9-CAB9FA0640C4}" type="datetimeFigureOut">
              <a:rPr lang="es-EC" smtClean="0"/>
              <a:t>04/10/2017</a:t>
            </a:fld>
            <a:endParaRPr lang="es-EC"/>
          </a:p>
        </p:txBody>
      </p:sp>
      <p:sp>
        <p:nvSpPr>
          <p:cNvPr id="5" name="Footer Placeholder 4"/>
          <p:cNvSpPr>
            <a:spLocks noGrp="1"/>
          </p:cNvSpPr>
          <p:nvPr>
            <p:ph type="ftr" sz="quarter" idx="11"/>
          </p:nvPr>
        </p:nvSpPr>
        <p:spPr/>
        <p:txBody>
          <a:bodyPr/>
          <a:lstStyle/>
          <a:p>
            <a:endParaRPr lang="es-EC"/>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2F56F5-F011-408F-A81D-FA0C33205171}" type="slidenum">
              <a:rPr lang="es-EC" smtClean="0"/>
              <a:t>‹Nº›</a:t>
            </a:fld>
            <a:endParaRPr lang="es-EC"/>
          </a:p>
        </p:txBody>
      </p:sp>
    </p:spTree>
    <p:extLst>
      <p:ext uri="{BB962C8B-B14F-4D97-AF65-F5344CB8AC3E}">
        <p14:creationId xmlns:p14="http://schemas.microsoft.com/office/powerpoint/2010/main" val="3606574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A6C0630C-252A-4003-8EA9-CAB9FA0640C4}" type="datetimeFigureOut">
              <a:rPr lang="es-EC" smtClean="0"/>
              <a:t>04/10/2017</a:t>
            </a:fld>
            <a:endParaRPr lang="es-EC"/>
          </a:p>
        </p:txBody>
      </p:sp>
      <p:sp>
        <p:nvSpPr>
          <p:cNvPr id="5" name="Footer Placeholder 4"/>
          <p:cNvSpPr>
            <a:spLocks noGrp="1"/>
          </p:cNvSpPr>
          <p:nvPr>
            <p:ph type="ftr" sz="quarter" idx="11"/>
          </p:nvPr>
        </p:nvSpPr>
        <p:spPr/>
        <p:txBody>
          <a:bodyPr/>
          <a:lstStyle/>
          <a:p>
            <a:endParaRPr lang="es-EC"/>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2F56F5-F011-408F-A81D-FA0C33205171}" type="slidenum">
              <a:rPr lang="es-EC" smtClean="0"/>
              <a:t>‹Nº›</a:t>
            </a:fld>
            <a:endParaRPr lang="es-EC"/>
          </a:p>
        </p:txBody>
      </p:sp>
    </p:spTree>
    <p:extLst>
      <p:ext uri="{BB962C8B-B14F-4D97-AF65-F5344CB8AC3E}">
        <p14:creationId xmlns:p14="http://schemas.microsoft.com/office/powerpoint/2010/main" val="943560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A6C0630C-252A-4003-8EA9-CAB9FA0640C4}" type="datetimeFigureOut">
              <a:rPr lang="es-EC" smtClean="0"/>
              <a:t>04/10/2017</a:t>
            </a:fld>
            <a:endParaRPr lang="es-EC"/>
          </a:p>
        </p:txBody>
      </p:sp>
      <p:sp>
        <p:nvSpPr>
          <p:cNvPr id="5" name="Footer Placeholder 4"/>
          <p:cNvSpPr>
            <a:spLocks noGrp="1"/>
          </p:cNvSpPr>
          <p:nvPr>
            <p:ph type="ftr" sz="quarter" idx="11"/>
          </p:nvPr>
        </p:nvSpPr>
        <p:spPr/>
        <p:txBody>
          <a:bodyPr/>
          <a:lstStyle/>
          <a:p>
            <a:endParaRPr lang="es-EC"/>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2F56F5-F011-408F-A81D-FA0C33205171}" type="slidenum">
              <a:rPr lang="es-EC" smtClean="0"/>
              <a:t>‹Nº›</a:t>
            </a:fld>
            <a:endParaRPr lang="es-EC"/>
          </a:p>
        </p:txBody>
      </p:sp>
    </p:spTree>
    <p:extLst>
      <p:ext uri="{BB962C8B-B14F-4D97-AF65-F5344CB8AC3E}">
        <p14:creationId xmlns:p14="http://schemas.microsoft.com/office/powerpoint/2010/main" val="698182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6C0630C-252A-4003-8EA9-CAB9FA0640C4}" type="datetimeFigureOut">
              <a:rPr lang="es-EC" smtClean="0"/>
              <a:t>04/10/2017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BD2F56F5-F011-408F-A81D-FA0C33205171}" type="slidenum">
              <a:rPr lang="es-EC" smtClean="0"/>
              <a:t>‹Nº›</a:t>
            </a:fld>
            <a:endParaRPr lang="es-EC"/>
          </a:p>
        </p:txBody>
      </p:sp>
    </p:spTree>
    <p:extLst>
      <p:ext uri="{BB962C8B-B14F-4D97-AF65-F5344CB8AC3E}">
        <p14:creationId xmlns:p14="http://schemas.microsoft.com/office/powerpoint/2010/main" val="3716242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6C0630C-252A-4003-8EA9-CAB9FA0640C4}" type="datetimeFigureOut">
              <a:rPr lang="es-EC" smtClean="0"/>
              <a:t>04/10/2017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BD2F56F5-F011-408F-A81D-FA0C33205171}" type="slidenum">
              <a:rPr lang="es-EC" smtClean="0"/>
              <a:t>‹Nº›</a:t>
            </a:fld>
            <a:endParaRPr lang="es-EC"/>
          </a:p>
        </p:txBody>
      </p:sp>
    </p:spTree>
    <p:extLst>
      <p:ext uri="{BB962C8B-B14F-4D97-AF65-F5344CB8AC3E}">
        <p14:creationId xmlns:p14="http://schemas.microsoft.com/office/powerpoint/2010/main" val="986074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6C0630C-252A-4003-8EA9-CAB9FA0640C4}" type="datetimeFigureOut">
              <a:rPr lang="es-EC" smtClean="0"/>
              <a:t>04/10/2017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D2F56F5-F011-408F-A81D-FA0C33205171}" type="slidenum">
              <a:rPr lang="es-EC" smtClean="0"/>
              <a:t>‹Nº›</a:t>
            </a:fld>
            <a:endParaRPr lang="es-EC"/>
          </a:p>
        </p:txBody>
      </p:sp>
    </p:spTree>
    <p:extLst>
      <p:ext uri="{BB962C8B-B14F-4D97-AF65-F5344CB8AC3E}">
        <p14:creationId xmlns:p14="http://schemas.microsoft.com/office/powerpoint/2010/main" val="2842756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6C0630C-252A-4003-8EA9-CAB9FA0640C4}" type="datetimeFigureOut">
              <a:rPr lang="es-EC" smtClean="0"/>
              <a:t>04/10/2017</a:t>
            </a:fld>
            <a:endParaRPr lang="es-EC"/>
          </a:p>
        </p:txBody>
      </p:sp>
      <p:sp>
        <p:nvSpPr>
          <p:cNvPr id="5" name="Footer Placeholder 4"/>
          <p:cNvSpPr>
            <a:spLocks noGrp="1"/>
          </p:cNvSpPr>
          <p:nvPr>
            <p:ph type="ftr" sz="quarter" idx="11"/>
          </p:nvPr>
        </p:nvSpPr>
        <p:spPr/>
        <p:txBody>
          <a:bodyPr/>
          <a:lstStyle/>
          <a:p>
            <a:endParaRPr lang="es-EC"/>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2F56F5-F011-408F-A81D-FA0C33205171}" type="slidenum">
              <a:rPr lang="es-EC" smtClean="0"/>
              <a:t>‹Nº›</a:t>
            </a:fld>
            <a:endParaRPr lang="es-EC"/>
          </a:p>
        </p:txBody>
      </p:sp>
    </p:spTree>
    <p:extLst>
      <p:ext uri="{BB962C8B-B14F-4D97-AF65-F5344CB8AC3E}">
        <p14:creationId xmlns:p14="http://schemas.microsoft.com/office/powerpoint/2010/main" val="1395928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6C0630C-252A-4003-8EA9-CAB9FA0640C4}" type="datetimeFigureOut">
              <a:rPr lang="es-EC" smtClean="0"/>
              <a:t>04/10/2017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D2F56F5-F011-408F-A81D-FA0C33205171}" type="slidenum">
              <a:rPr lang="es-EC" smtClean="0"/>
              <a:t>‹Nº›</a:t>
            </a:fld>
            <a:endParaRPr lang="es-EC"/>
          </a:p>
        </p:txBody>
      </p:sp>
    </p:spTree>
    <p:extLst>
      <p:ext uri="{BB962C8B-B14F-4D97-AF65-F5344CB8AC3E}">
        <p14:creationId xmlns:p14="http://schemas.microsoft.com/office/powerpoint/2010/main" val="1653699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A6C0630C-252A-4003-8EA9-CAB9FA0640C4}" type="datetimeFigureOut">
              <a:rPr lang="es-EC" smtClean="0"/>
              <a:t>04/10/2017</a:t>
            </a:fld>
            <a:endParaRPr lang="es-EC"/>
          </a:p>
        </p:txBody>
      </p:sp>
      <p:sp>
        <p:nvSpPr>
          <p:cNvPr id="5" name="Footer Placeholder 4"/>
          <p:cNvSpPr>
            <a:spLocks noGrp="1"/>
          </p:cNvSpPr>
          <p:nvPr>
            <p:ph type="ftr" sz="quarter" idx="11"/>
          </p:nvPr>
        </p:nvSpPr>
        <p:spPr/>
        <p:txBody>
          <a:bodyPr/>
          <a:lstStyle/>
          <a:p>
            <a:endParaRPr lang="es-EC"/>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2F56F5-F011-408F-A81D-FA0C33205171}" type="slidenum">
              <a:rPr lang="es-EC" smtClean="0"/>
              <a:t>‹Nº›</a:t>
            </a:fld>
            <a:endParaRPr lang="es-EC"/>
          </a:p>
        </p:txBody>
      </p:sp>
    </p:spTree>
    <p:extLst>
      <p:ext uri="{BB962C8B-B14F-4D97-AF65-F5344CB8AC3E}">
        <p14:creationId xmlns:p14="http://schemas.microsoft.com/office/powerpoint/2010/main" val="3145190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6C0630C-252A-4003-8EA9-CAB9FA0640C4}" type="datetimeFigureOut">
              <a:rPr lang="es-EC" smtClean="0"/>
              <a:t>04/10/2017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D2F56F5-F011-408F-A81D-FA0C33205171}" type="slidenum">
              <a:rPr lang="es-EC" smtClean="0"/>
              <a:t>‹Nº›</a:t>
            </a:fld>
            <a:endParaRPr lang="es-EC"/>
          </a:p>
        </p:txBody>
      </p:sp>
    </p:spTree>
    <p:extLst>
      <p:ext uri="{BB962C8B-B14F-4D97-AF65-F5344CB8AC3E}">
        <p14:creationId xmlns:p14="http://schemas.microsoft.com/office/powerpoint/2010/main" val="2614882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6C0630C-252A-4003-8EA9-CAB9FA0640C4}" type="datetimeFigureOut">
              <a:rPr lang="es-EC" smtClean="0"/>
              <a:t>04/10/2017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BD2F56F5-F011-408F-A81D-FA0C33205171}" type="slidenum">
              <a:rPr lang="es-EC" smtClean="0"/>
              <a:t>‹Nº›</a:t>
            </a:fld>
            <a:endParaRPr lang="es-EC"/>
          </a:p>
        </p:txBody>
      </p:sp>
    </p:spTree>
    <p:extLst>
      <p:ext uri="{BB962C8B-B14F-4D97-AF65-F5344CB8AC3E}">
        <p14:creationId xmlns:p14="http://schemas.microsoft.com/office/powerpoint/2010/main" val="1226027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6C0630C-252A-4003-8EA9-CAB9FA0640C4}" type="datetimeFigureOut">
              <a:rPr lang="es-EC" smtClean="0"/>
              <a:t>04/10/2017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BD2F56F5-F011-408F-A81D-FA0C33205171}" type="slidenum">
              <a:rPr lang="es-EC" smtClean="0"/>
              <a:t>‹Nº›</a:t>
            </a:fld>
            <a:endParaRPr lang="es-EC"/>
          </a:p>
        </p:txBody>
      </p:sp>
    </p:spTree>
    <p:extLst>
      <p:ext uri="{BB962C8B-B14F-4D97-AF65-F5344CB8AC3E}">
        <p14:creationId xmlns:p14="http://schemas.microsoft.com/office/powerpoint/2010/main" val="1882405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C0630C-252A-4003-8EA9-CAB9FA0640C4}" type="datetimeFigureOut">
              <a:rPr lang="es-EC" smtClean="0"/>
              <a:t>04/10/2017</a:t>
            </a:fld>
            <a:endParaRPr lang="es-EC"/>
          </a:p>
        </p:txBody>
      </p:sp>
      <p:sp>
        <p:nvSpPr>
          <p:cNvPr id="3" name="Footer Placeholder 2"/>
          <p:cNvSpPr>
            <a:spLocks noGrp="1"/>
          </p:cNvSpPr>
          <p:nvPr>
            <p:ph type="ftr" sz="quarter" idx="11"/>
          </p:nvPr>
        </p:nvSpPr>
        <p:spPr/>
        <p:txBody>
          <a:bodyPr/>
          <a:lstStyle/>
          <a:p>
            <a:endParaRPr lang="es-EC"/>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D2F56F5-F011-408F-A81D-FA0C33205171}" type="slidenum">
              <a:rPr lang="es-EC" smtClean="0"/>
              <a:t>‹Nº›</a:t>
            </a:fld>
            <a:endParaRPr lang="es-EC"/>
          </a:p>
        </p:txBody>
      </p:sp>
    </p:spTree>
    <p:extLst>
      <p:ext uri="{BB962C8B-B14F-4D97-AF65-F5344CB8AC3E}">
        <p14:creationId xmlns:p14="http://schemas.microsoft.com/office/powerpoint/2010/main" val="75654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A6C0630C-252A-4003-8EA9-CAB9FA0640C4}" type="datetimeFigureOut">
              <a:rPr lang="es-EC" smtClean="0"/>
              <a:t>04/10/2017</a:t>
            </a:fld>
            <a:endParaRPr lang="es-EC"/>
          </a:p>
        </p:txBody>
      </p:sp>
      <p:sp>
        <p:nvSpPr>
          <p:cNvPr id="6" name="Footer Placeholder 5"/>
          <p:cNvSpPr>
            <a:spLocks noGrp="1"/>
          </p:cNvSpPr>
          <p:nvPr>
            <p:ph type="ftr" sz="quarter" idx="11"/>
          </p:nvPr>
        </p:nvSpPr>
        <p:spPr/>
        <p:txBody>
          <a:bodyPr/>
          <a:lstStyle/>
          <a:p>
            <a:endParaRPr lang="es-EC"/>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2F56F5-F011-408F-A81D-FA0C33205171}" type="slidenum">
              <a:rPr lang="es-EC" smtClean="0"/>
              <a:t>‹Nº›</a:t>
            </a:fld>
            <a:endParaRPr lang="es-EC"/>
          </a:p>
        </p:txBody>
      </p:sp>
    </p:spTree>
    <p:extLst>
      <p:ext uri="{BB962C8B-B14F-4D97-AF65-F5344CB8AC3E}">
        <p14:creationId xmlns:p14="http://schemas.microsoft.com/office/powerpoint/2010/main" val="283883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A6C0630C-252A-4003-8EA9-CAB9FA0640C4}" type="datetimeFigureOut">
              <a:rPr lang="es-EC" smtClean="0"/>
              <a:t>04/10/2017</a:t>
            </a:fld>
            <a:endParaRPr lang="es-EC"/>
          </a:p>
        </p:txBody>
      </p:sp>
      <p:sp>
        <p:nvSpPr>
          <p:cNvPr id="6" name="Footer Placeholder 5"/>
          <p:cNvSpPr>
            <a:spLocks noGrp="1"/>
          </p:cNvSpPr>
          <p:nvPr>
            <p:ph type="ftr" sz="quarter" idx="11"/>
          </p:nvPr>
        </p:nvSpPr>
        <p:spPr/>
        <p:txBody>
          <a:bodyPr/>
          <a:lstStyle/>
          <a:p>
            <a:endParaRPr lang="es-EC"/>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2F56F5-F011-408F-A81D-FA0C33205171}" type="slidenum">
              <a:rPr lang="es-EC" smtClean="0"/>
              <a:t>‹Nº›</a:t>
            </a:fld>
            <a:endParaRPr lang="es-EC"/>
          </a:p>
        </p:txBody>
      </p:sp>
    </p:spTree>
    <p:extLst>
      <p:ext uri="{BB962C8B-B14F-4D97-AF65-F5344CB8AC3E}">
        <p14:creationId xmlns:p14="http://schemas.microsoft.com/office/powerpoint/2010/main" val="3738349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s-EC"/>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6C0630C-252A-4003-8EA9-CAB9FA0640C4}" type="datetimeFigureOut">
              <a:rPr lang="es-EC" smtClean="0"/>
              <a:t>04/10/2017</a:t>
            </a:fld>
            <a:endParaRPr lang="es-EC"/>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D2F56F5-F011-408F-A81D-FA0C33205171}" type="slidenum">
              <a:rPr lang="es-EC" smtClean="0"/>
              <a:t>‹Nº›</a:t>
            </a:fld>
            <a:endParaRPr lang="es-EC"/>
          </a:p>
        </p:txBody>
      </p:sp>
    </p:spTree>
    <p:extLst>
      <p:ext uri="{BB962C8B-B14F-4D97-AF65-F5344CB8AC3E}">
        <p14:creationId xmlns:p14="http://schemas.microsoft.com/office/powerpoint/2010/main" val="438823714"/>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 id="214748385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8.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8.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19.xml"/><Relationship Id="rId13" Type="http://schemas.openxmlformats.org/officeDocument/2006/relationships/diagramLayout" Target="../diagrams/layout20.xml"/><Relationship Id="rId18" Type="http://schemas.openxmlformats.org/officeDocument/2006/relationships/diagramLayout" Target="../diagrams/layout21.xml"/><Relationship Id="rId3" Type="http://schemas.openxmlformats.org/officeDocument/2006/relationships/diagramLayout" Target="../diagrams/layout18.xml"/><Relationship Id="rId21" Type="http://schemas.microsoft.com/office/2007/relationships/diagramDrawing" Target="../diagrams/drawing21.xml"/><Relationship Id="rId7" Type="http://schemas.openxmlformats.org/officeDocument/2006/relationships/diagramData" Target="../diagrams/data19.xml"/><Relationship Id="rId12" Type="http://schemas.openxmlformats.org/officeDocument/2006/relationships/diagramData" Target="../diagrams/data20.xml"/><Relationship Id="rId17" Type="http://schemas.openxmlformats.org/officeDocument/2006/relationships/diagramData" Target="../diagrams/data21.xml"/><Relationship Id="rId2" Type="http://schemas.openxmlformats.org/officeDocument/2006/relationships/diagramData" Target="../diagrams/data18.xml"/><Relationship Id="rId16" Type="http://schemas.microsoft.com/office/2007/relationships/diagramDrawing" Target="../diagrams/drawing20.xml"/><Relationship Id="rId20" Type="http://schemas.openxmlformats.org/officeDocument/2006/relationships/diagramColors" Target="../diagrams/colors21.xml"/><Relationship Id="rId1" Type="http://schemas.openxmlformats.org/officeDocument/2006/relationships/slideLayout" Target="../slideLayouts/slideLayout8.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5" Type="http://schemas.openxmlformats.org/officeDocument/2006/relationships/diagramColors" Target="../diagrams/colors20.xml"/><Relationship Id="rId10" Type="http://schemas.openxmlformats.org/officeDocument/2006/relationships/diagramColors" Target="../diagrams/colors19.xml"/><Relationship Id="rId19" Type="http://schemas.openxmlformats.org/officeDocument/2006/relationships/diagramQuickStyle" Target="../diagrams/quickStyle21.xml"/><Relationship Id="rId4" Type="http://schemas.openxmlformats.org/officeDocument/2006/relationships/diagramQuickStyle" Target="../diagrams/quickStyle18.xml"/><Relationship Id="rId9" Type="http://schemas.openxmlformats.org/officeDocument/2006/relationships/diagramQuickStyle" Target="../diagrams/quickStyle19.xml"/><Relationship Id="rId14" Type="http://schemas.openxmlformats.org/officeDocument/2006/relationships/diagramQuickStyle" Target="../diagrams/quickStyle2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8.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8.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8.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8.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18" Type="http://schemas.openxmlformats.org/officeDocument/2006/relationships/diagramLayout" Target="../diagrams/layout7.xml"/><Relationship Id="rId3" Type="http://schemas.openxmlformats.org/officeDocument/2006/relationships/diagramLayout" Target="../diagrams/layout4.xml"/><Relationship Id="rId21" Type="http://schemas.microsoft.com/office/2007/relationships/diagramDrawing" Target="../diagrams/drawing7.xml"/><Relationship Id="rId7" Type="http://schemas.openxmlformats.org/officeDocument/2006/relationships/diagramData" Target="../diagrams/data5.xml"/><Relationship Id="rId12" Type="http://schemas.openxmlformats.org/officeDocument/2006/relationships/diagramData" Target="../diagrams/data6.xml"/><Relationship Id="rId17" Type="http://schemas.openxmlformats.org/officeDocument/2006/relationships/diagramData" Target="../diagrams/data7.xml"/><Relationship Id="rId2" Type="http://schemas.openxmlformats.org/officeDocument/2006/relationships/diagramData" Target="../diagrams/data4.xml"/><Relationship Id="rId16" Type="http://schemas.microsoft.com/office/2007/relationships/diagramDrawing" Target="../diagrams/drawing6.xml"/><Relationship Id="rId20" Type="http://schemas.openxmlformats.org/officeDocument/2006/relationships/diagramColors" Target="../diagrams/colors7.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19" Type="http://schemas.openxmlformats.org/officeDocument/2006/relationships/diagramQuickStyle" Target="../diagrams/quickStyle7.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8A867EC-F99C-4365-9DE4-EA886C4DD808}"/>
              </a:ext>
            </a:extLst>
          </p:cNvPr>
          <p:cNvPicPr>
            <a:picLocks noChangeAspect="1"/>
          </p:cNvPicPr>
          <p:nvPr/>
        </p:nvPicPr>
        <p:blipFill>
          <a:blip r:embed="rId2"/>
          <a:stretch>
            <a:fillRect/>
          </a:stretch>
        </p:blipFill>
        <p:spPr>
          <a:xfrm>
            <a:off x="8729311" y="2010332"/>
            <a:ext cx="2489471" cy="2501383"/>
          </a:xfrm>
          <a:prstGeom prst="rect">
            <a:avLst/>
          </a:prstGeom>
        </p:spPr>
      </p:pic>
      <p:sp>
        <p:nvSpPr>
          <p:cNvPr id="3" name="Subtítulo 2">
            <a:extLst>
              <a:ext uri="{FF2B5EF4-FFF2-40B4-BE49-F238E27FC236}">
                <a16:creationId xmlns:a16="http://schemas.microsoft.com/office/drawing/2014/main" id="{4C64FE1E-D6C9-445B-98B4-C94C0D78478F}"/>
              </a:ext>
            </a:extLst>
          </p:cNvPr>
          <p:cNvSpPr>
            <a:spLocks noGrp="1"/>
          </p:cNvSpPr>
          <p:nvPr>
            <p:ph type="subTitle" idx="1"/>
          </p:nvPr>
        </p:nvSpPr>
        <p:spPr>
          <a:xfrm>
            <a:off x="817635" y="2381300"/>
            <a:ext cx="7828654" cy="2060388"/>
          </a:xfrm>
        </p:spPr>
        <p:txBody>
          <a:bodyPr>
            <a:normAutofit/>
          </a:bodyPr>
          <a:lstStyle/>
          <a:p>
            <a:pPr algn="just"/>
            <a:r>
              <a:rPr lang="es-EC" sz="2400"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UNIVERSIDAD DE LAS FUERZAS ARMADAS – ESPE</a:t>
            </a:r>
            <a:br>
              <a:rPr lang="es-EC" sz="2400"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br>
            <a:br>
              <a:rPr lang="es-EC" sz="2400"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br>
            <a:r>
              <a:rPr lang="es-ES" sz="2400"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MAESTRÍA EN GESTIÓN DE SISTEMAS DE INFORMACIÓN E INTELIGENCIA DE NEGOCIOS</a:t>
            </a:r>
            <a:endParaRPr lang="es-ES" sz="2000"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1188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E15247A-A6FF-4B44-ACF7-61BF07FB4336}"/>
              </a:ext>
            </a:extLst>
          </p:cNvPr>
          <p:cNvSpPr>
            <a:spLocks noGrp="1"/>
          </p:cNvSpPr>
          <p:nvPr>
            <p:ph type="title"/>
          </p:nvPr>
        </p:nvSpPr>
        <p:spPr>
          <a:xfrm>
            <a:off x="1737416" y="2095184"/>
            <a:ext cx="4351023" cy="2283823"/>
          </a:xfrm>
        </p:spPr>
        <p:txBody>
          <a:bodyPr/>
          <a:lstStyle/>
          <a:p>
            <a:r>
              <a:rPr lang="es-ES" b="1" dirty="0"/>
              <a:t>METODOLOGÍA</a:t>
            </a:r>
            <a:endParaRPr lang="es-EC" dirty="0"/>
          </a:p>
        </p:txBody>
      </p:sp>
      <p:sp>
        <p:nvSpPr>
          <p:cNvPr id="5" name="Marcador de texto 4">
            <a:extLst>
              <a:ext uri="{FF2B5EF4-FFF2-40B4-BE49-F238E27FC236}">
                <a16:creationId xmlns:a16="http://schemas.microsoft.com/office/drawing/2014/main" id="{5B95C36E-25F0-4899-868F-CE687DCE0DE1}"/>
              </a:ext>
            </a:extLst>
          </p:cNvPr>
          <p:cNvSpPr>
            <a:spLocks noGrp="1"/>
          </p:cNvSpPr>
          <p:nvPr>
            <p:ph type="body" idx="1"/>
          </p:nvPr>
        </p:nvSpPr>
        <p:spPr/>
        <p:txBody>
          <a:bodyPr/>
          <a:lstStyle/>
          <a:p>
            <a:r>
              <a:rPr lang="es-ES" b="1" dirty="0"/>
              <a:t>Mapeo Sistemático de literatura</a:t>
            </a:r>
            <a:endParaRPr lang="es-EC" dirty="0"/>
          </a:p>
        </p:txBody>
      </p:sp>
      <p:sp>
        <p:nvSpPr>
          <p:cNvPr id="6" name="Marcador de texto 6">
            <a:extLst>
              <a:ext uri="{FF2B5EF4-FFF2-40B4-BE49-F238E27FC236}">
                <a16:creationId xmlns:a16="http://schemas.microsoft.com/office/drawing/2014/main" id="{28279894-1694-454E-8884-290A6F14301A}"/>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Objetivos específicos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Metodología</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Resultados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Conclusiones y recomendaciones</a:t>
            </a:r>
            <a:endParaRPr lang="es-EC" dirty="0">
              <a:solidFill>
                <a:schemeClr val="bg1"/>
              </a:solidFill>
              <a:latin typeface="Arial" panose="020B0604020202020204" pitchFamily="34" charset="0"/>
              <a:cs typeface="Arial" panose="020B0604020202020204" pitchFamily="34" charset="0"/>
            </a:endParaRPr>
          </a:p>
        </p:txBody>
      </p:sp>
      <p:sp>
        <p:nvSpPr>
          <p:cNvPr id="7" name="Flecha: a la derecha 6">
            <a:extLst>
              <a:ext uri="{FF2B5EF4-FFF2-40B4-BE49-F238E27FC236}">
                <a16:creationId xmlns:a16="http://schemas.microsoft.com/office/drawing/2014/main" id="{2CA47026-199E-424C-9EFF-BB809F818E3B}"/>
              </a:ext>
            </a:extLst>
          </p:cNvPr>
          <p:cNvSpPr/>
          <p:nvPr/>
        </p:nvSpPr>
        <p:spPr>
          <a:xfrm>
            <a:off x="110647" y="4897199"/>
            <a:ext cx="250521" cy="215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1090760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F0F8AF-8484-44E0-8CDF-6BE6CDB8D3FA}"/>
              </a:ext>
            </a:extLst>
          </p:cNvPr>
          <p:cNvSpPr>
            <a:spLocks noGrp="1"/>
          </p:cNvSpPr>
          <p:nvPr>
            <p:ph type="title"/>
          </p:nvPr>
        </p:nvSpPr>
        <p:spPr/>
        <p:txBody>
          <a:bodyPr/>
          <a:lstStyle/>
          <a:p>
            <a:r>
              <a:rPr lang="es-ES" b="1" dirty="0"/>
              <a:t>MAPEO SISTEMÁTICO DE LITERATURA</a:t>
            </a:r>
            <a:endParaRPr lang="es-EC" dirty="0"/>
          </a:p>
        </p:txBody>
      </p:sp>
      <p:graphicFrame>
        <p:nvGraphicFramePr>
          <p:cNvPr id="6" name="Marcador de contenido 5">
            <a:extLst>
              <a:ext uri="{FF2B5EF4-FFF2-40B4-BE49-F238E27FC236}">
                <a16:creationId xmlns:a16="http://schemas.microsoft.com/office/drawing/2014/main" id="{5335FD27-872D-405D-A95A-85315C92B15D}"/>
              </a:ext>
            </a:extLst>
          </p:cNvPr>
          <p:cNvGraphicFramePr>
            <a:graphicFrameLocks noGrp="1"/>
          </p:cNvGraphicFramePr>
          <p:nvPr>
            <p:ph idx="1"/>
            <p:extLst>
              <p:ext uri="{D42A27DB-BD31-4B8C-83A1-F6EECF244321}">
                <p14:modId xmlns:p14="http://schemas.microsoft.com/office/powerpoint/2010/main" val="213665616"/>
              </p:ext>
            </p:extLst>
          </p:nvPr>
        </p:nvGraphicFramePr>
        <p:xfrm>
          <a:off x="5781675" y="1447800"/>
          <a:ext cx="51895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texto 6">
            <a:extLst>
              <a:ext uri="{FF2B5EF4-FFF2-40B4-BE49-F238E27FC236}">
                <a16:creationId xmlns:a16="http://schemas.microsoft.com/office/drawing/2014/main" id="{7B4D7C2F-71AA-47B1-97FD-E1DE236E17AF}"/>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Objetivos específicos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Metodología</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Resultados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Conclusiones y recomendaciones</a:t>
            </a:r>
            <a:endParaRPr lang="es-EC" dirty="0">
              <a:solidFill>
                <a:schemeClr val="bg1"/>
              </a:solidFill>
              <a:latin typeface="Arial" panose="020B0604020202020204" pitchFamily="34" charset="0"/>
              <a:cs typeface="Arial" panose="020B0604020202020204" pitchFamily="34" charset="0"/>
            </a:endParaRPr>
          </a:p>
        </p:txBody>
      </p:sp>
      <p:sp>
        <p:nvSpPr>
          <p:cNvPr id="5" name="Flecha: a la derecha 4">
            <a:extLst>
              <a:ext uri="{FF2B5EF4-FFF2-40B4-BE49-F238E27FC236}">
                <a16:creationId xmlns:a16="http://schemas.microsoft.com/office/drawing/2014/main" id="{1EAF9184-DADC-4AE8-BB1C-524D4738B3DC}"/>
              </a:ext>
            </a:extLst>
          </p:cNvPr>
          <p:cNvSpPr/>
          <p:nvPr/>
        </p:nvSpPr>
        <p:spPr>
          <a:xfrm>
            <a:off x="110647" y="4897199"/>
            <a:ext cx="250521" cy="215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2696756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EA64152-C00E-4661-884D-326E034FD8AF}"/>
              </a:ext>
            </a:extLst>
          </p:cNvPr>
          <p:cNvSpPr>
            <a:spLocks noGrp="1"/>
          </p:cNvSpPr>
          <p:nvPr>
            <p:ph type="title"/>
          </p:nvPr>
        </p:nvSpPr>
        <p:spPr>
          <a:xfrm>
            <a:off x="1173743" y="499997"/>
            <a:ext cx="2793158" cy="1600200"/>
          </a:xfrm>
        </p:spPr>
        <p:txBody>
          <a:bodyPr/>
          <a:lstStyle/>
          <a:p>
            <a:r>
              <a:rPr lang="es-ES" b="1" dirty="0"/>
              <a:t>PREGUNTA DE INVESTIGACIÓN</a:t>
            </a:r>
            <a:endParaRPr lang="es-EC" b="1" dirty="0"/>
          </a:p>
        </p:txBody>
      </p:sp>
      <p:sp>
        <p:nvSpPr>
          <p:cNvPr id="7" name="Marcador de contenido 6">
            <a:extLst>
              <a:ext uri="{FF2B5EF4-FFF2-40B4-BE49-F238E27FC236}">
                <a16:creationId xmlns:a16="http://schemas.microsoft.com/office/drawing/2014/main" id="{D8F85008-758E-417D-AEEC-B73C47122A05}"/>
              </a:ext>
            </a:extLst>
          </p:cNvPr>
          <p:cNvSpPr>
            <a:spLocks noGrp="1"/>
          </p:cNvSpPr>
          <p:nvPr>
            <p:ph idx="1"/>
          </p:nvPr>
        </p:nvSpPr>
        <p:spPr/>
        <p:txBody>
          <a:bodyPr>
            <a:normAutofit/>
          </a:bodyPr>
          <a:lstStyle/>
          <a:p>
            <a:r>
              <a:rPr lang="es-ES" dirty="0"/>
              <a:t>RQ1: ¿Qué tipos de tecnologías son utilizadas en la producción de rosas y cuáles son sus características?</a:t>
            </a:r>
            <a:endParaRPr lang="es-EC" dirty="0"/>
          </a:p>
          <a:p>
            <a:r>
              <a:rPr lang="es-ES" dirty="0"/>
              <a:t>RQ2: ¿Cuál es la frecuencia de innovación tecnológica a nivel mundial tendiente a mejorar la producción de rosas?</a:t>
            </a:r>
            <a:endParaRPr lang="es-EC" dirty="0"/>
          </a:p>
          <a:p>
            <a:r>
              <a:rPr lang="es-ES" dirty="0"/>
              <a:t>RQ3: ¿Bajo qué criterios pueden clasificarse las tecnologías orientadas a la mejora de la producción de rosas?</a:t>
            </a:r>
            <a:endParaRPr lang="es-EC" dirty="0"/>
          </a:p>
          <a:p>
            <a:r>
              <a:rPr lang="es-ES" dirty="0"/>
              <a:t>RQ4: ¿Cuáles son las estrategias aplicadas para mejorar la productividad en la producción de flores?</a:t>
            </a:r>
            <a:endParaRPr lang="es-EC" dirty="0"/>
          </a:p>
          <a:p>
            <a:pPr marL="0" indent="0">
              <a:buNone/>
            </a:pPr>
            <a:endParaRPr lang="es-EC" dirty="0"/>
          </a:p>
        </p:txBody>
      </p:sp>
      <p:sp>
        <p:nvSpPr>
          <p:cNvPr id="5" name="Marcador de texto 6">
            <a:extLst>
              <a:ext uri="{FF2B5EF4-FFF2-40B4-BE49-F238E27FC236}">
                <a16:creationId xmlns:a16="http://schemas.microsoft.com/office/drawing/2014/main" id="{8F5490A6-178A-446F-8D54-8B0D4ECF0875}"/>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Objetivos específicos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Metodología</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Resultados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Conclusiones y recomendaciones</a:t>
            </a:r>
            <a:endParaRPr lang="es-EC" dirty="0">
              <a:solidFill>
                <a:schemeClr val="bg1"/>
              </a:solidFill>
              <a:latin typeface="Arial" panose="020B0604020202020204" pitchFamily="34" charset="0"/>
              <a:cs typeface="Arial" panose="020B0604020202020204" pitchFamily="34" charset="0"/>
            </a:endParaRPr>
          </a:p>
        </p:txBody>
      </p:sp>
      <p:sp>
        <p:nvSpPr>
          <p:cNvPr id="6" name="Flecha: a la derecha 5">
            <a:extLst>
              <a:ext uri="{FF2B5EF4-FFF2-40B4-BE49-F238E27FC236}">
                <a16:creationId xmlns:a16="http://schemas.microsoft.com/office/drawing/2014/main" id="{7A133DAC-64C0-475C-B903-6008EB97FEB2}"/>
              </a:ext>
            </a:extLst>
          </p:cNvPr>
          <p:cNvSpPr/>
          <p:nvPr/>
        </p:nvSpPr>
        <p:spPr>
          <a:xfrm>
            <a:off x="110647" y="4897199"/>
            <a:ext cx="250521" cy="215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Marcador de texto 3">
            <a:extLst>
              <a:ext uri="{FF2B5EF4-FFF2-40B4-BE49-F238E27FC236}">
                <a16:creationId xmlns:a16="http://schemas.microsoft.com/office/drawing/2014/main" id="{D57A4565-1F77-4055-A8D3-640E66B60988}"/>
              </a:ext>
            </a:extLst>
          </p:cNvPr>
          <p:cNvSpPr>
            <a:spLocks noGrp="1"/>
          </p:cNvSpPr>
          <p:nvPr>
            <p:ph type="body" sz="half" idx="2"/>
          </p:nvPr>
        </p:nvSpPr>
        <p:spPr>
          <a:xfrm>
            <a:off x="1859630" y="2298526"/>
            <a:ext cx="2810197" cy="1183710"/>
          </a:xfrm>
        </p:spPr>
        <p:txBody>
          <a:bodyPr/>
          <a:lstStyle/>
          <a:p>
            <a:pPr algn="just"/>
            <a:r>
              <a:rPr lang="es-EC" dirty="0"/>
              <a:t>Cumplimiento de objetivos</a:t>
            </a:r>
          </a:p>
          <a:p>
            <a:pPr algn="just"/>
            <a:endParaRPr lang="es-EC" dirty="0"/>
          </a:p>
        </p:txBody>
      </p:sp>
    </p:spTree>
    <p:extLst>
      <p:ext uri="{BB962C8B-B14F-4D97-AF65-F5344CB8AC3E}">
        <p14:creationId xmlns:p14="http://schemas.microsoft.com/office/powerpoint/2010/main" val="7677899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FB6002-08EB-4818-A4E4-79FFD303CCBF}"/>
              </a:ext>
            </a:extLst>
          </p:cNvPr>
          <p:cNvSpPr>
            <a:spLocks noGrp="1"/>
          </p:cNvSpPr>
          <p:nvPr>
            <p:ph type="title"/>
          </p:nvPr>
        </p:nvSpPr>
        <p:spPr>
          <a:xfrm>
            <a:off x="1167480" y="698326"/>
            <a:ext cx="2793158" cy="1600200"/>
          </a:xfrm>
        </p:spPr>
        <p:txBody>
          <a:bodyPr>
            <a:normAutofit/>
          </a:bodyPr>
          <a:lstStyle/>
          <a:p>
            <a:r>
              <a:rPr lang="es-EC" b="1" dirty="0"/>
              <a:t>CRITERIOS DE INCLUSIÓN Y EXCLUSIÓN</a:t>
            </a:r>
            <a:br>
              <a:rPr lang="es-EC" b="1" dirty="0"/>
            </a:br>
            <a:endParaRPr lang="es-EC" dirty="0"/>
          </a:p>
        </p:txBody>
      </p:sp>
      <p:graphicFrame>
        <p:nvGraphicFramePr>
          <p:cNvPr id="5" name="Marcador de contenido 4">
            <a:extLst>
              <a:ext uri="{FF2B5EF4-FFF2-40B4-BE49-F238E27FC236}">
                <a16:creationId xmlns:a16="http://schemas.microsoft.com/office/drawing/2014/main" id="{ED4B582A-6AD2-460A-826E-2501B8BD2FAA}"/>
              </a:ext>
            </a:extLst>
          </p:cNvPr>
          <p:cNvGraphicFramePr>
            <a:graphicFrameLocks noGrp="1"/>
          </p:cNvGraphicFramePr>
          <p:nvPr>
            <p:ph idx="1"/>
            <p:extLst>
              <p:ext uri="{D42A27DB-BD31-4B8C-83A1-F6EECF244321}">
                <p14:modId xmlns:p14="http://schemas.microsoft.com/office/powerpoint/2010/main" val="3720135216"/>
              </p:ext>
            </p:extLst>
          </p:nvPr>
        </p:nvGraphicFramePr>
        <p:xfrm>
          <a:off x="5289630" y="706055"/>
          <a:ext cx="5681583" cy="5636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texto 3">
            <a:extLst>
              <a:ext uri="{FF2B5EF4-FFF2-40B4-BE49-F238E27FC236}">
                <a16:creationId xmlns:a16="http://schemas.microsoft.com/office/drawing/2014/main" id="{A9EFA152-9557-4433-BFFC-3803A1309E4B}"/>
              </a:ext>
            </a:extLst>
          </p:cNvPr>
          <p:cNvSpPr>
            <a:spLocks noGrp="1"/>
          </p:cNvSpPr>
          <p:nvPr>
            <p:ph type="body" sz="half" idx="2"/>
          </p:nvPr>
        </p:nvSpPr>
        <p:spPr>
          <a:xfrm>
            <a:off x="1859630" y="2298526"/>
            <a:ext cx="2810197" cy="1183710"/>
          </a:xfrm>
        </p:spPr>
        <p:txBody>
          <a:bodyPr/>
          <a:lstStyle/>
          <a:p>
            <a:pPr algn="just"/>
            <a:r>
              <a:rPr lang="es-ES" dirty="0"/>
              <a:t>Se definen para ubicar estudios primarios que respondan a las características deseadas para la revisión.</a:t>
            </a:r>
            <a:endParaRPr lang="es-EC" dirty="0"/>
          </a:p>
          <a:p>
            <a:pPr algn="just"/>
            <a:endParaRPr lang="es-EC" dirty="0"/>
          </a:p>
        </p:txBody>
      </p:sp>
      <p:sp>
        <p:nvSpPr>
          <p:cNvPr id="6" name="Marcador de texto 6">
            <a:extLst>
              <a:ext uri="{FF2B5EF4-FFF2-40B4-BE49-F238E27FC236}">
                <a16:creationId xmlns:a16="http://schemas.microsoft.com/office/drawing/2014/main" id="{57924756-BA42-48BB-B105-D32727F4F162}"/>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Objetivos específicos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Metodología</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Resultados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Conclusiones y recomendaciones</a:t>
            </a:r>
            <a:endParaRPr lang="es-EC" dirty="0">
              <a:solidFill>
                <a:schemeClr val="bg1"/>
              </a:solidFill>
              <a:latin typeface="Arial" panose="020B0604020202020204" pitchFamily="34" charset="0"/>
              <a:cs typeface="Arial" panose="020B0604020202020204" pitchFamily="34" charset="0"/>
            </a:endParaRPr>
          </a:p>
        </p:txBody>
      </p:sp>
      <p:sp>
        <p:nvSpPr>
          <p:cNvPr id="7" name="Flecha: a la derecha 6">
            <a:extLst>
              <a:ext uri="{FF2B5EF4-FFF2-40B4-BE49-F238E27FC236}">
                <a16:creationId xmlns:a16="http://schemas.microsoft.com/office/drawing/2014/main" id="{9A6387AB-E29C-4923-A11D-55D29F5922A5}"/>
              </a:ext>
            </a:extLst>
          </p:cNvPr>
          <p:cNvSpPr/>
          <p:nvPr/>
        </p:nvSpPr>
        <p:spPr>
          <a:xfrm>
            <a:off x="110647" y="4897199"/>
            <a:ext cx="250521" cy="215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2797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64581A-98F4-4EA8-884F-2F543068DA8E}"/>
              </a:ext>
            </a:extLst>
          </p:cNvPr>
          <p:cNvSpPr>
            <a:spLocks noGrp="1"/>
          </p:cNvSpPr>
          <p:nvPr>
            <p:ph type="title"/>
          </p:nvPr>
        </p:nvSpPr>
        <p:spPr>
          <a:xfrm>
            <a:off x="1154955" y="647700"/>
            <a:ext cx="2793158" cy="1600200"/>
          </a:xfrm>
        </p:spPr>
        <p:txBody>
          <a:bodyPr/>
          <a:lstStyle/>
          <a:p>
            <a:r>
              <a:rPr lang="es-EC" b="1" dirty="0"/>
              <a:t>ESTRATEGIA DE BÚSQUEDA</a:t>
            </a:r>
            <a:br>
              <a:rPr lang="es-EC" b="1" dirty="0"/>
            </a:br>
            <a:endParaRPr lang="es-EC" dirty="0"/>
          </a:p>
        </p:txBody>
      </p:sp>
      <p:graphicFrame>
        <p:nvGraphicFramePr>
          <p:cNvPr id="5" name="Marcador de contenido 4">
            <a:extLst>
              <a:ext uri="{FF2B5EF4-FFF2-40B4-BE49-F238E27FC236}">
                <a16:creationId xmlns:a16="http://schemas.microsoft.com/office/drawing/2014/main" id="{BEE491C9-6B0A-4E04-B9AD-15329A1D0FD7}"/>
              </a:ext>
            </a:extLst>
          </p:cNvPr>
          <p:cNvGraphicFramePr>
            <a:graphicFrameLocks noGrp="1"/>
          </p:cNvGraphicFramePr>
          <p:nvPr>
            <p:ph idx="1"/>
            <p:extLst>
              <p:ext uri="{D42A27DB-BD31-4B8C-83A1-F6EECF244321}">
                <p14:modId xmlns:p14="http://schemas.microsoft.com/office/powerpoint/2010/main" val="1386913153"/>
              </p:ext>
            </p:extLst>
          </p:nvPr>
        </p:nvGraphicFramePr>
        <p:xfrm>
          <a:off x="5781675" y="1447800"/>
          <a:ext cx="51895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texto 3">
            <a:extLst>
              <a:ext uri="{FF2B5EF4-FFF2-40B4-BE49-F238E27FC236}">
                <a16:creationId xmlns:a16="http://schemas.microsoft.com/office/drawing/2014/main" id="{563AE849-D232-4793-874B-26FC607AF41E}"/>
              </a:ext>
            </a:extLst>
          </p:cNvPr>
          <p:cNvSpPr>
            <a:spLocks noGrp="1"/>
          </p:cNvSpPr>
          <p:nvPr>
            <p:ph type="body" sz="half" idx="2"/>
          </p:nvPr>
        </p:nvSpPr>
        <p:spPr>
          <a:xfrm>
            <a:off x="1777255" y="2350143"/>
            <a:ext cx="2840848" cy="1467773"/>
          </a:xfrm>
        </p:spPr>
        <p:txBody>
          <a:bodyPr>
            <a:normAutofit/>
          </a:bodyPr>
          <a:lstStyle/>
          <a:p>
            <a:pPr algn="just"/>
            <a:r>
              <a:rPr lang="es-ES" dirty="0"/>
              <a:t>Conjunto de estudios que responden a las características que plantea la investigación</a:t>
            </a:r>
            <a:endParaRPr lang="es-EC" dirty="0"/>
          </a:p>
        </p:txBody>
      </p:sp>
      <p:sp>
        <p:nvSpPr>
          <p:cNvPr id="6" name="Marcador de texto 6">
            <a:extLst>
              <a:ext uri="{FF2B5EF4-FFF2-40B4-BE49-F238E27FC236}">
                <a16:creationId xmlns:a16="http://schemas.microsoft.com/office/drawing/2014/main" id="{9CB71147-47B4-4BD9-AD57-91B71755C6B1}"/>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Objetivos específicos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Metodología</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Resultados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Conclusiones y recomendaciones</a:t>
            </a:r>
            <a:endParaRPr lang="es-EC" dirty="0">
              <a:solidFill>
                <a:schemeClr val="bg1"/>
              </a:solidFill>
              <a:latin typeface="Arial" panose="020B0604020202020204" pitchFamily="34" charset="0"/>
              <a:cs typeface="Arial" panose="020B0604020202020204" pitchFamily="34" charset="0"/>
            </a:endParaRPr>
          </a:p>
        </p:txBody>
      </p:sp>
      <p:sp>
        <p:nvSpPr>
          <p:cNvPr id="7" name="Flecha: a la derecha 6">
            <a:extLst>
              <a:ext uri="{FF2B5EF4-FFF2-40B4-BE49-F238E27FC236}">
                <a16:creationId xmlns:a16="http://schemas.microsoft.com/office/drawing/2014/main" id="{6C9956C7-AE77-4CEC-A0E5-2F9C6BDC7EB9}"/>
              </a:ext>
            </a:extLst>
          </p:cNvPr>
          <p:cNvSpPr/>
          <p:nvPr/>
        </p:nvSpPr>
        <p:spPr>
          <a:xfrm>
            <a:off x="110647" y="4897199"/>
            <a:ext cx="250521" cy="215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60966384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21DDE0-077D-4122-9AA0-94D81DE986E0}"/>
              </a:ext>
            </a:extLst>
          </p:cNvPr>
          <p:cNvSpPr>
            <a:spLocks noGrp="1"/>
          </p:cNvSpPr>
          <p:nvPr>
            <p:ph type="title"/>
          </p:nvPr>
        </p:nvSpPr>
        <p:spPr>
          <a:xfrm>
            <a:off x="1154954" y="774700"/>
            <a:ext cx="2793158" cy="1600200"/>
          </a:xfrm>
        </p:spPr>
        <p:txBody>
          <a:bodyPr>
            <a:normAutofit/>
          </a:bodyPr>
          <a:lstStyle/>
          <a:p>
            <a:r>
              <a:rPr lang="es-ES" b="1" dirty="0"/>
              <a:t>CONFORMACIÓN DEL GRUPO DE CONTROL</a:t>
            </a:r>
            <a:br>
              <a:rPr lang="es-EC" b="1" dirty="0"/>
            </a:br>
            <a:endParaRPr lang="es-EC" dirty="0"/>
          </a:p>
        </p:txBody>
      </p:sp>
      <p:graphicFrame>
        <p:nvGraphicFramePr>
          <p:cNvPr id="5" name="Marcador de contenido 4">
            <a:extLst>
              <a:ext uri="{FF2B5EF4-FFF2-40B4-BE49-F238E27FC236}">
                <a16:creationId xmlns:a16="http://schemas.microsoft.com/office/drawing/2014/main" id="{1F1BA729-600A-4F7A-B72A-F909928F53D7}"/>
              </a:ext>
            </a:extLst>
          </p:cNvPr>
          <p:cNvGraphicFramePr>
            <a:graphicFrameLocks noGrp="1"/>
          </p:cNvGraphicFramePr>
          <p:nvPr>
            <p:ph idx="1"/>
            <p:extLst>
              <p:ext uri="{D42A27DB-BD31-4B8C-83A1-F6EECF244321}">
                <p14:modId xmlns:p14="http://schemas.microsoft.com/office/powerpoint/2010/main" val="2737272239"/>
              </p:ext>
            </p:extLst>
          </p:nvPr>
        </p:nvGraphicFramePr>
        <p:xfrm>
          <a:off x="4932362" y="1295400"/>
          <a:ext cx="6295081" cy="4623810"/>
        </p:xfrm>
        <a:graphic>
          <a:graphicData uri="http://schemas.openxmlformats.org/drawingml/2006/table">
            <a:tbl>
              <a:tblPr firstRow="1" firstCol="1" bandRow="1">
                <a:tableStyleId>{5FD0F851-EC5A-4D38-B0AD-8093EC10F338}</a:tableStyleId>
              </a:tblPr>
              <a:tblGrid>
                <a:gridCol w="964939">
                  <a:extLst>
                    <a:ext uri="{9D8B030D-6E8A-4147-A177-3AD203B41FA5}">
                      <a16:colId xmlns:a16="http://schemas.microsoft.com/office/drawing/2014/main" val="3347024742"/>
                    </a:ext>
                  </a:extLst>
                </a:gridCol>
                <a:gridCol w="2751202">
                  <a:extLst>
                    <a:ext uri="{9D8B030D-6E8A-4147-A177-3AD203B41FA5}">
                      <a16:colId xmlns:a16="http://schemas.microsoft.com/office/drawing/2014/main" val="2680756021"/>
                    </a:ext>
                  </a:extLst>
                </a:gridCol>
                <a:gridCol w="2578940">
                  <a:extLst>
                    <a:ext uri="{9D8B030D-6E8A-4147-A177-3AD203B41FA5}">
                      <a16:colId xmlns:a16="http://schemas.microsoft.com/office/drawing/2014/main" val="2189898446"/>
                    </a:ext>
                  </a:extLst>
                </a:gridCol>
              </a:tblGrid>
              <a:tr h="718595">
                <a:tc>
                  <a:txBody>
                    <a:bodyPr/>
                    <a:lstStyle/>
                    <a:p>
                      <a:pPr algn="ctr">
                        <a:lnSpc>
                          <a:spcPct val="115000"/>
                        </a:lnSpc>
                        <a:spcAft>
                          <a:spcPts val="600"/>
                        </a:spcAft>
                      </a:pPr>
                      <a:r>
                        <a:rPr lang="es-ES" sz="1200" dirty="0">
                          <a:effectLst/>
                        </a:rPr>
                        <a:t>Grupo Control</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rPr>
                        <a:t>Título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rPr>
                        <a:t>Palabra Clave</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3549199"/>
                  </a:ext>
                </a:extLst>
              </a:tr>
              <a:tr h="584066">
                <a:tc>
                  <a:txBody>
                    <a:bodyPr/>
                    <a:lstStyle/>
                    <a:p>
                      <a:pPr algn="ctr">
                        <a:lnSpc>
                          <a:spcPct val="115000"/>
                        </a:lnSpc>
                        <a:spcAft>
                          <a:spcPts val="600"/>
                        </a:spcAft>
                      </a:pPr>
                      <a:r>
                        <a:rPr lang="es-ES" sz="1100" dirty="0">
                          <a:effectLst/>
                        </a:rPr>
                        <a:t>EC1</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100">
                          <a:effectLst/>
                        </a:rPr>
                        <a:t>GROWN: A Control and Decision System for Smart Greenhouses using Wireless Sensor Networks</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100">
                          <a:effectLst/>
                        </a:rPr>
                        <a:t>Internet of Things, Wireless sensor networks, reasoning.</a:t>
                      </a:r>
                      <a:endParaRPr lang="es-EC" sz="1600">
                        <a:effectLst/>
                      </a:endParaRPr>
                    </a:p>
                    <a:p>
                      <a:pPr algn="l">
                        <a:lnSpc>
                          <a:spcPct val="115000"/>
                        </a:lnSpc>
                        <a:spcAft>
                          <a:spcPts val="0"/>
                        </a:spcAft>
                      </a:pPr>
                      <a:r>
                        <a:rPr lang="en-US" sz="1100">
                          <a:effectLst/>
                        </a:rPr>
                        <a:t> </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8261801"/>
                  </a:ext>
                </a:extLst>
              </a:tr>
              <a:tr h="584066">
                <a:tc>
                  <a:txBody>
                    <a:bodyPr/>
                    <a:lstStyle/>
                    <a:p>
                      <a:pPr algn="ctr">
                        <a:lnSpc>
                          <a:spcPct val="115000"/>
                        </a:lnSpc>
                        <a:spcAft>
                          <a:spcPts val="600"/>
                        </a:spcAft>
                      </a:pPr>
                      <a:r>
                        <a:rPr lang="es-ES" sz="1100" dirty="0">
                          <a:effectLst/>
                        </a:rPr>
                        <a:t>EC2</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en-US" sz="1100">
                          <a:effectLst/>
                        </a:rPr>
                        <a:t>An Effective Method of Controlling the Greenhouse and Crop Monitoring Using GSM</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en-US" sz="1100" dirty="0">
                          <a:effectLst/>
                        </a:rPr>
                        <a:t>Environmental parameters effects; green house system; GSM; crop prediction</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5642545"/>
                  </a:ext>
                </a:extLst>
              </a:tr>
              <a:tr h="584066">
                <a:tc>
                  <a:txBody>
                    <a:bodyPr/>
                    <a:lstStyle/>
                    <a:p>
                      <a:pPr algn="ctr">
                        <a:lnSpc>
                          <a:spcPct val="115000"/>
                        </a:lnSpc>
                        <a:spcAft>
                          <a:spcPts val="600"/>
                        </a:spcAft>
                      </a:pPr>
                      <a:r>
                        <a:rPr lang="es-ES" sz="1100" dirty="0">
                          <a:effectLst/>
                        </a:rPr>
                        <a:t>EC3</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en-US" sz="1100">
                          <a:effectLst/>
                        </a:rPr>
                        <a:t>Automated Scheduling Based on Plant Growth For Greenhouse Management System</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en-US" sz="1100">
                          <a:effectLst/>
                        </a:rPr>
                        <a:t>Automated greenhouse; wireless sensor network; scheduler; agrotech  </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0320809"/>
                  </a:ext>
                </a:extLst>
              </a:tr>
              <a:tr h="584066">
                <a:tc>
                  <a:txBody>
                    <a:bodyPr/>
                    <a:lstStyle/>
                    <a:p>
                      <a:pPr algn="ctr">
                        <a:lnSpc>
                          <a:spcPct val="115000"/>
                        </a:lnSpc>
                        <a:spcAft>
                          <a:spcPts val="600"/>
                        </a:spcAft>
                      </a:pPr>
                      <a:r>
                        <a:rPr lang="es-ES" sz="1100" dirty="0">
                          <a:effectLst/>
                        </a:rPr>
                        <a:t>EC4</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en-US" sz="1100">
                          <a:effectLst/>
                        </a:rPr>
                        <a:t>Design and Implementation of a Wireless Sensor Network for Rose Greenhouses Monitoring</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en-US" sz="1100">
                          <a:effectLst/>
                        </a:rPr>
                        <a:t>Greenhouse; roses; Wireless Sensor Network; ZIGBEE; monitoring; frost; LabVIEW.</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3170350"/>
                  </a:ext>
                </a:extLst>
              </a:tr>
              <a:tr h="984885">
                <a:tc>
                  <a:txBody>
                    <a:bodyPr/>
                    <a:lstStyle/>
                    <a:p>
                      <a:pPr algn="ctr">
                        <a:lnSpc>
                          <a:spcPct val="115000"/>
                        </a:lnSpc>
                        <a:spcAft>
                          <a:spcPts val="600"/>
                        </a:spcAft>
                      </a:pPr>
                      <a:r>
                        <a:rPr lang="es-ES" sz="1100" dirty="0">
                          <a:effectLst/>
                        </a:rPr>
                        <a:t>EC5</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en-US" sz="1100">
                          <a:effectLst/>
                        </a:rPr>
                        <a:t>IoT in Precision Agriculture Applications Using Wireless Moisture Sensor Network</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en-US" sz="1100">
                          <a:effectLst/>
                        </a:rPr>
                        <a:t>Wireless Moisture Sensor   Network (WMSN), Sensor Network, Moisture Sensor, Automatic Irrigation, Greenhouse</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682189"/>
                  </a:ext>
                </a:extLst>
              </a:tr>
              <a:tr h="584066">
                <a:tc>
                  <a:txBody>
                    <a:bodyPr/>
                    <a:lstStyle/>
                    <a:p>
                      <a:pPr algn="ctr">
                        <a:lnSpc>
                          <a:spcPct val="115000"/>
                        </a:lnSpc>
                        <a:spcAft>
                          <a:spcPts val="600"/>
                        </a:spcAft>
                      </a:pPr>
                      <a:r>
                        <a:rPr lang="es-ES" sz="1100" dirty="0">
                          <a:effectLst/>
                        </a:rPr>
                        <a:t>EC6</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en-US" sz="1100">
                          <a:effectLst/>
                        </a:rPr>
                        <a:t>Real-Time Greenhouse Monitoring System for Mango with Wireless Sensor Network (WSN)</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en-US" sz="1100" dirty="0">
                          <a:effectLst/>
                        </a:rPr>
                        <a:t>Greenhouse; wireless sensor network (</a:t>
                      </a:r>
                      <a:r>
                        <a:rPr lang="en-US" sz="1100" dirty="0" err="1">
                          <a:effectLst/>
                        </a:rPr>
                        <a:t>wsn</a:t>
                      </a:r>
                      <a:r>
                        <a:rPr lang="en-US" sz="1100" dirty="0">
                          <a:effectLst/>
                        </a:rPr>
                        <a:t>); </a:t>
                      </a:r>
                      <a:r>
                        <a:rPr lang="en-US" sz="1100" dirty="0" err="1">
                          <a:effectLst/>
                        </a:rPr>
                        <a:t>Harumanis</a:t>
                      </a:r>
                      <a:r>
                        <a:rPr lang="en-US" sz="1100" dirty="0">
                          <a:effectLst/>
                        </a:rPr>
                        <a:t> mango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3488912"/>
                  </a:ext>
                </a:extLst>
              </a:tr>
            </a:tbl>
          </a:graphicData>
        </a:graphic>
      </p:graphicFrame>
      <p:sp>
        <p:nvSpPr>
          <p:cNvPr id="4" name="Marcador de texto 3">
            <a:extLst>
              <a:ext uri="{FF2B5EF4-FFF2-40B4-BE49-F238E27FC236}">
                <a16:creationId xmlns:a16="http://schemas.microsoft.com/office/drawing/2014/main" id="{6AA608AB-AF81-4D9B-A829-D66B2ECBC823}"/>
              </a:ext>
            </a:extLst>
          </p:cNvPr>
          <p:cNvSpPr>
            <a:spLocks noGrp="1"/>
          </p:cNvSpPr>
          <p:nvPr>
            <p:ph type="body" sz="half" idx="2"/>
          </p:nvPr>
        </p:nvSpPr>
        <p:spPr>
          <a:xfrm>
            <a:off x="1991637" y="2519681"/>
            <a:ext cx="2793158" cy="1912620"/>
          </a:xfrm>
        </p:spPr>
        <p:txBody>
          <a:bodyPr/>
          <a:lstStyle/>
          <a:p>
            <a:pPr algn="just"/>
            <a:r>
              <a:rPr lang="es-ES" dirty="0"/>
              <a:t>Etapa en la que se recopilan estudios que cumplen con características de la investigación, su finalidad es facilitar la determinación de palabras claves que permitan la definición adecuada de la cadena de búsqueda.</a:t>
            </a:r>
            <a:endParaRPr lang="es-EC" dirty="0"/>
          </a:p>
        </p:txBody>
      </p:sp>
      <p:sp>
        <p:nvSpPr>
          <p:cNvPr id="6" name="Marcador de texto 6">
            <a:extLst>
              <a:ext uri="{FF2B5EF4-FFF2-40B4-BE49-F238E27FC236}">
                <a16:creationId xmlns:a16="http://schemas.microsoft.com/office/drawing/2014/main" id="{D3F8D613-2BD8-43F7-9371-2825D7D4C061}"/>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Objetivos específicos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Metodología</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Resultados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Conclusiones y recomendaciones</a:t>
            </a:r>
            <a:endParaRPr lang="es-EC" dirty="0">
              <a:solidFill>
                <a:schemeClr val="bg1"/>
              </a:solidFill>
              <a:latin typeface="Arial" panose="020B0604020202020204" pitchFamily="34" charset="0"/>
              <a:cs typeface="Arial" panose="020B0604020202020204" pitchFamily="34" charset="0"/>
            </a:endParaRPr>
          </a:p>
        </p:txBody>
      </p:sp>
      <p:sp>
        <p:nvSpPr>
          <p:cNvPr id="7" name="Flecha: a la derecha 6">
            <a:extLst>
              <a:ext uri="{FF2B5EF4-FFF2-40B4-BE49-F238E27FC236}">
                <a16:creationId xmlns:a16="http://schemas.microsoft.com/office/drawing/2014/main" id="{323A9BCC-0FCC-4107-80C1-9737ABB872F0}"/>
              </a:ext>
            </a:extLst>
          </p:cNvPr>
          <p:cNvSpPr/>
          <p:nvPr/>
        </p:nvSpPr>
        <p:spPr>
          <a:xfrm>
            <a:off x="110647" y="4897199"/>
            <a:ext cx="250521" cy="215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611153963"/>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E1F5E3-E5DE-4802-9EB5-FE762704E57E}"/>
              </a:ext>
            </a:extLst>
          </p:cNvPr>
          <p:cNvSpPr>
            <a:spLocks noGrp="1"/>
          </p:cNvSpPr>
          <p:nvPr>
            <p:ph type="title"/>
          </p:nvPr>
        </p:nvSpPr>
        <p:spPr>
          <a:xfrm>
            <a:off x="1154955" y="482600"/>
            <a:ext cx="2793158" cy="1600200"/>
          </a:xfrm>
        </p:spPr>
        <p:txBody>
          <a:bodyPr/>
          <a:lstStyle/>
          <a:p>
            <a:r>
              <a:rPr lang="es-ES" b="1" dirty="0"/>
              <a:t>CONSTRUCCIÓN DE LA CADENA DE BÚSQUEDA</a:t>
            </a:r>
            <a:endParaRPr lang="es-EC" b="1" dirty="0"/>
          </a:p>
        </p:txBody>
      </p:sp>
      <p:sp>
        <p:nvSpPr>
          <p:cNvPr id="3" name="Marcador de contenido 2">
            <a:extLst>
              <a:ext uri="{FF2B5EF4-FFF2-40B4-BE49-F238E27FC236}">
                <a16:creationId xmlns:a16="http://schemas.microsoft.com/office/drawing/2014/main" id="{1AFA4CF3-87F1-4DBF-A9A9-21F92ECA30A3}"/>
              </a:ext>
            </a:extLst>
          </p:cNvPr>
          <p:cNvSpPr>
            <a:spLocks noGrp="1"/>
          </p:cNvSpPr>
          <p:nvPr>
            <p:ph idx="1"/>
          </p:nvPr>
        </p:nvSpPr>
        <p:spPr>
          <a:xfrm>
            <a:off x="5561228" y="608634"/>
            <a:ext cx="3090848" cy="2358600"/>
          </a:xfrm>
        </p:spPr>
        <p:txBody>
          <a:bodyPr>
            <a:noAutofit/>
          </a:bodyPr>
          <a:lstStyle/>
          <a:p>
            <a:r>
              <a:rPr lang="es-ES" sz="1200" dirty="0"/>
              <a:t>Contextos:</a:t>
            </a:r>
          </a:p>
          <a:p>
            <a:pPr lvl="1"/>
            <a:r>
              <a:rPr lang="es-ES" sz="1200" dirty="0" err="1"/>
              <a:t>Operation</a:t>
            </a:r>
            <a:r>
              <a:rPr lang="es-ES" sz="1200" dirty="0"/>
              <a:t> </a:t>
            </a:r>
            <a:r>
              <a:rPr lang="es-ES" sz="1200" dirty="0" err="1"/>
              <a:t>context</a:t>
            </a:r>
            <a:endParaRPr lang="es-EC" sz="1200" dirty="0"/>
          </a:p>
          <a:p>
            <a:pPr lvl="1"/>
            <a:r>
              <a:rPr lang="es-ES" sz="1200" dirty="0"/>
              <a:t>Used </a:t>
            </a:r>
            <a:r>
              <a:rPr lang="es-ES" sz="1200" dirty="0" err="1"/>
              <a:t>technology</a:t>
            </a:r>
            <a:endParaRPr lang="es-EC" sz="1200" dirty="0"/>
          </a:p>
          <a:p>
            <a:pPr lvl="1"/>
            <a:r>
              <a:rPr lang="es-ES" sz="1200" dirty="0" err="1"/>
              <a:t>Specific</a:t>
            </a:r>
            <a:r>
              <a:rPr lang="es-ES" sz="1200" dirty="0"/>
              <a:t> </a:t>
            </a:r>
            <a:r>
              <a:rPr lang="es-ES" sz="1200" dirty="0" err="1"/>
              <a:t>purpose</a:t>
            </a:r>
            <a:endParaRPr lang="es-EC" sz="1200" dirty="0"/>
          </a:p>
          <a:p>
            <a:pPr lvl="1"/>
            <a:r>
              <a:rPr lang="es-ES" sz="1200" dirty="0" err="1"/>
              <a:t>Instrument</a:t>
            </a:r>
            <a:endParaRPr lang="es-EC" sz="1200" dirty="0"/>
          </a:p>
          <a:p>
            <a:pPr lvl="1"/>
            <a:r>
              <a:rPr lang="es-ES" sz="1200" dirty="0"/>
              <a:t>Data</a:t>
            </a:r>
            <a:endParaRPr lang="es-EC" sz="1200" dirty="0"/>
          </a:p>
          <a:p>
            <a:pPr lvl="1"/>
            <a:r>
              <a:rPr lang="es-ES" sz="1200" dirty="0"/>
              <a:t>Variables</a:t>
            </a:r>
            <a:endParaRPr lang="es-EC" sz="1200" dirty="0"/>
          </a:p>
          <a:p>
            <a:pPr lvl="1"/>
            <a:r>
              <a:rPr lang="es-ES" sz="1200" dirty="0"/>
              <a:t>Study </a:t>
            </a:r>
            <a:r>
              <a:rPr lang="es-ES" sz="1200" dirty="0" err="1"/>
              <a:t>object</a:t>
            </a:r>
            <a:endParaRPr lang="es-EC" sz="1200" dirty="0"/>
          </a:p>
        </p:txBody>
      </p:sp>
      <p:sp>
        <p:nvSpPr>
          <p:cNvPr id="4" name="Marcador de texto 3">
            <a:extLst>
              <a:ext uri="{FF2B5EF4-FFF2-40B4-BE49-F238E27FC236}">
                <a16:creationId xmlns:a16="http://schemas.microsoft.com/office/drawing/2014/main" id="{13AC3C1F-D1A0-43BE-83D4-A614BB70970E}"/>
              </a:ext>
            </a:extLst>
          </p:cNvPr>
          <p:cNvSpPr>
            <a:spLocks noGrp="1"/>
          </p:cNvSpPr>
          <p:nvPr>
            <p:ph type="body" sz="half" idx="2"/>
          </p:nvPr>
        </p:nvSpPr>
        <p:spPr>
          <a:xfrm>
            <a:off x="1878855" y="2284730"/>
            <a:ext cx="2793158" cy="2895599"/>
          </a:xfrm>
        </p:spPr>
        <p:txBody>
          <a:bodyPr/>
          <a:lstStyle/>
          <a:p>
            <a:pPr algn="just"/>
            <a:r>
              <a:rPr lang="es-ES" dirty="0"/>
              <a:t>Realizada en base al análisis de los estudios del grupo de control a nivel de: título, resumen y palabras claves. </a:t>
            </a:r>
            <a:endParaRPr lang="es-EC" dirty="0"/>
          </a:p>
        </p:txBody>
      </p:sp>
      <p:pic>
        <p:nvPicPr>
          <p:cNvPr id="6" name="Imagen 5">
            <a:extLst>
              <a:ext uri="{FF2B5EF4-FFF2-40B4-BE49-F238E27FC236}">
                <a16:creationId xmlns:a16="http://schemas.microsoft.com/office/drawing/2014/main" id="{9A14B313-9DE6-4F51-9450-E33041279F5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118364" y="3397169"/>
            <a:ext cx="6519981" cy="2853416"/>
          </a:xfrm>
          <a:prstGeom prst="rect">
            <a:avLst/>
          </a:prstGeom>
          <a:noFill/>
          <a:ln>
            <a:noFill/>
          </a:ln>
        </p:spPr>
      </p:pic>
      <p:sp>
        <p:nvSpPr>
          <p:cNvPr id="7" name="Marcador de texto 6">
            <a:extLst>
              <a:ext uri="{FF2B5EF4-FFF2-40B4-BE49-F238E27FC236}">
                <a16:creationId xmlns:a16="http://schemas.microsoft.com/office/drawing/2014/main" id="{BFB384C0-FC2C-4335-BDD4-4D7923A04B66}"/>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Objetivos específicos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Metodología</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Resultados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Conclusiones y recomendaciones</a:t>
            </a:r>
            <a:endParaRPr lang="es-EC" dirty="0">
              <a:solidFill>
                <a:schemeClr val="bg1"/>
              </a:solidFill>
              <a:latin typeface="Arial" panose="020B0604020202020204" pitchFamily="34" charset="0"/>
              <a:cs typeface="Arial" panose="020B0604020202020204" pitchFamily="34" charset="0"/>
            </a:endParaRPr>
          </a:p>
        </p:txBody>
      </p:sp>
      <p:sp>
        <p:nvSpPr>
          <p:cNvPr id="8" name="Flecha: a la derecha 7">
            <a:extLst>
              <a:ext uri="{FF2B5EF4-FFF2-40B4-BE49-F238E27FC236}">
                <a16:creationId xmlns:a16="http://schemas.microsoft.com/office/drawing/2014/main" id="{3047EBBA-4FE0-4520-8DA3-8D5DE73B3D21}"/>
              </a:ext>
            </a:extLst>
          </p:cNvPr>
          <p:cNvSpPr/>
          <p:nvPr/>
        </p:nvSpPr>
        <p:spPr>
          <a:xfrm>
            <a:off x="110647" y="4897199"/>
            <a:ext cx="250521" cy="215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514616460"/>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3C1B46-555D-466E-B46B-21B1ADACF6F7}"/>
              </a:ext>
            </a:extLst>
          </p:cNvPr>
          <p:cNvSpPr>
            <a:spLocks noGrp="1"/>
          </p:cNvSpPr>
          <p:nvPr>
            <p:ph type="title"/>
          </p:nvPr>
        </p:nvSpPr>
        <p:spPr>
          <a:xfrm>
            <a:off x="1084544" y="476250"/>
            <a:ext cx="2793158" cy="1600200"/>
          </a:xfrm>
        </p:spPr>
        <p:txBody>
          <a:bodyPr/>
          <a:lstStyle/>
          <a:p>
            <a:r>
              <a:rPr lang="es-ES" b="1" dirty="0">
                <a:latin typeface="Arial" panose="020B0604020202020204" pitchFamily="34" charset="0"/>
                <a:cs typeface="Arial" panose="020B0604020202020204" pitchFamily="34" charset="0"/>
              </a:rPr>
              <a:t>CONSTRUCCIÓN DE LA CADENA DE BÚSQUEDA</a:t>
            </a:r>
            <a:endParaRPr lang="es-EC" b="1" dirty="0">
              <a:latin typeface="Arial" panose="020B0604020202020204" pitchFamily="34" charset="0"/>
              <a:cs typeface="Arial" panose="020B0604020202020204" pitchFamily="34" charset="0"/>
            </a:endParaRPr>
          </a:p>
        </p:txBody>
      </p:sp>
      <p:graphicFrame>
        <p:nvGraphicFramePr>
          <p:cNvPr id="5" name="Marcador de contenido 4">
            <a:extLst>
              <a:ext uri="{FF2B5EF4-FFF2-40B4-BE49-F238E27FC236}">
                <a16:creationId xmlns:a16="http://schemas.microsoft.com/office/drawing/2014/main" id="{C65FF093-0FDB-454E-85C0-BE88F6540FEC}"/>
              </a:ext>
            </a:extLst>
          </p:cNvPr>
          <p:cNvGraphicFramePr>
            <a:graphicFrameLocks noGrp="1"/>
          </p:cNvGraphicFramePr>
          <p:nvPr>
            <p:ph idx="1"/>
            <p:extLst>
              <p:ext uri="{D42A27DB-BD31-4B8C-83A1-F6EECF244321}">
                <p14:modId xmlns:p14="http://schemas.microsoft.com/office/powerpoint/2010/main" val="1834333650"/>
              </p:ext>
            </p:extLst>
          </p:nvPr>
        </p:nvGraphicFramePr>
        <p:xfrm>
          <a:off x="4942389" y="1423686"/>
          <a:ext cx="7060559" cy="3984860"/>
        </p:xfrm>
        <a:graphic>
          <a:graphicData uri="http://schemas.openxmlformats.org/drawingml/2006/table">
            <a:tbl>
              <a:tblPr firstRow="1" firstCol="1" bandRow="1">
                <a:tableStyleId>{93296810-A885-4BE3-A3E7-6D5BEEA58F35}</a:tableStyleId>
              </a:tblPr>
              <a:tblGrid>
                <a:gridCol w="4221723">
                  <a:extLst>
                    <a:ext uri="{9D8B030D-6E8A-4147-A177-3AD203B41FA5}">
                      <a16:colId xmlns:a16="http://schemas.microsoft.com/office/drawing/2014/main" val="1239265219"/>
                    </a:ext>
                  </a:extLst>
                </a:gridCol>
                <a:gridCol w="666588">
                  <a:extLst>
                    <a:ext uri="{9D8B030D-6E8A-4147-A177-3AD203B41FA5}">
                      <a16:colId xmlns:a16="http://schemas.microsoft.com/office/drawing/2014/main" val="1601142802"/>
                    </a:ext>
                  </a:extLst>
                </a:gridCol>
                <a:gridCol w="364154">
                  <a:extLst>
                    <a:ext uri="{9D8B030D-6E8A-4147-A177-3AD203B41FA5}">
                      <a16:colId xmlns:a16="http://schemas.microsoft.com/office/drawing/2014/main" val="2294407444"/>
                    </a:ext>
                  </a:extLst>
                </a:gridCol>
                <a:gridCol w="382671">
                  <a:extLst>
                    <a:ext uri="{9D8B030D-6E8A-4147-A177-3AD203B41FA5}">
                      <a16:colId xmlns:a16="http://schemas.microsoft.com/office/drawing/2014/main" val="4055853332"/>
                    </a:ext>
                  </a:extLst>
                </a:gridCol>
                <a:gridCol w="357983">
                  <a:extLst>
                    <a:ext uri="{9D8B030D-6E8A-4147-A177-3AD203B41FA5}">
                      <a16:colId xmlns:a16="http://schemas.microsoft.com/office/drawing/2014/main" val="1875446335"/>
                    </a:ext>
                  </a:extLst>
                </a:gridCol>
                <a:gridCol w="351811">
                  <a:extLst>
                    <a:ext uri="{9D8B030D-6E8A-4147-A177-3AD203B41FA5}">
                      <a16:colId xmlns:a16="http://schemas.microsoft.com/office/drawing/2014/main" val="1644527932"/>
                    </a:ext>
                  </a:extLst>
                </a:gridCol>
                <a:gridCol w="395015">
                  <a:extLst>
                    <a:ext uri="{9D8B030D-6E8A-4147-A177-3AD203B41FA5}">
                      <a16:colId xmlns:a16="http://schemas.microsoft.com/office/drawing/2014/main" val="992144950"/>
                    </a:ext>
                  </a:extLst>
                </a:gridCol>
                <a:gridCol w="320614">
                  <a:extLst>
                    <a:ext uri="{9D8B030D-6E8A-4147-A177-3AD203B41FA5}">
                      <a16:colId xmlns:a16="http://schemas.microsoft.com/office/drawing/2014/main" val="3541192504"/>
                    </a:ext>
                  </a:extLst>
                </a:gridCol>
              </a:tblGrid>
              <a:tr h="345908">
                <a:tc>
                  <a:txBody>
                    <a:bodyPr/>
                    <a:lstStyle/>
                    <a:p>
                      <a:pPr algn="ctr">
                        <a:lnSpc>
                          <a:spcPct val="115000"/>
                        </a:lnSpc>
                        <a:spcAft>
                          <a:spcPts val="0"/>
                        </a:spcAft>
                      </a:pPr>
                      <a:r>
                        <a:rPr lang="es-EC" sz="1000" dirty="0">
                          <a:effectLst/>
                        </a:rPr>
                        <a:t>CADENA DE BÚSQUEDA</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22394" marR="22394" marT="0" marB="0" anchor="ctr"/>
                </a:tc>
                <a:tc>
                  <a:txBody>
                    <a:bodyPr/>
                    <a:lstStyle/>
                    <a:p>
                      <a:pPr algn="ctr">
                        <a:lnSpc>
                          <a:spcPct val="115000"/>
                        </a:lnSpc>
                        <a:spcAft>
                          <a:spcPts val="0"/>
                        </a:spcAft>
                      </a:pPr>
                      <a:r>
                        <a:rPr lang="es-EC" sz="1000">
                          <a:effectLst/>
                        </a:rPr>
                        <a:t># Estudio</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22394" marR="22394" marT="0" marB="0" anchor="ctr"/>
                </a:tc>
                <a:tc>
                  <a:txBody>
                    <a:bodyPr/>
                    <a:lstStyle/>
                    <a:p>
                      <a:pPr algn="ctr">
                        <a:lnSpc>
                          <a:spcPct val="115000"/>
                        </a:lnSpc>
                        <a:spcAft>
                          <a:spcPts val="0"/>
                        </a:spcAft>
                      </a:pPr>
                      <a:r>
                        <a:rPr lang="es-EC" sz="1000">
                          <a:effectLst/>
                        </a:rPr>
                        <a:t>EC1</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22394" marR="22394" marT="0" marB="0" anchor="ctr"/>
                </a:tc>
                <a:tc>
                  <a:txBody>
                    <a:bodyPr/>
                    <a:lstStyle/>
                    <a:p>
                      <a:pPr algn="ctr">
                        <a:lnSpc>
                          <a:spcPct val="115000"/>
                        </a:lnSpc>
                        <a:spcAft>
                          <a:spcPts val="0"/>
                        </a:spcAft>
                      </a:pPr>
                      <a:r>
                        <a:rPr lang="es-EC" sz="1000">
                          <a:effectLst/>
                        </a:rPr>
                        <a:t>EC2</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22394" marR="22394" marT="0" marB="0" anchor="ctr"/>
                </a:tc>
                <a:tc>
                  <a:txBody>
                    <a:bodyPr/>
                    <a:lstStyle/>
                    <a:p>
                      <a:pPr algn="ctr">
                        <a:lnSpc>
                          <a:spcPct val="115000"/>
                        </a:lnSpc>
                        <a:spcAft>
                          <a:spcPts val="0"/>
                        </a:spcAft>
                      </a:pPr>
                      <a:r>
                        <a:rPr lang="es-EC" sz="1000" dirty="0">
                          <a:effectLst/>
                        </a:rPr>
                        <a:t>EC3</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22394" marR="22394" marT="0" marB="0" anchor="ctr"/>
                </a:tc>
                <a:tc>
                  <a:txBody>
                    <a:bodyPr/>
                    <a:lstStyle/>
                    <a:p>
                      <a:pPr algn="ctr">
                        <a:lnSpc>
                          <a:spcPct val="115000"/>
                        </a:lnSpc>
                        <a:spcAft>
                          <a:spcPts val="0"/>
                        </a:spcAft>
                      </a:pPr>
                      <a:r>
                        <a:rPr lang="es-EC" sz="1000" dirty="0">
                          <a:effectLst/>
                        </a:rPr>
                        <a:t>EC4</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22394" marR="22394" marT="0" marB="0" anchor="ctr"/>
                </a:tc>
                <a:tc>
                  <a:txBody>
                    <a:bodyPr/>
                    <a:lstStyle/>
                    <a:p>
                      <a:pPr algn="ctr">
                        <a:lnSpc>
                          <a:spcPct val="115000"/>
                        </a:lnSpc>
                        <a:spcAft>
                          <a:spcPts val="0"/>
                        </a:spcAft>
                      </a:pPr>
                      <a:r>
                        <a:rPr lang="es-EC" sz="1000" dirty="0">
                          <a:effectLst/>
                        </a:rPr>
                        <a:t>EC5</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22394" marR="22394" marT="0" marB="0" anchor="ctr"/>
                </a:tc>
                <a:tc>
                  <a:txBody>
                    <a:bodyPr/>
                    <a:lstStyle/>
                    <a:p>
                      <a:pPr algn="ctr">
                        <a:lnSpc>
                          <a:spcPct val="115000"/>
                        </a:lnSpc>
                        <a:spcAft>
                          <a:spcPts val="0"/>
                        </a:spcAft>
                      </a:pPr>
                      <a:r>
                        <a:rPr lang="es-EC" sz="1000" dirty="0">
                          <a:effectLst/>
                        </a:rPr>
                        <a:t>EC6</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22394" marR="22394" marT="0" marB="0" anchor="ctr"/>
                </a:tc>
                <a:extLst>
                  <a:ext uri="{0D108BD9-81ED-4DB2-BD59-A6C34878D82A}">
                    <a16:rowId xmlns:a16="http://schemas.microsoft.com/office/drawing/2014/main" val="3487156791"/>
                  </a:ext>
                </a:extLst>
              </a:tr>
              <a:tr h="345908">
                <a:tc>
                  <a:txBody>
                    <a:bodyPr/>
                    <a:lstStyle/>
                    <a:p>
                      <a:pPr algn="ctr">
                        <a:lnSpc>
                          <a:spcPct val="115000"/>
                        </a:lnSpc>
                        <a:spcAft>
                          <a:spcPts val="0"/>
                        </a:spcAft>
                      </a:pPr>
                      <a:r>
                        <a:rPr lang="en-US" sz="1000" dirty="0">
                          <a:effectLst/>
                        </a:rPr>
                        <a:t>CADENA 1</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22394" marR="22394" marT="0" marB="0" anchor="b"/>
                </a:tc>
                <a:tc>
                  <a:txBody>
                    <a:bodyPr/>
                    <a:lstStyle/>
                    <a:p>
                      <a:pPr indent="45720" algn="r">
                        <a:lnSpc>
                          <a:spcPct val="115000"/>
                        </a:lnSpc>
                        <a:spcAft>
                          <a:spcPts val="0"/>
                        </a:spcAft>
                      </a:pPr>
                      <a:r>
                        <a:rPr lang="es-EC" sz="1000" dirty="0">
                          <a:effectLst/>
                        </a:rPr>
                        <a:t>1992</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a:effectLst/>
                        </a:rPr>
                        <a:t>X</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a:effectLst/>
                        </a:rPr>
                        <a:t> </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a:effectLst/>
                        </a:rPr>
                        <a:t>X</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a:effectLst/>
                        </a:rPr>
                        <a:t>X</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a:effectLst/>
                        </a:rPr>
                        <a:t>X</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a:effectLst/>
                        </a:rPr>
                        <a:t> </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extLst>
                  <a:ext uri="{0D108BD9-81ED-4DB2-BD59-A6C34878D82A}">
                    <a16:rowId xmlns:a16="http://schemas.microsoft.com/office/drawing/2014/main" val="1076284302"/>
                  </a:ext>
                </a:extLst>
              </a:tr>
              <a:tr h="345908">
                <a:tc>
                  <a:txBody>
                    <a:bodyPr/>
                    <a:lstStyle/>
                    <a:p>
                      <a:pPr algn="ctr">
                        <a:lnSpc>
                          <a:spcPct val="115000"/>
                        </a:lnSpc>
                        <a:spcAft>
                          <a:spcPts val="0"/>
                        </a:spcAft>
                      </a:pPr>
                      <a:r>
                        <a:rPr lang="en-US" sz="1000" dirty="0">
                          <a:effectLst/>
                        </a:rPr>
                        <a:t>CADENA 2</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22394" marR="22394" marT="0" marB="0" anchor="b"/>
                </a:tc>
                <a:tc>
                  <a:txBody>
                    <a:bodyPr/>
                    <a:lstStyle/>
                    <a:p>
                      <a:pPr algn="r">
                        <a:lnSpc>
                          <a:spcPct val="115000"/>
                        </a:lnSpc>
                        <a:spcAft>
                          <a:spcPts val="0"/>
                        </a:spcAft>
                      </a:pPr>
                      <a:r>
                        <a:rPr lang="es-EC" sz="1000" dirty="0">
                          <a:effectLst/>
                        </a:rPr>
                        <a:t>2217</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a:effectLst/>
                        </a:rPr>
                        <a:t> </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a:effectLst/>
                        </a:rPr>
                        <a:t> </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a:effectLst/>
                        </a:rPr>
                        <a:t> </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a:effectLst/>
                        </a:rPr>
                        <a:t>X</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a:effectLst/>
                        </a:rPr>
                        <a:t> </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a:effectLst/>
                        </a:rPr>
                        <a:t>X</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extLst>
                  <a:ext uri="{0D108BD9-81ED-4DB2-BD59-A6C34878D82A}">
                    <a16:rowId xmlns:a16="http://schemas.microsoft.com/office/drawing/2014/main" val="1934987602"/>
                  </a:ext>
                </a:extLst>
              </a:tr>
              <a:tr h="345908">
                <a:tc>
                  <a:txBody>
                    <a:bodyPr/>
                    <a:lstStyle/>
                    <a:p>
                      <a:pPr algn="ctr">
                        <a:lnSpc>
                          <a:spcPct val="115000"/>
                        </a:lnSpc>
                        <a:spcAft>
                          <a:spcPts val="0"/>
                        </a:spcAft>
                      </a:pPr>
                      <a:r>
                        <a:rPr lang="en-US" sz="1000" dirty="0">
                          <a:effectLst/>
                        </a:rPr>
                        <a:t>CADENA 3</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22394" marR="22394" marT="0" marB="0" anchor="b"/>
                </a:tc>
                <a:tc>
                  <a:txBody>
                    <a:bodyPr/>
                    <a:lstStyle/>
                    <a:p>
                      <a:pPr algn="r">
                        <a:lnSpc>
                          <a:spcPct val="115000"/>
                        </a:lnSpc>
                        <a:spcAft>
                          <a:spcPts val="0"/>
                        </a:spcAft>
                      </a:pPr>
                      <a:r>
                        <a:rPr lang="es-EC" sz="1000" dirty="0">
                          <a:effectLst/>
                        </a:rPr>
                        <a:t>1675</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a:effectLst/>
                        </a:rPr>
                        <a:t>X</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a:effectLst/>
                        </a:rPr>
                        <a:t> </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a:effectLst/>
                        </a:rPr>
                        <a:t>X</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a:effectLst/>
                        </a:rPr>
                        <a:t>X</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a:effectLst/>
                        </a:rPr>
                        <a:t>X</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a:effectLst/>
                        </a:rPr>
                        <a:t>X</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extLst>
                  <a:ext uri="{0D108BD9-81ED-4DB2-BD59-A6C34878D82A}">
                    <a16:rowId xmlns:a16="http://schemas.microsoft.com/office/drawing/2014/main" val="142667832"/>
                  </a:ext>
                </a:extLst>
              </a:tr>
              <a:tr h="345908">
                <a:tc>
                  <a:txBody>
                    <a:bodyPr/>
                    <a:lstStyle/>
                    <a:p>
                      <a:pPr algn="ctr">
                        <a:lnSpc>
                          <a:spcPct val="115000"/>
                        </a:lnSpc>
                        <a:spcAft>
                          <a:spcPts val="0"/>
                        </a:spcAft>
                      </a:pPr>
                      <a:r>
                        <a:rPr lang="en-US" sz="1000" dirty="0">
                          <a:effectLst/>
                        </a:rPr>
                        <a:t>CADENA 3</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22394" marR="22394" marT="0" marB="0" anchor="b"/>
                </a:tc>
                <a:tc>
                  <a:txBody>
                    <a:bodyPr/>
                    <a:lstStyle/>
                    <a:p>
                      <a:pPr algn="r">
                        <a:lnSpc>
                          <a:spcPct val="115000"/>
                        </a:lnSpc>
                        <a:spcAft>
                          <a:spcPts val="0"/>
                        </a:spcAft>
                      </a:pPr>
                      <a:r>
                        <a:rPr lang="es-EC" sz="1000">
                          <a:effectLst/>
                        </a:rPr>
                        <a:t>1629</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dirty="0">
                          <a:effectLst/>
                        </a:rPr>
                        <a:t> X</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dirty="0">
                          <a:effectLst/>
                        </a:rPr>
                        <a:t> </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a:effectLst/>
                        </a:rPr>
                        <a:t> X</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a:effectLst/>
                        </a:rPr>
                        <a:t> X</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a:effectLst/>
                        </a:rPr>
                        <a:t> X</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a:effectLst/>
                        </a:rPr>
                        <a:t> X</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extLst>
                  <a:ext uri="{0D108BD9-81ED-4DB2-BD59-A6C34878D82A}">
                    <a16:rowId xmlns:a16="http://schemas.microsoft.com/office/drawing/2014/main" val="508467655"/>
                  </a:ext>
                </a:extLst>
              </a:tr>
              <a:tr h="345908">
                <a:tc>
                  <a:txBody>
                    <a:bodyPr/>
                    <a:lstStyle/>
                    <a:p>
                      <a:pPr algn="ctr">
                        <a:lnSpc>
                          <a:spcPct val="115000"/>
                        </a:lnSpc>
                        <a:spcAft>
                          <a:spcPts val="0"/>
                        </a:spcAft>
                      </a:pPr>
                      <a:r>
                        <a:rPr lang="en-US" sz="1000" dirty="0">
                          <a:effectLst/>
                        </a:rPr>
                        <a:t>CADENA 4</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22394" marR="22394" marT="0" marB="0" anchor="b"/>
                </a:tc>
                <a:tc>
                  <a:txBody>
                    <a:bodyPr/>
                    <a:lstStyle/>
                    <a:p>
                      <a:pPr algn="r">
                        <a:lnSpc>
                          <a:spcPct val="115000"/>
                        </a:lnSpc>
                        <a:spcAft>
                          <a:spcPts val="0"/>
                        </a:spcAft>
                      </a:pPr>
                      <a:r>
                        <a:rPr lang="es-EC" sz="1000">
                          <a:effectLst/>
                        </a:rPr>
                        <a:t>1490</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a:effectLst/>
                        </a:rPr>
                        <a:t>X</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dirty="0">
                          <a:effectLst/>
                        </a:rPr>
                        <a:t> </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dirty="0">
                          <a:effectLst/>
                        </a:rPr>
                        <a:t>X</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dirty="0">
                          <a:effectLst/>
                        </a:rPr>
                        <a:t>X</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dirty="0">
                          <a:effectLst/>
                        </a:rPr>
                        <a:t>X</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dirty="0">
                          <a:effectLst/>
                        </a:rPr>
                        <a:t>X</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extLst>
                  <a:ext uri="{0D108BD9-81ED-4DB2-BD59-A6C34878D82A}">
                    <a16:rowId xmlns:a16="http://schemas.microsoft.com/office/drawing/2014/main" val="3728765452"/>
                  </a:ext>
                </a:extLst>
              </a:tr>
              <a:tr h="345908">
                <a:tc>
                  <a:txBody>
                    <a:bodyPr/>
                    <a:lstStyle/>
                    <a:p>
                      <a:pPr algn="ctr">
                        <a:lnSpc>
                          <a:spcPct val="115000"/>
                        </a:lnSpc>
                        <a:spcAft>
                          <a:spcPts val="0"/>
                        </a:spcAft>
                      </a:pPr>
                      <a:r>
                        <a:rPr lang="en-US" sz="1000" dirty="0">
                          <a:effectLst/>
                        </a:rPr>
                        <a:t>CADENA 5</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22394" marR="22394" marT="0" marB="0" anchor="b"/>
                </a:tc>
                <a:tc>
                  <a:txBody>
                    <a:bodyPr/>
                    <a:lstStyle/>
                    <a:p>
                      <a:pPr algn="r">
                        <a:lnSpc>
                          <a:spcPct val="115000"/>
                        </a:lnSpc>
                        <a:spcAft>
                          <a:spcPts val="0"/>
                        </a:spcAft>
                      </a:pPr>
                      <a:r>
                        <a:rPr lang="es-EC" sz="1000">
                          <a:effectLst/>
                        </a:rPr>
                        <a:t>1490</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a:effectLst/>
                        </a:rPr>
                        <a:t> X</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a:effectLst/>
                        </a:rPr>
                        <a:t> </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dirty="0">
                          <a:effectLst/>
                        </a:rPr>
                        <a:t>X </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a:effectLst/>
                        </a:rPr>
                        <a:t> X</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dirty="0">
                          <a:effectLst/>
                        </a:rPr>
                        <a:t> X</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dirty="0">
                          <a:effectLst/>
                        </a:rPr>
                        <a:t> X</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extLst>
                  <a:ext uri="{0D108BD9-81ED-4DB2-BD59-A6C34878D82A}">
                    <a16:rowId xmlns:a16="http://schemas.microsoft.com/office/drawing/2014/main" val="1191110216"/>
                  </a:ext>
                </a:extLst>
              </a:tr>
              <a:tr h="345908">
                <a:tc>
                  <a:txBody>
                    <a:bodyPr/>
                    <a:lstStyle/>
                    <a:p>
                      <a:pPr algn="ctr">
                        <a:lnSpc>
                          <a:spcPct val="115000"/>
                        </a:lnSpc>
                        <a:spcAft>
                          <a:spcPts val="0"/>
                        </a:spcAft>
                      </a:pPr>
                      <a:r>
                        <a:rPr lang="en-US" sz="1000" dirty="0">
                          <a:effectLst/>
                        </a:rPr>
                        <a:t>CADENA 6</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22394" marR="22394" marT="0" marB="0" anchor="b"/>
                </a:tc>
                <a:tc>
                  <a:txBody>
                    <a:bodyPr/>
                    <a:lstStyle/>
                    <a:p>
                      <a:pPr algn="r">
                        <a:lnSpc>
                          <a:spcPct val="115000"/>
                        </a:lnSpc>
                        <a:spcAft>
                          <a:spcPts val="0"/>
                        </a:spcAft>
                      </a:pPr>
                      <a:r>
                        <a:rPr lang="es-EC" sz="1000">
                          <a:effectLst/>
                        </a:rPr>
                        <a:t>1400</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a:effectLst/>
                        </a:rPr>
                        <a:t>X</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a:effectLst/>
                        </a:rPr>
                        <a:t> </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dirty="0">
                          <a:effectLst/>
                        </a:rPr>
                        <a:t>X</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a:effectLst/>
                        </a:rPr>
                        <a:t>X</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a:effectLst/>
                        </a:rPr>
                        <a:t>X</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dirty="0">
                          <a:effectLst/>
                        </a:rPr>
                        <a:t>X</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extLst>
                  <a:ext uri="{0D108BD9-81ED-4DB2-BD59-A6C34878D82A}">
                    <a16:rowId xmlns:a16="http://schemas.microsoft.com/office/drawing/2014/main" val="937046389"/>
                  </a:ext>
                </a:extLst>
              </a:tr>
              <a:tr h="345908">
                <a:tc>
                  <a:txBody>
                    <a:bodyPr/>
                    <a:lstStyle/>
                    <a:p>
                      <a:pPr algn="ctr">
                        <a:lnSpc>
                          <a:spcPct val="115000"/>
                        </a:lnSpc>
                        <a:spcAft>
                          <a:spcPts val="0"/>
                        </a:spcAft>
                      </a:pPr>
                      <a:r>
                        <a:rPr lang="en-US" sz="1000" dirty="0">
                          <a:effectLst/>
                        </a:rPr>
                        <a:t>CADENA 7</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22394" marR="22394" marT="0" marB="0" anchor="b"/>
                </a:tc>
                <a:tc>
                  <a:txBody>
                    <a:bodyPr/>
                    <a:lstStyle/>
                    <a:p>
                      <a:pPr algn="r">
                        <a:lnSpc>
                          <a:spcPct val="115000"/>
                        </a:lnSpc>
                        <a:spcAft>
                          <a:spcPts val="0"/>
                        </a:spcAft>
                      </a:pPr>
                      <a:r>
                        <a:rPr lang="es-EC" sz="1000">
                          <a:effectLst/>
                        </a:rPr>
                        <a:t>222</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a:effectLst/>
                        </a:rPr>
                        <a:t>X</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a:effectLst/>
                        </a:rPr>
                        <a:t> </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dirty="0">
                          <a:effectLst/>
                        </a:rPr>
                        <a:t>X</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dirty="0">
                          <a:effectLst/>
                        </a:rPr>
                        <a:t>X</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a:effectLst/>
                        </a:rPr>
                        <a:t> </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dirty="0">
                          <a:effectLst/>
                        </a:rPr>
                        <a:t>X</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extLst>
                  <a:ext uri="{0D108BD9-81ED-4DB2-BD59-A6C34878D82A}">
                    <a16:rowId xmlns:a16="http://schemas.microsoft.com/office/drawing/2014/main" val="3482633882"/>
                  </a:ext>
                </a:extLst>
              </a:tr>
              <a:tr h="345908">
                <a:tc>
                  <a:txBody>
                    <a:bodyPr/>
                    <a:lstStyle/>
                    <a:p>
                      <a:pPr algn="just">
                        <a:lnSpc>
                          <a:spcPct val="115000"/>
                        </a:lnSpc>
                        <a:spcAft>
                          <a:spcPts val="0"/>
                        </a:spcAft>
                      </a:pPr>
                      <a:r>
                        <a:rPr lang="es-EC" sz="1050" dirty="0">
                          <a:effectLst/>
                          <a:latin typeface="Arial" panose="020B0604020202020204" pitchFamily="34" charset="0"/>
                          <a:ea typeface="Calibri" panose="020F0502020204030204" pitchFamily="34" charset="0"/>
                          <a:cs typeface="Times New Roman" panose="02020603050405020304" pitchFamily="18" charset="0"/>
                        </a:rPr>
                        <a:t>........</a:t>
                      </a:r>
                    </a:p>
                  </a:txBody>
                  <a:tcPr marL="22394" marR="22394" marT="0" marB="0" vert="vert" anchor="ctr"/>
                </a:tc>
                <a:tc>
                  <a:txBody>
                    <a:bodyPr/>
                    <a:lstStyle/>
                    <a:p>
                      <a:pPr algn="r">
                        <a:lnSpc>
                          <a:spcPct val="115000"/>
                        </a:lnSpc>
                        <a:spcAft>
                          <a:spcPts val="0"/>
                        </a:spcAft>
                      </a:pP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dirty="0">
                          <a:effectLst/>
                        </a:rPr>
                        <a:t> </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dirty="0">
                          <a:effectLst/>
                        </a:rPr>
                        <a:t> </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dirty="0">
                          <a:effectLst/>
                        </a:rPr>
                        <a:t> </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dirty="0">
                          <a:effectLst/>
                        </a:rPr>
                        <a:t> </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extLst>
                  <a:ext uri="{0D108BD9-81ED-4DB2-BD59-A6C34878D82A}">
                    <a16:rowId xmlns:a16="http://schemas.microsoft.com/office/drawing/2014/main" val="3022358527"/>
                  </a:ext>
                </a:extLst>
              </a:tr>
              <a:tr h="345908">
                <a:tc>
                  <a:txBody>
                    <a:bodyPr/>
                    <a:lstStyle/>
                    <a:p>
                      <a:pPr algn="l">
                        <a:lnSpc>
                          <a:spcPct val="115000"/>
                        </a:lnSpc>
                        <a:spcAft>
                          <a:spcPts val="0"/>
                        </a:spcAft>
                      </a:pPr>
                      <a:r>
                        <a:rPr lang="en-US" sz="1000" dirty="0">
                          <a:effectLst/>
                        </a:rPr>
                        <a:t>(((("greenhouse") AND "SENSOR" OR "wireless communication" OR "Wireless Sensor Networks") AND "monitoring system" OR "control system" OR "greenhouse monitoring") AND "crop" OR "flower")</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22394" marR="22394" marT="0" marB="0" anchor="b"/>
                </a:tc>
                <a:tc>
                  <a:txBody>
                    <a:bodyPr/>
                    <a:lstStyle/>
                    <a:p>
                      <a:pPr algn="r">
                        <a:lnSpc>
                          <a:spcPct val="115000"/>
                        </a:lnSpc>
                        <a:spcAft>
                          <a:spcPts val="0"/>
                        </a:spcAft>
                      </a:pPr>
                      <a:r>
                        <a:rPr lang="es-EC" sz="1000">
                          <a:effectLst/>
                        </a:rPr>
                        <a:t>831</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a:effectLst/>
                        </a:rPr>
                        <a:t>X</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a:effectLst/>
                        </a:rPr>
                        <a:t> </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a:effectLst/>
                        </a:rPr>
                        <a:t>X</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a:effectLst/>
                        </a:rPr>
                        <a:t> </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a:effectLst/>
                        </a:rPr>
                        <a:t>X</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tc>
                  <a:txBody>
                    <a:bodyPr/>
                    <a:lstStyle/>
                    <a:p>
                      <a:pPr algn="l">
                        <a:lnSpc>
                          <a:spcPct val="115000"/>
                        </a:lnSpc>
                        <a:spcAft>
                          <a:spcPts val="0"/>
                        </a:spcAft>
                      </a:pPr>
                      <a:r>
                        <a:rPr lang="es-EC" sz="1000" dirty="0">
                          <a:effectLst/>
                        </a:rPr>
                        <a:t> </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2394" marR="22394" marT="0" marB="0" anchor="b"/>
                </a:tc>
                <a:extLst>
                  <a:ext uri="{0D108BD9-81ED-4DB2-BD59-A6C34878D82A}">
                    <a16:rowId xmlns:a16="http://schemas.microsoft.com/office/drawing/2014/main" val="442088088"/>
                  </a:ext>
                </a:extLst>
              </a:tr>
            </a:tbl>
          </a:graphicData>
        </a:graphic>
      </p:graphicFrame>
      <p:sp>
        <p:nvSpPr>
          <p:cNvPr id="4" name="Marcador de texto 3">
            <a:extLst>
              <a:ext uri="{FF2B5EF4-FFF2-40B4-BE49-F238E27FC236}">
                <a16:creationId xmlns:a16="http://schemas.microsoft.com/office/drawing/2014/main" id="{49B6D85B-A2CB-4759-84CB-4EA6C3759AC1}"/>
              </a:ext>
            </a:extLst>
          </p:cNvPr>
          <p:cNvSpPr>
            <a:spLocks noGrp="1"/>
          </p:cNvSpPr>
          <p:nvPr>
            <p:ph type="body" sz="half" idx="2"/>
          </p:nvPr>
        </p:nvSpPr>
        <p:spPr>
          <a:xfrm>
            <a:off x="1991637" y="2217199"/>
            <a:ext cx="2793158" cy="2895599"/>
          </a:xfrm>
        </p:spPr>
        <p:txBody>
          <a:bodyPr>
            <a:normAutofit/>
          </a:bodyPr>
          <a:lstStyle/>
          <a:p>
            <a:pPr algn="just"/>
            <a:r>
              <a:rPr lang="es-ES" dirty="0">
                <a:latin typeface="Arial" panose="020B0604020202020204" pitchFamily="34" charset="0"/>
                <a:cs typeface="Arial" panose="020B0604020202020204" pitchFamily="34" charset="0"/>
              </a:rPr>
              <a:t>Conformada mediante la combinación de las palabras con mayor repetición.</a:t>
            </a:r>
            <a:endParaRPr lang="es-EC" dirty="0">
              <a:latin typeface="Arial" panose="020B0604020202020204" pitchFamily="34" charset="0"/>
              <a:cs typeface="Arial" panose="020B0604020202020204" pitchFamily="34" charset="0"/>
            </a:endParaRPr>
          </a:p>
        </p:txBody>
      </p:sp>
      <p:sp>
        <p:nvSpPr>
          <p:cNvPr id="6" name="Marcador de texto 6">
            <a:extLst>
              <a:ext uri="{FF2B5EF4-FFF2-40B4-BE49-F238E27FC236}">
                <a16:creationId xmlns:a16="http://schemas.microsoft.com/office/drawing/2014/main" id="{2C4F5590-93C0-4976-8128-110BAFC8ED9C}"/>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Objetivos específicos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Metodología</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Resultados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Conclusiones y recomendaciones</a:t>
            </a:r>
            <a:endParaRPr lang="es-EC" dirty="0">
              <a:solidFill>
                <a:schemeClr val="bg1"/>
              </a:solidFill>
              <a:latin typeface="Arial" panose="020B0604020202020204" pitchFamily="34" charset="0"/>
              <a:cs typeface="Arial" panose="020B0604020202020204" pitchFamily="34" charset="0"/>
            </a:endParaRPr>
          </a:p>
        </p:txBody>
      </p:sp>
      <p:sp>
        <p:nvSpPr>
          <p:cNvPr id="7" name="Flecha: a la derecha 6">
            <a:extLst>
              <a:ext uri="{FF2B5EF4-FFF2-40B4-BE49-F238E27FC236}">
                <a16:creationId xmlns:a16="http://schemas.microsoft.com/office/drawing/2014/main" id="{DB0CDFA5-CD99-4115-BFF7-C5B680A2C7F3}"/>
              </a:ext>
            </a:extLst>
          </p:cNvPr>
          <p:cNvSpPr/>
          <p:nvPr/>
        </p:nvSpPr>
        <p:spPr>
          <a:xfrm>
            <a:off x="110647" y="4897199"/>
            <a:ext cx="250521" cy="215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848400185"/>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E20AA7-5B39-4030-95CE-39FF52BE4FC5}"/>
              </a:ext>
            </a:extLst>
          </p:cNvPr>
          <p:cNvSpPr>
            <a:spLocks noGrp="1"/>
          </p:cNvSpPr>
          <p:nvPr>
            <p:ph type="title"/>
          </p:nvPr>
        </p:nvSpPr>
        <p:spPr/>
        <p:txBody>
          <a:bodyPr/>
          <a:lstStyle/>
          <a:p>
            <a:r>
              <a:rPr lang="es-ES" b="1" dirty="0"/>
              <a:t>BÚSQUEDA DE ESTUDIOS CANDIDATOS</a:t>
            </a:r>
            <a:endParaRPr lang="es-EC" b="1" dirty="0"/>
          </a:p>
        </p:txBody>
      </p:sp>
      <p:sp>
        <p:nvSpPr>
          <p:cNvPr id="3" name="Marcador de contenido 2">
            <a:extLst>
              <a:ext uri="{FF2B5EF4-FFF2-40B4-BE49-F238E27FC236}">
                <a16:creationId xmlns:a16="http://schemas.microsoft.com/office/drawing/2014/main" id="{F592FF27-5C4F-4E61-BB82-442D0FB4A98F}"/>
              </a:ext>
            </a:extLst>
          </p:cNvPr>
          <p:cNvSpPr>
            <a:spLocks noGrp="1"/>
          </p:cNvSpPr>
          <p:nvPr>
            <p:ph idx="1"/>
          </p:nvPr>
        </p:nvSpPr>
        <p:spPr>
          <a:xfrm>
            <a:off x="7866185" y="1447800"/>
            <a:ext cx="3105026" cy="4396154"/>
          </a:xfrm>
        </p:spPr>
        <p:txBody>
          <a:bodyPr>
            <a:normAutofit/>
          </a:bodyPr>
          <a:lstStyle/>
          <a:p>
            <a:r>
              <a:rPr lang="en-US" dirty="0"/>
              <a:t>ACM: 45</a:t>
            </a:r>
            <a:endParaRPr lang="es-EC" dirty="0"/>
          </a:p>
          <a:p>
            <a:r>
              <a:rPr lang="en-US" dirty="0"/>
              <a:t>SCIENCE DIRECT: 515</a:t>
            </a:r>
            <a:endParaRPr lang="es-EC" dirty="0"/>
          </a:p>
          <a:p>
            <a:r>
              <a:rPr lang="en-US" dirty="0"/>
              <a:t>SCOPUS: 556</a:t>
            </a:r>
            <a:endParaRPr lang="es-EC" dirty="0"/>
          </a:p>
          <a:p>
            <a:r>
              <a:rPr lang="en-US" dirty="0"/>
              <a:t>SPRINGER: 792</a:t>
            </a:r>
            <a:endParaRPr lang="es-EC" dirty="0"/>
          </a:p>
          <a:p>
            <a:r>
              <a:rPr lang="es-ES" dirty="0"/>
              <a:t>IEEE: 831</a:t>
            </a:r>
            <a:endParaRPr lang="es-EC" dirty="0"/>
          </a:p>
          <a:p>
            <a:endParaRPr lang="es-EC" dirty="0"/>
          </a:p>
        </p:txBody>
      </p:sp>
      <p:sp>
        <p:nvSpPr>
          <p:cNvPr id="4" name="Abrir llave 3">
            <a:extLst>
              <a:ext uri="{FF2B5EF4-FFF2-40B4-BE49-F238E27FC236}">
                <a16:creationId xmlns:a16="http://schemas.microsoft.com/office/drawing/2014/main" id="{769092E7-51DE-4F20-BB59-E395995C9120}"/>
              </a:ext>
            </a:extLst>
          </p:cNvPr>
          <p:cNvSpPr/>
          <p:nvPr/>
        </p:nvSpPr>
        <p:spPr>
          <a:xfrm>
            <a:off x="7121769" y="2198077"/>
            <a:ext cx="492369" cy="2561492"/>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EC"/>
          </a:p>
        </p:txBody>
      </p:sp>
      <p:sp>
        <p:nvSpPr>
          <p:cNvPr id="5" name="CuadroTexto 4">
            <a:extLst>
              <a:ext uri="{FF2B5EF4-FFF2-40B4-BE49-F238E27FC236}">
                <a16:creationId xmlns:a16="http://schemas.microsoft.com/office/drawing/2014/main" id="{208A6221-0B21-4EDE-8B73-7C8BBC2C739B}"/>
              </a:ext>
            </a:extLst>
          </p:cNvPr>
          <p:cNvSpPr txBox="1"/>
          <p:nvPr/>
        </p:nvSpPr>
        <p:spPr>
          <a:xfrm>
            <a:off x="5486400" y="3235569"/>
            <a:ext cx="1494692" cy="369332"/>
          </a:xfrm>
          <a:prstGeom prst="rect">
            <a:avLst/>
          </a:prstGeom>
          <a:noFill/>
          <a:ln>
            <a:noFill/>
          </a:ln>
        </p:spPr>
        <p:txBody>
          <a:bodyPr wrap="square" rtlCol="0">
            <a:spAutoFit/>
          </a:bodyPr>
          <a:lstStyle/>
          <a:p>
            <a:r>
              <a:rPr lang="es-EC" b="1" dirty="0"/>
              <a:t>TOTAL 2.739</a:t>
            </a:r>
          </a:p>
        </p:txBody>
      </p:sp>
      <p:sp>
        <p:nvSpPr>
          <p:cNvPr id="6" name="Marcador de texto 6">
            <a:extLst>
              <a:ext uri="{FF2B5EF4-FFF2-40B4-BE49-F238E27FC236}">
                <a16:creationId xmlns:a16="http://schemas.microsoft.com/office/drawing/2014/main" id="{65DB1DE5-EA9C-42A3-A738-A213937F2D93}"/>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Objetivos específicos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Metodología</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Resultados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Conclusiones y recomendaciones</a:t>
            </a:r>
            <a:endParaRPr lang="es-EC" dirty="0">
              <a:solidFill>
                <a:schemeClr val="bg1"/>
              </a:solidFill>
              <a:latin typeface="Arial" panose="020B0604020202020204" pitchFamily="34" charset="0"/>
              <a:cs typeface="Arial" panose="020B0604020202020204" pitchFamily="34" charset="0"/>
            </a:endParaRPr>
          </a:p>
        </p:txBody>
      </p:sp>
      <p:sp>
        <p:nvSpPr>
          <p:cNvPr id="7" name="Flecha: a la derecha 6">
            <a:extLst>
              <a:ext uri="{FF2B5EF4-FFF2-40B4-BE49-F238E27FC236}">
                <a16:creationId xmlns:a16="http://schemas.microsoft.com/office/drawing/2014/main" id="{E53A3DF1-B8D7-4108-A8A3-AE61308A35F2}"/>
              </a:ext>
            </a:extLst>
          </p:cNvPr>
          <p:cNvSpPr/>
          <p:nvPr/>
        </p:nvSpPr>
        <p:spPr>
          <a:xfrm>
            <a:off x="110647" y="4897199"/>
            <a:ext cx="250521" cy="215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1270691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arn(inVertical)">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barn(inVertical)">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barn(inVertical)">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barn(inVertical)">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barn(inVertical)">
                                      <p:cBhvr>
                                        <p:cTn id="4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CDEFB3-9E3A-4EEF-944F-322314DB6A1D}"/>
              </a:ext>
            </a:extLst>
          </p:cNvPr>
          <p:cNvSpPr>
            <a:spLocks noGrp="1"/>
          </p:cNvSpPr>
          <p:nvPr>
            <p:ph type="title"/>
          </p:nvPr>
        </p:nvSpPr>
        <p:spPr>
          <a:xfrm>
            <a:off x="1154955" y="469900"/>
            <a:ext cx="2793158" cy="1600200"/>
          </a:xfrm>
        </p:spPr>
        <p:txBody>
          <a:bodyPr/>
          <a:lstStyle/>
          <a:p>
            <a:r>
              <a:rPr lang="es-ES" b="1" dirty="0"/>
              <a:t>PROCESO DE SELECCIÓN</a:t>
            </a:r>
            <a:endParaRPr lang="es-EC" b="1" dirty="0"/>
          </a:p>
        </p:txBody>
      </p:sp>
      <p:graphicFrame>
        <p:nvGraphicFramePr>
          <p:cNvPr id="5" name="Marcador de contenido 4">
            <a:extLst>
              <a:ext uri="{FF2B5EF4-FFF2-40B4-BE49-F238E27FC236}">
                <a16:creationId xmlns:a16="http://schemas.microsoft.com/office/drawing/2014/main" id="{42C54A46-9A19-4F79-AE60-EA51EA07BE76}"/>
              </a:ext>
            </a:extLst>
          </p:cNvPr>
          <p:cNvGraphicFramePr>
            <a:graphicFrameLocks noGrp="1"/>
          </p:cNvGraphicFramePr>
          <p:nvPr>
            <p:ph idx="1"/>
            <p:extLst>
              <p:ext uri="{D42A27DB-BD31-4B8C-83A1-F6EECF244321}">
                <p14:modId xmlns:p14="http://schemas.microsoft.com/office/powerpoint/2010/main" val="2607433526"/>
              </p:ext>
            </p:extLst>
          </p:nvPr>
        </p:nvGraphicFramePr>
        <p:xfrm>
          <a:off x="5150733" y="752355"/>
          <a:ext cx="6387639" cy="5155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texto 3">
            <a:extLst>
              <a:ext uri="{FF2B5EF4-FFF2-40B4-BE49-F238E27FC236}">
                <a16:creationId xmlns:a16="http://schemas.microsoft.com/office/drawing/2014/main" id="{262E1F86-343A-4F79-93E0-FFD9A7F7B67C}"/>
              </a:ext>
            </a:extLst>
          </p:cNvPr>
          <p:cNvSpPr>
            <a:spLocks noGrp="1"/>
          </p:cNvSpPr>
          <p:nvPr>
            <p:ph type="body" sz="half" idx="2"/>
          </p:nvPr>
        </p:nvSpPr>
        <p:spPr>
          <a:xfrm>
            <a:off x="1991637" y="2494280"/>
            <a:ext cx="2793158" cy="2895599"/>
          </a:xfrm>
        </p:spPr>
        <p:txBody>
          <a:bodyPr/>
          <a:lstStyle/>
          <a:p>
            <a:r>
              <a:rPr lang="es-ES" dirty="0"/>
              <a:t>Proceso para determinar los estudios primarios dentro del grupo de estudios candidatos</a:t>
            </a:r>
            <a:endParaRPr lang="es-EC" dirty="0"/>
          </a:p>
        </p:txBody>
      </p:sp>
      <p:sp>
        <p:nvSpPr>
          <p:cNvPr id="6" name="Marcador de texto 6">
            <a:extLst>
              <a:ext uri="{FF2B5EF4-FFF2-40B4-BE49-F238E27FC236}">
                <a16:creationId xmlns:a16="http://schemas.microsoft.com/office/drawing/2014/main" id="{2C1EAEFF-D2A8-4B75-873D-4D1C4CDB1C6B}"/>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Objetivos específicos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Metodología</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Resultados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Conclusiones y recomendaciones</a:t>
            </a:r>
            <a:endParaRPr lang="es-EC" dirty="0">
              <a:solidFill>
                <a:schemeClr val="bg1"/>
              </a:solidFill>
              <a:latin typeface="Arial" panose="020B0604020202020204" pitchFamily="34" charset="0"/>
              <a:cs typeface="Arial" panose="020B0604020202020204" pitchFamily="34" charset="0"/>
            </a:endParaRPr>
          </a:p>
        </p:txBody>
      </p:sp>
      <p:sp>
        <p:nvSpPr>
          <p:cNvPr id="7" name="Flecha: a la derecha 6">
            <a:extLst>
              <a:ext uri="{FF2B5EF4-FFF2-40B4-BE49-F238E27FC236}">
                <a16:creationId xmlns:a16="http://schemas.microsoft.com/office/drawing/2014/main" id="{6D371C84-46F4-4A0C-9B97-EDE468067257}"/>
              </a:ext>
            </a:extLst>
          </p:cNvPr>
          <p:cNvSpPr/>
          <p:nvPr/>
        </p:nvSpPr>
        <p:spPr>
          <a:xfrm>
            <a:off x="110647" y="4897199"/>
            <a:ext cx="250521" cy="215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305129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F422448-54A2-496C-A159-7D745C583C8B}"/>
              </a:ext>
            </a:extLst>
          </p:cNvPr>
          <p:cNvSpPr>
            <a:spLocks noGrp="1"/>
          </p:cNvSpPr>
          <p:nvPr>
            <p:ph type="title"/>
          </p:nvPr>
        </p:nvSpPr>
        <p:spPr>
          <a:xfrm>
            <a:off x="1735400" y="894028"/>
            <a:ext cx="8460983" cy="2705034"/>
          </a:xfrm>
        </p:spPr>
        <p:txBody>
          <a:bodyPr>
            <a:noAutofit/>
          </a:bodyPr>
          <a:lstStyle/>
          <a:p>
            <a:pPr algn="ctr"/>
            <a:r>
              <a:rPr lang="es-E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mn-ea"/>
                <a:cs typeface="Arial" panose="020B0604020202020204" pitchFamily="34" charset="0"/>
              </a:rPr>
              <a:t>ESTUDIO EMPÍRICO DE LOS FACTORES TECNOLÓGICOS QUE INCIDEN EN LA PRODUCCIÓN JUST IN TIME DE LAS ROSAS MEDIANTE LA APLICACIÓN DE UN SYSTEMATIC MAPPING STUDY</a:t>
            </a:r>
            <a:endParaRPr lang="es-EC"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mn-ea"/>
              <a:cs typeface="Arial" panose="020B0604020202020204" pitchFamily="34" charset="0"/>
            </a:endParaRPr>
          </a:p>
        </p:txBody>
      </p:sp>
      <p:sp>
        <p:nvSpPr>
          <p:cNvPr id="5" name="Marcador de texto 4">
            <a:extLst>
              <a:ext uri="{FF2B5EF4-FFF2-40B4-BE49-F238E27FC236}">
                <a16:creationId xmlns:a16="http://schemas.microsoft.com/office/drawing/2014/main" id="{106C1CB1-9D49-4548-8BD2-459AF4AA1F6B}"/>
              </a:ext>
            </a:extLst>
          </p:cNvPr>
          <p:cNvSpPr>
            <a:spLocks noGrp="1"/>
          </p:cNvSpPr>
          <p:nvPr>
            <p:ph type="body" sz="half" idx="2"/>
          </p:nvPr>
        </p:nvSpPr>
        <p:spPr>
          <a:xfrm>
            <a:off x="805704" y="5382693"/>
            <a:ext cx="8825659" cy="1012664"/>
          </a:xfrm>
        </p:spPr>
        <p:txBody>
          <a:bodyPr/>
          <a:lstStyle/>
          <a:p>
            <a:pPr algn="just"/>
            <a:r>
              <a:rPr lang="es-ES" sz="1800" b="1" dirty="0">
                <a:latin typeface="Arial" panose="020B0604020202020204" pitchFamily="34" charset="0"/>
                <a:cs typeface="Arial" panose="020B0604020202020204" pitchFamily="34" charset="0"/>
              </a:rPr>
              <a:t>SANDRA CHUQUIMARCA</a:t>
            </a:r>
          </a:p>
          <a:p>
            <a:pPr algn="just"/>
            <a:r>
              <a:rPr lang="es-ES" sz="1800" b="1" dirty="0">
                <a:latin typeface="Arial" panose="020B0604020202020204" pitchFamily="34" charset="0"/>
                <a:cs typeface="Arial" panose="020B0604020202020204" pitchFamily="34" charset="0"/>
              </a:rPr>
              <a:t>SEPTIEMBRE 2017</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330183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590B7E-9CE2-4FF9-A5E0-978CD90AD2DF}"/>
              </a:ext>
            </a:extLst>
          </p:cNvPr>
          <p:cNvSpPr>
            <a:spLocks noGrp="1"/>
          </p:cNvSpPr>
          <p:nvPr>
            <p:ph type="title"/>
          </p:nvPr>
        </p:nvSpPr>
        <p:spPr/>
        <p:txBody>
          <a:bodyPr/>
          <a:lstStyle/>
          <a:p>
            <a:r>
              <a:rPr lang="es-ES" b="1" dirty="0">
                <a:latin typeface="Arial" panose="020B0604020202020204" pitchFamily="34" charset="0"/>
                <a:cs typeface="Arial" panose="020B0604020202020204" pitchFamily="34" charset="0"/>
              </a:rPr>
              <a:t>DEPURACIÓN DE ESTUDIOS CANDIDATOS</a:t>
            </a:r>
            <a:endParaRPr lang="es-EC" b="1" dirty="0">
              <a:latin typeface="Arial" panose="020B0604020202020204" pitchFamily="34" charset="0"/>
              <a:cs typeface="Arial" panose="020B0604020202020204" pitchFamily="34" charset="0"/>
            </a:endParaRPr>
          </a:p>
        </p:txBody>
      </p:sp>
      <p:graphicFrame>
        <p:nvGraphicFramePr>
          <p:cNvPr id="7" name="Marcador de contenido 6">
            <a:extLst>
              <a:ext uri="{FF2B5EF4-FFF2-40B4-BE49-F238E27FC236}">
                <a16:creationId xmlns:a16="http://schemas.microsoft.com/office/drawing/2014/main" id="{3A97CE4A-EDC9-428B-B4C3-A9B5F3C4D830}"/>
              </a:ext>
            </a:extLst>
          </p:cNvPr>
          <p:cNvGraphicFramePr>
            <a:graphicFrameLocks noGrp="1"/>
          </p:cNvGraphicFramePr>
          <p:nvPr>
            <p:ph idx="1"/>
            <p:extLst>
              <p:ext uri="{D42A27DB-BD31-4B8C-83A1-F6EECF244321}">
                <p14:modId xmlns:p14="http://schemas.microsoft.com/office/powerpoint/2010/main" val="3052478862"/>
              </p:ext>
            </p:extLst>
          </p:nvPr>
        </p:nvGraphicFramePr>
        <p:xfrm>
          <a:off x="5130719" y="1537374"/>
          <a:ext cx="3030220" cy="1349502"/>
        </p:xfrm>
        <a:graphic>
          <a:graphicData uri="http://schemas.openxmlformats.org/drawingml/2006/table">
            <a:tbl>
              <a:tblPr firstRow="1" firstCol="1" bandRow="1">
                <a:tableStyleId>{10A1B5D5-9B99-4C35-A422-299274C87663}</a:tableStyleId>
              </a:tblPr>
              <a:tblGrid>
                <a:gridCol w="1308100">
                  <a:extLst>
                    <a:ext uri="{9D8B030D-6E8A-4147-A177-3AD203B41FA5}">
                      <a16:colId xmlns:a16="http://schemas.microsoft.com/office/drawing/2014/main" val="3603556903"/>
                    </a:ext>
                  </a:extLst>
                </a:gridCol>
                <a:gridCol w="934720">
                  <a:extLst>
                    <a:ext uri="{9D8B030D-6E8A-4147-A177-3AD203B41FA5}">
                      <a16:colId xmlns:a16="http://schemas.microsoft.com/office/drawing/2014/main" val="183594949"/>
                    </a:ext>
                  </a:extLst>
                </a:gridCol>
                <a:gridCol w="787400">
                  <a:extLst>
                    <a:ext uri="{9D8B030D-6E8A-4147-A177-3AD203B41FA5}">
                      <a16:colId xmlns:a16="http://schemas.microsoft.com/office/drawing/2014/main" val="2551159816"/>
                    </a:ext>
                  </a:extLst>
                </a:gridCol>
              </a:tblGrid>
              <a:tr h="182880">
                <a:tc>
                  <a:txBody>
                    <a:bodyPr/>
                    <a:lstStyle/>
                    <a:p>
                      <a:pPr algn="l">
                        <a:lnSpc>
                          <a:spcPct val="115000"/>
                        </a:lnSpc>
                        <a:spcAft>
                          <a:spcPts val="0"/>
                        </a:spcAft>
                      </a:pPr>
                      <a:r>
                        <a:rPr lang="es-EC" sz="1100" dirty="0">
                          <a:effectLst/>
                        </a:rPr>
                        <a:t>BASE DIGITAL</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l">
                        <a:lnSpc>
                          <a:spcPct val="115000"/>
                        </a:lnSpc>
                        <a:spcAft>
                          <a:spcPts val="0"/>
                        </a:spcAft>
                      </a:pPr>
                      <a:r>
                        <a:rPr lang="es-EC" sz="1100" dirty="0">
                          <a:effectLst/>
                        </a:rPr>
                        <a:t># TÍTULOS REPETIDOS</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l">
                        <a:lnSpc>
                          <a:spcPct val="115000"/>
                        </a:lnSpc>
                        <a:spcAft>
                          <a:spcPts val="0"/>
                        </a:spcAft>
                      </a:pPr>
                      <a:r>
                        <a:rPr lang="es-EC" sz="1100" dirty="0">
                          <a:effectLst/>
                        </a:rPr>
                        <a:t>Total art</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618252944"/>
                  </a:ext>
                </a:extLst>
              </a:tr>
              <a:tr h="182880">
                <a:tc>
                  <a:txBody>
                    <a:bodyPr/>
                    <a:lstStyle/>
                    <a:p>
                      <a:pPr algn="l">
                        <a:lnSpc>
                          <a:spcPct val="115000"/>
                        </a:lnSpc>
                        <a:spcAft>
                          <a:spcPts val="0"/>
                        </a:spcAft>
                      </a:pPr>
                      <a:r>
                        <a:rPr lang="es-EC" sz="1100">
                          <a:effectLst/>
                        </a:rPr>
                        <a:t>ACM</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15000"/>
                        </a:lnSpc>
                        <a:spcAft>
                          <a:spcPts val="0"/>
                        </a:spcAft>
                      </a:pPr>
                      <a:r>
                        <a:rPr lang="es-EC" sz="1100" dirty="0">
                          <a:effectLst/>
                        </a:rPr>
                        <a:t>3</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15000"/>
                        </a:lnSpc>
                        <a:spcAft>
                          <a:spcPts val="0"/>
                        </a:spcAft>
                      </a:pPr>
                      <a:r>
                        <a:rPr lang="es-EC" sz="1100" dirty="0">
                          <a:effectLst/>
                        </a:rPr>
                        <a:t>6</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2767626905"/>
                  </a:ext>
                </a:extLst>
              </a:tr>
              <a:tr h="182880">
                <a:tc>
                  <a:txBody>
                    <a:bodyPr/>
                    <a:lstStyle/>
                    <a:p>
                      <a:pPr algn="l">
                        <a:lnSpc>
                          <a:spcPct val="115000"/>
                        </a:lnSpc>
                        <a:spcAft>
                          <a:spcPts val="0"/>
                        </a:spcAft>
                      </a:pPr>
                      <a:r>
                        <a:rPr lang="es-EC" sz="1100">
                          <a:effectLst/>
                        </a:rPr>
                        <a:t>IEEE</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15000"/>
                        </a:lnSpc>
                        <a:spcAft>
                          <a:spcPts val="0"/>
                        </a:spcAft>
                      </a:pPr>
                      <a:r>
                        <a:rPr lang="es-EC" sz="1100">
                          <a:effectLst/>
                        </a:rPr>
                        <a:t>8</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15000"/>
                        </a:lnSpc>
                        <a:spcAft>
                          <a:spcPts val="0"/>
                        </a:spcAft>
                      </a:pPr>
                      <a:r>
                        <a:rPr lang="es-EC" sz="1100" dirty="0">
                          <a:effectLst/>
                        </a:rPr>
                        <a:t>17</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510962816"/>
                  </a:ext>
                </a:extLst>
              </a:tr>
              <a:tr h="182880">
                <a:tc>
                  <a:txBody>
                    <a:bodyPr/>
                    <a:lstStyle/>
                    <a:p>
                      <a:pPr algn="l">
                        <a:lnSpc>
                          <a:spcPct val="115000"/>
                        </a:lnSpc>
                        <a:spcAft>
                          <a:spcPts val="0"/>
                        </a:spcAft>
                      </a:pPr>
                      <a:r>
                        <a:rPr lang="es-EC" sz="1100">
                          <a:effectLst/>
                        </a:rPr>
                        <a:t>SCIENCE DIRECT</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15000"/>
                        </a:lnSpc>
                        <a:spcAft>
                          <a:spcPts val="0"/>
                        </a:spcAft>
                      </a:pPr>
                      <a:r>
                        <a:rPr lang="es-EC" sz="1100">
                          <a:effectLst/>
                        </a:rPr>
                        <a:t>8</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15000"/>
                        </a:lnSpc>
                        <a:spcAft>
                          <a:spcPts val="0"/>
                        </a:spcAft>
                      </a:pPr>
                      <a:r>
                        <a:rPr lang="es-EC" sz="1100" dirty="0">
                          <a:effectLst/>
                        </a:rPr>
                        <a:t>80</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213385078"/>
                  </a:ext>
                </a:extLst>
              </a:tr>
              <a:tr h="182880">
                <a:tc>
                  <a:txBody>
                    <a:bodyPr/>
                    <a:lstStyle/>
                    <a:p>
                      <a:pPr algn="l">
                        <a:lnSpc>
                          <a:spcPct val="115000"/>
                        </a:lnSpc>
                        <a:spcAft>
                          <a:spcPts val="0"/>
                        </a:spcAft>
                      </a:pPr>
                      <a:r>
                        <a:rPr lang="es-EC" sz="1100">
                          <a:effectLst/>
                        </a:rPr>
                        <a:t>SCOPUS</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15000"/>
                        </a:lnSpc>
                        <a:spcAft>
                          <a:spcPts val="0"/>
                        </a:spcAft>
                      </a:pPr>
                      <a:r>
                        <a:rPr lang="es-EC" sz="1100">
                          <a:effectLst/>
                        </a:rPr>
                        <a:t>10</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15000"/>
                        </a:lnSpc>
                        <a:spcAft>
                          <a:spcPts val="0"/>
                        </a:spcAft>
                      </a:pPr>
                      <a:r>
                        <a:rPr lang="es-EC" sz="1100" dirty="0">
                          <a:effectLst/>
                        </a:rPr>
                        <a:t>20</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545937083"/>
                  </a:ext>
                </a:extLst>
              </a:tr>
              <a:tr h="182880">
                <a:tc>
                  <a:txBody>
                    <a:bodyPr/>
                    <a:lstStyle/>
                    <a:p>
                      <a:pPr algn="l">
                        <a:lnSpc>
                          <a:spcPct val="115000"/>
                        </a:lnSpc>
                        <a:spcAft>
                          <a:spcPts val="0"/>
                        </a:spcAft>
                      </a:pPr>
                      <a:r>
                        <a:rPr lang="es-EC" sz="1100" dirty="0">
                          <a:effectLst/>
                        </a:rPr>
                        <a:t>SPRINGER</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15000"/>
                        </a:lnSpc>
                        <a:spcAft>
                          <a:spcPts val="0"/>
                        </a:spcAft>
                      </a:pPr>
                      <a:r>
                        <a:rPr lang="es-EC" sz="1100" dirty="0">
                          <a:effectLst/>
                        </a:rPr>
                        <a:t>42</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15000"/>
                        </a:lnSpc>
                        <a:spcAft>
                          <a:spcPts val="0"/>
                        </a:spcAft>
                      </a:pPr>
                      <a:r>
                        <a:rPr lang="es-EC" sz="1100" dirty="0">
                          <a:effectLst/>
                        </a:rPr>
                        <a:t>98</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118015208"/>
                  </a:ext>
                </a:extLst>
              </a:tr>
            </a:tbl>
          </a:graphicData>
        </a:graphic>
      </p:graphicFrame>
      <p:sp>
        <p:nvSpPr>
          <p:cNvPr id="8" name="CuadroTexto 7">
            <a:extLst>
              <a:ext uri="{FF2B5EF4-FFF2-40B4-BE49-F238E27FC236}">
                <a16:creationId xmlns:a16="http://schemas.microsoft.com/office/drawing/2014/main" id="{B2916981-536A-4241-9C37-ED889CA9F145}"/>
              </a:ext>
            </a:extLst>
          </p:cNvPr>
          <p:cNvSpPr txBox="1"/>
          <p:nvPr/>
        </p:nvSpPr>
        <p:spPr>
          <a:xfrm>
            <a:off x="5130719" y="801949"/>
            <a:ext cx="3619500" cy="369332"/>
          </a:xfrm>
          <a:prstGeom prst="rect">
            <a:avLst/>
          </a:prstGeom>
          <a:noFill/>
        </p:spPr>
        <p:txBody>
          <a:bodyPr wrap="square" rtlCol="0">
            <a:spAutoFit/>
          </a:bodyPr>
          <a:lstStyle/>
          <a:p>
            <a:r>
              <a:rPr lang="es-ES" b="1" dirty="0">
                <a:latin typeface="Arial" panose="020B0604020202020204" pitchFamily="34" charset="0"/>
                <a:cs typeface="Arial" panose="020B0604020202020204" pitchFamily="34" charset="0"/>
              </a:rPr>
              <a:t>Validación en base</a:t>
            </a:r>
            <a:endParaRPr lang="es-EC" b="1"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BEC8A9A4-56CD-4286-A582-4E31BE94A0F2}"/>
              </a:ext>
            </a:extLst>
          </p:cNvPr>
          <p:cNvSpPr txBox="1"/>
          <p:nvPr/>
        </p:nvSpPr>
        <p:spPr>
          <a:xfrm>
            <a:off x="5130719" y="3099102"/>
            <a:ext cx="2774950" cy="369332"/>
          </a:xfrm>
          <a:prstGeom prst="rect">
            <a:avLst/>
          </a:prstGeom>
          <a:noFill/>
        </p:spPr>
        <p:txBody>
          <a:bodyPr wrap="square" rtlCol="0">
            <a:spAutoFit/>
          </a:bodyPr>
          <a:lstStyle/>
          <a:p>
            <a:r>
              <a:rPr lang="es-ES" b="1" dirty="0">
                <a:latin typeface="Arial" panose="020B0604020202020204" pitchFamily="34" charset="0"/>
                <a:cs typeface="Arial" panose="020B0604020202020204" pitchFamily="34" charset="0"/>
              </a:rPr>
              <a:t>Validación entre Bases</a:t>
            </a:r>
            <a:endParaRPr lang="es-EC" b="1" dirty="0">
              <a:latin typeface="Arial" panose="020B0604020202020204" pitchFamily="34" charset="0"/>
              <a:cs typeface="Arial" panose="020B0604020202020204" pitchFamily="34" charset="0"/>
            </a:endParaRPr>
          </a:p>
        </p:txBody>
      </p:sp>
      <p:graphicFrame>
        <p:nvGraphicFramePr>
          <p:cNvPr id="10" name="Tabla 9">
            <a:extLst>
              <a:ext uri="{FF2B5EF4-FFF2-40B4-BE49-F238E27FC236}">
                <a16:creationId xmlns:a16="http://schemas.microsoft.com/office/drawing/2014/main" id="{EA3FC637-7D54-424D-8A8C-FB10CB0C6B10}"/>
              </a:ext>
            </a:extLst>
          </p:cNvPr>
          <p:cNvGraphicFramePr>
            <a:graphicFrameLocks noGrp="1"/>
          </p:cNvGraphicFramePr>
          <p:nvPr>
            <p:extLst>
              <p:ext uri="{D42A27DB-BD31-4B8C-83A1-F6EECF244321}">
                <p14:modId xmlns:p14="http://schemas.microsoft.com/office/powerpoint/2010/main" val="600176588"/>
              </p:ext>
            </p:extLst>
          </p:nvPr>
        </p:nvGraphicFramePr>
        <p:xfrm>
          <a:off x="5130719" y="3739221"/>
          <a:ext cx="5575300" cy="2506218"/>
        </p:xfrm>
        <a:graphic>
          <a:graphicData uri="http://schemas.openxmlformats.org/drawingml/2006/table">
            <a:tbl>
              <a:tblPr firstRow="1" firstCol="1" bandRow="1">
                <a:tableStyleId>{5A111915-BE36-4E01-A7E5-04B1672EAD32}</a:tableStyleId>
              </a:tblPr>
              <a:tblGrid>
                <a:gridCol w="1713575">
                  <a:extLst>
                    <a:ext uri="{9D8B030D-6E8A-4147-A177-3AD203B41FA5}">
                      <a16:colId xmlns:a16="http://schemas.microsoft.com/office/drawing/2014/main" val="3641382008"/>
                    </a:ext>
                  </a:extLst>
                </a:gridCol>
                <a:gridCol w="1479041">
                  <a:extLst>
                    <a:ext uri="{9D8B030D-6E8A-4147-A177-3AD203B41FA5}">
                      <a16:colId xmlns:a16="http://schemas.microsoft.com/office/drawing/2014/main" val="4201972805"/>
                    </a:ext>
                  </a:extLst>
                </a:gridCol>
                <a:gridCol w="1114690">
                  <a:extLst>
                    <a:ext uri="{9D8B030D-6E8A-4147-A177-3AD203B41FA5}">
                      <a16:colId xmlns:a16="http://schemas.microsoft.com/office/drawing/2014/main" val="2446778925"/>
                    </a:ext>
                  </a:extLst>
                </a:gridCol>
                <a:gridCol w="1267994">
                  <a:extLst>
                    <a:ext uri="{9D8B030D-6E8A-4147-A177-3AD203B41FA5}">
                      <a16:colId xmlns:a16="http://schemas.microsoft.com/office/drawing/2014/main" val="885663071"/>
                    </a:ext>
                  </a:extLst>
                </a:gridCol>
              </a:tblGrid>
              <a:tr h="182880">
                <a:tc>
                  <a:txBody>
                    <a:bodyPr/>
                    <a:lstStyle/>
                    <a:p>
                      <a:pPr algn="ctr">
                        <a:lnSpc>
                          <a:spcPct val="115000"/>
                        </a:lnSpc>
                        <a:spcAft>
                          <a:spcPts val="0"/>
                        </a:spcAft>
                      </a:pPr>
                      <a:r>
                        <a:rPr lang="es-EC" sz="1100" dirty="0">
                          <a:effectLst/>
                        </a:rPr>
                        <a:t>BASE 1</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l">
                        <a:lnSpc>
                          <a:spcPct val="115000"/>
                        </a:lnSpc>
                        <a:spcAft>
                          <a:spcPts val="0"/>
                        </a:spcAft>
                      </a:pPr>
                      <a:r>
                        <a:rPr lang="es-EC" sz="1100">
                          <a:effectLst/>
                        </a:rPr>
                        <a:t>BASE 2</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l">
                        <a:lnSpc>
                          <a:spcPct val="115000"/>
                        </a:lnSpc>
                        <a:spcAft>
                          <a:spcPts val="0"/>
                        </a:spcAft>
                      </a:pPr>
                      <a:r>
                        <a:rPr lang="es-EC" sz="1100" dirty="0">
                          <a:effectLst/>
                        </a:rPr>
                        <a:t>BASE 3</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15000"/>
                        </a:lnSpc>
                        <a:spcAft>
                          <a:spcPts val="0"/>
                        </a:spcAft>
                      </a:pPr>
                      <a:r>
                        <a:rPr lang="es-EC" sz="1100">
                          <a:effectLst/>
                        </a:rPr>
                        <a:t>TOTAL TÍTULOS SIMILARES</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720193963"/>
                  </a:ext>
                </a:extLst>
              </a:tr>
              <a:tr h="182880">
                <a:tc>
                  <a:txBody>
                    <a:bodyPr/>
                    <a:lstStyle/>
                    <a:p>
                      <a:pPr algn="ctr">
                        <a:lnSpc>
                          <a:spcPct val="115000"/>
                        </a:lnSpc>
                        <a:spcAft>
                          <a:spcPts val="0"/>
                        </a:spcAft>
                      </a:pPr>
                      <a:r>
                        <a:rPr lang="es-EC" sz="1100">
                          <a:effectLst/>
                        </a:rPr>
                        <a:t>ACM</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15000"/>
                        </a:lnSpc>
                        <a:spcAft>
                          <a:spcPts val="0"/>
                        </a:spcAft>
                      </a:pPr>
                      <a:r>
                        <a:rPr lang="es-EC" sz="1100">
                          <a:effectLst/>
                        </a:rPr>
                        <a:t>IEEE</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15000"/>
                        </a:lnSpc>
                        <a:spcAft>
                          <a:spcPts val="0"/>
                        </a:spcAft>
                      </a:pPr>
                      <a:r>
                        <a:rPr lang="es-EC" sz="1100">
                          <a:effectLst/>
                        </a:rPr>
                        <a:t>SCOPUS</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15000"/>
                        </a:lnSpc>
                        <a:spcAft>
                          <a:spcPts val="0"/>
                        </a:spcAft>
                      </a:pPr>
                      <a:r>
                        <a:rPr lang="es-EC" sz="1100">
                          <a:effectLst/>
                        </a:rPr>
                        <a:t>4</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985546941"/>
                  </a:ext>
                </a:extLst>
              </a:tr>
              <a:tr h="182880">
                <a:tc>
                  <a:txBody>
                    <a:bodyPr/>
                    <a:lstStyle/>
                    <a:p>
                      <a:pPr algn="ctr">
                        <a:lnSpc>
                          <a:spcPct val="115000"/>
                        </a:lnSpc>
                        <a:spcAft>
                          <a:spcPts val="0"/>
                        </a:spcAft>
                      </a:pPr>
                      <a:r>
                        <a:rPr lang="es-EC" sz="1100">
                          <a:effectLst/>
                        </a:rPr>
                        <a:t>ACM</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15000"/>
                        </a:lnSpc>
                        <a:spcAft>
                          <a:spcPts val="0"/>
                        </a:spcAft>
                      </a:pPr>
                      <a:r>
                        <a:rPr lang="es-EC" sz="1100">
                          <a:effectLst/>
                        </a:rPr>
                        <a:t>SCIENCE DIRECT</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15000"/>
                        </a:lnSpc>
                        <a:spcAft>
                          <a:spcPts val="0"/>
                        </a:spcAft>
                      </a:pPr>
                      <a:r>
                        <a:rPr lang="es-EC" sz="1100">
                          <a:effectLst/>
                        </a:rPr>
                        <a:t>SCOPUS</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15000"/>
                        </a:lnSpc>
                        <a:spcAft>
                          <a:spcPts val="0"/>
                        </a:spcAft>
                      </a:pPr>
                      <a:r>
                        <a:rPr lang="es-EC" sz="1100">
                          <a:effectLst/>
                        </a:rPr>
                        <a:t>2</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2105145144"/>
                  </a:ext>
                </a:extLst>
              </a:tr>
              <a:tr h="182880">
                <a:tc>
                  <a:txBody>
                    <a:bodyPr/>
                    <a:lstStyle/>
                    <a:p>
                      <a:pPr algn="ctr">
                        <a:lnSpc>
                          <a:spcPct val="115000"/>
                        </a:lnSpc>
                        <a:spcAft>
                          <a:spcPts val="0"/>
                        </a:spcAft>
                      </a:pPr>
                      <a:r>
                        <a:rPr lang="es-EC" sz="1100">
                          <a:effectLst/>
                        </a:rPr>
                        <a:t>ACM</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15000"/>
                        </a:lnSpc>
                        <a:spcAft>
                          <a:spcPts val="0"/>
                        </a:spcAft>
                      </a:pPr>
                      <a:r>
                        <a:rPr lang="es-EC" sz="1100" dirty="0">
                          <a:effectLst/>
                        </a:rPr>
                        <a:t>SCOPUS</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15000"/>
                        </a:lnSpc>
                        <a:spcAft>
                          <a:spcPts val="0"/>
                        </a:spcAft>
                      </a:pPr>
                      <a:r>
                        <a:rPr lang="es-EC" sz="1100">
                          <a:effectLst/>
                        </a:rPr>
                        <a:t>SPRINGER</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15000"/>
                        </a:lnSpc>
                        <a:spcAft>
                          <a:spcPts val="0"/>
                        </a:spcAft>
                      </a:pPr>
                      <a:r>
                        <a:rPr lang="es-EC" sz="1100">
                          <a:effectLst/>
                        </a:rPr>
                        <a:t>2</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024570784"/>
                  </a:ext>
                </a:extLst>
              </a:tr>
              <a:tr h="182880">
                <a:tc>
                  <a:txBody>
                    <a:bodyPr/>
                    <a:lstStyle/>
                    <a:p>
                      <a:pPr algn="ctr">
                        <a:lnSpc>
                          <a:spcPct val="115000"/>
                        </a:lnSpc>
                        <a:spcAft>
                          <a:spcPts val="0"/>
                        </a:spcAft>
                      </a:pPr>
                      <a:r>
                        <a:rPr lang="es-EC" sz="1100">
                          <a:effectLst/>
                        </a:rPr>
                        <a:t>ACM</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15000"/>
                        </a:lnSpc>
                        <a:spcAft>
                          <a:spcPts val="0"/>
                        </a:spcAft>
                      </a:pPr>
                      <a:r>
                        <a:rPr lang="es-EC" sz="1100" dirty="0">
                          <a:effectLst/>
                        </a:rPr>
                        <a:t>IEEE</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15000"/>
                        </a:lnSpc>
                        <a:spcAft>
                          <a:spcPts val="0"/>
                        </a:spcAft>
                      </a:pPr>
                      <a:r>
                        <a:rPr lang="es-EC" sz="1100">
                          <a:effectLst/>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15000"/>
                        </a:lnSpc>
                        <a:spcAft>
                          <a:spcPts val="0"/>
                        </a:spcAft>
                      </a:pPr>
                      <a:r>
                        <a:rPr lang="es-EC" sz="1100">
                          <a:effectLst/>
                        </a:rPr>
                        <a:t>5</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329763012"/>
                  </a:ext>
                </a:extLst>
              </a:tr>
              <a:tr h="182880">
                <a:tc>
                  <a:txBody>
                    <a:bodyPr/>
                    <a:lstStyle/>
                    <a:p>
                      <a:pPr algn="ctr">
                        <a:lnSpc>
                          <a:spcPct val="115000"/>
                        </a:lnSpc>
                        <a:spcAft>
                          <a:spcPts val="0"/>
                        </a:spcAft>
                      </a:pPr>
                      <a:r>
                        <a:rPr lang="es-EC" sz="1100">
                          <a:effectLst/>
                        </a:rPr>
                        <a:t>ACM</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15000"/>
                        </a:lnSpc>
                        <a:spcAft>
                          <a:spcPts val="0"/>
                        </a:spcAft>
                      </a:pPr>
                      <a:r>
                        <a:rPr lang="es-EC" sz="1100" dirty="0">
                          <a:effectLst/>
                        </a:rPr>
                        <a:t>SCIENCE DIRECT</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15000"/>
                        </a:lnSpc>
                        <a:spcAft>
                          <a:spcPts val="0"/>
                        </a:spcAft>
                      </a:pPr>
                      <a:r>
                        <a:rPr lang="es-EC" sz="1100">
                          <a:effectLst/>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15000"/>
                        </a:lnSpc>
                        <a:spcAft>
                          <a:spcPts val="0"/>
                        </a:spcAft>
                      </a:pPr>
                      <a:r>
                        <a:rPr lang="es-EC" sz="1100">
                          <a:effectLst/>
                        </a:rPr>
                        <a:t>5</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308555273"/>
                  </a:ext>
                </a:extLst>
              </a:tr>
              <a:tr h="182880">
                <a:tc>
                  <a:txBody>
                    <a:bodyPr/>
                    <a:lstStyle/>
                    <a:p>
                      <a:pPr algn="ctr">
                        <a:lnSpc>
                          <a:spcPct val="115000"/>
                        </a:lnSpc>
                        <a:spcAft>
                          <a:spcPts val="0"/>
                        </a:spcAft>
                      </a:pPr>
                      <a:r>
                        <a:rPr lang="es-EC" sz="1100">
                          <a:effectLst/>
                        </a:rPr>
                        <a:t>ACM</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15000"/>
                        </a:lnSpc>
                        <a:spcAft>
                          <a:spcPts val="0"/>
                        </a:spcAft>
                      </a:pPr>
                      <a:r>
                        <a:rPr lang="es-EC" sz="1100" dirty="0">
                          <a:effectLst/>
                        </a:rPr>
                        <a:t>SCOPUS</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15000"/>
                        </a:lnSpc>
                        <a:spcAft>
                          <a:spcPts val="0"/>
                        </a:spcAft>
                      </a:pPr>
                      <a:r>
                        <a:rPr lang="es-EC" sz="1100">
                          <a:effectLst/>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15000"/>
                        </a:lnSpc>
                        <a:spcAft>
                          <a:spcPts val="0"/>
                        </a:spcAft>
                      </a:pPr>
                      <a:r>
                        <a:rPr lang="es-EC" sz="1100">
                          <a:effectLst/>
                        </a:rPr>
                        <a:t>11</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344213921"/>
                  </a:ext>
                </a:extLst>
              </a:tr>
              <a:tr h="182880">
                <a:tc>
                  <a:txBody>
                    <a:bodyPr/>
                    <a:lstStyle/>
                    <a:p>
                      <a:pPr algn="ctr">
                        <a:lnSpc>
                          <a:spcPct val="115000"/>
                        </a:lnSpc>
                        <a:spcAft>
                          <a:spcPts val="0"/>
                        </a:spcAft>
                      </a:pPr>
                      <a:r>
                        <a:rPr lang="es-EC" sz="1100">
                          <a:effectLst/>
                        </a:rPr>
                        <a:t>ACM</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15000"/>
                        </a:lnSpc>
                        <a:spcAft>
                          <a:spcPts val="0"/>
                        </a:spcAft>
                      </a:pPr>
                      <a:r>
                        <a:rPr lang="es-EC" sz="1100" dirty="0">
                          <a:effectLst/>
                        </a:rPr>
                        <a:t>SPRINGER</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15000"/>
                        </a:lnSpc>
                        <a:spcAft>
                          <a:spcPts val="0"/>
                        </a:spcAft>
                      </a:pPr>
                      <a:r>
                        <a:rPr lang="es-EC" sz="1100">
                          <a:effectLst/>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15000"/>
                        </a:lnSpc>
                        <a:spcAft>
                          <a:spcPts val="0"/>
                        </a:spcAft>
                      </a:pPr>
                      <a:r>
                        <a:rPr lang="es-EC" sz="1100">
                          <a:effectLst/>
                        </a:rPr>
                        <a:t>2</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546624802"/>
                  </a:ext>
                </a:extLst>
              </a:tr>
              <a:tr h="182880">
                <a:tc>
                  <a:txBody>
                    <a:bodyPr/>
                    <a:lstStyle/>
                    <a:p>
                      <a:pPr algn="ctr">
                        <a:lnSpc>
                          <a:spcPct val="115000"/>
                        </a:lnSpc>
                        <a:spcAft>
                          <a:spcPts val="0"/>
                        </a:spcAft>
                      </a:pPr>
                      <a:r>
                        <a:rPr lang="es-EC" sz="1100">
                          <a:effectLst/>
                        </a:rPr>
                        <a:t>IEEE</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15000"/>
                        </a:lnSpc>
                        <a:spcAft>
                          <a:spcPts val="0"/>
                        </a:spcAft>
                      </a:pPr>
                      <a:r>
                        <a:rPr lang="es-EC" sz="1100" dirty="0">
                          <a:effectLst/>
                        </a:rPr>
                        <a:t>SCOPUS</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15000"/>
                        </a:lnSpc>
                        <a:spcAft>
                          <a:spcPts val="0"/>
                        </a:spcAft>
                      </a:pPr>
                      <a:r>
                        <a:rPr lang="es-EC" sz="1100">
                          <a:effectLst/>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15000"/>
                        </a:lnSpc>
                        <a:spcAft>
                          <a:spcPts val="0"/>
                        </a:spcAft>
                      </a:pPr>
                      <a:r>
                        <a:rPr lang="es-EC" sz="1100">
                          <a:effectLst/>
                        </a:rPr>
                        <a:t>21</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335535689"/>
                  </a:ext>
                </a:extLst>
              </a:tr>
              <a:tr h="182880">
                <a:tc>
                  <a:txBody>
                    <a:bodyPr/>
                    <a:lstStyle/>
                    <a:p>
                      <a:pPr algn="ctr">
                        <a:lnSpc>
                          <a:spcPct val="115000"/>
                        </a:lnSpc>
                        <a:spcAft>
                          <a:spcPts val="0"/>
                        </a:spcAft>
                      </a:pPr>
                      <a:r>
                        <a:rPr lang="es-EC" sz="1100">
                          <a:effectLst/>
                        </a:rPr>
                        <a:t>SCIENCE DIRECT</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15000"/>
                        </a:lnSpc>
                        <a:spcAft>
                          <a:spcPts val="0"/>
                        </a:spcAft>
                      </a:pPr>
                      <a:r>
                        <a:rPr lang="es-EC" sz="1100" dirty="0">
                          <a:effectLst/>
                        </a:rPr>
                        <a:t>SCOPUS</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15000"/>
                        </a:lnSpc>
                        <a:spcAft>
                          <a:spcPts val="0"/>
                        </a:spcAft>
                      </a:pPr>
                      <a:r>
                        <a:rPr lang="es-EC" sz="1100">
                          <a:effectLst/>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15000"/>
                        </a:lnSpc>
                        <a:spcAft>
                          <a:spcPts val="0"/>
                        </a:spcAft>
                      </a:pPr>
                      <a:r>
                        <a:rPr lang="es-EC" sz="1100" dirty="0">
                          <a:effectLst/>
                          <a:latin typeface="Arial" panose="020B0604020202020204" pitchFamily="34" charset="0"/>
                          <a:ea typeface="Calibri" panose="020F0502020204030204" pitchFamily="34" charset="0"/>
                          <a:cs typeface="Arial" panose="020B0604020202020204" pitchFamily="34" charset="0"/>
                        </a:rPr>
                        <a:t>28</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572789284"/>
                  </a:ext>
                </a:extLst>
              </a:tr>
              <a:tr h="182880">
                <a:tc>
                  <a:txBody>
                    <a:bodyPr/>
                    <a:lstStyle/>
                    <a:p>
                      <a:pPr algn="ctr">
                        <a:lnSpc>
                          <a:spcPct val="115000"/>
                        </a:lnSpc>
                        <a:spcAft>
                          <a:spcPts val="0"/>
                        </a:spcAft>
                      </a:pPr>
                      <a:r>
                        <a:rPr lang="es-EC" sz="1100">
                          <a:effectLst/>
                        </a:rPr>
                        <a:t>SCIENCE DIRECT</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15000"/>
                        </a:lnSpc>
                        <a:spcAft>
                          <a:spcPts val="0"/>
                        </a:spcAft>
                      </a:pPr>
                      <a:r>
                        <a:rPr lang="es-EC" sz="1100">
                          <a:effectLst/>
                        </a:rPr>
                        <a:t>SPRINGER</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15000"/>
                        </a:lnSpc>
                        <a:spcAft>
                          <a:spcPts val="0"/>
                        </a:spcAft>
                      </a:pPr>
                      <a:r>
                        <a:rPr lang="es-EC" sz="1100">
                          <a:effectLst/>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15000"/>
                        </a:lnSpc>
                        <a:spcAft>
                          <a:spcPts val="0"/>
                        </a:spcAft>
                      </a:pPr>
                      <a:r>
                        <a:rPr lang="es-EC" sz="1100" dirty="0">
                          <a:effectLst/>
                          <a:latin typeface="Arial" panose="020B0604020202020204" pitchFamily="34" charset="0"/>
                          <a:ea typeface="Calibri" panose="020F0502020204030204" pitchFamily="34" charset="0"/>
                          <a:cs typeface="Arial" panose="020B0604020202020204" pitchFamily="34" charset="0"/>
                        </a:rPr>
                        <a:t>7</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749682526"/>
                  </a:ext>
                </a:extLst>
              </a:tr>
              <a:tr h="182880">
                <a:tc>
                  <a:txBody>
                    <a:bodyPr/>
                    <a:lstStyle/>
                    <a:p>
                      <a:pPr algn="ctr">
                        <a:lnSpc>
                          <a:spcPct val="115000"/>
                        </a:lnSpc>
                        <a:spcAft>
                          <a:spcPts val="0"/>
                        </a:spcAft>
                      </a:pPr>
                      <a:r>
                        <a:rPr lang="es-EC" sz="1100">
                          <a:effectLst/>
                        </a:rPr>
                        <a:t>SCOPUS</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15000"/>
                        </a:lnSpc>
                        <a:spcAft>
                          <a:spcPts val="0"/>
                        </a:spcAft>
                      </a:pPr>
                      <a:r>
                        <a:rPr lang="es-EC" sz="1100" dirty="0">
                          <a:effectLst/>
                        </a:rPr>
                        <a:t>SPRINGER</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15000"/>
                        </a:lnSpc>
                        <a:spcAft>
                          <a:spcPts val="0"/>
                        </a:spcAft>
                      </a:pPr>
                      <a:r>
                        <a:rPr lang="es-EC" sz="1100" dirty="0">
                          <a:effectLst/>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15000"/>
                        </a:lnSpc>
                        <a:spcAft>
                          <a:spcPts val="0"/>
                        </a:spcAft>
                      </a:pPr>
                      <a:r>
                        <a:rPr lang="es-EC" sz="1100" dirty="0">
                          <a:effectLst/>
                        </a:rPr>
                        <a:t>30</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780056705"/>
                  </a:ext>
                </a:extLst>
              </a:tr>
            </a:tbl>
          </a:graphicData>
        </a:graphic>
      </p:graphicFrame>
      <p:sp>
        <p:nvSpPr>
          <p:cNvPr id="11" name="Marcador de texto 6">
            <a:extLst>
              <a:ext uri="{FF2B5EF4-FFF2-40B4-BE49-F238E27FC236}">
                <a16:creationId xmlns:a16="http://schemas.microsoft.com/office/drawing/2014/main" id="{75E6C40C-3234-42FC-B7A4-A35FE6C7075C}"/>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Objetivos específicos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Metodología</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Resultados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Conclusiones y recomendaciones</a:t>
            </a:r>
            <a:endParaRPr lang="es-EC" dirty="0">
              <a:solidFill>
                <a:schemeClr val="bg1"/>
              </a:solidFill>
              <a:latin typeface="Arial" panose="020B0604020202020204" pitchFamily="34" charset="0"/>
              <a:cs typeface="Arial" panose="020B0604020202020204" pitchFamily="34" charset="0"/>
            </a:endParaRPr>
          </a:p>
        </p:txBody>
      </p:sp>
      <p:sp>
        <p:nvSpPr>
          <p:cNvPr id="12" name="Flecha: a la derecha 11">
            <a:extLst>
              <a:ext uri="{FF2B5EF4-FFF2-40B4-BE49-F238E27FC236}">
                <a16:creationId xmlns:a16="http://schemas.microsoft.com/office/drawing/2014/main" id="{7834AC5D-CB06-4A19-A46D-992DED2E29F6}"/>
              </a:ext>
            </a:extLst>
          </p:cNvPr>
          <p:cNvSpPr/>
          <p:nvPr/>
        </p:nvSpPr>
        <p:spPr>
          <a:xfrm>
            <a:off x="110647" y="4897199"/>
            <a:ext cx="250521" cy="215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1891847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EE3877-3EA6-45E0-AFAC-A76A8CA88D95}"/>
              </a:ext>
            </a:extLst>
          </p:cNvPr>
          <p:cNvSpPr>
            <a:spLocks noGrp="1"/>
          </p:cNvSpPr>
          <p:nvPr>
            <p:ph type="title"/>
          </p:nvPr>
        </p:nvSpPr>
        <p:spPr/>
        <p:txBody>
          <a:bodyPr/>
          <a:lstStyle/>
          <a:p>
            <a:r>
              <a:rPr lang="es-ES" b="1" dirty="0"/>
              <a:t>SELECCIÓN DE ESTUDIOS</a:t>
            </a:r>
            <a:endParaRPr lang="es-EC" b="1" dirty="0"/>
          </a:p>
        </p:txBody>
      </p:sp>
      <p:graphicFrame>
        <p:nvGraphicFramePr>
          <p:cNvPr id="5" name="Marcador de contenido 4">
            <a:extLst>
              <a:ext uri="{FF2B5EF4-FFF2-40B4-BE49-F238E27FC236}">
                <a16:creationId xmlns:a16="http://schemas.microsoft.com/office/drawing/2014/main" id="{AB5FD50A-68CD-4139-8B8C-CDF2155A7F3F}"/>
              </a:ext>
            </a:extLst>
          </p:cNvPr>
          <p:cNvGraphicFramePr>
            <a:graphicFrameLocks noGrp="1"/>
          </p:cNvGraphicFramePr>
          <p:nvPr>
            <p:ph idx="1"/>
            <p:extLst>
              <p:ext uri="{D42A27DB-BD31-4B8C-83A1-F6EECF244321}">
                <p14:modId xmlns:p14="http://schemas.microsoft.com/office/powerpoint/2010/main" val="3909944440"/>
              </p:ext>
            </p:extLst>
          </p:nvPr>
        </p:nvGraphicFramePr>
        <p:xfrm>
          <a:off x="5918200" y="2598516"/>
          <a:ext cx="3810322" cy="1811434"/>
        </p:xfrm>
        <a:graphic>
          <a:graphicData uri="http://schemas.openxmlformats.org/drawingml/2006/table">
            <a:tbl>
              <a:tblPr firstRow="1" firstCol="1" bandRow="1">
                <a:tableStyleId>{912C8C85-51F0-491E-9774-3900AFEF0FD7}</a:tableStyleId>
              </a:tblPr>
              <a:tblGrid>
                <a:gridCol w="2332881">
                  <a:extLst>
                    <a:ext uri="{9D8B030D-6E8A-4147-A177-3AD203B41FA5}">
                      <a16:colId xmlns:a16="http://schemas.microsoft.com/office/drawing/2014/main" val="213921490"/>
                    </a:ext>
                  </a:extLst>
                </a:gridCol>
                <a:gridCol w="1477441">
                  <a:extLst>
                    <a:ext uri="{9D8B030D-6E8A-4147-A177-3AD203B41FA5}">
                      <a16:colId xmlns:a16="http://schemas.microsoft.com/office/drawing/2014/main" val="4242049051"/>
                    </a:ext>
                  </a:extLst>
                </a:gridCol>
              </a:tblGrid>
              <a:tr h="527645">
                <a:tc>
                  <a:txBody>
                    <a:bodyPr/>
                    <a:lstStyle/>
                    <a:p>
                      <a:pPr algn="ctr">
                        <a:lnSpc>
                          <a:spcPct val="115000"/>
                        </a:lnSpc>
                        <a:spcAft>
                          <a:spcPts val="0"/>
                        </a:spcAft>
                      </a:pPr>
                      <a:r>
                        <a:rPr lang="es-EC" sz="1400" dirty="0">
                          <a:effectLst/>
                        </a:rPr>
                        <a:t>TOTAL ESTUDIOS CANDIDATOS</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2739</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521385003"/>
                  </a:ext>
                </a:extLst>
              </a:tr>
              <a:tr h="527645">
                <a:tc>
                  <a:txBody>
                    <a:bodyPr/>
                    <a:lstStyle/>
                    <a:p>
                      <a:pPr algn="l">
                        <a:lnSpc>
                          <a:spcPct val="115000"/>
                        </a:lnSpc>
                        <a:spcAft>
                          <a:spcPts val="0"/>
                        </a:spcAft>
                      </a:pPr>
                      <a:r>
                        <a:rPr lang="es-EC" sz="1400">
                          <a:effectLst/>
                        </a:rPr>
                        <a:t>Estudios seleccionados</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400">
                          <a:effectLst/>
                        </a:rPr>
                        <a:t>170</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69229073"/>
                  </a:ext>
                </a:extLst>
              </a:tr>
              <a:tr h="252048">
                <a:tc>
                  <a:txBody>
                    <a:bodyPr/>
                    <a:lstStyle/>
                    <a:p>
                      <a:pPr algn="l">
                        <a:lnSpc>
                          <a:spcPct val="115000"/>
                        </a:lnSpc>
                        <a:spcAft>
                          <a:spcPts val="0"/>
                        </a:spcAft>
                      </a:pPr>
                      <a:r>
                        <a:rPr lang="es-EC" sz="1400">
                          <a:effectLst/>
                        </a:rPr>
                        <a:t>Estudios descartados</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400">
                          <a:effectLst/>
                        </a:rPr>
                        <a:t>2569</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29373122"/>
                  </a:ext>
                </a:extLst>
              </a:tr>
              <a:tr h="252048">
                <a:tc>
                  <a:txBody>
                    <a:bodyPr/>
                    <a:lstStyle/>
                    <a:p>
                      <a:pPr algn="l">
                        <a:lnSpc>
                          <a:spcPct val="115000"/>
                        </a:lnSpc>
                        <a:spcAft>
                          <a:spcPts val="0"/>
                        </a:spcAft>
                      </a:pPr>
                      <a:r>
                        <a:rPr lang="es-EC" sz="1400">
                          <a:effectLst/>
                        </a:rPr>
                        <a:t>% Acuerdo</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400">
                          <a:effectLst/>
                        </a:rPr>
                        <a:t>94,2%</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25845526"/>
                  </a:ext>
                </a:extLst>
              </a:tr>
              <a:tr h="252048">
                <a:tc>
                  <a:txBody>
                    <a:bodyPr/>
                    <a:lstStyle/>
                    <a:p>
                      <a:pPr algn="l">
                        <a:lnSpc>
                          <a:spcPct val="115000"/>
                        </a:lnSpc>
                        <a:spcAft>
                          <a:spcPts val="0"/>
                        </a:spcAft>
                      </a:pPr>
                      <a:r>
                        <a:rPr lang="es-EC" sz="1400">
                          <a:effectLst/>
                        </a:rPr>
                        <a:t>% Desacuerdo</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400" dirty="0">
                          <a:effectLst/>
                        </a:rPr>
                        <a:t>5,8%</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33161452"/>
                  </a:ext>
                </a:extLst>
              </a:tr>
            </a:tbl>
          </a:graphicData>
        </a:graphic>
      </p:graphicFrame>
      <p:sp>
        <p:nvSpPr>
          <p:cNvPr id="4" name="Marcador de texto 6">
            <a:extLst>
              <a:ext uri="{FF2B5EF4-FFF2-40B4-BE49-F238E27FC236}">
                <a16:creationId xmlns:a16="http://schemas.microsoft.com/office/drawing/2014/main" id="{9FD04B30-E1E6-40C5-BC06-9D717C389048}"/>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Objetivos específicos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Metodología</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Resultados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Conclusiones y recomendaciones</a:t>
            </a:r>
            <a:endParaRPr lang="es-EC" dirty="0">
              <a:solidFill>
                <a:schemeClr val="bg1"/>
              </a:solidFill>
              <a:latin typeface="Arial" panose="020B0604020202020204" pitchFamily="34" charset="0"/>
              <a:cs typeface="Arial" panose="020B0604020202020204" pitchFamily="34" charset="0"/>
            </a:endParaRPr>
          </a:p>
        </p:txBody>
      </p:sp>
      <p:sp>
        <p:nvSpPr>
          <p:cNvPr id="6" name="Flecha: a la derecha 5">
            <a:extLst>
              <a:ext uri="{FF2B5EF4-FFF2-40B4-BE49-F238E27FC236}">
                <a16:creationId xmlns:a16="http://schemas.microsoft.com/office/drawing/2014/main" id="{87AB8041-7B1F-4C43-B5E8-6C755B255C25}"/>
              </a:ext>
            </a:extLst>
          </p:cNvPr>
          <p:cNvSpPr/>
          <p:nvPr/>
        </p:nvSpPr>
        <p:spPr>
          <a:xfrm>
            <a:off x="110647" y="4897199"/>
            <a:ext cx="250521" cy="215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676558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F0BE1E-6477-4579-9F1B-D90AC4E33E1F}"/>
              </a:ext>
            </a:extLst>
          </p:cNvPr>
          <p:cNvSpPr>
            <a:spLocks noGrp="1"/>
          </p:cNvSpPr>
          <p:nvPr>
            <p:ph type="title"/>
          </p:nvPr>
        </p:nvSpPr>
        <p:spPr>
          <a:xfrm>
            <a:off x="1084544" y="469900"/>
            <a:ext cx="2793158" cy="1600200"/>
          </a:xfrm>
        </p:spPr>
        <p:txBody>
          <a:bodyPr/>
          <a:lstStyle/>
          <a:p>
            <a:r>
              <a:rPr lang="es-ES" b="1" dirty="0"/>
              <a:t>SELECCIÓN DE ESTUDIOS PRIMARIOS</a:t>
            </a:r>
            <a:endParaRPr lang="es-EC" b="1" dirty="0"/>
          </a:p>
        </p:txBody>
      </p:sp>
      <p:graphicFrame>
        <p:nvGraphicFramePr>
          <p:cNvPr id="5" name="Marcador de contenido 4">
            <a:extLst>
              <a:ext uri="{FF2B5EF4-FFF2-40B4-BE49-F238E27FC236}">
                <a16:creationId xmlns:a16="http://schemas.microsoft.com/office/drawing/2014/main" id="{A4E606E3-0CE3-4302-B7B1-F8B17A0B1394}"/>
              </a:ext>
            </a:extLst>
          </p:cNvPr>
          <p:cNvGraphicFramePr>
            <a:graphicFrameLocks noGrp="1"/>
          </p:cNvGraphicFramePr>
          <p:nvPr>
            <p:ph idx="1"/>
            <p:extLst>
              <p:ext uri="{D42A27DB-BD31-4B8C-83A1-F6EECF244321}">
                <p14:modId xmlns:p14="http://schemas.microsoft.com/office/powerpoint/2010/main" val="2722714972"/>
              </p:ext>
            </p:extLst>
          </p:nvPr>
        </p:nvGraphicFramePr>
        <p:xfrm>
          <a:off x="6069101" y="792098"/>
          <a:ext cx="3027045" cy="4847209"/>
        </p:xfrm>
        <a:graphic>
          <a:graphicData uri="http://schemas.openxmlformats.org/drawingml/2006/table">
            <a:tbl>
              <a:tblPr firstRow="1" firstCol="1" bandRow="1">
                <a:tableStyleId>{93296810-A885-4BE3-A3E7-6D5BEEA58F35}</a:tableStyleId>
              </a:tblPr>
              <a:tblGrid>
                <a:gridCol w="1882707">
                  <a:extLst>
                    <a:ext uri="{9D8B030D-6E8A-4147-A177-3AD203B41FA5}">
                      <a16:colId xmlns:a16="http://schemas.microsoft.com/office/drawing/2014/main" val="1583295551"/>
                    </a:ext>
                  </a:extLst>
                </a:gridCol>
                <a:gridCol w="1144338">
                  <a:extLst>
                    <a:ext uri="{9D8B030D-6E8A-4147-A177-3AD203B41FA5}">
                      <a16:colId xmlns:a16="http://schemas.microsoft.com/office/drawing/2014/main" val="1247282900"/>
                    </a:ext>
                  </a:extLst>
                </a:gridCol>
              </a:tblGrid>
              <a:tr h="365760">
                <a:tc>
                  <a:txBody>
                    <a:bodyPr/>
                    <a:lstStyle/>
                    <a:p>
                      <a:pPr algn="ctr">
                        <a:lnSpc>
                          <a:spcPct val="115000"/>
                        </a:lnSpc>
                        <a:spcAft>
                          <a:spcPts val="0"/>
                        </a:spcAft>
                      </a:pPr>
                      <a:r>
                        <a:rPr lang="es-EC" sz="1100" dirty="0">
                          <a:effectLst/>
                        </a:rPr>
                        <a:t>BASE DIGITAL</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100">
                          <a:effectLst/>
                        </a:rPr>
                        <a:t>ESTUDIO PRIMARIO</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791800444"/>
                  </a:ext>
                </a:extLst>
              </a:tr>
              <a:tr h="220345">
                <a:tc>
                  <a:txBody>
                    <a:bodyPr/>
                    <a:lstStyle/>
                    <a:p>
                      <a:pPr algn="ctr">
                        <a:lnSpc>
                          <a:spcPct val="115000"/>
                        </a:lnSpc>
                        <a:spcAft>
                          <a:spcPts val="0"/>
                        </a:spcAft>
                      </a:pPr>
                      <a:r>
                        <a:rPr lang="es-EC" sz="1100">
                          <a:effectLst/>
                        </a:rPr>
                        <a:t>ACM - SCOPUS</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100">
                          <a:effectLst/>
                        </a:rPr>
                        <a:t>EQ1</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4088571535"/>
                  </a:ext>
                </a:extLst>
              </a:tr>
              <a:tr h="169545">
                <a:tc>
                  <a:txBody>
                    <a:bodyPr/>
                    <a:lstStyle/>
                    <a:p>
                      <a:pPr algn="ctr">
                        <a:lnSpc>
                          <a:spcPct val="115000"/>
                        </a:lnSpc>
                        <a:spcAft>
                          <a:spcPts val="0"/>
                        </a:spcAft>
                      </a:pPr>
                      <a:r>
                        <a:rPr lang="es-EC" sz="1100">
                          <a:effectLst/>
                        </a:rPr>
                        <a:t>IEEE - SCOPUS</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100">
                          <a:effectLst/>
                        </a:rPr>
                        <a:t>EQ2</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363483381"/>
                  </a:ext>
                </a:extLst>
              </a:tr>
              <a:tr h="172085">
                <a:tc>
                  <a:txBody>
                    <a:bodyPr/>
                    <a:lstStyle/>
                    <a:p>
                      <a:pPr algn="ctr">
                        <a:lnSpc>
                          <a:spcPct val="115000"/>
                        </a:lnSpc>
                        <a:spcAft>
                          <a:spcPts val="0"/>
                        </a:spcAft>
                      </a:pPr>
                      <a:r>
                        <a:rPr lang="es-EC" sz="1100">
                          <a:effectLst/>
                        </a:rPr>
                        <a:t>IEEE - SCOPUS</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100">
                          <a:effectLst/>
                        </a:rPr>
                        <a:t>EQ3</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260198405"/>
                  </a:ext>
                </a:extLst>
              </a:tr>
              <a:tr h="174625">
                <a:tc>
                  <a:txBody>
                    <a:bodyPr/>
                    <a:lstStyle/>
                    <a:p>
                      <a:pPr algn="ctr">
                        <a:lnSpc>
                          <a:spcPct val="115000"/>
                        </a:lnSpc>
                        <a:spcAft>
                          <a:spcPts val="0"/>
                        </a:spcAft>
                      </a:pPr>
                      <a:r>
                        <a:rPr lang="es-EC" sz="1100" dirty="0">
                          <a:effectLst/>
                        </a:rPr>
                        <a:t>IEEE - SCOPUS</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100">
                          <a:effectLst/>
                        </a:rPr>
                        <a:t>EQ4</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695540044"/>
                  </a:ext>
                </a:extLst>
              </a:tr>
              <a:tr h="170180">
                <a:tc>
                  <a:txBody>
                    <a:bodyPr/>
                    <a:lstStyle/>
                    <a:p>
                      <a:pPr algn="ctr">
                        <a:lnSpc>
                          <a:spcPct val="115000"/>
                        </a:lnSpc>
                        <a:spcAft>
                          <a:spcPts val="0"/>
                        </a:spcAft>
                      </a:pPr>
                      <a:r>
                        <a:rPr lang="es-EC" sz="1100">
                          <a:effectLst/>
                        </a:rPr>
                        <a:t>IEEE - SCOPUS</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100">
                          <a:effectLst/>
                        </a:rPr>
                        <a:t>EQ5</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25860587"/>
                  </a:ext>
                </a:extLst>
              </a:tr>
              <a:tr h="166370">
                <a:tc>
                  <a:txBody>
                    <a:bodyPr/>
                    <a:lstStyle/>
                    <a:p>
                      <a:pPr algn="ctr">
                        <a:lnSpc>
                          <a:spcPct val="115000"/>
                        </a:lnSpc>
                        <a:spcAft>
                          <a:spcPts val="0"/>
                        </a:spcAft>
                      </a:pPr>
                      <a:r>
                        <a:rPr lang="es-EC" sz="1100">
                          <a:effectLst/>
                        </a:rPr>
                        <a:t>SCIENCE DIRECT</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100">
                          <a:effectLst/>
                        </a:rPr>
                        <a:t>EQ6</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844941829"/>
                  </a:ext>
                </a:extLst>
              </a:tr>
              <a:tr h="153670">
                <a:tc>
                  <a:txBody>
                    <a:bodyPr/>
                    <a:lstStyle/>
                    <a:p>
                      <a:pPr algn="ctr">
                        <a:lnSpc>
                          <a:spcPct val="115000"/>
                        </a:lnSpc>
                        <a:spcAft>
                          <a:spcPts val="0"/>
                        </a:spcAft>
                      </a:pPr>
                      <a:r>
                        <a:rPr lang="es-EC" sz="1100">
                          <a:effectLst/>
                        </a:rPr>
                        <a:t>SCIENCE DIRECT - ACM</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100">
                          <a:effectLst/>
                        </a:rPr>
                        <a:t>EQ7</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191656416"/>
                  </a:ext>
                </a:extLst>
              </a:tr>
              <a:tr h="171450">
                <a:tc>
                  <a:txBody>
                    <a:bodyPr/>
                    <a:lstStyle/>
                    <a:p>
                      <a:pPr algn="ctr">
                        <a:lnSpc>
                          <a:spcPct val="115000"/>
                        </a:lnSpc>
                        <a:spcAft>
                          <a:spcPts val="0"/>
                        </a:spcAft>
                      </a:pPr>
                      <a:r>
                        <a:rPr lang="es-EC" sz="1100" dirty="0">
                          <a:effectLst/>
                        </a:rPr>
                        <a:t>SCIENCE DIRECT - SCOPUS</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100">
                          <a:effectLst/>
                        </a:rPr>
                        <a:t>EQ8</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602916777"/>
                  </a:ext>
                </a:extLst>
              </a:tr>
              <a:tr h="182880">
                <a:tc>
                  <a:txBody>
                    <a:bodyPr/>
                    <a:lstStyle/>
                    <a:p>
                      <a:pPr algn="ctr">
                        <a:lnSpc>
                          <a:spcPct val="115000"/>
                        </a:lnSpc>
                        <a:spcAft>
                          <a:spcPts val="0"/>
                        </a:spcAft>
                      </a:pPr>
                      <a:r>
                        <a:rPr lang="es-EC" sz="1100">
                          <a:effectLst/>
                        </a:rPr>
                        <a:t>SCOPUS</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100">
                          <a:effectLst/>
                        </a:rPr>
                        <a:t>EQ9</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82572227"/>
                  </a:ext>
                </a:extLst>
              </a:tr>
              <a:tr h="182880">
                <a:tc>
                  <a:txBody>
                    <a:bodyPr/>
                    <a:lstStyle/>
                    <a:p>
                      <a:pPr algn="ctr">
                        <a:lnSpc>
                          <a:spcPct val="115000"/>
                        </a:lnSpc>
                        <a:spcAft>
                          <a:spcPts val="0"/>
                        </a:spcAft>
                      </a:pPr>
                      <a:r>
                        <a:rPr lang="es-EC" sz="1100">
                          <a:effectLst/>
                        </a:rPr>
                        <a:t>SCOPUS</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100">
                          <a:effectLst/>
                        </a:rPr>
                        <a:t>EQ10</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4177001274"/>
                  </a:ext>
                </a:extLst>
              </a:tr>
              <a:tr h="182880">
                <a:tc>
                  <a:txBody>
                    <a:bodyPr/>
                    <a:lstStyle/>
                    <a:p>
                      <a:pPr algn="ctr">
                        <a:lnSpc>
                          <a:spcPct val="115000"/>
                        </a:lnSpc>
                        <a:spcAft>
                          <a:spcPts val="0"/>
                        </a:spcAft>
                      </a:pPr>
                      <a:r>
                        <a:rPr lang="es-EC" sz="1100">
                          <a:effectLst/>
                        </a:rPr>
                        <a:t>SCOPUS</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100">
                          <a:effectLst/>
                        </a:rPr>
                        <a:t>EQ11</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986782592"/>
                  </a:ext>
                </a:extLst>
              </a:tr>
              <a:tr h="182880">
                <a:tc>
                  <a:txBody>
                    <a:bodyPr/>
                    <a:lstStyle/>
                    <a:p>
                      <a:pPr algn="ctr">
                        <a:lnSpc>
                          <a:spcPct val="115000"/>
                        </a:lnSpc>
                        <a:spcAft>
                          <a:spcPts val="0"/>
                        </a:spcAft>
                      </a:pPr>
                      <a:r>
                        <a:rPr lang="es-EC" sz="1100">
                          <a:effectLst/>
                        </a:rPr>
                        <a:t>SCOPUS</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100" dirty="0">
                          <a:effectLst/>
                        </a:rPr>
                        <a:t>EQ12</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591273170"/>
                  </a:ext>
                </a:extLst>
              </a:tr>
              <a:tr h="182880">
                <a:tc>
                  <a:txBody>
                    <a:bodyPr/>
                    <a:lstStyle/>
                    <a:p>
                      <a:pPr algn="ctr">
                        <a:lnSpc>
                          <a:spcPct val="115000"/>
                        </a:lnSpc>
                        <a:spcAft>
                          <a:spcPts val="0"/>
                        </a:spcAft>
                      </a:pPr>
                      <a:r>
                        <a:rPr lang="es-EC" sz="1100">
                          <a:effectLst/>
                        </a:rPr>
                        <a:t>SCOPUS</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100">
                          <a:effectLst/>
                        </a:rPr>
                        <a:t>EQ13</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666733882"/>
                  </a:ext>
                </a:extLst>
              </a:tr>
              <a:tr h="182880">
                <a:tc>
                  <a:txBody>
                    <a:bodyPr/>
                    <a:lstStyle/>
                    <a:p>
                      <a:pPr algn="ctr">
                        <a:lnSpc>
                          <a:spcPct val="115000"/>
                        </a:lnSpc>
                        <a:spcAft>
                          <a:spcPts val="0"/>
                        </a:spcAft>
                      </a:pPr>
                      <a:r>
                        <a:rPr lang="es-EC" sz="1100">
                          <a:effectLst/>
                        </a:rPr>
                        <a:t>SCOPUS</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100">
                          <a:effectLst/>
                        </a:rPr>
                        <a:t>EQ14</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029046708"/>
                  </a:ext>
                </a:extLst>
              </a:tr>
              <a:tr h="182880">
                <a:tc>
                  <a:txBody>
                    <a:bodyPr/>
                    <a:lstStyle/>
                    <a:p>
                      <a:pPr algn="ctr">
                        <a:lnSpc>
                          <a:spcPct val="115000"/>
                        </a:lnSpc>
                        <a:spcAft>
                          <a:spcPts val="0"/>
                        </a:spcAft>
                      </a:pPr>
                      <a:r>
                        <a:rPr lang="es-EC" sz="1100">
                          <a:effectLst/>
                        </a:rPr>
                        <a:t>SCOPUS</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100">
                          <a:effectLst/>
                        </a:rPr>
                        <a:t>EQ15</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363316721"/>
                  </a:ext>
                </a:extLst>
              </a:tr>
              <a:tr h="182880">
                <a:tc>
                  <a:txBody>
                    <a:bodyPr/>
                    <a:lstStyle/>
                    <a:p>
                      <a:pPr algn="ctr">
                        <a:lnSpc>
                          <a:spcPct val="115000"/>
                        </a:lnSpc>
                        <a:spcAft>
                          <a:spcPts val="0"/>
                        </a:spcAft>
                      </a:pPr>
                      <a:r>
                        <a:rPr lang="es-EC" sz="1100">
                          <a:effectLst/>
                        </a:rPr>
                        <a:t>SCOPUS</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100">
                          <a:effectLst/>
                        </a:rPr>
                        <a:t>EQ16</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171529625"/>
                  </a:ext>
                </a:extLst>
              </a:tr>
              <a:tr h="182880">
                <a:tc>
                  <a:txBody>
                    <a:bodyPr/>
                    <a:lstStyle/>
                    <a:p>
                      <a:pPr algn="ctr">
                        <a:lnSpc>
                          <a:spcPct val="115000"/>
                        </a:lnSpc>
                        <a:spcAft>
                          <a:spcPts val="0"/>
                        </a:spcAft>
                      </a:pPr>
                      <a:r>
                        <a:rPr lang="es-EC" sz="1100">
                          <a:effectLst/>
                        </a:rPr>
                        <a:t>SCOPUS</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100">
                          <a:effectLst/>
                        </a:rPr>
                        <a:t>EQ17</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340451220"/>
                  </a:ext>
                </a:extLst>
              </a:tr>
              <a:tr h="182880">
                <a:tc>
                  <a:txBody>
                    <a:bodyPr/>
                    <a:lstStyle/>
                    <a:p>
                      <a:pPr algn="ctr">
                        <a:lnSpc>
                          <a:spcPct val="115000"/>
                        </a:lnSpc>
                        <a:spcAft>
                          <a:spcPts val="0"/>
                        </a:spcAft>
                      </a:pPr>
                      <a:r>
                        <a:rPr lang="es-EC" sz="1100">
                          <a:effectLst/>
                        </a:rPr>
                        <a:t>SCOPUS</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100" dirty="0">
                          <a:effectLst/>
                        </a:rPr>
                        <a:t>EQ18</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715551272"/>
                  </a:ext>
                </a:extLst>
              </a:tr>
              <a:tr h="178435">
                <a:tc>
                  <a:txBody>
                    <a:bodyPr/>
                    <a:lstStyle/>
                    <a:p>
                      <a:pPr algn="ctr">
                        <a:lnSpc>
                          <a:spcPct val="115000"/>
                        </a:lnSpc>
                        <a:spcAft>
                          <a:spcPts val="0"/>
                        </a:spcAft>
                      </a:pPr>
                      <a:r>
                        <a:rPr lang="es-EC" sz="1100">
                          <a:effectLst/>
                        </a:rPr>
                        <a:t>SCOPUS - SPRINGER</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100">
                          <a:effectLst/>
                        </a:rPr>
                        <a:t>EQ19</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94759011"/>
                  </a:ext>
                </a:extLst>
              </a:tr>
              <a:tr h="182880">
                <a:tc>
                  <a:txBody>
                    <a:bodyPr/>
                    <a:lstStyle/>
                    <a:p>
                      <a:pPr algn="ctr">
                        <a:lnSpc>
                          <a:spcPct val="115000"/>
                        </a:lnSpc>
                        <a:spcAft>
                          <a:spcPts val="0"/>
                        </a:spcAft>
                      </a:pPr>
                      <a:r>
                        <a:rPr lang="es-EC" sz="1100">
                          <a:effectLst/>
                        </a:rPr>
                        <a:t>SPRINGER</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100">
                          <a:effectLst/>
                        </a:rPr>
                        <a:t>EQ20</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588876141"/>
                  </a:ext>
                </a:extLst>
              </a:tr>
              <a:tr h="182880">
                <a:tc>
                  <a:txBody>
                    <a:bodyPr/>
                    <a:lstStyle/>
                    <a:p>
                      <a:pPr algn="ctr">
                        <a:lnSpc>
                          <a:spcPct val="115000"/>
                        </a:lnSpc>
                        <a:spcAft>
                          <a:spcPts val="0"/>
                        </a:spcAft>
                      </a:pPr>
                      <a:r>
                        <a:rPr lang="es-EC" sz="1100">
                          <a:effectLst/>
                        </a:rPr>
                        <a:t>SPRINGER</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100">
                          <a:effectLst/>
                        </a:rPr>
                        <a:t>EQ21</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468510264"/>
                  </a:ext>
                </a:extLst>
              </a:tr>
              <a:tr h="182880">
                <a:tc>
                  <a:txBody>
                    <a:bodyPr/>
                    <a:lstStyle/>
                    <a:p>
                      <a:pPr algn="ctr">
                        <a:lnSpc>
                          <a:spcPct val="115000"/>
                        </a:lnSpc>
                        <a:spcAft>
                          <a:spcPts val="0"/>
                        </a:spcAft>
                      </a:pPr>
                      <a:r>
                        <a:rPr lang="es-EC" sz="1100">
                          <a:effectLst/>
                        </a:rPr>
                        <a:t>SPRINGER</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100">
                          <a:effectLst/>
                        </a:rPr>
                        <a:t>EQ22</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4075376000"/>
                  </a:ext>
                </a:extLst>
              </a:tr>
              <a:tr h="182880">
                <a:tc>
                  <a:txBody>
                    <a:bodyPr/>
                    <a:lstStyle/>
                    <a:p>
                      <a:pPr algn="ctr">
                        <a:lnSpc>
                          <a:spcPct val="115000"/>
                        </a:lnSpc>
                        <a:spcAft>
                          <a:spcPts val="0"/>
                        </a:spcAft>
                      </a:pPr>
                      <a:r>
                        <a:rPr lang="es-EC" sz="1100">
                          <a:effectLst/>
                        </a:rPr>
                        <a:t>SPRINGER</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100" dirty="0">
                          <a:effectLst/>
                        </a:rPr>
                        <a:t>EQ23</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59153190"/>
                  </a:ext>
                </a:extLst>
              </a:tr>
            </a:tbl>
          </a:graphicData>
        </a:graphic>
      </p:graphicFrame>
      <p:sp>
        <p:nvSpPr>
          <p:cNvPr id="4" name="Marcador de texto 3">
            <a:extLst>
              <a:ext uri="{FF2B5EF4-FFF2-40B4-BE49-F238E27FC236}">
                <a16:creationId xmlns:a16="http://schemas.microsoft.com/office/drawing/2014/main" id="{0AB42589-189A-4D09-AF4E-D8BCEEDC4725}"/>
              </a:ext>
            </a:extLst>
          </p:cNvPr>
          <p:cNvSpPr>
            <a:spLocks noGrp="1"/>
          </p:cNvSpPr>
          <p:nvPr>
            <p:ph type="body" sz="half" idx="2"/>
          </p:nvPr>
        </p:nvSpPr>
        <p:spPr>
          <a:xfrm>
            <a:off x="1991637" y="2329180"/>
            <a:ext cx="2793158" cy="2895599"/>
          </a:xfrm>
        </p:spPr>
        <p:txBody>
          <a:bodyPr/>
          <a:lstStyle/>
          <a:p>
            <a:pPr algn="just"/>
            <a:r>
              <a:rPr lang="es-ES" dirty="0"/>
              <a:t>Los estudios seleccionados fueron revisados en su totalidad para definir los estudios que pertenecerán al grupo de estudios primarios.</a:t>
            </a:r>
            <a:endParaRPr lang="es-EC" dirty="0"/>
          </a:p>
          <a:p>
            <a:pPr algn="just"/>
            <a:endParaRPr lang="es-EC" dirty="0"/>
          </a:p>
        </p:txBody>
      </p:sp>
      <p:sp>
        <p:nvSpPr>
          <p:cNvPr id="6" name="Marcador de texto 6">
            <a:extLst>
              <a:ext uri="{FF2B5EF4-FFF2-40B4-BE49-F238E27FC236}">
                <a16:creationId xmlns:a16="http://schemas.microsoft.com/office/drawing/2014/main" id="{FAAE872E-274F-45D0-AEA7-302BB876CA4A}"/>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Objetivos específicos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Metodología</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Resultados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Conclusiones y recomendaciones</a:t>
            </a:r>
            <a:endParaRPr lang="es-EC" dirty="0">
              <a:solidFill>
                <a:schemeClr val="bg1"/>
              </a:solidFill>
              <a:latin typeface="Arial" panose="020B0604020202020204" pitchFamily="34" charset="0"/>
              <a:cs typeface="Arial" panose="020B0604020202020204" pitchFamily="34" charset="0"/>
            </a:endParaRPr>
          </a:p>
        </p:txBody>
      </p:sp>
      <p:sp>
        <p:nvSpPr>
          <p:cNvPr id="7" name="Flecha: a la derecha 6">
            <a:extLst>
              <a:ext uri="{FF2B5EF4-FFF2-40B4-BE49-F238E27FC236}">
                <a16:creationId xmlns:a16="http://schemas.microsoft.com/office/drawing/2014/main" id="{8D2284E0-9990-48EA-AA8E-4F2DB863BFE1}"/>
              </a:ext>
            </a:extLst>
          </p:cNvPr>
          <p:cNvSpPr/>
          <p:nvPr/>
        </p:nvSpPr>
        <p:spPr>
          <a:xfrm>
            <a:off x="110647" y="4897199"/>
            <a:ext cx="250521" cy="215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155945191"/>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0EBB91-96C7-4B6A-807C-01FF8134F34A}"/>
              </a:ext>
            </a:extLst>
          </p:cNvPr>
          <p:cNvSpPr>
            <a:spLocks noGrp="1"/>
          </p:cNvSpPr>
          <p:nvPr>
            <p:ph type="title"/>
          </p:nvPr>
        </p:nvSpPr>
        <p:spPr/>
        <p:txBody>
          <a:bodyPr/>
          <a:lstStyle/>
          <a:p>
            <a:r>
              <a:rPr lang="es-ES" b="1" dirty="0"/>
              <a:t>RELACIÓN ESTUDIOS PRIMARIOS</a:t>
            </a:r>
            <a:endParaRPr lang="es-EC" b="1" dirty="0"/>
          </a:p>
        </p:txBody>
      </p:sp>
      <p:pic>
        <p:nvPicPr>
          <p:cNvPr id="5" name="Marcador de contenido 4">
            <a:extLst>
              <a:ext uri="{FF2B5EF4-FFF2-40B4-BE49-F238E27FC236}">
                <a16:creationId xmlns:a16="http://schemas.microsoft.com/office/drawing/2014/main" id="{8E208262-8BC3-4A9A-8E15-509E459DC405}"/>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5046561" y="474563"/>
            <a:ext cx="5974040" cy="5805668"/>
          </a:xfrm>
          <a:prstGeom prst="rect">
            <a:avLst/>
          </a:prstGeom>
          <a:noFill/>
          <a:extLst/>
        </p:spPr>
      </p:pic>
      <p:sp>
        <p:nvSpPr>
          <p:cNvPr id="4" name="Marcador de texto 6">
            <a:extLst>
              <a:ext uri="{FF2B5EF4-FFF2-40B4-BE49-F238E27FC236}">
                <a16:creationId xmlns:a16="http://schemas.microsoft.com/office/drawing/2014/main" id="{B1469B5D-220A-4EF8-902F-947EABCA98E5}"/>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Objetivos específicos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Metodología</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Resultados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Conclusiones y recomendaciones</a:t>
            </a:r>
            <a:endParaRPr lang="es-EC" dirty="0">
              <a:solidFill>
                <a:schemeClr val="bg1"/>
              </a:solidFill>
              <a:latin typeface="Arial" panose="020B0604020202020204" pitchFamily="34" charset="0"/>
              <a:cs typeface="Arial" panose="020B0604020202020204" pitchFamily="34" charset="0"/>
            </a:endParaRPr>
          </a:p>
        </p:txBody>
      </p:sp>
      <p:sp>
        <p:nvSpPr>
          <p:cNvPr id="6" name="Flecha: a la derecha 5">
            <a:extLst>
              <a:ext uri="{FF2B5EF4-FFF2-40B4-BE49-F238E27FC236}">
                <a16:creationId xmlns:a16="http://schemas.microsoft.com/office/drawing/2014/main" id="{C1017336-E365-409B-86A1-26E972ADD3E6}"/>
              </a:ext>
            </a:extLst>
          </p:cNvPr>
          <p:cNvSpPr/>
          <p:nvPr/>
        </p:nvSpPr>
        <p:spPr>
          <a:xfrm>
            <a:off x="110647" y="4897199"/>
            <a:ext cx="250521" cy="215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148888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41690B-2588-437B-8387-0F45AF2FCAC4}"/>
              </a:ext>
            </a:extLst>
          </p:cNvPr>
          <p:cNvSpPr>
            <a:spLocks noGrp="1"/>
          </p:cNvSpPr>
          <p:nvPr>
            <p:ph type="title"/>
          </p:nvPr>
        </p:nvSpPr>
        <p:spPr>
          <a:xfrm>
            <a:off x="1093498" y="499145"/>
            <a:ext cx="2793158" cy="1600200"/>
          </a:xfrm>
        </p:spPr>
        <p:txBody>
          <a:bodyPr/>
          <a:lstStyle/>
          <a:p>
            <a:r>
              <a:rPr lang="es-EC" b="1" dirty="0"/>
              <a:t>EXTRACCIÓN DE DATOS</a:t>
            </a:r>
            <a:br>
              <a:rPr lang="es-EC" b="1" dirty="0"/>
            </a:br>
            <a:endParaRPr lang="es-EC" dirty="0"/>
          </a:p>
        </p:txBody>
      </p:sp>
      <p:graphicFrame>
        <p:nvGraphicFramePr>
          <p:cNvPr id="5" name="Marcador de contenido 4">
            <a:extLst>
              <a:ext uri="{FF2B5EF4-FFF2-40B4-BE49-F238E27FC236}">
                <a16:creationId xmlns:a16="http://schemas.microsoft.com/office/drawing/2014/main" id="{4B7DE78D-38D5-4135-A6CF-BFD386819C82}"/>
              </a:ext>
            </a:extLst>
          </p:cNvPr>
          <p:cNvGraphicFramePr>
            <a:graphicFrameLocks noGrp="1"/>
          </p:cNvGraphicFramePr>
          <p:nvPr>
            <p:ph idx="1"/>
          </p:nvPr>
        </p:nvGraphicFramePr>
        <p:xfrm>
          <a:off x="5781675" y="1447800"/>
          <a:ext cx="51895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texto 6">
            <a:extLst>
              <a:ext uri="{FF2B5EF4-FFF2-40B4-BE49-F238E27FC236}">
                <a16:creationId xmlns:a16="http://schemas.microsoft.com/office/drawing/2014/main" id="{CC881B4C-CB54-4017-89FF-9CBCF63A7FFE}"/>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Objetivos específicos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Metodología</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Resultados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Conclusiones y recomendaciones</a:t>
            </a:r>
            <a:endParaRPr lang="es-EC" dirty="0">
              <a:solidFill>
                <a:schemeClr val="bg1"/>
              </a:solidFill>
              <a:latin typeface="Arial" panose="020B0604020202020204" pitchFamily="34" charset="0"/>
              <a:cs typeface="Arial" panose="020B0604020202020204" pitchFamily="34" charset="0"/>
            </a:endParaRPr>
          </a:p>
        </p:txBody>
      </p:sp>
      <p:sp>
        <p:nvSpPr>
          <p:cNvPr id="6" name="Flecha: a la derecha 5">
            <a:extLst>
              <a:ext uri="{FF2B5EF4-FFF2-40B4-BE49-F238E27FC236}">
                <a16:creationId xmlns:a16="http://schemas.microsoft.com/office/drawing/2014/main" id="{7906E0BE-1BC3-411D-956F-EA489BE3AA6D}"/>
              </a:ext>
            </a:extLst>
          </p:cNvPr>
          <p:cNvSpPr/>
          <p:nvPr/>
        </p:nvSpPr>
        <p:spPr>
          <a:xfrm>
            <a:off x="110647" y="4897199"/>
            <a:ext cx="250521" cy="215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Marcador de texto 3">
            <a:extLst>
              <a:ext uri="{FF2B5EF4-FFF2-40B4-BE49-F238E27FC236}">
                <a16:creationId xmlns:a16="http://schemas.microsoft.com/office/drawing/2014/main" id="{528515B5-704B-4370-99A4-240C8E3A340C}"/>
              </a:ext>
            </a:extLst>
          </p:cNvPr>
          <p:cNvSpPr>
            <a:spLocks noGrp="1"/>
          </p:cNvSpPr>
          <p:nvPr>
            <p:ph type="body" sz="half" idx="2"/>
          </p:nvPr>
        </p:nvSpPr>
        <p:spPr>
          <a:xfrm>
            <a:off x="1991637" y="2329180"/>
            <a:ext cx="2793158" cy="2895599"/>
          </a:xfrm>
        </p:spPr>
        <p:txBody>
          <a:bodyPr/>
          <a:lstStyle/>
          <a:p>
            <a:pPr algn="just"/>
            <a:r>
              <a:rPr lang="es-EC" dirty="0"/>
              <a:t>Obtención de información relevante para dar respuesta a las preguntas de investigación.</a:t>
            </a:r>
          </a:p>
          <a:p>
            <a:pPr algn="just"/>
            <a:endParaRPr lang="es-EC" dirty="0"/>
          </a:p>
        </p:txBody>
      </p:sp>
    </p:spTree>
    <p:extLst>
      <p:ext uri="{BB962C8B-B14F-4D97-AF65-F5344CB8AC3E}">
        <p14:creationId xmlns:p14="http://schemas.microsoft.com/office/powerpoint/2010/main" val="3533196683"/>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5936C7-7311-4DBD-9266-2D811BF2B26F}"/>
              </a:ext>
            </a:extLst>
          </p:cNvPr>
          <p:cNvSpPr>
            <a:spLocks noGrp="1"/>
          </p:cNvSpPr>
          <p:nvPr>
            <p:ph type="title"/>
          </p:nvPr>
        </p:nvSpPr>
        <p:spPr/>
        <p:txBody>
          <a:bodyPr/>
          <a:lstStyle/>
          <a:p>
            <a:r>
              <a:rPr lang="es-ES" b="1" dirty="0"/>
              <a:t>EXTRACCIÓN DE CARACTERÍSTICAS</a:t>
            </a:r>
            <a:endParaRPr lang="es-EC" b="1" dirty="0"/>
          </a:p>
        </p:txBody>
      </p:sp>
      <p:graphicFrame>
        <p:nvGraphicFramePr>
          <p:cNvPr id="6" name="Marcador de contenido 5">
            <a:extLst>
              <a:ext uri="{FF2B5EF4-FFF2-40B4-BE49-F238E27FC236}">
                <a16:creationId xmlns:a16="http://schemas.microsoft.com/office/drawing/2014/main" id="{FA403B4B-A28F-45CC-8A26-C68E5D7B5664}"/>
              </a:ext>
            </a:extLst>
          </p:cNvPr>
          <p:cNvGraphicFramePr>
            <a:graphicFrameLocks noGrp="1"/>
          </p:cNvGraphicFramePr>
          <p:nvPr>
            <p:ph idx="4294967295"/>
            <p:extLst>
              <p:ext uri="{D42A27DB-BD31-4B8C-83A1-F6EECF244321}">
                <p14:modId xmlns:p14="http://schemas.microsoft.com/office/powerpoint/2010/main" val="2238224942"/>
              </p:ext>
            </p:extLst>
          </p:nvPr>
        </p:nvGraphicFramePr>
        <p:xfrm>
          <a:off x="1600200" y="2374900"/>
          <a:ext cx="9899247" cy="3974779"/>
        </p:xfrm>
        <a:graphic>
          <a:graphicData uri="http://schemas.openxmlformats.org/drawingml/2006/chart">
            <c:chart xmlns:c="http://schemas.openxmlformats.org/drawingml/2006/chart" xmlns:r="http://schemas.openxmlformats.org/officeDocument/2006/relationships" r:id="rId2"/>
          </a:graphicData>
        </a:graphic>
      </p:graphicFrame>
      <p:sp>
        <p:nvSpPr>
          <p:cNvPr id="4" name="Marcador de texto 6">
            <a:extLst>
              <a:ext uri="{FF2B5EF4-FFF2-40B4-BE49-F238E27FC236}">
                <a16:creationId xmlns:a16="http://schemas.microsoft.com/office/drawing/2014/main" id="{381F520E-F18F-4D7E-AC23-E663A0A3E76E}"/>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solidFill>
                  <a:schemeClr val="tx1"/>
                </a:solidFill>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solidFill>
                  <a:schemeClr val="tx1"/>
                </a:solidFill>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solidFill>
                  <a:schemeClr val="tx1"/>
                </a:solidFill>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Objetivos específicos</a:t>
            </a:r>
            <a:endParaRPr lang="es-EC"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Metodología</a:t>
            </a:r>
            <a:endParaRPr lang="es-EC"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Resultados</a:t>
            </a:r>
            <a:endParaRPr lang="es-EC"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Conclusiones y recomendaciones</a:t>
            </a:r>
            <a:endParaRPr lang="es-EC" dirty="0">
              <a:solidFill>
                <a:schemeClr val="tx1"/>
              </a:solidFill>
              <a:latin typeface="Arial" panose="020B0604020202020204" pitchFamily="34" charset="0"/>
              <a:cs typeface="Arial" panose="020B0604020202020204" pitchFamily="34" charset="0"/>
            </a:endParaRPr>
          </a:p>
        </p:txBody>
      </p:sp>
      <p:sp>
        <p:nvSpPr>
          <p:cNvPr id="5" name="Flecha: a la derecha 4">
            <a:extLst>
              <a:ext uri="{FF2B5EF4-FFF2-40B4-BE49-F238E27FC236}">
                <a16:creationId xmlns:a16="http://schemas.microsoft.com/office/drawing/2014/main" id="{1EF3C139-438A-4D67-B066-4C79523C1CE2}"/>
              </a:ext>
            </a:extLst>
          </p:cNvPr>
          <p:cNvSpPr/>
          <p:nvPr/>
        </p:nvSpPr>
        <p:spPr>
          <a:xfrm>
            <a:off x="110647" y="4897199"/>
            <a:ext cx="250521" cy="215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4103584425"/>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5936C7-7311-4DBD-9266-2D811BF2B26F}"/>
              </a:ext>
            </a:extLst>
          </p:cNvPr>
          <p:cNvSpPr>
            <a:spLocks noGrp="1"/>
          </p:cNvSpPr>
          <p:nvPr>
            <p:ph type="title"/>
          </p:nvPr>
        </p:nvSpPr>
        <p:spPr/>
        <p:txBody>
          <a:bodyPr/>
          <a:lstStyle/>
          <a:p>
            <a:r>
              <a:rPr lang="es-ES" b="1" dirty="0"/>
              <a:t>EXTRACCIÓN DE CARACTERÍSTICAS</a:t>
            </a:r>
            <a:endParaRPr lang="es-EC" b="1" dirty="0"/>
          </a:p>
        </p:txBody>
      </p:sp>
      <p:graphicFrame>
        <p:nvGraphicFramePr>
          <p:cNvPr id="4" name="Gráfico 3">
            <a:extLst>
              <a:ext uri="{FF2B5EF4-FFF2-40B4-BE49-F238E27FC236}">
                <a16:creationId xmlns:a16="http://schemas.microsoft.com/office/drawing/2014/main" id="{11694523-795A-48DE-9206-F7B86331F3F7}"/>
              </a:ext>
            </a:extLst>
          </p:cNvPr>
          <p:cNvGraphicFramePr>
            <a:graphicFrameLocks/>
          </p:cNvGraphicFramePr>
          <p:nvPr>
            <p:extLst>
              <p:ext uri="{D42A27DB-BD31-4B8C-83A1-F6EECF244321}">
                <p14:modId xmlns:p14="http://schemas.microsoft.com/office/powerpoint/2010/main" val="652307430"/>
              </p:ext>
            </p:extLst>
          </p:nvPr>
        </p:nvGraphicFramePr>
        <p:xfrm>
          <a:off x="1991637" y="2305051"/>
          <a:ext cx="9519782" cy="3851492"/>
        </p:xfrm>
        <a:graphic>
          <a:graphicData uri="http://schemas.openxmlformats.org/drawingml/2006/chart">
            <c:chart xmlns:c="http://schemas.openxmlformats.org/drawingml/2006/chart" xmlns:r="http://schemas.openxmlformats.org/officeDocument/2006/relationships" r:id="rId2"/>
          </a:graphicData>
        </a:graphic>
      </p:graphicFrame>
      <p:sp>
        <p:nvSpPr>
          <p:cNvPr id="5" name="Marcador de texto 6">
            <a:extLst>
              <a:ext uri="{FF2B5EF4-FFF2-40B4-BE49-F238E27FC236}">
                <a16:creationId xmlns:a16="http://schemas.microsoft.com/office/drawing/2014/main" id="{8BD7F226-AA41-42C1-9A7C-F436D7B907CF}"/>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solidFill>
                  <a:schemeClr val="tx1"/>
                </a:solidFill>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solidFill>
                  <a:schemeClr val="tx1"/>
                </a:solidFill>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solidFill>
                  <a:schemeClr val="tx1"/>
                </a:solidFill>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Objetivos específicos</a:t>
            </a:r>
            <a:endParaRPr lang="es-EC"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Metodología</a:t>
            </a:r>
            <a:endParaRPr lang="es-EC"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Resultados</a:t>
            </a:r>
            <a:endParaRPr lang="es-EC"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Conclusiones y recomendaciones</a:t>
            </a:r>
            <a:endParaRPr lang="es-EC" dirty="0">
              <a:solidFill>
                <a:schemeClr val="tx1"/>
              </a:solidFill>
              <a:latin typeface="Arial" panose="020B0604020202020204" pitchFamily="34" charset="0"/>
              <a:cs typeface="Arial" panose="020B0604020202020204" pitchFamily="34" charset="0"/>
            </a:endParaRPr>
          </a:p>
        </p:txBody>
      </p:sp>
      <p:sp>
        <p:nvSpPr>
          <p:cNvPr id="6" name="Flecha: a la derecha 5">
            <a:extLst>
              <a:ext uri="{FF2B5EF4-FFF2-40B4-BE49-F238E27FC236}">
                <a16:creationId xmlns:a16="http://schemas.microsoft.com/office/drawing/2014/main" id="{A0649517-0346-4B23-B1A2-754F6B281464}"/>
              </a:ext>
            </a:extLst>
          </p:cNvPr>
          <p:cNvSpPr/>
          <p:nvPr/>
        </p:nvSpPr>
        <p:spPr>
          <a:xfrm>
            <a:off x="110647" y="4897199"/>
            <a:ext cx="250521" cy="215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090713348"/>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5936C7-7311-4DBD-9266-2D811BF2B26F}"/>
              </a:ext>
            </a:extLst>
          </p:cNvPr>
          <p:cNvSpPr>
            <a:spLocks noGrp="1"/>
          </p:cNvSpPr>
          <p:nvPr>
            <p:ph type="title"/>
          </p:nvPr>
        </p:nvSpPr>
        <p:spPr>
          <a:xfrm>
            <a:off x="1154954" y="947920"/>
            <a:ext cx="8761413" cy="728480"/>
          </a:xfrm>
        </p:spPr>
        <p:txBody>
          <a:bodyPr/>
          <a:lstStyle/>
          <a:p>
            <a:r>
              <a:rPr lang="es-ES" b="1" dirty="0"/>
              <a:t>EXTRACCIÓN DE CARACTERÍSTICAS</a:t>
            </a:r>
            <a:endParaRPr lang="es-EC" b="1" dirty="0"/>
          </a:p>
        </p:txBody>
      </p:sp>
      <p:graphicFrame>
        <p:nvGraphicFramePr>
          <p:cNvPr id="4" name="Gráfico 3">
            <a:extLst>
              <a:ext uri="{FF2B5EF4-FFF2-40B4-BE49-F238E27FC236}">
                <a16:creationId xmlns:a16="http://schemas.microsoft.com/office/drawing/2014/main" id="{B9DBC76A-1821-42C3-AEE6-416DBE00E971}"/>
              </a:ext>
            </a:extLst>
          </p:cNvPr>
          <p:cNvGraphicFramePr>
            <a:graphicFrameLocks/>
          </p:cNvGraphicFramePr>
          <p:nvPr>
            <p:extLst>
              <p:ext uri="{D42A27DB-BD31-4B8C-83A1-F6EECF244321}">
                <p14:modId xmlns:p14="http://schemas.microsoft.com/office/powerpoint/2010/main" val="3769033088"/>
              </p:ext>
            </p:extLst>
          </p:nvPr>
        </p:nvGraphicFramePr>
        <p:xfrm>
          <a:off x="1917700" y="2457450"/>
          <a:ext cx="9825451" cy="3749197"/>
        </p:xfrm>
        <a:graphic>
          <a:graphicData uri="http://schemas.openxmlformats.org/drawingml/2006/chart">
            <c:chart xmlns:c="http://schemas.openxmlformats.org/drawingml/2006/chart" xmlns:r="http://schemas.openxmlformats.org/officeDocument/2006/relationships" r:id="rId2"/>
          </a:graphicData>
        </a:graphic>
      </p:graphicFrame>
      <p:sp>
        <p:nvSpPr>
          <p:cNvPr id="5" name="Marcador de texto 6">
            <a:extLst>
              <a:ext uri="{FF2B5EF4-FFF2-40B4-BE49-F238E27FC236}">
                <a16:creationId xmlns:a16="http://schemas.microsoft.com/office/drawing/2014/main" id="{772911A9-20DB-4608-9E55-3CA47C671876}"/>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solidFill>
                  <a:schemeClr val="tx1"/>
                </a:solidFill>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solidFill>
                  <a:schemeClr val="tx1"/>
                </a:solidFill>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solidFill>
                  <a:schemeClr val="tx1"/>
                </a:solidFill>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Objetivos específicos</a:t>
            </a:r>
            <a:endParaRPr lang="es-EC"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Metodología</a:t>
            </a:r>
            <a:endParaRPr lang="es-EC"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Resultados</a:t>
            </a:r>
            <a:endParaRPr lang="es-EC"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Conclusiones y recomendaciones</a:t>
            </a:r>
            <a:endParaRPr lang="es-EC" dirty="0">
              <a:solidFill>
                <a:schemeClr val="tx1"/>
              </a:solidFill>
              <a:latin typeface="Arial" panose="020B0604020202020204" pitchFamily="34" charset="0"/>
              <a:cs typeface="Arial" panose="020B0604020202020204" pitchFamily="34" charset="0"/>
            </a:endParaRPr>
          </a:p>
        </p:txBody>
      </p:sp>
      <p:sp>
        <p:nvSpPr>
          <p:cNvPr id="6" name="Flecha: a la derecha 5">
            <a:extLst>
              <a:ext uri="{FF2B5EF4-FFF2-40B4-BE49-F238E27FC236}">
                <a16:creationId xmlns:a16="http://schemas.microsoft.com/office/drawing/2014/main" id="{922ABD73-366A-4E3D-9964-2392ABA076F4}"/>
              </a:ext>
            </a:extLst>
          </p:cNvPr>
          <p:cNvSpPr/>
          <p:nvPr/>
        </p:nvSpPr>
        <p:spPr>
          <a:xfrm>
            <a:off x="110647" y="4897199"/>
            <a:ext cx="250521" cy="215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080361836"/>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84F8EB3-7D09-4AD2-818A-D8AFD40E4B8B}"/>
              </a:ext>
            </a:extLst>
          </p:cNvPr>
          <p:cNvSpPr>
            <a:spLocks noGrp="1"/>
          </p:cNvSpPr>
          <p:nvPr>
            <p:ph type="title"/>
          </p:nvPr>
        </p:nvSpPr>
        <p:spPr>
          <a:xfrm>
            <a:off x="1180356" y="480544"/>
            <a:ext cx="4351023" cy="2283823"/>
          </a:xfrm>
        </p:spPr>
        <p:txBody>
          <a:bodyPr/>
          <a:lstStyle/>
          <a:p>
            <a:r>
              <a:rPr lang="es-ES" b="1" dirty="0"/>
              <a:t>RESULTADOS</a:t>
            </a:r>
            <a:br>
              <a:rPr lang="es-EC" b="1" dirty="0"/>
            </a:br>
            <a:endParaRPr lang="es-EC" dirty="0"/>
          </a:p>
        </p:txBody>
      </p:sp>
      <p:sp>
        <p:nvSpPr>
          <p:cNvPr id="3" name="Marcador de texto 6">
            <a:extLst>
              <a:ext uri="{FF2B5EF4-FFF2-40B4-BE49-F238E27FC236}">
                <a16:creationId xmlns:a16="http://schemas.microsoft.com/office/drawing/2014/main" id="{AE6E9E49-12C4-4F0C-9352-289557C8B509}"/>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Objetivos específicos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Metodología</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Resultados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Conclusiones y recomendaciones</a:t>
            </a:r>
            <a:endParaRPr lang="es-EC" dirty="0">
              <a:solidFill>
                <a:schemeClr val="bg1"/>
              </a:solidFill>
              <a:latin typeface="Arial" panose="020B0604020202020204" pitchFamily="34" charset="0"/>
              <a:cs typeface="Arial" panose="020B0604020202020204" pitchFamily="34" charset="0"/>
            </a:endParaRPr>
          </a:p>
        </p:txBody>
      </p:sp>
      <p:sp>
        <p:nvSpPr>
          <p:cNvPr id="4" name="Flecha: a la derecha 3">
            <a:extLst>
              <a:ext uri="{FF2B5EF4-FFF2-40B4-BE49-F238E27FC236}">
                <a16:creationId xmlns:a16="http://schemas.microsoft.com/office/drawing/2014/main" id="{4134853E-AD2E-485C-B686-C1BBB87012F8}"/>
              </a:ext>
            </a:extLst>
          </p:cNvPr>
          <p:cNvSpPr/>
          <p:nvPr/>
        </p:nvSpPr>
        <p:spPr>
          <a:xfrm>
            <a:off x="110647" y="5163899"/>
            <a:ext cx="250521" cy="215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bg1"/>
              </a:solidFill>
            </a:endParaRPr>
          </a:p>
        </p:txBody>
      </p:sp>
    </p:spTree>
    <p:extLst>
      <p:ext uri="{BB962C8B-B14F-4D97-AF65-F5344CB8AC3E}">
        <p14:creationId xmlns:p14="http://schemas.microsoft.com/office/powerpoint/2010/main" val="2120977845"/>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A6449A-6AE5-46E3-A622-AA733F1477CC}"/>
              </a:ext>
            </a:extLst>
          </p:cNvPr>
          <p:cNvSpPr>
            <a:spLocks noGrp="1"/>
          </p:cNvSpPr>
          <p:nvPr>
            <p:ph type="title"/>
          </p:nvPr>
        </p:nvSpPr>
        <p:spPr/>
        <p:txBody>
          <a:bodyPr>
            <a:normAutofit/>
          </a:bodyPr>
          <a:lstStyle/>
          <a:p>
            <a:r>
              <a:rPr lang="es-EC" b="1" dirty="0"/>
              <a:t>Resultados del Systematic Mapping Study</a:t>
            </a:r>
            <a:br>
              <a:rPr lang="es-EC" b="1" dirty="0"/>
            </a:br>
            <a:endParaRPr lang="es-EC" dirty="0"/>
          </a:p>
        </p:txBody>
      </p:sp>
      <p:graphicFrame>
        <p:nvGraphicFramePr>
          <p:cNvPr id="4" name="Marcador de contenido 3">
            <a:extLst>
              <a:ext uri="{FF2B5EF4-FFF2-40B4-BE49-F238E27FC236}">
                <a16:creationId xmlns:a16="http://schemas.microsoft.com/office/drawing/2014/main" id="{3E9D78D4-5C93-4286-A683-81A346E1AA59}"/>
              </a:ext>
            </a:extLst>
          </p:cNvPr>
          <p:cNvGraphicFramePr>
            <a:graphicFrameLocks noGrp="1"/>
          </p:cNvGraphicFramePr>
          <p:nvPr>
            <p:ph idx="1"/>
            <p:extLst>
              <p:ext uri="{D42A27DB-BD31-4B8C-83A1-F6EECF244321}">
                <p14:modId xmlns:p14="http://schemas.microsoft.com/office/powerpoint/2010/main" val="959481266"/>
              </p:ext>
            </p:extLst>
          </p:nvPr>
        </p:nvGraphicFramePr>
        <p:xfrm>
          <a:off x="5781675" y="1447800"/>
          <a:ext cx="5153025" cy="378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texto 6">
            <a:extLst>
              <a:ext uri="{FF2B5EF4-FFF2-40B4-BE49-F238E27FC236}">
                <a16:creationId xmlns:a16="http://schemas.microsoft.com/office/drawing/2014/main" id="{DCE19FCC-691F-4092-95BD-7705BC95E7AC}"/>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Objetivos específicos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Metodología</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Resultados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Conclusiones y recomendaciones</a:t>
            </a:r>
            <a:endParaRPr lang="es-EC" dirty="0">
              <a:solidFill>
                <a:schemeClr val="bg1"/>
              </a:solidFill>
              <a:latin typeface="Arial" panose="020B0604020202020204" pitchFamily="34" charset="0"/>
              <a:cs typeface="Arial" panose="020B0604020202020204" pitchFamily="34" charset="0"/>
            </a:endParaRPr>
          </a:p>
        </p:txBody>
      </p:sp>
      <p:sp>
        <p:nvSpPr>
          <p:cNvPr id="6" name="Flecha: a la derecha 5">
            <a:extLst>
              <a:ext uri="{FF2B5EF4-FFF2-40B4-BE49-F238E27FC236}">
                <a16:creationId xmlns:a16="http://schemas.microsoft.com/office/drawing/2014/main" id="{A56A7B16-DF59-4648-AD48-02C1D55D18A0}"/>
              </a:ext>
            </a:extLst>
          </p:cNvPr>
          <p:cNvSpPr/>
          <p:nvPr/>
        </p:nvSpPr>
        <p:spPr>
          <a:xfrm>
            <a:off x="110647" y="5176599"/>
            <a:ext cx="250521" cy="215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16382523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354CCDC5-E89F-4F36-8869-B3F186F6BDA5}"/>
              </a:ext>
            </a:extLst>
          </p:cNvPr>
          <p:cNvSpPr>
            <a:spLocks noGrp="1"/>
          </p:cNvSpPr>
          <p:nvPr>
            <p:ph type="title"/>
          </p:nvPr>
        </p:nvSpPr>
        <p:spPr/>
        <p:txBody>
          <a:bodyPr/>
          <a:lstStyle/>
          <a:p>
            <a:pPr algn="ctr"/>
            <a:r>
              <a:rPr lang="es-EC" b="1" dirty="0"/>
              <a:t>ÍNDICE</a:t>
            </a:r>
          </a:p>
        </p:txBody>
      </p:sp>
      <p:sp>
        <p:nvSpPr>
          <p:cNvPr id="7" name="Marcador de texto 6">
            <a:extLst>
              <a:ext uri="{FF2B5EF4-FFF2-40B4-BE49-F238E27FC236}">
                <a16:creationId xmlns:a16="http://schemas.microsoft.com/office/drawing/2014/main" id="{325DB495-C105-41D5-A912-B8F96EE67A9C}"/>
              </a:ext>
            </a:extLst>
          </p:cNvPr>
          <p:cNvSpPr>
            <a:spLocks noGrp="1"/>
          </p:cNvSpPr>
          <p:nvPr>
            <p:ph type="body" sz="half" idx="2"/>
          </p:nvPr>
        </p:nvSpPr>
        <p:spPr>
          <a:xfrm>
            <a:off x="3569919" y="3331924"/>
            <a:ext cx="3858016" cy="2899775"/>
          </a:xfrm>
        </p:spPr>
        <p:txBody>
          <a:bodyPr>
            <a:normAutofit fontScale="92500" lnSpcReduction="10000"/>
          </a:bodyPr>
          <a:lstStyle/>
          <a:p>
            <a:pPr marL="285750" indent="-285750">
              <a:buFont typeface="Arial" panose="020B0604020202020204" pitchFamily="34" charset="0"/>
              <a:buChar char="•"/>
            </a:pPr>
            <a:r>
              <a:rPr lang="es-EC" dirty="0">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Objetivos específicos</a:t>
            </a:r>
            <a:endParaRPr lang="es-EC"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Metodología</a:t>
            </a:r>
            <a:endParaRPr lang="es-EC"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Resultados</a:t>
            </a:r>
            <a:endParaRPr lang="es-EC"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p:txBody>
      </p:sp>
      <p:sp>
        <p:nvSpPr>
          <p:cNvPr id="8" name="Marcador de texto 6">
            <a:extLst>
              <a:ext uri="{FF2B5EF4-FFF2-40B4-BE49-F238E27FC236}">
                <a16:creationId xmlns:a16="http://schemas.microsoft.com/office/drawing/2014/main" id="{D6173A75-D4B5-42F0-A221-24BAB27E13CF}"/>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Objetivos específicos</a:t>
            </a:r>
            <a:endParaRPr lang="es-EC"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Metodología</a:t>
            </a:r>
            <a:endParaRPr lang="es-EC"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Resultados</a:t>
            </a:r>
            <a:endParaRPr lang="es-EC"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344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74A561-23DA-495B-87E6-741788343BEB}"/>
              </a:ext>
            </a:extLst>
          </p:cNvPr>
          <p:cNvSpPr>
            <a:spLocks noGrp="1"/>
          </p:cNvSpPr>
          <p:nvPr>
            <p:ph type="title"/>
          </p:nvPr>
        </p:nvSpPr>
        <p:spPr/>
        <p:txBody>
          <a:bodyPr/>
          <a:lstStyle/>
          <a:p>
            <a:r>
              <a:rPr lang="es-ES" b="1" dirty="0">
                <a:latin typeface="Arial" panose="020B0604020202020204" pitchFamily="34" charset="0"/>
                <a:cs typeface="Arial" panose="020B0604020202020204" pitchFamily="34" charset="0"/>
              </a:rPr>
              <a:t>Resultados específicos</a:t>
            </a:r>
            <a:endParaRPr lang="es-EC" dirty="0"/>
          </a:p>
        </p:txBody>
      </p:sp>
      <p:sp>
        <p:nvSpPr>
          <p:cNvPr id="4" name="Marcador de texto 3">
            <a:extLst>
              <a:ext uri="{FF2B5EF4-FFF2-40B4-BE49-F238E27FC236}">
                <a16:creationId xmlns:a16="http://schemas.microsoft.com/office/drawing/2014/main" id="{A2BF7A74-144C-4F7C-93ED-094F716D0B74}"/>
              </a:ext>
            </a:extLst>
          </p:cNvPr>
          <p:cNvSpPr>
            <a:spLocks noGrp="1"/>
          </p:cNvSpPr>
          <p:nvPr>
            <p:ph type="body" sz="half" idx="4294967295"/>
          </p:nvPr>
        </p:nvSpPr>
        <p:spPr>
          <a:xfrm>
            <a:off x="2787650" y="3263900"/>
            <a:ext cx="8616950" cy="1974850"/>
          </a:xfrm>
        </p:spPr>
        <p:txBody>
          <a:bodyPr/>
          <a:lstStyle/>
          <a:p>
            <a:pPr marL="0" indent="0" algn="ctr">
              <a:buNone/>
            </a:pPr>
            <a:r>
              <a:rPr lang="es-ES" b="1" dirty="0">
                <a:latin typeface="Arial" panose="020B0604020202020204" pitchFamily="34" charset="0"/>
                <a:cs typeface="Arial" panose="020B0604020202020204" pitchFamily="34" charset="0"/>
              </a:rPr>
              <a:t>RQ1: ¿Qué tipos de tecnologías son utilizadas en la producción de rosas y cuáles son sus características?</a:t>
            </a:r>
            <a:endParaRPr lang="es-EC" dirty="0">
              <a:latin typeface="Arial" panose="020B0604020202020204" pitchFamily="34" charset="0"/>
              <a:cs typeface="Arial" panose="020B0604020202020204" pitchFamily="34" charset="0"/>
            </a:endParaRPr>
          </a:p>
          <a:p>
            <a:pPr marL="0" indent="0" algn="ctr">
              <a:buNone/>
            </a:pPr>
            <a:endParaRPr lang="es-EC" dirty="0"/>
          </a:p>
        </p:txBody>
      </p:sp>
      <p:sp>
        <p:nvSpPr>
          <p:cNvPr id="5" name="Marcador de texto 6">
            <a:extLst>
              <a:ext uri="{FF2B5EF4-FFF2-40B4-BE49-F238E27FC236}">
                <a16:creationId xmlns:a16="http://schemas.microsoft.com/office/drawing/2014/main" id="{DAF43AD0-4418-4E67-B0F8-3AD1CDC08E1F}"/>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solidFill>
                  <a:schemeClr val="tx1"/>
                </a:solidFill>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solidFill>
                  <a:schemeClr val="tx1"/>
                </a:solidFill>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solidFill>
                  <a:schemeClr val="tx1"/>
                </a:solidFill>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Objetivos específicos</a:t>
            </a:r>
            <a:endParaRPr lang="es-EC"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Metodología</a:t>
            </a:r>
            <a:endParaRPr lang="es-EC"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Resultados</a:t>
            </a:r>
            <a:endParaRPr lang="es-EC"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Conclusiones y recomendaciones</a:t>
            </a:r>
            <a:endParaRPr lang="es-EC" dirty="0">
              <a:solidFill>
                <a:schemeClr val="tx1"/>
              </a:solidFill>
              <a:latin typeface="Arial" panose="020B0604020202020204" pitchFamily="34" charset="0"/>
              <a:cs typeface="Arial" panose="020B0604020202020204" pitchFamily="34" charset="0"/>
            </a:endParaRPr>
          </a:p>
        </p:txBody>
      </p:sp>
      <p:sp>
        <p:nvSpPr>
          <p:cNvPr id="6" name="Flecha: a la derecha 5">
            <a:extLst>
              <a:ext uri="{FF2B5EF4-FFF2-40B4-BE49-F238E27FC236}">
                <a16:creationId xmlns:a16="http://schemas.microsoft.com/office/drawing/2014/main" id="{0B80B86E-45E5-4EF8-B3D9-04AD29306597}"/>
              </a:ext>
            </a:extLst>
          </p:cNvPr>
          <p:cNvSpPr/>
          <p:nvPr/>
        </p:nvSpPr>
        <p:spPr>
          <a:xfrm>
            <a:off x="110647" y="5163899"/>
            <a:ext cx="250521" cy="215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146315206"/>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3E59723D-3F59-4A5B-BB4E-6B591C070561}"/>
              </a:ext>
            </a:extLst>
          </p:cNvPr>
          <p:cNvGraphicFramePr>
            <a:graphicFrameLocks noGrp="1"/>
          </p:cNvGraphicFramePr>
          <p:nvPr>
            <p:ph idx="4294967295"/>
            <p:extLst>
              <p:ext uri="{D42A27DB-BD31-4B8C-83A1-F6EECF244321}">
                <p14:modId xmlns:p14="http://schemas.microsoft.com/office/powerpoint/2010/main" val="1011143203"/>
              </p:ext>
            </p:extLst>
          </p:nvPr>
        </p:nvGraphicFramePr>
        <p:xfrm>
          <a:off x="1828800" y="642393"/>
          <a:ext cx="9786394" cy="5726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texto 6">
            <a:extLst>
              <a:ext uri="{FF2B5EF4-FFF2-40B4-BE49-F238E27FC236}">
                <a16:creationId xmlns:a16="http://schemas.microsoft.com/office/drawing/2014/main" id="{F95BCC1E-5402-442E-B02B-F0D19F933C54}"/>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solidFill>
                  <a:schemeClr val="tx1"/>
                </a:solidFill>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solidFill>
                  <a:schemeClr val="tx1"/>
                </a:solidFill>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solidFill>
                  <a:schemeClr val="tx1"/>
                </a:solidFill>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Objetivos específicos</a:t>
            </a:r>
            <a:endParaRPr lang="es-EC"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Metodología</a:t>
            </a:r>
            <a:endParaRPr lang="es-EC"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Resultados</a:t>
            </a:r>
            <a:endParaRPr lang="es-EC"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Conclusiones y recomendaciones</a:t>
            </a:r>
            <a:endParaRPr lang="es-EC" dirty="0">
              <a:solidFill>
                <a:schemeClr val="tx1"/>
              </a:solidFill>
              <a:latin typeface="Arial" panose="020B0604020202020204" pitchFamily="34" charset="0"/>
              <a:cs typeface="Arial" panose="020B0604020202020204" pitchFamily="34" charset="0"/>
            </a:endParaRPr>
          </a:p>
        </p:txBody>
      </p:sp>
      <p:sp>
        <p:nvSpPr>
          <p:cNvPr id="4" name="Flecha: a la derecha 3">
            <a:extLst>
              <a:ext uri="{FF2B5EF4-FFF2-40B4-BE49-F238E27FC236}">
                <a16:creationId xmlns:a16="http://schemas.microsoft.com/office/drawing/2014/main" id="{4EDE6B36-234F-4584-811F-FB436BC66997}"/>
              </a:ext>
            </a:extLst>
          </p:cNvPr>
          <p:cNvSpPr/>
          <p:nvPr/>
        </p:nvSpPr>
        <p:spPr>
          <a:xfrm>
            <a:off x="110647" y="5157549"/>
            <a:ext cx="250521" cy="215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4182665283"/>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74A561-23DA-495B-87E6-741788343BEB}"/>
              </a:ext>
            </a:extLst>
          </p:cNvPr>
          <p:cNvSpPr>
            <a:spLocks noGrp="1"/>
          </p:cNvSpPr>
          <p:nvPr>
            <p:ph type="title"/>
          </p:nvPr>
        </p:nvSpPr>
        <p:spPr/>
        <p:txBody>
          <a:bodyPr/>
          <a:lstStyle/>
          <a:p>
            <a:r>
              <a:rPr lang="es-ES" b="1" dirty="0">
                <a:latin typeface="Arial" panose="020B0604020202020204" pitchFamily="34" charset="0"/>
                <a:cs typeface="Arial" panose="020B0604020202020204" pitchFamily="34" charset="0"/>
              </a:rPr>
              <a:t>Resultados específicos</a:t>
            </a:r>
            <a:endParaRPr lang="es-EC" dirty="0"/>
          </a:p>
        </p:txBody>
      </p:sp>
      <p:sp>
        <p:nvSpPr>
          <p:cNvPr id="4" name="Marcador de texto 3">
            <a:extLst>
              <a:ext uri="{FF2B5EF4-FFF2-40B4-BE49-F238E27FC236}">
                <a16:creationId xmlns:a16="http://schemas.microsoft.com/office/drawing/2014/main" id="{A2BF7A74-144C-4F7C-93ED-094F716D0B74}"/>
              </a:ext>
            </a:extLst>
          </p:cNvPr>
          <p:cNvSpPr>
            <a:spLocks noGrp="1"/>
          </p:cNvSpPr>
          <p:nvPr>
            <p:ph type="body" sz="half" idx="4294967295"/>
          </p:nvPr>
        </p:nvSpPr>
        <p:spPr>
          <a:xfrm>
            <a:off x="2413000" y="3435350"/>
            <a:ext cx="9375140" cy="1715770"/>
          </a:xfrm>
        </p:spPr>
        <p:txBody>
          <a:bodyPr/>
          <a:lstStyle/>
          <a:p>
            <a:pPr marL="0" indent="0" algn="ctr">
              <a:buNone/>
            </a:pPr>
            <a:r>
              <a:rPr lang="es-ES" b="1" dirty="0"/>
              <a:t>RQ2: ¿Bajo qué criterios pueden clasificarse las tecnologías orientadas a la mejora de la producción de rosas?</a:t>
            </a:r>
            <a:endParaRPr lang="es-EC" dirty="0"/>
          </a:p>
          <a:p>
            <a:pPr algn="ctr"/>
            <a:endParaRPr lang="es-EC" dirty="0"/>
          </a:p>
        </p:txBody>
      </p:sp>
      <p:sp>
        <p:nvSpPr>
          <p:cNvPr id="5" name="Marcador de texto 6">
            <a:extLst>
              <a:ext uri="{FF2B5EF4-FFF2-40B4-BE49-F238E27FC236}">
                <a16:creationId xmlns:a16="http://schemas.microsoft.com/office/drawing/2014/main" id="{CF8C3494-BA20-48BE-AAF5-8E3B39F04159}"/>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solidFill>
                  <a:schemeClr val="tx1"/>
                </a:solidFill>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solidFill>
                  <a:schemeClr val="tx1"/>
                </a:solidFill>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solidFill>
                  <a:schemeClr val="tx1"/>
                </a:solidFill>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Objetivos específicos</a:t>
            </a:r>
            <a:endParaRPr lang="es-EC"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Metodología</a:t>
            </a:r>
            <a:endParaRPr lang="es-EC"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Resultados</a:t>
            </a:r>
            <a:endParaRPr lang="es-EC"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Conclusiones y recomendaciones</a:t>
            </a:r>
            <a:endParaRPr lang="es-EC" dirty="0">
              <a:solidFill>
                <a:schemeClr val="tx1"/>
              </a:solidFill>
              <a:latin typeface="Arial" panose="020B0604020202020204" pitchFamily="34" charset="0"/>
              <a:cs typeface="Arial" panose="020B0604020202020204" pitchFamily="34" charset="0"/>
            </a:endParaRPr>
          </a:p>
        </p:txBody>
      </p:sp>
      <p:sp>
        <p:nvSpPr>
          <p:cNvPr id="6" name="Flecha: a la derecha 5">
            <a:extLst>
              <a:ext uri="{FF2B5EF4-FFF2-40B4-BE49-F238E27FC236}">
                <a16:creationId xmlns:a16="http://schemas.microsoft.com/office/drawing/2014/main" id="{4644D838-0175-49CD-9165-1E504D36452A}"/>
              </a:ext>
            </a:extLst>
          </p:cNvPr>
          <p:cNvSpPr/>
          <p:nvPr/>
        </p:nvSpPr>
        <p:spPr>
          <a:xfrm>
            <a:off x="110647" y="5163899"/>
            <a:ext cx="250521" cy="215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048451885"/>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74BE344A-EE14-497E-99A9-1C13DE3F25A5}"/>
              </a:ext>
            </a:extLst>
          </p:cNvPr>
          <p:cNvGraphicFramePr>
            <a:graphicFrameLocks noGrp="1"/>
          </p:cNvGraphicFramePr>
          <p:nvPr>
            <p:ph idx="4294967295"/>
            <p:extLst>
              <p:ext uri="{D42A27DB-BD31-4B8C-83A1-F6EECF244321}">
                <p14:modId xmlns:p14="http://schemas.microsoft.com/office/powerpoint/2010/main" val="650207875"/>
              </p:ext>
            </p:extLst>
          </p:nvPr>
        </p:nvGraphicFramePr>
        <p:xfrm>
          <a:off x="2768600" y="584200"/>
          <a:ext cx="8394700" cy="581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lecha: a la derecha 1">
            <a:extLst>
              <a:ext uri="{FF2B5EF4-FFF2-40B4-BE49-F238E27FC236}">
                <a16:creationId xmlns:a16="http://schemas.microsoft.com/office/drawing/2014/main" id="{1BB70C37-9D69-40AE-A362-35A21E4A944B}"/>
              </a:ext>
            </a:extLst>
          </p:cNvPr>
          <p:cNvSpPr/>
          <p:nvPr/>
        </p:nvSpPr>
        <p:spPr>
          <a:xfrm>
            <a:off x="1956169" y="769716"/>
            <a:ext cx="804440" cy="2951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Flecha: a la derecha 3">
            <a:extLst>
              <a:ext uri="{FF2B5EF4-FFF2-40B4-BE49-F238E27FC236}">
                <a16:creationId xmlns:a16="http://schemas.microsoft.com/office/drawing/2014/main" id="{46C377D0-6958-4462-8A9A-AF9D302A70EB}"/>
              </a:ext>
            </a:extLst>
          </p:cNvPr>
          <p:cNvSpPr/>
          <p:nvPr/>
        </p:nvSpPr>
        <p:spPr>
          <a:xfrm>
            <a:off x="1956169" y="2279246"/>
            <a:ext cx="804440" cy="2951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Flecha: a la derecha 5">
            <a:extLst>
              <a:ext uri="{FF2B5EF4-FFF2-40B4-BE49-F238E27FC236}">
                <a16:creationId xmlns:a16="http://schemas.microsoft.com/office/drawing/2014/main" id="{3FE0C5FB-6C4B-4D05-A445-7F57839BAFB1}"/>
              </a:ext>
            </a:extLst>
          </p:cNvPr>
          <p:cNvSpPr/>
          <p:nvPr/>
        </p:nvSpPr>
        <p:spPr>
          <a:xfrm>
            <a:off x="1956169" y="2990123"/>
            <a:ext cx="804440" cy="2951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Flecha: a la derecha 6">
            <a:extLst>
              <a:ext uri="{FF2B5EF4-FFF2-40B4-BE49-F238E27FC236}">
                <a16:creationId xmlns:a16="http://schemas.microsoft.com/office/drawing/2014/main" id="{BE7BFA54-0269-4367-A880-D4CD685D449C}"/>
              </a:ext>
            </a:extLst>
          </p:cNvPr>
          <p:cNvSpPr/>
          <p:nvPr/>
        </p:nvSpPr>
        <p:spPr>
          <a:xfrm>
            <a:off x="1956169" y="3765629"/>
            <a:ext cx="804440" cy="2951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Flecha: a la derecha 7">
            <a:extLst>
              <a:ext uri="{FF2B5EF4-FFF2-40B4-BE49-F238E27FC236}">
                <a16:creationId xmlns:a16="http://schemas.microsoft.com/office/drawing/2014/main" id="{CD6860AA-CDB4-4679-AA4C-4BDC8DE94D52}"/>
              </a:ext>
            </a:extLst>
          </p:cNvPr>
          <p:cNvSpPr/>
          <p:nvPr/>
        </p:nvSpPr>
        <p:spPr>
          <a:xfrm>
            <a:off x="1956169" y="4436961"/>
            <a:ext cx="804440" cy="2951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Flecha: a la derecha 8">
            <a:extLst>
              <a:ext uri="{FF2B5EF4-FFF2-40B4-BE49-F238E27FC236}">
                <a16:creationId xmlns:a16="http://schemas.microsoft.com/office/drawing/2014/main" id="{4B5D5E6B-FCC5-4E26-B3EE-2CE7FDB1F752}"/>
              </a:ext>
            </a:extLst>
          </p:cNvPr>
          <p:cNvSpPr/>
          <p:nvPr/>
        </p:nvSpPr>
        <p:spPr>
          <a:xfrm>
            <a:off x="1956169" y="5189316"/>
            <a:ext cx="804440" cy="2951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Flecha: a la derecha 9">
            <a:extLst>
              <a:ext uri="{FF2B5EF4-FFF2-40B4-BE49-F238E27FC236}">
                <a16:creationId xmlns:a16="http://schemas.microsoft.com/office/drawing/2014/main" id="{8ACEAA73-C424-4FB5-8943-28DE767C2D1E}"/>
              </a:ext>
            </a:extLst>
          </p:cNvPr>
          <p:cNvSpPr/>
          <p:nvPr/>
        </p:nvSpPr>
        <p:spPr>
          <a:xfrm>
            <a:off x="1956169" y="5839428"/>
            <a:ext cx="804440" cy="2951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lecha: a la derecha 10">
            <a:extLst>
              <a:ext uri="{FF2B5EF4-FFF2-40B4-BE49-F238E27FC236}">
                <a16:creationId xmlns:a16="http://schemas.microsoft.com/office/drawing/2014/main" id="{E1FF44E4-C1D1-48B5-94E4-9C71147C6D56}"/>
              </a:ext>
            </a:extLst>
          </p:cNvPr>
          <p:cNvSpPr/>
          <p:nvPr/>
        </p:nvSpPr>
        <p:spPr>
          <a:xfrm>
            <a:off x="1956169" y="1542326"/>
            <a:ext cx="804440" cy="2951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Marcador de texto 6">
            <a:extLst>
              <a:ext uri="{FF2B5EF4-FFF2-40B4-BE49-F238E27FC236}">
                <a16:creationId xmlns:a16="http://schemas.microsoft.com/office/drawing/2014/main" id="{B2A8AFB3-A96B-464E-B9DC-C4BB613AFB1D}"/>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solidFill>
                  <a:schemeClr val="tx1"/>
                </a:solidFill>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solidFill>
                  <a:schemeClr val="tx1"/>
                </a:solidFill>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solidFill>
                  <a:schemeClr val="tx1"/>
                </a:solidFill>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Objetivos específicos</a:t>
            </a:r>
            <a:endParaRPr lang="es-EC"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Metodología</a:t>
            </a:r>
            <a:endParaRPr lang="es-EC"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Resultados</a:t>
            </a:r>
            <a:endParaRPr lang="es-EC"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Conclusiones y recomendaciones</a:t>
            </a:r>
            <a:endParaRPr lang="es-EC" dirty="0">
              <a:solidFill>
                <a:schemeClr val="tx1"/>
              </a:solidFill>
              <a:latin typeface="Arial" panose="020B0604020202020204" pitchFamily="34" charset="0"/>
              <a:cs typeface="Arial" panose="020B0604020202020204" pitchFamily="34" charset="0"/>
            </a:endParaRPr>
          </a:p>
        </p:txBody>
      </p:sp>
      <p:sp>
        <p:nvSpPr>
          <p:cNvPr id="13" name="Flecha: a la derecha 12">
            <a:extLst>
              <a:ext uri="{FF2B5EF4-FFF2-40B4-BE49-F238E27FC236}">
                <a16:creationId xmlns:a16="http://schemas.microsoft.com/office/drawing/2014/main" id="{E69424C9-48DF-424A-993C-0A79CA79C0D4}"/>
              </a:ext>
            </a:extLst>
          </p:cNvPr>
          <p:cNvSpPr/>
          <p:nvPr/>
        </p:nvSpPr>
        <p:spPr>
          <a:xfrm>
            <a:off x="110647" y="5144849"/>
            <a:ext cx="250521" cy="215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41554641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xit" presetSubtype="4" fill="hold" grpId="1" nodeType="withEffect">
                                  <p:stCondLst>
                                    <p:cond delay="0"/>
                                  </p:stCondLst>
                                  <p:childTnLst>
                                    <p:animEffect transition="out" filter="wipe(down)">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par>
                                <p:cTn id="21" presetID="22" presetClass="exit" presetSubtype="4" fill="hold" grpId="1" nodeType="withEffect">
                                  <p:stCondLst>
                                    <p:cond delay="0"/>
                                  </p:stCondLst>
                                  <p:childTnLst>
                                    <p:animEffect transition="out" filter="wipe(down)">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par>
                                <p:cTn id="29" presetID="22" presetClass="exit" presetSubtype="4" fill="hold" grpId="1" nodeType="withEffect">
                                  <p:stCondLst>
                                    <p:cond delay="0"/>
                                  </p:stCondLst>
                                  <p:childTnLst>
                                    <p:animEffect transition="out" filter="wipe(down)">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par>
                                <p:cTn id="37" presetID="22" presetClass="exit" presetSubtype="4" fill="hold" grpId="1" nodeType="withEffect">
                                  <p:stCondLst>
                                    <p:cond delay="0"/>
                                  </p:stCondLst>
                                  <p:childTnLst>
                                    <p:animEffect transition="out" filter="wipe(down)">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00"/>
                                        <p:tgtEl>
                                          <p:spTgt spid="8"/>
                                        </p:tgtEl>
                                      </p:cBhvr>
                                    </p:animEffect>
                                  </p:childTnLst>
                                </p:cTn>
                              </p:par>
                              <p:par>
                                <p:cTn id="45" presetID="22" presetClass="exit" presetSubtype="4" fill="hold" grpId="1" nodeType="withEffect">
                                  <p:stCondLst>
                                    <p:cond delay="0"/>
                                  </p:stCondLst>
                                  <p:childTnLst>
                                    <p:animEffect transition="out" filter="wipe(down)">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par>
                                <p:cTn id="53" presetID="22" presetClass="exit" presetSubtype="4" fill="hold" grpId="1" nodeType="withEffect">
                                  <p:stCondLst>
                                    <p:cond delay="0"/>
                                  </p:stCondLst>
                                  <p:childTnLst>
                                    <p:animEffect transition="out" filter="wipe(down)">
                                      <p:cBhvr>
                                        <p:cTn id="54" dur="500"/>
                                        <p:tgtEl>
                                          <p:spTgt spid="8"/>
                                        </p:tgtEl>
                                      </p:cBhvr>
                                    </p:animEffect>
                                    <p:set>
                                      <p:cBhvr>
                                        <p:cTn id="55" dur="1" fill="hold">
                                          <p:stCondLst>
                                            <p:cond delay="499"/>
                                          </p:stCondLst>
                                        </p:cTn>
                                        <p:tgtEl>
                                          <p:spTgt spid="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down)">
                                      <p:cBhvr>
                                        <p:cTn id="60" dur="500"/>
                                        <p:tgtEl>
                                          <p:spTgt spid="10"/>
                                        </p:tgtEl>
                                      </p:cBhvr>
                                    </p:animEffect>
                                  </p:childTnLst>
                                </p:cTn>
                              </p:par>
                              <p:par>
                                <p:cTn id="61" presetID="22" presetClass="exit" presetSubtype="4" fill="hold" grpId="1" nodeType="withEffect">
                                  <p:stCondLst>
                                    <p:cond delay="0"/>
                                  </p:stCondLst>
                                  <p:childTnLst>
                                    <p:animEffect transition="out" filter="wipe(down)">
                                      <p:cBhvr>
                                        <p:cTn id="62" dur="500"/>
                                        <p:tgtEl>
                                          <p:spTgt spid="9"/>
                                        </p:tgtEl>
                                      </p:cBhvr>
                                    </p:animEffect>
                                    <p:set>
                                      <p:cBhvr>
                                        <p:cTn id="6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P spid="6" grpId="0" animBg="1"/>
      <p:bldP spid="6" grpId="1" animBg="1"/>
      <p:bldP spid="7" grpId="0" animBg="1"/>
      <p:bldP spid="7" grpId="1" animBg="1"/>
      <p:bldP spid="8" grpId="0" animBg="1"/>
      <p:bldP spid="8" grpId="1" animBg="1"/>
      <p:bldP spid="9" grpId="0" animBg="1"/>
      <p:bldP spid="9" grpId="1" animBg="1"/>
      <p:bldP spid="10" grpId="0" animBg="1"/>
      <p:bldP spid="11" grpId="0" animBg="1"/>
      <p:bldP spid="11"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74A561-23DA-495B-87E6-741788343BEB}"/>
              </a:ext>
            </a:extLst>
          </p:cNvPr>
          <p:cNvSpPr>
            <a:spLocks noGrp="1"/>
          </p:cNvSpPr>
          <p:nvPr>
            <p:ph type="title"/>
          </p:nvPr>
        </p:nvSpPr>
        <p:spPr/>
        <p:txBody>
          <a:bodyPr/>
          <a:lstStyle/>
          <a:p>
            <a:r>
              <a:rPr lang="es-ES" b="1" dirty="0">
                <a:latin typeface="Arial" panose="020B0604020202020204" pitchFamily="34" charset="0"/>
                <a:cs typeface="Arial" panose="020B0604020202020204" pitchFamily="34" charset="0"/>
              </a:rPr>
              <a:t>Resultados específicos</a:t>
            </a:r>
            <a:endParaRPr lang="es-EC" dirty="0"/>
          </a:p>
        </p:txBody>
      </p:sp>
      <p:sp>
        <p:nvSpPr>
          <p:cNvPr id="4" name="Marcador de texto 3">
            <a:extLst>
              <a:ext uri="{FF2B5EF4-FFF2-40B4-BE49-F238E27FC236}">
                <a16:creationId xmlns:a16="http://schemas.microsoft.com/office/drawing/2014/main" id="{A2BF7A74-144C-4F7C-93ED-094F716D0B74}"/>
              </a:ext>
            </a:extLst>
          </p:cNvPr>
          <p:cNvSpPr>
            <a:spLocks noGrp="1"/>
          </p:cNvSpPr>
          <p:nvPr>
            <p:ph type="body" sz="half" idx="4294967295"/>
          </p:nvPr>
        </p:nvSpPr>
        <p:spPr>
          <a:xfrm>
            <a:off x="2336800" y="3331924"/>
            <a:ext cx="9177020" cy="1834436"/>
          </a:xfrm>
        </p:spPr>
        <p:txBody>
          <a:bodyPr/>
          <a:lstStyle/>
          <a:p>
            <a:pPr marL="0" indent="0" algn="ctr">
              <a:buNone/>
            </a:pPr>
            <a:r>
              <a:rPr lang="es-ES" b="1" dirty="0"/>
              <a:t>RQ3: ¿Cuál es la frecuencia de innovación tecnológica a nivel mundial tendiente a mejorar la producción de rosas?</a:t>
            </a:r>
            <a:endParaRPr lang="es-EC" dirty="0"/>
          </a:p>
        </p:txBody>
      </p:sp>
      <p:sp>
        <p:nvSpPr>
          <p:cNvPr id="5" name="Marcador de texto 6">
            <a:extLst>
              <a:ext uri="{FF2B5EF4-FFF2-40B4-BE49-F238E27FC236}">
                <a16:creationId xmlns:a16="http://schemas.microsoft.com/office/drawing/2014/main" id="{37281D63-A1F0-4995-8F45-E379DC78276F}"/>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solidFill>
                  <a:schemeClr val="tx1"/>
                </a:solidFill>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solidFill>
                  <a:schemeClr val="tx1"/>
                </a:solidFill>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solidFill>
                  <a:schemeClr val="tx1"/>
                </a:solidFill>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Objetivos específicos</a:t>
            </a:r>
            <a:endParaRPr lang="es-EC"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Metodología</a:t>
            </a:r>
            <a:endParaRPr lang="es-EC"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Resultados</a:t>
            </a:r>
            <a:endParaRPr lang="es-EC"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Conclusiones y recomendaciones</a:t>
            </a:r>
            <a:endParaRPr lang="es-EC" dirty="0">
              <a:solidFill>
                <a:schemeClr val="tx1"/>
              </a:solidFill>
              <a:latin typeface="Arial" panose="020B0604020202020204" pitchFamily="34" charset="0"/>
              <a:cs typeface="Arial" panose="020B0604020202020204" pitchFamily="34" charset="0"/>
            </a:endParaRPr>
          </a:p>
        </p:txBody>
      </p:sp>
      <p:sp>
        <p:nvSpPr>
          <p:cNvPr id="6" name="Flecha: a la derecha 5">
            <a:extLst>
              <a:ext uri="{FF2B5EF4-FFF2-40B4-BE49-F238E27FC236}">
                <a16:creationId xmlns:a16="http://schemas.microsoft.com/office/drawing/2014/main" id="{45F74CBA-0FEC-4143-954B-590D43B16D4A}"/>
              </a:ext>
            </a:extLst>
          </p:cNvPr>
          <p:cNvSpPr/>
          <p:nvPr/>
        </p:nvSpPr>
        <p:spPr>
          <a:xfrm>
            <a:off x="110647" y="5151199"/>
            <a:ext cx="250521" cy="215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772877152"/>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3A0FBC-2927-4426-A02B-DB88C82610D6}"/>
              </a:ext>
            </a:extLst>
          </p:cNvPr>
          <p:cNvSpPr>
            <a:spLocks noGrp="1"/>
          </p:cNvSpPr>
          <p:nvPr>
            <p:ph type="title"/>
          </p:nvPr>
        </p:nvSpPr>
        <p:spPr>
          <a:xfrm>
            <a:off x="1084544" y="476250"/>
            <a:ext cx="2793158" cy="1600200"/>
          </a:xfrm>
        </p:spPr>
        <p:txBody>
          <a:bodyPr/>
          <a:lstStyle/>
          <a:p>
            <a:r>
              <a:rPr lang="es-ES" b="1" dirty="0">
                <a:latin typeface="Arial" panose="020B0604020202020204" pitchFamily="34" charset="0"/>
                <a:cs typeface="Arial" panose="020B0604020202020204" pitchFamily="34" charset="0"/>
              </a:rPr>
              <a:t>Resultados específicos</a:t>
            </a:r>
            <a:endParaRPr lang="es-EC" dirty="0"/>
          </a:p>
        </p:txBody>
      </p:sp>
      <p:pic>
        <p:nvPicPr>
          <p:cNvPr id="5" name="Marcador de contenido 4">
            <a:extLst>
              <a:ext uri="{FF2B5EF4-FFF2-40B4-BE49-F238E27FC236}">
                <a16:creationId xmlns:a16="http://schemas.microsoft.com/office/drawing/2014/main" id="{8F49FE78-DCDC-4BFF-8CA6-7A7483965323}"/>
              </a:ext>
            </a:extLst>
          </p:cNvPr>
          <p:cNvPicPr>
            <a:picLocks noGrp="1"/>
          </p:cNvPicPr>
          <p:nvPr>
            <p:ph idx="1"/>
          </p:nvPr>
        </p:nvPicPr>
        <p:blipFill rotWithShape="1">
          <a:blip r:embed="rId2"/>
          <a:stretch/>
        </p:blipFill>
        <p:spPr bwMode="auto">
          <a:xfrm>
            <a:off x="5088254" y="1537848"/>
            <a:ext cx="6638925" cy="3598032"/>
          </a:xfrm>
          <a:prstGeom prst="rect">
            <a:avLst/>
          </a:prstGeom>
          <a:ln>
            <a:noFill/>
          </a:ln>
          <a:extLst>
            <a:ext uri="{53640926-AAD7-44D8-BBD7-CCE9431645EC}">
              <a14:shadowObscured xmlns:a14="http://schemas.microsoft.com/office/drawing/2010/main"/>
            </a:ext>
          </a:extLst>
        </p:spPr>
      </p:pic>
      <p:sp>
        <p:nvSpPr>
          <p:cNvPr id="4" name="Marcador de texto 3">
            <a:extLst>
              <a:ext uri="{FF2B5EF4-FFF2-40B4-BE49-F238E27FC236}">
                <a16:creationId xmlns:a16="http://schemas.microsoft.com/office/drawing/2014/main" id="{ADEBF150-F6AC-4F15-ABEE-E0F7EE71E516}"/>
              </a:ext>
            </a:extLst>
          </p:cNvPr>
          <p:cNvSpPr>
            <a:spLocks noGrp="1"/>
          </p:cNvSpPr>
          <p:nvPr>
            <p:ph type="body" sz="half" idx="2"/>
          </p:nvPr>
        </p:nvSpPr>
        <p:spPr>
          <a:xfrm>
            <a:off x="1043478" y="2217199"/>
            <a:ext cx="2939803" cy="938751"/>
          </a:xfrm>
        </p:spPr>
        <p:txBody>
          <a:bodyPr>
            <a:normAutofit lnSpcReduction="10000"/>
          </a:bodyPr>
          <a:lstStyle/>
          <a:p>
            <a:pPr algn="just"/>
            <a:r>
              <a:rPr lang="es-ES" b="1" dirty="0"/>
              <a:t>RQ3: ¿Cuál es la frecuencia de innovación tecnológica a nivel mundial tendiente a mejorar la producción de rosas?</a:t>
            </a:r>
            <a:endParaRPr lang="es-EC" dirty="0"/>
          </a:p>
          <a:p>
            <a:pPr algn="just"/>
            <a:endParaRPr lang="es-EC" dirty="0"/>
          </a:p>
        </p:txBody>
      </p:sp>
      <p:sp>
        <p:nvSpPr>
          <p:cNvPr id="3" name="Rectángulo 2">
            <a:extLst>
              <a:ext uri="{FF2B5EF4-FFF2-40B4-BE49-F238E27FC236}">
                <a16:creationId xmlns:a16="http://schemas.microsoft.com/office/drawing/2014/main" id="{30E4B5FE-B244-4363-B51A-F23AF359EDCE}"/>
              </a:ext>
            </a:extLst>
          </p:cNvPr>
          <p:cNvSpPr/>
          <p:nvPr/>
        </p:nvSpPr>
        <p:spPr>
          <a:xfrm>
            <a:off x="5216769" y="1840523"/>
            <a:ext cx="216877" cy="14184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5C4C935C-3108-49D8-AFEE-C244D8817AFD}"/>
              </a:ext>
            </a:extLst>
          </p:cNvPr>
          <p:cNvSpPr/>
          <p:nvPr/>
        </p:nvSpPr>
        <p:spPr>
          <a:xfrm>
            <a:off x="6538618" y="1840523"/>
            <a:ext cx="216877" cy="14184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Rectángulo 6">
            <a:extLst>
              <a:ext uri="{FF2B5EF4-FFF2-40B4-BE49-F238E27FC236}">
                <a16:creationId xmlns:a16="http://schemas.microsoft.com/office/drawing/2014/main" id="{AF660CB0-BB3E-4A22-9C9A-C876187825D1}"/>
              </a:ext>
            </a:extLst>
          </p:cNvPr>
          <p:cNvSpPr/>
          <p:nvPr/>
        </p:nvSpPr>
        <p:spPr>
          <a:xfrm>
            <a:off x="7811049" y="1840523"/>
            <a:ext cx="216877" cy="14184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a:extLst>
              <a:ext uri="{FF2B5EF4-FFF2-40B4-BE49-F238E27FC236}">
                <a16:creationId xmlns:a16="http://schemas.microsoft.com/office/drawing/2014/main" id="{9DAA945D-8E4F-4577-AC26-468A9BD3D555}"/>
              </a:ext>
            </a:extLst>
          </p:cNvPr>
          <p:cNvSpPr/>
          <p:nvPr/>
        </p:nvSpPr>
        <p:spPr>
          <a:xfrm>
            <a:off x="9460523" y="1840523"/>
            <a:ext cx="216877" cy="14184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Rectángulo 12">
            <a:extLst>
              <a:ext uri="{FF2B5EF4-FFF2-40B4-BE49-F238E27FC236}">
                <a16:creationId xmlns:a16="http://schemas.microsoft.com/office/drawing/2014/main" id="{5D8C2E5E-9157-44E5-9524-24F4C53560BE}"/>
              </a:ext>
            </a:extLst>
          </p:cNvPr>
          <p:cNvSpPr/>
          <p:nvPr/>
        </p:nvSpPr>
        <p:spPr>
          <a:xfrm>
            <a:off x="9111833" y="1840523"/>
            <a:ext cx="222738" cy="1418492"/>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14" name="Rectángulo 13">
            <a:extLst>
              <a:ext uri="{FF2B5EF4-FFF2-40B4-BE49-F238E27FC236}">
                <a16:creationId xmlns:a16="http://schemas.microsoft.com/office/drawing/2014/main" id="{00F2EE09-C2EB-477A-A4AD-8D601937219A}"/>
              </a:ext>
            </a:extLst>
          </p:cNvPr>
          <p:cNvSpPr/>
          <p:nvPr/>
        </p:nvSpPr>
        <p:spPr>
          <a:xfrm>
            <a:off x="6840892" y="1840523"/>
            <a:ext cx="222738" cy="1418492"/>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11" name="Marcador de texto 6">
            <a:extLst>
              <a:ext uri="{FF2B5EF4-FFF2-40B4-BE49-F238E27FC236}">
                <a16:creationId xmlns:a16="http://schemas.microsoft.com/office/drawing/2014/main" id="{839C9EB3-522E-42FB-A9D6-30922850A78B}"/>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Objetivos específicos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Metodología</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Resultados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Conclusiones y recomendaciones</a:t>
            </a:r>
            <a:endParaRPr lang="es-EC" dirty="0">
              <a:solidFill>
                <a:schemeClr val="bg1"/>
              </a:solidFill>
              <a:latin typeface="Arial" panose="020B0604020202020204" pitchFamily="34" charset="0"/>
              <a:cs typeface="Arial" panose="020B0604020202020204" pitchFamily="34" charset="0"/>
            </a:endParaRPr>
          </a:p>
        </p:txBody>
      </p:sp>
      <p:sp>
        <p:nvSpPr>
          <p:cNvPr id="12" name="Flecha: a la derecha 11">
            <a:extLst>
              <a:ext uri="{FF2B5EF4-FFF2-40B4-BE49-F238E27FC236}">
                <a16:creationId xmlns:a16="http://schemas.microsoft.com/office/drawing/2014/main" id="{FF6C72FB-5874-4E42-BA21-C63345B0DD83}"/>
              </a:ext>
            </a:extLst>
          </p:cNvPr>
          <p:cNvSpPr/>
          <p:nvPr/>
        </p:nvSpPr>
        <p:spPr>
          <a:xfrm>
            <a:off x="110647" y="5144849"/>
            <a:ext cx="250521" cy="215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1006692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1" nodeType="clickEffect">
                                  <p:stCondLst>
                                    <p:cond delay="0"/>
                                  </p:stCondLst>
                                  <p:childTnLst>
                                    <p:animEffect transition="out" filter="wipe(down)">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par>
                                <p:cTn id="28" presetID="22" presetClass="exit" presetSubtype="4" fill="hold" grpId="1" nodeType="withEffect">
                                  <p:stCondLst>
                                    <p:cond delay="0"/>
                                  </p:stCondLst>
                                  <p:childTnLst>
                                    <p:animEffect transition="out" filter="wipe(down)">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22" presetClass="exit" presetSubtype="4" fill="hold" grpId="1" nodeType="withEffect">
                                  <p:stCondLst>
                                    <p:cond delay="0"/>
                                  </p:stCondLst>
                                  <p:childTnLst>
                                    <p:animEffect transition="out" filter="wipe(down)">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par>
                                <p:cTn id="34" presetID="22" presetClass="exit" presetSubtype="4" fill="hold" grpId="1" nodeType="withEffect">
                                  <p:stCondLst>
                                    <p:cond delay="0"/>
                                  </p:stCondLst>
                                  <p:childTnLst>
                                    <p:animEffect transition="out" filter="wipe(down)">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P spid="7" grpId="0" animBg="1"/>
      <p:bldP spid="7" grpId="1" animBg="1"/>
      <p:bldP spid="8" grpId="0" animBg="1"/>
      <p:bldP spid="8" grpId="1" animBg="1"/>
      <p:bldP spid="13"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854BE0-8B64-4318-9338-A1E236BD7C13}"/>
              </a:ext>
            </a:extLst>
          </p:cNvPr>
          <p:cNvSpPr>
            <a:spLocks noGrp="1"/>
          </p:cNvSpPr>
          <p:nvPr>
            <p:ph type="title"/>
          </p:nvPr>
        </p:nvSpPr>
        <p:spPr>
          <a:xfrm>
            <a:off x="1154955" y="508000"/>
            <a:ext cx="2793158" cy="1600200"/>
          </a:xfrm>
        </p:spPr>
        <p:txBody>
          <a:bodyPr>
            <a:normAutofit/>
          </a:bodyPr>
          <a:lstStyle/>
          <a:p>
            <a:r>
              <a:rPr lang="es-ES" b="1" dirty="0">
                <a:latin typeface="Arial" panose="020B0604020202020204" pitchFamily="34" charset="0"/>
                <a:cs typeface="Arial" panose="020B0604020202020204" pitchFamily="34" charset="0"/>
              </a:rPr>
              <a:t>Resultados específicos</a:t>
            </a:r>
            <a:endParaRPr lang="es-EC" dirty="0"/>
          </a:p>
        </p:txBody>
      </p:sp>
      <p:pic>
        <p:nvPicPr>
          <p:cNvPr id="5" name="Marcador de contenido 4">
            <a:extLst>
              <a:ext uri="{FF2B5EF4-FFF2-40B4-BE49-F238E27FC236}">
                <a16:creationId xmlns:a16="http://schemas.microsoft.com/office/drawing/2014/main" id="{4E279063-DDC2-4363-90A1-7D9DB8EA5F6F}"/>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5327650" y="1714500"/>
            <a:ext cx="5950689" cy="3955915"/>
          </a:xfrm>
          <a:prstGeom prst="rect">
            <a:avLst/>
          </a:prstGeom>
          <a:noFill/>
        </p:spPr>
      </p:pic>
      <p:sp>
        <p:nvSpPr>
          <p:cNvPr id="4" name="Marcador de texto 3">
            <a:extLst>
              <a:ext uri="{FF2B5EF4-FFF2-40B4-BE49-F238E27FC236}">
                <a16:creationId xmlns:a16="http://schemas.microsoft.com/office/drawing/2014/main" id="{03D35810-BB1D-4591-A835-983EA1044F3C}"/>
              </a:ext>
            </a:extLst>
          </p:cNvPr>
          <p:cNvSpPr>
            <a:spLocks noGrp="1"/>
          </p:cNvSpPr>
          <p:nvPr>
            <p:ph type="body" sz="half" idx="2"/>
          </p:nvPr>
        </p:nvSpPr>
        <p:spPr>
          <a:xfrm>
            <a:off x="1008904" y="2244657"/>
            <a:ext cx="3251945" cy="828743"/>
          </a:xfrm>
        </p:spPr>
        <p:txBody>
          <a:bodyPr/>
          <a:lstStyle/>
          <a:p>
            <a:pPr algn="just"/>
            <a:r>
              <a:rPr lang="es-ES" dirty="0"/>
              <a:t>Peso por año considerando la fecha de publicación de los estudios primarios</a:t>
            </a:r>
            <a:endParaRPr lang="es-EC" dirty="0"/>
          </a:p>
        </p:txBody>
      </p:sp>
      <p:sp>
        <p:nvSpPr>
          <p:cNvPr id="6" name="Marcador de texto 6">
            <a:extLst>
              <a:ext uri="{FF2B5EF4-FFF2-40B4-BE49-F238E27FC236}">
                <a16:creationId xmlns:a16="http://schemas.microsoft.com/office/drawing/2014/main" id="{4E62E77F-5EEC-48BC-9EA5-37F9B17D30B5}"/>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Objetivos específicos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Metodología</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Resultados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Conclusiones y recomendaciones</a:t>
            </a:r>
            <a:endParaRPr lang="es-EC" dirty="0">
              <a:solidFill>
                <a:schemeClr val="bg1"/>
              </a:solidFill>
              <a:latin typeface="Arial" panose="020B0604020202020204" pitchFamily="34" charset="0"/>
              <a:cs typeface="Arial" panose="020B0604020202020204" pitchFamily="34" charset="0"/>
            </a:endParaRPr>
          </a:p>
        </p:txBody>
      </p:sp>
      <p:sp>
        <p:nvSpPr>
          <p:cNvPr id="7" name="Flecha: a la derecha 6">
            <a:extLst>
              <a:ext uri="{FF2B5EF4-FFF2-40B4-BE49-F238E27FC236}">
                <a16:creationId xmlns:a16="http://schemas.microsoft.com/office/drawing/2014/main" id="{CE01693F-CE04-4399-92FE-115D5E5E0109}"/>
              </a:ext>
            </a:extLst>
          </p:cNvPr>
          <p:cNvSpPr/>
          <p:nvPr/>
        </p:nvSpPr>
        <p:spPr>
          <a:xfrm>
            <a:off x="110647" y="5163899"/>
            <a:ext cx="250521" cy="215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872391651"/>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74A561-23DA-495B-87E6-741788343BEB}"/>
              </a:ext>
            </a:extLst>
          </p:cNvPr>
          <p:cNvSpPr>
            <a:spLocks noGrp="1"/>
          </p:cNvSpPr>
          <p:nvPr>
            <p:ph type="title"/>
          </p:nvPr>
        </p:nvSpPr>
        <p:spPr/>
        <p:txBody>
          <a:bodyPr/>
          <a:lstStyle/>
          <a:p>
            <a:r>
              <a:rPr lang="es-ES" b="1" dirty="0">
                <a:latin typeface="Arial" panose="020B0604020202020204" pitchFamily="34" charset="0"/>
                <a:cs typeface="Arial" panose="020B0604020202020204" pitchFamily="34" charset="0"/>
              </a:rPr>
              <a:t>Resultados específicos</a:t>
            </a:r>
            <a:endParaRPr lang="es-EC" dirty="0"/>
          </a:p>
        </p:txBody>
      </p:sp>
      <p:sp>
        <p:nvSpPr>
          <p:cNvPr id="4" name="Marcador de texto 3">
            <a:extLst>
              <a:ext uri="{FF2B5EF4-FFF2-40B4-BE49-F238E27FC236}">
                <a16:creationId xmlns:a16="http://schemas.microsoft.com/office/drawing/2014/main" id="{A2BF7A74-144C-4F7C-93ED-094F716D0B74}"/>
              </a:ext>
            </a:extLst>
          </p:cNvPr>
          <p:cNvSpPr>
            <a:spLocks noGrp="1"/>
          </p:cNvSpPr>
          <p:nvPr>
            <p:ph type="body" sz="half" idx="4294967295"/>
          </p:nvPr>
        </p:nvSpPr>
        <p:spPr>
          <a:xfrm>
            <a:off x="2698750" y="3384550"/>
            <a:ext cx="9104630" cy="1888490"/>
          </a:xfrm>
        </p:spPr>
        <p:txBody>
          <a:bodyPr/>
          <a:lstStyle/>
          <a:p>
            <a:pPr marL="0" indent="0" algn="ctr">
              <a:buNone/>
            </a:pPr>
            <a:r>
              <a:rPr lang="es-ES" b="1" dirty="0"/>
              <a:t>RQ4: ¿Cuáles son las estrategias aplicadas para mejorar la productividad en la producción de flores?</a:t>
            </a:r>
            <a:endParaRPr lang="es-EC" dirty="0"/>
          </a:p>
        </p:txBody>
      </p:sp>
      <p:sp>
        <p:nvSpPr>
          <p:cNvPr id="5" name="Marcador de texto 6">
            <a:extLst>
              <a:ext uri="{FF2B5EF4-FFF2-40B4-BE49-F238E27FC236}">
                <a16:creationId xmlns:a16="http://schemas.microsoft.com/office/drawing/2014/main" id="{101F72A9-1419-45B3-987B-6D099DE38F29}"/>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solidFill>
                  <a:schemeClr val="tx1"/>
                </a:solidFill>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solidFill>
                  <a:schemeClr val="tx1"/>
                </a:solidFill>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solidFill>
                  <a:schemeClr val="tx1"/>
                </a:solidFill>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Objetivos específicos</a:t>
            </a:r>
            <a:endParaRPr lang="es-EC"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Metodología</a:t>
            </a:r>
            <a:endParaRPr lang="es-EC"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Resultados</a:t>
            </a:r>
            <a:endParaRPr lang="es-EC"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Conclusiones y recomendaciones</a:t>
            </a:r>
            <a:endParaRPr lang="es-EC" dirty="0">
              <a:solidFill>
                <a:schemeClr val="tx1"/>
              </a:solidFill>
              <a:latin typeface="Arial" panose="020B0604020202020204" pitchFamily="34" charset="0"/>
              <a:cs typeface="Arial" panose="020B0604020202020204" pitchFamily="34" charset="0"/>
            </a:endParaRPr>
          </a:p>
        </p:txBody>
      </p:sp>
      <p:sp>
        <p:nvSpPr>
          <p:cNvPr id="6" name="Flecha: a la derecha 5">
            <a:extLst>
              <a:ext uri="{FF2B5EF4-FFF2-40B4-BE49-F238E27FC236}">
                <a16:creationId xmlns:a16="http://schemas.microsoft.com/office/drawing/2014/main" id="{93B8F383-DCE8-4AB4-946C-72DDB8BDB6A2}"/>
              </a:ext>
            </a:extLst>
          </p:cNvPr>
          <p:cNvSpPr/>
          <p:nvPr/>
        </p:nvSpPr>
        <p:spPr>
          <a:xfrm>
            <a:off x="110647" y="5157549"/>
            <a:ext cx="250521" cy="215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818706498"/>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E93CEA-2600-4093-8B9C-396574A885DC}"/>
              </a:ext>
            </a:extLst>
          </p:cNvPr>
          <p:cNvSpPr>
            <a:spLocks noGrp="1"/>
          </p:cNvSpPr>
          <p:nvPr>
            <p:ph type="title"/>
          </p:nvPr>
        </p:nvSpPr>
        <p:spPr/>
        <p:txBody>
          <a:bodyPr/>
          <a:lstStyle/>
          <a:p>
            <a:r>
              <a:rPr lang="es-ES" b="1" dirty="0"/>
              <a:t>Estrategias no tecnológicas</a:t>
            </a:r>
            <a:endParaRPr lang="es-EC" dirty="0"/>
          </a:p>
        </p:txBody>
      </p:sp>
      <p:graphicFrame>
        <p:nvGraphicFramePr>
          <p:cNvPr id="7" name="Marcador de contenido 6">
            <a:extLst>
              <a:ext uri="{FF2B5EF4-FFF2-40B4-BE49-F238E27FC236}">
                <a16:creationId xmlns:a16="http://schemas.microsoft.com/office/drawing/2014/main" id="{A8765ECF-9846-4457-9774-017963109564}"/>
              </a:ext>
            </a:extLst>
          </p:cNvPr>
          <p:cNvGraphicFramePr>
            <a:graphicFrameLocks noGrp="1"/>
          </p:cNvGraphicFramePr>
          <p:nvPr>
            <p:ph idx="1"/>
            <p:extLst>
              <p:ext uri="{D42A27DB-BD31-4B8C-83A1-F6EECF244321}">
                <p14:modId xmlns:p14="http://schemas.microsoft.com/office/powerpoint/2010/main" val="1378643515"/>
              </p:ext>
            </p:extLst>
          </p:nvPr>
        </p:nvGraphicFramePr>
        <p:xfrm>
          <a:off x="5014019" y="631824"/>
          <a:ext cx="6672567" cy="1693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Marcador de contenido 6">
            <a:extLst>
              <a:ext uri="{FF2B5EF4-FFF2-40B4-BE49-F238E27FC236}">
                <a16:creationId xmlns:a16="http://schemas.microsoft.com/office/drawing/2014/main" id="{ED0EE0F4-00C2-45AA-8D9B-93E1E5B1D9D4}"/>
              </a:ext>
            </a:extLst>
          </p:cNvPr>
          <p:cNvGraphicFramePr>
            <a:graphicFrameLocks/>
          </p:cNvGraphicFramePr>
          <p:nvPr>
            <p:extLst>
              <p:ext uri="{D42A27DB-BD31-4B8C-83A1-F6EECF244321}">
                <p14:modId xmlns:p14="http://schemas.microsoft.com/office/powerpoint/2010/main" val="2609006547"/>
              </p:ext>
            </p:extLst>
          </p:nvPr>
        </p:nvGraphicFramePr>
        <p:xfrm>
          <a:off x="5014019" y="2096257"/>
          <a:ext cx="6672567" cy="16582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Marcador de contenido 6">
            <a:extLst>
              <a:ext uri="{FF2B5EF4-FFF2-40B4-BE49-F238E27FC236}">
                <a16:creationId xmlns:a16="http://schemas.microsoft.com/office/drawing/2014/main" id="{83C45C0E-B8AA-480C-8328-1BF80653295D}"/>
              </a:ext>
            </a:extLst>
          </p:cNvPr>
          <p:cNvGraphicFramePr>
            <a:graphicFrameLocks/>
          </p:cNvGraphicFramePr>
          <p:nvPr>
            <p:extLst>
              <p:ext uri="{D42A27DB-BD31-4B8C-83A1-F6EECF244321}">
                <p14:modId xmlns:p14="http://schemas.microsoft.com/office/powerpoint/2010/main" val="4068585034"/>
              </p:ext>
            </p:extLst>
          </p:nvPr>
        </p:nvGraphicFramePr>
        <p:xfrm>
          <a:off x="5045075" y="3475689"/>
          <a:ext cx="6629400" cy="159313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6" name="Marcador de contenido 6">
            <a:extLst>
              <a:ext uri="{FF2B5EF4-FFF2-40B4-BE49-F238E27FC236}">
                <a16:creationId xmlns:a16="http://schemas.microsoft.com/office/drawing/2014/main" id="{9C661B12-1373-4C5E-8389-AB89C42D5EDC}"/>
              </a:ext>
            </a:extLst>
          </p:cNvPr>
          <p:cNvGraphicFramePr>
            <a:graphicFrameLocks/>
          </p:cNvGraphicFramePr>
          <p:nvPr>
            <p:extLst>
              <p:ext uri="{D42A27DB-BD31-4B8C-83A1-F6EECF244321}">
                <p14:modId xmlns:p14="http://schemas.microsoft.com/office/powerpoint/2010/main" val="947016424"/>
              </p:ext>
            </p:extLst>
          </p:nvPr>
        </p:nvGraphicFramePr>
        <p:xfrm>
          <a:off x="5045075" y="4883865"/>
          <a:ext cx="6629400" cy="159313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8" name="Marcador de texto 6">
            <a:extLst>
              <a:ext uri="{FF2B5EF4-FFF2-40B4-BE49-F238E27FC236}">
                <a16:creationId xmlns:a16="http://schemas.microsoft.com/office/drawing/2014/main" id="{7451BA21-81E5-491A-9B4C-CE17114D74E5}"/>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Objetivos específicos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Metodología</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Resultados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Conclusiones y recomendaciones</a:t>
            </a:r>
            <a:endParaRPr lang="es-EC" dirty="0">
              <a:solidFill>
                <a:schemeClr val="bg1"/>
              </a:solidFill>
              <a:latin typeface="Arial" panose="020B0604020202020204" pitchFamily="34" charset="0"/>
              <a:cs typeface="Arial" panose="020B0604020202020204" pitchFamily="34" charset="0"/>
            </a:endParaRPr>
          </a:p>
        </p:txBody>
      </p:sp>
      <p:sp>
        <p:nvSpPr>
          <p:cNvPr id="9" name="Flecha: a la derecha 8">
            <a:extLst>
              <a:ext uri="{FF2B5EF4-FFF2-40B4-BE49-F238E27FC236}">
                <a16:creationId xmlns:a16="http://schemas.microsoft.com/office/drawing/2014/main" id="{75D34CFC-134C-4B38-BA87-666EB95E61C5}"/>
              </a:ext>
            </a:extLst>
          </p:cNvPr>
          <p:cNvSpPr/>
          <p:nvPr/>
        </p:nvSpPr>
        <p:spPr>
          <a:xfrm>
            <a:off x="110647" y="5170249"/>
            <a:ext cx="250521" cy="215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0589551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4" grpId="0">
        <p:bldAsOne/>
      </p:bldGraphic>
      <p:bldGraphic spid="5" grpId="0">
        <p:bldAsOne/>
      </p:bldGraphic>
      <p:bldGraphic spid="6"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E93CEA-2600-4093-8B9C-396574A885DC}"/>
              </a:ext>
            </a:extLst>
          </p:cNvPr>
          <p:cNvSpPr>
            <a:spLocks noGrp="1"/>
          </p:cNvSpPr>
          <p:nvPr>
            <p:ph type="title"/>
          </p:nvPr>
        </p:nvSpPr>
        <p:spPr/>
        <p:txBody>
          <a:bodyPr/>
          <a:lstStyle/>
          <a:p>
            <a:pPr algn="just"/>
            <a:r>
              <a:rPr lang="es-EC" b="1" dirty="0"/>
              <a:t>Estrategias tecnológicas</a:t>
            </a:r>
          </a:p>
        </p:txBody>
      </p:sp>
      <p:graphicFrame>
        <p:nvGraphicFramePr>
          <p:cNvPr id="7" name="Marcador de contenido 6">
            <a:extLst>
              <a:ext uri="{FF2B5EF4-FFF2-40B4-BE49-F238E27FC236}">
                <a16:creationId xmlns:a16="http://schemas.microsoft.com/office/drawing/2014/main" id="{42065BF5-9F52-497B-AC4D-E110DD8EEFD2}"/>
              </a:ext>
            </a:extLst>
          </p:cNvPr>
          <p:cNvGraphicFramePr>
            <a:graphicFrameLocks noGrp="1"/>
          </p:cNvGraphicFramePr>
          <p:nvPr>
            <p:ph idx="1"/>
            <p:extLst>
              <p:ext uri="{D42A27DB-BD31-4B8C-83A1-F6EECF244321}">
                <p14:modId xmlns:p14="http://schemas.microsoft.com/office/powerpoint/2010/main" val="961215808"/>
              </p:ext>
            </p:extLst>
          </p:nvPr>
        </p:nvGraphicFramePr>
        <p:xfrm>
          <a:off x="8336701" y="1295401"/>
          <a:ext cx="3181106" cy="1647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upo 3">
            <a:extLst>
              <a:ext uri="{FF2B5EF4-FFF2-40B4-BE49-F238E27FC236}">
                <a16:creationId xmlns:a16="http://schemas.microsoft.com/office/drawing/2014/main" id="{0D1B9F50-D947-4A7A-BD95-4729280ADC51}"/>
              </a:ext>
            </a:extLst>
          </p:cNvPr>
          <p:cNvGrpSpPr/>
          <p:nvPr/>
        </p:nvGrpSpPr>
        <p:grpSpPr>
          <a:xfrm>
            <a:off x="5528116" y="1414796"/>
            <a:ext cx="2468008" cy="1480804"/>
            <a:chOff x="1157" y="425664"/>
            <a:chExt cx="2468008" cy="1480804"/>
          </a:xfrm>
          <a:scene3d>
            <a:camera prst="orthographicFront">
              <a:rot lat="0" lon="0" rev="0"/>
            </a:camera>
            <a:lightRig rig="contrasting" dir="t">
              <a:rot lat="0" lon="0" rev="1200000"/>
            </a:lightRig>
          </a:scene3d>
        </p:grpSpPr>
        <p:sp>
          <p:nvSpPr>
            <p:cNvPr id="5" name="Rectángulo: esquinas redondeadas 4">
              <a:extLst>
                <a:ext uri="{FF2B5EF4-FFF2-40B4-BE49-F238E27FC236}">
                  <a16:creationId xmlns:a16="http://schemas.microsoft.com/office/drawing/2014/main" id="{7096B012-AC4C-4415-919C-384A295F002B}"/>
                </a:ext>
              </a:extLst>
            </p:cNvPr>
            <p:cNvSpPr/>
            <p:nvPr/>
          </p:nvSpPr>
          <p:spPr>
            <a:xfrm>
              <a:off x="1157" y="425664"/>
              <a:ext cx="2468008" cy="1480804"/>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6" name="Rectángulo: esquinas redondeadas 4">
              <a:extLst>
                <a:ext uri="{FF2B5EF4-FFF2-40B4-BE49-F238E27FC236}">
                  <a16:creationId xmlns:a16="http://schemas.microsoft.com/office/drawing/2014/main" id="{BFF26417-B499-4DD5-BF27-BCA7A3BDB25B}"/>
                </a:ext>
              </a:extLst>
            </p:cNvPr>
            <p:cNvSpPr txBox="1"/>
            <p:nvPr/>
          </p:nvSpPr>
          <p:spPr>
            <a:xfrm>
              <a:off x="44528" y="469035"/>
              <a:ext cx="2381266" cy="139406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kern="1200" dirty="0"/>
                <a:t>Manejo de invernaderos inteligentes</a:t>
              </a:r>
              <a:endParaRPr lang="es-ES" kern="1200" dirty="0"/>
            </a:p>
          </p:txBody>
        </p:sp>
      </p:grpSp>
      <p:grpSp>
        <p:nvGrpSpPr>
          <p:cNvPr id="8" name="Grupo 7">
            <a:extLst>
              <a:ext uri="{FF2B5EF4-FFF2-40B4-BE49-F238E27FC236}">
                <a16:creationId xmlns:a16="http://schemas.microsoft.com/office/drawing/2014/main" id="{6FEC62B6-C76D-4890-8447-1AABE5BCCB8E}"/>
              </a:ext>
            </a:extLst>
          </p:cNvPr>
          <p:cNvGrpSpPr/>
          <p:nvPr/>
        </p:nvGrpSpPr>
        <p:grpSpPr>
          <a:xfrm>
            <a:off x="5528116" y="3731997"/>
            <a:ext cx="2435402" cy="1871190"/>
            <a:chOff x="1257" y="2896552"/>
            <a:chExt cx="2435402" cy="1871190"/>
          </a:xfrm>
          <a:scene3d>
            <a:camera prst="orthographicFront">
              <a:rot lat="0" lon="0" rev="0"/>
            </a:camera>
            <a:lightRig rig="contrasting" dir="t">
              <a:rot lat="0" lon="0" rev="1200000"/>
            </a:lightRig>
          </a:scene3d>
        </p:grpSpPr>
        <p:sp>
          <p:nvSpPr>
            <p:cNvPr id="9" name="Rectángulo: esquinas redondeadas 8">
              <a:extLst>
                <a:ext uri="{FF2B5EF4-FFF2-40B4-BE49-F238E27FC236}">
                  <a16:creationId xmlns:a16="http://schemas.microsoft.com/office/drawing/2014/main" id="{CF0D4998-055F-4A94-9040-0EA80993EDC3}"/>
                </a:ext>
              </a:extLst>
            </p:cNvPr>
            <p:cNvSpPr/>
            <p:nvPr/>
          </p:nvSpPr>
          <p:spPr>
            <a:xfrm>
              <a:off x="1257" y="2896552"/>
              <a:ext cx="2435402" cy="187119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4">
                <a:hueOff val="943321"/>
                <a:satOff val="7007"/>
                <a:lumOff val="15686"/>
                <a:alphaOff val="0"/>
              </a:schemeClr>
            </a:fillRef>
            <a:effectRef idx="2">
              <a:schemeClr val="accent4">
                <a:hueOff val="943321"/>
                <a:satOff val="7007"/>
                <a:lumOff val="15686"/>
                <a:alphaOff val="0"/>
              </a:schemeClr>
            </a:effectRef>
            <a:fontRef idx="minor">
              <a:schemeClr val="lt1"/>
            </a:fontRef>
          </p:style>
        </p:sp>
        <p:sp>
          <p:nvSpPr>
            <p:cNvPr id="10" name="Rectángulo: esquinas redondeadas 4">
              <a:extLst>
                <a:ext uri="{FF2B5EF4-FFF2-40B4-BE49-F238E27FC236}">
                  <a16:creationId xmlns:a16="http://schemas.microsoft.com/office/drawing/2014/main" id="{3965E425-FC30-4D84-825B-DD8C79B7C72E}"/>
                </a:ext>
              </a:extLst>
            </p:cNvPr>
            <p:cNvSpPr txBox="1"/>
            <p:nvPr/>
          </p:nvSpPr>
          <p:spPr>
            <a:xfrm>
              <a:off x="56062" y="2951357"/>
              <a:ext cx="2325792" cy="176158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Aplicación del Modelo Climático de Invernadero Dinámico de </a:t>
              </a:r>
              <a:r>
                <a:rPr lang="es-ES" sz="1400" kern="1200" dirty="0" err="1"/>
                <a:t>Gembloux</a:t>
              </a:r>
              <a:r>
                <a:rPr lang="es-ES" sz="1400" kern="1200" dirty="0"/>
                <a:t> (GDGCM) que permite predecir el microclima en un invernadero de plástico con ventilación natural con un cultivo de rosas.</a:t>
              </a:r>
              <a:endParaRPr lang="es-EC" sz="1400" kern="1200" dirty="0"/>
            </a:p>
          </p:txBody>
        </p:sp>
      </p:grpSp>
      <p:grpSp>
        <p:nvGrpSpPr>
          <p:cNvPr id="11" name="Grupo 10">
            <a:extLst>
              <a:ext uri="{FF2B5EF4-FFF2-40B4-BE49-F238E27FC236}">
                <a16:creationId xmlns:a16="http://schemas.microsoft.com/office/drawing/2014/main" id="{5BCE8ADC-A582-4DF5-A4C1-84CA9261F750}"/>
              </a:ext>
            </a:extLst>
          </p:cNvPr>
          <p:cNvGrpSpPr/>
          <p:nvPr/>
        </p:nvGrpSpPr>
        <p:grpSpPr>
          <a:xfrm>
            <a:off x="8653494" y="3731997"/>
            <a:ext cx="2763027" cy="1937371"/>
            <a:chOff x="1348290" y="3232361"/>
            <a:chExt cx="3228953" cy="1937371"/>
          </a:xfrm>
          <a:scene3d>
            <a:camera prst="orthographicFront">
              <a:rot lat="0" lon="0" rev="0"/>
            </a:camera>
            <a:lightRig rig="contrasting" dir="t">
              <a:rot lat="0" lon="0" rev="1200000"/>
            </a:lightRig>
          </a:scene3d>
        </p:grpSpPr>
        <p:sp>
          <p:nvSpPr>
            <p:cNvPr id="12" name="Rectángulo: esquinas redondeadas 11">
              <a:extLst>
                <a:ext uri="{FF2B5EF4-FFF2-40B4-BE49-F238E27FC236}">
                  <a16:creationId xmlns:a16="http://schemas.microsoft.com/office/drawing/2014/main" id="{D80945FD-CAFF-4B4F-913D-295EFD0BB9B3}"/>
                </a:ext>
              </a:extLst>
            </p:cNvPr>
            <p:cNvSpPr/>
            <p:nvPr/>
          </p:nvSpPr>
          <p:spPr>
            <a:xfrm>
              <a:off x="1348290" y="3232361"/>
              <a:ext cx="3228953" cy="1937371"/>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4">
                <a:hueOff val="943321"/>
                <a:satOff val="7007"/>
                <a:lumOff val="15686"/>
                <a:alphaOff val="0"/>
              </a:schemeClr>
            </a:fillRef>
            <a:effectRef idx="2">
              <a:schemeClr val="accent4">
                <a:hueOff val="943321"/>
                <a:satOff val="7007"/>
                <a:lumOff val="15686"/>
                <a:alphaOff val="0"/>
              </a:schemeClr>
            </a:effectRef>
            <a:fontRef idx="minor">
              <a:schemeClr val="lt1"/>
            </a:fontRef>
          </p:style>
        </p:sp>
        <p:sp>
          <p:nvSpPr>
            <p:cNvPr id="13" name="Rectángulo: esquinas redondeadas 4">
              <a:extLst>
                <a:ext uri="{FF2B5EF4-FFF2-40B4-BE49-F238E27FC236}">
                  <a16:creationId xmlns:a16="http://schemas.microsoft.com/office/drawing/2014/main" id="{358B07F1-C34D-496B-AA18-8E5AFD215F96}"/>
                </a:ext>
              </a:extLst>
            </p:cNvPr>
            <p:cNvSpPr txBox="1"/>
            <p:nvPr/>
          </p:nvSpPr>
          <p:spPr>
            <a:xfrm>
              <a:off x="1405034" y="3289105"/>
              <a:ext cx="3115465" cy="182388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kern="1200"/>
                <a:t>Mecanismos de riego y la micro aspersión</a:t>
              </a:r>
              <a:endParaRPr lang="es-EC" kern="1200" dirty="0"/>
            </a:p>
          </p:txBody>
        </p:sp>
      </p:grpSp>
      <p:sp>
        <p:nvSpPr>
          <p:cNvPr id="14" name="Marcador de texto 6">
            <a:extLst>
              <a:ext uri="{FF2B5EF4-FFF2-40B4-BE49-F238E27FC236}">
                <a16:creationId xmlns:a16="http://schemas.microsoft.com/office/drawing/2014/main" id="{7B749C01-5244-495B-A2B6-BAEFC0ABCC5D}"/>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Objetivos específicos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Metodología</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Resultados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Conclusiones y recomendaciones</a:t>
            </a:r>
            <a:endParaRPr lang="es-EC" dirty="0">
              <a:solidFill>
                <a:schemeClr val="bg1"/>
              </a:solidFill>
              <a:latin typeface="Arial" panose="020B0604020202020204" pitchFamily="34" charset="0"/>
              <a:cs typeface="Arial" panose="020B0604020202020204" pitchFamily="34" charset="0"/>
            </a:endParaRPr>
          </a:p>
        </p:txBody>
      </p:sp>
      <p:sp>
        <p:nvSpPr>
          <p:cNvPr id="15" name="Flecha: a la derecha 14">
            <a:extLst>
              <a:ext uri="{FF2B5EF4-FFF2-40B4-BE49-F238E27FC236}">
                <a16:creationId xmlns:a16="http://schemas.microsoft.com/office/drawing/2014/main" id="{BA47D359-8C6F-4B07-AD80-D3FAEF8F020E}"/>
              </a:ext>
            </a:extLst>
          </p:cNvPr>
          <p:cNvSpPr/>
          <p:nvPr/>
        </p:nvSpPr>
        <p:spPr>
          <a:xfrm>
            <a:off x="110647" y="5176599"/>
            <a:ext cx="250521" cy="215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5899446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91C9E7-CAAB-4B90-92CC-49B829588222}"/>
              </a:ext>
            </a:extLst>
          </p:cNvPr>
          <p:cNvSpPr>
            <a:spLocks noGrp="1"/>
          </p:cNvSpPr>
          <p:nvPr>
            <p:ph type="title"/>
          </p:nvPr>
        </p:nvSpPr>
        <p:spPr>
          <a:xfrm>
            <a:off x="1432560" y="731350"/>
            <a:ext cx="10117773" cy="1021405"/>
          </a:xfrm>
        </p:spPr>
        <p:txBody>
          <a:bodyPr>
            <a:normAutofit/>
          </a:bodyPr>
          <a:lstStyle/>
          <a:p>
            <a:r>
              <a:rPr lang="es-EC" b="1" dirty="0"/>
              <a:t>ANTECEDENTES</a:t>
            </a:r>
          </a:p>
        </p:txBody>
      </p:sp>
      <p:graphicFrame>
        <p:nvGraphicFramePr>
          <p:cNvPr id="17" name="Marcador de contenido 2"/>
          <p:cNvGraphicFramePr>
            <a:graphicFrameLocks noGrp="1"/>
          </p:cNvGraphicFramePr>
          <p:nvPr>
            <p:ph idx="1"/>
            <p:extLst>
              <p:ext uri="{D42A27DB-BD31-4B8C-83A1-F6EECF244321}">
                <p14:modId xmlns:p14="http://schemas.microsoft.com/office/powerpoint/2010/main" val="1512022846"/>
              </p:ext>
            </p:extLst>
          </p:nvPr>
        </p:nvGraphicFramePr>
        <p:xfrm>
          <a:off x="2587418" y="3627376"/>
          <a:ext cx="2918481" cy="2127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Marcador de contenido 2">
            <a:extLst>
              <a:ext uri="{FF2B5EF4-FFF2-40B4-BE49-F238E27FC236}">
                <a16:creationId xmlns:a16="http://schemas.microsoft.com/office/drawing/2014/main" id="{4C011E1D-EF48-4F27-A6B2-89C67C997ADC}"/>
              </a:ext>
            </a:extLst>
          </p:cNvPr>
          <p:cNvGraphicFramePr>
            <a:graphicFrameLocks/>
          </p:cNvGraphicFramePr>
          <p:nvPr>
            <p:extLst>
              <p:ext uri="{D42A27DB-BD31-4B8C-83A1-F6EECF244321}">
                <p14:modId xmlns:p14="http://schemas.microsoft.com/office/powerpoint/2010/main" val="2306245187"/>
              </p:ext>
            </p:extLst>
          </p:nvPr>
        </p:nvGraphicFramePr>
        <p:xfrm>
          <a:off x="5640282" y="3411777"/>
          <a:ext cx="3043658" cy="25584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Marcador de contenido 2">
            <a:extLst>
              <a:ext uri="{FF2B5EF4-FFF2-40B4-BE49-F238E27FC236}">
                <a16:creationId xmlns:a16="http://schemas.microsoft.com/office/drawing/2014/main" id="{74877F59-3FAF-444C-AB10-F8A763E1A33F}"/>
              </a:ext>
            </a:extLst>
          </p:cNvPr>
          <p:cNvGraphicFramePr>
            <a:graphicFrameLocks/>
          </p:cNvGraphicFramePr>
          <p:nvPr>
            <p:extLst>
              <p:ext uri="{D42A27DB-BD31-4B8C-83A1-F6EECF244321}">
                <p14:modId xmlns:p14="http://schemas.microsoft.com/office/powerpoint/2010/main" val="379255528"/>
              </p:ext>
            </p:extLst>
          </p:nvPr>
        </p:nvGraphicFramePr>
        <p:xfrm>
          <a:off x="8818323" y="3225452"/>
          <a:ext cx="3079315" cy="293109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7" name="Marcador de texto 6">
            <a:extLst>
              <a:ext uri="{FF2B5EF4-FFF2-40B4-BE49-F238E27FC236}">
                <a16:creationId xmlns:a16="http://schemas.microsoft.com/office/drawing/2014/main" id="{10FFA0D8-1F94-4139-847F-2F1FEFE864D3}"/>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Objetivos específicos</a:t>
            </a:r>
            <a:endParaRPr lang="es-EC"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Metodología</a:t>
            </a:r>
            <a:endParaRPr lang="es-EC"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Resultados</a:t>
            </a:r>
            <a:endParaRPr lang="es-EC"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p:txBody>
      </p:sp>
      <p:sp>
        <p:nvSpPr>
          <p:cNvPr id="3" name="Flecha: a la derecha 2">
            <a:extLst>
              <a:ext uri="{FF2B5EF4-FFF2-40B4-BE49-F238E27FC236}">
                <a16:creationId xmlns:a16="http://schemas.microsoft.com/office/drawing/2014/main" id="{A3C7B4E4-CFBF-41DE-971A-A3CFF0E5B82A}"/>
              </a:ext>
            </a:extLst>
          </p:cNvPr>
          <p:cNvSpPr/>
          <p:nvPr/>
        </p:nvSpPr>
        <p:spPr>
          <a:xfrm>
            <a:off x="118997" y="3444183"/>
            <a:ext cx="250521" cy="215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3551531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Graphic spid="4" grpId="0">
        <p:bldAsOne/>
      </p:bldGraphic>
      <p:bldGraphic spid="5"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E93CEA-2600-4093-8B9C-396574A885DC}"/>
              </a:ext>
            </a:extLst>
          </p:cNvPr>
          <p:cNvSpPr>
            <a:spLocks noGrp="1"/>
          </p:cNvSpPr>
          <p:nvPr>
            <p:ph type="title"/>
          </p:nvPr>
        </p:nvSpPr>
        <p:spPr/>
        <p:txBody>
          <a:bodyPr/>
          <a:lstStyle/>
          <a:p>
            <a:r>
              <a:rPr lang="es-ES" b="1" dirty="0"/>
              <a:t>Estrategias específicas para al control de plagas</a:t>
            </a:r>
            <a:endParaRPr lang="es-EC" dirty="0"/>
          </a:p>
        </p:txBody>
      </p:sp>
      <p:graphicFrame>
        <p:nvGraphicFramePr>
          <p:cNvPr id="7" name="Marcador de contenido 6">
            <a:extLst>
              <a:ext uri="{FF2B5EF4-FFF2-40B4-BE49-F238E27FC236}">
                <a16:creationId xmlns:a16="http://schemas.microsoft.com/office/drawing/2014/main" id="{CFAD9BD5-DC87-4923-92B0-7C4AB04814B1}"/>
              </a:ext>
            </a:extLst>
          </p:cNvPr>
          <p:cNvGraphicFramePr>
            <a:graphicFrameLocks noGrp="1"/>
          </p:cNvGraphicFramePr>
          <p:nvPr>
            <p:ph idx="1"/>
            <p:extLst>
              <p:ext uri="{D42A27DB-BD31-4B8C-83A1-F6EECF244321}">
                <p14:modId xmlns:p14="http://schemas.microsoft.com/office/powerpoint/2010/main" val="2408495643"/>
              </p:ext>
            </p:extLst>
          </p:nvPr>
        </p:nvGraphicFramePr>
        <p:xfrm>
          <a:off x="5295900" y="1173163"/>
          <a:ext cx="6164263" cy="5097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texto 6">
            <a:extLst>
              <a:ext uri="{FF2B5EF4-FFF2-40B4-BE49-F238E27FC236}">
                <a16:creationId xmlns:a16="http://schemas.microsoft.com/office/drawing/2014/main" id="{488B9883-731E-47C5-9848-D30B2E1611C2}"/>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Objetivos específicos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Metodología</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Resultados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Conclusiones y recomendaciones</a:t>
            </a:r>
            <a:endParaRPr lang="es-EC" dirty="0">
              <a:solidFill>
                <a:schemeClr val="bg1"/>
              </a:solidFill>
              <a:latin typeface="Arial" panose="020B0604020202020204" pitchFamily="34" charset="0"/>
              <a:cs typeface="Arial" panose="020B0604020202020204" pitchFamily="34" charset="0"/>
            </a:endParaRPr>
          </a:p>
        </p:txBody>
      </p:sp>
      <p:sp>
        <p:nvSpPr>
          <p:cNvPr id="5" name="Flecha: a la derecha 4">
            <a:extLst>
              <a:ext uri="{FF2B5EF4-FFF2-40B4-BE49-F238E27FC236}">
                <a16:creationId xmlns:a16="http://schemas.microsoft.com/office/drawing/2014/main" id="{8023376E-7936-4737-8D80-10E35A1D192D}"/>
              </a:ext>
            </a:extLst>
          </p:cNvPr>
          <p:cNvSpPr/>
          <p:nvPr/>
        </p:nvSpPr>
        <p:spPr>
          <a:xfrm>
            <a:off x="110647" y="5176599"/>
            <a:ext cx="250521" cy="215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326151447"/>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BC9DCC-31AB-48D4-8A3A-4DC452AF9052}"/>
              </a:ext>
            </a:extLst>
          </p:cNvPr>
          <p:cNvSpPr>
            <a:spLocks noGrp="1"/>
          </p:cNvSpPr>
          <p:nvPr>
            <p:ph type="title"/>
          </p:nvPr>
        </p:nvSpPr>
        <p:spPr/>
        <p:txBody>
          <a:bodyPr/>
          <a:lstStyle/>
          <a:p>
            <a:r>
              <a:rPr lang="es-ES" b="1" dirty="0"/>
              <a:t>Propuesta de modelo</a:t>
            </a:r>
            <a:br>
              <a:rPr lang="es-EC" b="1" dirty="0"/>
            </a:br>
            <a:endParaRPr lang="es-EC" dirty="0"/>
          </a:p>
        </p:txBody>
      </p:sp>
      <p:graphicFrame>
        <p:nvGraphicFramePr>
          <p:cNvPr id="4" name="Marcador de contenido 3">
            <a:extLst>
              <a:ext uri="{FF2B5EF4-FFF2-40B4-BE49-F238E27FC236}">
                <a16:creationId xmlns:a16="http://schemas.microsoft.com/office/drawing/2014/main" id="{667427A0-55C1-4161-9B77-8AC6120E08BF}"/>
              </a:ext>
            </a:extLst>
          </p:cNvPr>
          <p:cNvGraphicFramePr>
            <a:graphicFrameLocks noGrp="1"/>
          </p:cNvGraphicFramePr>
          <p:nvPr>
            <p:ph idx="1"/>
            <p:extLst>
              <p:ext uri="{D42A27DB-BD31-4B8C-83A1-F6EECF244321}">
                <p14:modId xmlns:p14="http://schemas.microsoft.com/office/powerpoint/2010/main" val="2578168653"/>
              </p:ext>
            </p:extLst>
          </p:nvPr>
        </p:nvGraphicFramePr>
        <p:xfrm>
          <a:off x="5972907" y="1066800"/>
          <a:ext cx="5396767" cy="5351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texto 6">
            <a:extLst>
              <a:ext uri="{FF2B5EF4-FFF2-40B4-BE49-F238E27FC236}">
                <a16:creationId xmlns:a16="http://schemas.microsoft.com/office/drawing/2014/main" id="{31325DC9-9F77-40F7-9354-33F22DC62A83}"/>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Objetivos específicos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Metodología</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Resultados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Conclusiones y recomendaciones</a:t>
            </a:r>
            <a:endParaRPr lang="es-EC" dirty="0">
              <a:solidFill>
                <a:schemeClr val="bg1"/>
              </a:solidFill>
              <a:latin typeface="Arial" panose="020B0604020202020204" pitchFamily="34" charset="0"/>
              <a:cs typeface="Arial" panose="020B0604020202020204" pitchFamily="34" charset="0"/>
            </a:endParaRPr>
          </a:p>
        </p:txBody>
      </p:sp>
      <p:sp>
        <p:nvSpPr>
          <p:cNvPr id="6" name="Flecha: a la derecha 5">
            <a:extLst>
              <a:ext uri="{FF2B5EF4-FFF2-40B4-BE49-F238E27FC236}">
                <a16:creationId xmlns:a16="http://schemas.microsoft.com/office/drawing/2014/main" id="{B392ED27-C8C6-497A-B320-29E45C213DF2}"/>
              </a:ext>
            </a:extLst>
          </p:cNvPr>
          <p:cNvSpPr/>
          <p:nvPr/>
        </p:nvSpPr>
        <p:spPr>
          <a:xfrm>
            <a:off x="110647" y="5157549"/>
            <a:ext cx="250521" cy="215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13208672"/>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BC9DCC-31AB-48D4-8A3A-4DC452AF9052}"/>
              </a:ext>
            </a:extLst>
          </p:cNvPr>
          <p:cNvSpPr>
            <a:spLocks noGrp="1"/>
          </p:cNvSpPr>
          <p:nvPr>
            <p:ph type="title"/>
          </p:nvPr>
        </p:nvSpPr>
        <p:spPr/>
        <p:txBody>
          <a:bodyPr/>
          <a:lstStyle/>
          <a:p>
            <a:r>
              <a:rPr lang="es-ES" b="1" dirty="0"/>
              <a:t>Propuesta de modelo</a:t>
            </a:r>
            <a:br>
              <a:rPr lang="es-EC" b="1" dirty="0"/>
            </a:br>
            <a:endParaRPr lang="es-EC" dirty="0"/>
          </a:p>
        </p:txBody>
      </p:sp>
      <p:graphicFrame>
        <p:nvGraphicFramePr>
          <p:cNvPr id="4" name="Marcador de contenido 3">
            <a:extLst>
              <a:ext uri="{FF2B5EF4-FFF2-40B4-BE49-F238E27FC236}">
                <a16:creationId xmlns:a16="http://schemas.microsoft.com/office/drawing/2014/main" id="{4103FD7E-FA9A-43C7-9BB7-55A945B9D367}"/>
              </a:ext>
            </a:extLst>
          </p:cNvPr>
          <p:cNvGraphicFramePr>
            <a:graphicFrameLocks noGrp="1"/>
          </p:cNvGraphicFramePr>
          <p:nvPr>
            <p:ph idx="1"/>
            <p:extLst>
              <p:ext uri="{D42A27DB-BD31-4B8C-83A1-F6EECF244321}">
                <p14:modId xmlns:p14="http://schemas.microsoft.com/office/powerpoint/2010/main" val="2248284163"/>
              </p:ext>
            </p:extLst>
          </p:nvPr>
        </p:nvGraphicFramePr>
        <p:xfrm>
          <a:off x="5121275" y="800100"/>
          <a:ext cx="6148388" cy="5418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texto 6">
            <a:extLst>
              <a:ext uri="{FF2B5EF4-FFF2-40B4-BE49-F238E27FC236}">
                <a16:creationId xmlns:a16="http://schemas.microsoft.com/office/drawing/2014/main" id="{59DF3B4F-8135-46E0-9E17-D5A45B7B00A1}"/>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Objetivos específicos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Metodología</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Resultados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Conclusiones y recomendaciones</a:t>
            </a:r>
            <a:endParaRPr lang="es-EC" dirty="0">
              <a:solidFill>
                <a:schemeClr val="bg1"/>
              </a:solidFill>
              <a:latin typeface="Arial" panose="020B0604020202020204" pitchFamily="34" charset="0"/>
              <a:cs typeface="Arial" panose="020B0604020202020204" pitchFamily="34" charset="0"/>
            </a:endParaRPr>
          </a:p>
        </p:txBody>
      </p:sp>
      <p:sp>
        <p:nvSpPr>
          <p:cNvPr id="6" name="Flecha: a la derecha 5">
            <a:extLst>
              <a:ext uri="{FF2B5EF4-FFF2-40B4-BE49-F238E27FC236}">
                <a16:creationId xmlns:a16="http://schemas.microsoft.com/office/drawing/2014/main" id="{7FA26447-C822-4F3C-92C2-E4CE4AE87388}"/>
              </a:ext>
            </a:extLst>
          </p:cNvPr>
          <p:cNvSpPr/>
          <p:nvPr/>
        </p:nvSpPr>
        <p:spPr>
          <a:xfrm>
            <a:off x="110647" y="5170249"/>
            <a:ext cx="250521" cy="215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766359982"/>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BC9DCC-31AB-48D4-8A3A-4DC452AF9052}"/>
              </a:ext>
            </a:extLst>
          </p:cNvPr>
          <p:cNvSpPr>
            <a:spLocks noGrp="1"/>
          </p:cNvSpPr>
          <p:nvPr>
            <p:ph type="title"/>
          </p:nvPr>
        </p:nvSpPr>
        <p:spPr/>
        <p:txBody>
          <a:bodyPr/>
          <a:lstStyle/>
          <a:p>
            <a:r>
              <a:rPr lang="es-ES" b="1" dirty="0"/>
              <a:t>Propuesta de modelo</a:t>
            </a:r>
            <a:br>
              <a:rPr lang="es-EC" b="1" dirty="0"/>
            </a:br>
            <a:endParaRPr lang="es-EC" dirty="0"/>
          </a:p>
        </p:txBody>
      </p:sp>
      <p:sp>
        <p:nvSpPr>
          <p:cNvPr id="3" name="Marcador de contenido 2">
            <a:extLst>
              <a:ext uri="{FF2B5EF4-FFF2-40B4-BE49-F238E27FC236}">
                <a16:creationId xmlns:a16="http://schemas.microsoft.com/office/drawing/2014/main" id="{485B2A9E-8059-4DC2-AC46-43BCDE791A75}"/>
              </a:ext>
            </a:extLst>
          </p:cNvPr>
          <p:cNvSpPr>
            <a:spLocks noGrp="1"/>
          </p:cNvSpPr>
          <p:nvPr>
            <p:ph idx="1"/>
          </p:nvPr>
        </p:nvSpPr>
        <p:spPr>
          <a:xfrm>
            <a:off x="4968240" y="1066800"/>
            <a:ext cx="6400800" cy="5425440"/>
          </a:xfrm>
        </p:spPr>
        <p:txBody>
          <a:bodyPr>
            <a:normAutofit/>
          </a:bodyPr>
          <a:lstStyle/>
          <a:p>
            <a:pPr marL="0" indent="0" algn="just">
              <a:buNone/>
            </a:pPr>
            <a:r>
              <a:rPr lang="es-ES" b="1" dirty="0">
                <a:latin typeface="Arial" panose="020B0604020202020204" pitchFamily="34" charset="0"/>
                <a:cs typeface="Arial" panose="020B0604020202020204" pitchFamily="34" charset="0"/>
              </a:rPr>
              <a:t>Tecnología de precisión</a:t>
            </a:r>
            <a:endParaRPr lang="es-EC"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Sensores</a:t>
            </a:r>
            <a:r>
              <a:rPr lang="es-ES" b="1" dirty="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de humedad, temperatura, luminosidad</a:t>
            </a:r>
            <a:r>
              <a:rPr lang="es-ES" b="1" dirty="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y concentración de CO2</a:t>
            </a:r>
          </a:p>
          <a:p>
            <a:pPr marL="0" indent="0" algn="just">
              <a:buNone/>
            </a:pPr>
            <a:endParaRPr lang="es-EC" dirty="0">
              <a:latin typeface="Arial" panose="020B0604020202020204" pitchFamily="34" charset="0"/>
              <a:cs typeface="Arial" panose="020B0604020202020204" pitchFamily="34" charset="0"/>
            </a:endParaRPr>
          </a:p>
          <a:p>
            <a:pPr marL="0" indent="0" algn="just">
              <a:buNone/>
            </a:pPr>
            <a:r>
              <a:rPr lang="es-ES" b="1" dirty="0">
                <a:latin typeface="Arial" panose="020B0604020202020204" pitchFamily="34" charset="0"/>
                <a:cs typeface="Arial" panose="020B0604020202020204" pitchFamily="34" charset="0"/>
              </a:rPr>
              <a:t>Tecnologías de la información y comunicación</a:t>
            </a:r>
            <a:endParaRPr lang="es-EC"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Manejo de información histórica mediante Big Data e Internet de las cosas, ya que por su robusta forma almacena grandes volúmenes de datos.</a:t>
            </a:r>
            <a:endParaRPr lang="es-EC"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Implementación de interfaz con imágenes digitales para invernaderos de gran tamaño por su alto costo y que no utilicen WSN por su limitada capacidad de almacenamiento. </a:t>
            </a:r>
            <a:endParaRPr lang="es-EC"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Sistemas de Soporte a Decisiones.</a:t>
            </a:r>
            <a:endParaRPr lang="es-EC" dirty="0">
              <a:latin typeface="Arial" panose="020B0604020202020204" pitchFamily="34" charset="0"/>
              <a:cs typeface="Arial" panose="020B0604020202020204" pitchFamily="34" charset="0"/>
            </a:endParaRPr>
          </a:p>
        </p:txBody>
      </p:sp>
      <p:sp>
        <p:nvSpPr>
          <p:cNvPr id="4" name="Marcador de texto 6">
            <a:extLst>
              <a:ext uri="{FF2B5EF4-FFF2-40B4-BE49-F238E27FC236}">
                <a16:creationId xmlns:a16="http://schemas.microsoft.com/office/drawing/2014/main" id="{0DB331B0-8033-45A6-8436-A8A1D785BCA5}"/>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Objetivos específicos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Metodología</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Resultados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Conclusiones y recomendaciones</a:t>
            </a:r>
            <a:endParaRPr lang="es-EC" dirty="0">
              <a:solidFill>
                <a:schemeClr val="bg1"/>
              </a:solidFill>
              <a:latin typeface="Arial" panose="020B0604020202020204" pitchFamily="34" charset="0"/>
              <a:cs typeface="Arial" panose="020B0604020202020204" pitchFamily="34" charset="0"/>
            </a:endParaRPr>
          </a:p>
        </p:txBody>
      </p:sp>
      <p:sp>
        <p:nvSpPr>
          <p:cNvPr id="5" name="Flecha: a la derecha 4">
            <a:extLst>
              <a:ext uri="{FF2B5EF4-FFF2-40B4-BE49-F238E27FC236}">
                <a16:creationId xmlns:a16="http://schemas.microsoft.com/office/drawing/2014/main" id="{C915F55B-74A2-4B6D-9A25-2F7D00035550}"/>
              </a:ext>
            </a:extLst>
          </p:cNvPr>
          <p:cNvSpPr/>
          <p:nvPr/>
        </p:nvSpPr>
        <p:spPr>
          <a:xfrm>
            <a:off x="110647" y="5189299"/>
            <a:ext cx="250521" cy="215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1818454156"/>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C8EB9066-1B37-4BDA-AFC7-F39902206A30}"/>
              </a:ext>
            </a:extLst>
          </p:cNvPr>
          <p:cNvSpPr>
            <a:spLocks noGrp="1"/>
          </p:cNvSpPr>
          <p:nvPr>
            <p:ph type="title"/>
          </p:nvPr>
        </p:nvSpPr>
        <p:spPr>
          <a:xfrm>
            <a:off x="668020" y="503404"/>
            <a:ext cx="5577840" cy="2283823"/>
          </a:xfrm>
        </p:spPr>
        <p:txBody>
          <a:bodyPr/>
          <a:lstStyle/>
          <a:p>
            <a:r>
              <a:rPr lang="es-ES" b="1" dirty="0"/>
              <a:t>CONCLUSIONES Y RECOMENDACIONES</a:t>
            </a:r>
            <a:endParaRPr lang="es-EC" b="1" dirty="0"/>
          </a:p>
        </p:txBody>
      </p:sp>
      <p:sp>
        <p:nvSpPr>
          <p:cNvPr id="3" name="Marcador de texto 6">
            <a:extLst>
              <a:ext uri="{FF2B5EF4-FFF2-40B4-BE49-F238E27FC236}">
                <a16:creationId xmlns:a16="http://schemas.microsoft.com/office/drawing/2014/main" id="{4F1EDF8C-39D0-4ED0-AC14-84D5690D25AF}"/>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Objetivos específicos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Metodología</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Resultados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Conclusiones y recomendaciones</a:t>
            </a:r>
            <a:endParaRPr lang="es-EC" dirty="0">
              <a:solidFill>
                <a:schemeClr val="bg1"/>
              </a:solidFill>
              <a:latin typeface="Arial" panose="020B0604020202020204" pitchFamily="34" charset="0"/>
              <a:cs typeface="Arial" panose="020B0604020202020204" pitchFamily="34" charset="0"/>
            </a:endParaRPr>
          </a:p>
        </p:txBody>
      </p:sp>
      <p:sp>
        <p:nvSpPr>
          <p:cNvPr id="4" name="Flecha: a la derecha 3">
            <a:extLst>
              <a:ext uri="{FF2B5EF4-FFF2-40B4-BE49-F238E27FC236}">
                <a16:creationId xmlns:a16="http://schemas.microsoft.com/office/drawing/2014/main" id="{9378660E-CED4-4CE0-85C5-73AB2E3ED359}"/>
              </a:ext>
            </a:extLst>
          </p:cNvPr>
          <p:cNvSpPr/>
          <p:nvPr/>
        </p:nvSpPr>
        <p:spPr>
          <a:xfrm>
            <a:off x="110647" y="5462349"/>
            <a:ext cx="250521" cy="215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535858664"/>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C67AF77-B2AE-4613-9241-1D400D414561}"/>
              </a:ext>
            </a:extLst>
          </p:cNvPr>
          <p:cNvSpPr>
            <a:spLocks noGrp="1"/>
          </p:cNvSpPr>
          <p:nvPr>
            <p:ph type="title"/>
          </p:nvPr>
        </p:nvSpPr>
        <p:spPr/>
        <p:txBody>
          <a:bodyPr/>
          <a:lstStyle/>
          <a:p>
            <a:r>
              <a:rPr lang="es-ES" dirty="0"/>
              <a:t>CONCLUSIONES</a:t>
            </a:r>
            <a:endParaRPr lang="es-EC" dirty="0"/>
          </a:p>
        </p:txBody>
      </p:sp>
      <p:sp>
        <p:nvSpPr>
          <p:cNvPr id="5" name="Marcador de contenido 4">
            <a:extLst>
              <a:ext uri="{FF2B5EF4-FFF2-40B4-BE49-F238E27FC236}">
                <a16:creationId xmlns:a16="http://schemas.microsoft.com/office/drawing/2014/main" id="{575AF2F0-7CC8-492A-8922-74D1BCFB5CB2}"/>
              </a:ext>
            </a:extLst>
          </p:cNvPr>
          <p:cNvSpPr>
            <a:spLocks noGrp="1"/>
          </p:cNvSpPr>
          <p:nvPr>
            <p:ph type="body" sz="half" idx="2"/>
          </p:nvPr>
        </p:nvSpPr>
        <p:spPr>
          <a:xfrm>
            <a:off x="2108200" y="3331924"/>
            <a:ext cx="9399543" cy="1541405"/>
          </a:xfrm>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ormAutofit/>
          </a:bodyPr>
          <a:lstStyle/>
          <a:p>
            <a:pPr algn="just"/>
            <a:r>
              <a:rPr lang="es-ES" dirty="0">
                <a:latin typeface="Arial" panose="020B0604020202020204" pitchFamily="34" charset="0"/>
                <a:cs typeface="Arial" panose="020B0604020202020204" pitchFamily="34" charset="0"/>
              </a:rPr>
              <a:t>El SMS permitió recolectar información sobre las tecnologías aplicadas en la producción de cultivos dentro de un invernadero, entre estas tecnologías se encuentran sensores para medición y control de diversas variables, Wireless Sensor Network, Redes inalámbricas, plataformas y programas para visualizar información, Big Data, entre otras.</a:t>
            </a:r>
            <a:endParaRPr lang="es-EC" dirty="0">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76A3E706-7D21-40DB-B108-3B234D1DB043}"/>
              </a:ext>
            </a:extLst>
          </p:cNvPr>
          <p:cNvSpPr/>
          <p:nvPr/>
        </p:nvSpPr>
        <p:spPr>
          <a:xfrm>
            <a:off x="2108199" y="5115238"/>
            <a:ext cx="9420185" cy="1190312"/>
          </a:xfrm>
          <a:prstGeom prst="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dirty="0">
                <a:latin typeface="Arial" panose="020B0604020202020204" pitchFamily="34" charset="0"/>
                <a:cs typeface="Arial" panose="020B0604020202020204" pitchFamily="34" charset="0"/>
              </a:rPr>
              <a:t>Se evidencia una evolución considerable de las publicaciones en los últimos 4 años de tecnología aplicada en la producción florícola, las investigaciones actuales se centran en el reconocimiento a través de dispositivos móviles de imágenes como pétalo, tallo u hoja, para poder eliminar la maleza.</a:t>
            </a:r>
            <a:endParaRPr lang="es-EC" dirty="0">
              <a:latin typeface="Arial" panose="020B0604020202020204" pitchFamily="34" charset="0"/>
              <a:cs typeface="Arial" panose="020B0604020202020204" pitchFamily="34" charset="0"/>
            </a:endParaRPr>
          </a:p>
        </p:txBody>
      </p:sp>
      <p:sp>
        <p:nvSpPr>
          <p:cNvPr id="6" name="Marcador de texto 6">
            <a:extLst>
              <a:ext uri="{FF2B5EF4-FFF2-40B4-BE49-F238E27FC236}">
                <a16:creationId xmlns:a16="http://schemas.microsoft.com/office/drawing/2014/main" id="{FA2D1A22-7698-4029-BA01-58CD4D63E0C0}"/>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solidFill>
                  <a:schemeClr val="tx1"/>
                </a:solidFill>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solidFill>
                  <a:schemeClr val="tx1"/>
                </a:solidFill>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solidFill>
                  <a:schemeClr val="tx1"/>
                </a:solidFill>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Objetivos específicos</a:t>
            </a:r>
            <a:endParaRPr lang="es-EC"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Metodología</a:t>
            </a:r>
            <a:endParaRPr lang="es-EC"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Resultados</a:t>
            </a:r>
            <a:endParaRPr lang="es-EC"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Conclusiones y recomendaciones</a:t>
            </a:r>
            <a:endParaRPr lang="es-EC" dirty="0">
              <a:solidFill>
                <a:schemeClr val="tx1"/>
              </a:solidFill>
              <a:latin typeface="Arial" panose="020B0604020202020204" pitchFamily="34" charset="0"/>
              <a:cs typeface="Arial" panose="020B0604020202020204" pitchFamily="34" charset="0"/>
            </a:endParaRPr>
          </a:p>
        </p:txBody>
      </p:sp>
      <p:sp>
        <p:nvSpPr>
          <p:cNvPr id="7" name="Flecha: a la derecha 6">
            <a:extLst>
              <a:ext uri="{FF2B5EF4-FFF2-40B4-BE49-F238E27FC236}">
                <a16:creationId xmlns:a16="http://schemas.microsoft.com/office/drawing/2014/main" id="{D674D4C2-E123-4D78-B5B4-E62831E3AD0D}"/>
              </a:ext>
            </a:extLst>
          </p:cNvPr>
          <p:cNvSpPr/>
          <p:nvPr/>
        </p:nvSpPr>
        <p:spPr>
          <a:xfrm>
            <a:off x="110647" y="5455999"/>
            <a:ext cx="250521" cy="215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788528224"/>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C67AF77-B2AE-4613-9241-1D400D414561}"/>
              </a:ext>
            </a:extLst>
          </p:cNvPr>
          <p:cNvSpPr>
            <a:spLocks noGrp="1"/>
          </p:cNvSpPr>
          <p:nvPr>
            <p:ph type="title"/>
          </p:nvPr>
        </p:nvSpPr>
        <p:spPr/>
        <p:txBody>
          <a:bodyPr/>
          <a:lstStyle/>
          <a:p>
            <a:r>
              <a:rPr lang="es-ES" dirty="0"/>
              <a:t>CONCLUSIONES</a:t>
            </a:r>
            <a:endParaRPr lang="es-EC" dirty="0"/>
          </a:p>
        </p:txBody>
      </p:sp>
      <p:sp>
        <p:nvSpPr>
          <p:cNvPr id="5" name="Marcador de contenido 4">
            <a:extLst>
              <a:ext uri="{FF2B5EF4-FFF2-40B4-BE49-F238E27FC236}">
                <a16:creationId xmlns:a16="http://schemas.microsoft.com/office/drawing/2014/main" id="{575AF2F0-7CC8-492A-8922-74D1BCFB5CB2}"/>
              </a:ext>
            </a:extLst>
          </p:cNvPr>
          <p:cNvSpPr>
            <a:spLocks noGrp="1"/>
          </p:cNvSpPr>
          <p:nvPr>
            <p:ph type="body" sz="half" idx="2"/>
          </p:nvPr>
        </p:nvSpPr>
        <p:spPr>
          <a:xfrm>
            <a:off x="2058442" y="3331924"/>
            <a:ext cx="9638258" cy="1499156"/>
          </a:xfr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a:normAutofit/>
          </a:bodyPr>
          <a:lstStyle/>
          <a:p>
            <a:pPr algn="just"/>
            <a:r>
              <a:rPr lang="es-ES" dirty="0">
                <a:latin typeface="Arial" panose="020B0604020202020204" pitchFamily="34" charset="0"/>
                <a:cs typeface="Arial" panose="020B0604020202020204" pitchFamily="34" charset="0"/>
              </a:rPr>
              <a:t>La implementación de la tecnología en los procesos de producción genera beneficios para el floricultor considerando la reducción de desperdicio, monitoreo y control en todo momento, generación de alarmas y presentación de información para la toma de decisiones.</a:t>
            </a:r>
          </a:p>
        </p:txBody>
      </p:sp>
      <p:sp>
        <p:nvSpPr>
          <p:cNvPr id="2" name="Rectángulo 1">
            <a:extLst>
              <a:ext uri="{FF2B5EF4-FFF2-40B4-BE49-F238E27FC236}">
                <a16:creationId xmlns:a16="http://schemas.microsoft.com/office/drawing/2014/main" id="{730A7665-63E7-473A-BCB6-5C9C87F2EA28}"/>
              </a:ext>
            </a:extLst>
          </p:cNvPr>
          <p:cNvSpPr/>
          <p:nvPr/>
        </p:nvSpPr>
        <p:spPr>
          <a:xfrm>
            <a:off x="2058442" y="5074056"/>
            <a:ext cx="9638258" cy="1218794"/>
          </a:xfrm>
          <a:prstGeom prst="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dirty="0">
                <a:latin typeface="Arial" panose="020B0604020202020204" pitchFamily="34" charset="0"/>
                <a:cs typeface="Arial" panose="020B0604020202020204" pitchFamily="34" charset="0"/>
              </a:rPr>
              <a:t>La aplicación de la tecnología ha permitido reducir los niveles de pérdida de cultivos y el ahorro de recursos como agua y fertilizante, además de generar información precisa para el floricultor, permiten además tomar decisiones inmediatas y generar acciones sobre la productividad de las rosas.</a:t>
            </a:r>
            <a:endParaRPr lang="es-EC" dirty="0">
              <a:latin typeface="Arial" panose="020B0604020202020204" pitchFamily="34" charset="0"/>
              <a:cs typeface="Arial" panose="020B0604020202020204" pitchFamily="34" charset="0"/>
            </a:endParaRPr>
          </a:p>
        </p:txBody>
      </p:sp>
      <p:sp>
        <p:nvSpPr>
          <p:cNvPr id="6" name="Marcador de texto 6">
            <a:extLst>
              <a:ext uri="{FF2B5EF4-FFF2-40B4-BE49-F238E27FC236}">
                <a16:creationId xmlns:a16="http://schemas.microsoft.com/office/drawing/2014/main" id="{EE99FC67-2F4B-481F-80F9-63811DB4924D}"/>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solidFill>
                  <a:schemeClr val="tx1"/>
                </a:solidFill>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solidFill>
                  <a:schemeClr val="tx1"/>
                </a:solidFill>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solidFill>
                  <a:schemeClr val="tx1"/>
                </a:solidFill>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Objetivos específicos</a:t>
            </a:r>
            <a:endParaRPr lang="es-EC"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Metodología</a:t>
            </a:r>
            <a:endParaRPr lang="es-EC"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Resultados</a:t>
            </a:r>
            <a:endParaRPr lang="es-EC"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Conclusiones y recomendaciones</a:t>
            </a:r>
            <a:endParaRPr lang="es-EC" dirty="0">
              <a:solidFill>
                <a:schemeClr val="tx1"/>
              </a:solidFill>
              <a:latin typeface="Arial" panose="020B0604020202020204" pitchFamily="34" charset="0"/>
              <a:cs typeface="Arial" panose="020B0604020202020204" pitchFamily="34" charset="0"/>
            </a:endParaRPr>
          </a:p>
        </p:txBody>
      </p:sp>
      <p:sp>
        <p:nvSpPr>
          <p:cNvPr id="7" name="Flecha: a la derecha 6">
            <a:extLst>
              <a:ext uri="{FF2B5EF4-FFF2-40B4-BE49-F238E27FC236}">
                <a16:creationId xmlns:a16="http://schemas.microsoft.com/office/drawing/2014/main" id="{8751492C-95B5-4E29-86F7-644718FC3DDB}"/>
              </a:ext>
            </a:extLst>
          </p:cNvPr>
          <p:cNvSpPr/>
          <p:nvPr/>
        </p:nvSpPr>
        <p:spPr>
          <a:xfrm>
            <a:off x="110647" y="5449649"/>
            <a:ext cx="250521" cy="215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405312733"/>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F8317C-1A15-4A3B-964A-D4E418909EC7}"/>
              </a:ext>
            </a:extLst>
          </p:cNvPr>
          <p:cNvSpPr>
            <a:spLocks noGrp="1"/>
          </p:cNvSpPr>
          <p:nvPr>
            <p:ph type="title"/>
          </p:nvPr>
        </p:nvSpPr>
        <p:spPr>
          <a:xfrm>
            <a:off x="1154954" y="1295400"/>
            <a:ext cx="3241786" cy="1600200"/>
          </a:xfrm>
        </p:spPr>
        <p:txBody>
          <a:bodyPr/>
          <a:lstStyle/>
          <a:p>
            <a:r>
              <a:rPr lang="es-EC" b="1" dirty="0"/>
              <a:t>RECOMENDACIONES</a:t>
            </a:r>
            <a:br>
              <a:rPr lang="es-EC" b="1" dirty="0"/>
            </a:br>
            <a:endParaRPr lang="es-EC" dirty="0"/>
          </a:p>
        </p:txBody>
      </p:sp>
      <p:sp>
        <p:nvSpPr>
          <p:cNvPr id="3" name="Marcador de contenido 2">
            <a:extLst>
              <a:ext uri="{FF2B5EF4-FFF2-40B4-BE49-F238E27FC236}">
                <a16:creationId xmlns:a16="http://schemas.microsoft.com/office/drawing/2014/main" id="{0D8FEC98-0A69-4467-AD06-B095CD0A8A49}"/>
              </a:ext>
            </a:extLst>
          </p:cNvPr>
          <p:cNvSpPr>
            <a:spLocks noGrp="1"/>
          </p:cNvSpPr>
          <p:nvPr>
            <p:ph idx="1"/>
          </p:nvPr>
        </p:nvSpPr>
        <p:spPr>
          <a:xfrm>
            <a:off x="5217266" y="1234440"/>
            <a:ext cx="5237374" cy="4846320"/>
          </a:xfrm>
        </p:spPr>
        <p:txBody>
          <a:bodyPr>
            <a:normAutofit fontScale="92500" lnSpcReduction="10000"/>
          </a:bodyPr>
          <a:lstStyle/>
          <a:p>
            <a:pPr algn="just"/>
            <a:r>
              <a:rPr lang="es-ES" dirty="0">
                <a:latin typeface="Arial" panose="020B0604020202020204" pitchFamily="34" charset="0"/>
                <a:cs typeface="Arial" panose="020B0604020202020204" pitchFamily="34" charset="0"/>
              </a:rPr>
              <a:t>Es uso de tecnología en el proceso de producción de un cultivo, ayuda al floricultor a conocer en tiempo real y de forma precisa la información de cada variable de su interés. Para la implementación de tecnología en un invernadero, se recomienda realizar un análisis previo del campo, determinar los factores o variables a considerar en análisis y solicitar cotizaciones de equipos tecnológicos acorde a las necesidades del campo y su capacidad de inversión.</a:t>
            </a:r>
          </a:p>
          <a:p>
            <a:pPr marL="0" indent="0" algn="just">
              <a:buNone/>
            </a:pPr>
            <a:endParaRPr lang="es-EC"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El desarrollo tecnológico avanza cada día brindando nuevas posibilidades de generación para el floricultor permanentemente, se recomienda que el floricultor seleccione tecnología novedosa, probada, y acorde a sus recursos y necesidades actuales.</a:t>
            </a:r>
            <a:endParaRPr lang="es-EC" dirty="0">
              <a:latin typeface="Arial" panose="020B0604020202020204" pitchFamily="34" charset="0"/>
              <a:cs typeface="Arial" panose="020B0604020202020204" pitchFamily="34" charset="0"/>
            </a:endParaRPr>
          </a:p>
          <a:p>
            <a:pPr algn="just"/>
            <a:endParaRPr lang="es-EC" dirty="0">
              <a:latin typeface="Arial" panose="020B0604020202020204" pitchFamily="34" charset="0"/>
              <a:cs typeface="Arial" panose="020B0604020202020204" pitchFamily="34" charset="0"/>
            </a:endParaRPr>
          </a:p>
        </p:txBody>
      </p:sp>
      <p:sp>
        <p:nvSpPr>
          <p:cNvPr id="4" name="Marcador de texto 6">
            <a:extLst>
              <a:ext uri="{FF2B5EF4-FFF2-40B4-BE49-F238E27FC236}">
                <a16:creationId xmlns:a16="http://schemas.microsoft.com/office/drawing/2014/main" id="{C8CB2C3D-8D6B-4944-A0C2-E76AA01159C5}"/>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Objetivos específicos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Metodología</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Resultados</a:t>
            </a: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Conclusiones y recomendaciones</a:t>
            </a:r>
            <a:endParaRPr lang="es-EC" dirty="0">
              <a:solidFill>
                <a:schemeClr val="bg1"/>
              </a:solidFill>
              <a:latin typeface="Arial" panose="020B0604020202020204" pitchFamily="34" charset="0"/>
              <a:cs typeface="Arial" panose="020B0604020202020204" pitchFamily="34" charset="0"/>
            </a:endParaRPr>
          </a:p>
        </p:txBody>
      </p:sp>
      <p:sp>
        <p:nvSpPr>
          <p:cNvPr id="5" name="Flecha: a la derecha 4">
            <a:extLst>
              <a:ext uri="{FF2B5EF4-FFF2-40B4-BE49-F238E27FC236}">
                <a16:creationId xmlns:a16="http://schemas.microsoft.com/office/drawing/2014/main" id="{B34383FB-D40A-4C9B-9E74-CF0C88EE377F}"/>
              </a:ext>
            </a:extLst>
          </p:cNvPr>
          <p:cNvSpPr/>
          <p:nvPr/>
        </p:nvSpPr>
        <p:spPr>
          <a:xfrm>
            <a:off x="110647" y="5468699"/>
            <a:ext cx="250521" cy="215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124658027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25A2D4-A8DE-4BF5-9DB3-8FB040455CD3}"/>
              </a:ext>
            </a:extLst>
          </p:cNvPr>
          <p:cNvSpPr>
            <a:spLocks noGrp="1"/>
          </p:cNvSpPr>
          <p:nvPr>
            <p:ph type="title"/>
          </p:nvPr>
        </p:nvSpPr>
        <p:spPr/>
        <p:txBody>
          <a:bodyPr/>
          <a:lstStyle/>
          <a:p>
            <a:r>
              <a:rPr lang="es-EC" b="1" dirty="0"/>
              <a:t>PLANTEAMIENTO DEL PROBLEMA</a:t>
            </a:r>
            <a:endParaRPr lang="es-EC" dirty="0"/>
          </a:p>
        </p:txBody>
      </p:sp>
      <p:graphicFrame>
        <p:nvGraphicFramePr>
          <p:cNvPr id="4" name="Marcador de contenido 3">
            <a:extLst>
              <a:ext uri="{FF2B5EF4-FFF2-40B4-BE49-F238E27FC236}">
                <a16:creationId xmlns:a16="http://schemas.microsoft.com/office/drawing/2014/main" id="{D13F413F-A40F-4060-A15C-600DD8239B7E}"/>
              </a:ext>
            </a:extLst>
          </p:cNvPr>
          <p:cNvGraphicFramePr>
            <a:graphicFrameLocks noGrp="1"/>
          </p:cNvGraphicFramePr>
          <p:nvPr>
            <p:ph idx="1"/>
            <p:extLst>
              <p:ext uri="{D42A27DB-BD31-4B8C-83A1-F6EECF244321}">
                <p14:modId xmlns:p14="http://schemas.microsoft.com/office/powerpoint/2010/main" val="2533874092"/>
              </p:ext>
            </p:extLst>
          </p:nvPr>
        </p:nvGraphicFramePr>
        <p:xfrm>
          <a:off x="5026710" y="3094001"/>
          <a:ext cx="2591983" cy="2997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Marcador de contenido 3">
            <a:extLst>
              <a:ext uri="{FF2B5EF4-FFF2-40B4-BE49-F238E27FC236}">
                <a16:creationId xmlns:a16="http://schemas.microsoft.com/office/drawing/2014/main" id="{B4EC1ED4-9588-401F-B6F3-E5F8CCE707E7}"/>
              </a:ext>
            </a:extLst>
          </p:cNvPr>
          <p:cNvGraphicFramePr>
            <a:graphicFrameLocks/>
          </p:cNvGraphicFramePr>
          <p:nvPr>
            <p:extLst>
              <p:ext uri="{D42A27DB-BD31-4B8C-83A1-F6EECF244321}">
                <p14:modId xmlns:p14="http://schemas.microsoft.com/office/powerpoint/2010/main" val="2239244908"/>
              </p:ext>
            </p:extLst>
          </p:nvPr>
        </p:nvGraphicFramePr>
        <p:xfrm>
          <a:off x="2835920" y="2879995"/>
          <a:ext cx="2573255" cy="35843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Marcador de contenido 3">
            <a:extLst>
              <a:ext uri="{FF2B5EF4-FFF2-40B4-BE49-F238E27FC236}">
                <a16:creationId xmlns:a16="http://schemas.microsoft.com/office/drawing/2014/main" id="{DAEBAADF-C5A6-40E4-A803-5030E41DA1BE}"/>
              </a:ext>
            </a:extLst>
          </p:cNvPr>
          <p:cNvGraphicFramePr>
            <a:graphicFrameLocks/>
          </p:cNvGraphicFramePr>
          <p:nvPr>
            <p:extLst>
              <p:ext uri="{D42A27DB-BD31-4B8C-83A1-F6EECF244321}">
                <p14:modId xmlns:p14="http://schemas.microsoft.com/office/powerpoint/2010/main" val="3499164335"/>
              </p:ext>
            </p:extLst>
          </p:nvPr>
        </p:nvGraphicFramePr>
        <p:xfrm>
          <a:off x="7227518" y="2866598"/>
          <a:ext cx="2617623" cy="353606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Marcador de contenido 3">
            <a:extLst>
              <a:ext uri="{FF2B5EF4-FFF2-40B4-BE49-F238E27FC236}">
                <a16:creationId xmlns:a16="http://schemas.microsoft.com/office/drawing/2014/main" id="{8B89D3EE-3079-4103-9F9B-527AE9EBD44D}"/>
              </a:ext>
            </a:extLst>
          </p:cNvPr>
          <p:cNvGraphicFramePr>
            <a:graphicFrameLocks/>
          </p:cNvGraphicFramePr>
          <p:nvPr>
            <p:extLst>
              <p:ext uri="{D42A27DB-BD31-4B8C-83A1-F6EECF244321}">
                <p14:modId xmlns:p14="http://schemas.microsoft.com/office/powerpoint/2010/main" val="1068784861"/>
              </p:ext>
            </p:extLst>
          </p:nvPr>
        </p:nvGraphicFramePr>
        <p:xfrm>
          <a:off x="9427018" y="2721417"/>
          <a:ext cx="2618931" cy="374288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8" name="Marcador de texto 6">
            <a:extLst>
              <a:ext uri="{FF2B5EF4-FFF2-40B4-BE49-F238E27FC236}">
                <a16:creationId xmlns:a16="http://schemas.microsoft.com/office/drawing/2014/main" id="{17F3ABAB-5990-465D-9C51-58F30ABE7C8F}"/>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Objetivos específicos</a:t>
            </a:r>
            <a:endParaRPr lang="es-EC"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Metodología</a:t>
            </a:r>
            <a:endParaRPr lang="es-EC"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Resultados</a:t>
            </a:r>
            <a:endParaRPr lang="es-EC"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p:txBody>
      </p:sp>
      <p:sp>
        <p:nvSpPr>
          <p:cNvPr id="9" name="Flecha: a la derecha 8">
            <a:extLst>
              <a:ext uri="{FF2B5EF4-FFF2-40B4-BE49-F238E27FC236}">
                <a16:creationId xmlns:a16="http://schemas.microsoft.com/office/drawing/2014/main" id="{873403B0-DF16-4F0F-A90B-9C42454CF0D4}"/>
              </a:ext>
            </a:extLst>
          </p:cNvPr>
          <p:cNvSpPr/>
          <p:nvPr/>
        </p:nvSpPr>
        <p:spPr>
          <a:xfrm>
            <a:off x="110647" y="3757333"/>
            <a:ext cx="250521" cy="215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4997046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Graphic spid="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D03444-5714-42CB-B64D-5076655D2622}"/>
              </a:ext>
            </a:extLst>
          </p:cNvPr>
          <p:cNvSpPr>
            <a:spLocks noGrp="1"/>
          </p:cNvSpPr>
          <p:nvPr>
            <p:ph type="title"/>
          </p:nvPr>
        </p:nvSpPr>
        <p:spPr/>
        <p:txBody>
          <a:bodyPr/>
          <a:lstStyle/>
          <a:p>
            <a:r>
              <a:rPr lang="es-EC" b="1" dirty="0"/>
              <a:t>HIPÓTESIS</a:t>
            </a:r>
            <a:endParaRPr lang="es-EC" dirty="0"/>
          </a:p>
        </p:txBody>
      </p:sp>
      <p:sp>
        <p:nvSpPr>
          <p:cNvPr id="3" name="Marcador de contenido 2">
            <a:extLst>
              <a:ext uri="{FF2B5EF4-FFF2-40B4-BE49-F238E27FC236}">
                <a16:creationId xmlns:a16="http://schemas.microsoft.com/office/drawing/2014/main" id="{ACADE726-9271-4FA1-96CD-92E4187A9B42}"/>
              </a:ext>
            </a:extLst>
          </p:cNvPr>
          <p:cNvSpPr>
            <a:spLocks noGrp="1"/>
          </p:cNvSpPr>
          <p:nvPr>
            <p:ph idx="1"/>
          </p:nvPr>
        </p:nvSpPr>
        <p:spPr>
          <a:xfrm>
            <a:off x="2110636" y="2592888"/>
            <a:ext cx="7805731" cy="3426912"/>
          </a:xfrm>
        </p:spPr>
        <p:txBody>
          <a:bodyPr>
            <a:normAutofit/>
          </a:bodyPr>
          <a:lstStyle/>
          <a:p>
            <a:pPr algn="just"/>
            <a:r>
              <a:rPr lang="es-ES" sz="2400" dirty="0"/>
              <a:t>El mapeo sistemático de la literatura permitirá la identificación de distintas alternativas tecnológicas para mejorar la productividad de los cultivos dentro de los invernaderos de rosas. </a:t>
            </a:r>
            <a:endParaRPr lang="es-EC" sz="2400" dirty="0"/>
          </a:p>
        </p:txBody>
      </p:sp>
      <p:sp>
        <p:nvSpPr>
          <p:cNvPr id="4" name="Marcador de texto 6">
            <a:extLst>
              <a:ext uri="{FF2B5EF4-FFF2-40B4-BE49-F238E27FC236}">
                <a16:creationId xmlns:a16="http://schemas.microsoft.com/office/drawing/2014/main" id="{7EBC10CB-ED6E-40C1-90D4-7E623DCDC2FD}"/>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Objetivos específicos</a:t>
            </a:r>
            <a:endParaRPr lang="es-EC"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Metodología</a:t>
            </a:r>
            <a:endParaRPr lang="es-EC"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Resultados</a:t>
            </a:r>
            <a:endParaRPr lang="es-EC"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p:txBody>
      </p:sp>
      <p:sp>
        <p:nvSpPr>
          <p:cNvPr id="5" name="Flecha: a la derecha 4">
            <a:extLst>
              <a:ext uri="{FF2B5EF4-FFF2-40B4-BE49-F238E27FC236}">
                <a16:creationId xmlns:a16="http://schemas.microsoft.com/office/drawing/2014/main" id="{1AC2F8E9-D37B-42CE-A1B9-D1447C1FE32A}"/>
              </a:ext>
            </a:extLst>
          </p:cNvPr>
          <p:cNvSpPr/>
          <p:nvPr/>
        </p:nvSpPr>
        <p:spPr>
          <a:xfrm>
            <a:off x="110647" y="4145639"/>
            <a:ext cx="250521" cy="215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23781048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F03F36-FB34-4F43-81EB-E4B52CE59486}"/>
              </a:ext>
            </a:extLst>
          </p:cNvPr>
          <p:cNvSpPr>
            <a:spLocks noGrp="1"/>
          </p:cNvSpPr>
          <p:nvPr>
            <p:ph type="title"/>
          </p:nvPr>
        </p:nvSpPr>
        <p:spPr/>
        <p:txBody>
          <a:bodyPr/>
          <a:lstStyle/>
          <a:p>
            <a:r>
              <a:rPr lang="es-ES" b="1" dirty="0"/>
              <a:t>OBJETIVO GENERAL</a:t>
            </a:r>
            <a:endParaRPr lang="es-EC" dirty="0"/>
          </a:p>
        </p:txBody>
      </p:sp>
      <p:sp>
        <p:nvSpPr>
          <p:cNvPr id="3" name="Marcador de contenido 2">
            <a:extLst>
              <a:ext uri="{FF2B5EF4-FFF2-40B4-BE49-F238E27FC236}">
                <a16:creationId xmlns:a16="http://schemas.microsoft.com/office/drawing/2014/main" id="{C86E761B-1C0A-44A0-9FB0-8234ADA27045}"/>
              </a:ext>
            </a:extLst>
          </p:cNvPr>
          <p:cNvSpPr>
            <a:spLocks noGrp="1"/>
          </p:cNvSpPr>
          <p:nvPr>
            <p:ph idx="1"/>
          </p:nvPr>
        </p:nvSpPr>
        <p:spPr>
          <a:xfrm>
            <a:off x="2379945" y="2567836"/>
            <a:ext cx="7536422" cy="3451964"/>
          </a:xfrm>
        </p:spPr>
        <p:txBody>
          <a:bodyPr>
            <a:normAutofit/>
          </a:bodyPr>
          <a:lstStyle/>
          <a:p>
            <a:pPr algn="just"/>
            <a:r>
              <a:rPr lang="es-ES" sz="2400" dirty="0"/>
              <a:t>Realizar un estudio empírico sobre los factores tecnológicos que inciden en el proceso de cultivo de rosas a nivel mundial para mejorar la productividad en el cultivo de rosas.</a:t>
            </a:r>
            <a:endParaRPr lang="es-EC" sz="2400" dirty="0"/>
          </a:p>
          <a:p>
            <a:pPr algn="just"/>
            <a:endParaRPr lang="es-EC" sz="2400" dirty="0"/>
          </a:p>
        </p:txBody>
      </p:sp>
      <p:sp>
        <p:nvSpPr>
          <p:cNvPr id="4" name="Marcador de texto 6">
            <a:extLst>
              <a:ext uri="{FF2B5EF4-FFF2-40B4-BE49-F238E27FC236}">
                <a16:creationId xmlns:a16="http://schemas.microsoft.com/office/drawing/2014/main" id="{0240EFD3-02AA-40F2-A31D-0E6AC6E7C991}"/>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Objetivos específicos</a:t>
            </a:r>
            <a:endParaRPr lang="es-EC"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Metodología</a:t>
            </a:r>
            <a:endParaRPr lang="es-EC"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Resultados</a:t>
            </a:r>
            <a:endParaRPr lang="es-EC"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p:txBody>
      </p:sp>
      <p:sp>
        <p:nvSpPr>
          <p:cNvPr id="5" name="Flecha: a la derecha 4">
            <a:extLst>
              <a:ext uri="{FF2B5EF4-FFF2-40B4-BE49-F238E27FC236}">
                <a16:creationId xmlns:a16="http://schemas.microsoft.com/office/drawing/2014/main" id="{4C8C7788-C09A-43B3-BCD9-09AA5A0C937F}"/>
              </a:ext>
            </a:extLst>
          </p:cNvPr>
          <p:cNvSpPr/>
          <p:nvPr/>
        </p:nvSpPr>
        <p:spPr>
          <a:xfrm>
            <a:off x="110647" y="4389896"/>
            <a:ext cx="250521" cy="215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42759243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FBCED6-56FB-4649-9330-E5BC43F3A9C9}"/>
              </a:ext>
            </a:extLst>
          </p:cNvPr>
          <p:cNvSpPr>
            <a:spLocks noGrp="1"/>
          </p:cNvSpPr>
          <p:nvPr>
            <p:ph type="title"/>
          </p:nvPr>
        </p:nvSpPr>
        <p:spPr>
          <a:xfrm>
            <a:off x="554477" y="4599160"/>
            <a:ext cx="11079804" cy="1358020"/>
          </a:xfrm>
        </p:spPr>
        <p:txBody>
          <a:bodyPr anchor="ctr">
            <a:normAutofit fontScale="90000"/>
          </a:bodyPr>
          <a:lstStyle/>
          <a:p>
            <a:pPr algn="ctr"/>
            <a:r>
              <a:rPr lang="es-ES" sz="4400" b="1" dirty="0">
                <a:solidFill>
                  <a:schemeClr val="bg1"/>
                </a:solidFill>
              </a:rPr>
              <a:t>Objetivos específicos</a:t>
            </a:r>
            <a:br>
              <a:rPr lang="es-EC" sz="4400" b="1" dirty="0">
                <a:solidFill>
                  <a:schemeClr val="bg1"/>
                </a:solidFill>
              </a:rPr>
            </a:br>
            <a:endParaRPr lang="es-EC" sz="4400" dirty="0">
              <a:solidFill>
                <a:schemeClr val="bg1"/>
              </a:solidFill>
            </a:endParaRPr>
          </a:p>
        </p:txBody>
      </p:sp>
      <p:graphicFrame>
        <p:nvGraphicFramePr>
          <p:cNvPr id="17" name="Marcador de contenido 2"/>
          <p:cNvGraphicFramePr>
            <a:graphicFrameLocks noGrp="1"/>
          </p:cNvGraphicFramePr>
          <p:nvPr>
            <p:ph idx="1"/>
            <p:extLst>
              <p:ext uri="{D42A27DB-BD31-4B8C-83A1-F6EECF244321}">
                <p14:modId xmlns:p14="http://schemas.microsoft.com/office/powerpoint/2010/main" val="2899182157"/>
              </p:ext>
            </p:extLst>
          </p:nvPr>
        </p:nvGraphicFramePr>
        <p:xfrm>
          <a:off x="2035479" y="2235896"/>
          <a:ext cx="9598802" cy="4073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1">
            <a:extLst>
              <a:ext uri="{FF2B5EF4-FFF2-40B4-BE49-F238E27FC236}">
                <a16:creationId xmlns:a16="http://schemas.microsoft.com/office/drawing/2014/main" id="{FA372D23-69FD-49CE-91E9-BF0B48926044}"/>
              </a:ext>
            </a:extLst>
          </p:cNvPr>
          <p:cNvSpPr txBox="1">
            <a:spLocks/>
          </p:cNvSpPr>
          <p:nvPr/>
        </p:nvSpPr>
        <p:spPr bwMode="gray">
          <a:xfrm>
            <a:off x="1154954" y="947920"/>
            <a:ext cx="8761413" cy="72848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a:t>OBJETIVOS ESPECÍFICOS</a:t>
            </a:r>
            <a:endParaRPr lang="es-EC" dirty="0"/>
          </a:p>
        </p:txBody>
      </p:sp>
      <p:sp>
        <p:nvSpPr>
          <p:cNvPr id="5" name="Marcador de texto 6">
            <a:extLst>
              <a:ext uri="{FF2B5EF4-FFF2-40B4-BE49-F238E27FC236}">
                <a16:creationId xmlns:a16="http://schemas.microsoft.com/office/drawing/2014/main" id="{6F4CC503-6E45-4D4E-B9C8-3D0DA2BB6B1C}"/>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Objetivos específicos</a:t>
            </a:r>
            <a:endParaRPr lang="es-EC"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Metodología</a:t>
            </a:r>
            <a:endParaRPr lang="es-EC"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Resultados</a:t>
            </a:r>
            <a:endParaRPr lang="es-EC"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p:txBody>
      </p:sp>
      <p:sp>
        <p:nvSpPr>
          <p:cNvPr id="6" name="Flecha: a la derecha 5">
            <a:extLst>
              <a:ext uri="{FF2B5EF4-FFF2-40B4-BE49-F238E27FC236}">
                <a16:creationId xmlns:a16="http://schemas.microsoft.com/office/drawing/2014/main" id="{09CD686C-7564-4BA9-ACEE-27DF06C998AF}"/>
              </a:ext>
            </a:extLst>
          </p:cNvPr>
          <p:cNvSpPr/>
          <p:nvPr/>
        </p:nvSpPr>
        <p:spPr>
          <a:xfrm>
            <a:off x="110647" y="4646679"/>
            <a:ext cx="250521" cy="215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40814393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FBCED6-56FB-4649-9330-E5BC43F3A9C9}"/>
              </a:ext>
            </a:extLst>
          </p:cNvPr>
          <p:cNvSpPr>
            <a:spLocks noGrp="1"/>
          </p:cNvSpPr>
          <p:nvPr>
            <p:ph type="title"/>
          </p:nvPr>
        </p:nvSpPr>
        <p:spPr>
          <a:xfrm>
            <a:off x="554477" y="4599160"/>
            <a:ext cx="11079804" cy="1358020"/>
          </a:xfrm>
        </p:spPr>
        <p:txBody>
          <a:bodyPr anchor="ctr">
            <a:normAutofit fontScale="90000"/>
          </a:bodyPr>
          <a:lstStyle/>
          <a:p>
            <a:pPr algn="ctr"/>
            <a:r>
              <a:rPr lang="es-ES" sz="4400" b="1" dirty="0">
                <a:solidFill>
                  <a:schemeClr val="bg1"/>
                </a:solidFill>
              </a:rPr>
              <a:t>Objetivos específicos</a:t>
            </a:r>
            <a:br>
              <a:rPr lang="es-EC" sz="4400" b="1" dirty="0">
                <a:solidFill>
                  <a:schemeClr val="bg1"/>
                </a:solidFill>
              </a:rPr>
            </a:br>
            <a:endParaRPr lang="es-EC" sz="4400" dirty="0">
              <a:solidFill>
                <a:schemeClr val="bg1"/>
              </a:solidFill>
            </a:endParaRPr>
          </a:p>
        </p:txBody>
      </p:sp>
      <p:graphicFrame>
        <p:nvGraphicFramePr>
          <p:cNvPr id="17" name="Marcador de contenido 2"/>
          <p:cNvGraphicFramePr>
            <a:graphicFrameLocks noGrp="1"/>
          </p:cNvGraphicFramePr>
          <p:nvPr>
            <p:ph idx="1"/>
            <p:extLst>
              <p:ext uri="{D42A27DB-BD31-4B8C-83A1-F6EECF244321}">
                <p14:modId xmlns:p14="http://schemas.microsoft.com/office/powerpoint/2010/main" val="206471392"/>
              </p:ext>
            </p:extLst>
          </p:nvPr>
        </p:nvGraphicFramePr>
        <p:xfrm>
          <a:off x="2184945" y="2436312"/>
          <a:ext cx="9285565" cy="3873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1">
            <a:extLst>
              <a:ext uri="{FF2B5EF4-FFF2-40B4-BE49-F238E27FC236}">
                <a16:creationId xmlns:a16="http://schemas.microsoft.com/office/drawing/2014/main" id="{FA372D23-69FD-49CE-91E9-BF0B48926044}"/>
              </a:ext>
            </a:extLst>
          </p:cNvPr>
          <p:cNvSpPr txBox="1">
            <a:spLocks/>
          </p:cNvSpPr>
          <p:nvPr/>
        </p:nvSpPr>
        <p:spPr bwMode="gray">
          <a:xfrm>
            <a:off x="1154954" y="947920"/>
            <a:ext cx="8761413" cy="72848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a:t>OBJETIVOS ESPECÍFICOS</a:t>
            </a:r>
            <a:endParaRPr lang="es-EC" dirty="0"/>
          </a:p>
        </p:txBody>
      </p:sp>
      <p:sp>
        <p:nvSpPr>
          <p:cNvPr id="3" name="CuadroTexto 2">
            <a:extLst>
              <a:ext uri="{FF2B5EF4-FFF2-40B4-BE49-F238E27FC236}">
                <a16:creationId xmlns:a16="http://schemas.microsoft.com/office/drawing/2014/main" id="{48109AEB-5637-4C51-818F-9122BBD0CCE2}"/>
              </a:ext>
            </a:extLst>
          </p:cNvPr>
          <p:cNvSpPr txBox="1"/>
          <p:nvPr/>
        </p:nvSpPr>
        <p:spPr>
          <a:xfrm>
            <a:off x="6398736" y="2981867"/>
            <a:ext cx="682907" cy="707886"/>
          </a:xfrm>
          <a:prstGeom prst="rect">
            <a:avLst/>
          </a:prstGeom>
          <a:solidFill>
            <a:srgbClr val="A8B283"/>
          </a:solidFill>
        </p:spPr>
        <p:txBody>
          <a:bodyPr wrap="square" rtlCol="0">
            <a:spAutoFit/>
          </a:bodyPr>
          <a:lstStyle/>
          <a:p>
            <a:r>
              <a:rPr lang="es-EC" sz="4000" dirty="0">
                <a:solidFill>
                  <a:schemeClr val="bg1"/>
                </a:solidFill>
              </a:rPr>
              <a:t>5</a:t>
            </a:r>
          </a:p>
        </p:txBody>
      </p:sp>
      <p:sp>
        <p:nvSpPr>
          <p:cNvPr id="6" name="CuadroTexto 5">
            <a:extLst>
              <a:ext uri="{FF2B5EF4-FFF2-40B4-BE49-F238E27FC236}">
                <a16:creationId xmlns:a16="http://schemas.microsoft.com/office/drawing/2014/main" id="{7BAF987E-6286-48D4-A5E7-ECBA95836CB6}"/>
              </a:ext>
            </a:extLst>
          </p:cNvPr>
          <p:cNvSpPr txBox="1"/>
          <p:nvPr/>
        </p:nvSpPr>
        <p:spPr>
          <a:xfrm>
            <a:off x="9443547" y="2981867"/>
            <a:ext cx="682907" cy="707886"/>
          </a:xfrm>
          <a:prstGeom prst="rect">
            <a:avLst/>
          </a:prstGeom>
          <a:solidFill>
            <a:schemeClr val="accent6"/>
          </a:solidFill>
        </p:spPr>
        <p:txBody>
          <a:bodyPr wrap="square" rtlCol="0">
            <a:spAutoFit/>
          </a:bodyPr>
          <a:lstStyle/>
          <a:p>
            <a:r>
              <a:rPr lang="es-EC" sz="4000" dirty="0">
                <a:solidFill>
                  <a:schemeClr val="bg1"/>
                </a:solidFill>
              </a:rPr>
              <a:t>6</a:t>
            </a:r>
          </a:p>
        </p:txBody>
      </p:sp>
      <p:sp>
        <p:nvSpPr>
          <p:cNvPr id="9" name="CuadroTexto 8">
            <a:extLst>
              <a:ext uri="{FF2B5EF4-FFF2-40B4-BE49-F238E27FC236}">
                <a16:creationId xmlns:a16="http://schemas.microsoft.com/office/drawing/2014/main" id="{B0F8210F-84F9-4801-9CAF-3060DEBD94ED}"/>
              </a:ext>
            </a:extLst>
          </p:cNvPr>
          <p:cNvSpPr txBox="1"/>
          <p:nvPr/>
        </p:nvSpPr>
        <p:spPr>
          <a:xfrm>
            <a:off x="3267480" y="2981867"/>
            <a:ext cx="682907" cy="707886"/>
          </a:xfrm>
          <a:prstGeom prst="rect">
            <a:avLst/>
          </a:prstGeom>
          <a:solidFill>
            <a:schemeClr val="accent5"/>
          </a:solidFill>
        </p:spPr>
        <p:txBody>
          <a:bodyPr wrap="square" rtlCol="0">
            <a:spAutoFit/>
          </a:bodyPr>
          <a:lstStyle/>
          <a:p>
            <a:r>
              <a:rPr lang="es-EC" sz="4000" dirty="0">
                <a:solidFill>
                  <a:schemeClr val="bg1"/>
                </a:solidFill>
              </a:rPr>
              <a:t>4</a:t>
            </a:r>
          </a:p>
        </p:txBody>
      </p:sp>
      <p:sp>
        <p:nvSpPr>
          <p:cNvPr id="8" name="Marcador de texto 6">
            <a:extLst>
              <a:ext uri="{FF2B5EF4-FFF2-40B4-BE49-F238E27FC236}">
                <a16:creationId xmlns:a16="http://schemas.microsoft.com/office/drawing/2014/main" id="{D6FA5744-7EC9-4329-B852-1104624A45C5}"/>
              </a:ext>
            </a:extLst>
          </p:cNvPr>
          <p:cNvSpPr txBox="1">
            <a:spLocks/>
          </p:cNvSpPr>
          <p:nvPr/>
        </p:nvSpPr>
        <p:spPr>
          <a:xfrm>
            <a:off x="177452" y="3331924"/>
            <a:ext cx="1814185" cy="2605415"/>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s-EC" dirty="0">
                <a:latin typeface="Arial" panose="020B0604020202020204" pitchFamily="34" charset="0"/>
                <a:cs typeface="Arial" panose="020B0604020202020204" pitchFamily="34" charset="0"/>
              </a:rPr>
              <a:t>Antecedentes</a:t>
            </a:r>
          </a:p>
          <a:p>
            <a:pPr marL="285750" indent="-285750">
              <a:buFont typeface="Arial" panose="020B0604020202020204" pitchFamily="34" charset="0"/>
              <a:buChar char="•"/>
            </a:pPr>
            <a:r>
              <a:rPr lang="es-EC" dirty="0">
                <a:latin typeface="Arial" panose="020B0604020202020204" pitchFamily="34" charset="0"/>
                <a:cs typeface="Arial" panose="020B0604020202020204" pitchFamily="34" charset="0"/>
              </a:rPr>
              <a:t>Planteamiento del problema</a:t>
            </a:r>
          </a:p>
          <a:p>
            <a:pPr marL="285750" indent="-285750">
              <a:buFont typeface="Arial" panose="020B0604020202020204" pitchFamily="34" charset="0"/>
              <a:buChar char="•"/>
            </a:pPr>
            <a:r>
              <a:rPr lang="es-EC" dirty="0">
                <a:latin typeface="Arial" panose="020B0604020202020204" pitchFamily="34" charset="0"/>
                <a:cs typeface="Arial" panose="020B0604020202020204" pitchFamily="34" charset="0"/>
              </a:rPr>
              <a:t>Hipótesis</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Objetivo general</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Objetivos específicos</a:t>
            </a:r>
            <a:endParaRPr lang="es-EC"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Metodología</a:t>
            </a:r>
            <a:endParaRPr lang="es-EC"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Resultados</a:t>
            </a:r>
            <a:endParaRPr lang="es-EC"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p:txBody>
      </p:sp>
      <p:sp>
        <p:nvSpPr>
          <p:cNvPr id="10" name="Flecha: a la derecha 9">
            <a:extLst>
              <a:ext uri="{FF2B5EF4-FFF2-40B4-BE49-F238E27FC236}">
                <a16:creationId xmlns:a16="http://schemas.microsoft.com/office/drawing/2014/main" id="{4AA46644-FF10-47BF-AE2A-A5CCF7E9267A}"/>
              </a:ext>
            </a:extLst>
          </p:cNvPr>
          <p:cNvSpPr/>
          <p:nvPr/>
        </p:nvSpPr>
        <p:spPr>
          <a:xfrm>
            <a:off x="110647" y="4646679"/>
            <a:ext cx="250521" cy="215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530316314"/>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Naranj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Sala de reuniones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2421</TotalTime>
  <Words>3145</Words>
  <Application>Microsoft Office PowerPoint</Application>
  <PresentationFormat>Panorámica</PresentationFormat>
  <Paragraphs>832</Paragraphs>
  <Slides>47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47</vt:i4>
      </vt:variant>
    </vt:vector>
  </HeadingPairs>
  <TitlesOfParts>
    <vt:vector size="54" baseType="lpstr">
      <vt:lpstr>Arial</vt:lpstr>
      <vt:lpstr>Calibri</vt:lpstr>
      <vt:lpstr>Century Gothic</vt:lpstr>
      <vt:lpstr>Symbol</vt:lpstr>
      <vt:lpstr>Times New Roman</vt:lpstr>
      <vt:lpstr>Wingdings 3</vt:lpstr>
      <vt:lpstr>Sala de reuniones Ion</vt:lpstr>
      <vt:lpstr>Presentación de PowerPoint</vt:lpstr>
      <vt:lpstr>ESTUDIO EMPÍRICO DE LOS FACTORES TECNOLÓGICOS QUE INCIDEN EN LA PRODUCCIÓN JUST IN TIME DE LAS ROSAS MEDIANTE LA APLICACIÓN DE UN SYSTEMATIC MAPPING STUDY</vt:lpstr>
      <vt:lpstr>ÍNDICE</vt:lpstr>
      <vt:lpstr>ANTECEDENTES</vt:lpstr>
      <vt:lpstr>PLANTEAMIENTO DEL PROBLEMA</vt:lpstr>
      <vt:lpstr>HIPÓTESIS</vt:lpstr>
      <vt:lpstr>OBJETIVO GENERAL</vt:lpstr>
      <vt:lpstr>Objetivos específicos </vt:lpstr>
      <vt:lpstr>Objetivos específicos </vt:lpstr>
      <vt:lpstr>METODOLOGÍA</vt:lpstr>
      <vt:lpstr>MAPEO SISTEMÁTICO DE LITERATURA</vt:lpstr>
      <vt:lpstr>PREGUNTA DE INVESTIGACIÓN</vt:lpstr>
      <vt:lpstr>CRITERIOS DE INCLUSIÓN Y EXCLUSIÓN </vt:lpstr>
      <vt:lpstr>ESTRATEGIA DE BÚSQUEDA </vt:lpstr>
      <vt:lpstr>CONFORMACIÓN DEL GRUPO DE CONTROL </vt:lpstr>
      <vt:lpstr>CONSTRUCCIÓN DE LA CADENA DE BÚSQUEDA</vt:lpstr>
      <vt:lpstr>CONSTRUCCIÓN DE LA CADENA DE BÚSQUEDA</vt:lpstr>
      <vt:lpstr>BÚSQUEDA DE ESTUDIOS CANDIDATOS</vt:lpstr>
      <vt:lpstr>PROCESO DE SELECCIÓN</vt:lpstr>
      <vt:lpstr>DEPURACIÓN DE ESTUDIOS CANDIDATOS</vt:lpstr>
      <vt:lpstr>SELECCIÓN DE ESTUDIOS</vt:lpstr>
      <vt:lpstr>SELECCIÓN DE ESTUDIOS PRIMARIOS</vt:lpstr>
      <vt:lpstr>RELACIÓN ESTUDIOS PRIMARIOS</vt:lpstr>
      <vt:lpstr>EXTRACCIÓN DE DATOS </vt:lpstr>
      <vt:lpstr>EXTRACCIÓN DE CARACTERÍSTICAS</vt:lpstr>
      <vt:lpstr>EXTRACCIÓN DE CARACTERÍSTICAS</vt:lpstr>
      <vt:lpstr>EXTRACCIÓN DE CARACTERÍSTICAS</vt:lpstr>
      <vt:lpstr>RESULTADOS </vt:lpstr>
      <vt:lpstr>Resultados del Systematic Mapping Study </vt:lpstr>
      <vt:lpstr>Resultados específicos</vt:lpstr>
      <vt:lpstr>Presentación de PowerPoint</vt:lpstr>
      <vt:lpstr>Resultados específicos</vt:lpstr>
      <vt:lpstr>Presentación de PowerPoint</vt:lpstr>
      <vt:lpstr>Resultados específicos</vt:lpstr>
      <vt:lpstr>Resultados específicos</vt:lpstr>
      <vt:lpstr>Resultados específicos</vt:lpstr>
      <vt:lpstr>Resultados específicos</vt:lpstr>
      <vt:lpstr>Estrategias no tecnológicas</vt:lpstr>
      <vt:lpstr>Estrategias tecnológicas</vt:lpstr>
      <vt:lpstr>Estrategias específicas para al control de plagas</vt:lpstr>
      <vt:lpstr>Propuesta de modelo </vt:lpstr>
      <vt:lpstr>Propuesta de modelo </vt:lpstr>
      <vt:lpstr>Propuesta de modelo </vt:lpstr>
      <vt:lpstr>CONCLUSIONES Y RECOMENDACIONES</vt:lpstr>
      <vt:lpstr>CONCLUSIONES</vt:lpstr>
      <vt:lpstr>CONCLUSIONES</vt:lpstr>
      <vt:lpstr>RECOMENDACIONES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LAS FUERZAS ARMADAS – ESPE  MAESTRÍA EN GESTIÓN DE SISTEMAS DE INFORMACIÓN E INTELIGENCIA DE NEGOCIOS</dc:title>
  <dc:creator>SANDRA CHUQUIMARCA</dc:creator>
  <cp:lastModifiedBy>Patricia A</cp:lastModifiedBy>
  <cp:revision>82</cp:revision>
  <dcterms:created xsi:type="dcterms:W3CDTF">2017-09-19T01:49:15Z</dcterms:created>
  <dcterms:modified xsi:type="dcterms:W3CDTF">2017-10-05T04:20:24Z</dcterms:modified>
</cp:coreProperties>
</file>