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05" r:id="rId2"/>
    <p:sldId id="304" r:id="rId3"/>
    <p:sldId id="306" r:id="rId4"/>
    <p:sldId id="307" r:id="rId5"/>
    <p:sldId id="308" r:id="rId6"/>
    <p:sldId id="309" r:id="rId7"/>
    <p:sldId id="310" r:id="rId8"/>
    <p:sldId id="311" r:id="rId9"/>
    <p:sldId id="313" r:id="rId10"/>
    <p:sldId id="312" r:id="rId11"/>
    <p:sldId id="314" r:id="rId12"/>
    <p:sldId id="315" r:id="rId13"/>
    <p:sldId id="316" r:id="rId14"/>
    <p:sldId id="318" r:id="rId15"/>
    <p:sldId id="324" r:id="rId16"/>
    <p:sldId id="319" r:id="rId17"/>
    <p:sldId id="320" r:id="rId18"/>
    <p:sldId id="323" r:id="rId19"/>
    <p:sldId id="326" r:id="rId20"/>
    <p:sldId id="325" r:id="rId21"/>
    <p:sldId id="322" r:id="rId22"/>
    <p:sldId id="327" r:id="rId23"/>
    <p:sldId id="331" r:id="rId24"/>
    <p:sldId id="330" r:id="rId25"/>
    <p:sldId id="332" r:id="rId26"/>
    <p:sldId id="333" r:id="rId27"/>
    <p:sldId id="336" r:id="rId28"/>
    <p:sldId id="337" r:id="rId29"/>
    <p:sldId id="334" r:id="rId30"/>
    <p:sldId id="335" r:id="rId31"/>
    <p:sldId id="33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-PC" initials="F" lastIdx="0" clrIdx="0">
    <p:extLst>
      <p:ext uri="{19B8F6BF-5375-455C-9EA6-DF929625EA0E}">
        <p15:presenceInfo xmlns:p15="http://schemas.microsoft.com/office/powerpoint/2012/main" userId="Francisco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79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rancisco-PC\Documents\Tesis_Seguridad_Inform&#225;tica\Snort\resultaPVSRP-30-06-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Users\Francisco-PC\Documents\Tesis_Seguridad_Inform&#225;tica\Snort\resultaPVSRP-IP--30-06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0" i="0" baseline="0" dirty="0">
                <a:effectLst/>
              </a:rPr>
              <a:t>Vulnerabilidad por Día</a:t>
            </a:r>
            <a:endParaRPr lang="es-EC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@</c:formatCode>
                <c:ptCount val="2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</c:numCache>
            </c:numRef>
          </c:cat>
          <c:val>
            <c:numRef>
              <c:f>Sheet1!$A$2:$A$25</c:f>
              <c:numCache>
                <c:formatCode>@</c:formatCode>
                <c:ptCount val="2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F-496E-B09D-9AADA5F5825C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@</c:formatCode>
                <c:ptCount val="2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29</c:v>
                </c:pt>
                <c:pt idx="23">
                  <c:v>30</c:v>
                </c:pt>
              </c:numCache>
            </c:numRef>
          </c:cat>
          <c:val>
            <c:numRef>
              <c:f>Sheet1!$B$2:$B$25</c:f>
              <c:numCache>
                <c:formatCode>@</c:formatCode>
                <c:ptCount val="24"/>
                <c:pt idx="0">
                  <c:v>1834</c:v>
                </c:pt>
                <c:pt idx="1">
                  <c:v>4494</c:v>
                </c:pt>
                <c:pt idx="2">
                  <c:v>6656</c:v>
                </c:pt>
                <c:pt idx="3">
                  <c:v>8882</c:v>
                </c:pt>
                <c:pt idx="4">
                  <c:v>10978</c:v>
                </c:pt>
                <c:pt idx="5">
                  <c:v>13346</c:v>
                </c:pt>
                <c:pt idx="6">
                  <c:v>15489</c:v>
                </c:pt>
                <c:pt idx="7">
                  <c:v>16546</c:v>
                </c:pt>
                <c:pt idx="8">
                  <c:v>15952</c:v>
                </c:pt>
                <c:pt idx="9">
                  <c:v>15533</c:v>
                </c:pt>
                <c:pt idx="10">
                  <c:v>15190</c:v>
                </c:pt>
                <c:pt idx="11">
                  <c:v>14989</c:v>
                </c:pt>
                <c:pt idx="12">
                  <c:v>14989</c:v>
                </c:pt>
                <c:pt idx="13">
                  <c:v>14785</c:v>
                </c:pt>
                <c:pt idx="14">
                  <c:v>14578</c:v>
                </c:pt>
                <c:pt idx="15">
                  <c:v>14843</c:v>
                </c:pt>
                <c:pt idx="16">
                  <c:v>14983</c:v>
                </c:pt>
                <c:pt idx="17">
                  <c:v>15030</c:v>
                </c:pt>
                <c:pt idx="18">
                  <c:v>14970</c:v>
                </c:pt>
                <c:pt idx="19">
                  <c:v>14501</c:v>
                </c:pt>
                <c:pt idx="20">
                  <c:v>14617</c:v>
                </c:pt>
                <c:pt idx="21">
                  <c:v>15099</c:v>
                </c:pt>
                <c:pt idx="22">
                  <c:v>14733</c:v>
                </c:pt>
                <c:pt idx="23">
                  <c:v>14675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F-496E-B09D-9AADA5F58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849280"/>
        <c:axId val="494848624"/>
      </c:barChart>
      <c:catAx>
        <c:axId val="49484928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4848624"/>
        <c:crosses val="autoZero"/>
        <c:auto val="1"/>
        <c:lblAlgn val="ctr"/>
        <c:lblOffset val="100"/>
        <c:noMultiLvlLbl val="0"/>
      </c:catAx>
      <c:valAx>
        <c:axId val="49484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48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Sheet1!$A$2:$A$15</cx:f>
        <cx:lvl ptCount="14">
          <cx:pt idx="0">192.168.102.7</cx:pt>
          <cx:pt idx="1">66.240.205.34</cx:pt>
          <cx:pt idx="2">45.248.86.238</cx:pt>
          <cx:pt idx="3">163.172.168.251</cx:pt>
          <cx:pt idx="4">212.47.227.163</cx:pt>
          <cx:pt idx="5">80.82.77.139</cx:pt>
          <cx:pt idx="6">139.162.111.98</cx:pt>
          <cx:pt idx="7">82.221.105.6</cx:pt>
          <cx:pt idx="8">220.115.18.5</cx:pt>
          <cx:pt idx="9">185.40.4.109</cx:pt>
          <cx:pt idx="10">60.191.38.77</cx:pt>
          <cx:pt idx="11">209.126.136.4</cx:pt>
          <cx:pt idx="12">192.188.58.20</cx:pt>
          <cx:pt idx="13">173.208.160.50</cx:pt>
        </cx:lvl>
      </cx:strDim>
      <cx:numDim type="val">
        <cx:f>Sheet1!$B$2:$B$15</cx:f>
        <cx:lvl ptCount="14" formatCode="General">
          <cx:pt idx="0">1475</cx:pt>
          <cx:pt idx="1">802</cx:pt>
          <cx:pt idx="2">542</cx:pt>
          <cx:pt idx="3">433</cx:pt>
          <cx:pt idx="4">417</cx:pt>
          <cx:pt idx="5">401</cx:pt>
          <cx:pt idx="6">364</cx:pt>
          <cx:pt idx="7">343</cx:pt>
          <cx:pt idx="8">329</cx:pt>
          <cx:pt idx="9">273</cx:pt>
          <cx:pt idx="10">266</cx:pt>
          <cx:pt idx="11">252</cx:pt>
          <cx:pt idx="12">245</cx:pt>
          <cx:pt idx="13">230</cx:pt>
        </cx:lvl>
      </cx:numDim>
    </cx:data>
  </cx:chartData>
  <cx:chart>
    <cx:title pos="t" align="ctr" overlay="0">
      <cx:tx>
        <cx:txData>
          <cx:v>Vulnerabilidad por Host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Vulnerabilidad por Host</a:t>
          </a:r>
        </a:p>
      </cx:txPr>
    </cx:title>
    <cx:plotArea>
      <cx:plotAreaRegion>
        <cx:series layoutId="boxWhisker" uniqueId="{FF9811F3-031D-4CC6-B6E1-B3C07BD58DC0}">
          <cx:tx>
            <cx:txData>
              <cx:f>Sheet1!$B$1</cx:f>
              <cx:v>Cantidad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75BC7-9D2C-47F4-A406-F4DDD8157A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73ED9EE-8B5A-4501-A984-19903232EECC}">
      <dgm:prSet phldrT="[Texto]"/>
      <dgm:spPr/>
      <dgm:t>
        <a:bodyPr/>
        <a:lstStyle/>
        <a:p>
          <a:r>
            <a:rPr lang="es-ES" dirty="0"/>
            <a:t>Motivación y Contexto</a:t>
          </a:r>
        </a:p>
      </dgm:t>
    </dgm:pt>
    <dgm:pt modelId="{591F5039-9FF9-499A-B693-58FDC7DABC17}" type="parTrans" cxnId="{EF07B3D4-1084-4561-A482-E42E1A8DD6FF}">
      <dgm:prSet/>
      <dgm:spPr/>
      <dgm:t>
        <a:bodyPr/>
        <a:lstStyle/>
        <a:p>
          <a:endParaRPr lang="es-ES"/>
        </a:p>
      </dgm:t>
    </dgm:pt>
    <dgm:pt modelId="{26006C06-8300-4B9A-B455-D0FD60FFF39D}" type="sibTrans" cxnId="{EF07B3D4-1084-4561-A482-E42E1A8DD6FF}">
      <dgm:prSet/>
      <dgm:spPr/>
      <dgm:t>
        <a:bodyPr/>
        <a:lstStyle/>
        <a:p>
          <a:endParaRPr lang="es-ES"/>
        </a:p>
      </dgm:t>
    </dgm:pt>
    <dgm:pt modelId="{C0799C88-12F8-4A4C-9A8F-C6773E923824}">
      <dgm:prSet phldrT="[Texto]"/>
      <dgm:spPr/>
      <dgm:t>
        <a:bodyPr/>
        <a:lstStyle/>
        <a:p>
          <a:r>
            <a:rPr lang="es-ES" dirty="0"/>
            <a:t>Objetivos</a:t>
          </a:r>
        </a:p>
      </dgm:t>
    </dgm:pt>
    <dgm:pt modelId="{94D9D289-A779-47EC-8574-39B4784D68A5}" type="parTrans" cxnId="{D337DF72-1AF0-44FF-9462-8058156F7DD5}">
      <dgm:prSet/>
      <dgm:spPr/>
      <dgm:t>
        <a:bodyPr/>
        <a:lstStyle/>
        <a:p>
          <a:endParaRPr lang="es-ES"/>
        </a:p>
      </dgm:t>
    </dgm:pt>
    <dgm:pt modelId="{97D4B58A-00EB-45F9-A9A7-D85E9D202F3A}" type="sibTrans" cxnId="{D337DF72-1AF0-44FF-9462-8058156F7DD5}">
      <dgm:prSet/>
      <dgm:spPr/>
      <dgm:t>
        <a:bodyPr/>
        <a:lstStyle/>
        <a:p>
          <a:endParaRPr lang="es-ES"/>
        </a:p>
      </dgm:t>
    </dgm:pt>
    <dgm:pt modelId="{CE97D55F-A7E7-49B0-8A74-E198EB261E7F}">
      <dgm:prSet phldrT="[Texto]"/>
      <dgm:spPr/>
      <dgm:t>
        <a:bodyPr/>
        <a:lstStyle/>
        <a:p>
          <a:r>
            <a:rPr lang="es-ES" dirty="0"/>
            <a:t>Evaluación de Resultados</a:t>
          </a:r>
        </a:p>
      </dgm:t>
    </dgm:pt>
    <dgm:pt modelId="{B94C8047-00FA-433B-963A-DD2D55615B61}" type="parTrans" cxnId="{1D415BA7-E675-4DF6-9D84-B2EC175DCB6A}">
      <dgm:prSet/>
      <dgm:spPr/>
      <dgm:t>
        <a:bodyPr/>
        <a:lstStyle/>
        <a:p>
          <a:endParaRPr lang="es-ES"/>
        </a:p>
      </dgm:t>
    </dgm:pt>
    <dgm:pt modelId="{919CF04C-9718-4AB3-B8E5-FB4F847407F4}" type="sibTrans" cxnId="{1D415BA7-E675-4DF6-9D84-B2EC175DCB6A}">
      <dgm:prSet/>
      <dgm:spPr/>
      <dgm:t>
        <a:bodyPr/>
        <a:lstStyle/>
        <a:p>
          <a:endParaRPr lang="es-ES"/>
        </a:p>
      </dgm:t>
    </dgm:pt>
    <dgm:pt modelId="{5A786C9B-D7B6-416A-850F-F6BD10296AA1}">
      <dgm:prSet phldrT="[Texto]"/>
      <dgm:spPr/>
      <dgm:t>
        <a:bodyPr/>
        <a:lstStyle/>
        <a:p>
          <a:r>
            <a:rPr lang="es-ES" dirty="0"/>
            <a:t>Conclusiones y Recomendaciones</a:t>
          </a:r>
        </a:p>
      </dgm:t>
    </dgm:pt>
    <dgm:pt modelId="{A21C4FDA-D159-49BE-81D1-C47B55C7799B}" type="parTrans" cxnId="{341B4748-2CF1-4494-A889-333E3B12642A}">
      <dgm:prSet/>
      <dgm:spPr/>
      <dgm:t>
        <a:bodyPr/>
        <a:lstStyle/>
        <a:p>
          <a:endParaRPr lang="es-ES"/>
        </a:p>
      </dgm:t>
    </dgm:pt>
    <dgm:pt modelId="{695C6086-F7C8-4B19-8A20-E3B8C32A6F84}" type="sibTrans" cxnId="{341B4748-2CF1-4494-A889-333E3B12642A}">
      <dgm:prSet/>
      <dgm:spPr/>
      <dgm:t>
        <a:bodyPr/>
        <a:lstStyle/>
        <a:p>
          <a:endParaRPr lang="es-ES"/>
        </a:p>
      </dgm:t>
    </dgm:pt>
    <dgm:pt modelId="{1FD0CD54-70B1-4B1F-915B-CC459AC02D1E}">
      <dgm:prSet phldrT="[Texto]"/>
      <dgm:spPr/>
      <dgm:t>
        <a:bodyPr/>
        <a:lstStyle/>
        <a:p>
          <a:r>
            <a:rPr lang="es-ES" dirty="0"/>
            <a:t>Diseño de la Investigación</a:t>
          </a:r>
        </a:p>
      </dgm:t>
    </dgm:pt>
    <dgm:pt modelId="{F65F0CB2-C67F-46A2-B2BA-DDAF84374862}" type="parTrans" cxnId="{1326640D-365B-413A-A462-E393D362A666}">
      <dgm:prSet/>
      <dgm:spPr/>
      <dgm:t>
        <a:bodyPr/>
        <a:lstStyle/>
        <a:p>
          <a:endParaRPr lang="es-ES"/>
        </a:p>
      </dgm:t>
    </dgm:pt>
    <dgm:pt modelId="{ACB87B9E-D22E-4E8D-9F56-2726A7BECDB9}" type="sibTrans" cxnId="{1326640D-365B-413A-A462-E393D362A666}">
      <dgm:prSet/>
      <dgm:spPr/>
      <dgm:t>
        <a:bodyPr/>
        <a:lstStyle/>
        <a:p>
          <a:endParaRPr lang="es-ES"/>
        </a:p>
      </dgm:t>
    </dgm:pt>
    <dgm:pt modelId="{FF9ACBFB-8FAA-49F1-A9D0-2514F6D0BFD3}" type="pres">
      <dgm:prSet presAssocID="{2AD75BC7-9D2C-47F4-A406-F4DDD8157AEE}" presName="Name0" presStyleCnt="0">
        <dgm:presLayoutVars>
          <dgm:chMax val="7"/>
          <dgm:chPref val="7"/>
          <dgm:dir/>
        </dgm:presLayoutVars>
      </dgm:prSet>
      <dgm:spPr/>
    </dgm:pt>
    <dgm:pt modelId="{5E1A45EF-7EB3-4C48-BBB9-8EF12CC7709E}" type="pres">
      <dgm:prSet presAssocID="{2AD75BC7-9D2C-47F4-A406-F4DDD8157AEE}" presName="Name1" presStyleCnt="0"/>
      <dgm:spPr/>
    </dgm:pt>
    <dgm:pt modelId="{ABE39B34-16F3-4937-9C47-0E7367A2771C}" type="pres">
      <dgm:prSet presAssocID="{2AD75BC7-9D2C-47F4-A406-F4DDD8157AEE}" presName="cycle" presStyleCnt="0"/>
      <dgm:spPr/>
    </dgm:pt>
    <dgm:pt modelId="{140ED26C-FC1F-486E-910B-BE8463E2FABE}" type="pres">
      <dgm:prSet presAssocID="{2AD75BC7-9D2C-47F4-A406-F4DDD8157AEE}" presName="srcNode" presStyleLbl="node1" presStyleIdx="0" presStyleCnt="5"/>
      <dgm:spPr/>
    </dgm:pt>
    <dgm:pt modelId="{6E92AB28-817B-4C96-8232-8044FE9ABAB4}" type="pres">
      <dgm:prSet presAssocID="{2AD75BC7-9D2C-47F4-A406-F4DDD8157AEE}" presName="conn" presStyleLbl="parChTrans1D2" presStyleIdx="0" presStyleCnt="1"/>
      <dgm:spPr/>
    </dgm:pt>
    <dgm:pt modelId="{C5071832-294F-40BD-A4E8-EC40F52A21BD}" type="pres">
      <dgm:prSet presAssocID="{2AD75BC7-9D2C-47F4-A406-F4DDD8157AEE}" presName="extraNode" presStyleLbl="node1" presStyleIdx="0" presStyleCnt="5"/>
      <dgm:spPr/>
    </dgm:pt>
    <dgm:pt modelId="{E20DB24A-A2DB-4AFC-8DF2-CE5C3BD891D5}" type="pres">
      <dgm:prSet presAssocID="{2AD75BC7-9D2C-47F4-A406-F4DDD8157AEE}" presName="dstNode" presStyleLbl="node1" presStyleIdx="0" presStyleCnt="5"/>
      <dgm:spPr/>
    </dgm:pt>
    <dgm:pt modelId="{5B8E8326-5C0B-4B05-A075-28723433505F}" type="pres">
      <dgm:prSet presAssocID="{173ED9EE-8B5A-4501-A984-19903232EECC}" presName="text_1" presStyleLbl="node1" presStyleIdx="0" presStyleCnt="5">
        <dgm:presLayoutVars>
          <dgm:bulletEnabled val="1"/>
        </dgm:presLayoutVars>
      </dgm:prSet>
      <dgm:spPr/>
    </dgm:pt>
    <dgm:pt modelId="{1E6E6273-F1F4-4920-AA09-34032903FEF9}" type="pres">
      <dgm:prSet presAssocID="{173ED9EE-8B5A-4501-A984-19903232EECC}" presName="accent_1" presStyleCnt="0"/>
      <dgm:spPr/>
    </dgm:pt>
    <dgm:pt modelId="{385EC0E6-7959-4BB8-B92C-F61E2DA33B6C}" type="pres">
      <dgm:prSet presAssocID="{173ED9EE-8B5A-4501-A984-19903232EECC}" presName="accentRepeatNode" presStyleLbl="solidFgAcc1" presStyleIdx="0" presStyleCnt="5"/>
      <dgm:spPr/>
    </dgm:pt>
    <dgm:pt modelId="{6794BD62-CAA3-4757-AAE6-00D9CA1A60B6}" type="pres">
      <dgm:prSet presAssocID="{C0799C88-12F8-4A4C-9A8F-C6773E923824}" presName="text_2" presStyleLbl="node1" presStyleIdx="1" presStyleCnt="5">
        <dgm:presLayoutVars>
          <dgm:bulletEnabled val="1"/>
        </dgm:presLayoutVars>
      </dgm:prSet>
      <dgm:spPr/>
    </dgm:pt>
    <dgm:pt modelId="{C2D38842-ED7D-4614-879D-C3E79FFE927C}" type="pres">
      <dgm:prSet presAssocID="{C0799C88-12F8-4A4C-9A8F-C6773E923824}" presName="accent_2" presStyleCnt="0"/>
      <dgm:spPr/>
    </dgm:pt>
    <dgm:pt modelId="{C157B682-C91C-45F4-9222-1055645246D0}" type="pres">
      <dgm:prSet presAssocID="{C0799C88-12F8-4A4C-9A8F-C6773E923824}" presName="accentRepeatNode" presStyleLbl="solidFgAcc1" presStyleIdx="1" presStyleCnt="5"/>
      <dgm:spPr/>
    </dgm:pt>
    <dgm:pt modelId="{A657D244-CB87-495F-A8CD-87A7177BDEDE}" type="pres">
      <dgm:prSet presAssocID="{1FD0CD54-70B1-4B1F-915B-CC459AC02D1E}" presName="text_3" presStyleLbl="node1" presStyleIdx="2" presStyleCnt="5">
        <dgm:presLayoutVars>
          <dgm:bulletEnabled val="1"/>
        </dgm:presLayoutVars>
      </dgm:prSet>
      <dgm:spPr/>
    </dgm:pt>
    <dgm:pt modelId="{169DA418-918E-41B4-897D-EA0070303C53}" type="pres">
      <dgm:prSet presAssocID="{1FD0CD54-70B1-4B1F-915B-CC459AC02D1E}" presName="accent_3" presStyleCnt="0"/>
      <dgm:spPr/>
    </dgm:pt>
    <dgm:pt modelId="{B9311A01-89EF-432B-A84D-444CAB9D1E23}" type="pres">
      <dgm:prSet presAssocID="{1FD0CD54-70B1-4B1F-915B-CC459AC02D1E}" presName="accentRepeatNode" presStyleLbl="solidFgAcc1" presStyleIdx="2" presStyleCnt="5"/>
      <dgm:spPr/>
    </dgm:pt>
    <dgm:pt modelId="{F6AF1FAD-DD9F-4C4E-9E47-607E8961FA97}" type="pres">
      <dgm:prSet presAssocID="{CE97D55F-A7E7-49B0-8A74-E198EB261E7F}" presName="text_4" presStyleLbl="node1" presStyleIdx="3" presStyleCnt="5">
        <dgm:presLayoutVars>
          <dgm:bulletEnabled val="1"/>
        </dgm:presLayoutVars>
      </dgm:prSet>
      <dgm:spPr/>
    </dgm:pt>
    <dgm:pt modelId="{47448CD6-F28F-40AF-9F61-E12C189BB285}" type="pres">
      <dgm:prSet presAssocID="{CE97D55F-A7E7-49B0-8A74-E198EB261E7F}" presName="accent_4" presStyleCnt="0"/>
      <dgm:spPr/>
    </dgm:pt>
    <dgm:pt modelId="{7E1FBC64-94E5-4CA3-B9E4-510EABEC37A7}" type="pres">
      <dgm:prSet presAssocID="{CE97D55F-A7E7-49B0-8A74-E198EB261E7F}" presName="accentRepeatNode" presStyleLbl="solidFgAcc1" presStyleIdx="3" presStyleCnt="5"/>
      <dgm:spPr/>
    </dgm:pt>
    <dgm:pt modelId="{455F4D71-850A-4845-B832-904CD1D87E3D}" type="pres">
      <dgm:prSet presAssocID="{5A786C9B-D7B6-416A-850F-F6BD10296AA1}" presName="text_5" presStyleLbl="node1" presStyleIdx="4" presStyleCnt="5">
        <dgm:presLayoutVars>
          <dgm:bulletEnabled val="1"/>
        </dgm:presLayoutVars>
      </dgm:prSet>
      <dgm:spPr/>
    </dgm:pt>
    <dgm:pt modelId="{6220E9F4-C28A-4740-A2BD-48A0B6A0058B}" type="pres">
      <dgm:prSet presAssocID="{5A786C9B-D7B6-416A-850F-F6BD10296AA1}" presName="accent_5" presStyleCnt="0"/>
      <dgm:spPr/>
    </dgm:pt>
    <dgm:pt modelId="{2E918D3B-8696-4DE1-AEF3-B62276301E55}" type="pres">
      <dgm:prSet presAssocID="{5A786C9B-D7B6-416A-850F-F6BD10296AA1}" presName="accentRepeatNode" presStyleLbl="solidFgAcc1" presStyleIdx="4" presStyleCnt="5"/>
      <dgm:spPr/>
    </dgm:pt>
  </dgm:ptLst>
  <dgm:cxnLst>
    <dgm:cxn modelId="{1326640D-365B-413A-A462-E393D362A666}" srcId="{2AD75BC7-9D2C-47F4-A406-F4DDD8157AEE}" destId="{1FD0CD54-70B1-4B1F-915B-CC459AC02D1E}" srcOrd="2" destOrd="0" parTransId="{F65F0CB2-C67F-46A2-B2BA-DDAF84374862}" sibTransId="{ACB87B9E-D22E-4E8D-9F56-2726A7BECDB9}"/>
    <dgm:cxn modelId="{02EE5612-E688-4844-A054-0CAE9700A672}" type="presOf" srcId="{173ED9EE-8B5A-4501-A984-19903232EECC}" destId="{5B8E8326-5C0B-4B05-A075-28723433505F}" srcOrd="0" destOrd="0" presId="urn:microsoft.com/office/officeart/2008/layout/VerticalCurvedList"/>
    <dgm:cxn modelId="{341B4748-2CF1-4494-A889-333E3B12642A}" srcId="{2AD75BC7-9D2C-47F4-A406-F4DDD8157AEE}" destId="{5A786C9B-D7B6-416A-850F-F6BD10296AA1}" srcOrd="4" destOrd="0" parTransId="{A21C4FDA-D159-49BE-81D1-C47B55C7799B}" sibTransId="{695C6086-F7C8-4B19-8A20-E3B8C32A6F84}"/>
    <dgm:cxn modelId="{12EFFD4D-858F-46F9-BBA1-5FE8AD335F88}" type="presOf" srcId="{26006C06-8300-4B9A-B455-D0FD60FFF39D}" destId="{6E92AB28-817B-4C96-8232-8044FE9ABAB4}" srcOrd="0" destOrd="0" presId="urn:microsoft.com/office/officeart/2008/layout/VerticalCurvedList"/>
    <dgm:cxn modelId="{D337DF72-1AF0-44FF-9462-8058156F7DD5}" srcId="{2AD75BC7-9D2C-47F4-A406-F4DDD8157AEE}" destId="{C0799C88-12F8-4A4C-9A8F-C6773E923824}" srcOrd="1" destOrd="0" parTransId="{94D9D289-A779-47EC-8574-39B4784D68A5}" sibTransId="{97D4B58A-00EB-45F9-A9A7-D85E9D202F3A}"/>
    <dgm:cxn modelId="{1C38D878-9BB9-475A-85F2-9457CF3960B4}" type="presOf" srcId="{1FD0CD54-70B1-4B1F-915B-CC459AC02D1E}" destId="{A657D244-CB87-495F-A8CD-87A7177BDEDE}" srcOrd="0" destOrd="0" presId="urn:microsoft.com/office/officeart/2008/layout/VerticalCurvedList"/>
    <dgm:cxn modelId="{D3F1BA7E-A20B-4DD0-A7BB-BE071C801136}" type="presOf" srcId="{2AD75BC7-9D2C-47F4-A406-F4DDD8157AEE}" destId="{FF9ACBFB-8FAA-49F1-A9D0-2514F6D0BFD3}" srcOrd="0" destOrd="0" presId="urn:microsoft.com/office/officeart/2008/layout/VerticalCurvedList"/>
    <dgm:cxn modelId="{1D415BA7-E675-4DF6-9D84-B2EC175DCB6A}" srcId="{2AD75BC7-9D2C-47F4-A406-F4DDD8157AEE}" destId="{CE97D55F-A7E7-49B0-8A74-E198EB261E7F}" srcOrd="3" destOrd="0" parTransId="{B94C8047-00FA-433B-963A-DD2D55615B61}" sibTransId="{919CF04C-9718-4AB3-B8E5-FB4F847407F4}"/>
    <dgm:cxn modelId="{38D2ABA7-3627-4868-B4B4-28B7B4A552FC}" type="presOf" srcId="{5A786C9B-D7B6-416A-850F-F6BD10296AA1}" destId="{455F4D71-850A-4845-B832-904CD1D87E3D}" srcOrd="0" destOrd="0" presId="urn:microsoft.com/office/officeart/2008/layout/VerticalCurvedList"/>
    <dgm:cxn modelId="{D5403CB2-1EAD-4636-9719-E20A0A6D99BC}" type="presOf" srcId="{C0799C88-12F8-4A4C-9A8F-C6773E923824}" destId="{6794BD62-CAA3-4757-AAE6-00D9CA1A60B6}" srcOrd="0" destOrd="0" presId="urn:microsoft.com/office/officeart/2008/layout/VerticalCurvedList"/>
    <dgm:cxn modelId="{EF07B3D4-1084-4561-A482-E42E1A8DD6FF}" srcId="{2AD75BC7-9D2C-47F4-A406-F4DDD8157AEE}" destId="{173ED9EE-8B5A-4501-A984-19903232EECC}" srcOrd="0" destOrd="0" parTransId="{591F5039-9FF9-499A-B693-58FDC7DABC17}" sibTransId="{26006C06-8300-4B9A-B455-D0FD60FFF39D}"/>
    <dgm:cxn modelId="{3F027DF8-AB09-429F-9B28-B0A4DAE2E6CC}" type="presOf" srcId="{CE97D55F-A7E7-49B0-8A74-E198EB261E7F}" destId="{F6AF1FAD-DD9F-4C4E-9E47-607E8961FA97}" srcOrd="0" destOrd="0" presId="urn:microsoft.com/office/officeart/2008/layout/VerticalCurvedList"/>
    <dgm:cxn modelId="{90C96AAF-608E-4034-B358-A42E2BD4F6C7}" type="presParOf" srcId="{FF9ACBFB-8FAA-49F1-A9D0-2514F6D0BFD3}" destId="{5E1A45EF-7EB3-4C48-BBB9-8EF12CC7709E}" srcOrd="0" destOrd="0" presId="urn:microsoft.com/office/officeart/2008/layout/VerticalCurvedList"/>
    <dgm:cxn modelId="{E8A7F3C6-947E-434B-8646-0C8584FD17FD}" type="presParOf" srcId="{5E1A45EF-7EB3-4C48-BBB9-8EF12CC7709E}" destId="{ABE39B34-16F3-4937-9C47-0E7367A2771C}" srcOrd="0" destOrd="0" presId="urn:microsoft.com/office/officeart/2008/layout/VerticalCurvedList"/>
    <dgm:cxn modelId="{1D23C799-E59C-4785-9E9B-093FD982D194}" type="presParOf" srcId="{ABE39B34-16F3-4937-9C47-0E7367A2771C}" destId="{140ED26C-FC1F-486E-910B-BE8463E2FABE}" srcOrd="0" destOrd="0" presId="urn:microsoft.com/office/officeart/2008/layout/VerticalCurvedList"/>
    <dgm:cxn modelId="{96ADB185-AA1E-42BE-AC85-61FF0996368C}" type="presParOf" srcId="{ABE39B34-16F3-4937-9C47-0E7367A2771C}" destId="{6E92AB28-817B-4C96-8232-8044FE9ABAB4}" srcOrd="1" destOrd="0" presId="urn:microsoft.com/office/officeart/2008/layout/VerticalCurvedList"/>
    <dgm:cxn modelId="{56DF8E74-D289-45CA-BD68-AA58B4744590}" type="presParOf" srcId="{ABE39B34-16F3-4937-9C47-0E7367A2771C}" destId="{C5071832-294F-40BD-A4E8-EC40F52A21BD}" srcOrd="2" destOrd="0" presId="urn:microsoft.com/office/officeart/2008/layout/VerticalCurvedList"/>
    <dgm:cxn modelId="{0FC24702-2C53-4AB4-B699-664A634CE27F}" type="presParOf" srcId="{ABE39B34-16F3-4937-9C47-0E7367A2771C}" destId="{E20DB24A-A2DB-4AFC-8DF2-CE5C3BD891D5}" srcOrd="3" destOrd="0" presId="urn:microsoft.com/office/officeart/2008/layout/VerticalCurvedList"/>
    <dgm:cxn modelId="{AA425C32-143C-4FE9-8205-37E064D27186}" type="presParOf" srcId="{5E1A45EF-7EB3-4C48-BBB9-8EF12CC7709E}" destId="{5B8E8326-5C0B-4B05-A075-28723433505F}" srcOrd="1" destOrd="0" presId="urn:microsoft.com/office/officeart/2008/layout/VerticalCurvedList"/>
    <dgm:cxn modelId="{8E381C61-11E6-4D32-88AB-82A69D5A1B63}" type="presParOf" srcId="{5E1A45EF-7EB3-4C48-BBB9-8EF12CC7709E}" destId="{1E6E6273-F1F4-4920-AA09-34032903FEF9}" srcOrd="2" destOrd="0" presId="urn:microsoft.com/office/officeart/2008/layout/VerticalCurvedList"/>
    <dgm:cxn modelId="{8E14F1BF-7A97-4E85-A254-C495D6F942E2}" type="presParOf" srcId="{1E6E6273-F1F4-4920-AA09-34032903FEF9}" destId="{385EC0E6-7959-4BB8-B92C-F61E2DA33B6C}" srcOrd="0" destOrd="0" presId="urn:microsoft.com/office/officeart/2008/layout/VerticalCurvedList"/>
    <dgm:cxn modelId="{7A86C6FC-A9CB-48F6-B6C0-0113910B927E}" type="presParOf" srcId="{5E1A45EF-7EB3-4C48-BBB9-8EF12CC7709E}" destId="{6794BD62-CAA3-4757-AAE6-00D9CA1A60B6}" srcOrd="3" destOrd="0" presId="urn:microsoft.com/office/officeart/2008/layout/VerticalCurvedList"/>
    <dgm:cxn modelId="{A94646FE-970E-4A5E-A70C-A4FA692393D5}" type="presParOf" srcId="{5E1A45EF-7EB3-4C48-BBB9-8EF12CC7709E}" destId="{C2D38842-ED7D-4614-879D-C3E79FFE927C}" srcOrd="4" destOrd="0" presId="urn:microsoft.com/office/officeart/2008/layout/VerticalCurvedList"/>
    <dgm:cxn modelId="{5BEC617F-D811-4F66-8290-67585879B271}" type="presParOf" srcId="{C2D38842-ED7D-4614-879D-C3E79FFE927C}" destId="{C157B682-C91C-45F4-9222-1055645246D0}" srcOrd="0" destOrd="0" presId="urn:microsoft.com/office/officeart/2008/layout/VerticalCurvedList"/>
    <dgm:cxn modelId="{434BEDEC-5D2E-4182-9972-1406FBDBC9AC}" type="presParOf" srcId="{5E1A45EF-7EB3-4C48-BBB9-8EF12CC7709E}" destId="{A657D244-CB87-495F-A8CD-87A7177BDEDE}" srcOrd="5" destOrd="0" presId="urn:microsoft.com/office/officeart/2008/layout/VerticalCurvedList"/>
    <dgm:cxn modelId="{9B058915-B267-4AA1-9D45-3AC43A9DFB61}" type="presParOf" srcId="{5E1A45EF-7EB3-4C48-BBB9-8EF12CC7709E}" destId="{169DA418-918E-41B4-897D-EA0070303C53}" srcOrd="6" destOrd="0" presId="urn:microsoft.com/office/officeart/2008/layout/VerticalCurvedList"/>
    <dgm:cxn modelId="{5A70B533-E7EA-4787-A15B-C18BF84A343E}" type="presParOf" srcId="{169DA418-918E-41B4-897D-EA0070303C53}" destId="{B9311A01-89EF-432B-A84D-444CAB9D1E23}" srcOrd="0" destOrd="0" presId="urn:microsoft.com/office/officeart/2008/layout/VerticalCurvedList"/>
    <dgm:cxn modelId="{8D013F81-85C4-4860-B111-EE0E6C7851B8}" type="presParOf" srcId="{5E1A45EF-7EB3-4C48-BBB9-8EF12CC7709E}" destId="{F6AF1FAD-DD9F-4C4E-9E47-607E8961FA97}" srcOrd="7" destOrd="0" presId="urn:microsoft.com/office/officeart/2008/layout/VerticalCurvedList"/>
    <dgm:cxn modelId="{BC9E8EFF-4F3A-492C-B66F-9AD34410C796}" type="presParOf" srcId="{5E1A45EF-7EB3-4C48-BBB9-8EF12CC7709E}" destId="{47448CD6-F28F-40AF-9F61-E12C189BB285}" srcOrd="8" destOrd="0" presId="urn:microsoft.com/office/officeart/2008/layout/VerticalCurvedList"/>
    <dgm:cxn modelId="{A06750A5-A844-4312-94CD-F84558CACA72}" type="presParOf" srcId="{47448CD6-F28F-40AF-9F61-E12C189BB285}" destId="{7E1FBC64-94E5-4CA3-B9E4-510EABEC37A7}" srcOrd="0" destOrd="0" presId="urn:microsoft.com/office/officeart/2008/layout/VerticalCurvedList"/>
    <dgm:cxn modelId="{DD20830F-1E09-4F3E-B7EF-849ED1B45FEC}" type="presParOf" srcId="{5E1A45EF-7EB3-4C48-BBB9-8EF12CC7709E}" destId="{455F4D71-850A-4845-B832-904CD1D87E3D}" srcOrd="9" destOrd="0" presId="urn:microsoft.com/office/officeart/2008/layout/VerticalCurvedList"/>
    <dgm:cxn modelId="{B4952933-6EF8-4FB5-B62F-9C5145DBA5A9}" type="presParOf" srcId="{5E1A45EF-7EB3-4C48-BBB9-8EF12CC7709E}" destId="{6220E9F4-C28A-4740-A2BD-48A0B6A0058B}" srcOrd="10" destOrd="0" presId="urn:microsoft.com/office/officeart/2008/layout/VerticalCurvedList"/>
    <dgm:cxn modelId="{30054A88-CD9C-4C84-821F-929835CDD6D2}" type="presParOf" srcId="{6220E9F4-C28A-4740-A2BD-48A0B6A0058B}" destId="{2E918D3B-8696-4DE1-AEF3-B62276301E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2F8167-FD5D-47C4-A282-529D4BDFF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0731B8-12EF-4BF9-BB8A-F046357F5A50}">
      <dgm:prSet phldrT="[Texto]"/>
      <dgm:spPr/>
      <dgm:t>
        <a:bodyPr/>
        <a:lstStyle/>
        <a:p>
          <a:r>
            <a:rPr lang="es-US" dirty="0"/>
            <a:t>Uso total</a:t>
          </a:r>
          <a:endParaRPr lang="es-ES" dirty="0"/>
        </a:p>
      </dgm:t>
    </dgm:pt>
    <dgm:pt modelId="{1F59A8E1-73D1-4E57-919C-60BD68F9EDFD}" type="parTrans" cxnId="{832BC4CC-F9AA-41D8-86B9-3B50E3FD9169}">
      <dgm:prSet/>
      <dgm:spPr/>
      <dgm:t>
        <a:bodyPr/>
        <a:lstStyle/>
        <a:p>
          <a:endParaRPr lang="es-ES"/>
        </a:p>
      </dgm:t>
    </dgm:pt>
    <dgm:pt modelId="{DE04A6CB-407B-4DDC-81B4-3CA9A5CA8B93}" type="sibTrans" cxnId="{832BC4CC-F9AA-41D8-86B9-3B50E3FD9169}">
      <dgm:prSet/>
      <dgm:spPr/>
      <dgm:t>
        <a:bodyPr/>
        <a:lstStyle/>
        <a:p>
          <a:endParaRPr lang="es-ES"/>
        </a:p>
      </dgm:t>
    </dgm:pt>
    <dgm:pt modelId="{D36C155D-5D1B-47A6-BF72-E4942970EDFA}">
      <dgm:prSet phldrT="[Texto]"/>
      <dgm:spPr/>
      <dgm:t>
        <a:bodyPr/>
        <a:lstStyle/>
        <a:p>
          <a:r>
            <a:rPr lang="es-US" dirty="0"/>
            <a:t>Trabajo futuro</a:t>
          </a:r>
          <a:endParaRPr lang="es-ES" dirty="0"/>
        </a:p>
      </dgm:t>
    </dgm:pt>
    <dgm:pt modelId="{374A9DDB-BE0A-4917-BDED-0456E44184FC}" type="parTrans" cxnId="{A99EACAD-0DE8-4BCE-9C01-EFFB86EAE2AD}">
      <dgm:prSet/>
      <dgm:spPr/>
      <dgm:t>
        <a:bodyPr/>
        <a:lstStyle/>
        <a:p>
          <a:endParaRPr lang="es-ES"/>
        </a:p>
      </dgm:t>
    </dgm:pt>
    <dgm:pt modelId="{9452BCF9-31B5-4A8F-9ED1-F27F19C718EB}" type="sibTrans" cxnId="{A99EACAD-0DE8-4BCE-9C01-EFFB86EAE2AD}">
      <dgm:prSet/>
      <dgm:spPr/>
      <dgm:t>
        <a:bodyPr/>
        <a:lstStyle/>
        <a:p>
          <a:endParaRPr lang="es-ES"/>
        </a:p>
      </dgm:t>
    </dgm:pt>
    <dgm:pt modelId="{306FBF07-048A-4AC1-9FBD-E267AE9322D0}">
      <dgm:prSet phldrT="[Texto]"/>
      <dgm:spPr/>
      <dgm:t>
        <a:bodyPr/>
        <a:lstStyle/>
        <a:p>
          <a:r>
            <a:rPr lang="es-US" dirty="0"/>
            <a:t>Software libre</a:t>
          </a:r>
          <a:endParaRPr lang="es-ES" dirty="0"/>
        </a:p>
      </dgm:t>
    </dgm:pt>
    <dgm:pt modelId="{AEC23AEC-A15C-4B0E-A532-15098A607A8F}" type="parTrans" cxnId="{60C6BA66-4C1A-4C2C-9A92-1525F0AA8538}">
      <dgm:prSet/>
      <dgm:spPr/>
      <dgm:t>
        <a:bodyPr/>
        <a:lstStyle/>
        <a:p>
          <a:endParaRPr lang="es-ES"/>
        </a:p>
      </dgm:t>
    </dgm:pt>
    <dgm:pt modelId="{3FE9E1E2-8B98-4C6F-9CB8-589090D87945}" type="sibTrans" cxnId="{60C6BA66-4C1A-4C2C-9A92-1525F0AA8538}">
      <dgm:prSet/>
      <dgm:spPr/>
      <dgm:t>
        <a:bodyPr/>
        <a:lstStyle/>
        <a:p>
          <a:endParaRPr lang="es-ES"/>
        </a:p>
      </dgm:t>
    </dgm:pt>
    <dgm:pt modelId="{CF96F753-A23A-4198-B956-FC3733024E06}">
      <dgm:prSet phldrT="[Texto]"/>
      <dgm:spPr/>
      <dgm:t>
        <a:bodyPr/>
        <a:lstStyle/>
        <a:p>
          <a:r>
            <a:rPr lang="es-US" dirty="0"/>
            <a:t>Destinar recursos</a:t>
          </a:r>
          <a:endParaRPr lang="es-ES" dirty="0"/>
        </a:p>
      </dgm:t>
    </dgm:pt>
    <dgm:pt modelId="{6DE0FF42-14C8-42B0-A7F5-B3707E591C4A}" type="parTrans" cxnId="{C17F971B-42E7-4AD9-946A-0F486B6A71C9}">
      <dgm:prSet/>
      <dgm:spPr/>
      <dgm:t>
        <a:bodyPr/>
        <a:lstStyle/>
        <a:p>
          <a:endParaRPr lang="es-ES"/>
        </a:p>
      </dgm:t>
    </dgm:pt>
    <dgm:pt modelId="{1470D78E-6BBC-40C1-BD48-0341751B44A0}" type="sibTrans" cxnId="{C17F971B-42E7-4AD9-946A-0F486B6A71C9}">
      <dgm:prSet/>
      <dgm:spPr/>
      <dgm:t>
        <a:bodyPr/>
        <a:lstStyle/>
        <a:p>
          <a:endParaRPr lang="es-ES"/>
        </a:p>
      </dgm:t>
    </dgm:pt>
    <dgm:pt modelId="{255518EA-C77D-4098-9BE8-CE4D13221AF5}" type="pres">
      <dgm:prSet presAssocID="{5E2F8167-FD5D-47C4-A282-529D4BDFF4A2}" presName="linear" presStyleCnt="0">
        <dgm:presLayoutVars>
          <dgm:animLvl val="lvl"/>
          <dgm:resizeHandles val="exact"/>
        </dgm:presLayoutVars>
      </dgm:prSet>
      <dgm:spPr/>
    </dgm:pt>
    <dgm:pt modelId="{C6F070E4-57E7-4F94-9D40-CA3395CFB719}" type="pres">
      <dgm:prSet presAssocID="{310731B8-12EF-4BF9-BB8A-F046357F5A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9B6100-429A-408A-923C-D41D7B9D46AC}" type="pres">
      <dgm:prSet presAssocID="{DE04A6CB-407B-4DDC-81B4-3CA9A5CA8B93}" presName="spacer" presStyleCnt="0"/>
      <dgm:spPr/>
    </dgm:pt>
    <dgm:pt modelId="{65A7AC59-F1C0-4E96-9961-E89012E3C5AF}" type="pres">
      <dgm:prSet presAssocID="{306FBF07-048A-4AC1-9FBD-E267AE9322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2223FB-313E-43CA-99DE-741C02EF781D}" type="pres">
      <dgm:prSet presAssocID="{3FE9E1E2-8B98-4C6F-9CB8-589090D87945}" presName="spacer" presStyleCnt="0"/>
      <dgm:spPr/>
    </dgm:pt>
    <dgm:pt modelId="{7E00ADF9-05E1-4BA9-A8E8-445278E9A178}" type="pres">
      <dgm:prSet presAssocID="{CF96F753-A23A-4198-B956-FC3733024E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28BE40-0E8D-4688-AA39-3F338E85DB11}" type="pres">
      <dgm:prSet presAssocID="{1470D78E-6BBC-40C1-BD48-0341751B44A0}" presName="spacer" presStyleCnt="0"/>
      <dgm:spPr/>
    </dgm:pt>
    <dgm:pt modelId="{87B43A8E-2B6C-4864-B32C-1153541DFAF0}" type="pres">
      <dgm:prSet presAssocID="{D36C155D-5D1B-47A6-BF72-E4942970ED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D6000E-B125-4A46-9733-8FF45FC81CF9}" type="presOf" srcId="{310731B8-12EF-4BF9-BB8A-F046357F5A50}" destId="{C6F070E4-57E7-4F94-9D40-CA3395CFB719}" srcOrd="0" destOrd="0" presId="urn:microsoft.com/office/officeart/2005/8/layout/vList2"/>
    <dgm:cxn modelId="{C17F971B-42E7-4AD9-946A-0F486B6A71C9}" srcId="{5E2F8167-FD5D-47C4-A282-529D4BDFF4A2}" destId="{CF96F753-A23A-4198-B956-FC3733024E06}" srcOrd="2" destOrd="0" parTransId="{6DE0FF42-14C8-42B0-A7F5-B3707E591C4A}" sibTransId="{1470D78E-6BBC-40C1-BD48-0341751B44A0}"/>
    <dgm:cxn modelId="{2E92F72D-52C9-499C-9A44-96E29697CE93}" type="presOf" srcId="{D36C155D-5D1B-47A6-BF72-E4942970EDFA}" destId="{87B43A8E-2B6C-4864-B32C-1153541DFAF0}" srcOrd="0" destOrd="0" presId="urn:microsoft.com/office/officeart/2005/8/layout/vList2"/>
    <dgm:cxn modelId="{60C6BA66-4C1A-4C2C-9A92-1525F0AA8538}" srcId="{5E2F8167-FD5D-47C4-A282-529D4BDFF4A2}" destId="{306FBF07-048A-4AC1-9FBD-E267AE9322D0}" srcOrd="1" destOrd="0" parTransId="{AEC23AEC-A15C-4B0E-A532-15098A607A8F}" sibTransId="{3FE9E1E2-8B98-4C6F-9CB8-589090D87945}"/>
    <dgm:cxn modelId="{5FD78049-0C75-438C-A45C-CAA27A7F1503}" type="presOf" srcId="{306FBF07-048A-4AC1-9FBD-E267AE9322D0}" destId="{65A7AC59-F1C0-4E96-9961-E89012E3C5AF}" srcOrd="0" destOrd="0" presId="urn:microsoft.com/office/officeart/2005/8/layout/vList2"/>
    <dgm:cxn modelId="{3AAB3C5A-9786-421C-84F6-CD39E45EEFC4}" type="presOf" srcId="{CF96F753-A23A-4198-B956-FC3733024E06}" destId="{7E00ADF9-05E1-4BA9-A8E8-445278E9A178}" srcOrd="0" destOrd="0" presId="urn:microsoft.com/office/officeart/2005/8/layout/vList2"/>
    <dgm:cxn modelId="{A99EACAD-0DE8-4BCE-9C01-EFFB86EAE2AD}" srcId="{5E2F8167-FD5D-47C4-A282-529D4BDFF4A2}" destId="{D36C155D-5D1B-47A6-BF72-E4942970EDFA}" srcOrd="3" destOrd="0" parTransId="{374A9DDB-BE0A-4917-BDED-0456E44184FC}" sibTransId="{9452BCF9-31B5-4A8F-9ED1-F27F19C718EB}"/>
    <dgm:cxn modelId="{832BC4CC-F9AA-41D8-86B9-3B50E3FD9169}" srcId="{5E2F8167-FD5D-47C4-A282-529D4BDFF4A2}" destId="{310731B8-12EF-4BF9-BB8A-F046357F5A50}" srcOrd="0" destOrd="0" parTransId="{1F59A8E1-73D1-4E57-919C-60BD68F9EDFD}" sibTransId="{DE04A6CB-407B-4DDC-81B4-3CA9A5CA8B93}"/>
    <dgm:cxn modelId="{DC5A90E8-C1FB-4A17-9D8A-619C981ED4B8}" type="presOf" srcId="{5E2F8167-FD5D-47C4-A282-529D4BDFF4A2}" destId="{255518EA-C77D-4098-9BE8-CE4D13221AF5}" srcOrd="0" destOrd="0" presId="urn:microsoft.com/office/officeart/2005/8/layout/vList2"/>
    <dgm:cxn modelId="{DBF562BC-D3CD-4FAE-9FCE-D221DA493231}" type="presParOf" srcId="{255518EA-C77D-4098-9BE8-CE4D13221AF5}" destId="{C6F070E4-57E7-4F94-9D40-CA3395CFB719}" srcOrd="0" destOrd="0" presId="urn:microsoft.com/office/officeart/2005/8/layout/vList2"/>
    <dgm:cxn modelId="{AD7B70C1-E82A-4FCB-ABEE-9753E43DA82B}" type="presParOf" srcId="{255518EA-C77D-4098-9BE8-CE4D13221AF5}" destId="{989B6100-429A-408A-923C-D41D7B9D46AC}" srcOrd="1" destOrd="0" presId="urn:microsoft.com/office/officeart/2005/8/layout/vList2"/>
    <dgm:cxn modelId="{B1920009-3C81-41FB-9064-685DE445126E}" type="presParOf" srcId="{255518EA-C77D-4098-9BE8-CE4D13221AF5}" destId="{65A7AC59-F1C0-4E96-9961-E89012E3C5AF}" srcOrd="2" destOrd="0" presId="urn:microsoft.com/office/officeart/2005/8/layout/vList2"/>
    <dgm:cxn modelId="{3B1C3440-1D13-45B9-8FEC-6DF9D52209D1}" type="presParOf" srcId="{255518EA-C77D-4098-9BE8-CE4D13221AF5}" destId="{092223FB-313E-43CA-99DE-741C02EF781D}" srcOrd="3" destOrd="0" presId="urn:microsoft.com/office/officeart/2005/8/layout/vList2"/>
    <dgm:cxn modelId="{EA0FEF31-A50D-4243-B607-CFD62DD674E6}" type="presParOf" srcId="{255518EA-C77D-4098-9BE8-CE4D13221AF5}" destId="{7E00ADF9-05E1-4BA9-A8E8-445278E9A178}" srcOrd="4" destOrd="0" presId="urn:microsoft.com/office/officeart/2005/8/layout/vList2"/>
    <dgm:cxn modelId="{88EE0D12-9FFA-4BFE-8AA8-1AD9292ED2D7}" type="presParOf" srcId="{255518EA-C77D-4098-9BE8-CE4D13221AF5}" destId="{AF28BE40-0E8D-4688-AA39-3F338E85DB11}" srcOrd="5" destOrd="0" presId="urn:microsoft.com/office/officeart/2005/8/layout/vList2"/>
    <dgm:cxn modelId="{11A5AFAD-697D-4485-AF6D-603C37259C03}" type="presParOf" srcId="{255518EA-C77D-4098-9BE8-CE4D13221AF5}" destId="{87B43A8E-2B6C-4864-B32C-1153541DFA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9B0E6-D56B-4A67-BD94-521A569DBB3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FDB56E-BE13-4B79-8AF9-2C0AAF694F39}">
      <dgm:prSet phldrT="[Texto]"/>
      <dgm:spPr/>
      <dgm:t>
        <a:bodyPr/>
        <a:lstStyle/>
        <a:p>
          <a:r>
            <a:rPr lang="es-ES" dirty="0"/>
            <a:t>Universidad</a:t>
          </a:r>
        </a:p>
      </dgm:t>
    </dgm:pt>
    <dgm:pt modelId="{BEB74A21-7B4D-4731-B80F-97DBA42867A8}" type="parTrans" cxnId="{FA5444FD-8E64-4BC8-BA22-2A6B293A694F}">
      <dgm:prSet/>
      <dgm:spPr/>
      <dgm:t>
        <a:bodyPr/>
        <a:lstStyle/>
        <a:p>
          <a:endParaRPr lang="es-ES"/>
        </a:p>
      </dgm:t>
    </dgm:pt>
    <dgm:pt modelId="{DA833918-ECE8-4FB8-ACCC-44582BF96BA6}" type="sibTrans" cxnId="{FA5444FD-8E64-4BC8-BA22-2A6B293A694F}">
      <dgm:prSet/>
      <dgm:spPr/>
      <dgm:t>
        <a:bodyPr/>
        <a:lstStyle/>
        <a:p>
          <a:endParaRPr lang="es-ES"/>
        </a:p>
      </dgm:t>
    </dgm:pt>
    <dgm:pt modelId="{BCF9569D-EE07-4507-BC9A-9B81691080E9}">
      <dgm:prSet phldrT="[Texto]"/>
      <dgm:spPr/>
      <dgm:t>
        <a:bodyPr/>
        <a:lstStyle/>
        <a:p>
          <a:r>
            <a:rPr lang="es-ES" dirty="0"/>
            <a:t>Tecnología</a:t>
          </a:r>
        </a:p>
      </dgm:t>
    </dgm:pt>
    <dgm:pt modelId="{5AF8D0E6-9A8A-4030-9D2E-562C4C3BE08C}" type="parTrans" cxnId="{20438C9E-4F00-462D-833C-B3BB703E6079}">
      <dgm:prSet/>
      <dgm:spPr/>
      <dgm:t>
        <a:bodyPr/>
        <a:lstStyle/>
        <a:p>
          <a:endParaRPr lang="es-ES"/>
        </a:p>
      </dgm:t>
    </dgm:pt>
    <dgm:pt modelId="{3D2B787D-1096-4C62-A7FF-FFA0F9A6A255}" type="sibTrans" cxnId="{20438C9E-4F00-462D-833C-B3BB703E6079}">
      <dgm:prSet/>
      <dgm:spPr/>
      <dgm:t>
        <a:bodyPr/>
        <a:lstStyle/>
        <a:p>
          <a:endParaRPr lang="es-ES"/>
        </a:p>
      </dgm:t>
    </dgm:pt>
    <dgm:pt modelId="{4D9484A0-F12A-4055-884C-CE3ABACE75D0}">
      <dgm:prSet phldrT="[Texto]"/>
      <dgm:spPr/>
      <dgm:t>
        <a:bodyPr/>
        <a:lstStyle/>
        <a:p>
          <a:r>
            <a:rPr lang="es-ES" dirty="0"/>
            <a:t>CSIRT</a:t>
          </a:r>
        </a:p>
      </dgm:t>
    </dgm:pt>
    <dgm:pt modelId="{72720878-052A-49DE-A0A2-D3CB14278FFE}" type="parTrans" cxnId="{98DEFD11-A7C6-4801-ACBC-B334626B8547}">
      <dgm:prSet/>
      <dgm:spPr/>
      <dgm:t>
        <a:bodyPr/>
        <a:lstStyle/>
        <a:p>
          <a:endParaRPr lang="es-ES"/>
        </a:p>
      </dgm:t>
    </dgm:pt>
    <dgm:pt modelId="{2802B9F5-BFBA-49CE-9BFD-F4D95F915D1E}" type="sibTrans" cxnId="{98DEFD11-A7C6-4801-ACBC-B334626B8547}">
      <dgm:prSet/>
      <dgm:spPr/>
      <dgm:t>
        <a:bodyPr/>
        <a:lstStyle/>
        <a:p>
          <a:endParaRPr lang="es-ES"/>
        </a:p>
      </dgm:t>
    </dgm:pt>
    <dgm:pt modelId="{3FC7A667-0CB0-46CF-990F-D4D4617C20F1}" type="pres">
      <dgm:prSet presAssocID="{3CA9B0E6-D56B-4A67-BD94-521A569DBB3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C4B3F1D-1EB6-4796-8A93-86AED9A33A6D}" type="pres">
      <dgm:prSet presAssocID="{B4FDB56E-BE13-4B79-8AF9-2C0AAF694F39}" presName="Accent1" presStyleCnt="0"/>
      <dgm:spPr/>
    </dgm:pt>
    <dgm:pt modelId="{5DFC557C-5153-43A4-8E70-7881D07B31D0}" type="pres">
      <dgm:prSet presAssocID="{B4FDB56E-BE13-4B79-8AF9-2C0AAF694F39}" presName="Accent" presStyleLbl="node1" presStyleIdx="0" presStyleCnt="3"/>
      <dgm:spPr/>
    </dgm:pt>
    <dgm:pt modelId="{1062DB83-F6F5-429A-A174-DEE68D31FEF7}" type="pres">
      <dgm:prSet presAssocID="{B4FDB56E-BE13-4B79-8AF9-2C0AAF694F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459EB17-92F7-4413-A54A-045CB7A06AEB}" type="pres">
      <dgm:prSet presAssocID="{BCF9569D-EE07-4507-BC9A-9B81691080E9}" presName="Accent2" presStyleCnt="0"/>
      <dgm:spPr/>
    </dgm:pt>
    <dgm:pt modelId="{25B3E163-CFCA-48BC-BA1A-012C9F00B676}" type="pres">
      <dgm:prSet presAssocID="{BCF9569D-EE07-4507-BC9A-9B81691080E9}" presName="Accent" presStyleLbl="node1" presStyleIdx="1" presStyleCnt="3"/>
      <dgm:spPr/>
    </dgm:pt>
    <dgm:pt modelId="{CCD8014C-EFA6-456F-BFA0-3990DB518EDC}" type="pres">
      <dgm:prSet presAssocID="{BCF9569D-EE07-4507-BC9A-9B81691080E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962EC61-D295-447E-A719-0B0993FF9528}" type="pres">
      <dgm:prSet presAssocID="{4D9484A0-F12A-4055-884C-CE3ABACE75D0}" presName="Accent3" presStyleCnt="0"/>
      <dgm:spPr/>
    </dgm:pt>
    <dgm:pt modelId="{C9945983-6E3E-4381-A9D8-1A91B49EB469}" type="pres">
      <dgm:prSet presAssocID="{4D9484A0-F12A-4055-884C-CE3ABACE75D0}" presName="Accent" presStyleLbl="node1" presStyleIdx="2" presStyleCnt="3"/>
      <dgm:spPr/>
    </dgm:pt>
    <dgm:pt modelId="{0A094F5F-6773-4C0F-B2BA-41F1B0EBD836}" type="pres">
      <dgm:prSet presAssocID="{4D9484A0-F12A-4055-884C-CE3ABACE75D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8DEFD11-A7C6-4801-ACBC-B334626B8547}" srcId="{3CA9B0E6-D56B-4A67-BD94-521A569DBB36}" destId="{4D9484A0-F12A-4055-884C-CE3ABACE75D0}" srcOrd="2" destOrd="0" parTransId="{72720878-052A-49DE-A0A2-D3CB14278FFE}" sibTransId="{2802B9F5-BFBA-49CE-9BFD-F4D95F915D1E}"/>
    <dgm:cxn modelId="{6A3F521D-9715-4719-9CAB-FD41D2A27B5D}" type="presOf" srcId="{B4FDB56E-BE13-4B79-8AF9-2C0AAF694F39}" destId="{1062DB83-F6F5-429A-A174-DEE68D31FEF7}" srcOrd="0" destOrd="0" presId="urn:microsoft.com/office/officeart/2009/layout/CircleArrowProcess"/>
    <dgm:cxn modelId="{70ABC549-A121-420D-ABBE-037C8E2A8B10}" type="presOf" srcId="{BCF9569D-EE07-4507-BC9A-9B81691080E9}" destId="{CCD8014C-EFA6-456F-BFA0-3990DB518EDC}" srcOrd="0" destOrd="0" presId="urn:microsoft.com/office/officeart/2009/layout/CircleArrowProcess"/>
    <dgm:cxn modelId="{C67A394C-D03C-4616-8A47-CC94946A4C3A}" type="presOf" srcId="{4D9484A0-F12A-4055-884C-CE3ABACE75D0}" destId="{0A094F5F-6773-4C0F-B2BA-41F1B0EBD836}" srcOrd="0" destOrd="0" presId="urn:microsoft.com/office/officeart/2009/layout/CircleArrowProcess"/>
    <dgm:cxn modelId="{20438C9E-4F00-462D-833C-B3BB703E6079}" srcId="{3CA9B0E6-D56B-4A67-BD94-521A569DBB36}" destId="{BCF9569D-EE07-4507-BC9A-9B81691080E9}" srcOrd="1" destOrd="0" parTransId="{5AF8D0E6-9A8A-4030-9D2E-562C4C3BE08C}" sibTransId="{3D2B787D-1096-4C62-A7FF-FFA0F9A6A255}"/>
    <dgm:cxn modelId="{40B039F2-504A-4665-A5B9-956D49742A37}" type="presOf" srcId="{3CA9B0E6-D56B-4A67-BD94-521A569DBB36}" destId="{3FC7A667-0CB0-46CF-990F-D4D4617C20F1}" srcOrd="0" destOrd="0" presId="urn:microsoft.com/office/officeart/2009/layout/CircleArrowProcess"/>
    <dgm:cxn modelId="{FA5444FD-8E64-4BC8-BA22-2A6B293A694F}" srcId="{3CA9B0E6-D56B-4A67-BD94-521A569DBB36}" destId="{B4FDB56E-BE13-4B79-8AF9-2C0AAF694F39}" srcOrd="0" destOrd="0" parTransId="{BEB74A21-7B4D-4731-B80F-97DBA42867A8}" sibTransId="{DA833918-ECE8-4FB8-ACCC-44582BF96BA6}"/>
    <dgm:cxn modelId="{1C4170C8-6A16-4F07-8BB8-F001E2DA0D71}" type="presParOf" srcId="{3FC7A667-0CB0-46CF-990F-D4D4617C20F1}" destId="{FC4B3F1D-1EB6-4796-8A93-86AED9A33A6D}" srcOrd="0" destOrd="0" presId="urn:microsoft.com/office/officeart/2009/layout/CircleArrowProcess"/>
    <dgm:cxn modelId="{0D3ACB58-4ADD-4FF2-9530-452DEEBA275D}" type="presParOf" srcId="{FC4B3F1D-1EB6-4796-8A93-86AED9A33A6D}" destId="{5DFC557C-5153-43A4-8E70-7881D07B31D0}" srcOrd="0" destOrd="0" presId="urn:microsoft.com/office/officeart/2009/layout/CircleArrowProcess"/>
    <dgm:cxn modelId="{90B3A412-7D13-4DEA-8757-16DA1D37101B}" type="presParOf" srcId="{3FC7A667-0CB0-46CF-990F-D4D4617C20F1}" destId="{1062DB83-F6F5-429A-A174-DEE68D31FEF7}" srcOrd="1" destOrd="0" presId="urn:microsoft.com/office/officeart/2009/layout/CircleArrowProcess"/>
    <dgm:cxn modelId="{486DF846-BF47-46F8-9F50-C1FA118E746B}" type="presParOf" srcId="{3FC7A667-0CB0-46CF-990F-D4D4617C20F1}" destId="{C459EB17-92F7-4413-A54A-045CB7A06AEB}" srcOrd="2" destOrd="0" presId="urn:microsoft.com/office/officeart/2009/layout/CircleArrowProcess"/>
    <dgm:cxn modelId="{122FDDC1-1B44-4DA5-95EB-79C62CCEF9C1}" type="presParOf" srcId="{C459EB17-92F7-4413-A54A-045CB7A06AEB}" destId="{25B3E163-CFCA-48BC-BA1A-012C9F00B676}" srcOrd="0" destOrd="0" presId="urn:microsoft.com/office/officeart/2009/layout/CircleArrowProcess"/>
    <dgm:cxn modelId="{5DF28E91-93C2-475C-B64B-C3FE41E9F141}" type="presParOf" srcId="{3FC7A667-0CB0-46CF-990F-D4D4617C20F1}" destId="{CCD8014C-EFA6-456F-BFA0-3990DB518EDC}" srcOrd="3" destOrd="0" presId="urn:microsoft.com/office/officeart/2009/layout/CircleArrowProcess"/>
    <dgm:cxn modelId="{117ACAE4-931C-439C-BEDB-5B0737E73634}" type="presParOf" srcId="{3FC7A667-0CB0-46CF-990F-D4D4617C20F1}" destId="{5962EC61-D295-447E-A719-0B0993FF9528}" srcOrd="4" destOrd="0" presId="urn:microsoft.com/office/officeart/2009/layout/CircleArrowProcess"/>
    <dgm:cxn modelId="{FF422071-C278-4213-A8EF-0BDC2C736FAC}" type="presParOf" srcId="{5962EC61-D295-447E-A719-0B0993FF9528}" destId="{C9945983-6E3E-4381-A9D8-1A91B49EB469}" srcOrd="0" destOrd="0" presId="urn:microsoft.com/office/officeart/2009/layout/CircleArrowProcess"/>
    <dgm:cxn modelId="{D07437F4-73BE-4898-9BB1-4852C23DBA35}" type="presParOf" srcId="{3FC7A667-0CB0-46CF-990F-D4D4617C20F1}" destId="{0A094F5F-6773-4C0F-B2BA-41F1B0EBD83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2CC04-C46C-44F3-99C3-57A7A54E9FE9}" type="doc">
      <dgm:prSet loTypeId="urn:microsoft.com/office/officeart/2005/8/layout/process1" loCatId="process" qsTypeId="urn:microsoft.com/office/officeart/2005/8/quickstyle/simple3" qsCatId="simple" csTypeId="urn:microsoft.com/office/officeart/2005/8/colors/accent1_3" csCatId="accent1" phldr="1"/>
      <dgm:spPr/>
    </dgm:pt>
    <dgm:pt modelId="{A4916EA5-110F-4994-9B2F-7BC0484D961A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</dgm:spPr>
      <dgm:t>
        <a:bodyPr/>
        <a:lstStyle/>
        <a:p>
          <a:endParaRPr lang="es-ES" dirty="0"/>
        </a:p>
      </dgm:t>
    </dgm:pt>
    <dgm:pt modelId="{5B42DA8D-63DB-4B4A-8125-412EA1B2D5C1}" type="parTrans" cxnId="{2A3615CE-2C52-4AF7-A461-7599D4E03092}">
      <dgm:prSet/>
      <dgm:spPr/>
      <dgm:t>
        <a:bodyPr/>
        <a:lstStyle/>
        <a:p>
          <a:endParaRPr lang="es-ES"/>
        </a:p>
      </dgm:t>
    </dgm:pt>
    <dgm:pt modelId="{A5FF67C9-7296-411C-8D29-997FA89E385D}" type="sibTrans" cxnId="{2A3615CE-2C52-4AF7-A461-7599D4E03092}">
      <dgm:prSet/>
      <dgm:spPr/>
      <dgm:t>
        <a:bodyPr/>
        <a:lstStyle/>
        <a:p>
          <a:endParaRPr lang="es-ES"/>
        </a:p>
      </dgm:t>
    </dgm:pt>
    <dgm:pt modelId="{423B06C7-948E-4938-A324-ECC7CCBBAEDE}">
      <dgm:prSet phldrT="[Texto]" custT="1"/>
      <dgm:spPr/>
      <dgm:t>
        <a:bodyPr anchor="t"/>
        <a:lstStyle/>
        <a:p>
          <a:r>
            <a:rPr lang="es-ES" sz="3600" dirty="0"/>
            <a:t>CSIRT</a:t>
          </a:r>
          <a:endParaRPr lang="es-ES" sz="6500" dirty="0"/>
        </a:p>
      </dgm:t>
    </dgm:pt>
    <dgm:pt modelId="{EDBD2790-11D3-4034-8AA7-BAF7AFE0A42D}" type="parTrans" cxnId="{DBF1FE16-1ABF-4A28-9B95-32D00736CE74}">
      <dgm:prSet/>
      <dgm:spPr/>
      <dgm:t>
        <a:bodyPr/>
        <a:lstStyle/>
        <a:p>
          <a:endParaRPr lang="es-ES"/>
        </a:p>
      </dgm:t>
    </dgm:pt>
    <dgm:pt modelId="{1E6DB934-5A57-47D4-800D-D64FE0E35C4F}" type="sibTrans" cxnId="{DBF1FE16-1ABF-4A28-9B95-32D00736CE74}">
      <dgm:prSet/>
      <dgm:spPr/>
      <dgm:t>
        <a:bodyPr/>
        <a:lstStyle/>
        <a:p>
          <a:endParaRPr lang="es-ES"/>
        </a:p>
      </dgm:t>
    </dgm:pt>
    <dgm:pt modelId="{A0D6BD8C-1D22-4986-B546-903DC982164E}">
      <dgm:prSet phldrT="[Texto]" phldr="1"/>
      <dgm:spPr/>
      <dgm:t>
        <a:bodyPr/>
        <a:lstStyle/>
        <a:p>
          <a:endParaRPr lang="es-ES" dirty="0"/>
        </a:p>
      </dgm:t>
    </dgm:pt>
    <dgm:pt modelId="{E3514830-7C4E-4DE8-8FE2-68AF0A897D19}" type="sibTrans" cxnId="{90BA7248-DF8E-494B-985F-FCFE82F14FA8}">
      <dgm:prSet/>
      <dgm:spPr/>
      <dgm:t>
        <a:bodyPr/>
        <a:lstStyle/>
        <a:p>
          <a:endParaRPr lang="es-ES"/>
        </a:p>
      </dgm:t>
    </dgm:pt>
    <dgm:pt modelId="{B39CDC18-93E6-4A17-8A13-8E47DAEFD9C7}" type="parTrans" cxnId="{90BA7248-DF8E-494B-985F-FCFE82F14FA8}">
      <dgm:prSet/>
      <dgm:spPr/>
      <dgm:t>
        <a:bodyPr/>
        <a:lstStyle/>
        <a:p>
          <a:endParaRPr lang="es-ES"/>
        </a:p>
      </dgm:t>
    </dgm:pt>
    <dgm:pt modelId="{14FEE649-8AA5-4B81-91EB-B9062969B7B1}" type="pres">
      <dgm:prSet presAssocID="{1E12CC04-C46C-44F3-99C3-57A7A54E9FE9}" presName="Name0" presStyleCnt="0">
        <dgm:presLayoutVars>
          <dgm:dir/>
          <dgm:resizeHandles val="exact"/>
        </dgm:presLayoutVars>
      </dgm:prSet>
      <dgm:spPr/>
    </dgm:pt>
    <dgm:pt modelId="{9F795FD0-5292-48FC-98CD-7BCA417BD394}" type="pres">
      <dgm:prSet presAssocID="{A4916EA5-110F-4994-9B2F-7BC0484D961A}" presName="node" presStyleLbl="node1" presStyleIdx="0" presStyleCnt="3">
        <dgm:presLayoutVars>
          <dgm:bulletEnabled val="1"/>
        </dgm:presLayoutVars>
      </dgm:prSet>
      <dgm:spPr/>
    </dgm:pt>
    <dgm:pt modelId="{A7734DA3-337C-47DB-8AF7-CBAF13A41F82}" type="pres">
      <dgm:prSet presAssocID="{A5FF67C9-7296-411C-8D29-997FA89E385D}" presName="sibTrans" presStyleLbl="sibTrans2D1" presStyleIdx="0" presStyleCnt="2"/>
      <dgm:spPr/>
    </dgm:pt>
    <dgm:pt modelId="{4E4EE6B8-AF6A-4698-985E-BEA18529496F}" type="pres">
      <dgm:prSet presAssocID="{A5FF67C9-7296-411C-8D29-997FA89E385D}" presName="connectorText" presStyleLbl="sibTrans2D1" presStyleIdx="0" presStyleCnt="2"/>
      <dgm:spPr/>
    </dgm:pt>
    <dgm:pt modelId="{3085A23E-6A88-456E-9FDB-C288AA16F806}" type="pres">
      <dgm:prSet presAssocID="{423B06C7-948E-4938-A324-ECC7CCBBAEDE}" presName="node" presStyleLbl="node1" presStyleIdx="1" presStyleCnt="3">
        <dgm:presLayoutVars>
          <dgm:bulletEnabled val="1"/>
        </dgm:presLayoutVars>
      </dgm:prSet>
      <dgm:spPr/>
    </dgm:pt>
    <dgm:pt modelId="{CF6019DE-1CDE-4EC4-80EF-528FC02951BF}" type="pres">
      <dgm:prSet presAssocID="{1E6DB934-5A57-47D4-800D-D64FE0E35C4F}" presName="sibTrans" presStyleLbl="sibTrans2D1" presStyleIdx="1" presStyleCnt="2"/>
      <dgm:spPr/>
    </dgm:pt>
    <dgm:pt modelId="{8D5C02BD-09F7-4B9C-9F98-A3735D8C637D}" type="pres">
      <dgm:prSet presAssocID="{1E6DB934-5A57-47D4-800D-D64FE0E35C4F}" presName="connectorText" presStyleLbl="sibTrans2D1" presStyleIdx="1" presStyleCnt="2"/>
      <dgm:spPr/>
    </dgm:pt>
    <dgm:pt modelId="{897529B0-50F4-4A00-A13E-D4AC72CAFDDE}" type="pres">
      <dgm:prSet presAssocID="{A0D6BD8C-1D22-4986-B546-903DC982164E}" presName="node" presStyleLbl="node1" presStyleIdx="2" presStyleCnt="3">
        <dgm:presLayoutVars>
          <dgm:bulletEnabled val="1"/>
        </dgm:presLayoutVars>
      </dgm:prSet>
      <dgm:spPr/>
    </dgm:pt>
  </dgm:ptLst>
  <dgm:cxnLst>
    <dgm:cxn modelId="{DBF1FE16-1ABF-4A28-9B95-32D00736CE74}" srcId="{1E12CC04-C46C-44F3-99C3-57A7A54E9FE9}" destId="{423B06C7-948E-4938-A324-ECC7CCBBAEDE}" srcOrd="1" destOrd="0" parTransId="{EDBD2790-11D3-4034-8AA7-BAF7AFE0A42D}" sibTransId="{1E6DB934-5A57-47D4-800D-D64FE0E35C4F}"/>
    <dgm:cxn modelId="{ACAEE61A-F574-4068-A5DE-79101A001DA7}" type="presOf" srcId="{423B06C7-948E-4938-A324-ECC7CCBBAEDE}" destId="{3085A23E-6A88-456E-9FDB-C288AA16F806}" srcOrd="0" destOrd="0" presId="urn:microsoft.com/office/officeart/2005/8/layout/process1"/>
    <dgm:cxn modelId="{90BA7248-DF8E-494B-985F-FCFE82F14FA8}" srcId="{1E12CC04-C46C-44F3-99C3-57A7A54E9FE9}" destId="{A0D6BD8C-1D22-4986-B546-903DC982164E}" srcOrd="2" destOrd="0" parTransId="{B39CDC18-93E6-4A17-8A13-8E47DAEFD9C7}" sibTransId="{E3514830-7C4E-4DE8-8FE2-68AF0A897D19}"/>
    <dgm:cxn modelId="{859AC34F-00C7-4822-BB36-19EE57942E68}" type="presOf" srcId="{A5FF67C9-7296-411C-8D29-997FA89E385D}" destId="{A7734DA3-337C-47DB-8AF7-CBAF13A41F82}" srcOrd="0" destOrd="0" presId="urn:microsoft.com/office/officeart/2005/8/layout/process1"/>
    <dgm:cxn modelId="{172AF45A-2CCD-470C-B41E-FA4F3150CE22}" type="presOf" srcId="{1E6DB934-5A57-47D4-800D-D64FE0E35C4F}" destId="{8D5C02BD-09F7-4B9C-9F98-A3735D8C637D}" srcOrd="1" destOrd="0" presId="urn:microsoft.com/office/officeart/2005/8/layout/process1"/>
    <dgm:cxn modelId="{7A83D59E-EE8E-4802-9737-C6D9B3D4485E}" type="presOf" srcId="{A0D6BD8C-1D22-4986-B546-903DC982164E}" destId="{897529B0-50F4-4A00-A13E-D4AC72CAFDDE}" srcOrd="0" destOrd="0" presId="urn:microsoft.com/office/officeart/2005/8/layout/process1"/>
    <dgm:cxn modelId="{7778CCA6-BB69-45A9-B07A-FBBCC21F326F}" type="presOf" srcId="{1E12CC04-C46C-44F3-99C3-57A7A54E9FE9}" destId="{14FEE649-8AA5-4B81-91EB-B9062969B7B1}" srcOrd="0" destOrd="0" presId="urn:microsoft.com/office/officeart/2005/8/layout/process1"/>
    <dgm:cxn modelId="{2A3615CE-2C52-4AF7-A461-7599D4E03092}" srcId="{1E12CC04-C46C-44F3-99C3-57A7A54E9FE9}" destId="{A4916EA5-110F-4994-9B2F-7BC0484D961A}" srcOrd="0" destOrd="0" parTransId="{5B42DA8D-63DB-4B4A-8125-412EA1B2D5C1}" sibTransId="{A5FF67C9-7296-411C-8D29-997FA89E385D}"/>
    <dgm:cxn modelId="{E68723ED-8EC5-4DCA-949E-56718A273741}" type="presOf" srcId="{A4916EA5-110F-4994-9B2F-7BC0484D961A}" destId="{9F795FD0-5292-48FC-98CD-7BCA417BD394}" srcOrd="0" destOrd="0" presId="urn:microsoft.com/office/officeart/2005/8/layout/process1"/>
    <dgm:cxn modelId="{51322DEF-F635-4F99-BE67-6F5BDC15B847}" type="presOf" srcId="{1E6DB934-5A57-47D4-800D-D64FE0E35C4F}" destId="{CF6019DE-1CDE-4EC4-80EF-528FC02951BF}" srcOrd="0" destOrd="0" presId="urn:microsoft.com/office/officeart/2005/8/layout/process1"/>
    <dgm:cxn modelId="{D76DA9F8-E57F-46AD-A6B4-B209601F5AAC}" type="presOf" srcId="{A5FF67C9-7296-411C-8D29-997FA89E385D}" destId="{4E4EE6B8-AF6A-4698-985E-BEA18529496F}" srcOrd="1" destOrd="0" presId="urn:microsoft.com/office/officeart/2005/8/layout/process1"/>
    <dgm:cxn modelId="{04F61802-9FA4-4D22-9121-1EB83AEE4E2C}" type="presParOf" srcId="{14FEE649-8AA5-4B81-91EB-B9062969B7B1}" destId="{9F795FD0-5292-48FC-98CD-7BCA417BD394}" srcOrd="0" destOrd="0" presId="urn:microsoft.com/office/officeart/2005/8/layout/process1"/>
    <dgm:cxn modelId="{9C3ABD6F-FE57-4A6F-93A5-C4FF4C71D14B}" type="presParOf" srcId="{14FEE649-8AA5-4B81-91EB-B9062969B7B1}" destId="{A7734DA3-337C-47DB-8AF7-CBAF13A41F82}" srcOrd="1" destOrd="0" presId="urn:microsoft.com/office/officeart/2005/8/layout/process1"/>
    <dgm:cxn modelId="{A33AFAEF-E054-4589-A9AA-D8748EC9C538}" type="presParOf" srcId="{A7734DA3-337C-47DB-8AF7-CBAF13A41F82}" destId="{4E4EE6B8-AF6A-4698-985E-BEA18529496F}" srcOrd="0" destOrd="0" presId="urn:microsoft.com/office/officeart/2005/8/layout/process1"/>
    <dgm:cxn modelId="{DE1B509D-4DFB-467E-AD01-ED5468AEFCEA}" type="presParOf" srcId="{14FEE649-8AA5-4B81-91EB-B9062969B7B1}" destId="{3085A23E-6A88-456E-9FDB-C288AA16F806}" srcOrd="2" destOrd="0" presId="urn:microsoft.com/office/officeart/2005/8/layout/process1"/>
    <dgm:cxn modelId="{1E47E7F6-962D-4AD0-9EFA-95E1048BB101}" type="presParOf" srcId="{14FEE649-8AA5-4B81-91EB-B9062969B7B1}" destId="{CF6019DE-1CDE-4EC4-80EF-528FC02951BF}" srcOrd="3" destOrd="0" presId="urn:microsoft.com/office/officeart/2005/8/layout/process1"/>
    <dgm:cxn modelId="{00340B34-B6D2-412D-B926-EC68E25246C3}" type="presParOf" srcId="{CF6019DE-1CDE-4EC4-80EF-528FC02951BF}" destId="{8D5C02BD-09F7-4B9C-9F98-A3735D8C637D}" srcOrd="0" destOrd="0" presId="urn:microsoft.com/office/officeart/2005/8/layout/process1"/>
    <dgm:cxn modelId="{C702BFC4-5C55-489C-82E2-1E34CDF5F208}" type="presParOf" srcId="{14FEE649-8AA5-4B81-91EB-B9062969B7B1}" destId="{897529B0-50F4-4A00-A13E-D4AC72CAFD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CF463-984D-4DDA-87E3-D1B66332861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FF1C02-716B-444B-A80E-971F60F66F2B}">
      <dgm:prSet phldrT="[Texto]"/>
      <dgm:spPr/>
      <dgm:t>
        <a:bodyPr/>
        <a:lstStyle/>
        <a:p>
          <a:r>
            <a:rPr lang="es-ES" dirty="0"/>
            <a:t>Inicial</a:t>
          </a:r>
        </a:p>
      </dgm:t>
    </dgm:pt>
    <dgm:pt modelId="{91982280-8F00-4A0E-A80E-0971865F51BA}" type="parTrans" cxnId="{7A52DB2A-B7FE-47DE-BC02-EAF2495F4426}">
      <dgm:prSet/>
      <dgm:spPr/>
      <dgm:t>
        <a:bodyPr/>
        <a:lstStyle/>
        <a:p>
          <a:endParaRPr lang="es-ES"/>
        </a:p>
      </dgm:t>
    </dgm:pt>
    <dgm:pt modelId="{0B77E8A8-39C4-40FD-B85D-23775B9666D3}" type="sibTrans" cxnId="{7A52DB2A-B7FE-47DE-BC02-EAF2495F4426}">
      <dgm:prSet/>
      <dgm:spPr/>
      <dgm:t>
        <a:bodyPr/>
        <a:lstStyle/>
        <a:p>
          <a:endParaRPr lang="es-ES"/>
        </a:p>
      </dgm:t>
    </dgm:pt>
    <dgm:pt modelId="{950D6FFC-9AE0-46CF-AEB3-7019EB206195}">
      <dgm:prSet phldrT="[Texto]"/>
      <dgm:spPr/>
      <dgm:t>
        <a:bodyPr/>
        <a:lstStyle/>
        <a:p>
          <a:r>
            <a:rPr lang="es-ES" dirty="0"/>
            <a:t>Formación</a:t>
          </a:r>
        </a:p>
      </dgm:t>
    </dgm:pt>
    <dgm:pt modelId="{A0D68A63-878F-4AA6-AACF-B37376419F4C}" type="parTrans" cxnId="{53756C6A-4D2D-486C-AF33-85D88BBBAD22}">
      <dgm:prSet/>
      <dgm:spPr/>
      <dgm:t>
        <a:bodyPr/>
        <a:lstStyle/>
        <a:p>
          <a:endParaRPr lang="es-ES"/>
        </a:p>
      </dgm:t>
    </dgm:pt>
    <dgm:pt modelId="{0F340D01-F1E4-49F4-9D6C-B34C059109CA}" type="sibTrans" cxnId="{53756C6A-4D2D-486C-AF33-85D88BBBAD22}">
      <dgm:prSet/>
      <dgm:spPr/>
      <dgm:t>
        <a:bodyPr/>
        <a:lstStyle/>
        <a:p>
          <a:endParaRPr lang="es-ES"/>
        </a:p>
      </dgm:t>
    </dgm:pt>
    <dgm:pt modelId="{759B1D0A-C936-4EDF-8708-5208EFAFFCA4}">
      <dgm:prSet phldrT="[Texto]"/>
      <dgm:spPr/>
      <dgm:t>
        <a:bodyPr/>
        <a:lstStyle/>
        <a:p>
          <a:r>
            <a:rPr lang="es-ES" dirty="0"/>
            <a:t>Establecido</a:t>
          </a:r>
        </a:p>
      </dgm:t>
    </dgm:pt>
    <dgm:pt modelId="{9CD99B43-6825-44A4-9722-18F4095A4AC0}" type="parTrans" cxnId="{24BA5431-ABB2-4F24-8E12-22FB1426E51C}">
      <dgm:prSet/>
      <dgm:spPr/>
      <dgm:t>
        <a:bodyPr/>
        <a:lstStyle/>
        <a:p>
          <a:endParaRPr lang="es-ES"/>
        </a:p>
      </dgm:t>
    </dgm:pt>
    <dgm:pt modelId="{2EF259AA-463A-4B5B-9060-B7D22AD50C9E}" type="sibTrans" cxnId="{24BA5431-ABB2-4F24-8E12-22FB1426E51C}">
      <dgm:prSet/>
      <dgm:spPr/>
      <dgm:t>
        <a:bodyPr/>
        <a:lstStyle/>
        <a:p>
          <a:endParaRPr lang="es-ES"/>
        </a:p>
      </dgm:t>
    </dgm:pt>
    <dgm:pt modelId="{C83F2613-9C89-4426-8283-376F74AC3788}">
      <dgm:prSet phldrT="[Texto]"/>
      <dgm:spPr/>
      <dgm:t>
        <a:bodyPr/>
        <a:lstStyle/>
        <a:p>
          <a:r>
            <a:rPr lang="es-ES" dirty="0"/>
            <a:t>Estratégico</a:t>
          </a:r>
        </a:p>
      </dgm:t>
    </dgm:pt>
    <dgm:pt modelId="{E50D49EB-66D5-4A13-A161-2909A88C79C0}" type="parTrans" cxnId="{5540A0B6-F027-4377-BDB9-7798BB06EC95}">
      <dgm:prSet/>
      <dgm:spPr/>
      <dgm:t>
        <a:bodyPr/>
        <a:lstStyle/>
        <a:p>
          <a:endParaRPr lang="es-ES"/>
        </a:p>
      </dgm:t>
    </dgm:pt>
    <dgm:pt modelId="{F6CD218B-C8D7-46EC-AE39-0E4263792965}" type="sibTrans" cxnId="{5540A0B6-F027-4377-BDB9-7798BB06EC95}">
      <dgm:prSet/>
      <dgm:spPr/>
      <dgm:t>
        <a:bodyPr/>
        <a:lstStyle/>
        <a:p>
          <a:endParaRPr lang="es-ES"/>
        </a:p>
      </dgm:t>
    </dgm:pt>
    <dgm:pt modelId="{CB50780B-7102-4673-A735-7A19E38798BA}">
      <dgm:prSet phldrT="[Texto]"/>
      <dgm:spPr/>
      <dgm:t>
        <a:bodyPr/>
        <a:lstStyle/>
        <a:p>
          <a:r>
            <a:rPr lang="es-ES" dirty="0"/>
            <a:t>Dinámico</a:t>
          </a:r>
        </a:p>
      </dgm:t>
    </dgm:pt>
    <dgm:pt modelId="{10167FAC-1828-4D4D-82BE-544DEC05F921}" type="parTrans" cxnId="{F1DC5A26-F43E-48D5-9590-AE5F36011260}">
      <dgm:prSet/>
      <dgm:spPr/>
      <dgm:t>
        <a:bodyPr/>
        <a:lstStyle/>
        <a:p>
          <a:endParaRPr lang="es-ES"/>
        </a:p>
      </dgm:t>
    </dgm:pt>
    <dgm:pt modelId="{E0779E10-4FBB-44A9-AF68-7D71AF86FF34}" type="sibTrans" cxnId="{F1DC5A26-F43E-48D5-9590-AE5F36011260}">
      <dgm:prSet/>
      <dgm:spPr/>
      <dgm:t>
        <a:bodyPr/>
        <a:lstStyle/>
        <a:p>
          <a:endParaRPr lang="es-ES"/>
        </a:p>
      </dgm:t>
    </dgm:pt>
    <dgm:pt modelId="{94DDBBD8-7128-4366-A4FD-68C76DDFF52F}" type="pres">
      <dgm:prSet presAssocID="{F9ACF463-984D-4DDA-87E3-D1B66332861F}" presName="arrowDiagram" presStyleCnt="0">
        <dgm:presLayoutVars>
          <dgm:chMax val="5"/>
          <dgm:dir/>
          <dgm:resizeHandles val="exact"/>
        </dgm:presLayoutVars>
      </dgm:prSet>
      <dgm:spPr/>
    </dgm:pt>
    <dgm:pt modelId="{EE335ECD-66AB-476C-B1AE-EFA510395E91}" type="pres">
      <dgm:prSet presAssocID="{F9ACF463-984D-4DDA-87E3-D1B66332861F}" presName="arrow" presStyleLbl="bgShp" presStyleIdx="0" presStyleCnt="1"/>
      <dgm:spPr/>
    </dgm:pt>
    <dgm:pt modelId="{BDF12ECD-019B-4970-86AA-17DBEFE115AB}" type="pres">
      <dgm:prSet presAssocID="{F9ACF463-984D-4DDA-87E3-D1B66332861F}" presName="arrowDiagram5" presStyleCnt="0"/>
      <dgm:spPr/>
    </dgm:pt>
    <dgm:pt modelId="{CDE88EAA-9D0C-4E07-AA67-D54DF1C1FF6C}" type="pres">
      <dgm:prSet presAssocID="{88FF1C02-716B-444B-A80E-971F60F66F2B}" presName="bullet5a" presStyleLbl="node1" presStyleIdx="0" presStyleCnt="5"/>
      <dgm:spPr/>
    </dgm:pt>
    <dgm:pt modelId="{595C8920-277A-4861-A237-15ABC1B486C2}" type="pres">
      <dgm:prSet presAssocID="{88FF1C02-716B-444B-A80E-971F60F66F2B}" presName="textBox5a" presStyleLbl="revTx" presStyleIdx="0" presStyleCnt="5">
        <dgm:presLayoutVars>
          <dgm:bulletEnabled val="1"/>
        </dgm:presLayoutVars>
      </dgm:prSet>
      <dgm:spPr/>
    </dgm:pt>
    <dgm:pt modelId="{4522F640-886F-413B-8910-23F9EDC54EFD}" type="pres">
      <dgm:prSet presAssocID="{950D6FFC-9AE0-46CF-AEB3-7019EB206195}" presName="bullet5b" presStyleLbl="node1" presStyleIdx="1" presStyleCnt="5"/>
      <dgm:spPr/>
    </dgm:pt>
    <dgm:pt modelId="{946C8138-4ACC-4C23-AE6A-B8439D1AC7CE}" type="pres">
      <dgm:prSet presAssocID="{950D6FFC-9AE0-46CF-AEB3-7019EB206195}" presName="textBox5b" presStyleLbl="revTx" presStyleIdx="1" presStyleCnt="5">
        <dgm:presLayoutVars>
          <dgm:bulletEnabled val="1"/>
        </dgm:presLayoutVars>
      </dgm:prSet>
      <dgm:spPr/>
    </dgm:pt>
    <dgm:pt modelId="{86A95589-D374-4D7B-8FD3-808E05EC9E13}" type="pres">
      <dgm:prSet presAssocID="{759B1D0A-C936-4EDF-8708-5208EFAFFCA4}" presName="bullet5c" presStyleLbl="node1" presStyleIdx="2" presStyleCnt="5"/>
      <dgm:spPr/>
    </dgm:pt>
    <dgm:pt modelId="{3F33D25D-493A-4044-B7D2-8A9613724091}" type="pres">
      <dgm:prSet presAssocID="{759B1D0A-C936-4EDF-8708-5208EFAFFCA4}" presName="textBox5c" presStyleLbl="revTx" presStyleIdx="2" presStyleCnt="5">
        <dgm:presLayoutVars>
          <dgm:bulletEnabled val="1"/>
        </dgm:presLayoutVars>
      </dgm:prSet>
      <dgm:spPr/>
    </dgm:pt>
    <dgm:pt modelId="{679EC0B3-E42E-49B1-9689-9F7AC3F3CB4A}" type="pres">
      <dgm:prSet presAssocID="{C83F2613-9C89-4426-8283-376F74AC3788}" presName="bullet5d" presStyleLbl="node1" presStyleIdx="3" presStyleCnt="5"/>
      <dgm:spPr/>
    </dgm:pt>
    <dgm:pt modelId="{F312F39F-FB92-4EB7-B122-D7BB072E58F4}" type="pres">
      <dgm:prSet presAssocID="{C83F2613-9C89-4426-8283-376F74AC3788}" presName="textBox5d" presStyleLbl="revTx" presStyleIdx="3" presStyleCnt="5">
        <dgm:presLayoutVars>
          <dgm:bulletEnabled val="1"/>
        </dgm:presLayoutVars>
      </dgm:prSet>
      <dgm:spPr/>
    </dgm:pt>
    <dgm:pt modelId="{81D0D6D6-5BF4-43D5-9003-C7EFAB6AE32C}" type="pres">
      <dgm:prSet presAssocID="{CB50780B-7102-4673-A735-7A19E38798BA}" presName="bullet5e" presStyleLbl="node1" presStyleIdx="4" presStyleCnt="5"/>
      <dgm:spPr/>
    </dgm:pt>
    <dgm:pt modelId="{A6D98187-A663-4345-8237-07FF0CBC7F97}" type="pres">
      <dgm:prSet presAssocID="{CB50780B-7102-4673-A735-7A19E38798BA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B9F2303-135C-4CB5-8E37-BB0C7E9431CF}" type="presOf" srcId="{88FF1C02-716B-444B-A80E-971F60F66F2B}" destId="{595C8920-277A-4861-A237-15ABC1B486C2}" srcOrd="0" destOrd="0" presId="urn:microsoft.com/office/officeart/2005/8/layout/arrow2"/>
    <dgm:cxn modelId="{93CE9706-E641-42FC-B016-2B289565BC34}" type="presOf" srcId="{759B1D0A-C936-4EDF-8708-5208EFAFFCA4}" destId="{3F33D25D-493A-4044-B7D2-8A9613724091}" srcOrd="0" destOrd="0" presId="urn:microsoft.com/office/officeart/2005/8/layout/arrow2"/>
    <dgm:cxn modelId="{F1DC5A26-F43E-48D5-9590-AE5F36011260}" srcId="{F9ACF463-984D-4DDA-87E3-D1B66332861F}" destId="{CB50780B-7102-4673-A735-7A19E38798BA}" srcOrd="4" destOrd="0" parTransId="{10167FAC-1828-4D4D-82BE-544DEC05F921}" sibTransId="{E0779E10-4FBB-44A9-AF68-7D71AF86FF34}"/>
    <dgm:cxn modelId="{7A52DB2A-B7FE-47DE-BC02-EAF2495F4426}" srcId="{F9ACF463-984D-4DDA-87E3-D1B66332861F}" destId="{88FF1C02-716B-444B-A80E-971F60F66F2B}" srcOrd="0" destOrd="0" parTransId="{91982280-8F00-4A0E-A80E-0971865F51BA}" sibTransId="{0B77E8A8-39C4-40FD-B85D-23775B9666D3}"/>
    <dgm:cxn modelId="{24BA5431-ABB2-4F24-8E12-22FB1426E51C}" srcId="{F9ACF463-984D-4DDA-87E3-D1B66332861F}" destId="{759B1D0A-C936-4EDF-8708-5208EFAFFCA4}" srcOrd="2" destOrd="0" parTransId="{9CD99B43-6825-44A4-9722-18F4095A4AC0}" sibTransId="{2EF259AA-463A-4B5B-9060-B7D22AD50C9E}"/>
    <dgm:cxn modelId="{2F8D633C-9092-4C68-B4D8-CF9D0FFF50D0}" type="presOf" srcId="{C83F2613-9C89-4426-8283-376F74AC3788}" destId="{F312F39F-FB92-4EB7-B122-D7BB072E58F4}" srcOrd="0" destOrd="0" presId="urn:microsoft.com/office/officeart/2005/8/layout/arrow2"/>
    <dgm:cxn modelId="{53756C6A-4D2D-486C-AF33-85D88BBBAD22}" srcId="{F9ACF463-984D-4DDA-87E3-D1B66332861F}" destId="{950D6FFC-9AE0-46CF-AEB3-7019EB206195}" srcOrd="1" destOrd="0" parTransId="{A0D68A63-878F-4AA6-AACF-B37376419F4C}" sibTransId="{0F340D01-F1E4-49F4-9D6C-B34C059109CA}"/>
    <dgm:cxn modelId="{7364B87B-F76B-4CF0-9925-E77055A5ED4A}" type="presOf" srcId="{CB50780B-7102-4673-A735-7A19E38798BA}" destId="{A6D98187-A663-4345-8237-07FF0CBC7F97}" srcOrd="0" destOrd="0" presId="urn:microsoft.com/office/officeart/2005/8/layout/arrow2"/>
    <dgm:cxn modelId="{5540A0B6-F027-4377-BDB9-7798BB06EC95}" srcId="{F9ACF463-984D-4DDA-87E3-D1B66332861F}" destId="{C83F2613-9C89-4426-8283-376F74AC3788}" srcOrd="3" destOrd="0" parTransId="{E50D49EB-66D5-4A13-A161-2909A88C79C0}" sibTransId="{F6CD218B-C8D7-46EC-AE39-0E4263792965}"/>
    <dgm:cxn modelId="{6DDCD0D9-1609-47C3-B1AB-4AB9C066C6FC}" type="presOf" srcId="{F9ACF463-984D-4DDA-87E3-D1B66332861F}" destId="{94DDBBD8-7128-4366-A4FD-68C76DDFF52F}" srcOrd="0" destOrd="0" presId="urn:microsoft.com/office/officeart/2005/8/layout/arrow2"/>
    <dgm:cxn modelId="{B1C443F5-FE2D-4A32-BB04-17436B0F6080}" type="presOf" srcId="{950D6FFC-9AE0-46CF-AEB3-7019EB206195}" destId="{946C8138-4ACC-4C23-AE6A-B8439D1AC7CE}" srcOrd="0" destOrd="0" presId="urn:microsoft.com/office/officeart/2005/8/layout/arrow2"/>
    <dgm:cxn modelId="{A777CC3B-CE1F-49BA-B5E8-5C5651D34FD2}" type="presParOf" srcId="{94DDBBD8-7128-4366-A4FD-68C76DDFF52F}" destId="{EE335ECD-66AB-476C-B1AE-EFA510395E91}" srcOrd="0" destOrd="0" presId="urn:microsoft.com/office/officeart/2005/8/layout/arrow2"/>
    <dgm:cxn modelId="{B34F688D-B320-44C6-B742-28A18887456B}" type="presParOf" srcId="{94DDBBD8-7128-4366-A4FD-68C76DDFF52F}" destId="{BDF12ECD-019B-4970-86AA-17DBEFE115AB}" srcOrd="1" destOrd="0" presId="urn:microsoft.com/office/officeart/2005/8/layout/arrow2"/>
    <dgm:cxn modelId="{32D664BC-7587-43AD-BF53-E41F335C636C}" type="presParOf" srcId="{BDF12ECD-019B-4970-86AA-17DBEFE115AB}" destId="{CDE88EAA-9D0C-4E07-AA67-D54DF1C1FF6C}" srcOrd="0" destOrd="0" presId="urn:microsoft.com/office/officeart/2005/8/layout/arrow2"/>
    <dgm:cxn modelId="{6E91EBD8-18E6-458B-8D15-698E2911F385}" type="presParOf" srcId="{BDF12ECD-019B-4970-86AA-17DBEFE115AB}" destId="{595C8920-277A-4861-A237-15ABC1B486C2}" srcOrd="1" destOrd="0" presId="urn:microsoft.com/office/officeart/2005/8/layout/arrow2"/>
    <dgm:cxn modelId="{EAB2D2A3-C66E-4C81-B85A-DBDF52B783C5}" type="presParOf" srcId="{BDF12ECD-019B-4970-86AA-17DBEFE115AB}" destId="{4522F640-886F-413B-8910-23F9EDC54EFD}" srcOrd="2" destOrd="0" presId="urn:microsoft.com/office/officeart/2005/8/layout/arrow2"/>
    <dgm:cxn modelId="{D75B64C6-F35B-4B85-9E40-855F5F76D5DC}" type="presParOf" srcId="{BDF12ECD-019B-4970-86AA-17DBEFE115AB}" destId="{946C8138-4ACC-4C23-AE6A-B8439D1AC7CE}" srcOrd="3" destOrd="0" presId="urn:microsoft.com/office/officeart/2005/8/layout/arrow2"/>
    <dgm:cxn modelId="{50112DD0-00CB-463B-84D2-86BD27037AE8}" type="presParOf" srcId="{BDF12ECD-019B-4970-86AA-17DBEFE115AB}" destId="{86A95589-D374-4D7B-8FD3-808E05EC9E13}" srcOrd="4" destOrd="0" presId="urn:microsoft.com/office/officeart/2005/8/layout/arrow2"/>
    <dgm:cxn modelId="{E9D19DCE-3AB3-4F52-84BE-4B3C7D7853FA}" type="presParOf" srcId="{BDF12ECD-019B-4970-86AA-17DBEFE115AB}" destId="{3F33D25D-493A-4044-B7D2-8A9613724091}" srcOrd="5" destOrd="0" presId="urn:microsoft.com/office/officeart/2005/8/layout/arrow2"/>
    <dgm:cxn modelId="{C21AC1A6-6B0C-4B4A-AD1B-C98588C1F688}" type="presParOf" srcId="{BDF12ECD-019B-4970-86AA-17DBEFE115AB}" destId="{679EC0B3-E42E-49B1-9689-9F7AC3F3CB4A}" srcOrd="6" destOrd="0" presId="urn:microsoft.com/office/officeart/2005/8/layout/arrow2"/>
    <dgm:cxn modelId="{14F624DC-3AFA-483F-8440-42111CEACFB6}" type="presParOf" srcId="{BDF12ECD-019B-4970-86AA-17DBEFE115AB}" destId="{F312F39F-FB92-4EB7-B122-D7BB072E58F4}" srcOrd="7" destOrd="0" presId="urn:microsoft.com/office/officeart/2005/8/layout/arrow2"/>
    <dgm:cxn modelId="{C796398A-35C9-42B2-87E3-E1EEEBDB7659}" type="presParOf" srcId="{BDF12ECD-019B-4970-86AA-17DBEFE115AB}" destId="{81D0D6D6-5BF4-43D5-9003-C7EFAB6AE32C}" srcOrd="8" destOrd="0" presId="urn:microsoft.com/office/officeart/2005/8/layout/arrow2"/>
    <dgm:cxn modelId="{23BFFD42-6178-45CC-8456-C776DF4E2843}" type="presParOf" srcId="{BDF12ECD-019B-4970-86AA-17DBEFE115AB}" destId="{A6D98187-A663-4345-8237-07FF0CBC7F9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9C462D-6A22-4492-B741-BC414249F3C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421D93-D20A-4106-A851-98BE6F4B49B0}">
      <dgm:prSet phldrT="[Texto]"/>
      <dgm:spPr/>
      <dgm:t>
        <a:bodyPr/>
        <a:lstStyle/>
        <a:p>
          <a:r>
            <a:rPr lang="es-EC" dirty="0"/>
            <a:t>Mejorar el análisis de vulnerabilidades de las Universidades miembros de CEDIA aplicando Business </a:t>
          </a:r>
          <a:r>
            <a:rPr lang="es-EC" dirty="0" err="1"/>
            <a:t>Intelligence</a:t>
          </a:r>
          <a:r>
            <a:rPr lang="es-EC" dirty="0"/>
            <a:t>, con el fin de mitigar el impacto de los incidentes.</a:t>
          </a:r>
          <a:endParaRPr lang="es-ES" dirty="0"/>
        </a:p>
      </dgm:t>
    </dgm:pt>
    <dgm:pt modelId="{2229BD7C-0CDD-40DB-B7CE-9BABEE4A2EE0}" type="parTrans" cxnId="{F0BC6536-075F-4D35-BA96-1CE69889E412}">
      <dgm:prSet/>
      <dgm:spPr/>
      <dgm:t>
        <a:bodyPr/>
        <a:lstStyle/>
        <a:p>
          <a:endParaRPr lang="es-ES"/>
        </a:p>
      </dgm:t>
    </dgm:pt>
    <dgm:pt modelId="{E499CCC9-E817-4532-A0A8-CDEB03B89463}" type="sibTrans" cxnId="{F0BC6536-075F-4D35-BA96-1CE69889E412}">
      <dgm:prSet/>
      <dgm:spPr/>
      <dgm:t>
        <a:bodyPr/>
        <a:lstStyle/>
        <a:p>
          <a:endParaRPr lang="es-ES"/>
        </a:p>
      </dgm:t>
    </dgm:pt>
    <dgm:pt modelId="{458CE823-2344-4F83-A57F-A2364E740F19}" type="pres">
      <dgm:prSet presAssocID="{589C462D-6A22-4492-B741-BC414249F3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FF2CAE-1E33-4E1D-9697-EC0B5E6A6C7A}" type="pres">
      <dgm:prSet presAssocID="{60421D93-D20A-4106-A851-98BE6F4B49B0}" presName="vertOne" presStyleCnt="0"/>
      <dgm:spPr/>
    </dgm:pt>
    <dgm:pt modelId="{50A7AA51-81F0-4449-8384-3ECB85EEAF59}" type="pres">
      <dgm:prSet presAssocID="{60421D93-D20A-4106-A851-98BE6F4B49B0}" presName="txOne" presStyleLbl="node0" presStyleIdx="0" presStyleCnt="1" custLinFactNeighborX="0" custLinFactNeighborY="-25310">
        <dgm:presLayoutVars>
          <dgm:chPref val="3"/>
        </dgm:presLayoutVars>
      </dgm:prSet>
      <dgm:spPr/>
    </dgm:pt>
    <dgm:pt modelId="{BAE9BBB0-E735-4962-AB02-059290111050}" type="pres">
      <dgm:prSet presAssocID="{60421D93-D20A-4106-A851-98BE6F4B49B0}" presName="horzOne" presStyleCnt="0"/>
      <dgm:spPr/>
    </dgm:pt>
  </dgm:ptLst>
  <dgm:cxnLst>
    <dgm:cxn modelId="{F0BC6536-075F-4D35-BA96-1CE69889E412}" srcId="{589C462D-6A22-4492-B741-BC414249F3C2}" destId="{60421D93-D20A-4106-A851-98BE6F4B49B0}" srcOrd="0" destOrd="0" parTransId="{2229BD7C-0CDD-40DB-B7CE-9BABEE4A2EE0}" sibTransId="{E499CCC9-E817-4532-A0A8-CDEB03B89463}"/>
    <dgm:cxn modelId="{37A8349A-DB9D-4C5C-A32A-048E34E7474D}" type="presOf" srcId="{60421D93-D20A-4106-A851-98BE6F4B49B0}" destId="{50A7AA51-81F0-4449-8384-3ECB85EEAF59}" srcOrd="0" destOrd="0" presId="urn:microsoft.com/office/officeart/2005/8/layout/hierarchy4"/>
    <dgm:cxn modelId="{AF233AFC-C79D-4451-885E-3468DA773EF9}" type="presOf" srcId="{589C462D-6A22-4492-B741-BC414249F3C2}" destId="{458CE823-2344-4F83-A57F-A2364E740F19}" srcOrd="0" destOrd="0" presId="urn:microsoft.com/office/officeart/2005/8/layout/hierarchy4"/>
    <dgm:cxn modelId="{47856123-1B2C-49DB-B85D-003D53F7BD9B}" type="presParOf" srcId="{458CE823-2344-4F83-A57F-A2364E740F19}" destId="{D2FF2CAE-1E33-4E1D-9697-EC0B5E6A6C7A}" srcOrd="0" destOrd="0" presId="urn:microsoft.com/office/officeart/2005/8/layout/hierarchy4"/>
    <dgm:cxn modelId="{D2197C32-3001-4CD3-9ADE-82163443EF2E}" type="presParOf" srcId="{D2FF2CAE-1E33-4E1D-9697-EC0B5E6A6C7A}" destId="{50A7AA51-81F0-4449-8384-3ECB85EEAF59}" srcOrd="0" destOrd="0" presId="urn:microsoft.com/office/officeart/2005/8/layout/hierarchy4"/>
    <dgm:cxn modelId="{983D5EB0-94C6-4E1B-B955-B7DC0FE94476}" type="presParOf" srcId="{D2FF2CAE-1E33-4E1D-9697-EC0B5E6A6C7A}" destId="{BAE9BBB0-E735-4962-AB02-0592901110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9AC228-51A7-422B-BC11-21327E2B58F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795F90-1081-494F-A7B6-2D7E4E4717A4}">
      <dgm:prSet phldrT="[Texto]"/>
      <dgm:spPr/>
      <dgm:t>
        <a:bodyPr/>
        <a:lstStyle/>
        <a:p>
          <a:r>
            <a:rPr lang="es-ES" dirty="0"/>
            <a:t>Los datos en tiempo real, se deberán actualizar automáticamente.</a:t>
          </a:r>
        </a:p>
      </dgm:t>
    </dgm:pt>
    <dgm:pt modelId="{45FD58A0-D4C7-46B2-AAAF-39CB7540AAA5}" type="parTrans" cxnId="{0FD5C2EF-1C69-4555-9F33-809F2ACC92DF}">
      <dgm:prSet/>
      <dgm:spPr/>
      <dgm:t>
        <a:bodyPr/>
        <a:lstStyle/>
        <a:p>
          <a:endParaRPr lang="es-ES"/>
        </a:p>
      </dgm:t>
    </dgm:pt>
    <dgm:pt modelId="{D5C432CC-94AD-423A-97E7-1D4EDAE43637}" type="sibTrans" cxnId="{0FD5C2EF-1C69-4555-9F33-809F2ACC92DF}">
      <dgm:prSet/>
      <dgm:spPr/>
      <dgm:t>
        <a:bodyPr/>
        <a:lstStyle/>
        <a:p>
          <a:endParaRPr lang="es-ES"/>
        </a:p>
      </dgm:t>
    </dgm:pt>
    <dgm:pt modelId="{36221DE4-85A0-4D98-9717-BAA2021D985B}">
      <dgm:prSet phldrT="[Texto]"/>
      <dgm:spPr/>
      <dgm:t>
        <a:bodyPr/>
        <a:lstStyle/>
        <a:p>
          <a:r>
            <a:rPr lang="es-ES"/>
            <a:t>Ante errores suscitados en los procesos ETL, este notificará del problema enviando un e-mail al Administrador del sistema.</a:t>
          </a:r>
          <a:endParaRPr lang="es-ES" dirty="0"/>
        </a:p>
      </dgm:t>
    </dgm:pt>
    <dgm:pt modelId="{E45965C9-6734-4309-8960-5BBC3FA49DC2}" type="parTrans" cxnId="{EF15B20D-879C-41D6-AADE-4EEED0B94CD2}">
      <dgm:prSet/>
      <dgm:spPr/>
      <dgm:t>
        <a:bodyPr/>
        <a:lstStyle/>
        <a:p>
          <a:endParaRPr lang="es-ES"/>
        </a:p>
      </dgm:t>
    </dgm:pt>
    <dgm:pt modelId="{B9C717B4-F540-4B4A-8A9B-E12C89D74BC7}" type="sibTrans" cxnId="{EF15B20D-879C-41D6-AADE-4EEED0B94CD2}">
      <dgm:prSet/>
      <dgm:spPr/>
      <dgm:t>
        <a:bodyPr/>
        <a:lstStyle/>
        <a:p>
          <a:endParaRPr lang="es-ES"/>
        </a:p>
      </dgm:t>
    </dgm:pt>
    <dgm:pt modelId="{5EB6F270-1F36-48D1-AA61-8C5DE721FFAE}">
      <dgm:prSet phldrT="[Texto]"/>
      <dgm:spPr/>
      <dgm:t>
        <a:bodyPr/>
        <a:lstStyle/>
        <a:p>
          <a:r>
            <a:rPr lang="es-ES" dirty="0"/>
            <a:t>El sistema permitirá a los usuarios designar que niveles de seguridad desean registrar, tanto para </a:t>
          </a:r>
          <a:r>
            <a:rPr lang="es-ES" dirty="0" err="1"/>
            <a:t>Snort</a:t>
          </a:r>
          <a:r>
            <a:rPr lang="es-ES" dirty="0"/>
            <a:t> como para </a:t>
          </a:r>
          <a:r>
            <a:rPr lang="es-ES" dirty="0" err="1"/>
            <a:t>Passive</a:t>
          </a:r>
          <a:r>
            <a:rPr lang="es-ES" dirty="0"/>
            <a:t> </a:t>
          </a:r>
          <a:r>
            <a:rPr lang="es-ES" dirty="0" err="1"/>
            <a:t>Vulnerability</a:t>
          </a:r>
          <a:r>
            <a:rPr lang="es-ES" dirty="0"/>
            <a:t> Scanner.</a:t>
          </a:r>
        </a:p>
      </dgm:t>
    </dgm:pt>
    <dgm:pt modelId="{F3C5EADE-4CAE-479D-A07D-D86E243DF404}" type="parTrans" cxnId="{D97EDD0A-BBF0-4544-9221-229C035FA296}">
      <dgm:prSet/>
      <dgm:spPr/>
      <dgm:t>
        <a:bodyPr/>
        <a:lstStyle/>
        <a:p>
          <a:endParaRPr lang="es-ES"/>
        </a:p>
      </dgm:t>
    </dgm:pt>
    <dgm:pt modelId="{A79CFC45-B9C3-4297-A2D6-19FC419ACCC5}" type="sibTrans" cxnId="{D97EDD0A-BBF0-4544-9221-229C035FA296}">
      <dgm:prSet/>
      <dgm:spPr/>
      <dgm:t>
        <a:bodyPr/>
        <a:lstStyle/>
        <a:p>
          <a:endParaRPr lang="es-ES"/>
        </a:p>
      </dgm:t>
    </dgm:pt>
    <dgm:pt modelId="{805DE46E-EC6F-4E98-9D4B-C930225E83D1}" type="pres">
      <dgm:prSet presAssocID="{869AC228-51A7-422B-BC11-21327E2B58F3}" presName="Name0" presStyleCnt="0">
        <dgm:presLayoutVars>
          <dgm:chMax/>
          <dgm:chPref/>
          <dgm:dir/>
        </dgm:presLayoutVars>
      </dgm:prSet>
      <dgm:spPr/>
    </dgm:pt>
    <dgm:pt modelId="{6B0E5C23-8DB6-4818-8ED0-F8AEF484B8D9}" type="pres">
      <dgm:prSet presAssocID="{F0795F90-1081-494F-A7B6-2D7E4E4717A4}" presName="parenttextcomposite" presStyleCnt="0"/>
      <dgm:spPr/>
    </dgm:pt>
    <dgm:pt modelId="{0C0D5C74-0EEE-40C6-97C0-99A5FECB2F18}" type="pres">
      <dgm:prSet presAssocID="{F0795F90-1081-494F-A7B6-2D7E4E4717A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F489C69-DF7B-4574-8CBD-3800B0D5DBA3}" type="pres">
      <dgm:prSet presAssocID="{F0795F90-1081-494F-A7B6-2D7E4E4717A4}" presName="parallelogramComposite" presStyleCnt="0"/>
      <dgm:spPr/>
    </dgm:pt>
    <dgm:pt modelId="{76972CA0-530F-4BD8-86EE-E0911E8E05CE}" type="pres">
      <dgm:prSet presAssocID="{F0795F90-1081-494F-A7B6-2D7E4E4717A4}" presName="parallelogram1" presStyleLbl="alignNode1" presStyleIdx="0" presStyleCnt="21"/>
      <dgm:spPr/>
    </dgm:pt>
    <dgm:pt modelId="{519DEA02-5D57-45CD-ACCE-F76E57E2F577}" type="pres">
      <dgm:prSet presAssocID="{F0795F90-1081-494F-A7B6-2D7E4E4717A4}" presName="parallelogram2" presStyleLbl="alignNode1" presStyleIdx="1" presStyleCnt="21"/>
      <dgm:spPr/>
    </dgm:pt>
    <dgm:pt modelId="{7042145C-8E00-4F95-B055-EFC8808DE363}" type="pres">
      <dgm:prSet presAssocID="{F0795F90-1081-494F-A7B6-2D7E4E4717A4}" presName="parallelogram3" presStyleLbl="alignNode1" presStyleIdx="2" presStyleCnt="21"/>
      <dgm:spPr/>
    </dgm:pt>
    <dgm:pt modelId="{92CE98F3-A73E-40AD-ACB5-F029BFC3BB4A}" type="pres">
      <dgm:prSet presAssocID="{F0795F90-1081-494F-A7B6-2D7E4E4717A4}" presName="parallelogram4" presStyleLbl="alignNode1" presStyleIdx="3" presStyleCnt="21"/>
      <dgm:spPr/>
    </dgm:pt>
    <dgm:pt modelId="{C86F79DC-1705-47E6-9D1F-74D40500AEE7}" type="pres">
      <dgm:prSet presAssocID="{F0795F90-1081-494F-A7B6-2D7E4E4717A4}" presName="parallelogram5" presStyleLbl="alignNode1" presStyleIdx="4" presStyleCnt="21"/>
      <dgm:spPr/>
    </dgm:pt>
    <dgm:pt modelId="{E1DD9B97-8676-4398-B54D-B13D514185E6}" type="pres">
      <dgm:prSet presAssocID="{F0795F90-1081-494F-A7B6-2D7E4E4717A4}" presName="parallelogram6" presStyleLbl="alignNode1" presStyleIdx="5" presStyleCnt="21"/>
      <dgm:spPr/>
    </dgm:pt>
    <dgm:pt modelId="{8B198EFC-2134-4581-A9B7-0D78931EFF2B}" type="pres">
      <dgm:prSet presAssocID="{F0795F90-1081-494F-A7B6-2D7E4E4717A4}" presName="parallelogram7" presStyleLbl="alignNode1" presStyleIdx="6" presStyleCnt="21"/>
      <dgm:spPr/>
    </dgm:pt>
    <dgm:pt modelId="{C48F6BCA-22FF-4ED6-A460-4D5F01D61984}" type="pres">
      <dgm:prSet presAssocID="{D5C432CC-94AD-423A-97E7-1D4EDAE43637}" presName="sibTrans" presStyleCnt="0"/>
      <dgm:spPr/>
    </dgm:pt>
    <dgm:pt modelId="{A877E11A-C10D-485A-8D77-303DF7061DC3}" type="pres">
      <dgm:prSet presAssocID="{36221DE4-85A0-4D98-9717-BAA2021D985B}" presName="parenttextcomposite" presStyleCnt="0"/>
      <dgm:spPr/>
    </dgm:pt>
    <dgm:pt modelId="{7724BD45-331C-4E7C-B9BE-30457ADA75C9}" type="pres">
      <dgm:prSet presAssocID="{36221DE4-85A0-4D98-9717-BAA2021D985B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CA81E04-F1D7-4923-9E75-97FE8F882FF9}" type="pres">
      <dgm:prSet presAssocID="{36221DE4-85A0-4D98-9717-BAA2021D985B}" presName="parallelogramComposite" presStyleCnt="0"/>
      <dgm:spPr/>
    </dgm:pt>
    <dgm:pt modelId="{162D3FA9-5EF0-459F-BB53-A664C3BF1316}" type="pres">
      <dgm:prSet presAssocID="{36221DE4-85A0-4D98-9717-BAA2021D985B}" presName="parallelogram1" presStyleLbl="alignNode1" presStyleIdx="7" presStyleCnt="21"/>
      <dgm:spPr/>
    </dgm:pt>
    <dgm:pt modelId="{AECC3D04-8D0E-488F-A2F1-B4A50CA98A47}" type="pres">
      <dgm:prSet presAssocID="{36221DE4-85A0-4D98-9717-BAA2021D985B}" presName="parallelogram2" presStyleLbl="alignNode1" presStyleIdx="8" presStyleCnt="21"/>
      <dgm:spPr/>
    </dgm:pt>
    <dgm:pt modelId="{B9BCCB58-643A-4D98-ACE5-261A2B19FE10}" type="pres">
      <dgm:prSet presAssocID="{36221DE4-85A0-4D98-9717-BAA2021D985B}" presName="parallelogram3" presStyleLbl="alignNode1" presStyleIdx="9" presStyleCnt="21"/>
      <dgm:spPr/>
    </dgm:pt>
    <dgm:pt modelId="{3382ED38-F534-456D-B60F-D7C82CF75290}" type="pres">
      <dgm:prSet presAssocID="{36221DE4-85A0-4D98-9717-BAA2021D985B}" presName="parallelogram4" presStyleLbl="alignNode1" presStyleIdx="10" presStyleCnt="21"/>
      <dgm:spPr/>
    </dgm:pt>
    <dgm:pt modelId="{8EB34F9F-859D-4E2F-9FFD-09B4DCDC6134}" type="pres">
      <dgm:prSet presAssocID="{36221DE4-85A0-4D98-9717-BAA2021D985B}" presName="parallelogram5" presStyleLbl="alignNode1" presStyleIdx="11" presStyleCnt="21"/>
      <dgm:spPr/>
    </dgm:pt>
    <dgm:pt modelId="{17AE44B9-5CF4-46FB-BC94-701182C7C9C2}" type="pres">
      <dgm:prSet presAssocID="{36221DE4-85A0-4D98-9717-BAA2021D985B}" presName="parallelogram6" presStyleLbl="alignNode1" presStyleIdx="12" presStyleCnt="21"/>
      <dgm:spPr/>
    </dgm:pt>
    <dgm:pt modelId="{974B4601-8085-4665-BF2E-73CEFAC802CB}" type="pres">
      <dgm:prSet presAssocID="{36221DE4-85A0-4D98-9717-BAA2021D985B}" presName="parallelogram7" presStyleLbl="alignNode1" presStyleIdx="13" presStyleCnt="21"/>
      <dgm:spPr/>
    </dgm:pt>
    <dgm:pt modelId="{BBB3B0E3-616B-47E8-84D4-8D140B5293B8}" type="pres">
      <dgm:prSet presAssocID="{B9C717B4-F540-4B4A-8A9B-E12C89D74BC7}" presName="sibTrans" presStyleCnt="0"/>
      <dgm:spPr/>
    </dgm:pt>
    <dgm:pt modelId="{ABEA7B79-29DB-449F-803B-7D570A4B1DC1}" type="pres">
      <dgm:prSet presAssocID="{5EB6F270-1F36-48D1-AA61-8C5DE721FFAE}" presName="parenttextcomposite" presStyleCnt="0"/>
      <dgm:spPr/>
    </dgm:pt>
    <dgm:pt modelId="{C0DC06B1-BE94-4F30-86AD-1B98C76FFFC7}" type="pres">
      <dgm:prSet presAssocID="{5EB6F270-1F36-48D1-AA61-8C5DE721FFAE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FF40D92-2371-438B-A096-30946C4FAA14}" type="pres">
      <dgm:prSet presAssocID="{5EB6F270-1F36-48D1-AA61-8C5DE721FFAE}" presName="parallelogramComposite" presStyleCnt="0"/>
      <dgm:spPr/>
    </dgm:pt>
    <dgm:pt modelId="{6404F926-7E0B-4170-8587-9EFD2EC13546}" type="pres">
      <dgm:prSet presAssocID="{5EB6F270-1F36-48D1-AA61-8C5DE721FFAE}" presName="parallelogram1" presStyleLbl="alignNode1" presStyleIdx="14" presStyleCnt="21"/>
      <dgm:spPr/>
    </dgm:pt>
    <dgm:pt modelId="{02F75328-4C6D-4666-9F7A-375023390963}" type="pres">
      <dgm:prSet presAssocID="{5EB6F270-1F36-48D1-AA61-8C5DE721FFAE}" presName="parallelogram2" presStyleLbl="alignNode1" presStyleIdx="15" presStyleCnt="21"/>
      <dgm:spPr/>
    </dgm:pt>
    <dgm:pt modelId="{E0B1A0BA-8C69-4DF8-8FB1-125F36BBFAED}" type="pres">
      <dgm:prSet presAssocID="{5EB6F270-1F36-48D1-AA61-8C5DE721FFAE}" presName="parallelogram3" presStyleLbl="alignNode1" presStyleIdx="16" presStyleCnt="21"/>
      <dgm:spPr/>
    </dgm:pt>
    <dgm:pt modelId="{8E1AC5D3-9B69-4367-8384-309140E7A93F}" type="pres">
      <dgm:prSet presAssocID="{5EB6F270-1F36-48D1-AA61-8C5DE721FFAE}" presName="parallelogram4" presStyleLbl="alignNode1" presStyleIdx="17" presStyleCnt="21"/>
      <dgm:spPr/>
    </dgm:pt>
    <dgm:pt modelId="{CB1ADBD6-053A-447F-BB45-677CEFDA79EE}" type="pres">
      <dgm:prSet presAssocID="{5EB6F270-1F36-48D1-AA61-8C5DE721FFAE}" presName="parallelogram5" presStyleLbl="alignNode1" presStyleIdx="18" presStyleCnt="21"/>
      <dgm:spPr/>
    </dgm:pt>
    <dgm:pt modelId="{77671AE2-8EF2-4256-9C26-DDA0C37C3EC9}" type="pres">
      <dgm:prSet presAssocID="{5EB6F270-1F36-48D1-AA61-8C5DE721FFAE}" presName="parallelogram6" presStyleLbl="alignNode1" presStyleIdx="19" presStyleCnt="21"/>
      <dgm:spPr/>
    </dgm:pt>
    <dgm:pt modelId="{D7BE61A9-BF95-404A-AA7A-6CE8A0FA31A1}" type="pres">
      <dgm:prSet presAssocID="{5EB6F270-1F36-48D1-AA61-8C5DE721FFAE}" presName="parallelogram7" presStyleLbl="alignNode1" presStyleIdx="20" presStyleCnt="21"/>
      <dgm:spPr/>
    </dgm:pt>
  </dgm:ptLst>
  <dgm:cxnLst>
    <dgm:cxn modelId="{D97EDD0A-BBF0-4544-9221-229C035FA296}" srcId="{869AC228-51A7-422B-BC11-21327E2B58F3}" destId="{5EB6F270-1F36-48D1-AA61-8C5DE721FFAE}" srcOrd="2" destOrd="0" parTransId="{F3C5EADE-4CAE-479D-A07D-D86E243DF404}" sibTransId="{A79CFC45-B9C3-4297-A2D6-19FC419ACCC5}"/>
    <dgm:cxn modelId="{EF15B20D-879C-41D6-AADE-4EEED0B94CD2}" srcId="{869AC228-51A7-422B-BC11-21327E2B58F3}" destId="{36221DE4-85A0-4D98-9717-BAA2021D985B}" srcOrd="1" destOrd="0" parTransId="{E45965C9-6734-4309-8960-5BBC3FA49DC2}" sibTransId="{B9C717B4-F540-4B4A-8A9B-E12C89D74BC7}"/>
    <dgm:cxn modelId="{4365082C-92B9-4643-BD83-906654D4399E}" type="presOf" srcId="{5EB6F270-1F36-48D1-AA61-8C5DE721FFAE}" destId="{C0DC06B1-BE94-4F30-86AD-1B98C76FFFC7}" srcOrd="0" destOrd="0" presId="urn:microsoft.com/office/officeart/2008/layout/VerticalAccentList"/>
    <dgm:cxn modelId="{3CE17CB0-6F72-4D86-9888-041C4653B43A}" type="presOf" srcId="{36221DE4-85A0-4D98-9717-BAA2021D985B}" destId="{7724BD45-331C-4E7C-B9BE-30457ADA75C9}" srcOrd="0" destOrd="0" presId="urn:microsoft.com/office/officeart/2008/layout/VerticalAccentList"/>
    <dgm:cxn modelId="{0FD5C2EF-1C69-4555-9F33-809F2ACC92DF}" srcId="{869AC228-51A7-422B-BC11-21327E2B58F3}" destId="{F0795F90-1081-494F-A7B6-2D7E4E4717A4}" srcOrd="0" destOrd="0" parTransId="{45FD58A0-D4C7-46B2-AAAF-39CB7540AAA5}" sibTransId="{D5C432CC-94AD-423A-97E7-1D4EDAE43637}"/>
    <dgm:cxn modelId="{9B9ECDEF-3852-4993-A817-C6C52A9368D9}" type="presOf" srcId="{869AC228-51A7-422B-BC11-21327E2B58F3}" destId="{805DE46E-EC6F-4E98-9D4B-C930225E83D1}" srcOrd="0" destOrd="0" presId="urn:microsoft.com/office/officeart/2008/layout/VerticalAccentList"/>
    <dgm:cxn modelId="{F192B0F2-E22A-4058-B866-BC4DCD07B929}" type="presOf" srcId="{F0795F90-1081-494F-A7B6-2D7E4E4717A4}" destId="{0C0D5C74-0EEE-40C6-97C0-99A5FECB2F18}" srcOrd="0" destOrd="0" presId="urn:microsoft.com/office/officeart/2008/layout/VerticalAccentList"/>
    <dgm:cxn modelId="{FE9B3292-34C8-404D-B33A-5EF5750A0666}" type="presParOf" srcId="{805DE46E-EC6F-4E98-9D4B-C930225E83D1}" destId="{6B0E5C23-8DB6-4818-8ED0-F8AEF484B8D9}" srcOrd="0" destOrd="0" presId="urn:microsoft.com/office/officeart/2008/layout/VerticalAccentList"/>
    <dgm:cxn modelId="{055E12D8-3656-4CFE-BC78-F07114D04A34}" type="presParOf" srcId="{6B0E5C23-8DB6-4818-8ED0-F8AEF484B8D9}" destId="{0C0D5C74-0EEE-40C6-97C0-99A5FECB2F18}" srcOrd="0" destOrd="0" presId="urn:microsoft.com/office/officeart/2008/layout/VerticalAccentList"/>
    <dgm:cxn modelId="{E18EE0D6-FFDC-44D5-A3FA-9ED8FCE5BBC5}" type="presParOf" srcId="{805DE46E-EC6F-4E98-9D4B-C930225E83D1}" destId="{2F489C69-DF7B-4574-8CBD-3800B0D5DBA3}" srcOrd="1" destOrd="0" presId="urn:microsoft.com/office/officeart/2008/layout/VerticalAccentList"/>
    <dgm:cxn modelId="{D83AF8A0-B834-41B6-AA6D-F8F8345261B2}" type="presParOf" srcId="{2F489C69-DF7B-4574-8CBD-3800B0D5DBA3}" destId="{76972CA0-530F-4BD8-86EE-E0911E8E05CE}" srcOrd="0" destOrd="0" presId="urn:microsoft.com/office/officeart/2008/layout/VerticalAccentList"/>
    <dgm:cxn modelId="{9DCB10A5-CC41-47BD-97DD-0A9D49DF1231}" type="presParOf" srcId="{2F489C69-DF7B-4574-8CBD-3800B0D5DBA3}" destId="{519DEA02-5D57-45CD-ACCE-F76E57E2F577}" srcOrd="1" destOrd="0" presId="urn:microsoft.com/office/officeart/2008/layout/VerticalAccentList"/>
    <dgm:cxn modelId="{7F055F7E-8B5C-4007-8857-1DCB8A540E02}" type="presParOf" srcId="{2F489C69-DF7B-4574-8CBD-3800B0D5DBA3}" destId="{7042145C-8E00-4F95-B055-EFC8808DE363}" srcOrd="2" destOrd="0" presId="urn:microsoft.com/office/officeart/2008/layout/VerticalAccentList"/>
    <dgm:cxn modelId="{5276E95B-98E2-483E-8C92-CD5FED1DC922}" type="presParOf" srcId="{2F489C69-DF7B-4574-8CBD-3800B0D5DBA3}" destId="{92CE98F3-A73E-40AD-ACB5-F029BFC3BB4A}" srcOrd="3" destOrd="0" presId="urn:microsoft.com/office/officeart/2008/layout/VerticalAccentList"/>
    <dgm:cxn modelId="{57C9D151-F005-445D-8D35-EBC2D425E09B}" type="presParOf" srcId="{2F489C69-DF7B-4574-8CBD-3800B0D5DBA3}" destId="{C86F79DC-1705-47E6-9D1F-74D40500AEE7}" srcOrd="4" destOrd="0" presId="urn:microsoft.com/office/officeart/2008/layout/VerticalAccentList"/>
    <dgm:cxn modelId="{3D8D95EF-3AAA-4CE0-913F-6971DC4664AE}" type="presParOf" srcId="{2F489C69-DF7B-4574-8CBD-3800B0D5DBA3}" destId="{E1DD9B97-8676-4398-B54D-B13D514185E6}" srcOrd="5" destOrd="0" presId="urn:microsoft.com/office/officeart/2008/layout/VerticalAccentList"/>
    <dgm:cxn modelId="{94965B1C-B024-4B72-9F85-19549C84FE43}" type="presParOf" srcId="{2F489C69-DF7B-4574-8CBD-3800B0D5DBA3}" destId="{8B198EFC-2134-4581-A9B7-0D78931EFF2B}" srcOrd="6" destOrd="0" presId="urn:microsoft.com/office/officeart/2008/layout/VerticalAccentList"/>
    <dgm:cxn modelId="{96F85C69-63C1-4A59-98A5-65C6A4BD4974}" type="presParOf" srcId="{805DE46E-EC6F-4E98-9D4B-C930225E83D1}" destId="{C48F6BCA-22FF-4ED6-A460-4D5F01D61984}" srcOrd="2" destOrd="0" presId="urn:microsoft.com/office/officeart/2008/layout/VerticalAccentList"/>
    <dgm:cxn modelId="{59DB25A8-A108-432F-AC4E-B2EC6F5F883C}" type="presParOf" srcId="{805DE46E-EC6F-4E98-9D4B-C930225E83D1}" destId="{A877E11A-C10D-485A-8D77-303DF7061DC3}" srcOrd="3" destOrd="0" presId="urn:microsoft.com/office/officeart/2008/layout/VerticalAccentList"/>
    <dgm:cxn modelId="{B121FD68-ABD4-4108-9337-48A2A400ECBB}" type="presParOf" srcId="{A877E11A-C10D-485A-8D77-303DF7061DC3}" destId="{7724BD45-331C-4E7C-B9BE-30457ADA75C9}" srcOrd="0" destOrd="0" presId="urn:microsoft.com/office/officeart/2008/layout/VerticalAccentList"/>
    <dgm:cxn modelId="{06764F45-F7E1-4A8C-85D0-F528D334818E}" type="presParOf" srcId="{805DE46E-EC6F-4E98-9D4B-C930225E83D1}" destId="{7CA81E04-F1D7-4923-9E75-97FE8F882FF9}" srcOrd="4" destOrd="0" presId="urn:microsoft.com/office/officeart/2008/layout/VerticalAccentList"/>
    <dgm:cxn modelId="{539F8E50-FCE9-4BEC-82F2-1ADABBD00F4A}" type="presParOf" srcId="{7CA81E04-F1D7-4923-9E75-97FE8F882FF9}" destId="{162D3FA9-5EF0-459F-BB53-A664C3BF1316}" srcOrd="0" destOrd="0" presId="urn:microsoft.com/office/officeart/2008/layout/VerticalAccentList"/>
    <dgm:cxn modelId="{09450A7E-962C-468F-AFD4-F19DC73B4E11}" type="presParOf" srcId="{7CA81E04-F1D7-4923-9E75-97FE8F882FF9}" destId="{AECC3D04-8D0E-488F-A2F1-B4A50CA98A47}" srcOrd="1" destOrd="0" presId="urn:microsoft.com/office/officeart/2008/layout/VerticalAccentList"/>
    <dgm:cxn modelId="{BF2CDF26-A98B-4E9E-8C02-196B8375DB74}" type="presParOf" srcId="{7CA81E04-F1D7-4923-9E75-97FE8F882FF9}" destId="{B9BCCB58-643A-4D98-ACE5-261A2B19FE10}" srcOrd="2" destOrd="0" presId="urn:microsoft.com/office/officeart/2008/layout/VerticalAccentList"/>
    <dgm:cxn modelId="{F25DD4FC-5E00-4AF1-BF67-4DC93F31E70B}" type="presParOf" srcId="{7CA81E04-F1D7-4923-9E75-97FE8F882FF9}" destId="{3382ED38-F534-456D-B60F-D7C82CF75290}" srcOrd="3" destOrd="0" presId="urn:microsoft.com/office/officeart/2008/layout/VerticalAccentList"/>
    <dgm:cxn modelId="{3EAFD3B1-4C76-40A6-BF7A-74EB6A4BD4F9}" type="presParOf" srcId="{7CA81E04-F1D7-4923-9E75-97FE8F882FF9}" destId="{8EB34F9F-859D-4E2F-9FFD-09B4DCDC6134}" srcOrd="4" destOrd="0" presId="urn:microsoft.com/office/officeart/2008/layout/VerticalAccentList"/>
    <dgm:cxn modelId="{D55C705E-DA1B-464B-884D-C5985FFF4236}" type="presParOf" srcId="{7CA81E04-F1D7-4923-9E75-97FE8F882FF9}" destId="{17AE44B9-5CF4-46FB-BC94-701182C7C9C2}" srcOrd="5" destOrd="0" presId="urn:microsoft.com/office/officeart/2008/layout/VerticalAccentList"/>
    <dgm:cxn modelId="{2F07AD16-7CCE-46CE-A669-C3537805B893}" type="presParOf" srcId="{7CA81E04-F1D7-4923-9E75-97FE8F882FF9}" destId="{974B4601-8085-4665-BF2E-73CEFAC802CB}" srcOrd="6" destOrd="0" presId="urn:microsoft.com/office/officeart/2008/layout/VerticalAccentList"/>
    <dgm:cxn modelId="{A62CEB0F-882A-4B38-8A14-D668CE55BF46}" type="presParOf" srcId="{805DE46E-EC6F-4E98-9D4B-C930225E83D1}" destId="{BBB3B0E3-616B-47E8-84D4-8D140B5293B8}" srcOrd="5" destOrd="0" presId="urn:microsoft.com/office/officeart/2008/layout/VerticalAccentList"/>
    <dgm:cxn modelId="{47601DFF-572F-4340-A90A-B3EFF8FB60D8}" type="presParOf" srcId="{805DE46E-EC6F-4E98-9D4B-C930225E83D1}" destId="{ABEA7B79-29DB-449F-803B-7D570A4B1DC1}" srcOrd="6" destOrd="0" presId="urn:microsoft.com/office/officeart/2008/layout/VerticalAccentList"/>
    <dgm:cxn modelId="{8E302C28-8606-495E-879F-E6E735FFA87A}" type="presParOf" srcId="{ABEA7B79-29DB-449F-803B-7D570A4B1DC1}" destId="{C0DC06B1-BE94-4F30-86AD-1B98C76FFFC7}" srcOrd="0" destOrd="0" presId="urn:microsoft.com/office/officeart/2008/layout/VerticalAccentList"/>
    <dgm:cxn modelId="{4CEDF71E-359C-4D9E-807E-7E5BE0766CC8}" type="presParOf" srcId="{805DE46E-EC6F-4E98-9D4B-C930225E83D1}" destId="{6FF40D92-2371-438B-A096-30946C4FAA14}" srcOrd="7" destOrd="0" presId="urn:microsoft.com/office/officeart/2008/layout/VerticalAccentList"/>
    <dgm:cxn modelId="{6CC0BFB7-D2F1-42C7-ADE6-64BF2054179F}" type="presParOf" srcId="{6FF40D92-2371-438B-A096-30946C4FAA14}" destId="{6404F926-7E0B-4170-8587-9EFD2EC13546}" srcOrd="0" destOrd="0" presId="urn:microsoft.com/office/officeart/2008/layout/VerticalAccentList"/>
    <dgm:cxn modelId="{ED635F70-9FC3-4C7C-9717-BA3FD72B5AA2}" type="presParOf" srcId="{6FF40D92-2371-438B-A096-30946C4FAA14}" destId="{02F75328-4C6D-4666-9F7A-375023390963}" srcOrd="1" destOrd="0" presId="urn:microsoft.com/office/officeart/2008/layout/VerticalAccentList"/>
    <dgm:cxn modelId="{02ECDC0C-6995-4D3F-9190-91921C515DE9}" type="presParOf" srcId="{6FF40D92-2371-438B-A096-30946C4FAA14}" destId="{E0B1A0BA-8C69-4DF8-8FB1-125F36BBFAED}" srcOrd="2" destOrd="0" presId="urn:microsoft.com/office/officeart/2008/layout/VerticalAccentList"/>
    <dgm:cxn modelId="{5E1C56CE-2B71-48F3-99B3-D3E62830B936}" type="presParOf" srcId="{6FF40D92-2371-438B-A096-30946C4FAA14}" destId="{8E1AC5D3-9B69-4367-8384-309140E7A93F}" srcOrd="3" destOrd="0" presId="urn:microsoft.com/office/officeart/2008/layout/VerticalAccentList"/>
    <dgm:cxn modelId="{FB707A22-3222-4AAC-B0B8-3FCAA937DAC7}" type="presParOf" srcId="{6FF40D92-2371-438B-A096-30946C4FAA14}" destId="{CB1ADBD6-053A-447F-BB45-677CEFDA79EE}" srcOrd="4" destOrd="0" presId="urn:microsoft.com/office/officeart/2008/layout/VerticalAccentList"/>
    <dgm:cxn modelId="{AA7388EA-47E0-4DFC-A673-E634BDE132A4}" type="presParOf" srcId="{6FF40D92-2371-438B-A096-30946C4FAA14}" destId="{77671AE2-8EF2-4256-9C26-DDA0C37C3EC9}" srcOrd="5" destOrd="0" presId="urn:microsoft.com/office/officeart/2008/layout/VerticalAccentList"/>
    <dgm:cxn modelId="{3AC36993-197F-4D24-B0F3-236BB6C282A3}" type="presParOf" srcId="{6FF40D92-2371-438B-A096-30946C4FAA14}" destId="{D7BE61A9-BF95-404A-AA7A-6CE8A0FA31A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FB87EA-5CB7-4E0C-AD26-1DAB265BD53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7772E5-4AC3-4416-AEB0-EB9164E6A946}">
      <dgm:prSet phldrT="[Texto]"/>
      <dgm:spPr/>
      <dgm:t>
        <a:bodyPr/>
        <a:lstStyle/>
        <a:p>
          <a:r>
            <a:rPr lang="es-ES" dirty="0"/>
            <a:t>Autenticación de Usuario</a:t>
          </a:r>
        </a:p>
      </dgm:t>
    </dgm:pt>
    <dgm:pt modelId="{E98CCF88-1DE5-4FF3-8BEA-76DBEA6028E8}" type="parTrans" cxnId="{C89073C0-6423-4847-8F04-45F9B7E42F85}">
      <dgm:prSet/>
      <dgm:spPr/>
      <dgm:t>
        <a:bodyPr/>
        <a:lstStyle/>
        <a:p>
          <a:endParaRPr lang="es-ES"/>
        </a:p>
      </dgm:t>
    </dgm:pt>
    <dgm:pt modelId="{5C856745-7C6C-435C-9D23-8EE3C77F54EA}" type="sibTrans" cxnId="{C89073C0-6423-4847-8F04-45F9B7E42F85}">
      <dgm:prSet/>
      <dgm:spPr/>
      <dgm:t>
        <a:bodyPr/>
        <a:lstStyle/>
        <a:p>
          <a:endParaRPr lang="es-ES"/>
        </a:p>
      </dgm:t>
    </dgm:pt>
    <dgm:pt modelId="{A7141313-B6F3-4D9E-825C-9EEFC9A0E899}">
      <dgm:prSet phldrT="[Texto]"/>
      <dgm:spPr/>
      <dgm:t>
        <a:bodyPr/>
        <a:lstStyle/>
        <a:p>
          <a:r>
            <a:rPr lang="es-ES" dirty="0"/>
            <a:t>Visualizar </a:t>
          </a:r>
          <a:r>
            <a:rPr lang="es-ES" dirty="0" err="1"/>
            <a:t>Dashboard</a:t>
          </a:r>
          <a:r>
            <a:rPr lang="es-ES" dirty="0"/>
            <a:t> PVS</a:t>
          </a:r>
        </a:p>
      </dgm:t>
    </dgm:pt>
    <dgm:pt modelId="{95DC0D10-3075-4BC2-857C-0274BB5F375A}" type="parTrans" cxnId="{A2861FEE-2F05-4040-80EA-F63DA1DD665F}">
      <dgm:prSet/>
      <dgm:spPr/>
      <dgm:t>
        <a:bodyPr/>
        <a:lstStyle/>
        <a:p>
          <a:endParaRPr lang="es-ES"/>
        </a:p>
      </dgm:t>
    </dgm:pt>
    <dgm:pt modelId="{34F93732-534A-4BD1-A315-7F106862F13A}" type="sibTrans" cxnId="{A2861FEE-2F05-4040-80EA-F63DA1DD665F}">
      <dgm:prSet/>
      <dgm:spPr/>
      <dgm:t>
        <a:bodyPr/>
        <a:lstStyle/>
        <a:p>
          <a:endParaRPr lang="es-ES"/>
        </a:p>
      </dgm:t>
    </dgm:pt>
    <dgm:pt modelId="{DA747637-6EBD-4CCF-BB03-1C929BD84406}">
      <dgm:prSet phldrT="[Texto]"/>
      <dgm:spPr/>
      <dgm:t>
        <a:bodyPr/>
        <a:lstStyle/>
        <a:p>
          <a:r>
            <a:rPr lang="es-ES" dirty="0"/>
            <a:t>Visualizar Reportes</a:t>
          </a:r>
        </a:p>
      </dgm:t>
    </dgm:pt>
    <dgm:pt modelId="{FD58D982-5B9A-4C32-931C-3F2AAD8807DB}" type="parTrans" cxnId="{B71B1D14-F156-477F-B364-FE0E0B94390B}">
      <dgm:prSet/>
      <dgm:spPr/>
    </dgm:pt>
    <dgm:pt modelId="{42147E74-F1BE-4D0C-B625-AF7FD2448BE6}" type="sibTrans" cxnId="{B71B1D14-F156-477F-B364-FE0E0B94390B}">
      <dgm:prSet/>
      <dgm:spPr/>
    </dgm:pt>
    <dgm:pt modelId="{B57BDD4F-4958-4CFB-84BB-73AD123145F0}">
      <dgm:prSet phldrT="[Texto]"/>
      <dgm:spPr/>
      <dgm:t>
        <a:bodyPr/>
        <a:lstStyle/>
        <a:p>
          <a:r>
            <a:rPr lang="es-ES" dirty="0"/>
            <a:t>Visualizar </a:t>
          </a:r>
          <a:r>
            <a:rPr lang="es-ES" dirty="0" err="1"/>
            <a:t>Dashboard</a:t>
          </a:r>
          <a:r>
            <a:rPr lang="es-ES" dirty="0"/>
            <a:t> </a:t>
          </a:r>
          <a:r>
            <a:rPr lang="es-ES" dirty="0" err="1"/>
            <a:t>Snort</a:t>
          </a:r>
          <a:endParaRPr lang="es-ES" dirty="0"/>
        </a:p>
      </dgm:t>
    </dgm:pt>
    <dgm:pt modelId="{A0169C3E-1392-4CC6-B377-9354D227F805}" type="parTrans" cxnId="{37161D2E-5638-41E5-83AB-C9D6258A931A}">
      <dgm:prSet/>
      <dgm:spPr/>
    </dgm:pt>
    <dgm:pt modelId="{1D7CD4E6-79E6-4921-92D7-930765B74EE3}" type="sibTrans" cxnId="{37161D2E-5638-41E5-83AB-C9D6258A931A}">
      <dgm:prSet/>
      <dgm:spPr/>
    </dgm:pt>
    <dgm:pt modelId="{807752FB-9184-47C2-B7E2-B4C9D164B57C}">
      <dgm:prSet phldrT="[Texto]"/>
      <dgm:spPr/>
      <dgm:t>
        <a:bodyPr/>
        <a:lstStyle/>
        <a:p>
          <a:r>
            <a:rPr lang="es-ES" dirty="0"/>
            <a:t>Acceder a </a:t>
          </a:r>
          <a:r>
            <a:rPr lang="es-ES" dirty="0" err="1"/>
            <a:t>Pentaho</a:t>
          </a:r>
          <a:endParaRPr lang="es-ES" dirty="0"/>
        </a:p>
      </dgm:t>
    </dgm:pt>
    <dgm:pt modelId="{151C49C4-1D35-4FA9-A0BF-BF51D864BA9B}" type="parTrans" cxnId="{B5AFC262-BD62-4816-9607-BA121D3DBD25}">
      <dgm:prSet/>
      <dgm:spPr/>
    </dgm:pt>
    <dgm:pt modelId="{CD62E276-6837-428F-A889-D4499A48633D}" type="sibTrans" cxnId="{B5AFC262-BD62-4816-9607-BA121D3DBD25}">
      <dgm:prSet/>
      <dgm:spPr/>
    </dgm:pt>
    <dgm:pt modelId="{AD13A132-11E7-42FC-B5C0-0980FEADF091}">
      <dgm:prSet phldrT="[Texto]"/>
      <dgm:spPr/>
      <dgm:t>
        <a:bodyPr/>
        <a:lstStyle/>
        <a:p>
          <a:r>
            <a:rPr lang="es-ES" dirty="0"/>
            <a:t>Impresión de </a:t>
          </a:r>
          <a:r>
            <a:rPr lang="es-ES" dirty="0" err="1"/>
            <a:t>Dashboards</a:t>
          </a:r>
          <a:r>
            <a:rPr lang="es-ES" dirty="0"/>
            <a:t>.</a:t>
          </a:r>
        </a:p>
      </dgm:t>
    </dgm:pt>
    <dgm:pt modelId="{765B656E-B57C-4ADD-AA01-51CD4924D216}" type="parTrans" cxnId="{98D385D1-2ACA-432C-9191-C9C595B0C086}">
      <dgm:prSet/>
      <dgm:spPr/>
    </dgm:pt>
    <dgm:pt modelId="{07E592A4-66A5-4782-8388-29F592910CEC}" type="sibTrans" cxnId="{98D385D1-2ACA-432C-9191-C9C595B0C086}">
      <dgm:prSet/>
      <dgm:spPr/>
    </dgm:pt>
    <dgm:pt modelId="{917E9616-69E0-4A60-9678-0659C28E445C}">
      <dgm:prSet phldrT="[Texto]"/>
      <dgm:spPr/>
      <dgm:t>
        <a:bodyPr/>
        <a:lstStyle/>
        <a:p>
          <a:r>
            <a:rPr lang="es-ES" dirty="0"/>
            <a:t>Exportación a Excel de las Tablas de </a:t>
          </a:r>
          <a:r>
            <a:rPr lang="es-ES" dirty="0" err="1"/>
            <a:t>Dashboard</a:t>
          </a:r>
          <a:endParaRPr lang="es-ES" dirty="0"/>
        </a:p>
      </dgm:t>
    </dgm:pt>
    <dgm:pt modelId="{102E9EBB-6838-47EE-9FA8-DDFE0CDCCBDA}" type="parTrans" cxnId="{8DFBDF0C-36C9-460E-B78B-F4A3B9B0D315}">
      <dgm:prSet/>
      <dgm:spPr/>
    </dgm:pt>
    <dgm:pt modelId="{45F27F27-7ECC-45AA-AB11-8F7B2B723072}" type="sibTrans" cxnId="{8DFBDF0C-36C9-460E-B78B-F4A3B9B0D315}">
      <dgm:prSet/>
      <dgm:spPr/>
    </dgm:pt>
    <dgm:pt modelId="{AD22B249-F626-4709-8F7C-08063DD24C85}" type="pres">
      <dgm:prSet presAssocID="{A6FB87EA-5CB7-4E0C-AD26-1DAB265BD538}" presName="Name0" presStyleCnt="0">
        <dgm:presLayoutVars>
          <dgm:chMax/>
          <dgm:chPref/>
          <dgm:dir/>
        </dgm:presLayoutVars>
      </dgm:prSet>
      <dgm:spPr/>
    </dgm:pt>
    <dgm:pt modelId="{7D48A8C8-822D-414A-B283-D7D47B938C9F}" type="pres">
      <dgm:prSet presAssocID="{AD13A132-11E7-42FC-B5C0-0980FEADF091}" presName="parenttextcomposite" presStyleCnt="0"/>
      <dgm:spPr/>
    </dgm:pt>
    <dgm:pt modelId="{4574DAEE-90EC-441D-94A6-24B184EE5072}" type="pres">
      <dgm:prSet presAssocID="{AD13A132-11E7-42FC-B5C0-0980FEADF091}" presName="parenttext" presStyleLbl="revTx" presStyleIdx="0" presStyleCnt="7">
        <dgm:presLayoutVars>
          <dgm:chMax/>
          <dgm:chPref val="2"/>
          <dgm:bulletEnabled val="1"/>
        </dgm:presLayoutVars>
      </dgm:prSet>
      <dgm:spPr/>
    </dgm:pt>
    <dgm:pt modelId="{2B9B6E6B-BAEE-4DDA-9A31-E3765269EDDC}" type="pres">
      <dgm:prSet presAssocID="{AD13A132-11E7-42FC-B5C0-0980FEADF091}" presName="parallelogramComposite" presStyleCnt="0"/>
      <dgm:spPr/>
    </dgm:pt>
    <dgm:pt modelId="{8D25E808-CF92-40E8-8B65-CDE759BB11FF}" type="pres">
      <dgm:prSet presAssocID="{AD13A132-11E7-42FC-B5C0-0980FEADF091}" presName="parallelogram1" presStyleLbl="alignNode1" presStyleIdx="0" presStyleCnt="49"/>
      <dgm:spPr/>
    </dgm:pt>
    <dgm:pt modelId="{3A53E9D9-3B58-45B9-A0B0-688B465341CA}" type="pres">
      <dgm:prSet presAssocID="{AD13A132-11E7-42FC-B5C0-0980FEADF091}" presName="parallelogram2" presStyleLbl="alignNode1" presStyleIdx="1" presStyleCnt="49"/>
      <dgm:spPr/>
    </dgm:pt>
    <dgm:pt modelId="{AC0C2FD5-4E92-499F-89F5-F09A8BF0BD25}" type="pres">
      <dgm:prSet presAssocID="{AD13A132-11E7-42FC-B5C0-0980FEADF091}" presName="parallelogram3" presStyleLbl="alignNode1" presStyleIdx="2" presStyleCnt="49"/>
      <dgm:spPr/>
    </dgm:pt>
    <dgm:pt modelId="{30BBC1B6-7119-4C16-8F6E-8775081D9AC1}" type="pres">
      <dgm:prSet presAssocID="{AD13A132-11E7-42FC-B5C0-0980FEADF091}" presName="parallelogram4" presStyleLbl="alignNode1" presStyleIdx="3" presStyleCnt="49"/>
      <dgm:spPr/>
    </dgm:pt>
    <dgm:pt modelId="{F8D0CFE8-3260-4AC3-BD24-651CF3FCB5AA}" type="pres">
      <dgm:prSet presAssocID="{AD13A132-11E7-42FC-B5C0-0980FEADF091}" presName="parallelogram5" presStyleLbl="alignNode1" presStyleIdx="4" presStyleCnt="49"/>
      <dgm:spPr/>
    </dgm:pt>
    <dgm:pt modelId="{8BCEE7D4-5DDD-4846-BC39-876492ED312A}" type="pres">
      <dgm:prSet presAssocID="{AD13A132-11E7-42FC-B5C0-0980FEADF091}" presName="parallelogram6" presStyleLbl="alignNode1" presStyleIdx="5" presStyleCnt="49"/>
      <dgm:spPr/>
    </dgm:pt>
    <dgm:pt modelId="{E877CF62-4176-450F-9F77-123CB2A49ABE}" type="pres">
      <dgm:prSet presAssocID="{AD13A132-11E7-42FC-B5C0-0980FEADF091}" presName="parallelogram7" presStyleLbl="alignNode1" presStyleIdx="6" presStyleCnt="49"/>
      <dgm:spPr/>
    </dgm:pt>
    <dgm:pt modelId="{027CBC49-E20B-4F09-A2E2-ACDB461AAE86}" type="pres">
      <dgm:prSet presAssocID="{07E592A4-66A5-4782-8388-29F592910CEC}" presName="sibTrans" presStyleCnt="0"/>
      <dgm:spPr/>
    </dgm:pt>
    <dgm:pt modelId="{3839F50D-3EAA-4D24-829F-8CDAF8117FED}" type="pres">
      <dgm:prSet presAssocID="{917E9616-69E0-4A60-9678-0659C28E445C}" presName="parenttextcomposite" presStyleCnt="0"/>
      <dgm:spPr/>
    </dgm:pt>
    <dgm:pt modelId="{F8FB7273-BE32-4B0A-8D27-C5960F4046FC}" type="pres">
      <dgm:prSet presAssocID="{917E9616-69E0-4A60-9678-0659C28E445C}" presName="parenttext" presStyleLbl="revTx" presStyleIdx="1" presStyleCnt="7">
        <dgm:presLayoutVars>
          <dgm:chMax/>
          <dgm:chPref val="2"/>
          <dgm:bulletEnabled val="1"/>
        </dgm:presLayoutVars>
      </dgm:prSet>
      <dgm:spPr/>
    </dgm:pt>
    <dgm:pt modelId="{9192CD80-7EB6-4595-A99F-BAFDE82B378F}" type="pres">
      <dgm:prSet presAssocID="{917E9616-69E0-4A60-9678-0659C28E445C}" presName="parallelogramComposite" presStyleCnt="0"/>
      <dgm:spPr/>
    </dgm:pt>
    <dgm:pt modelId="{54805F27-06EE-4522-AD02-373D7EB1462C}" type="pres">
      <dgm:prSet presAssocID="{917E9616-69E0-4A60-9678-0659C28E445C}" presName="parallelogram1" presStyleLbl="alignNode1" presStyleIdx="7" presStyleCnt="49"/>
      <dgm:spPr/>
    </dgm:pt>
    <dgm:pt modelId="{2C112D74-1DCC-49AE-9E02-36A98BF5D677}" type="pres">
      <dgm:prSet presAssocID="{917E9616-69E0-4A60-9678-0659C28E445C}" presName="parallelogram2" presStyleLbl="alignNode1" presStyleIdx="8" presStyleCnt="49"/>
      <dgm:spPr/>
    </dgm:pt>
    <dgm:pt modelId="{01BFF825-89B1-44FD-A904-B489E369FBFA}" type="pres">
      <dgm:prSet presAssocID="{917E9616-69E0-4A60-9678-0659C28E445C}" presName="parallelogram3" presStyleLbl="alignNode1" presStyleIdx="9" presStyleCnt="49"/>
      <dgm:spPr/>
    </dgm:pt>
    <dgm:pt modelId="{930905C9-3F5F-4C74-8EA2-24E4F645E25C}" type="pres">
      <dgm:prSet presAssocID="{917E9616-69E0-4A60-9678-0659C28E445C}" presName="parallelogram4" presStyleLbl="alignNode1" presStyleIdx="10" presStyleCnt="49"/>
      <dgm:spPr/>
    </dgm:pt>
    <dgm:pt modelId="{43B1D5D2-D132-46BE-B6F5-61CC74A64BC9}" type="pres">
      <dgm:prSet presAssocID="{917E9616-69E0-4A60-9678-0659C28E445C}" presName="parallelogram5" presStyleLbl="alignNode1" presStyleIdx="11" presStyleCnt="49"/>
      <dgm:spPr/>
    </dgm:pt>
    <dgm:pt modelId="{0BAD5088-9EFB-4988-9B69-EFE1FCA48A21}" type="pres">
      <dgm:prSet presAssocID="{917E9616-69E0-4A60-9678-0659C28E445C}" presName="parallelogram6" presStyleLbl="alignNode1" presStyleIdx="12" presStyleCnt="49"/>
      <dgm:spPr/>
    </dgm:pt>
    <dgm:pt modelId="{04865B42-AF85-4E53-BB3B-5C0BCF657C0A}" type="pres">
      <dgm:prSet presAssocID="{917E9616-69E0-4A60-9678-0659C28E445C}" presName="parallelogram7" presStyleLbl="alignNode1" presStyleIdx="13" presStyleCnt="49"/>
      <dgm:spPr/>
    </dgm:pt>
    <dgm:pt modelId="{08743DCE-19BE-416B-AB25-B3AE0BEF22E2}" type="pres">
      <dgm:prSet presAssocID="{45F27F27-7ECC-45AA-AB11-8F7B2B723072}" presName="sibTrans" presStyleCnt="0"/>
      <dgm:spPr/>
    </dgm:pt>
    <dgm:pt modelId="{5E439499-4EB3-40B3-BC45-DB2A12102D3C}" type="pres">
      <dgm:prSet presAssocID="{367772E5-4AC3-4416-AEB0-EB9164E6A946}" presName="parenttextcomposite" presStyleCnt="0"/>
      <dgm:spPr/>
    </dgm:pt>
    <dgm:pt modelId="{FB0029D2-46BE-4D4C-A347-9AFA736E9890}" type="pres">
      <dgm:prSet presAssocID="{367772E5-4AC3-4416-AEB0-EB9164E6A946}" presName="parenttext" presStyleLbl="revTx" presStyleIdx="2" presStyleCnt="7">
        <dgm:presLayoutVars>
          <dgm:chMax/>
          <dgm:chPref val="2"/>
          <dgm:bulletEnabled val="1"/>
        </dgm:presLayoutVars>
      </dgm:prSet>
      <dgm:spPr/>
    </dgm:pt>
    <dgm:pt modelId="{02494C6F-C8B5-4D60-94E7-9D4C86FADAA8}" type="pres">
      <dgm:prSet presAssocID="{367772E5-4AC3-4416-AEB0-EB9164E6A946}" presName="parallelogramComposite" presStyleCnt="0"/>
      <dgm:spPr/>
    </dgm:pt>
    <dgm:pt modelId="{8B479D0F-42A6-42A1-9BBB-5D68077F3D35}" type="pres">
      <dgm:prSet presAssocID="{367772E5-4AC3-4416-AEB0-EB9164E6A946}" presName="parallelogram1" presStyleLbl="alignNode1" presStyleIdx="14" presStyleCnt="49"/>
      <dgm:spPr/>
    </dgm:pt>
    <dgm:pt modelId="{A6C22938-6CB8-488A-A4FD-4F04C451E8F9}" type="pres">
      <dgm:prSet presAssocID="{367772E5-4AC3-4416-AEB0-EB9164E6A946}" presName="parallelogram2" presStyleLbl="alignNode1" presStyleIdx="15" presStyleCnt="49"/>
      <dgm:spPr/>
    </dgm:pt>
    <dgm:pt modelId="{491E533D-55AC-4180-9DF4-D75C74FC317C}" type="pres">
      <dgm:prSet presAssocID="{367772E5-4AC3-4416-AEB0-EB9164E6A946}" presName="parallelogram3" presStyleLbl="alignNode1" presStyleIdx="16" presStyleCnt="49"/>
      <dgm:spPr/>
    </dgm:pt>
    <dgm:pt modelId="{F10AC285-826C-43CE-882F-B12467BA46E4}" type="pres">
      <dgm:prSet presAssocID="{367772E5-4AC3-4416-AEB0-EB9164E6A946}" presName="parallelogram4" presStyleLbl="alignNode1" presStyleIdx="17" presStyleCnt="49"/>
      <dgm:spPr/>
    </dgm:pt>
    <dgm:pt modelId="{F2BB3642-6620-456C-83D1-14CFD5E03A95}" type="pres">
      <dgm:prSet presAssocID="{367772E5-4AC3-4416-AEB0-EB9164E6A946}" presName="parallelogram5" presStyleLbl="alignNode1" presStyleIdx="18" presStyleCnt="49"/>
      <dgm:spPr/>
    </dgm:pt>
    <dgm:pt modelId="{E302FF6A-C2E0-4AA5-B89E-B7DB99A0BEBD}" type="pres">
      <dgm:prSet presAssocID="{367772E5-4AC3-4416-AEB0-EB9164E6A946}" presName="parallelogram6" presStyleLbl="alignNode1" presStyleIdx="19" presStyleCnt="49"/>
      <dgm:spPr/>
    </dgm:pt>
    <dgm:pt modelId="{45512A31-E28C-43CC-9508-AC7B7606FB10}" type="pres">
      <dgm:prSet presAssocID="{367772E5-4AC3-4416-AEB0-EB9164E6A946}" presName="parallelogram7" presStyleLbl="alignNode1" presStyleIdx="20" presStyleCnt="49"/>
      <dgm:spPr/>
    </dgm:pt>
    <dgm:pt modelId="{57C4938E-512E-44E1-AC46-8619F32A6870}" type="pres">
      <dgm:prSet presAssocID="{5C856745-7C6C-435C-9D23-8EE3C77F54EA}" presName="sibTrans" presStyleCnt="0"/>
      <dgm:spPr/>
    </dgm:pt>
    <dgm:pt modelId="{3DC5ED21-9BEA-4125-A86F-165F23E3E8EC}" type="pres">
      <dgm:prSet presAssocID="{A7141313-B6F3-4D9E-825C-9EEFC9A0E899}" presName="parenttextcomposite" presStyleCnt="0"/>
      <dgm:spPr/>
    </dgm:pt>
    <dgm:pt modelId="{A9725C82-86C7-44FB-9AFC-56A43CC9FFF4}" type="pres">
      <dgm:prSet presAssocID="{A7141313-B6F3-4D9E-825C-9EEFC9A0E899}" presName="parenttext" presStyleLbl="revTx" presStyleIdx="3" presStyleCnt="7">
        <dgm:presLayoutVars>
          <dgm:chMax/>
          <dgm:chPref val="2"/>
          <dgm:bulletEnabled val="1"/>
        </dgm:presLayoutVars>
      </dgm:prSet>
      <dgm:spPr/>
    </dgm:pt>
    <dgm:pt modelId="{999B5F11-62F6-45E1-8F82-F49FC989F894}" type="pres">
      <dgm:prSet presAssocID="{A7141313-B6F3-4D9E-825C-9EEFC9A0E899}" presName="parallelogramComposite" presStyleCnt="0"/>
      <dgm:spPr/>
    </dgm:pt>
    <dgm:pt modelId="{A6E251D0-04E4-4040-984E-5B076334F15D}" type="pres">
      <dgm:prSet presAssocID="{A7141313-B6F3-4D9E-825C-9EEFC9A0E899}" presName="parallelogram1" presStyleLbl="alignNode1" presStyleIdx="21" presStyleCnt="49"/>
      <dgm:spPr/>
    </dgm:pt>
    <dgm:pt modelId="{205DB74B-AE63-4B0F-9C20-F97A4D7D6AD7}" type="pres">
      <dgm:prSet presAssocID="{A7141313-B6F3-4D9E-825C-9EEFC9A0E899}" presName="parallelogram2" presStyleLbl="alignNode1" presStyleIdx="22" presStyleCnt="49"/>
      <dgm:spPr/>
    </dgm:pt>
    <dgm:pt modelId="{4456699A-4F25-4FDE-8B56-822EA4B18AAF}" type="pres">
      <dgm:prSet presAssocID="{A7141313-B6F3-4D9E-825C-9EEFC9A0E899}" presName="parallelogram3" presStyleLbl="alignNode1" presStyleIdx="23" presStyleCnt="49"/>
      <dgm:spPr/>
    </dgm:pt>
    <dgm:pt modelId="{850598D9-1CD4-4549-8783-8463FF706C2D}" type="pres">
      <dgm:prSet presAssocID="{A7141313-B6F3-4D9E-825C-9EEFC9A0E899}" presName="parallelogram4" presStyleLbl="alignNode1" presStyleIdx="24" presStyleCnt="49"/>
      <dgm:spPr/>
    </dgm:pt>
    <dgm:pt modelId="{706A12BE-52DE-4D05-93C2-F0D99D1913BC}" type="pres">
      <dgm:prSet presAssocID="{A7141313-B6F3-4D9E-825C-9EEFC9A0E899}" presName="parallelogram5" presStyleLbl="alignNode1" presStyleIdx="25" presStyleCnt="49"/>
      <dgm:spPr/>
    </dgm:pt>
    <dgm:pt modelId="{5DEEE63C-22D6-49AC-AB21-BAE5AD4A263F}" type="pres">
      <dgm:prSet presAssocID="{A7141313-B6F3-4D9E-825C-9EEFC9A0E899}" presName="parallelogram6" presStyleLbl="alignNode1" presStyleIdx="26" presStyleCnt="49"/>
      <dgm:spPr/>
    </dgm:pt>
    <dgm:pt modelId="{FB522127-8037-485B-B8BE-93BB9EC447FC}" type="pres">
      <dgm:prSet presAssocID="{A7141313-B6F3-4D9E-825C-9EEFC9A0E899}" presName="parallelogram7" presStyleLbl="alignNode1" presStyleIdx="27" presStyleCnt="49"/>
      <dgm:spPr/>
    </dgm:pt>
    <dgm:pt modelId="{CE7DF976-8863-4BA5-8A7E-ACEB9A74C6C4}" type="pres">
      <dgm:prSet presAssocID="{34F93732-534A-4BD1-A315-7F106862F13A}" presName="sibTrans" presStyleCnt="0"/>
      <dgm:spPr/>
    </dgm:pt>
    <dgm:pt modelId="{9B099E17-AA38-4715-8B24-0D4E10A759E7}" type="pres">
      <dgm:prSet presAssocID="{DA747637-6EBD-4CCF-BB03-1C929BD84406}" presName="parenttextcomposite" presStyleCnt="0"/>
      <dgm:spPr/>
    </dgm:pt>
    <dgm:pt modelId="{B9517AEC-4DFF-4BC1-A19C-96774CF553B3}" type="pres">
      <dgm:prSet presAssocID="{DA747637-6EBD-4CCF-BB03-1C929BD84406}" presName="parenttext" presStyleLbl="revTx" presStyleIdx="4" presStyleCnt="7">
        <dgm:presLayoutVars>
          <dgm:chMax/>
          <dgm:chPref val="2"/>
          <dgm:bulletEnabled val="1"/>
        </dgm:presLayoutVars>
      </dgm:prSet>
      <dgm:spPr/>
    </dgm:pt>
    <dgm:pt modelId="{B290226A-0F96-452A-B776-14CBE8D1C0B3}" type="pres">
      <dgm:prSet presAssocID="{DA747637-6EBD-4CCF-BB03-1C929BD84406}" presName="parallelogramComposite" presStyleCnt="0"/>
      <dgm:spPr/>
    </dgm:pt>
    <dgm:pt modelId="{DAA46045-4A2E-4316-8742-E88CE4BED7AC}" type="pres">
      <dgm:prSet presAssocID="{DA747637-6EBD-4CCF-BB03-1C929BD84406}" presName="parallelogram1" presStyleLbl="alignNode1" presStyleIdx="28" presStyleCnt="49"/>
      <dgm:spPr/>
    </dgm:pt>
    <dgm:pt modelId="{2E6154FC-9095-439B-BC5D-2D4EA7B0C802}" type="pres">
      <dgm:prSet presAssocID="{DA747637-6EBD-4CCF-BB03-1C929BD84406}" presName="parallelogram2" presStyleLbl="alignNode1" presStyleIdx="29" presStyleCnt="49"/>
      <dgm:spPr/>
    </dgm:pt>
    <dgm:pt modelId="{5EACCB40-E6EA-4D50-9416-F8551705FF3D}" type="pres">
      <dgm:prSet presAssocID="{DA747637-6EBD-4CCF-BB03-1C929BD84406}" presName="parallelogram3" presStyleLbl="alignNode1" presStyleIdx="30" presStyleCnt="49"/>
      <dgm:spPr/>
    </dgm:pt>
    <dgm:pt modelId="{7F144807-D175-4433-A9F3-AC3943D05AB0}" type="pres">
      <dgm:prSet presAssocID="{DA747637-6EBD-4CCF-BB03-1C929BD84406}" presName="parallelogram4" presStyleLbl="alignNode1" presStyleIdx="31" presStyleCnt="49"/>
      <dgm:spPr/>
    </dgm:pt>
    <dgm:pt modelId="{51496BB0-CBA7-4F42-B79E-C510839B71A2}" type="pres">
      <dgm:prSet presAssocID="{DA747637-6EBD-4CCF-BB03-1C929BD84406}" presName="parallelogram5" presStyleLbl="alignNode1" presStyleIdx="32" presStyleCnt="49"/>
      <dgm:spPr/>
    </dgm:pt>
    <dgm:pt modelId="{8348E033-F644-45D7-970A-30FBAEB06D50}" type="pres">
      <dgm:prSet presAssocID="{DA747637-6EBD-4CCF-BB03-1C929BD84406}" presName="parallelogram6" presStyleLbl="alignNode1" presStyleIdx="33" presStyleCnt="49"/>
      <dgm:spPr/>
    </dgm:pt>
    <dgm:pt modelId="{1FDF9323-388B-420E-8C08-7950C9F836AB}" type="pres">
      <dgm:prSet presAssocID="{DA747637-6EBD-4CCF-BB03-1C929BD84406}" presName="parallelogram7" presStyleLbl="alignNode1" presStyleIdx="34" presStyleCnt="49"/>
      <dgm:spPr/>
    </dgm:pt>
    <dgm:pt modelId="{DD918E21-5B20-438D-A664-AA09141234BA}" type="pres">
      <dgm:prSet presAssocID="{42147E74-F1BE-4D0C-B625-AF7FD2448BE6}" presName="sibTrans" presStyleCnt="0"/>
      <dgm:spPr/>
    </dgm:pt>
    <dgm:pt modelId="{7B4BCFCB-05A6-4713-89EF-CD2D67032CA3}" type="pres">
      <dgm:prSet presAssocID="{B57BDD4F-4958-4CFB-84BB-73AD123145F0}" presName="parenttextcomposite" presStyleCnt="0"/>
      <dgm:spPr/>
    </dgm:pt>
    <dgm:pt modelId="{0ABBAEA7-E9F0-4FDE-9A69-C41098F2BEE4}" type="pres">
      <dgm:prSet presAssocID="{B57BDD4F-4958-4CFB-84BB-73AD123145F0}" presName="parenttext" presStyleLbl="revTx" presStyleIdx="5" presStyleCnt="7">
        <dgm:presLayoutVars>
          <dgm:chMax/>
          <dgm:chPref val="2"/>
          <dgm:bulletEnabled val="1"/>
        </dgm:presLayoutVars>
      </dgm:prSet>
      <dgm:spPr/>
    </dgm:pt>
    <dgm:pt modelId="{557A7F7F-463A-49EF-BB9E-FDE6051E1CBA}" type="pres">
      <dgm:prSet presAssocID="{B57BDD4F-4958-4CFB-84BB-73AD123145F0}" presName="parallelogramComposite" presStyleCnt="0"/>
      <dgm:spPr/>
    </dgm:pt>
    <dgm:pt modelId="{AD0BB90F-EFA4-4F7F-979D-40C7D6E4BFBC}" type="pres">
      <dgm:prSet presAssocID="{B57BDD4F-4958-4CFB-84BB-73AD123145F0}" presName="parallelogram1" presStyleLbl="alignNode1" presStyleIdx="35" presStyleCnt="49"/>
      <dgm:spPr/>
    </dgm:pt>
    <dgm:pt modelId="{17771C4A-2D54-4B09-9385-E7157BE698B8}" type="pres">
      <dgm:prSet presAssocID="{B57BDD4F-4958-4CFB-84BB-73AD123145F0}" presName="parallelogram2" presStyleLbl="alignNode1" presStyleIdx="36" presStyleCnt="49"/>
      <dgm:spPr/>
    </dgm:pt>
    <dgm:pt modelId="{8925061B-ADAD-4C5E-9737-2FC5E10C1CB4}" type="pres">
      <dgm:prSet presAssocID="{B57BDD4F-4958-4CFB-84BB-73AD123145F0}" presName="parallelogram3" presStyleLbl="alignNode1" presStyleIdx="37" presStyleCnt="49"/>
      <dgm:spPr/>
    </dgm:pt>
    <dgm:pt modelId="{05D4ED43-E17A-411F-9979-3930D2BB054D}" type="pres">
      <dgm:prSet presAssocID="{B57BDD4F-4958-4CFB-84BB-73AD123145F0}" presName="parallelogram4" presStyleLbl="alignNode1" presStyleIdx="38" presStyleCnt="49"/>
      <dgm:spPr/>
    </dgm:pt>
    <dgm:pt modelId="{752017AF-C483-44D3-9198-6256B9C476D4}" type="pres">
      <dgm:prSet presAssocID="{B57BDD4F-4958-4CFB-84BB-73AD123145F0}" presName="parallelogram5" presStyleLbl="alignNode1" presStyleIdx="39" presStyleCnt="49"/>
      <dgm:spPr/>
    </dgm:pt>
    <dgm:pt modelId="{16FDFD22-5179-4C11-B923-2B10186ACCCB}" type="pres">
      <dgm:prSet presAssocID="{B57BDD4F-4958-4CFB-84BB-73AD123145F0}" presName="parallelogram6" presStyleLbl="alignNode1" presStyleIdx="40" presStyleCnt="49"/>
      <dgm:spPr/>
    </dgm:pt>
    <dgm:pt modelId="{DD515F7B-65F9-4488-BAE2-C7FB7B8277C8}" type="pres">
      <dgm:prSet presAssocID="{B57BDD4F-4958-4CFB-84BB-73AD123145F0}" presName="parallelogram7" presStyleLbl="alignNode1" presStyleIdx="41" presStyleCnt="49"/>
      <dgm:spPr/>
    </dgm:pt>
    <dgm:pt modelId="{40860775-C197-4524-8508-282E934C51BA}" type="pres">
      <dgm:prSet presAssocID="{1D7CD4E6-79E6-4921-92D7-930765B74EE3}" presName="sibTrans" presStyleCnt="0"/>
      <dgm:spPr/>
    </dgm:pt>
    <dgm:pt modelId="{677C0E9C-8CBA-451E-81A5-330EEDACBD84}" type="pres">
      <dgm:prSet presAssocID="{807752FB-9184-47C2-B7E2-B4C9D164B57C}" presName="parenttextcomposite" presStyleCnt="0"/>
      <dgm:spPr/>
    </dgm:pt>
    <dgm:pt modelId="{BB46F46C-85FA-4D7C-9A08-9B1586BD02F6}" type="pres">
      <dgm:prSet presAssocID="{807752FB-9184-47C2-B7E2-B4C9D164B57C}" presName="parenttext" presStyleLbl="revTx" presStyleIdx="6" presStyleCnt="7">
        <dgm:presLayoutVars>
          <dgm:chMax/>
          <dgm:chPref val="2"/>
          <dgm:bulletEnabled val="1"/>
        </dgm:presLayoutVars>
      </dgm:prSet>
      <dgm:spPr/>
    </dgm:pt>
    <dgm:pt modelId="{95BCBA2C-4EF6-4620-8DF6-93239C3ACBA5}" type="pres">
      <dgm:prSet presAssocID="{807752FB-9184-47C2-B7E2-B4C9D164B57C}" presName="parallelogramComposite" presStyleCnt="0"/>
      <dgm:spPr/>
    </dgm:pt>
    <dgm:pt modelId="{7E3E5630-922B-43D5-AE98-0EEFD4018F17}" type="pres">
      <dgm:prSet presAssocID="{807752FB-9184-47C2-B7E2-B4C9D164B57C}" presName="parallelogram1" presStyleLbl="alignNode1" presStyleIdx="42" presStyleCnt="49"/>
      <dgm:spPr/>
    </dgm:pt>
    <dgm:pt modelId="{FE65FADF-A7D4-439A-846D-42584E88C4F1}" type="pres">
      <dgm:prSet presAssocID="{807752FB-9184-47C2-B7E2-B4C9D164B57C}" presName="parallelogram2" presStyleLbl="alignNode1" presStyleIdx="43" presStyleCnt="49"/>
      <dgm:spPr/>
    </dgm:pt>
    <dgm:pt modelId="{C2902F89-5AE8-4FAB-956F-878EE9D93164}" type="pres">
      <dgm:prSet presAssocID="{807752FB-9184-47C2-B7E2-B4C9D164B57C}" presName="parallelogram3" presStyleLbl="alignNode1" presStyleIdx="44" presStyleCnt="49"/>
      <dgm:spPr/>
    </dgm:pt>
    <dgm:pt modelId="{9CA72025-FC5A-45DE-8D4F-02BA271734DC}" type="pres">
      <dgm:prSet presAssocID="{807752FB-9184-47C2-B7E2-B4C9D164B57C}" presName="parallelogram4" presStyleLbl="alignNode1" presStyleIdx="45" presStyleCnt="49"/>
      <dgm:spPr/>
    </dgm:pt>
    <dgm:pt modelId="{173D27CE-CD71-45DF-B8D0-FD3CB378EB6F}" type="pres">
      <dgm:prSet presAssocID="{807752FB-9184-47C2-B7E2-B4C9D164B57C}" presName="parallelogram5" presStyleLbl="alignNode1" presStyleIdx="46" presStyleCnt="49"/>
      <dgm:spPr/>
    </dgm:pt>
    <dgm:pt modelId="{9E7A02F9-89B5-4EDF-A504-3A808DD0E4E2}" type="pres">
      <dgm:prSet presAssocID="{807752FB-9184-47C2-B7E2-B4C9D164B57C}" presName="parallelogram6" presStyleLbl="alignNode1" presStyleIdx="47" presStyleCnt="49"/>
      <dgm:spPr/>
    </dgm:pt>
    <dgm:pt modelId="{28816568-50D8-4F4D-AF1D-E6213048BA8A}" type="pres">
      <dgm:prSet presAssocID="{807752FB-9184-47C2-B7E2-B4C9D164B57C}" presName="parallelogram7" presStyleLbl="alignNode1" presStyleIdx="48" presStyleCnt="49"/>
      <dgm:spPr/>
    </dgm:pt>
  </dgm:ptLst>
  <dgm:cxnLst>
    <dgm:cxn modelId="{5F3F4C07-3258-4122-81DC-7CDCA372E461}" type="presOf" srcId="{DA747637-6EBD-4CCF-BB03-1C929BD84406}" destId="{B9517AEC-4DFF-4BC1-A19C-96774CF553B3}" srcOrd="0" destOrd="0" presId="urn:microsoft.com/office/officeart/2008/layout/VerticalAccentList"/>
    <dgm:cxn modelId="{8DFBDF0C-36C9-460E-B78B-F4A3B9B0D315}" srcId="{A6FB87EA-5CB7-4E0C-AD26-1DAB265BD538}" destId="{917E9616-69E0-4A60-9678-0659C28E445C}" srcOrd="1" destOrd="0" parTransId="{102E9EBB-6838-47EE-9FA8-DDFE0CDCCBDA}" sibTransId="{45F27F27-7ECC-45AA-AB11-8F7B2B723072}"/>
    <dgm:cxn modelId="{B71B1D14-F156-477F-B364-FE0E0B94390B}" srcId="{A6FB87EA-5CB7-4E0C-AD26-1DAB265BD538}" destId="{DA747637-6EBD-4CCF-BB03-1C929BD84406}" srcOrd="4" destOrd="0" parTransId="{FD58D982-5B9A-4C32-931C-3F2AAD8807DB}" sibTransId="{42147E74-F1BE-4D0C-B625-AF7FD2448BE6}"/>
    <dgm:cxn modelId="{37161D2E-5638-41E5-83AB-C9D6258A931A}" srcId="{A6FB87EA-5CB7-4E0C-AD26-1DAB265BD538}" destId="{B57BDD4F-4958-4CFB-84BB-73AD123145F0}" srcOrd="5" destOrd="0" parTransId="{A0169C3E-1392-4CC6-B377-9354D227F805}" sibTransId="{1D7CD4E6-79E6-4921-92D7-930765B74EE3}"/>
    <dgm:cxn modelId="{B5AFC262-BD62-4816-9607-BA121D3DBD25}" srcId="{A6FB87EA-5CB7-4E0C-AD26-1DAB265BD538}" destId="{807752FB-9184-47C2-B7E2-B4C9D164B57C}" srcOrd="6" destOrd="0" parTransId="{151C49C4-1D35-4FA9-A0BF-BF51D864BA9B}" sibTransId="{CD62E276-6837-428F-A889-D4499A48633D}"/>
    <dgm:cxn modelId="{57BBC474-5108-4BE0-93AF-BAC23FEDBCAD}" type="presOf" srcId="{AD13A132-11E7-42FC-B5C0-0980FEADF091}" destId="{4574DAEE-90EC-441D-94A6-24B184EE5072}" srcOrd="0" destOrd="0" presId="urn:microsoft.com/office/officeart/2008/layout/VerticalAccentList"/>
    <dgm:cxn modelId="{27D83E89-129B-4CFA-8EA3-4F25046EC1E3}" type="presOf" srcId="{807752FB-9184-47C2-B7E2-B4C9D164B57C}" destId="{BB46F46C-85FA-4D7C-9A08-9B1586BD02F6}" srcOrd="0" destOrd="0" presId="urn:microsoft.com/office/officeart/2008/layout/VerticalAccentList"/>
    <dgm:cxn modelId="{93233392-CDD9-4205-9498-C6469B7E8292}" type="presOf" srcId="{367772E5-4AC3-4416-AEB0-EB9164E6A946}" destId="{FB0029D2-46BE-4D4C-A347-9AFA736E9890}" srcOrd="0" destOrd="0" presId="urn:microsoft.com/office/officeart/2008/layout/VerticalAccentList"/>
    <dgm:cxn modelId="{C89073C0-6423-4847-8F04-45F9B7E42F85}" srcId="{A6FB87EA-5CB7-4E0C-AD26-1DAB265BD538}" destId="{367772E5-4AC3-4416-AEB0-EB9164E6A946}" srcOrd="2" destOrd="0" parTransId="{E98CCF88-1DE5-4FF3-8BEA-76DBEA6028E8}" sibTransId="{5C856745-7C6C-435C-9D23-8EE3C77F54EA}"/>
    <dgm:cxn modelId="{9C4B22C1-3AC2-4BF6-AA98-8EE39555F5CD}" type="presOf" srcId="{917E9616-69E0-4A60-9678-0659C28E445C}" destId="{F8FB7273-BE32-4B0A-8D27-C5960F4046FC}" srcOrd="0" destOrd="0" presId="urn:microsoft.com/office/officeart/2008/layout/VerticalAccentList"/>
    <dgm:cxn modelId="{98D385D1-2ACA-432C-9191-C9C595B0C086}" srcId="{A6FB87EA-5CB7-4E0C-AD26-1DAB265BD538}" destId="{AD13A132-11E7-42FC-B5C0-0980FEADF091}" srcOrd="0" destOrd="0" parTransId="{765B656E-B57C-4ADD-AA01-51CD4924D216}" sibTransId="{07E592A4-66A5-4782-8388-29F592910CEC}"/>
    <dgm:cxn modelId="{6C164DDE-B992-4666-8B34-D9E5AB24C777}" type="presOf" srcId="{A6FB87EA-5CB7-4E0C-AD26-1DAB265BD538}" destId="{AD22B249-F626-4709-8F7C-08063DD24C85}" srcOrd="0" destOrd="0" presId="urn:microsoft.com/office/officeart/2008/layout/VerticalAccentList"/>
    <dgm:cxn modelId="{A29EA5DE-9D10-4272-AC25-A79774D615E2}" type="presOf" srcId="{A7141313-B6F3-4D9E-825C-9EEFC9A0E899}" destId="{A9725C82-86C7-44FB-9AFC-56A43CC9FFF4}" srcOrd="0" destOrd="0" presId="urn:microsoft.com/office/officeart/2008/layout/VerticalAccentList"/>
    <dgm:cxn modelId="{129F5EEA-D18D-4EEB-8BB8-A58BDEEADD47}" type="presOf" srcId="{B57BDD4F-4958-4CFB-84BB-73AD123145F0}" destId="{0ABBAEA7-E9F0-4FDE-9A69-C41098F2BEE4}" srcOrd="0" destOrd="0" presId="urn:microsoft.com/office/officeart/2008/layout/VerticalAccentList"/>
    <dgm:cxn modelId="{A2861FEE-2F05-4040-80EA-F63DA1DD665F}" srcId="{A6FB87EA-5CB7-4E0C-AD26-1DAB265BD538}" destId="{A7141313-B6F3-4D9E-825C-9EEFC9A0E899}" srcOrd="3" destOrd="0" parTransId="{95DC0D10-3075-4BC2-857C-0274BB5F375A}" sibTransId="{34F93732-534A-4BD1-A315-7F106862F13A}"/>
    <dgm:cxn modelId="{31B6BEFD-478A-4E72-953E-33120F141D62}" type="presParOf" srcId="{AD22B249-F626-4709-8F7C-08063DD24C85}" destId="{7D48A8C8-822D-414A-B283-D7D47B938C9F}" srcOrd="0" destOrd="0" presId="urn:microsoft.com/office/officeart/2008/layout/VerticalAccentList"/>
    <dgm:cxn modelId="{CA3F8EE9-FABF-48F2-BEB3-7C5E1555D71C}" type="presParOf" srcId="{7D48A8C8-822D-414A-B283-D7D47B938C9F}" destId="{4574DAEE-90EC-441D-94A6-24B184EE5072}" srcOrd="0" destOrd="0" presId="urn:microsoft.com/office/officeart/2008/layout/VerticalAccentList"/>
    <dgm:cxn modelId="{42B1033B-AF62-4616-A9FF-C72005675A88}" type="presParOf" srcId="{AD22B249-F626-4709-8F7C-08063DD24C85}" destId="{2B9B6E6B-BAEE-4DDA-9A31-E3765269EDDC}" srcOrd="1" destOrd="0" presId="urn:microsoft.com/office/officeart/2008/layout/VerticalAccentList"/>
    <dgm:cxn modelId="{32F40E05-2DB9-4A15-B354-E64184BA39F6}" type="presParOf" srcId="{2B9B6E6B-BAEE-4DDA-9A31-E3765269EDDC}" destId="{8D25E808-CF92-40E8-8B65-CDE759BB11FF}" srcOrd="0" destOrd="0" presId="urn:microsoft.com/office/officeart/2008/layout/VerticalAccentList"/>
    <dgm:cxn modelId="{CCABD33C-A6D0-4017-9E81-8D4198556B24}" type="presParOf" srcId="{2B9B6E6B-BAEE-4DDA-9A31-E3765269EDDC}" destId="{3A53E9D9-3B58-45B9-A0B0-688B465341CA}" srcOrd="1" destOrd="0" presId="urn:microsoft.com/office/officeart/2008/layout/VerticalAccentList"/>
    <dgm:cxn modelId="{3722A322-BED6-47CF-9BE6-83F7D25FD1E7}" type="presParOf" srcId="{2B9B6E6B-BAEE-4DDA-9A31-E3765269EDDC}" destId="{AC0C2FD5-4E92-499F-89F5-F09A8BF0BD25}" srcOrd="2" destOrd="0" presId="urn:microsoft.com/office/officeart/2008/layout/VerticalAccentList"/>
    <dgm:cxn modelId="{6EFCBA2C-758E-4718-9033-EB0F59A76D95}" type="presParOf" srcId="{2B9B6E6B-BAEE-4DDA-9A31-E3765269EDDC}" destId="{30BBC1B6-7119-4C16-8F6E-8775081D9AC1}" srcOrd="3" destOrd="0" presId="urn:microsoft.com/office/officeart/2008/layout/VerticalAccentList"/>
    <dgm:cxn modelId="{A679E6FF-4A08-45D2-A4D6-1E9967959A71}" type="presParOf" srcId="{2B9B6E6B-BAEE-4DDA-9A31-E3765269EDDC}" destId="{F8D0CFE8-3260-4AC3-BD24-651CF3FCB5AA}" srcOrd="4" destOrd="0" presId="urn:microsoft.com/office/officeart/2008/layout/VerticalAccentList"/>
    <dgm:cxn modelId="{76187BF3-B8B3-4F27-8B69-6D69AEE1A347}" type="presParOf" srcId="{2B9B6E6B-BAEE-4DDA-9A31-E3765269EDDC}" destId="{8BCEE7D4-5DDD-4846-BC39-876492ED312A}" srcOrd="5" destOrd="0" presId="urn:microsoft.com/office/officeart/2008/layout/VerticalAccentList"/>
    <dgm:cxn modelId="{99637891-7A08-48C7-987F-225F016D11C1}" type="presParOf" srcId="{2B9B6E6B-BAEE-4DDA-9A31-E3765269EDDC}" destId="{E877CF62-4176-450F-9F77-123CB2A49ABE}" srcOrd="6" destOrd="0" presId="urn:microsoft.com/office/officeart/2008/layout/VerticalAccentList"/>
    <dgm:cxn modelId="{72A23FD3-15C8-4D59-9519-9BA41C6168D6}" type="presParOf" srcId="{AD22B249-F626-4709-8F7C-08063DD24C85}" destId="{027CBC49-E20B-4F09-A2E2-ACDB461AAE86}" srcOrd="2" destOrd="0" presId="urn:microsoft.com/office/officeart/2008/layout/VerticalAccentList"/>
    <dgm:cxn modelId="{288B2B7A-0B71-4C11-9F1E-B7C6F1C91A04}" type="presParOf" srcId="{AD22B249-F626-4709-8F7C-08063DD24C85}" destId="{3839F50D-3EAA-4D24-829F-8CDAF8117FED}" srcOrd="3" destOrd="0" presId="urn:microsoft.com/office/officeart/2008/layout/VerticalAccentList"/>
    <dgm:cxn modelId="{88FE08DA-5331-4658-AE19-0A71B9B0690E}" type="presParOf" srcId="{3839F50D-3EAA-4D24-829F-8CDAF8117FED}" destId="{F8FB7273-BE32-4B0A-8D27-C5960F4046FC}" srcOrd="0" destOrd="0" presId="urn:microsoft.com/office/officeart/2008/layout/VerticalAccentList"/>
    <dgm:cxn modelId="{E8A33D03-A02B-4610-8771-C566A19F629F}" type="presParOf" srcId="{AD22B249-F626-4709-8F7C-08063DD24C85}" destId="{9192CD80-7EB6-4595-A99F-BAFDE82B378F}" srcOrd="4" destOrd="0" presId="urn:microsoft.com/office/officeart/2008/layout/VerticalAccentList"/>
    <dgm:cxn modelId="{6C39F2CE-22A0-44D0-8F4F-880674C0BC90}" type="presParOf" srcId="{9192CD80-7EB6-4595-A99F-BAFDE82B378F}" destId="{54805F27-06EE-4522-AD02-373D7EB1462C}" srcOrd="0" destOrd="0" presId="urn:microsoft.com/office/officeart/2008/layout/VerticalAccentList"/>
    <dgm:cxn modelId="{09671FBB-5F30-40A4-B025-1EF127F29914}" type="presParOf" srcId="{9192CD80-7EB6-4595-A99F-BAFDE82B378F}" destId="{2C112D74-1DCC-49AE-9E02-36A98BF5D677}" srcOrd="1" destOrd="0" presId="urn:microsoft.com/office/officeart/2008/layout/VerticalAccentList"/>
    <dgm:cxn modelId="{66004FB9-CB7B-4E25-9E28-ABE2DAC5B395}" type="presParOf" srcId="{9192CD80-7EB6-4595-A99F-BAFDE82B378F}" destId="{01BFF825-89B1-44FD-A904-B489E369FBFA}" srcOrd="2" destOrd="0" presId="urn:microsoft.com/office/officeart/2008/layout/VerticalAccentList"/>
    <dgm:cxn modelId="{2C2C94A8-850C-43DC-9529-623FC5921C07}" type="presParOf" srcId="{9192CD80-7EB6-4595-A99F-BAFDE82B378F}" destId="{930905C9-3F5F-4C74-8EA2-24E4F645E25C}" srcOrd="3" destOrd="0" presId="urn:microsoft.com/office/officeart/2008/layout/VerticalAccentList"/>
    <dgm:cxn modelId="{A34B1CEE-F704-454D-B69B-9DC67946F092}" type="presParOf" srcId="{9192CD80-7EB6-4595-A99F-BAFDE82B378F}" destId="{43B1D5D2-D132-46BE-B6F5-61CC74A64BC9}" srcOrd="4" destOrd="0" presId="urn:microsoft.com/office/officeart/2008/layout/VerticalAccentList"/>
    <dgm:cxn modelId="{98364121-10EA-4C8B-80E1-10422882363D}" type="presParOf" srcId="{9192CD80-7EB6-4595-A99F-BAFDE82B378F}" destId="{0BAD5088-9EFB-4988-9B69-EFE1FCA48A21}" srcOrd="5" destOrd="0" presId="urn:microsoft.com/office/officeart/2008/layout/VerticalAccentList"/>
    <dgm:cxn modelId="{EC93D2C9-1D5F-45D4-BBF6-1728876F33CE}" type="presParOf" srcId="{9192CD80-7EB6-4595-A99F-BAFDE82B378F}" destId="{04865B42-AF85-4E53-BB3B-5C0BCF657C0A}" srcOrd="6" destOrd="0" presId="urn:microsoft.com/office/officeart/2008/layout/VerticalAccentList"/>
    <dgm:cxn modelId="{C035DF1F-648F-4409-93D1-9C23E09B35CD}" type="presParOf" srcId="{AD22B249-F626-4709-8F7C-08063DD24C85}" destId="{08743DCE-19BE-416B-AB25-B3AE0BEF22E2}" srcOrd="5" destOrd="0" presId="urn:microsoft.com/office/officeart/2008/layout/VerticalAccentList"/>
    <dgm:cxn modelId="{475D78E5-1ACF-4CA9-BC84-6308F7DEF82B}" type="presParOf" srcId="{AD22B249-F626-4709-8F7C-08063DD24C85}" destId="{5E439499-4EB3-40B3-BC45-DB2A12102D3C}" srcOrd="6" destOrd="0" presId="urn:microsoft.com/office/officeart/2008/layout/VerticalAccentList"/>
    <dgm:cxn modelId="{7FB54C67-6467-402D-836C-6BA6A04F79C0}" type="presParOf" srcId="{5E439499-4EB3-40B3-BC45-DB2A12102D3C}" destId="{FB0029D2-46BE-4D4C-A347-9AFA736E9890}" srcOrd="0" destOrd="0" presId="urn:microsoft.com/office/officeart/2008/layout/VerticalAccentList"/>
    <dgm:cxn modelId="{58161643-6FE9-4567-834A-24AFCC82A9E0}" type="presParOf" srcId="{AD22B249-F626-4709-8F7C-08063DD24C85}" destId="{02494C6F-C8B5-4D60-94E7-9D4C86FADAA8}" srcOrd="7" destOrd="0" presId="urn:microsoft.com/office/officeart/2008/layout/VerticalAccentList"/>
    <dgm:cxn modelId="{1DE87665-FF36-4E98-8DC2-6E98BC9BF181}" type="presParOf" srcId="{02494C6F-C8B5-4D60-94E7-9D4C86FADAA8}" destId="{8B479D0F-42A6-42A1-9BBB-5D68077F3D35}" srcOrd="0" destOrd="0" presId="urn:microsoft.com/office/officeart/2008/layout/VerticalAccentList"/>
    <dgm:cxn modelId="{5CE1774F-31B1-4498-81BE-274CCC0C6A77}" type="presParOf" srcId="{02494C6F-C8B5-4D60-94E7-9D4C86FADAA8}" destId="{A6C22938-6CB8-488A-A4FD-4F04C451E8F9}" srcOrd="1" destOrd="0" presId="urn:microsoft.com/office/officeart/2008/layout/VerticalAccentList"/>
    <dgm:cxn modelId="{449B8481-E7C9-4C36-A92F-ADE43F19430A}" type="presParOf" srcId="{02494C6F-C8B5-4D60-94E7-9D4C86FADAA8}" destId="{491E533D-55AC-4180-9DF4-D75C74FC317C}" srcOrd="2" destOrd="0" presId="urn:microsoft.com/office/officeart/2008/layout/VerticalAccentList"/>
    <dgm:cxn modelId="{5B4C937D-EE30-4598-AB1D-D0FCFF5E8B92}" type="presParOf" srcId="{02494C6F-C8B5-4D60-94E7-9D4C86FADAA8}" destId="{F10AC285-826C-43CE-882F-B12467BA46E4}" srcOrd="3" destOrd="0" presId="urn:microsoft.com/office/officeart/2008/layout/VerticalAccentList"/>
    <dgm:cxn modelId="{32360AD9-A141-46E0-A3BB-36938756FA77}" type="presParOf" srcId="{02494C6F-C8B5-4D60-94E7-9D4C86FADAA8}" destId="{F2BB3642-6620-456C-83D1-14CFD5E03A95}" srcOrd="4" destOrd="0" presId="urn:microsoft.com/office/officeart/2008/layout/VerticalAccentList"/>
    <dgm:cxn modelId="{FC19F0BC-16BB-44CB-8C3A-EB7463A9C095}" type="presParOf" srcId="{02494C6F-C8B5-4D60-94E7-9D4C86FADAA8}" destId="{E302FF6A-C2E0-4AA5-B89E-B7DB99A0BEBD}" srcOrd="5" destOrd="0" presId="urn:microsoft.com/office/officeart/2008/layout/VerticalAccentList"/>
    <dgm:cxn modelId="{6CE7A93B-985E-4710-9BE3-9C3358E15BA0}" type="presParOf" srcId="{02494C6F-C8B5-4D60-94E7-9D4C86FADAA8}" destId="{45512A31-E28C-43CC-9508-AC7B7606FB10}" srcOrd="6" destOrd="0" presId="urn:microsoft.com/office/officeart/2008/layout/VerticalAccentList"/>
    <dgm:cxn modelId="{0DCD8BEA-3470-40BB-AC16-A0DE285A36D0}" type="presParOf" srcId="{AD22B249-F626-4709-8F7C-08063DD24C85}" destId="{57C4938E-512E-44E1-AC46-8619F32A6870}" srcOrd="8" destOrd="0" presId="urn:microsoft.com/office/officeart/2008/layout/VerticalAccentList"/>
    <dgm:cxn modelId="{C310B7D7-96CA-4AA9-A76B-9FE9F56B0857}" type="presParOf" srcId="{AD22B249-F626-4709-8F7C-08063DD24C85}" destId="{3DC5ED21-9BEA-4125-A86F-165F23E3E8EC}" srcOrd="9" destOrd="0" presId="urn:microsoft.com/office/officeart/2008/layout/VerticalAccentList"/>
    <dgm:cxn modelId="{0FEE4EAD-DBFD-4142-B0A1-D62A814F7239}" type="presParOf" srcId="{3DC5ED21-9BEA-4125-A86F-165F23E3E8EC}" destId="{A9725C82-86C7-44FB-9AFC-56A43CC9FFF4}" srcOrd="0" destOrd="0" presId="urn:microsoft.com/office/officeart/2008/layout/VerticalAccentList"/>
    <dgm:cxn modelId="{40CF00C5-F1FE-4F8A-A662-896E03046590}" type="presParOf" srcId="{AD22B249-F626-4709-8F7C-08063DD24C85}" destId="{999B5F11-62F6-45E1-8F82-F49FC989F894}" srcOrd="10" destOrd="0" presId="urn:microsoft.com/office/officeart/2008/layout/VerticalAccentList"/>
    <dgm:cxn modelId="{D6D26768-5202-4C65-B088-87BE7DC62A55}" type="presParOf" srcId="{999B5F11-62F6-45E1-8F82-F49FC989F894}" destId="{A6E251D0-04E4-4040-984E-5B076334F15D}" srcOrd="0" destOrd="0" presId="urn:microsoft.com/office/officeart/2008/layout/VerticalAccentList"/>
    <dgm:cxn modelId="{239CF344-4823-4521-B74A-7DD80929D4C4}" type="presParOf" srcId="{999B5F11-62F6-45E1-8F82-F49FC989F894}" destId="{205DB74B-AE63-4B0F-9C20-F97A4D7D6AD7}" srcOrd="1" destOrd="0" presId="urn:microsoft.com/office/officeart/2008/layout/VerticalAccentList"/>
    <dgm:cxn modelId="{D640F093-8FF8-4D1E-B5C3-F54118D5876B}" type="presParOf" srcId="{999B5F11-62F6-45E1-8F82-F49FC989F894}" destId="{4456699A-4F25-4FDE-8B56-822EA4B18AAF}" srcOrd="2" destOrd="0" presId="urn:microsoft.com/office/officeart/2008/layout/VerticalAccentList"/>
    <dgm:cxn modelId="{1CAEF12A-0628-476E-BABA-20171F281F47}" type="presParOf" srcId="{999B5F11-62F6-45E1-8F82-F49FC989F894}" destId="{850598D9-1CD4-4549-8783-8463FF706C2D}" srcOrd="3" destOrd="0" presId="urn:microsoft.com/office/officeart/2008/layout/VerticalAccentList"/>
    <dgm:cxn modelId="{CF6705B4-27E5-4762-A86C-16B56902D89E}" type="presParOf" srcId="{999B5F11-62F6-45E1-8F82-F49FC989F894}" destId="{706A12BE-52DE-4D05-93C2-F0D99D1913BC}" srcOrd="4" destOrd="0" presId="urn:microsoft.com/office/officeart/2008/layout/VerticalAccentList"/>
    <dgm:cxn modelId="{A2593CD9-B5BE-419A-BB35-3F38321F41D3}" type="presParOf" srcId="{999B5F11-62F6-45E1-8F82-F49FC989F894}" destId="{5DEEE63C-22D6-49AC-AB21-BAE5AD4A263F}" srcOrd="5" destOrd="0" presId="urn:microsoft.com/office/officeart/2008/layout/VerticalAccentList"/>
    <dgm:cxn modelId="{47ECC86B-847E-4CD5-BFFE-C53B71C89B3A}" type="presParOf" srcId="{999B5F11-62F6-45E1-8F82-F49FC989F894}" destId="{FB522127-8037-485B-B8BE-93BB9EC447FC}" srcOrd="6" destOrd="0" presId="urn:microsoft.com/office/officeart/2008/layout/VerticalAccentList"/>
    <dgm:cxn modelId="{6D4CA445-6913-4D04-B027-04F8D5C7A2D1}" type="presParOf" srcId="{AD22B249-F626-4709-8F7C-08063DD24C85}" destId="{CE7DF976-8863-4BA5-8A7E-ACEB9A74C6C4}" srcOrd="11" destOrd="0" presId="urn:microsoft.com/office/officeart/2008/layout/VerticalAccentList"/>
    <dgm:cxn modelId="{A3076679-AB2B-414D-BE5C-AD10E4A0E5B3}" type="presParOf" srcId="{AD22B249-F626-4709-8F7C-08063DD24C85}" destId="{9B099E17-AA38-4715-8B24-0D4E10A759E7}" srcOrd="12" destOrd="0" presId="urn:microsoft.com/office/officeart/2008/layout/VerticalAccentList"/>
    <dgm:cxn modelId="{12C807B4-1502-4655-9EB1-75ADE0F0005C}" type="presParOf" srcId="{9B099E17-AA38-4715-8B24-0D4E10A759E7}" destId="{B9517AEC-4DFF-4BC1-A19C-96774CF553B3}" srcOrd="0" destOrd="0" presId="urn:microsoft.com/office/officeart/2008/layout/VerticalAccentList"/>
    <dgm:cxn modelId="{0D8E2A01-3683-4A91-9982-753838C1B7F1}" type="presParOf" srcId="{AD22B249-F626-4709-8F7C-08063DD24C85}" destId="{B290226A-0F96-452A-B776-14CBE8D1C0B3}" srcOrd="13" destOrd="0" presId="urn:microsoft.com/office/officeart/2008/layout/VerticalAccentList"/>
    <dgm:cxn modelId="{52A680E6-BAE9-4A97-9E5E-3D20D7858F38}" type="presParOf" srcId="{B290226A-0F96-452A-B776-14CBE8D1C0B3}" destId="{DAA46045-4A2E-4316-8742-E88CE4BED7AC}" srcOrd="0" destOrd="0" presId="urn:microsoft.com/office/officeart/2008/layout/VerticalAccentList"/>
    <dgm:cxn modelId="{918C6895-21CC-4F73-A088-6E2C576476CB}" type="presParOf" srcId="{B290226A-0F96-452A-B776-14CBE8D1C0B3}" destId="{2E6154FC-9095-439B-BC5D-2D4EA7B0C802}" srcOrd="1" destOrd="0" presId="urn:microsoft.com/office/officeart/2008/layout/VerticalAccentList"/>
    <dgm:cxn modelId="{7A3C9EFA-FDF3-4C6C-9020-7B25FB022383}" type="presParOf" srcId="{B290226A-0F96-452A-B776-14CBE8D1C0B3}" destId="{5EACCB40-E6EA-4D50-9416-F8551705FF3D}" srcOrd="2" destOrd="0" presId="urn:microsoft.com/office/officeart/2008/layout/VerticalAccentList"/>
    <dgm:cxn modelId="{897050DB-718F-41CF-A52C-E9DE20BF050E}" type="presParOf" srcId="{B290226A-0F96-452A-B776-14CBE8D1C0B3}" destId="{7F144807-D175-4433-A9F3-AC3943D05AB0}" srcOrd="3" destOrd="0" presId="urn:microsoft.com/office/officeart/2008/layout/VerticalAccentList"/>
    <dgm:cxn modelId="{162819EC-07C1-4060-B443-554F6556CC76}" type="presParOf" srcId="{B290226A-0F96-452A-B776-14CBE8D1C0B3}" destId="{51496BB0-CBA7-4F42-B79E-C510839B71A2}" srcOrd="4" destOrd="0" presId="urn:microsoft.com/office/officeart/2008/layout/VerticalAccentList"/>
    <dgm:cxn modelId="{AAA1546E-2EC2-4B79-9428-08CBC54255AB}" type="presParOf" srcId="{B290226A-0F96-452A-B776-14CBE8D1C0B3}" destId="{8348E033-F644-45D7-970A-30FBAEB06D50}" srcOrd="5" destOrd="0" presId="urn:microsoft.com/office/officeart/2008/layout/VerticalAccentList"/>
    <dgm:cxn modelId="{834084C1-5C0C-4A45-AB07-CA513C3594A5}" type="presParOf" srcId="{B290226A-0F96-452A-B776-14CBE8D1C0B3}" destId="{1FDF9323-388B-420E-8C08-7950C9F836AB}" srcOrd="6" destOrd="0" presId="urn:microsoft.com/office/officeart/2008/layout/VerticalAccentList"/>
    <dgm:cxn modelId="{0278062A-047D-4272-9916-D2087352F1C2}" type="presParOf" srcId="{AD22B249-F626-4709-8F7C-08063DD24C85}" destId="{DD918E21-5B20-438D-A664-AA09141234BA}" srcOrd="14" destOrd="0" presId="urn:microsoft.com/office/officeart/2008/layout/VerticalAccentList"/>
    <dgm:cxn modelId="{1743CF4F-ADB1-49EA-AEB4-3440E48DCCD1}" type="presParOf" srcId="{AD22B249-F626-4709-8F7C-08063DD24C85}" destId="{7B4BCFCB-05A6-4713-89EF-CD2D67032CA3}" srcOrd="15" destOrd="0" presId="urn:microsoft.com/office/officeart/2008/layout/VerticalAccentList"/>
    <dgm:cxn modelId="{38EA77D2-62F9-4928-BA1B-B228C5FDF474}" type="presParOf" srcId="{7B4BCFCB-05A6-4713-89EF-CD2D67032CA3}" destId="{0ABBAEA7-E9F0-4FDE-9A69-C41098F2BEE4}" srcOrd="0" destOrd="0" presId="urn:microsoft.com/office/officeart/2008/layout/VerticalAccentList"/>
    <dgm:cxn modelId="{EE257EC6-F7C0-481F-9E46-ABFB96335916}" type="presParOf" srcId="{AD22B249-F626-4709-8F7C-08063DD24C85}" destId="{557A7F7F-463A-49EF-BB9E-FDE6051E1CBA}" srcOrd="16" destOrd="0" presId="urn:microsoft.com/office/officeart/2008/layout/VerticalAccentList"/>
    <dgm:cxn modelId="{A90D3131-954D-401F-8979-BD19B6FBB571}" type="presParOf" srcId="{557A7F7F-463A-49EF-BB9E-FDE6051E1CBA}" destId="{AD0BB90F-EFA4-4F7F-979D-40C7D6E4BFBC}" srcOrd="0" destOrd="0" presId="urn:microsoft.com/office/officeart/2008/layout/VerticalAccentList"/>
    <dgm:cxn modelId="{3519C6C3-28AB-463C-8A69-39A41200F3D1}" type="presParOf" srcId="{557A7F7F-463A-49EF-BB9E-FDE6051E1CBA}" destId="{17771C4A-2D54-4B09-9385-E7157BE698B8}" srcOrd="1" destOrd="0" presId="urn:microsoft.com/office/officeart/2008/layout/VerticalAccentList"/>
    <dgm:cxn modelId="{B834325F-43DD-42CC-BF06-9DE458FFB0EC}" type="presParOf" srcId="{557A7F7F-463A-49EF-BB9E-FDE6051E1CBA}" destId="{8925061B-ADAD-4C5E-9737-2FC5E10C1CB4}" srcOrd="2" destOrd="0" presId="urn:microsoft.com/office/officeart/2008/layout/VerticalAccentList"/>
    <dgm:cxn modelId="{6F44229F-C95D-4A1C-BCED-EAA21702D7DF}" type="presParOf" srcId="{557A7F7F-463A-49EF-BB9E-FDE6051E1CBA}" destId="{05D4ED43-E17A-411F-9979-3930D2BB054D}" srcOrd="3" destOrd="0" presId="urn:microsoft.com/office/officeart/2008/layout/VerticalAccentList"/>
    <dgm:cxn modelId="{D30C2CA7-83B6-4814-A7A8-7E6F4C3B5079}" type="presParOf" srcId="{557A7F7F-463A-49EF-BB9E-FDE6051E1CBA}" destId="{752017AF-C483-44D3-9198-6256B9C476D4}" srcOrd="4" destOrd="0" presId="urn:microsoft.com/office/officeart/2008/layout/VerticalAccentList"/>
    <dgm:cxn modelId="{26A12BEA-5EF5-46F7-B0DF-EA347269494B}" type="presParOf" srcId="{557A7F7F-463A-49EF-BB9E-FDE6051E1CBA}" destId="{16FDFD22-5179-4C11-B923-2B10186ACCCB}" srcOrd="5" destOrd="0" presId="urn:microsoft.com/office/officeart/2008/layout/VerticalAccentList"/>
    <dgm:cxn modelId="{D012B047-BBDC-4D2E-A8E7-A135E1E6FA5D}" type="presParOf" srcId="{557A7F7F-463A-49EF-BB9E-FDE6051E1CBA}" destId="{DD515F7B-65F9-4488-BAE2-C7FB7B8277C8}" srcOrd="6" destOrd="0" presId="urn:microsoft.com/office/officeart/2008/layout/VerticalAccentList"/>
    <dgm:cxn modelId="{8324C7A9-8749-46F4-9AFE-271D31A9E090}" type="presParOf" srcId="{AD22B249-F626-4709-8F7C-08063DD24C85}" destId="{40860775-C197-4524-8508-282E934C51BA}" srcOrd="17" destOrd="0" presId="urn:microsoft.com/office/officeart/2008/layout/VerticalAccentList"/>
    <dgm:cxn modelId="{7728D32A-7205-4FB2-A385-E5046232B313}" type="presParOf" srcId="{AD22B249-F626-4709-8F7C-08063DD24C85}" destId="{677C0E9C-8CBA-451E-81A5-330EEDACBD84}" srcOrd="18" destOrd="0" presId="urn:microsoft.com/office/officeart/2008/layout/VerticalAccentList"/>
    <dgm:cxn modelId="{C56196B6-3539-4347-8C5F-810D052B3FB4}" type="presParOf" srcId="{677C0E9C-8CBA-451E-81A5-330EEDACBD84}" destId="{BB46F46C-85FA-4D7C-9A08-9B1586BD02F6}" srcOrd="0" destOrd="0" presId="urn:microsoft.com/office/officeart/2008/layout/VerticalAccentList"/>
    <dgm:cxn modelId="{7C223F11-6353-4E67-BABD-581723D98C9E}" type="presParOf" srcId="{AD22B249-F626-4709-8F7C-08063DD24C85}" destId="{95BCBA2C-4EF6-4620-8DF6-93239C3ACBA5}" srcOrd="19" destOrd="0" presId="urn:microsoft.com/office/officeart/2008/layout/VerticalAccentList"/>
    <dgm:cxn modelId="{0376F0F8-1417-40F2-8B3F-443A10ED0C0D}" type="presParOf" srcId="{95BCBA2C-4EF6-4620-8DF6-93239C3ACBA5}" destId="{7E3E5630-922B-43D5-AE98-0EEFD4018F17}" srcOrd="0" destOrd="0" presId="urn:microsoft.com/office/officeart/2008/layout/VerticalAccentList"/>
    <dgm:cxn modelId="{9B6F49CA-FB6F-44FD-95E8-6DDED42BC43E}" type="presParOf" srcId="{95BCBA2C-4EF6-4620-8DF6-93239C3ACBA5}" destId="{FE65FADF-A7D4-439A-846D-42584E88C4F1}" srcOrd="1" destOrd="0" presId="urn:microsoft.com/office/officeart/2008/layout/VerticalAccentList"/>
    <dgm:cxn modelId="{D1FCA677-94BA-46B1-BFD6-D624C11ECF8B}" type="presParOf" srcId="{95BCBA2C-4EF6-4620-8DF6-93239C3ACBA5}" destId="{C2902F89-5AE8-4FAB-956F-878EE9D93164}" srcOrd="2" destOrd="0" presId="urn:microsoft.com/office/officeart/2008/layout/VerticalAccentList"/>
    <dgm:cxn modelId="{A1C8A72C-0B9C-4260-BDF3-FEB0C470F90B}" type="presParOf" srcId="{95BCBA2C-4EF6-4620-8DF6-93239C3ACBA5}" destId="{9CA72025-FC5A-45DE-8D4F-02BA271734DC}" srcOrd="3" destOrd="0" presId="urn:microsoft.com/office/officeart/2008/layout/VerticalAccentList"/>
    <dgm:cxn modelId="{88377640-C29D-4B43-BD7C-9411E77BC32E}" type="presParOf" srcId="{95BCBA2C-4EF6-4620-8DF6-93239C3ACBA5}" destId="{173D27CE-CD71-45DF-B8D0-FD3CB378EB6F}" srcOrd="4" destOrd="0" presId="urn:microsoft.com/office/officeart/2008/layout/VerticalAccentList"/>
    <dgm:cxn modelId="{1ACA075A-656C-4951-A34C-3569FBC70E92}" type="presParOf" srcId="{95BCBA2C-4EF6-4620-8DF6-93239C3ACBA5}" destId="{9E7A02F9-89B5-4EDF-A504-3A808DD0E4E2}" srcOrd="5" destOrd="0" presId="urn:microsoft.com/office/officeart/2008/layout/VerticalAccentList"/>
    <dgm:cxn modelId="{FB96ABF9-DF42-44CA-B90E-11514E88D499}" type="presParOf" srcId="{95BCBA2C-4EF6-4620-8DF6-93239C3ACBA5}" destId="{28816568-50D8-4F4D-AF1D-E6213048BA8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AA23E-8207-4488-93C5-817193006B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EFD899-4398-4E3D-924B-B491E6BF9443}">
      <dgm:prSet phldrT="[Texto]"/>
      <dgm:spPr/>
      <dgm:t>
        <a:bodyPr/>
        <a:lstStyle/>
        <a:p>
          <a:r>
            <a:rPr lang="es-ES" dirty="0"/>
            <a:t>Actualizador Reglas </a:t>
          </a:r>
          <a:r>
            <a:rPr lang="es-ES" dirty="0" err="1"/>
            <a:t>Snort</a:t>
          </a:r>
          <a:endParaRPr lang="es-ES" dirty="0"/>
        </a:p>
      </dgm:t>
    </dgm:pt>
    <dgm:pt modelId="{CFB7C3A3-6AAF-48FC-BADB-F76C631C121F}" type="parTrans" cxnId="{3A065B23-1870-4475-8A78-CB89EDD90CAB}">
      <dgm:prSet/>
      <dgm:spPr/>
      <dgm:t>
        <a:bodyPr/>
        <a:lstStyle/>
        <a:p>
          <a:endParaRPr lang="es-ES"/>
        </a:p>
      </dgm:t>
    </dgm:pt>
    <dgm:pt modelId="{F2645937-7B8B-4576-BEDA-79CDABE62423}" type="sibTrans" cxnId="{3A065B23-1870-4475-8A78-CB89EDD90CAB}">
      <dgm:prSet/>
      <dgm:spPr/>
      <dgm:t>
        <a:bodyPr/>
        <a:lstStyle/>
        <a:p>
          <a:endParaRPr lang="es-ES"/>
        </a:p>
      </dgm:t>
    </dgm:pt>
    <dgm:pt modelId="{811751BB-DDDC-46C9-A4B8-9CF30B0EEA00}">
      <dgm:prSet phldrT="[Texto]"/>
      <dgm:spPr/>
      <dgm:t>
        <a:bodyPr/>
        <a:lstStyle/>
        <a:p>
          <a:r>
            <a:rPr lang="es-ES" dirty="0"/>
            <a:t>Base de Datos</a:t>
          </a:r>
        </a:p>
      </dgm:t>
    </dgm:pt>
    <dgm:pt modelId="{8A3F5B41-2B98-4D3C-A7FA-7AD735780000}" type="parTrans" cxnId="{E47F845D-D5F5-498B-B19D-4AC3D9282E7E}">
      <dgm:prSet/>
      <dgm:spPr/>
      <dgm:t>
        <a:bodyPr/>
        <a:lstStyle/>
        <a:p>
          <a:endParaRPr lang="es-ES"/>
        </a:p>
      </dgm:t>
    </dgm:pt>
    <dgm:pt modelId="{6EAFDD25-4854-48E7-A3FD-3434FFEB7A54}" type="sibTrans" cxnId="{E47F845D-D5F5-498B-B19D-4AC3D9282E7E}">
      <dgm:prSet/>
      <dgm:spPr/>
      <dgm:t>
        <a:bodyPr/>
        <a:lstStyle/>
        <a:p>
          <a:endParaRPr lang="es-ES"/>
        </a:p>
      </dgm:t>
    </dgm:pt>
    <dgm:pt modelId="{97F267B1-2F2D-40F9-9ABD-5ABC739426C3}">
      <dgm:prSet phldrT="[Texto]"/>
      <dgm:spPr/>
      <dgm:t>
        <a:bodyPr/>
        <a:lstStyle/>
        <a:p>
          <a:r>
            <a:rPr lang="es-ES" dirty="0"/>
            <a:t>Business </a:t>
          </a:r>
          <a:r>
            <a:rPr lang="es-ES" dirty="0" err="1"/>
            <a:t>Intelligence</a:t>
          </a:r>
          <a:endParaRPr lang="es-ES" dirty="0"/>
        </a:p>
      </dgm:t>
    </dgm:pt>
    <dgm:pt modelId="{FEA0DFCA-A1B9-4C5F-BAE1-23C43BBB155D}" type="parTrans" cxnId="{441C9354-9EF9-456E-81B7-B455A94E2152}">
      <dgm:prSet/>
      <dgm:spPr/>
      <dgm:t>
        <a:bodyPr/>
        <a:lstStyle/>
        <a:p>
          <a:endParaRPr lang="es-ES"/>
        </a:p>
      </dgm:t>
    </dgm:pt>
    <dgm:pt modelId="{D0FB6008-4337-4A58-8FC4-9A3EC637DBB0}" type="sibTrans" cxnId="{441C9354-9EF9-456E-81B7-B455A94E2152}">
      <dgm:prSet/>
      <dgm:spPr/>
      <dgm:t>
        <a:bodyPr/>
        <a:lstStyle/>
        <a:p>
          <a:endParaRPr lang="es-ES"/>
        </a:p>
      </dgm:t>
    </dgm:pt>
    <dgm:pt modelId="{6B598538-D6BD-404D-8775-1C1A77808D7D}">
      <dgm:prSet phldrT="[Texto]"/>
      <dgm:spPr/>
      <dgm:t>
        <a:bodyPr/>
        <a:lstStyle/>
        <a:p>
          <a:r>
            <a:rPr lang="es-ES" dirty="0"/>
            <a:t>Diseño de </a:t>
          </a:r>
          <a:r>
            <a:rPr lang="es-ES" dirty="0" err="1"/>
            <a:t>Dashboard</a:t>
          </a:r>
          <a:endParaRPr lang="es-ES" dirty="0"/>
        </a:p>
      </dgm:t>
    </dgm:pt>
    <dgm:pt modelId="{ED758E25-AD2F-4277-9985-29E2F97C7368}" type="parTrans" cxnId="{C16C0C19-390D-4F45-A397-07A7BE61C993}">
      <dgm:prSet/>
      <dgm:spPr/>
      <dgm:t>
        <a:bodyPr/>
        <a:lstStyle/>
        <a:p>
          <a:endParaRPr lang="es-ES"/>
        </a:p>
      </dgm:t>
    </dgm:pt>
    <dgm:pt modelId="{61B3A7A6-058E-4447-B368-074726C87B04}" type="sibTrans" cxnId="{C16C0C19-390D-4F45-A397-07A7BE61C993}">
      <dgm:prSet/>
      <dgm:spPr/>
      <dgm:t>
        <a:bodyPr/>
        <a:lstStyle/>
        <a:p>
          <a:endParaRPr lang="es-ES"/>
        </a:p>
      </dgm:t>
    </dgm:pt>
    <dgm:pt modelId="{8979083A-7363-4C40-8CD8-AC3C6DE2B436}">
      <dgm:prSet phldrT="[Texto]"/>
      <dgm:spPr/>
      <dgm:t>
        <a:bodyPr/>
        <a:lstStyle/>
        <a:p>
          <a:r>
            <a:rPr lang="es-ES" dirty="0"/>
            <a:t>Diseño de Aplicación</a:t>
          </a:r>
        </a:p>
      </dgm:t>
    </dgm:pt>
    <dgm:pt modelId="{1E90F7C0-DD0A-438D-A744-99167E519944}" type="parTrans" cxnId="{88B708BF-52EF-4F59-8300-CBDD335B4643}">
      <dgm:prSet/>
      <dgm:spPr/>
      <dgm:t>
        <a:bodyPr/>
        <a:lstStyle/>
        <a:p>
          <a:endParaRPr lang="es-ES"/>
        </a:p>
      </dgm:t>
    </dgm:pt>
    <dgm:pt modelId="{AD439EA1-9145-41F3-8BEC-6C027A6AD251}" type="sibTrans" cxnId="{88B708BF-52EF-4F59-8300-CBDD335B4643}">
      <dgm:prSet/>
      <dgm:spPr/>
      <dgm:t>
        <a:bodyPr/>
        <a:lstStyle/>
        <a:p>
          <a:endParaRPr lang="es-ES"/>
        </a:p>
      </dgm:t>
    </dgm:pt>
    <dgm:pt modelId="{BA0A1D70-840F-486A-9A67-81E58FD1853E}">
      <dgm:prSet phldrT="[Texto]"/>
      <dgm:spPr/>
      <dgm:t>
        <a:bodyPr/>
        <a:lstStyle/>
        <a:p>
          <a:r>
            <a:rPr lang="es-ES" dirty="0"/>
            <a:t>Herramienta ETL</a:t>
          </a:r>
        </a:p>
      </dgm:t>
    </dgm:pt>
    <dgm:pt modelId="{C01BF0F9-373F-4365-BED4-1AAC82938AD3}" type="parTrans" cxnId="{0B6B477F-4EF4-439F-AED9-218C76C90619}">
      <dgm:prSet/>
      <dgm:spPr/>
      <dgm:t>
        <a:bodyPr/>
        <a:lstStyle/>
        <a:p>
          <a:endParaRPr lang="es-ES"/>
        </a:p>
      </dgm:t>
    </dgm:pt>
    <dgm:pt modelId="{89784E0E-B3F4-4E6A-83F7-1035F0DDA484}" type="sibTrans" cxnId="{0B6B477F-4EF4-439F-AED9-218C76C90619}">
      <dgm:prSet/>
      <dgm:spPr/>
      <dgm:t>
        <a:bodyPr/>
        <a:lstStyle/>
        <a:p>
          <a:endParaRPr lang="es-ES"/>
        </a:p>
      </dgm:t>
    </dgm:pt>
    <dgm:pt modelId="{F5A74349-3BC4-46FC-A2EA-0574CE066339}" type="pres">
      <dgm:prSet presAssocID="{64EAA23E-8207-4488-93C5-817193006B93}" presName="Name0" presStyleCnt="0">
        <dgm:presLayoutVars>
          <dgm:dir/>
          <dgm:animLvl val="lvl"/>
          <dgm:resizeHandles val="exact"/>
        </dgm:presLayoutVars>
      </dgm:prSet>
      <dgm:spPr/>
    </dgm:pt>
    <dgm:pt modelId="{8A873121-155C-4917-9D58-3DBFBC5E98F5}" type="pres">
      <dgm:prSet presAssocID="{41EFD899-4398-4E3D-924B-B491E6BF9443}" presName="composite" presStyleCnt="0"/>
      <dgm:spPr/>
    </dgm:pt>
    <dgm:pt modelId="{BD169065-16B3-4888-BB8C-30CE4A203896}" type="pres">
      <dgm:prSet presAssocID="{41EFD899-4398-4E3D-924B-B491E6BF9443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D4E15B4-B6D0-419A-A3E2-E82184366034}" type="pres">
      <dgm:prSet presAssocID="{41EFD899-4398-4E3D-924B-B491E6BF9443}" presName="desTx" presStyleLbl="alignAccFollowNode1" presStyleIdx="0" presStyleCnt="6">
        <dgm:presLayoutVars>
          <dgm:bulletEnabled val="1"/>
        </dgm:presLayoutVars>
      </dgm:prSet>
      <dgm:spPr/>
    </dgm:pt>
    <dgm:pt modelId="{BEB89820-43B7-4255-A8C1-3092284D8C7B}" type="pres">
      <dgm:prSet presAssocID="{F2645937-7B8B-4576-BEDA-79CDABE62423}" presName="space" presStyleCnt="0"/>
      <dgm:spPr/>
    </dgm:pt>
    <dgm:pt modelId="{E166EB37-F5FA-44DE-BBDE-8630CAB309BE}" type="pres">
      <dgm:prSet presAssocID="{811751BB-DDDC-46C9-A4B8-9CF30B0EEA00}" presName="composite" presStyleCnt="0"/>
      <dgm:spPr/>
    </dgm:pt>
    <dgm:pt modelId="{5DDF0072-8BDA-44F2-9B63-284A697C1136}" type="pres">
      <dgm:prSet presAssocID="{811751BB-DDDC-46C9-A4B8-9CF30B0EEA00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19E7640E-571E-458D-8CF5-B05416971ECB}" type="pres">
      <dgm:prSet presAssocID="{811751BB-DDDC-46C9-A4B8-9CF30B0EEA00}" presName="desTx" presStyleLbl="alignAccFollowNode1" presStyleIdx="1" presStyleCnt="6">
        <dgm:presLayoutVars>
          <dgm:bulletEnabled val="1"/>
        </dgm:presLayoutVars>
      </dgm:prSet>
      <dgm:spPr/>
    </dgm:pt>
    <dgm:pt modelId="{6F84BF9B-9E8E-4300-A627-0F6D83511773}" type="pres">
      <dgm:prSet presAssocID="{6EAFDD25-4854-48E7-A3FD-3434FFEB7A54}" presName="space" presStyleCnt="0"/>
      <dgm:spPr/>
    </dgm:pt>
    <dgm:pt modelId="{380730BE-16D0-421F-BDE7-6DAF14C36DA2}" type="pres">
      <dgm:prSet presAssocID="{BA0A1D70-840F-486A-9A67-81E58FD1853E}" presName="composite" presStyleCnt="0"/>
      <dgm:spPr/>
    </dgm:pt>
    <dgm:pt modelId="{9D468DFD-7996-4FD9-885D-01C04D8A5D4D}" type="pres">
      <dgm:prSet presAssocID="{BA0A1D70-840F-486A-9A67-81E58FD1853E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9F09A7A0-9E09-475C-A943-2AD4F32340CD}" type="pres">
      <dgm:prSet presAssocID="{BA0A1D70-840F-486A-9A67-81E58FD1853E}" presName="desTx" presStyleLbl="alignAccFollowNode1" presStyleIdx="2" presStyleCnt="6">
        <dgm:presLayoutVars>
          <dgm:bulletEnabled val="1"/>
        </dgm:presLayoutVars>
      </dgm:prSet>
      <dgm:spPr/>
    </dgm:pt>
    <dgm:pt modelId="{6F3622BE-740D-4BF1-A876-8EB4EE03EBA4}" type="pres">
      <dgm:prSet presAssocID="{89784E0E-B3F4-4E6A-83F7-1035F0DDA484}" presName="space" presStyleCnt="0"/>
      <dgm:spPr/>
    </dgm:pt>
    <dgm:pt modelId="{71C156E7-2773-4307-95E8-5BA08143EFE9}" type="pres">
      <dgm:prSet presAssocID="{97F267B1-2F2D-40F9-9ABD-5ABC739426C3}" presName="composite" presStyleCnt="0"/>
      <dgm:spPr/>
    </dgm:pt>
    <dgm:pt modelId="{F1B8D50D-2A9D-4CA1-BA3D-315F0FD632A1}" type="pres">
      <dgm:prSet presAssocID="{97F267B1-2F2D-40F9-9ABD-5ABC739426C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AE83816F-1398-4262-A629-06CB9F310E7F}" type="pres">
      <dgm:prSet presAssocID="{97F267B1-2F2D-40F9-9ABD-5ABC739426C3}" presName="desTx" presStyleLbl="alignAccFollowNode1" presStyleIdx="3" presStyleCnt="6">
        <dgm:presLayoutVars>
          <dgm:bulletEnabled val="1"/>
        </dgm:presLayoutVars>
      </dgm:prSet>
      <dgm:spPr/>
    </dgm:pt>
    <dgm:pt modelId="{406FB814-AC6E-4F09-8275-254BF5E5B624}" type="pres">
      <dgm:prSet presAssocID="{D0FB6008-4337-4A58-8FC4-9A3EC637DBB0}" presName="space" presStyleCnt="0"/>
      <dgm:spPr/>
    </dgm:pt>
    <dgm:pt modelId="{EBE2F55A-D985-4A33-8F4F-96DD305F2CB0}" type="pres">
      <dgm:prSet presAssocID="{6B598538-D6BD-404D-8775-1C1A77808D7D}" presName="composite" presStyleCnt="0"/>
      <dgm:spPr/>
    </dgm:pt>
    <dgm:pt modelId="{90B4A1AE-E4DE-4184-B67E-45751B9EC7A4}" type="pres">
      <dgm:prSet presAssocID="{6B598538-D6BD-404D-8775-1C1A77808D7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FC66D46-1096-4683-9525-5720A7C10F0E}" type="pres">
      <dgm:prSet presAssocID="{6B598538-D6BD-404D-8775-1C1A77808D7D}" presName="desTx" presStyleLbl="alignAccFollowNode1" presStyleIdx="4" presStyleCnt="6">
        <dgm:presLayoutVars>
          <dgm:bulletEnabled val="1"/>
        </dgm:presLayoutVars>
      </dgm:prSet>
      <dgm:spPr/>
    </dgm:pt>
    <dgm:pt modelId="{11B3BA37-6CB9-478F-9218-F0CF8F1186DE}" type="pres">
      <dgm:prSet presAssocID="{61B3A7A6-058E-4447-B368-074726C87B04}" presName="space" presStyleCnt="0"/>
      <dgm:spPr/>
    </dgm:pt>
    <dgm:pt modelId="{2F11F1D9-D004-460A-AE5E-A7AD46760A75}" type="pres">
      <dgm:prSet presAssocID="{8979083A-7363-4C40-8CD8-AC3C6DE2B436}" presName="composite" presStyleCnt="0"/>
      <dgm:spPr/>
    </dgm:pt>
    <dgm:pt modelId="{5C4EF6A4-79DE-486F-893D-01DA60B08016}" type="pres">
      <dgm:prSet presAssocID="{8979083A-7363-4C40-8CD8-AC3C6DE2B436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934B9A88-9506-4247-A3D4-D78A3837229A}" type="pres">
      <dgm:prSet presAssocID="{8979083A-7363-4C40-8CD8-AC3C6DE2B436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C16C0C19-390D-4F45-A397-07A7BE61C993}" srcId="{64EAA23E-8207-4488-93C5-817193006B93}" destId="{6B598538-D6BD-404D-8775-1C1A77808D7D}" srcOrd="4" destOrd="0" parTransId="{ED758E25-AD2F-4277-9985-29E2F97C7368}" sibTransId="{61B3A7A6-058E-4447-B368-074726C87B04}"/>
    <dgm:cxn modelId="{3A065B23-1870-4475-8A78-CB89EDD90CAB}" srcId="{64EAA23E-8207-4488-93C5-817193006B93}" destId="{41EFD899-4398-4E3D-924B-B491E6BF9443}" srcOrd="0" destOrd="0" parTransId="{CFB7C3A3-6AAF-48FC-BADB-F76C631C121F}" sibTransId="{F2645937-7B8B-4576-BEDA-79CDABE62423}"/>
    <dgm:cxn modelId="{649FC328-A3BA-4FA8-852C-22186AA51D46}" type="presOf" srcId="{8979083A-7363-4C40-8CD8-AC3C6DE2B436}" destId="{5C4EF6A4-79DE-486F-893D-01DA60B08016}" srcOrd="0" destOrd="0" presId="urn:microsoft.com/office/officeart/2005/8/layout/hList1"/>
    <dgm:cxn modelId="{E47F845D-D5F5-498B-B19D-4AC3D9282E7E}" srcId="{64EAA23E-8207-4488-93C5-817193006B93}" destId="{811751BB-DDDC-46C9-A4B8-9CF30B0EEA00}" srcOrd="1" destOrd="0" parTransId="{8A3F5B41-2B98-4D3C-A7FA-7AD735780000}" sibTransId="{6EAFDD25-4854-48E7-A3FD-3434FFEB7A54}"/>
    <dgm:cxn modelId="{60765867-D9BE-413C-84E5-900E38F43570}" type="presOf" srcId="{6B598538-D6BD-404D-8775-1C1A77808D7D}" destId="{90B4A1AE-E4DE-4184-B67E-45751B9EC7A4}" srcOrd="0" destOrd="0" presId="urn:microsoft.com/office/officeart/2005/8/layout/hList1"/>
    <dgm:cxn modelId="{A5BF8267-2201-4D4E-992A-6A937979DF9C}" type="presOf" srcId="{64EAA23E-8207-4488-93C5-817193006B93}" destId="{F5A74349-3BC4-46FC-A2EA-0574CE066339}" srcOrd="0" destOrd="0" presId="urn:microsoft.com/office/officeart/2005/8/layout/hList1"/>
    <dgm:cxn modelId="{E323CA69-7932-4CB7-BBC6-C53D248ED17F}" type="presOf" srcId="{97F267B1-2F2D-40F9-9ABD-5ABC739426C3}" destId="{F1B8D50D-2A9D-4CA1-BA3D-315F0FD632A1}" srcOrd="0" destOrd="0" presId="urn:microsoft.com/office/officeart/2005/8/layout/hList1"/>
    <dgm:cxn modelId="{441C9354-9EF9-456E-81B7-B455A94E2152}" srcId="{64EAA23E-8207-4488-93C5-817193006B93}" destId="{97F267B1-2F2D-40F9-9ABD-5ABC739426C3}" srcOrd="3" destOrd="0" parTransId="{FEA0DFCA-A1B9-4C5F-BAE1-23C43BBB155D}" sibTransId="{D0FB6008-4337-4A58-8FC4-9A3EC637DBB0}"/>
    <dgm:cxn modelId="{82113378-D830-46BC-928E-F672E149645D}" type="presOf" srcId="{41EFD899-4398-4E3D-924B-B491E6BF9443}" destId="{BD169065-16B3-4888-BB8C-30CE4A203896}" srcOrd="0" destOrd="0" presId="urn:microsoft.com/office/officeart/2005/8/layout/hList1"/>
    <dgm:cxn modelId="{0B6B477F-4EF4-439F-AED9-218C76C90619}" srcId="{64EAA23E-8207-4488-93C5-817193006B93}" destId="{BA0A1D70-840F-486A-9A67-81E58FD1853E}" srcOrd="2" destOrd="0" parTransId="{C01BF0F9-373F-4365-BED4-1AAC82938AD3}" sibTransId="{89784E0E-B3F4-4E6A-83F7-1035F0DDA484}"/>
    <dgm:cxn modelId="{BEA17B97-C003-4706-95E6-671CB5719A3D}" type="presOf" srcId="{811751BB-DDDC-46C9-A4B8-9CF30B0EEA00}" destId="{5DDF0072-8BDA-44F2-9B63-284A697C1136}" srcOrd="0" destOrd="0" presId="urn:microsoft.com/office/officeart/2005/8/layout/hList1"/>
    <dgm:cxn modelId="{88B708BF-52EF-4F59-8300-CBDD335B4643}" srcId="{64EAA23E-8207-4488-93C5-817193006B93}" destId="{8979083A-7363-4C40-8CD8-AC3C6DE2B436}" srcOrd="5" destOrd="0" parTransId="{1E90F7C0-DD0A-438D-A744-99167E519944}" sibTransId="{AD439EA1-9145-41F3-8BEC-6C027A6AD251}"/>
    <dgm:cxn modelId="{9A8EADD9-E3F0-4E08-A229-A68BD262D055}" type="presOf" srcId="{BA0A1D70-840F-486A-9A67-81E58FD1853E}" destId="{9D468DFD-7996-4FD9-885D-01C04D8A5D4D}" srcOrd="0" destOrd="0" presId="urn:microsoft.com/office/officeart/2005/8/layout/hList1"/>
    <dgm:cxn modelId="{7FA2A3BF-EAA9-4282-AEBF-01465C31ACA7}" type="presParOf" srcId="{F5A74349-3BC4-46FC-A2EA-0574CE066339}" destId="{8A873121-155C-4917-9D58-3DBFBC5E98F5}" srcOrd="0" destOrd="0" presId="urn:microsoft.com/office/officeart/2005/8/layout/hList1"/>
    <dgm:cxn modelId="{97C8C233-AF99-4F30-AC03-55AD49F603B2}" type="presParOf" srcId="{8A873121-155C-4917-9D58-3DBFBC5E98F5}" destId="{BD169065-16B3-4888-BB8C-30CE4A203896}" srcOrd="0" destOrd="0" presId="urn:microsoft.com/office/officeart/2005/8/layout/hList1"/>
    <dgm:cxn modelId="{24B61447-4FEF-40E7-B89A-0434EF36A50F}" type="presParOf" srcId="{8A873121-155C-4917-9D58-3DBFBC5E98F5}" destId="{4D4E15B4-B6D0-419A-A3E2-E82184366034}" srcOrd="1" destOrd="0" presId="urn:microsoft.com/office/officeart/2005/8/layout/hList1"/>
    <dgm:cxn modelId="{7ABFF708-CA67-456E-AFA1-5C8D8440CA67}" type="presParOf" srcId="{F5A74349-3BC4-46FC-A2EA-0574CE066339}" destId="{BEB89820-43B7-4255-A8C1-3092284D8C7B}" srcOrd="1" destOrd="0" presId="urn:microsoft.com/office/officeart/2005/8/layout/hList1"/>
    <dgm:cxn modelId="{CD01842E-762B-4792-805D-48B58A708BB0}" type="presParOf" srcId="{F5A74349-3BC4-46FC-A2EA-0574CE066339}" destId="{E166EB37-F5FA-44DE-BBDE-8630CAB309BE}" srcOrd="2" destOrd="0" presId="urn:microsoft.com/office/officeart/2005/8/layout/hList1"/>
    <dgm:cxn modelId="{FAF3DAEB-FE18-46BD-BD58-DCE81C96A4D9}" type="presParOf" srcId="{E166EB37-F5FA-44DE-BBDE-8630CAB309BE}" destId="{5DDF0072-8BDA-44F2-9B63-284A697C1136}" srcOrd="0" destOrd="0" presId="urn:microsoft.com/office/officeart/2005/8/layout/hList1"/>
    <dgm:cxn modelId="{3A9C28FC-C0B2-46B2-A95C-56802DAA055C}" type="presParOf" srcId="{E166EB37-F5FA-44DE-BBDE-8630CAB309BE}" destId="{19E7640E-571E-458D-8CF5-B05416971ECB}" srcOrd="1" destOrd="0" presId="urn:microsoft.com/office/officeart/2005/8/layout/hList1"/>
    <dgm:cxn modelId="{39FA6FBE-F2BD-4580-BA01-E2CC3FF3974D}" type="presParOf" srcId="{F5A74349-3BC4-46FC-A2EA-0574CE066339}" destId="{6F84BF9B-9E8E-4300-A627-0F6D83511773}" srcOrd="3" destOrd="0" presId="urn:microsoft.com/office/officeart/2005/8/layout/hList1"/>
    <dgm:cxn modelId="{C530FE27-8CB4-4877-87E5-61C9D7D31735}" type="presParOf" srcId="{F5A74349-3BC4-46FC-A2EA-0574CE066339}" destId="{380730BE-16D0-421F-BDE7-6DAF14C36DA2}" srcOrd="4" destOrd="0" presId="urn:microsoft.com/office/officeart/2005/8/layout/hList1"/>
    <dgm:cxn modelId="{2CBEC309-6F95-4E84-84C5-A369DD99A3AF}" type="presParOf" srcId="{380730BE-16D0-421F-BDE7-6DAF14C36DA2}" destId="{9D468DFD-7996-4FD9-885D-01C04D8A5D4D}" srcOrd="0" destOrd="0" presId="urn:microsoft.com/office/officeart/2005/8/layout/hList1"/>
    <dgm:cxn modelId="{A9B59105-CA9D-412D-9F36-599AC6081D00}" type="presParOf" srcId="{380730BE-16D0-421F-BDE7-6DAF14C36DA2}" destId="{9F09A7A0-9E09-475C-A943-2AD4F32340CD}" srcOrd="1" destOrd="0" presId="urn:microsoft.com/office/officeart/2005/8/layout/hList1"/>
    <dgm:cxn modelId="{0498490C-DAE3-4F87-8F26-2C10F17E48C9}" type="presParOf" srcId="{F5A74349-3BC4-46FC-A2EA-0574CE066339}" destId="{6F3622BE-740D-4BF1-A876-8EB4EE03EBA4}" srcOrd="5" destOrd="0" presId="urn:microsoft.com/office/officeart/2005/8/layout/hList1"/>
    <dgm:cxn modelId="{690C5DA9-32C7-4436-A656-A30C6660DBE3}" type="presParOf" srcId="{F5A74349-3BC4-46FC-A2EA-0574CE066339}" destId="{71C156E7-2773-4307-95E8-5BA08143EFE9}" srcOrd="6" destOrd="0" presId="urn:microsoft.com/office/officeart/2005/8/layout/hList1"/>
    <dgm:cxn modelId="{4137F488-77DB-4797-A8CC-31B7AE2E77D8}" type="presParOf" srcId="{71C156E7-2773-4307-95E8-5BA08143EFE9}" destId="{F1B8D50D-2A9D-4CA1-BA3D-315F0FD632A1}" srcOrd="0" destOrd="0" presId="urn:microsoft.com/office/officeart/2005/8/layout/hList1"/>
    <dgm:cxn modelId="{7C49C976-705D-487E-9CAF-056FCEC79C80}" type="presParOf" srcId="{71C156E7-2773-4307-95E8-5BA08143EFE9}" destId="{AE83816F-1398-4262-A629-06CB9F310E7F}" srcOrd="1" destOrd="0" presId="urn:microsoft.com/office/officeart/2005/8/layout/hList1"/>
    <dgm:cxn modelId="{45F70CA4-02E1-4626-8C84-CFDB7351C5AF}" type="presParOf" srcId="{F5A74349-3BC4-46FC-A2EA-0574CE066339}" destId="{406FB814-AC6E-4F09-8275-254BF5E5B624}" srcOrd="7" destOrd="0" presId="urn:microsoft.com/office/officeart/2005/8/layout/hList1"/>
    <dgm:cxn modelId="{CE3D84A7-EC5B-4CEE-9F6E-C535708A6602}" type="presParOf" srcId="{F5A74349-3BC4-46FC-A2EA-0574CE066339}" destId="{EBE2F55A-D985-4A33-8F4F-96DD305F2CB0}" srcOrd="8" destOrd="0" presId="urn:microsoft.com/office/officeart/2005/8/layout/hList1"/>
    <dgm:cxn modelId="{E1DFB04C-3C57-4CC1-BC9B-B78D681B199A}" type="presParOf" srcId="{EBE2F55A-D985-4A33-8F4F-96DD305F2CB0}" destId="{90B4A1AE-E4DE-4184-B67E-45751B9EC7A4}" srcOrd="0" destOrd="0" presId="urn:microsoft.com/office/officeart/2005/8/layout/hList1"/>
    <dgm:cxn modelId="{C963B631-FA70-4B95-A587-77AE7AA1756A}" type="presParOf" srcId="{EBE2F55A-D985-4A33-8F4F-96DD305F2CB0}" destId="{5FC66D46-1096-4683-9525-5720A7C10F0E}" srcOrd="1" destOrd="0" presId="urn:microsoft.com/office/officeart/2005/8/layout/hList1"/>
    <dgm:cxn modelId="{818EA5BB-3753-4A84-93B1-5C8FEA83818E}" type="presParOf" srcId="{F5A74349-3BC4-46FC-A2EA-0574CE066339}" destId="{11B3BA37-6CB9-478F-9218-F0CF8F1186DE}" srcOrd="9" destOrd="0" presId="urn:microsoft.com/office/officeart/2005/8/layout/hList1"/>
    <dgm:cxn modelId="{4682E936-AB5A-43F4-9B7E-42C168884622}" type="presParOf" srcId="{F5A74349-3BC4-46FC-A2EA-0574CE066339}" destId="{2F11F1D9-D004-460A-AE5E-A7AD46760A75}" srcOrd="10" destOrd="0" presId="urn:microsoft.com/office/officeart/2005/8/layout/hList1"/>
    <dgm:cxn modelId="{7B238719-E533-4B39-BEF8-62A97FE3121E}" type="presParOf" srcId="{2F11F1D9-D004-460A-AE5E-A7AD46760A75}" destId="{5C4EF6A4-79DE-486F-893D-01DA60B08016}" srcOrd="0" destOrd="0" presId="urn:microsoft.com/office/officeart/2005/8/layout/hList1"/>
    <dgm:cxn modelId="{BE90724C-914B-41AB-8EDC-9B7D67430378}" type="presParOf" srcId="{2F11F1D9-D004-460A-AE5E-A7AD46760A75}" destId="{934B9A88-9506-4247-A3D4-D78A3837229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BE9A47-D8D3-481A-BFC5-63B164856F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C41B53-143F-4734-BA96-3FC8636C0D5E}">
      <dgm:prSet phldrT="[Texto]"/>
      <dgm:spPr/>
      <dgm:t>
        <a:bodyPr/>
        <a:lstStyle/>
        <a:p>
          <a:r>
            <a:rPr lang="es-US" dirty="0"/>
            <a:t>Generación de </a:t>
          </a:r>
          <a:r>
            <a:rPr lang="es-US" dirty="0" err="1"/>
            <a:t>dashboard</a:t>
          </a:r>
          <a:endParaRPr lang="es-ES" dirty="0"/>
        </a:p>
      </dgm:t>
    </dgm:pt>
    <dgm:pt modelId="{4664918B-C518-4435-BB01-AB0DD89EA684}" type="parTrans" cxnId="{66E7A60C-A662-43C7-AC84-D18011133DE3}">
      <dgm:prSet/>
      <dgm:spPr/>
      <dgm:t>
        <a:bodyPr/>
        <a:lstStyle/>
        <a:p>
          <a:endParaRPr lang="es-ES"/>
        </a:p>
      </dgm:t>
    </dgm:pt>
    <dgm:pt modelId="{630CFE1D-45D3-445C-8C58-4CEA242749DE}" type="sibTrans" cxnId="{66E7A60C-A662-43C7-AC84-D18011133DE3}">
      <dgm:prSet/>
      <dgm:spPr/>
      <dgm:t>
        <a:bodyPr/>
        <a:lstStyle/>
        <a:p>
          <a:endParaRPr lang="es-ES"/>
        </a:p>
      </dgm:t>
    </dgm:pt>
    <dgm:pt modelId="{075EC8E8-E30B-4091-9DBD-8E6747A85A74}">
      <dgm:prSet phldrT="[Texto]"/>
      <dgm:spPr/>
      <dgm:t>
        <a:bodyPr/>
        <a:lstStyle/>
        <a:p>
          <a:r>
            <a:rPr lang="es-US" dirty="0"/>
            <a:t>Respuesta inmediata</a:t>
          </a:r>
          <a:endParaRPr lang="es-ES" dirty="0"/>
        </a:p>
      </dgm:t>
    </dgm:pt>
    <dgm:pt modelId="{BD193F6E-C2E4-4CF8-B002-7423D337035B}" type="parTrans" cxnId="{98FA1EBF-CD84-42C6-9005-F3646BE16CCA}">
      <dgm:prSet/>
      <dgm:spPr/>
      <dgm:t>
        <a:bodyPr/>
        <a:lstStyle/>
        <a:p>
          <a:endParaRPr lang="es-ES"/>
        </a:p>
      </dgm:t>
    </dgm:pt>
    <dgm:pt modelId="{776BD644-D55B-42DC-A745-EF8BEBE7F39B}" type="sibTrans" cxnId="{98FA1EBF-CD84-42C6-9005-F3646BE16CCA}">
      <dgm:prSet/>
      <dgm:spPr/>
      <dgm:t>
        <a:bodyPr/>
        <a:lstStyle/>
        <a:p>
          <a:endParaRPr lang="es-ES"/>
        </a:p>
      </dgm:t>
    </dgm:pt>
    <dgm:pt modelId="{2DAAD98D-8469-47CC-B290-E0CB524B035D}">
      <dgm:prSet phldrT="[Texto]"/>
      <dgm:spPr/>
      <dgm:t>
        <a:bodyPr/>
        <a:lstStyle/>
        <a:p>
          <a:r>
            <a:rPr lang="es-US" dirty="0"/>
            <a:t>Puesta en producción</a:t>
          </a:r>
          <a:endParaRPr lang="es-ES" dirty="0"/>
        </a:p>
      </dgm:t>
    </dgm:pt>
    <dgm:pt modelId="{86C07651-F639-4631-A7B5-261B8D69C4A8}" type="parTrans" cxnId="{A6A73CA2-A960-4009-B97A-D03B77DF2CE2}">
      <dgm:prSet/>
      <dgm:spPr/>
      <dgm:t>
        <a:bodyPr/>
        <a:lstStyle/>
        <a:p>
          <a:endParaRPr lang="es-ES"/>
        </a:p>
      </dgm:t>
    </dgm:pt>
    <dgm:pt modelId="{4BD2FA0E-B768-48C1-A4B6-F84FD500A72B}" type="sibTrans" cxnId="{A6A73CA2-A960-4009-B97A-D03B77DF2CE2}">
      <dgm:prSet/>
      <dgm:spPr/>
      <dgm:t>
        <a:bodyPr/>
        <a:lstStyle/>
        <a:p>
          <a:endParaRPr lang="es-ES"/>
        </a:p>
      </dgm:t>
    </dgm:pt>
    <dgm:pt modelId="{10221C68-D41C-48FB-81A3-990F44EF910A}" type="pres">
      <dgm:prSet presAssocID="{6EBE9A47-D8D3-481A-BFC5-63B164856F1E}" presName="linear" presStyleCnt="0">
        <dgm:presLayoutVars>
          <dgm:animLvl val="lvl"/>
          <dgm:resizeHandles val="exact"/>
        </dgm:presLayoutVars>
      </dgm:prSet>
      <dgm:spPr/>
    </dgm:pt>
    <dgm:pt modelId="{26CFA411-56CB-4250-B5FB-EAE576015404}" type="pres">
      <dgm:prSet presAssocID="{9EC41B53-143F-4734-BA96-3FC8636C0D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14C610-B127-4264-8662-797F29435F34}" type="pres">
      <dgm:prSet presAssocID="{630CFE1D-45D3-445C-8C58-4CEA242749DE}" presName="spacer" presStyleCnt="0"/>
      <dgm:spPr/>
    </dgm:pt>
    <dgm:pt modelId="{4653AF51-D131-45F5-960E-E2FDC360BDDD}" type="pres">
      <dgm:prSet presAssocID="{075EC8E8-E30B-4091-9DBD-8E6747A85A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6D7F62-0F39-497F-8AEF-19CBE9BAE321}" type="pres">
      <dgm:prSet presAssocID="{776BD644-D55B-42DC-A745-EF8BEBE7F39B}" presName="spacer" presStyleCnt="0"/>
      <dgm:spPr/>
    </dgm:pt>
    <dgm:pt modelId="{88ED905E-D4F8-4200-8FBA-07074E1EB216}" type="pres">
      <dgm:prSet presAssocID="{2DAAD98D-8469-47CC-B290-E0CB524B03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E7A60C-A662-43C7-AC84-D18011133DE3}" srcId="{6EBE9A47-D8D3-481A-BFC5-63B164856F1E}" destId="{9EC41B53-143F-4734-BA96-3FC8636C0D5E}" srcOrd="0" destOrd="0" parTransId="{4664918B-C518-4435-BB01-AB0DD89EA684}" sibTransId="{630CFE1D-45D3-445C-8C58-4CEA242749DE}"/>
    <dgm:cxn modelId="{FCB1B834-9525-4867-B999-49611BFA324D}" type="presOf" srcId="{6EBE9A47-D8D3-481A-BFC5-63B164856F1E}" destId="{10221C68-D41C-48FB-81A3-990F44EF910A}" srcOrd="0" destOrd="0" presId="urn:microsoft.com/office/officeart/2005/8/layout/vList2"/>
    <dgm:cxn modelId="{57670E59-8004-4DBC-984A-ECFF6E3ECBA1}" type="presOf" srcId="{2DAAD98D-8469-47CC-B290-E0CB524B035D}" destId="{88ED905E-D4F8-4200-8FBA-07074E1EB216}" srcOrd="0" destOrd="0" presId="urn:microsoft.com/office/officeart/2005/8/layout/vList2"/>
    <dgm:cxn modelId="{A6A73CA2-A960-4009-B97A-D03B77DF2CE2}" srcId="{6EBE9A47-D8D3-481A-BFC5-63B164856F1E}" destId="{2DAAD98D-8469-47CC-B290-E0CB524B035D}" srcOrd="2" destOrd="0" parTransId="{86C07651-F639-4631-A7B5-261B8D69C4A8}" sibTransId="{4BD2FA0E-B768-48C1-A4B6-F84FD500A72B}"/>
    <dgm:cxn modelId="{D379CBBE-B43F-4FEB-B579-353C2E9A3163}" type="presOf" srcId="{9EC41B53-143F-4734-BA96-3FC8636C0D5E}" destId="{26CFA411-56CB-4250-B5FB-EAE576015404}" srcOrd="0" destOrd="0" presId="urn:microsoft.com/office/officeart/2005/8/layout/vList2"/>
    <dgm:cxn modelId="{98FA1EBF-CD84-42C6-9005-F3646BE16CCA}" srcId="{6EBE9A47-D8D3-481A-BFC5-63B164856F1E}" destId="{075EC8E8-E30B-4091-9DBD-8E6747A85A74}" srcOrd="1" destOrd="0" parTransId="{BD193F6E-C2E4-4CF8-B002-7423D337035B}" sibTransId="{776BD644-D55B-42DC-A745-EF8BEBE7F39B}"/>
    <dgm:cxn modelId="{C6D7CCBF-EF90-4BD9-A814-A47D9B0E3AAE}" type="presOf" srcId="{075EC8E8-E30B-4091-9DBD-8E6747A85A74}" destId="{4653AF51-D131-45F5-960E-E2FDC360BDDD}" srcOrd="0" destOrd="0" presId="urn:microsoft.com/office/officeart/2005/8/layout/vList2"/>
    <dgm:cxn modelId="{0E8626D7-4C73-4235-821B-059EEAD9FFA9}" type="presParOf" srcId="{10221C68-D41C-48FB-81A3-990F44EF910A}" destId="{26CFA411-56CB-4250-B5FB-EAE576015404}" srcOrd="0" destOrd="0" presId="urn:microsoft.com/office/officeart/2005/8/layout/vList2"/>
    <dgm:cxn modelId="{12B4A67F-77FF-4198-88E6-3D6393FC29C4}" type="presParOf" srcId="{10221C68-D41C-48FB-81A3-990F44EF910A}" destId="{4B14C610-B127-4264-8662-797F29435F34}" srcOrd="1" destOrd="0" presId="urn:microsoft.com/office/officeart/2005/8/layout/vList2"/>
    <dgm:cxn modelId="{B2CC3BBB-0EF8-438C-96FB-9FF3D8B7163C}" type="presParOf" srcId="{10221C68-D41C-48FB-81A3-990F44EF910A}" destId="{4653AF51-D131-45F5-960E-E2FDC360BDDD}" srcOrd="2" destOrd="0" presId="urn:microsoft.com/office/officeart/2005/8/layout/vList2"/>
    <dgm:cxn modelId="{BBA0BE37-8F4F-4B79-9D51-4E78FDC1A737}" type="presParOf" srcId="{10221C68-D41C-48FB-81A3-990F44EF910A}" destId="{106D7F62-0F39-497F-8AEF-19CBE9BAE321}" srcOrd="3" destOrd="0" presId="urn:microsoft.com/office/officeart/2005/8/layout/vList2"/>
    <dgm:cxn modelId="{35DA06DC-04E6-4C51-AC9B-4B4DFEFBEE64}" type="presParOf" srcId="{10221C68-D41C-48FB-81A3-990F44EF910A}" destId="{88ED905E-D4F8-4200-8FBA-07074E1EB2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AB28-817B-4C96-8232-8044FE9ABAB4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E8326-5C0B-4B05-A075-28723433505F}">
      <dsp:nvSpPr>
        <dsp:cNvPr id="0" name=""/>
        <dsp:cNvSpPr/>
      </dsp:nvSpPr>
      <dsp:spPr>
        <a:xfrm>
          <a:off x="380724" y="251339"/>
          <a:ext cx="9623141" cy="50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Motivación y Contexto</a:t>
          </a:r>
        </a:p>
      </dsp:txBody>
      <dsp:txXfrm>
        <a:off x="380724" y="251339"/>
        <a:ext cx="9623141" cy="503001"/>
      </dsp:txXfrm>
    </dsp:sp>
    <dsp:sp modelId="{385EC0E6-7959-4BB8-B92C-F61E2DA33B6C}">
      <dsp:nvSpPr>
        <dsp:cNvPr id="0" name=""/>
        <dsp:cNvSpPr/>
      </dsp:nvSpPr>
      <dsp:spPr>
        <a:xfrm>
          <a:off x="66348" y="188464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BD62-CAA3-4757-AAE6-00D9CA1A60B6}">
      <dsp:nvSpPr>
        <dsp:cNvPr id="0" name=""/>
        <dsp:cNvSpPr/>
      </dsp:nvSpPr>
      <dsp:spPr>
        <a:xfrm>
          <a:off x="741160" y="1005600"/>
          <a:ext cx="9262704" cy="50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Objetivos</a:t>
          </a:r>
        </a:p>
      </dsp:txBody>
      <dsp:txXfrm>
        <a:off x="741160" y="1005600"/>
        <a:ext cx="9262704" cy="503001"/>
      </dsp:txXfrm>
    </dsp:sp>
    <dsp:sp modelId="{C157B682-C91C-45F4-9222-1055645246D0}">
      <dsp:nvSpPr>
        <dsp:cNvPr id="0" name=""/>
        <dsp:cNvSpPr/>
      </dsp:nvSpPr>
      <dsp:spPr>
        <a:xfrm>
          <a:off x="426784" y="942725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7D244-CB87-495F-A8CD-87A7177BDEDE}">
      <dsp:nvSpPr>
        <dsp:cNvPr id="0" name=""/>
        <dsp:cNvSpPr/>
      </dsp:nvSpPr>
      <dsp:spPr>
        <a:xfrm>
          <a:off x="851785" y="1759861"/>
          <a:ext cx="9152080" cy="50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Diseño de la Investigación</a:t>
          </a:r>
        </a:p>
      </dsp:txBody>
      <dsp:txXfrm>
        <a:off x="851785" y="1759861"/>
        <a:ext cx="9152080" cy="503001"/>
      </dsp:txXfrm>
    </dsp:sp>
    <dsp:sp modelId="{B9311A01-89EF-432B-A84D-444CAB9D1E23}">
      <dsp:nvSpPr>
        <dsp:cNvPr id="0" name=""/>
        <dsp:cNvSpPr/>
      </dsp:nvSpPr>
      <dsp:spPr>
        <a:xfrm>
          <a:off x="537409" y="1696986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F1FAD-DD9F-4C4E-9E47-607E8961FA97}">
      <dsp:nvSpPr>
        <dsp:cNvPr id="0" name=""/>
        <dsp:cNvSpPr/>
      </dsp:nvSpPr>
      <dsp:spPr>
        <a:xfrm>
          <a:off x="741160" y="2514122"/>
          <a:ext cx="9262704" cy="50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Evaluación de Resultados</a:t>
          </a:r>
        </a:p>
      </dsp:txBody>
      <dsp:txXfrm>
        <a:off x="741160" y="2514122"/>
        <a:ext cx="9262704" cy="503001"/>
      </dsp:txXfrm>
    </dsp:sp>
    <dsp:sp modelId="{7E1FBC64-94E5-4CA3-B9E4-510EABEC37A7}">
      <dsp:nvSpPr>
        <dsp:cNvPr id="0" name=""/>
        <dsp:cNvSpPr/>
      </dsp:nvSpPr>
      <dsp:spPr>
        <a:xfrm>
          <a:off x="426784" y="2451247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F4D71-850A-4845-B832-904CD1D87E3D}">
      <dsp:nvSpPr>
        <dsp:cNvPr id="0" name=""/>
        <dsp:cNvSpPr/>
      </dsp:nvSpPr>
      <dsp:spPr>
        <a:xfrm>
          <a:off x="380724" y="3268383"/>
          <a:ext cx="9623141" cy="50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Conclusiones y Recomendaciones</a:t>
          </a:r>
        </a:p>
      </dsp:txBody>
      <dsp:txXfrm>
        <a:off x="380724" y="3268383"/>
        <a:ext cx="9623141" cy="503001"/>
      </dsp:txXfrm>
    </dsp:sp>
    <dsp:sp modelId="{2E918D3B-8696-4DE1-AEF3-B62276301E55}">
      <dsp:nvSpPr>
        <dsp:cNvPr id="0" name=""/>
        <dsp:cNvSpPr/>
      </dsp:nvSpPr>
      <dsp:spPr>
        <a:xfrm>
          <a:off x="66348" y="3205508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070E4-57E7-4F94-9D40-CA3395CFB719}">
      <dsp:nvSpPr>
        <dsp:cNvPr id="0" name=""/>
        <dsp:cNvSpPr/>
      </dsp:nvSpPr>
      <dsp:spPr>
        <a:xfrm>
          <a:off x="0" y="24342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800" kern="1200" dirty="0"/>
            <a:t>Uso total</a:t>
          </a:r>
          <a:endParaRPr lang="es-ES" sz="3800" kern="1200" dirty="0"/>
        </a:p>
      </dsp:txBody>
      <dsp:txXfrm>
        <a:off x="44492" y="68834"/>
        <a:ext cx="9969415" cy="822446"/>
      </dsp:txXfrm>
    </dsp:sp>
    <dsp:sp modelId="{65A7AC59-F1C0-4E96-9961-E89012E3C5AF}">
      <dsp:nvSpPr>
        <dsp:cNvPr id="0" name=""/>
        <dsp:cNvSpPr/>
      </dsp:nvSpPr>
      <dsp:spPr>
        <a:xfrm>
          <a:off x="0" y="1045212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800" kern="1200" dirty="0"/>
            <a:t>Software libre</a:t>
          </a:r>
          <a:endParaRPr lang="es-ES" sz="3800" kern="1200" dirty="0"/>
        </a:p>
      </dsp:txBody>
      <dsp:txXfrm>
        <a:off x="44492" y="1089704"/>
        <a:ext cx="9969415" cy="822446"/>
      </dsp:txXfrm>
    </dsp:sp>
    <dsp:sp modelId="{7E00ADF9-05E1-4BA9-A8E8-445278E9A178}">
      <dsp:nvSpPr>
        <dsp:cNvPr id="0" name=""/>
        <dsp:cNvSpPr/>
      </dsp:nvSpPr>
      <dsp:spPr>
        <a:xfrm>
          <a:off x="0" y="2066082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800" kern="1200" dirty="0"/>
            <a:t>Destinar recursos</a:t>
          </a:r>
          <a:endParaRPr lang="es-ES" sz="3800" kern="1200" dirty="0"/>
        </a:p>
      </dsp:txBody>
      <dsp:txXfrm>
        <a:off x="44492" y="2110574"/>
        <a:ext cx="9969415" cy="822446"/>
      </dsp:txXfrm>
    </dsp:sp>
    <dsp:sp modelId="{87B43A8E-2B6C-4864-B32C-1153541DFAF0}">
      <dsp:nvSpPr>
        <dsp:cNvPr id="0" name=""/>
        <dsp:cNvSpPr/>
      </dsp:nvSpPr>
      <dsp:spPr>
        <a:xfrm>
          <a:off x="0" y="3086952"/>
          <a:ext cx="1005839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3800" kern="1200" dirty="0"/>
            <a:t>Trabajo futuro</a:t>
          </a:r>
          <a:endParaRPr lang="es-ES" sz="3800" kern="1200" dirty="0"/>
        </a:p>
      </dsp:txBody>
      <dsp:txXfrm>
        <a:off x="44492" y="3131444"/>
        <a:ext cx="9969415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C557C-5153-43A4-8E70-7881D07B31D0}">
      <dsp:nvSpPr>
        <dsp:cNvPr id="0" name=""/>
        <dsp:cNvSpPr/>
      </dsp:nvSpPr>
      <dsp:spPr>
        <a:xfrm>
          <a:off x="4329970" y="0"/>
          <a:ext cx="1936245" cy="19365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2DB83-F6F5-429A-A174-DEE68D31FEF7}">
      <dsp:nvSpPr>
        <dsp:cNvPr id="0" name=""/>
        <dsp:cNvSpPr/>
      </dsp:nvSpPr>
      <dsp:spPr>
        <a:xfrm>
          <a:off x="4757943" y="699149"/>
          <a:ext cx="1075934" cy="53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Universidad</a:t>
          </a:r>
        </a:p>
      </dsp:txBody>
      <dsp:txXfrm>
        <a:off x="4757943" y="699149"/>
        <a:ext cx="1075934" cy="537838"/>
      </dsp:txXfrm>
    </dsp:sp>
    <dsp:sp modelId="{25B3E163-CFCA-48BC-BA1A-012C9F00B676}">
      <dsp:nvSpPr>
        <dsp:cNvPr id="0" name=""/>
        <dsp:cNvSpPr/>
      </dsp:nvSpPr>
      <dsp:spPr>
        <a:xfrm>
          <a:off x="3792184" y="1112685"/>
          <a:ext cx="1936245" cy="19365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8014C-EFA6-456F-BFA0-3990DB518EDC}">
      <dsp:nvSpPr>
        <dsp:cNvPr id="0" name=""/>
        <dsp:cNvSpPr/>
      </dsp:nvSpPr>
      <dsp:spPr>
        <a:xfrm>
          <a:off x="4222340" y="1818271"/>
          <a:ext cx="1075934" cy="53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Tecnología</a:t>
          </a:r>
        </a:p>
      </dsp:txBody>
      <dsp:txXfrm>
        <a:off x="4222340" y="1818271"/>
        <a:ext cx="1075934" cy="537838"/>
      </dsp:txXfrm>
    </dsp:sp>
    <dsp:sp modelId="{C9945983-6E3E-4381-A9D8-1A91B49EB469}">
      <dsp:nvSpPr>
        <dsp:cNvPr id="0" name=""/>
        <dsp:cNvSpPr/>
      </dsp:nvSpPr>
      <dsp:spPr>
        <a:xfrm>
          <a:off x="4467779" y="2358523"/>
          <a:ext cx="1663534" cy="16642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94F5F-6773-4C0F-B2BA-41F1B0EBD836}">
      <dsp:nvSpPr>
        <dsp:cNvPr id="0" name=""/>
        <dsp:cNvSpPr/>
      </dsp:nvSpPr>
      <dsp:spPr>
        <a:xfrm>
          <a:off x="4760489" y="2939002"/>
          <a:ext cx="1075934" cy="53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CSIRT</a:t>
          </a:r>
        </a:p>
      </dsp:txBody>
      <dsp:txXfrm>
        <a:off x="4760489" y="2939002"/>
        <a:ext cx="1075934" cy="537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FD0-5292-48FC-98CD-7BCA417BD394}">
      <dsp:nvSpPr>
        <dsp:cNvPr id="0" name=""/>
        <dsp:cNvSpPr/>
      </dsp:nvSpPr>
      <dsp:spPr>
        <a:xfrm>
          <a:off x="8840" y="1218674"/>
          <a:ext cx="2642294" cy="1585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900" kern="1200" dirty="0"/>
        </a:p>
      </dsp:txBody>
      <dsp:txXfrm>
        <a:off x="55274" y="1265108"/>
        <a:ext cx="2549426" cy="1492508"/>
      </dsp:txXfrm>
    </dsp:sp>
    <dsp:sp modelId="{A7734DA3-337C-47DB-8AF7-CBAF13A41F82}">
      <dsp:nvSpPr>
        <dsp:cNvPr id="0" name=""/>
        <dsp:cNvSpPr/>
      </dsp:nvSpPr>
      <dsp:spPr>
        <a:xfrm>
          <a:off x="2915364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2915364" y="1814775"/>
        <a:ext cx="392116" cy="393173"/>
      </dsp:txXfrm>
    </dsp:sp>
    <dsp:sp modelId="{3085A23E-6A88-456E-9FDB-C288AA16F806}">
      <dsp:nvSpPr>
        <dsp:cNvPr id="0" name=""/>
        <dsp:cNvSpPr/>
      </dsp:nvSpPr>
      <dsp:spPr>
        <a:xfrm>
          <a:off x="3708052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6491"/>
                <a:satOff val="-4426"/>
                <a:lumOff val="1390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80000"/>
                <a:hueOff val="186491"/>
                <a:satOff val="-4426"/>
                <a:lumOff val="1390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80000"/>
                <a:hueOff val="186491"/>
                <a:satOff val="-4426"/>
                <a:lumOff val="1390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CSIRT</a:t>
          </a:r>
          <a:endParaRPr lang="es-ES" sz="6500" kern="1200" dirty="0"/>
        </a:p>
      </dsp:txBody>
      <dsp:txXfrm>
        <a:off x="3754486" y="1265108"/>
        <a:ext cx="2549426" cy="1492508"/>
      </dsp:txXfrm>
    </dsp:sp>
    <dsp:sp modelId="{CF6019DE-1CDE-4EC4-80EF-528FC02951BF}">
      <dsp:nvSpPr>
        <dsp:cNvPr id="0" name=""/>
        <dsp:cNvSpPr/>
      </dsp:nvSpPr>
      <dsp:spPr>
        <a:xfrm>
          <a:off x="6614576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2987"/>
                <a:satOff val="-8527"/>
                <a:lumOff val="25221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90000"/>
                <a:hueOff val="372987"/>
                <a:satOff val="-8527"/>
                <a:lumOff val="2522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90000"/>
                <a:hueOff val="372987"/>
                <a:satOff val="-8527"/>
                <a:lumOff val="2522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6614576" y="1814775"/>
        <a:ext cx="392116" cy="393173"/>
      </dsp:txXfrm>
    </dsp:sp>
    <dsp:sp modelId="{897529B0-50F4-4A00-A13E-D4AC72CAFDDE}">
      <dsp:nvSpPr>
        <dsp:cNvPr id="0" name=""/>
        <dsp:cNvSpPr/>
      </dsp:nvSpPr>
      <dsp:spPr>
        <a:xfrm>
          <a:off x="7407265" y="1218674"/>
          <a:ext cx="2642294" cy="158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72983"/>
                <a:satOff val="-8852"/>
                <a:lumOff val="2780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80000"/>
                <a:hueOff val="372983"/>
                <a:satOff val="-8852"/>
                <a:lumOff val="2780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80000"/>
                <a:hueOff val="372983"/>
                <a:satOff val="-8852"/>
                <a:lumOff val="2780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900" kern="1200" dirty="0"/>
        </a:p>
      </dsp:txBody>
      <dsp:txXfrm>
        <a:off x="7453699" y="1265108"/>
        <a:ext cx="2549426" cy="1492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5ECD-66AB-476C-B1AE-EFA510395E91}">
      <dsp:nvSpPr>
        <dsp:cNvPr id="0" name=""/>
        <dsp:cNvSpPr/>
      </dsp:nvSpPr>
      <dsp:spPr>
        <a:xfrm>
          <a:off x="1811019" y="0"/>
          <a:ext cx="6436360" cy="40227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88EAA-9D0C-4E07-AA67-D54DF1C1FF6C}">
      <dsp:nvSpPr>
        <dsp:cNvPr id="0" name=""/>
        <dsp:cNvSpPr/>
      </dsp:nvSpPr>
      <dsp:spPr>
        <a:xfrm>
          <a:off x="2445001" y="2991298"/>
          <a:ext cx="148036" cy="148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C8920-277A-4861-A237-15ABC1B486C2}">
      <dsp:nvSpPr>
        <dsp:cNvPr id="0" name=""/>
        <dsp:cNvSpPr/>
      </dsp:nvSpPr>
      <dsp:spPr>
        <a:xfrm>
          <a:off x="2519019" y="3065316"/>
          <a:ext cx="843163" cy="95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41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Inicial</a:t>
          </a:r>
        </a:p>
      </dsp:txBody>
      <dsp:txXfrm>
        <a:off x="2519019" y="3065316"/>
        <a:ext cx="843163" cy="957408"/>
      </dsp:txXfrm>
    </dsp:sp>
    <dsp:sp modelId="{4522F640-886F-413B-8910-23F9EDC54EFD}">
      <dsp:nvSpPr>
        <dsp:cNvPr id="0" name=""/>
        <dsp:cNvSpPr/>
      </dsp:nvSpPr>
      <dsp:spPr>
        <a:xfrm>
          <a:off x="3246328" y="2221348"/>
          <a:ext cx="231708" cy="23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C8138-4ACC-4C23-AE6A-B8439D1AC7CE}">
      <dsp:nvSpPr>
        <dsp:cNvPr id="0" name=""/>
        <dsp:cNvSpPr/>
      </dsp:nvSpPr>
      <dsp:spPr>
        <a:xfrm>
          <a:off x="3362182" y="2337203"/>
          <a:ext cx="1068435" cy="1685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7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Formación</a:t>
          </a:r>
        </a:p>
      </dsp:txBody>
      <dsp:txXfrm>
        <a:off x="3362182" y="2337203"/>
        <a:ext cx="1068435" cy="1685521"/>
      </dsp:txXfrm>
    </dsp:sp>
    <dsp:sp modelId="{86A95589-D374-4D7B-8FD3-808E05EC9E13}">
      <dsp:nvSpPr>
        <dsp:cNvPr id="0" name=""/>
        <dsp:cNvSpPr/>
      </dsp:nvSpPr>
      <dsp:spPr>
        <a:xfrm>
          <a:off x="4276145" y="1607480"/>
          <a:ext cx="308945" cy="308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3D25D-493A-4044-B7D2-8A9613724091}">
      <dsp:nvSpPr>
        <dsp:cNvPr id="0" name=""/>
        <dsp:cNvSpPr/>
      </dsp:nvSpPr>
      <dsp:spPr>
        <a:xfrm>
          <a:off x="4430618" y="1761953"/>
          <a:ext cx="1242217" cy="2260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04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Establecido</a:t>
          </a:r>
        </a:p>
      </dsp:txBody>
      <dsp:txXfrm>
        <a:off x="4430618" y="1761953"/>
        <a:ext cx="1242217" cy="2260771"/>
      </dsp:txXfrm>
    </dsp:sp>
    <dsp:sp modelId="{679EC0B3-E42E-49B1-9689-9F7AC3F3CB4A}">
      <dsp:nvSpPr>
        <dsp:cNvPr id="0" name=""/>
        <dsp:cNvSpPr/>
      </dsp:nvSpPr>
      <dsp:spPr>
        <a:xfrm>
          <a:off x="5473308" y="1127972"/>
          <a:ext cx="399054" cy="399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2F39F-FB92-4EB7-B122-D7BB072E58F4}">
      <dsp:nvSpPr>
        <dsp:cNvPr id="0" name=""/>
        <dsp:cNvSpPr/>
      </dsp:nvSpPr>
      <dsp:spPr>
        <a:xfrm>
          <a:off x="5672835" y="1327499"/>
          <a:ext cx="1287272" cy="269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51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Estratégico</a:t>
          </a:r>
        </a:p>
      </dsp:txBody>
      <dsp:txXfrm>
        <a:off x="5672835" y="1327499"/>
        <a:ext cx="1287272" cy="2695225"/>
      </dsp:txXfrm>
    </dsp:sp>
    <dsp:sp modelId="{81D0D6D6-5BF4-43D5-9003-C7EFAB6AE32C}">
      <dsp:nvSpPr>
        <dsp:cNvPr id="0" name=""/>
        <dsp:cNvSpPr/>
      </dsp:nvSpPr>
      <dsp:spPr>
        <a:xfrm>
          <a:off x="6705871" y="807763"/>
          <a:ext cx="508472" cy="508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98187-A663-4345-8237-07FF0CBC7F97}">
      <dsp:nvSpPr>
        <dsp:cNvPr id="0" name=""/>
        <dsp:cNvSpPr/>
      </dsp:nvSpPr>
      <dsp:spPr>
        <a:xfrm>
          <a:off x="6960108" y="1061999"/>
          <a:ext cx="1287272" cy="29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2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Dinámico</a:t>
          </a:r>
        </a:p>
      </dsp:txBody>
      <dsp:txXfrm>
        <a:off x="6960108" y="1061999"/>
        <a:ext cx="1287272" cy="2960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7AA51-81F0-4449-8384-3ECB85EEAF59}">
      <dsp:nvSpPr>
        <dsp:cNvPr id="0" name=""/>
        <dsp:cNvSpPr/>
      </dsp:nvSpPr>
      <dsp:spPr>
        <a:xfrm>
          <a:off x="0" y="0"/>
          <a:ext cx="10058399" cy="1086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Mejorar el análisis de vulnerabilidades de las Universidades miembros de CEDIA aplicando Business </a:t>
          </a:r>
          <a:r>
            <a:rPr lang="es-EC" sz="2300" kern="1200" dirty="0" err="1"/>
            <a:t>Intelligence</a:t>
          </a:r>
          <a:r>
            <a:rPr lang="es-EC" sz="2300" kern="1200" dirty="0"/>
            <a:t>, con el fin de mitigar el impacto de los incidentes.</a:t>
          </a:r>
          <a:endParaRPr lang="es-ES" sz="2300" kern="1200" dirty="0"/>
        </a:p>
      </dsp:txBody>
      <dsp:txXfrm>
        <a:off x="31810" y="31810"/>
        <a:ext cx="9994779" cy="1022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5C74-0EEE-40C6-97C0-99A5FECB2F18}">
      <dsp:nvSpPr>
        <dsp:cNvPr id="0" name=""/>
        <dsp:cNvSpPr/>
      </dsp:nvSpPr>
      <dsp:spPr>
        <a:xfrm>
          <a:off x="502920" y="394716"/>
          <a:ext cx="9052560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Los datos en tiempo real, se deberán actualizar automáticamente.</a:t>
          </a:r>
        </a:p>
      </dsp:txBody>
      <dsp:txXfrm>
        <a:off x="502920" y="394716"/>
        <a:ext cx="9052560" cy="822960"/>
      </dsp:txXfrm>
    </dsp:sp>
    <dsp:sp modelId="{76972CA0-530F-4BD8-86EE-E0911E8E05CE}">
      <dsp:nvSpPr>
        <dsp:cNvPr id="0" name=""/>
        <dsp:cNvSpPr/>
      </dsp:nvSpPr>
      <dsp:spPr>
        <a:xfrm>
          <a:off x="502920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DEA02-5D57-45CD-ACCE-F76E57E2F577}">
      <dsp:nvSpPr>
        <dsp:cNvPr id="0" name=""/>
        <dsp:cNvSpPr/>
      </dsp:nvSpPr>
      <dsp:spPr>
        <a:xfrm>
          <a:off x="1780336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2145C-8E00-4F95-B055-EFC8808DE363}">
      <dsp:nvSpPr>
        <dsp:cNvPr id="0" name=""/>
        <dsp:cNvSpPr/>
      </dsp:nvSpPr>
      <dsp:spPr>
        <a:xfrm>
          <a:off x="3057753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E98F3-A73E-40AD-ACB5-F029BFC3BB4A}">
      <dsp:nvSpPr>
        <dsp:cNvPr id="0" name=""/>
        <dsp:cNvSpPr/>
      </dsp:nvSpPr>
      <dsp:spPr>
        <a:xfrm>
          <a:off x="4335170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F79DC-1705-47E6-9D1F-74D40500AEE7}">
      <dsp:nvSpPr>
        <dsp:cNvPr id="0" name=""/>
        <dsp:cNvSpPr/>
      </dsp:nvSpPr>
      <dsp:spPr>
        <a:xfrm>
          <a:off x="5612587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D9B97-8676-4398-B54D-B13D514185E6}">
      <dsp:nvSpPr>
        <dsp:cNvPr id="0" name=""/>
        <dsp:cNvSpPr/>
      </dsp:nvSpPr>
      <dsp:spPr>
        <a:xfrm>
          <a:off x="6890004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98EFC-2134-4581-A9B7-0D78931EFF2B}">
      <dsp:nvSpPr>
        <dsp:cNvPr id="0" name=""/>
        <dsp:cNvSpPr/>
      </dsp:nvSpPr>
      <dsp:spPr>
        <a:xfrm>
          <a:off x="8167420" y="1217676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4BD45-331C-4E7C-B9BE-30457ADA75C9}">
      <dsp:nvSpPr>
        <dsp:cNvPr id="0" name=""/>
        <dsp:cNvSpPr/>
      </dsp:nvSpPr>
      <dsp:spPr>
        <a:xfrm>
          <a:off x="502920" y="1499298"/>
          <a:ext cx="9052560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Ante errores suscitados en los procesos ETL, este notificará del problema enviando un e-mail al Administrador del sistema.</a:t>
          </a:r>
          <a:endParaRPr lang="es-ES" sz="2300" kern="1200" dirty="0"/>
        </a:p>
      </dsp:txBody>
      <dsp:txXfrm>
        <a:off x="502920" y="1499298"/>
        <a:ext cx="9052560" cy="822960"/>
      </dsp:txXfrm>
    </dsp:sp>
    <dsp:sp modelId="{162D3FA9-5EF0-459F-BB53-A664C3BF1316}">
      <dsp:nvSpPr>
        <dsp:cNvPr id="0" name=""/>
        <dsp:cNvSpPr/>
      </dsp:nvSpPr>
      <dsp:spPr>
        <a:xfrm>
          <a:off x="502920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C3D04-8D0E-488F-A2F1-B4A50CA98A47}">
      <dsp:nvSpPr>
        <dsp:cNvPr id="0" name=""/>
        <dsp:cNvSpPr/>
      </dsp:nvSpPr>
      <dsp:spPr>
        <a:xfrm>
          <a:off x="1780336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CCB58-643A-4D98-ACE5-261A2B19FE10}">
      <dsp:nvSpPr>
        <dsp:cNvPr id="0" name=""/>
        <dsp:cNvSpPr/>
      </dsp:nvSpPr>
      <dsp:spPr>
        <a:xfrm>
          <a:off x="3057753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2ED38-F534-456D-B60F-D7C82CF75290}">
      <dsp:nvSpPr>
        <dsp:cNvPr id="0" name=""/>
        <dsp:cNvSpPr/>
      </dsp:nvSpPr>
      <dsp:spPr>
        <a:xfrm>
          <a:off x="4335170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34F9F-859D-4E2F-9FFD-09B4DCDC6134}">
      <dsp:nvSpPr>
        <dsp:cNvPr id="0" name=""/>
        <dsp:cNvSpPr/>
      </dsp:nvSpPr>
      <dsp:spPr>
        <a:xfrm>
          <a:off x="5612587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E44B9-5CF4-46FB-BC94-701182C7C9C2}">
      <dsp:nvSpPr>
        <dsp:cNvPr id="0" name=""/>
        <dsp:cNvSpPr/>
      </dsp:nvSpPr>
      <dsp:spPr>
        <a:xfrm>
          <a:off x="6890004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B4601-8085-4665-BF2E-73CEFAC802CB}">
      <dsp:nvSpPr>
        <dsp:cNvPr id="0" name=""/>
        <dsp:cNvSpPr/>
      </dsp:nvSpPr>
      <dsp:spPr>
        <a:xfrm>
          <a:off x="8167420" y="2322258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C06B1-BE94-4F30-86AD-1B98C76FFFC7}">
      <dsp:nvSpPr>
        <dsp:cNvPr id="0" name=""/>
        <dsp:cNvSpPr/>
      </dsp:nvSpPr>
      <dsp:spPr>
        <a:xfrm>
          <a:off x="502920" y="2603881"/>
          <a:ext cx="9052560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 sistema permitirá a los usuarios designar que niveles de seguridad desean registrar, tanto para </a:t>
          </a:r>
          <a:r>
            <a:rPr lang="es-ES" sz="2300" kern="1200" dirty="0" err="1"/>
            <a:t>Snort</a:t>
          </a:r>
          <a:r>
            <a:rPr lang="es-ES" sz="2300" kern="1200" dirty="0"/>
            <a:t> como para </a:t>
          </a:r>
          <a:r>
            <a:rPr lang="es-ES" sz="2300" kern="1200" dirty="0" err="1"/>
            <a:t>Passive</a:t>
          </a:r>
          <a:r>
            <a:rPr lang="es-ES" sz="2300" kern="1200" dirty="0"/>
            <a:t> </a:t>
          </a:r>
          <a:r>
            <a:rPr lang="es-ES" sz="2300" kern="1200" dirty="0" err="1"/>
            <a:t>Vulnerability</a:t>
          </a:r>
          <a:r>
            <a:rPr lang="es-ES" sz="2300" kern="1200" dirty="0"/>
            <a:t> Scanner.</a:t>
          </a:r>
        </a:p>
      </dsp:txBody>
      <dsp:txXfrm>
        <a:off x="502920" y="2603881"/>
        <a:ext cx="9052560" cy="822960"/>
      </dsp:txXfrm>
    </dsp:sp>
    <dsp:sp modelId="{6404F926-7E0B-4170-8587-9EFD2EC13546}">
      <dsp:nvSpPr>
        <dsp:cNvPr id="0" name=""/>
        <dsp:cNvSpPr/>
      </dsp:nvSpPr>
      <dsp:spPr>
        <a:xfrm>
          <a:off x="502920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5328-4C6D-4666-9F7A-375023390963}">
      <dsp:nvSpPr>
        <dsp:cNvPr id="0" name=""/>
        <dsp:cNvSpPr/>
      </dsp:nvSpPr>
      <dsp:spPr>
        <a:xfrm>
          <a:off x="1780336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1A0BA-8C69-4DF8-8FB1-125F36BBFAED}">
      <dsp:nvSpPr>
        <dsp:cNvPr id="0" name=""/>
        <dsp:cNvSpPr/>
      </dsp:nvSpPr>
      <dsp:spPr>
        <a:xfrm>
          <a:off x="3057753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AC5D3-9B69-4367-8384-309140E7A93F}">
      <dsp:nvSpPr>
        <dsp:cNvPr id="0" name=""/>
        <dsp:cNvSpPr/>
      </dsp:nvSpPr>
      <dsp:spPr>
        <a:xfrm>
          <a:off x="4335170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ADBD6-053A-447F-BB45-677CEFDA79EE}">
      <dsp:nvSpPr>
        <dsp:cNvPr id="0" name=""/>
        <dsp:cNvSpPr/>
      </dsp:nvSpPr>
      <dsp:spPr>
        <a:xfrm>
          <a:off x="5612587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71AE2-8EF2-4256-9C26-DDA0C37C3EC9}">
      <dsp:nvSpPr>
        <dsp:cNvPr id="0" name=""/>
        <dsp:cNvSpPr/>
      </dsp:nvSpPr>
      <dsp:spPr>
        <a:xfrm>
          <a:off x="6890004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E61A9-BF95-404A-AA7A-6CE8A0FA31A1}">
      <dsp:nvSpPr>
        <dsp:cNvPr id="0" name=""/>
        <dsp:cNvSpPr/>
      </dsp:nvSpPr>
      <dsp:spPr>
        <a:xfrm>
          <a:off x="8167420" y="3426841"/>
          <a:ext cx="1207008" cy="201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4DAEE-90EC-441D-94A6-24B184EE5072}">
      <dsp:nvSpPr>
        <dsp:cNvPr id="0" name=""/>
        <dsp:cNvSpPr/>
      </dsp:nvSpPr>
      <dsp:spPr>
        <a:xfrm>
          <a:off x="2651134" y="1317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Impresión de </a:t>
          </a:r>
          <a:r>
            <a:rPr lang="es-ES" sz="1900" kern="1200" dirty="0" err="1"/>
            <a:t>Dashboards</a:t>
          </a:r>
          <a:r>
            <a:rPr lang="es-ES" sz="1900" kern="1200" dirty="0"/>
            <a:t>.</a:t>
          </a:r>
        </a:p>
      </dsp:txBody>
      <dsp:txXfrm>
        <a:off x="2651134" y="1317"/>
        <a:ext cx="4756130" cy="432375"/>
      </dsp:txXfrm>
    </dsp:sp>
    <dsp:sp modelId="{8D25E808-CF92-40E8-8B65-CDE759BB11FF}">
      <dsp:nvSpPr>
        <dsp:cNvPr id="0" name=""/>
        <dsp:cNvSpPr/>
      </dsp:nvSpPr>
      <dsp:spPr>
        <a:xfrm>
          <a:off x="2651134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3E9D9-3B58-45B9-A0B0-688B465341CA}">
      <dsp:nvSpPr>
        <dsp:cNvPr id="0" name=""/>
        <dsp:cNvSpPr/>
      </dsp:nvSpPr>
      <dsp:spPr>
        <a:xfrm>
          <a:off x="3322277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2FD5-4E92-499F-89F5-F09A8BF0BD25}">
      <dsp:nvSpPr>
        <dsp:cNvPr id="0" name=""/>
        <dsp:cNvSpPr/>
      </dsp:nvSpPr>
      <dsp:spPr>
        <a:xfrm>
          <a:off x="3993420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C1B6-7119-4C16-8F6E-8775081D9AC1}">
      <dsp:nvSpPr>
        <dsp:cNvPr id="0" name=""/>
        <dsp:cNvSpPr/>
      </dsp:nvSpPr>
      <dsp:spPr>
        <a:xfrm>
          <a:off x="4664563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0CFE8-3260-4AC3-BD24-651CF3FCB5AA}">
      <dsp:nvSpPr>
        <dsp:cNvPr id="0" name=""/>
        <dsp:cNvSpPr/>
      </dsp:nvSpPr>
      <dsp:spPr>
        <a:xfrm>
          <a:off x="5335706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EE7D4-5DDD-4846-BC39-876492ED312A}">
      <dsp:nvSpPr>
        <dsp:cNvPr id="0" name=""/>
        <dsp:cNvSpPr/>
      </dsp:nvSpPr>
      <dsp:spPr>
        <a:xfrm>
          <a:off x="6006848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CF62-4176-450F-9F77-123CB2A49ABE}">
      <dsp:nvSpPr>
        <dsp:cNvPr id="0" name=""/>
        <dsp:cNvSpPr/>
      </dsp:nvSpPr>
      <dsp:spPr>
        <a:xfrm>
          <a:off x="6677991" y="433692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7273-BE32-4B0A-8D27-C5960F4046FC}">
      <dsp:nvSpPr>
        <dsp:cNvPr id="0" name=""/>
        <dsp:cNvSpPr/>
      </dsp:nvSpPr>
      <dsp:spPr>
        <a:xfrm>
          <a:off x="2651134" y="581654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Exportación a Excel de las Tablas de </a:t>
          </a:r>
          <a:r>
            <a:rPr lang="es-ES" sz="1900" kern="1200" dirty="0" err="1"/>
            <a:t>Dashboard</a:t>
          </a:r>
          <a:endParaRPr lang="es-ES" sz="1900" kern="1200" dirty="0"/>
        </a:p>
      </dsp:txBody>
      <dsp:txXfrm>
        <a:off x="2651134" y="581654"/>
        <a:ext cx="4756130" cy="432375"/>
      </dsp:txXfrm>
    </dsp:sp>
    <dsp:sp modelId="{54805F27-06EE-4522-AD02-373D7EB1462C}">
      <dsp:nvSpPr>
        <dsp:cNvPr id="0" name=""/>
        <dsp:cNvSpPr/>
      </dsp:nvSpPr>
      <dsp:spPr>
        <a:xfrm>
          <a:off x="2651134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12D74-1DCC-49AE-9E02-36A98BF5D677}">
      <dsp:nvSpPr>
        <dsp:cNvPr id="0" name=""/>
        <dsp:cNvSpPr/>
      </dsp:nvSpPr>
      <dsp:spPr>
        <a:xfrm>
          <a:off x="3322277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FF825-89B1-44FD-A904-B489E369FBFA}">
      <dsp:nvSpPr>
        <dsp:cNvPr id="0" name=""/>
        <dsp:cNvSpPr/>
      </dsp:nvSpPr>
      <dsp:spPr>
        <a:xfrm>
          <a:off x="3993420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905C9-3F5F-4C74-8EA2-24E4F645E25C}">
      <dsp:nvSpPr>
        <dsp:cNvPr id="0" name=""/>
        <dsp:cNvSpPr/>
      </dsp:nvSpPr>
      <dsp:spPr>
        <a:xfrm>
          <a:off x="4664563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D5D2-D132-46BE-B6F5-61CC74A64BC9}">
      <dsp:nvSpPr>
        <dsp:cNvPr id="0" name=""/>
        <dsp:cNvSpPr/>
      </dsp:nvSpPr>
      <dsp:spPr>
        <a:xfrm>
          <a:off x="5335706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D5088-9EFB-4988-9B69-EFE1FCA48A21}">
      <dsp:nvSpPr>
        <dsp:cNvPr id="0" name=""/>
        <dsp:cNvSpPr/>
      </dsp:nvSpPr>
      <dsp:spPr>
        <a:xfrm>
          <a:off x="6006848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65B42-AF85-4E53-BB3B-5C0BCF657C0A}">
      <dsp:nvSpPr>
        <dsp:cNvPr id="0" name=""/>
        <dsp:cNvSpPr/>
      </dsp:nvSpPr>
      <dsp:spPr>
        <a:xfrm>
          <a:off x="6677991" y="1014029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029D2-46BE-4D4C-A347-9AFA736E9890}">
      <dsp:nvSpPr>
        <dsp:cNvPr id="0" name=""/>
        <dsp:cNvSpPr/>
      </dsp:nvSpPr>
      <dsp:spPr>
        <a:xfrm>
          <a:off x="2651134" y="1161991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Autenticación de Usuario</a:t>
          </a:r>
        </a:p>
      </dsp:txBody>
      <dsp:txXfrm>
        <a:off x="2651134" y="1161991"/>
        <a:ext cx="4756130" cy="432375"/>
      </dsp:txXfrm>
    </dsp:sp>
    <dsp:sp modelId="{8B479D0F-42A6-42A1-9BBB-5D68077F3D35}">
      <dsp:nvSpPr>
        <dsp:cNvPr id="0" name=""/>
        <dsp:cNvSpPr/>
      </dsp:nvSpPr>
      <dsp:spPr>
        <a:xfrm>
          <a:off x="2651134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22938-6CB8-488A-A4FD-4F04C451E8F9}">
      <dsp:nvSpPr>
        <dsp:cNvPr id="0" name=""/>
        <dsp:cNvSpPr/>
      </dsp:nvSpPr>
      <dsp:spPr>
        <a:xfrm>
          <a:off x="3322277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E533D-55AC-4180-9DF4-D75C74FC317C}">
      <dsp:nvSpPr>
        <dsp:cNvPr id="0" name=""/>
        <dsp:cNvSpPr/>
      </dsp:nvSpPr>
      <dsp:spPr>
        <a:xfrm>
          <a:off x="3993420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AC285-826C-43CE-882F-B12467BA46E4}">
      <dsp:nvSpPr>
        <dsp:cNvPr id="0" name=""/>
        <dsp:cNvSpPr/>
      </dsp:nvSpPr>
      <dsp:spPr>
        <a:xfrm>
          <a:off x="4664563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B3642-6620-456C-83D1-14CFD5E03A95}">
      <dsp:nvSpPr>
        <dsp:cNvPr id="0" name=""/>
        <dsp:cNvSpPr/>
      </dsp:nvSpPr>
      <dsp:spPr>
        <a:xfrm>
          <a:off x="5335706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2FF6A-C2E0-4AA5-B89E-B7DB99A0BEBD}">
      <dsp:nvSpPr>
        <dsp:cNvPr id="0" name=""/>
        <dsp:cNvSpPr/>
      </dsp:nvSpPr>
      <dsp:spPr>
        <a:xfrm>
          <a:off x="6006848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2A31-E28C-43CC-9508-AC7B7606FB10}">
      <dsp:nvSpPr>
        <dsp:cNvPr id="0" name=""/>
        <dsp:cNvSpPr/>
      </dsp:nvSpPr>
      <dsp:spPr>
        <a:xfrm>
          <a:off x="6677991" y="1594367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25C82-86C7-44FB-9AFC-56A43CC9FFF4}">
      <dsp:nvSpPr>
        <dsp:cNvPr id="0" name=""/>
        <dsp:cNvSpPr/>
      </dsp:nvSpPr>
      <dsp:spPr>
        <a:xfrm>
          <a:off x="2651134" y="1742328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Visualizar </a:t>
          </a:r>
          <a:r>
            <a:rPr lang="es-ES" sz="1900" kern="1200" dirty="0" err="1"/>
            <a:t>Dashboard</a:t>
          </a:r>
          <a:r>
            <a:rPr lang="es-ES" sz="1900" kern="1200" dirty="0"/>
            <a:t> PVS</a:t>
          </a:r>
        </a:p>
      </dsp:txBody>
      <dsp:txXfrm>
        <a:off x="2651134" y="1742328"/>
        <a:ext cx="4756130" cy="432375"/>
      </dsp:txXfrm>
    </dsp:sp>
    <dsp:sp modelId="{A6E251D0-04E4-4040-984E-5B076334F15D}">
      <dsp:nvSpPr>
        <dsp:cNvPr id="0" name=""/>
        <dsp:cNvSpPr/>
      </dsp:nvSpPr>
      <dsp:spPr>
        <a:xfrm>
          <a:off x="2651134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DB74B-AE63-4B0F-9C20-F97A4D7D6AD7}">
      <dsp:nvSpPr>
        <dsp:cNvPr id="0" name=""/>
        <dsp:cNvSpPr/>
      </dsp:nvSpPr>
      <dsp:spPr>
        <a:xfrm>
          <a:off x="3322277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6699A-4F25-4FDE-8B56-822EA4B18AAF}">
      <dsp:nvSpPr>
        <dsp:cNvPr id="0" name=""/>
        <dsp:cNvSpPr/>
      </dsp:nvSpPr>
      <dsp:spPr>
        <a:xfrm>
          <a:off x="3993420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598D9-1CD4-4549-8783-8463FF706C2D}">
      <dsp:nvSpPr>
        <dsp:cNvPr id="0" name=""/>
        <dsp:cNvSpPr/>
      </dsp:nvSpPr>
      <dsp:spPr>
        <a:xfrm>
          <a:off x="4664563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A12BE-52DE-4D05-93C2-F0D99D1913BC}">
      <dsp:nvSpPr>
        <dsp:cNvPr id="0" name=""/>
        <dsp:cNvSpPr/>
      </dsp:nvSpPr>
      <dsp:spPr>
        <a:xfrm>
          <a:off x="5335706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E63C-22D6-49AC-AB21-BAE5AD4A263F}">
      <dsp:nvSpPr>
        <dsp:cNvPr id="0" name=""/>
        <dsp:cNvSpPr/>
      </dsp:nvSpPr>
      <dsp:spPr>
        <a:xfrm>
          <a:off x="6006848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22127-8037-485B-B8BE-93BB9EC447FC}">
      <dsp:nvSpPr>
        <dsp:cNvPr id="0" name=""/>
        <dsp:cNvSpPr/>
      </dsp:nvSpPr>
      <dsp:spPr>
        <a:xfrm>
          <a:off x="6677991" y="2174704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7AEC-4DFF-4BC1-A19C-96774CF553B3}">
      <dsp:nvSpPr>
        <dsp:cNvPr id="0" name=""/>
        <dsp:cNvSpPr/>
      </dsp:nvSpPr>
      <dsp:spPr>
        <a:xfrm>
          <a:off x="2651134" y="2322666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Visualizar Reportes</a:t>
          </a:r>
        </a:p>
      </dsp:txBody>
      <dsp:txXfrm>
        <a:off x="2651134" y="2322666"/>
        <a:ext cx="4756130" cy="432375"/>
      </dsp:txXfrm>
    </dsp:sp>
    <dsp:sp modelId="{DAA46045-4A2E-4316-8742-E88CE4BED7AC}">
      <dsp:nvSpPr>
        <dsp:cNvPr id="0" name=""/>
        <dsp:cNvSpPr/>
      </dsp:nvSpPr>
      <dsp:spPr>
        <a:xfrm>
          <a:off x="2651134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54FC-9095-439B-BC5D-2D4EA7B0C802}">
      <dsp:nvSpPr>
        <dsp:cNvPr id="0" name=""/>
        <dsp:cNvSpPr/>
      </dsp:nvSpPr>
      <dsp:spPr>
        <a:xfrm>
          <a:off x="3322277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CCB40-E6EA-4D50-9416-F8551705FF3D}">
      <dsp:nvSpPr>
        <dsp:cNvPr id="0" name=""/>
        <dsp:cNvSpPr/>
      </dsp:nvSpPr>
      <dsp:spPr>
        <a:xfrm>
          <a:off x="3993420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44807-D175-4433-A9F3-AC3943D05AB0}">
      <dsp:nvSpPr>
        <dsp:cNvPr id="0" name=""/>
        <dsp:cNvSpPr/>
      </dsp:nvSpPr>
      <dsp:spPr>
        <a:xfrm>
          <a:off x="4664563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6BB0-CBA7-4F42-B79E-C510839B71A2}">
      <dsp:nvSpPr>
        <dsp:cNvPr id="0" name=""/>
        <dsp:cNvSpPr/>
      </dsp:nvSpPr>
      <dsp:spPr>
        <a:xfrm>
          <a:off x="5335706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E033-F644-45D7-970A-30FBAEB06D50}">
      <dsp:nvSpPr>
        <dsp:cNvPr id="0" name=""/>
        <dsp:cNvSpPr/>
      </dsp:nvSpPr>
      <dsp:spPr>
        <a:xfrm>
          <a:off x="6006848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F9323-388B-420E-8C08-7950C9F836AB}">
      <dsp:nvSpPr>
        <dsp:cNvPr id="0" name=""/>
        <dsp:cNvSpPr/>
      </dsp:nvSpPr>
      <dsp:spPr>
        <a:xfrm>
          <a:off x="6677991" y="2755041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BAEA7-E9F0-4FDE-9A69-C41098F2BEE4}">
      <dsp:nvSpPr>
        <dsp:cNvPr id="0" name=""/>
        <dsp:cNvSpPr/>
      </dsp:nvSpPr>
      <dsp:spPr>
        <a:xfrm>
          <a:off x="2651134" y="2903003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Visualizar </a:t>
          </a:r>
          <a:r>
            <a:rPr lang="es-ES" sz="1900" kern="1200" dirty="0" err="1"/>
            <a:t>Dashboard</a:t>
          </a:r>
          <a:r>
            <a:rPr lang="es-ES" sz="1900" kern="1200" dirty="0"/>
            <a:t> </a:t>
          </a:r>
          <a:r>
            <a:rPr lang="es-ES" sz="1900" kern="1200" dirty="0" err="1"/>
            <a:t>Snort</a:t>
          </a:r>
          <a:endParaRPr lang="es-ES" sz="1900" kern="1200" dirty="0"/>
        </a:p>
      </dsp:txBody>
      <dsp:txXfrm>
        <a:off x="2651134" y="2903003"/>
        <a:ext cx="4756130" cy="432375"/>
      </dsp:txXfrm>
    </dsp:sp>
    <dsp:sp modelId="{AD0BB90F-EFA4-4F7F-979D-40C7D6E4BFBC}">
      <dsp:nvSpPr>
        <dsp:cNvPr id="0" name=""/>
        <dsp:cNvSpPr/>
      </dsp:nvSpPr>
      <dsp:spPr>
        <a:xfrm>
          <a:off x="2651134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71C4A-2D54-4B09-9385-E7157BE698B8}">
      <dsp:nvSpPr>
        <dsp:cNvPr id="0" name=""/>
        <dsp:cNvSpPr/>
      </dsp:nvSpPr>
      <dsp:spPr>
        <a:xfrm>
          <a:off x="3322277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5061B-ADAD-4C5E-9737-2FC5E10C1CB4}">
      <dsp:nvSpPr>
        <dsp:cNvPr id="0" name=""/>
        <dsp:cNvSpPr/>
      </dsp:nvSpPr>
      <dsp:spPr>
        <a:xfrm>
          <a:off x="3993420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4ED43-E17A-411F-9979-3930D2BB054D}">
      <dsp:nvSpPr>
        <dsp:cNvPr id="0" name=""/>
        <dsp:cNvSpPr/>
      </dsp:nvSpPr>
      <dsp:spPr>
        <a:xfrm>
          <a:off x="4664563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017AF-C483-44D3-9198-6256B9C476D4}">
      <dsp:nvSpPr>
        <dsp:cNvPr id="0" name=""/>
        <dsp:cNvSpPr/>
      </dsp:nvSpPr>
      <dsp:spPr>
        <a:xfrm>
          <a:off x="5335706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DFD22-5179-4C11-B923-2B10186ACCCB}">
      <dsp:nvSpPr>
        <dsp:cNvPr id="0" name=""/>
        <dsp:cNvSpPr/>
      </dsp:nvSpPr>
      <dsp:spPr>
        <a:xfrm>
          <a:off x="6006848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5F7B-65F9-4488-BAE2-C7FB7B8277C8}">
      <dsp:nvSpPr>
        <dsp:cNvPr id="0" name=""/>
        <dsp:cNvSpPr/>
      </dsp:nvSpPr>
      <dsp:spPr>
        <a:xfrm>
          <a:off x="6677991" y="3335378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6F46C-85FA-4D7C-9A08-9B1586BD02F6}">
      <dsp:nvSpPr>
        <dsp:cNvPr id="0" name=""/>
        <dsp:cNvSpPr/>
      </dsp:nvSpPr>
      <dsp:spPr>
        <a:xfrm>
          <a:off x="2651134" y="3483340"/>
          <a:ext cx="4756130" cy="4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Acceder a </a:t>
          </a:r>
          <a:r>
            <a:rPr lang="es-ES" sz="1900" kern="1200" dirty="0" err="1"/>
            <a:t>Pentaho</a:t>
          </a:r>
          <a:endParaRPr lang="es-ES" sz="1900" kern="1200" dirty="0"/>
        </a:p>
      </dsp:txBody>
      <dsp:txXfrm>
        <a:off x="2651134" y="3483340"/>
        <a:ext cx="4756130" cy="432375"/>
      </dsp:txXfrm>
    </dsp:sp>
    <dsp:sp modelId="{7E3E5630-922B-43D5-AE98-0EEFD4018F17}">
      <dsp:nvSpPr>
        <dsp:cNvPr id="0" name=""/>
        <dsp:cNvSpPr/>
      </dsp:nvSpPr>
      <dsp:spPr>
        <a:xfrm>
          <a:off x="2651134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5FADF-A7D4-439A-846D-42584E88C4F1}">
      <dsp:nvSpPr>
        <dsp:cNvPr id="0" name=""/>
        <dsp:cNvSpPr/>
      </dsp:nvSpPr>
      <dsp:spPr>
        <a:xfrm>
          <a:off x="3322277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2F89-5AE8-4FAB-956F-878EE9D93164}">
      <dsp:nvSpPr>
        <dsp:cNvPr id="0" name=""/>
        <dsp:cNvSpPr/>
      </dsp:nvSpPr>
      <dsp:spPr>
        <a:xfrm>
          <a:off x="3993420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72025-FC5A-45DE-8D4F-02BA271734DC}">
      <dsp:nvSpPr>
        <dsp:cNvPr id="0" name=""/>
        <dsp:cNvSpPr/>
      </dsp:nvSpPr>
      <dsp:spPr>
        <a:xfrm>
          <a:off x="4664563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D27CE-CD71-45DF-B8D0-FD3CB378EB6F}">
      <dsp:nvSpPr>
        <dsp:cNvPr id="0" name=""/>
        <dsp:cNvSpPr/>
      </dsp:nvSpPr>
      <dsp:spPr>
        <a:xfrm>
          <a:off x="5335706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A02F9-89B5-4EDF-A504-3A808DD0E4E2}">
      <dsp:nvSpPr>
        <dsp:cNvPr id="0" name=""/>
        <dsp:cNvSpPr/>
      </dsp:nvSpPr>
      <dsp:spPr>
        <a:xfrm>
          <a:off x="6006848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6568-50D8-4F4D-AF1D-E6213048BA8A}">
      <dsp:nvSpPr>
        <dsp:cNvPr id="0" name=""/>
        <dsp:cNvSpPr/>
      </dsp:nvSpPr>
      <dsp:spPr>
        <a:xfrm>
          <a:off x="6677991" y="3915716"/>
          <a:ext cx="634150" cy="10569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9065-16B3-4888-BB8C-30CE4A203896}">
      <dsp:nvSpPr>
        <dsp:cNvPr id="0" name=""/>
        <dsp:cNvSpPr/>
      </dsp:nvSpPr>
      <dsp:spPr>
        <a:xfrm>
          <a:off x="2824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Actualizador Reglas </a:t>
          </a:r>
          <a:r>
            <a:rPr lang="es-ES" sz="1600" kern="1200" dirty="0" err="1"/>
            <a:t>Snort</a:t>
          </a:r>
          <a:endParaRPr lang="es-ES" sz="1600" kern="1200" dirty="0"/>
        </a:p>
      </dsp:txBody>
      <dsp:txXfrm>
        <a:off x="2824" y="1370808"/>
        <a:ext cx="1500410" cy="578388"/>
      </dsp:txXfrm>
    </dsp:sp>
    <dsp:sp modelId="{4D4E15B4-B6D0-419A-A3E2-E82184366034}">
      <dsp:nvSpPr>
        <dsp:cNvPr id="0" name=""/>
        <dsp:cNvSpPr/>
      </dsp:nvSpPr>
      <dsp:spPr>
        <a:xfrm>
          <a:off x="2824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F0072-8BDA-44F2-9B63-284A697C1136}">
      <dsp:nvSpPr>
        <dsp:cNvPr id="0" name=""/>
        <dsp:cNvSpPr/>
      </dsp:nvSpPr>
      <dsp:spPr>
        <a:xfrm>
          <a:off x="1713292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Base de Datos</a:t>
          </a:r>
        </a:p>
      </dsp:txBody>
      <dsp:txXfrm>
        <a:off x="1713292" y="1370808"/>
        <a:ext cx="1500410" cy="578388"/>
      </dsp:txXfrm>
    </dsp:sp>
    <dsp:sp modelId="{19E7640E-571E-458D-8CF5-B05416971ECB}">
      <dsp:nvSpPr>
        <dsp:cNvPr id="0" name=""/>
        <dsp:cNvSpPr/>
      </dsp:nvSpPr>
      <dsp:spPr>
        <a:xfrm>
          <a:off x="1713292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68DFD-7996-4FD9-885D-01C04D8A5D4D}">
      <dsp:nvSpPr>
        <dsp:cNvPr id="0" name=""/>
        <dsp:cNvSpPr/>
      </dsp:nvSpPr>
      <dsp:spPr>
        <a:xfrm>
          <a:off x="3423760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Herramienta ETL</a:t>
          </a:r>
        </a:p>
      </dsp:txBody>
      <dsp:txXfrm>
        <a:off x="3423760" y="1370808"/>
        <a:ext cx="1500410" cy="578388"/>
      </dsp:txXfrm>
    </dsp:sp>
    <dsp:sp modelId="{9F09A7A0-9E09-475C-A943-2AD4F32340CD}">
      <dsp:nvSpPr>
        <dsp:cNvPr id="0" name=""/>
        <dsp:cNvSpPr/>
      </dsp:nvSpPr>
      <dsp:spPr>
        <a:xfrm>
          <a:off x="3423760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8D50D-2A9D-4CA1-BA3D-315F0FD632A1}">
      <dsp:nvSpPr>
        <dsp:cNvPr id="0" name=""/>
        <dsp:cNvSpPr/>
      </dsp:nvSpPr>
      <dsp:spPr>
        <a:xfrm>
          <a:off x="5134228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Business </a:t>
          </a:r>
          <a:r>
            <a:rPr lang="es-ES" sz="1600" kern="1200" dirty="0" err="1"/>
            <a:t>Intelligence</a:t>
          </a:r>
          <a:endParaRPr lang="es-ES" sz="1600" kern="1200" dirty="0"/>
        </a:p>
      </dsp:txBody>
      <dsp:txXfrm>
        <a:off x="5134228" y="1370808"/>
        <a:ext cx="1500410" cy="578388"/>
      </dsp:txXfrm>
    </dsp:sp>
    <dsp:sp modelId="{AE83816F-1398-4262-A629-06CB9F310E7F}">
      <dsp:nvSpPr>
        <dsp:cNvPr id="0" name=""/>
        <dsp:cNvSpPr/>
      </dsp:nvSpPr>
      <dsp:spPr>
        <a:xfrm>
          <a:off x="5134228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4A1AE-E4DE-4184-B67E-45751B9EC7A4}">
      <dsp:nvSpPr>
        <dsp:cNvPr id="0" name=""/>
        <dsp:cNvSpPr/>
      </dsp:nvSpPr>
      <dsp:spPr>
        <a:xfrm>
          <a:off x="6844696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Diseño de </a:t>
          </a:r>
          <a:r>
            <a:rPr lang="es-ES" sz="1600" kern="1200" dirty="0" err="1"/>
            <a:t>Dashboard</a:t>
          </a:r>
          <a:endParaRPr lang="es-ES" sz="1600" kern="1200" dirty="0"/>
        </a:p>
      </dsp:txBody>
      <dsp:txXfrm>
        <a:off x="6844696" y="1370808"/>
        <a:ext cx="1500410" cy="578388"/>
      </dsp:txXfrm>
    </dsp:sp>
    <dsp:sp modelId="{5FC66D46-1096-4683-9525-5720A7C10F0E}">
      <dsp:nvSpPr>
        <dsp:cNvPr id="0" name=""/>
        <dsp:cNvSpPr/>
      </dsp:nvSpPr>
      <dsp:spPr>
        <a:xfrm>
          <a:off x="6844696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EF6A4-79DE-486F-893D-01DA60B08016}">
      <dsp:nvSpPr>
        <dsp:cNvPr id="0" name=""/>
        <dsp:cNvSpPr/>
      </dsp:nvSpPr>
      <dsp:spPr>
        <a:xfrm>
          <a:off x="8555165" y="1370808"/>
          <a:ext cx="1500410" cy="578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Diseño de Aplicación</a:t>
          </a:r>
        </a:p>
      </dsp:txBody>
      <dsp:txXfrm>
        <a:off x="8555165" y="1370808"/>
        <a:ext cx="1500410" cy="578388"/>
      </dsp:txXfrm>
    </dsp:sp>
    <dsp:sp modelId="{934B9A88-9506-4247-A3D4-D78A3837229A}">
      <dsp:nvSpPr>
        <dsp:cNvPr id="0" name=""/>
        <dsp:cNvSpPr/>
      </dsp:nvSpPr>
      <dsp:spPr>
        <a:xfrm>
          <a:off x="8555165" y="1949196"/>
          <a:ext cx="1500410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FA411-56CB-4250-B5FB-EAE576015404}">
      <dsp:nvSpPr>
        <dsp:cNvPr id="0" name=""/>
        <dsp:cNvSpPr/>
      </dsp:nvSpPr>
      <dsp:spPr>
        <a:xfrm>
          <a:off x="0" y="29629"/>
          <a:ext cx="10058399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100" kern="1200" dirty="0"/>
            <a:t>Generación de </a:t>
          </a:r>
          <a:r>
            <a:rPr lang="es-US" sz="5100" kern="1200" dirty="0" err="1"/>
            <a:t>dashboard</a:t>
          </a:r>
          <a:endParaRPr lang="es-ES" sz="5100" kern="1200" dirty="0"/>
        </a:p>
      </dsp:txBody>
      <dsp:txXfrm>
        <a:off x="59713" y="89342"/>
        <a:ext cx="9938973" cy="1103809"/>
      </dsp:txXfrm>
    </dsp:sp>
    <dsp:sp modelId="{4653AF51-D131-45F5-960E-E2FDC360BDDD}">
      <dsp:nvSpPr>
        <dsp:cNvPr id="0" name=""/>
        <dsp:cNvSpPr/>
      </dsp:nvSpPr>
      <dsp:spPr>
        <a:xfrm>
          <a:off x="0" y="1399744"/>
          <a:ext cx="10058399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100" kern="1200" dirty="0"/>
            <a:t>Respuesta inmediata</a:t>
          </a:r>
          <a:endParaRPr lang="es-ES" sz="5100" kern="1200" dirty="0"/>
        </a:p>
      </dsp:txBody>
      <dsp:txXfrm>
        <a:off x="59713" y="1459457"/>
        <a:ext cx="9938973" cy="1103809"/>
      </dsp:txXfrm>
    </dsp:sp>
    <dsp:sp modelId="{88ED905E-D4F8-4200-8FBA-07074E1EB216}">
      <dsp:nvSpPr>
        <dsp:cNvPr id="0" name=""/>
        <dsp:cNvSpPr/>
      </dsp:nvSpPr>
      <dsp:spPr>
        <a:xfrm>
          <a:off x="0" y="2769859"/>
          <a:ext cx="10058399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100" kern="1200" dirty="0"/>
            <a:t>Puesta en producción</a:t>
          </a:r>
          <a:endParaRPr lang="es-ES" sz="5100" kern="1200" dirty="0"/>
        </a:p>
      </dsp:txBody>
      <dsp:txXfrm>
        <a:off x="59713" y="2829572"/>
        <a:ext cx="9938973" cy="110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F5174-A0B5-4DD5-958C-9C62FD25C891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33E5-4E04-48CC-859D-5CCE675CC7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565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desarrollo formó parte de la 3era fase del Proyecto de Investigación titulado: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“Plataformas Computacionales de Entrenamiento, Experimentación, Gestión y Mitigación de Ataques a la Ciberseguridad”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PIC-ESPE-015-019 planteado por el grupo de investigación RACKLY de las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Universidad de las Fuerzas Armadas ESPE; que tuvo cofinanciamiento de CEDIA.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6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Eventos por hora</a:t>
            </a:r>
          </a:p>
          <a:p>
            <a:r>
              <a:rPr lang="es-EC" dirty="0"/>
              <a:t>Tipo de evento</a:t>
            </a:r>
          </a:p>
          <a:p>
            <a:r>
              <a:rPr lang="es-EC" dirty="0"/>
              <a:t>Riesgo generado</a:t>
            </a:r>
          </a:p>
          <a:p>
            <a:r>
              <a:rPr lang="es-EC" dirty="0"/>
              <a:t> </a:t>
            </a:r>
            <a:r>
              <a:rPr lang="es-EC" dirty="0" err="1"/>
              <a:t>ip</a:t>
            </a:r>
            <a:r>
              <a:rPr lang="es-EC" dirty="0"/>
              <a:t> de origen evento</a:t>
            </a:r>
          </a:p>
          <a:p>
            <a:r>
              <a:rPr lang="es-EC" dirty="0" err="1"/>
              <a:t>Ip</a:t>
            </a:r>
            <a:r>
              <a:rPr lang="es-EC" dirty="0"/>
              <a:t> destino evento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874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Reportes de vulnerabilidades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504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Community </a:t>
            </a:r>
            <a:r>
              <a:rPr lang="es-EC" dirty="0" err="1"/>
              <a:t>Dashboard</a:t>
            </a:r>
            <a:r>
              <a:rPr lang="es-EC" dirty="0"/>
              <a:t> Editor</a:t>
            </a:r>
          </a:p>
          <a:p>
            <a:endParaRPr lang="es-EC" dirty="0"/>
          </a:p>
          <a:p>
            <a:r>
              <a:rPr lang="es-EC" dirty="0" err="1"/>
              <a:t>nodejs</a:t>
            </a:r>
            <a:endParaRPr lang="es-EC" dirty="0"/>
          </a:p>
          <a:p>
            <a:endParaRPr lang="es-EC" dirty="0"/>
          </a:p>
          <a:p>
            <a:r>
              <a:rPr lang="es-EC" dirty="0"/>
              <a:t>Permite utilizar el mismo lenguaje (</a:t>
            </a:r>
            <a:r>
              <a:rPr lang="es-EC" dirty="0" err="1"/>
              <a:t>javascript</a:t>
            </a:r>
            <a:r>
              <a:rPr lang="es-EC" dirty="0"/>
              <a:t>), tanto en el cliente como en el servidor.</a:t>
            </a:r>
          </a:p>
          <a:p>
            <a:endParaRPr lang="es-EC" dirty="0"/>
          </a:p>
          <a:p>
            <a:r>
              <a:rPr lang="es-EC" dirty="0"/>
              <a:t>Amplia gestión de paquetes, NPM</a:t>
            </a:r>
          </a:p>
          <a:p>
            <a:endParaRPr lang="es-EC" dirty="0"/>
          </a:p>
          <a:p>
            <a:r>
              <a:rPr lang="es-EC" dirty="0"/>
              <a:t>Con Node.js es posible hacer en el servidor, todo lo que necesitas – acceso a ficheros, a bases de datos, conexiones de clientes, entre otros.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80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Evento : regla y fecha </a:t>
            </a:r>
          </a:p>
          <a:p>
            <a:endParaRPr lang="es-EC" dirty="0"/>
          </a:p>
          <a:p>
            <a:r>
              <a:rPr lang="es-EC" dirty="0" err="1"/>
              <a:t>Signature</a:t>
            </a:r>
            <a:r>
              <a:rPr lang="es-EC" dirty="0"/>
              <a:t>: clase, prioridad, nombre</a:t>
            </a:r>
          </a:p>
          <a:p>
            <a:endParaRPr lang="es-EC" dirty="0"/>
          </a:p>
          <a:p>
            <a:r>
              <a:rPr lang="es-EC" dirty="0"/>
              <a:t>Sensor: </a:t>
            </a:r>
            <a:r>
              <a:rPr lang="es-EC" dirty="0" err="1"/>
              <a:t>hostname</a:t>
            </a:r>
            <a:r>
              <a:rPr lang="es-EC" dirty="0"/>
              <a:t>, interface, detalles, codificación</a:t>
            </a:r>
          </a:p>
          <a:p>
            <a:endParaRPr lang="es-EC" dirty="0"/>
          </a:p>
          <a:p>
            <a:r>
              <a:rPr lang="es-EC" dirty="0" err="1"/>
              <a:t>Ip</a:t>
            </a:r>
            <a:r>
              <a:rPr lang="es-EC" dirty="0"/>
              <a:t>: entrada, salida, ver, longitud, protocolo, tiempo de vida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2223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filtra por la fecha de actualización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856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Importancia en la comparativa para no generar redundancia de datos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888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visualiza el </a:t>
            </a:r>
            <a:r>
              <a:rPr lang="es-EC" dirty="0" err="1"/>
              <a:t>envio</a:t>
            </a:r>
            <a:r>
              <a:rPr lang="es-EC" dirty="0"/>
              <a:t> de mail ante errores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9206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Requerimientos del proyecto </a:t>
            </a:r>
          </a:p>
          <a:p>
            <a:endParaRPr lang="es-EC" dirty="0"/>
          </a:p>
          <a:p>
            <a:r>
              <a:rPr lang="es-EC" dirty="0"/>
              <a:t>Tareas de la interacción a realizar (sprint)</a:t>
            </a:r>
          </a:p>
          <a:p>
            <a:endParaRPr lang="es-EC" dirty="0"/>
          </a:p>
          <a:p>
            <a:r>
              <a:rPr lang="es-EC" dirty="0"/>
              <a:t>Reunión diaria</a:t>
            </a:r>
          </a:p>
          <a:p>
            <a:endParaRPr lang="es-EC" dirty="0"/>
          </a:p>
          <a:p>
            <a:r>
              <a:rPr lang="es-EC" dirty="0"/>
              <a:t>Entregable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7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Edición y configuración</a:t>
            </a:r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Tareas asignadas por el Administrador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685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Evento por hora</a:t>
            </a:r>
          </a:p>
          <a:p>
            <a:endParaRPr lang="es-EC" dirty="0"/>
          </a:p>
          <a:p>
            <a:r>
              <a:rPr lang="es-EC" dirty="0"/>
              <a:t>Evento</a:t>
            </a:r>
          </a:p>
          <a:p>
            <a:endParaRPr lang="es-EC" dirty="0"/>
          </a:p>
          <a:p>
            <a:r>
              <a:rPr lang="es-EC" dirty="0"/>
              <a:t>Riesgo</a:t>
            </a:r>
          </a:p>
          <a:p>
            <a:endParaRPr lang="es-EC" dirty="0"/>
          </a:p>
          <a:p>
            <a:r>
              <a:rPr lang="es-EC" dirty="0" err="1"/>
              <a:t>Ip</a:t>
            </a:r>
            <a:r>
              <a:rPr lang="es-EC" dirty="0"/>
              <a:t> origen e </a:t>
            </a:r>
            <a:r>
              <a:rPr lang="es-EC" dirty="0" err="1"/>
              <a:t>ip</a:t>
            </a:r>
            <a:r>
              <a:rPr lang="es-EC" dirty="0"/>
              <a:t> destino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289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246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Vulnearbilidad</a:t>
            </a:r>
            <a:r>
              <a:rPr lang="es-EC" dirty="0"/>
              <a:t> por IP</a:t>
            </a:r>
          </a:p>
          <a:p>
            <a:endParaRPr lang="es-EC" dirty="0"/>
          </a:p>
          <a:p>
            <a:r>
              <a:rPr lang="es-EC" dirty="0"/>
              <a:t>Riesgo</a:t>
            </a:r>
          </a:p>
          <a:p>
            <a:endParaRPr lang="es-EC" dirty="0"/>
          </a:p>
          <a:p>
            <a:r>
              <a:rPr lang="es-EC" dirty="0" err="1"/>
              <a:t>Xq</a:t>
            </a:r>
            <a:r>
              <a:rPr lang="es-EC" dirty="0"/>
              <a:t> se ha generado</a:t>
            </a:r>
          </a:p>
          <a:p>
            <a:endParaRPr lang="es-EC" dirty="0"/>
          </a:p>
          <a:p>
            <a:r>
              <a:rPr lang="es-EC" dirty="0"/>
              <a:t>Total de vulnerabilidades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387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Evento</a:t>
            </a:r>
          </a:p>
          <a:p>
            <a:endParaRPr lang="es-EC" dirty="0"/>
          </a:p>
          <a:p>
            <a:r>
              <a:rPr lang="es-EC" dirty="0" err="1"/>
              <a:t>Ip</a:t>
            </a:r>
            <a:r>
              <a:rPr lang="es-EC" dirty="0"/>
              <a:t> origen</a:t>
            </a:r>
          </a:p>
          <a:p>
            <a:endParaRPr lang="es-EC" dirty="0"/>
          </a:p>
          <a:p>
            <a:r>
              <a:rPr lang="es-EC" dirty="0" err="1"/>
              <a:t>Ip</a:t>
            </a:r>
            <a:r>
              <a:rPr lang="es-EC" dirty="0"/>
              <a:t> destino</a:t>
            </a: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1317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 ver que la variación en los eventos no es muy considerable,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exceptuando el día 27 que es en donde se presentan una cantidad superior en relación a los otros días, no obstante se corrige el origen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9720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halló un valor exponencial en relación a las direcciones IP en las cuales se encontraron vulnerabilidades.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 corresponden a servidores que cuentan con puertos y servicios abiertos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día 14, y que a continuación comienza a tener un desenvolvimiento variable,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 debido al incremento en los hosts de análisis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8435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6428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US" dirty="0"/>
              <a:t>El aporte de este proyecto es la generación de </a:t>
            </a:r>
            <a:r>
              <a:rPr lang="es-US" dirty="0" err="1"/>
              <a:t>Dashboard</a:t>
            </a:r>
            <a:r>
              <a:rPr lang="es-US" dirty="0"/>
              <a:t> empleando Business </a:t>
            </a:r>
            <a:r>
              <a:rPr lang="es-US" dirty="0" err="1"/>
              <a:t>Intelligence</a:t>
            </a:r>
            <a:r>
              <a:rPr lang="es-US" dirty="0"/>
              <a:t> que involucren los dos sistemas (PVS y </a:t>
            </a:r>
            <a:r>
              <a:rPr lang="es-US" dirty="0" err="1"/>
              <a:t>Snort</a:t>
            </a:r>
            <a:r>
              <a:rPr lang="es-US" dirty="0"/>
              <a:t>) para generar una actuación rápida ante incidentes informáticos. </a:t>
            </a:r>
            <a:endParaRPr lang="es-ES" dirty="0"/>
          </a:p>
          <a:p>
            <a:pPr lvl="0"/>
            <a:endParaRPr lang="es-US" dirty="0"/>
          </a:p>
          <a:p>
            <a:pPr lvl="0"/>
            <a:r>
              <a:rPr lang="es-US" dirty="0"/>
              <a:t>Se ha logrado generar una respuesta inmediata para mitigar los posibles daños que el incidente podría ocasionar.</a:t>
            </a:r>
            <a:endParaRPr lang="es-ES" dirty="0"/>
          </a:p>
          <a:p>
            <a:pPr lvl="0"/>
            <a:endParaRPr lang="es-US" dirty="0"/>
          </a:p>
          <a:p>
            <a:pPr lvl="0"/>
            <a:r>
              <a:rPr lang="es-US" dirty="0"/>
              <a:t>El proyecto finalizó con la puesta en producción del aplicativo en la infraestructura del CSIRT de CEDIA</a:t>
            </a:r>
            <a:endParaRPr lang="es-ES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7899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utilización total (sin filtros) del sistema supone la disposición de un equipo de computación robusto que ayude en el análisis y almacenamiento de la información generada.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uso de software libre con respaldo de asistencia comunitaria llega a ser una solución viable en el desarrollo de proyectos, pero a futuro si se desea obtener más ventajas de una herramienta se debe considerar el uso de una versión de pago para optar por trabajar con mejores funciones. 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debe destinar recursos como talento humano, software, hardware, procesos, 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la resolución de los incidentes detectados, ya que, si no se dispone de esto, poco o nada servirá el despliegue del sistema. 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trabajo futuro se plantea la integración de los aplicativos desarrollados con aquellas herramientas que forman parte del CSIRT y por estudios anteriores relacionados al presente estudio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215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Universidad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 en día existe una tendencia en las universidades hacia el uso de la tecnología, ya que facilita que la información tenga vehículos de entrega y difusión accesibles y de amplio alcance.</a:t>
            </a:r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Tecnología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 potencialidades delictivas y ofrece oportunidades para cometer infracciones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página www.zone-h.org 58.884 ataques 1998 hasta el 19 de julio del 2016 a 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entidades educativas a nivel mundial, lo cual refleja la importancia de un Equipo de Respuesta a Incidentes Informáticos.</a:t>
            </a:r>
          </a:p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Csirt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Security Incident Response Team)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incidents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informática</a:t>
            </a:r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80’  virus Morris</a:t>
            </a:r>
          </a:p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206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número de incidentes y amenazas en la red está en constante crecimiento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 esto el propósito del CSIRT-CEDIA es:</a:t>
            </a:r>
          </a:p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Apoyar a los miembros</a:t>
            </a:r>
          </a:p>
          <a:p>
            <a:pPr lvl="0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 medidas proactivas con el objetivo de reducir los riesgos de incidentes de seguridad informáticos</a:t>
            </a:r>
          </a:p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responder a estos incidentes cuando ocurran.</a:t>
            </a:r>
          </a:p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mejorando la capacidad de respuesta a incidentes informáticos, 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oferta de soluciones para la detección de vulnerabilidades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fortaleciendo los sistemas de detección de intrusiones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Automatización de estos procesos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641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 de ciberseguridad 2016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Emitido por la organización de estados americanos y el banco interamericano de desarrollo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Inicial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existe nada, o solo se observa pero no se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Formativo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 hay un poco de conocimiento, pero pueden ser desorganizadas, mal definidas o simplemente catalogadas como nuevas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Establecido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encuentra funcional y definido, no obstante no hay una correcta asignación de recursos, y poca toma de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desiciones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relación con la inversión que se genera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visualiza partes que pueden ser de mayor interés, estableciendo </a:t>
            </a:r>
            <a:r>
              <a:rPr lang="es-EC" dirty="0"/>
              <a:t>un resultado esperado, una vez implementado, que contiene circunstancias particulares 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Dinámico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dirty="0"/>
              <a:t>toma de decisiones rápida, la reasignación de los recursos y la atención constante a los cambios del entorno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1-----------   se refiere a la falta de una estructura nacional de Coordinación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2-----------  se refiere a la existencia de equipos de respuesta, pero la actividad se concentra en la detección y respuesta a incidentes específicos de la organización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necesario que exista mayor coordinación y cooperación entre instituciones involucradas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CEDIA como red de Instituciones educativas y de investigación tiene una mayor capacidad de desarrollar proyectos que involucren miembros de distintos intereses, </a:t>
            </a:r>
          </a:p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 que es una organización sin fines de lucro proyectada a fomentar proyectos de investigación en el área de las TIC 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383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 – Planear – Ejecutar y observar – Reflexionar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PVS ayuda en la identificación de vulnerabilidades, lo que permite robustecer los equipos contra ataques informáticos.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Paralelamente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Snort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realiza un rastreo de la red, obteniendo alertas de las reglas que se hayan especificado, lo que posibilita una pronta reacción ante sucesos invasivos en la red. 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niveles de riesgo establecen que PVS genera valores más específicos, debido a que posee dos categorías más para catalogar la información encontrada.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98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PVS genera dos archivos, el uno destinado a un monitoreo de vulnerabilidades en tiempo real. El segundo se centra en un monitoreo de la Web y de la actividad FTP. 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expertos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Tenable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PVS no se considera un Sistema de Detección de Intrusos (IDS), debido a que PVS se enfoca en las vulnerabilidades.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Detectar un sistema comprometido es muy diferente que detectar un sistema que está bajo ataque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Snort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thearts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Sniffer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paquetes; muestra en pantalla la dirección IP y las cabeceras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udp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icmp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 especificar un directorio de almacenamiento de logs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Detección de intrusiones de red (NIDS); especifica todo lo que contiene el archivo de configuración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snort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813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Ciclo de vida de proyectos BI</a:t>
            </a:r>
          </a:p>
          <a:p>
            <a:endParaRPr lang="es-EC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 Superior: selección e implementación de componentes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harware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software;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 Media: trabaja con la base de datos destinada al desarrollo de ETL;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Fila Inferior: tareas destinadas a la construcción del aplicativo de Business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151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Marco Conceptual   ---  plan de proyecto </a:t>
            </a:r>
          </a:p>
          <a:p>
            <a:endParaRPr lang="es-EC" dirty="0"/>
          </a:p>
          <a:p>
            <a:r>
              <a:rPr lang="es-EC" dirty="0" err="1"/>
              <a:t>Analisis</a:t>
            </a:r>
            <a:r>
              <a:rPr lang="es-EC" dirty="0"/>
              <a:t> ---- </a:t>
            </a:r>
            <a:r>
              <a:rPr lang="es-EC" dirty="0" err="1"/>
              <a:t>requerimi</a:t>
            </a:r>
            <a:r>
              <a:rPr lang="es-EC" dirty="0"/>
              <a:t>, metodología, recursos software</a:t>
            </a:r>
          </a:p>
          <a:p>
            <a:endParaRPr lang="es-EC" dirty="0"/>
          </a:p>
          <a:p>
            <a:r>
              <a:rPr lang="es-EC" dirty="0"/>
              <a:t>Diseño --- ETL y BD</a:t>
            </a:r>
          </a:p>
          <a:p>
            <a:endParaRPr lang="es-EC" dirty="0"/>
          </a:p>
          <a:p>
            <a:r>
              <a:rPr lang="es-EC" dirty="0"/>
              <a:t>Desarrollo y pruebas --- </a:t>
            </a:r>
            <a:r>
              <a:rPr lang="es-EC" dirty="0" err="1"/>
              <a:t>dashboard</a:t>
            </a:r>
            <a:r>
              <a:rPr lang="es-EC" dirty="0"/>
              <a:t> y </a:t>
            </a:r>
            <a:r>
              <a:rPr lang="es-EC" dirty="0" err="1"/>
              <a:t>aplicacion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033E5-4E04-48CC-859D-5CCE675CC7B1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95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65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12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4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439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82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91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154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357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22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F87EEE-DDD9-4B55-8297-A79BDDD747C0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2992FB-41E8-45B7-B253-29C4C361D71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w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10506" y="2945449"/>
            <a:ext cx="9337183" cy="149519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TEMA: </a:t>
            </a:r>
            <a:r>
              <a:rPr lang="es-EC" sz="2400" b="1" dirty="0">
                <a:solidFill>
                  <a:schemeClr val="tx1"/>
                </a:solidFill>
              </a:rPr>
              <a:t>IMPLEMENTACIÓN DE UNA APLICACIÓN DE BUSINESS INTELLIGENCE QUE PERMITA EL ANÁLISIS DE VULNERABILIDADES PARA MITIGAR EL IMPACTO DE LOS INCIDENTES EN LA RED DE INVESTIGACIÓN CEDIA. CASO DE ESTUDIO ESPE</a:t>
            </a:r>
            <a:endParaRPr lang="es-EC" sz="2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9395" y="1299147"/>
            <a:ext cx="11188799" cy="164630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PROYECTO DE TITULACIÓN PREVIO LA OBTENCIÓN DEL TÍTULO DE INGENIERO EN SISTEMAS E INFORMÁTICA</a:t>
            </a:r>
            <a:br>
              <a:rPr lang="es-EC" sz="2800" dirty="0">
                <a:solidFill>
                  <a:schemeClr val="tx1"/>
                </a:solidFill>
              </a:rPr>
            </a:b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5324" y="4668037"/>
            <a:ext cx="8847548" cy="1564354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AUTOR: REYES MENA FRANCISCO XAVIER 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DIRECTOR: ING. WALTER FUERTES, PhD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SANGOLQUÍ, 2017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53" y="225542"/>
            <a:ext cx="5327090" cy="138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1928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32652-EF33-4EF2-8DD7-0D0CA9BB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Desarrollo de la aplicación BI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2858DF4-A19A-4784-9E0F-05880C73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 descr="flujo sistema BI">
            <a:extLst>
              <a:ext uri="{FF2B5EF4-FFF2-40B4-BE49-F238E27FC236}">
                <a16:creationId xmlns:a16="http://schemas.microsoft.com/office/drawing/2014/main" id="{4DE72916-413D-4BA8-9C76-5756ED77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21" y="1909399"/>
            <a:ext cx="8551718" cy="406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4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F4A7E-75E4-4607-8411-B78B0A1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Fases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4E7F2-1294-468A-8D12-584CDAC5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02A495-3CEC-415B-B219-BCE928D7B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5"/>
            <a:ext cx="10058400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430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A94D3-DDA6-4EB5-9D8D-035B5B55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C" dirty="0"/>
              <a:t>Requerimientos de ETL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8672D37-88F5-414A-860E-99F4FBAFB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1638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6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198EFC-2134-4581-A9B7-0D78931E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B198EFC-2134-4581-A9B7-0D78931E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B198EFC-2134-4581-A9B7-0D78931E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B198EFC-2134-4581-A9B7-0D78931EF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DD9B97-8676-4398-B54D-B13D5141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1DD9B97-8676-4398-B54D-B13D5141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1DD9B97-8676-4398-B54D-B13D5141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1DD9B97-8676-4398-B54D-B13D51418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E98F3-A73E-40AD-ACB5-F029BFC3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2CE98F3-A73E-40AD-ACB5-F029BFC3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2CE98F3-A73E-40AD-ACB5-F029BFC3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92CE98F3-A73E-40AD-ACB5-F029BFC3B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9DEA02-5D57-45CD-ACCE-F76E57E2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19DEA02-5D57-45CD-ACCE-F76E57E2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519DEA02-5D57-45CD-ACCE-F76E57E2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519DEA02-5D57-45CD-ACCE-F76E57E2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6F79DC-1705-47E6-9D1F-74D40500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86F79DC-1705-47E6-9D1F-74D40500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86F79DC-1705-47E6-9D1F-74D40500A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86F79DC-1705-47E6-9D1F-74D40500A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42145C-8E00-4F95-B055-EFC8808DE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042145C-8E00-4F95-B055-EFC8808DE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042145C-8E00-4F95-B055-EFC8808DE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7042145C-8E00-4F95-B055-EFC8808DE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972CA0-530F-4BD8-86EE-E0911E8E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6972CA0-530F-4BD8-86EE-E0911E8E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6972CA0-530F-4BD8-86EE-E0911E8E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76972CA0-530F-4BD8-86EE-E0911E8E0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D5C74-0EEE-40C6-97C0-99A5FECB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C0D5C74-0EEE-40C6-97C0-99A5FECB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C0D5C74-0EEE-40C6-97C0-99A5FECB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0C0D5C74-0EEE-40C6-97C0-99A5FECB2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34F9F-859D-4E2F-9FFD-09B4DCDC6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8EB34F9F-859D-4E2F-9FFD-09B4DCDC6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8EB34F9F-859D-4E2F-9FFD-09B4DCDC6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EB34F9F-859D-4E2F-9FFD-09B4DCDC6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2ED38-F534-456D-B60F-D7C82CF7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382ED38-F534-456D-B60F-D7C82CF7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382ED38-F534-456D-B60F-D7C82CF7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3382ED38-F534-456D-B60F-D7C82CF7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BCCB58-643A-4D98-ACE5-261A2B19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B9BCCB58-643A-4D98-ACE5-261A2B19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B9BCCB58-643A-4D98-ACE5-261A2B19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B9BCCB58-643A-4D98-ACE5-261A2B19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CC3D04-8D0E-488F-A2F1-B4A50CA9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AECC3D04-8D0E-488F-A2F1-B4A50CA9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AECC3D04-8D0E-488F-A2F1-B4A50CA9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AECC3D04-8D0E-488F-A2F1-B4A50CA9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AE44B9-5CF4-46FB-BC94-701182C7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17AE44B9-5CF4-46FB-BC94-701182C7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17AE44B9-5CF4-46FB-BC94-701182C7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17AE44B9-5CF4-46FB-BC94-701182C7C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2D3FA9-5EF0-459F-BB53-A664C3BF1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162D3FA9-5EF0-459F-BB53-A664C3BF1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162D3FA9-5EF0-459F-BB53-A664C3BF1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162D3FA9-5EF0-459F-BB53-A664C3BF1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4B4601-8085-4665-BF2E-73CEFAC8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974B4601-8085-4665-BF2E-73CEFAC8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974B4601-8085-4665-BF2E-73CEFAC8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974B4601-8085-4665-BF2E-73CEFAC80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24BD45-331C-4E7C-B9BE-30457ADA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7724BD45-331C-4E7C-B9BE-30457ADA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graphicEl>
                                              <a:dgm id="{7724BD45-331C-4E7C-B9BE-30457ADA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7724BD45-331C-4E7C-B9BE-30457ADA7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AC5D3-9B69-4367-8384-309140E7A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8E1AC5D3-9B69-4367-8384-309140E7A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8E1AC5D3-9B69-4367-8384-309140E7A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8E1AC5D3-9B69-4367-8384-309140E7A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BE61A9-BF95-404A-AA7A-6CE8A0FA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D7BE61A9-BF95-404A-AA7A-6CE8A0FA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D7BE61A9-BF95-404A-AA7A-6CE8A0FA3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D7BE61A9-BF95-404A-AA7A-6CE8A0FA3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1ADBD6-053A-447F-BB45-677CEFDA7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CB1ADBD6-053A-447F-BB45-677CEFDA7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CB1ADBD6-053A-447F-BB45-677CEFDA7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CB1ADBD6-053A-447F-BB45-677CEFDA7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4F926-7E0B-4170-8587-9EFD2EC1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6404F926-7E0B-4170-8587-9EFD2EC1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6404F926-7E0B-4170-8587-9EFD2EC13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6404F926-7E0B-4170-8587-9EFD2EC13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F75328-4C6D-4666-9F7A-37502339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graphicEl>
                                              <a:dgm id="{02F75328-4C6D-4666-9F7A-37502339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02F75328-4C6D-4666-9F7A-375023390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graphicEl>
                                              <a:dgm id="{02F75328-4C6D-4666-9F7A-375023390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71AE2-8EF2-4256-9C26-DDA0C37C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77671AE2-8EF2-4256-9C26-DDA0C37C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77671AE2-8EF2-4256-9C26-DDA0C37C3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77671AE2-8EF2-4256-9C26-DDA0C37C3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1A0BA-8C69-4DF8-8FB1-125F36BB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E0B1A0BA-8C69-4DF8-8FB1-125F36BB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E0B1A0BA-8C69-4DF8-8FB1-125F36BB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E0B1A0BA-8C69-4DF8-8FB1-125F36BBF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DC06B1-BE94-4F30-86AD-1B98C76F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>
                                            <p:graphicEl>
                                              <a:dgm id="{C0DC06B1-BE94-4F30-86AD-1B98C76F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>
                                            <p:graphicEl>
                                              <a:dgm id="{C0DC06B1-BE94-4F30-86AD-1B98C76F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graphicEl>
                                              <a:dgm id="{C0DC06B1-BE94-4F30-86AD-1B98C76FF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C250A-882E-4CE6-A19B-B957410D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Requerimientos de Sistema BI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1A276C5-2D0E-4F79-813D-C689F1480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7646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0454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5E808-CF92-40E8-8B65-CDE759BB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8D25E808-CF92-40E8-8B65-CDE759BB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D25E808-CF92-40E8-8B65-CDE759BB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3E9D9-3B58-45B9-A0B0-688B4653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3A53E9D9-3B58-45B9-A0B0-688B4653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A53E9D9-3B58-45B9-A0B0-688B4653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EE7D4-5DDD-4846-BC39-876492ED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BCEE7D4-5DDD-4846-BC39-876492ED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8BCEE7D4-5DDD-4846-BC39-876492ED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BBC1B6-7119-4C16-8F6E-8775081D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0BBC1B6-7119-4C16-8F6E-8775081D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0BBC1B6-7119-4C16-8F6E-8775081D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C2FD5-4E92-499F-89F5-F09A8BF0B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AC0C2FD5-4E92-499F-89F5-F09A8BF0B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AC0C2FD5-4E92-499F-89F5-F09A8BF0B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77CF62-4176-450F-9F77-123CB2A4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E877CF62-4176-450F-9F77-123CB2A4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877CF62-4176-450F-9F77-123CB2A4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D0CFE8-3260-4AC3-BD24-651CF3FC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F8D0CFE8-3260-4AC3-BD24-651CF3FC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8D0CFE8-3260-4AC3-BD24-651CF3FCB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4DAEE-90EC-441D-94A6-24B184EE5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4574DAEE-90EC-441D-94A6-24B184EE5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4574DAEE-90EC-441D-94A6-24B184EE5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D5088-9EFB-4988-9B69-EFE1FCA4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BAD5088-9EFB-4988-9B69-EFE1FCA4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0BAD5088-9EFB-4988-9B69-EFE1FCA4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BFF825-89B1-44FD-A904-B489E369F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1BFF825-89B1-44FD-A904-B489E369F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01BFF825-89B1-44FD-A904-B489E369F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0905C9-3F5F-4C74-8EA2-24E4F645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930905C9-3F5F-4C74-8EA2-24E4F645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930905C9-3F5F-4C74-8EA2-24E4F645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805F27-06EE-4522-AD02-373D7EB1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54805F27-06EE-4522-AD02-373D7EB1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4805F27-06EE-4522-AD02-373D7EB1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1D5D2-D132-46BE-B6F5-61CC74A6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43B1D5D2-D132-46BE-B6F5-61CC74A6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43B1D5D2-D132-46BE-B6F5-61CC74A6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12D74-1DCC-49AE-9E02-36A98BF5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C112D74-1DCC-49AE-9E02-36A98BF5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2C112D74-1DCC-49AE-9E02-36A98BF5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865B42-AF85-4E53-BB3B-5C0BCF65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4865B42-AF85-4E53-BB3B-5C0BCF65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4865B42-AF85-4E53-BB3B-5C0BCF657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B7273-BE32-4B0A-8D27-C5960F404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F8FB7273-BE32-4B0A-8D27-C5960F404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F8FB7273-BE32-4B0A-8D27-C5960F404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BB3642-6620-456C-83D1-14CFD5E0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F2BB3642-6620-456C-83D1-14CFD5E0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F2BB3642-6620-456C-83D1-14CFD5E0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1E533D-55AC-4180-9DF4-D75C74FC3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491E533D-55AC-4180-9DF4-D75C74FC3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491E533D-55AC-4180-9DF4-D75C74FC3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479D0F-42A6-42A1-9BBB-5D68077F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8B479D0F-42A6-42A1-9BBB-5D68077F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8B479D0F-42A6-42A1-9BBB-5D68077F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512A31-E28C-43CC-9508-AC7B7606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5512A31-E28C-43CC-9508-AC7B7606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5512A31-E28C-43CC-9508-AC7B7606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02FF6A-C2E0-4AA5-B89E-B7DB99A0B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302FF6A-C2E0-4AA5-B89E-B7DB99A0B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302FF6A-C2E0-4AA5-B89E-B7DB99A0B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22938-6CB8-488A-A4FD-4F04C451E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A6C22938-6CB8-488A-A4FD-4F04C451E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A6C22938-6CB8-488A-A4FD-4F04C451E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0AC285-826C-43CE-882F-B12467BA4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F10AC285-826C-43CE-882F-B12467BA4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F10AC285-826C-43CE-882F-B12467BA4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0029D2-46BE-4D4C-A347-9AFA736E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FB0029D2-46BE-4D4C-A347-9AFA736E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FB0029D2-46BE-4D4C-A347-9AFA736E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EEE63C-22D6-49AC-AB21-BAE5AD4A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DEEE63C-22D6-49AC-AB21-BAE5AD4A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5DEEE63C-22D6-49AC-AB21-BAE5AD4A2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251D0-04E4-4040-984E-5B076334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A6E251D0-04E4-4040-984E-5B076334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A6E251D0-04E4-4040-984E-5B076334F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6A12BE-52DE-4D05-93C2-F0D99D191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graphicEl>
                                              <a:dgm id="{706A12BE-52DE-4D05-93C2-F0D99D191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706A12BE-52DE-4D05-93C2-F0D99D191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5DB74B-AE63-4B0F-9C20-F97A4D7D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205DB74B-AE63-4B0F-9C20-F97A4D7D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205DB74B-AE63-4B0F-9C20-F97A4D7D6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522127-8037-485B-B8BE-93BB9EC4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FB522127-8037-485B-B8BE-93BB9EC4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FB522127-8037-485B-B8BE-93BB9EC44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598D9-1CD4-4549-8783-8463FF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850598D9-1CD4-4549-8783-8463FF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dgm id="{850598D9-1CD4-4549-8783-8463FF706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56699A-4F25-4FDE-8B56-822EA4B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>
                                            <p:graphicEl>
                                              <a:dgm id="{4456699A-4F25-4FDE-8B56-822EA4B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456699A-4F25-4FDE-8B56-822EA4B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C82-86C7-44FB-9AFC-56A43CC9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A9725C82-86C7-44FB-9AFC-56A43CC9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>
                                            <p:graphicEl>
                                              <a:dgm id="{A9725C82-86C7-44FB-9AFC-56A43CC9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44807-D175-4433-A9F3-AC3943D05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>
                                            <p:graphicEl>
                                              <a:dgm id="{7F144807-D175-4433-A9F3-AC3943D05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">
                                            <p:graphicEl>
                                              <a:dgm id="{7F144807-D175-4433-A9F3-AC3943D05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6154FC-9095-439B-BC5D-2D4EA7B0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>
                                            <p:graphicEl>
                                              <a:dgm id="{2E6154FC-9095-439B-BC5D-2D4EA7B0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2E6154FC-9095-439B-BC5D-2D4EA7B0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496BB0-CBA7-4F42-B79E-C510839B7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1496BB0-CBA7-4F42-B79E-C510839B7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">
                                            <p:graphicEl>
                                              <a:dgm id="{51496BB0-CBA7-4F42-B79E-C510839B7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48E033-F644-45D7-970A-30FBAEB0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8348E033-F644-45D7-970A-30FBAEB0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8348E033-F644-45D7-970A-30FBAEB0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A46045-4A2E-4316-8742-E88CE4BE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">
                                            <p:graphicEl>
                                              <a:dgm id="{DAA46045-4A2E-4316-8742-E88CE4BE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">
                                            <p:graphicEl>
                                              <a:dgm id="{DAA46045-4A2E-4316-8742-E88CE4BE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ACCB40-E6EA-4D50-9416-F8551705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5EACCB40-E6EA-4D50-9416-F8551705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5EACCB40-E6EA-4D50-9416-F8551705F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F9323-388B-420E-8C08-7950C9F8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">
                                            <p:graphicEl>
                                              <a:dgm id="{1FDF9323-388B-420E-8C08-7950C9F8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>
                                            <p:graphicEl>
                                              <a:dgm id="{1FDF9323-388B-420E-8C08-7950C9F83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17AEC-4DFF-4BC1-A19C-96774CF5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">
                                            <p:graphicEl>
                                              <a:dgm id="{B9517AEC-4DFF-4BC1-A19C-96774CF5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">
                                            <p:graphicEl>
                                              <a:dgm id="{B9517AEC-4DFF-4BC1-A19C-96774CF5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25061B-ADAD-4C5E-9737-2FC5E10C1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">
                                            <p:graphicEl>
                                              <a:dgm id="{8925061B-ADAD-4C5E-9737-2FC5E10C1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">
                                            <p:graphicEl>
                                              <a:dgm id="{8925061B-ADAD-4C5E-9737-2FC5E10C1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0BB90F-EFA4-4F7F-979D-40C7D6E4B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">
                                            <p:graphicEl>
                                              <a:dgm id="{AD0BB90F-EFA4-4F7F-979D-40C7D6E4B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">
                                            <p:graphicEl>
                                              <a:dgm id="{AD0BB90F-EFA4-4F7F-979D-40C7D6E4B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FDFD22-5179-4C11-B923-2B10186A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>
                                            <p:graphicEl>
                                              <a:dgm id="{16FDFD22-5179-4C11-B923-2B10186A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>
                                            <p:graphicEl>
                                              <a:dgm id="{16FDFD22-5179-4C11-B923-2B10186A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771C4A-2D54-4B09-9385-E7157BE6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>
                                            <p:graphicEl>
                                              <a:dgm id="{17771C4A-2D54-4B09-9385-E7157BE6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>
                                            <p:graphicEl>
                                              <a:dgm id="{17771C4A-2D54-4B09-9385-E7157BE6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515F7B-65F9-4488-BAE2-C7FB7B827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">
                                            <p:graphicEl>
                                              <a:dgm id="{DD515F7B-65F9-4488-BAE2-C7FB7B827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">
                                            <p:graphicEl>
                                              <a:dgm id="{DD515F7B-65F9-4488-BAE2-C7FB7B827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2017AF-C483-44D3-9198-6256B9C4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">
                                            <p:graphicEl>
                                              <a:dgm id="{752017AF-C483-44D3-9198-6256B9C4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">
                                            <p:graphicEl>
                                              <a:dgm id="{752017AF-C483-44D3-9198-6256B9C4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D4ED43-E17A-411F-9979-3930D2BB0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">
                                            <p:graphicEl>
                                              <a:dgm id="{05D4ED43-E17A-411F-9979-3930D2BB0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">
                                            <p:graphicEl>
                                              <a:dgm id="{05D4ED43-E17A-411F-9979-3930D2BB0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BBAEA7-E9F0-4FDE-9A69-C41098F2B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">
                                            <p:graphicEl>
                                              <a:dgm id="{0ABBAEA7-E9F0-4FDE-9A69-C41098F2B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">
                                            <p:graphicEl>
                                              <a:dgm id="{0ABBAEA7-E9F0-4FDE-9A69-C41098F2B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902F89-5AE8-4FAB-956F-878EE9D9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">
                                            <p:graphicEl>
                                              <a:dgm id="{C2902F89-5AE8-4FAB-956F-878EE9D9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">
                                            <p:graphicEl>
                                              <a:dgm id="{C2902F89-5AE8-4FAB-956F-878EE9D9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65FADF-A7D4-439A-846D-42584E88C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">
                                            <p:graphicEl>
                                              <a:dgm id="{FE65FADF-A7D4-439A-846D-42584E88C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>
                                            <p:graphicEl>
                                              <a:dgm id="{FE65FADF-A7D4-439A-846D-42584E88C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3D27CE-CD71-45DF-B8D0-FD3CB378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">
                                            <p:graphicEl>
                                              <a:dgm id="{173D27CE-CD71-45DF-B8D0-FD3CB378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">
                                            <p:graphicEl>
                                              <a:dgm id="{173D27CE-CD71-45DF-B8D0-FD3CB378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72025-FC5A-45DE-8D4F-02BA2717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">
                                            <p:graphicEl>
                                              <a:dgm id="{9CA72025-FC5A-45DE-8D4F-02BA2717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>
                                            <p:graphicEl>
                                              <a:dgm id="{9CA72025-FC5A-45DE-8D4F-02BA2717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A02F9-89B5-4EDF-A504-3A808DD0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">
                                            <p:graphicEl>
                                              <a:dgm id="{9E7A02F9-89B5-4EDF-A504-3A808DD0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">
                                            <p:graphicEl>
                                              <a:dgm id="{9E7A02F9-89B5-4EDF-A504-3A808DD0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E5630-922B-43D5-AE98-0EEFD4018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">
                                            <p:graphicEl>
                                              <a:dgm id="{7E3E5630-922B-43D5-AE98-0EEFD4018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">
                                            <p:graphicEl>
                                              <a:dgm id="{7E3E5630-922B-43D5-AE98-0EEFD4018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816568-50D8-4F4D-AF1D-E6213048B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">
                                            <p:graphicEl>
                                              <a:dgm id="{28816568-50D8-4F4D-AF1D-E6213048B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">
                                            <p:graphicEl>
                                              <a:dgm id="{28816568-50D8-4F4D-AF1D-E6213048B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6F46C-85FA-4D7C-9A08-9B1586BD0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">
                                            <p:graphicEl>
                                              <a:dgm id="{BB46F46C-85FA-4D7C-9A08-9B1586BD0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">
                                            <p:graphicEl>
                                              <a:dgm id="{BB46F46C-85FA-4D7C-9A08-9B1586BD0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D426E-B3FB-4B99-8A73-CFAEFD13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Herramientas de Desarrollo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2E02D76-DE9A-43D5-BF26-B42FF8A3A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683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0A4F66B-5636-428B-BC67-29349507EE7F}"/>
              </a:ext>
            </a:extLst>
          </p:cNvPr>
          <p:cNvSpPr/>
          <p:nvPr/>
        </p:nvSpPr>
        <p:spPr>
          <a:xfrm>
            <a:off x="6592309" y="3898492"/>
            <a:ext cx="1007918" cy="554146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72" t="-9000" r="-3738" b="-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-16855"/>
              <a:satOff val="-801"/>
              <a:lumOff val="42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C" dirty="0"/>
          </a:p>
        </p:txBody>
      </p:sp>
      <p:pic>
        <p:nvPicPr>
          <p:cNvPr id="3074" name="Picture 2" descr="Resultado de imagen para mysql">
            <a:extLst>
              <a:ext uri="{FF2B5EF4-FFF2-40B4-BE49-F238E27FC236}">
                <a16:creationId xmlns:a16="http://schemas.microsoft.com/office/drawing/2014/main" id="{F5C84136-2ACD-470F-A09B-87D80EE7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0" y="3861135"/>
            <a:ext cx="1143001" cy="5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pulled pork snort">
            <a:extLst>
              <a:ext uri="{FF2B5EF4-FFF2-40B4-BE49-F238E27FC236}">
                <a16:creationId xmlns:a16="http://schemas.microsoft.com/office/drawing/2014/main" id="{26E81E7D-3FEC-4550-A5C1-9517EE079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011958"/>
            <a:ext cx="1494848" cy="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node js">
            <a:extLst>
              <a:ext uri="{FF2B5EF4-FFF2-40B4-BE49-F238E27FC236}">
                <a16:creationId xmlns:a16="http://schemas.microsoft.com/office/drawing/2014/main" id="{D24A8668-C53E-4295-B6FB-EED218D8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45" y="3840041"/>
            <a:ext cx="1465118" cy="7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F3E3E6B-CA38-4054-A7C2-1A370E4BD72C}"/>
              </a:ext>
            </a:extLst>
          </p:cNvPr>
          <p:cNvSpPr/>
          <p:nvPr/>
        </p:nvSpPr>
        <p:spPr>
          <a:xfrm>
            <a:off x="4970428" y="3900339"/>
            <a:ext cx="682118" cy="529738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-8428"/>
              <a:satOff val="-400"/>
              <a:lumOff val="21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80" name="Picture 8" descr="Resultado de imagen para barnyard2 BY2">
            <a:extLst>
              <a:ext uri="{FF2B5EF4-FFF2-40B4-BE49-F238E27FC236}">
                <a16:creationId xmlns:a16="http://schemas.microsoft.com/office/drawing/2014/main" id="{55D854AD-EFA7-41C3-A59C-561EAA1D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91" y="4484528"/>
            <a:ext cx="634855" cy="6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E3B0AA-EB7C-4302-8D39-81A2A6DEFB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6146" y="3898492"/>
            <a:ext cx="1336063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9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69065-16B3-4888-BB8C-30CE4A203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D169065-16B3-4888-BB8C-30CE4A203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E15B4-B6D0-419A-A3E2-E82184366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D4E15B4-B6D0-419A-A3E2-E82184366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F0072-8BDA-44F2-9B63-284A697C1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DDF0072-8BDA-44F2-9B63-284A697C1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7640E-571E-458D-8CF5-B0541697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9E7640E-571E-458D-8CF5-B05416971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68DFD-7996-4FD9-885D-01C04D8A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D468DFD-7996-4FD9-885D-01C04D8A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9A7A0-9E09-475C-A943-2AD4F323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F09A7A0-9E09-475C-A943-2AD4F3234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8D50D-2A9D-4CA1-BA3D-315F0FD63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F1B8D50D-2A9D-4CA1-BA3D-315F0FD63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3816F-1398-4262-A629-06CB9F310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E83816F-1398-4262-A629-06CB9F310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4A1AE-E4DE-4184-B67E-45751B9E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0B4A1AE-E4DE-4184-B67E-45751B9EC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66D46-1096-4683-9525-5720A7C10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5FC66D46-1096-4683-9525-5720A7C10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EF6A4-79DE-486F-893D-01DA60B08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5C4EF6A4-79DE-486F-893D-01DA60B08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B9A88-9506-4247-A3D4-D78A38372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934B9A88-9506-4247-A3D4-D78A38372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40D2E-222E-46AC-9678-7BA04077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Programación ETL - </a:t>
            </a:r>
            <a:r>
              <a:rPr lang="es-EC" dirty="0" err="1"/>
              <a:t>PulledPork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7903A-79EC-4785-B4AE-5B0507BD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77ECBD-E231-4DF6-AEAB-0C3F10F964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61" y="2342774"/>
            <a:ext cx="5670319" cy="297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60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0638D-F0FC-400C-9618-23C32602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Programación ETL- </a:t>
            </a:r>
            <a:r>
              <a:rPr lang="es-EC" dirty="0" err="1"/>
              <a:t>Snort</a:t>
            </a:r>
            <a:endParaRPr lang="es-EC" dirty="0"/>
          </a:p>
        </p:txBody>
      </p:sp>
      <p:pic>
        <p:nvPicPr>
          <p:cNvPr id="4" name="Marcador de contenido 3" descr="filtro_snort_04">
            <a:extLst>
              <a:ext uri="{FF2B5EF4-FFF2-40B4-BE49-F238E27FC236}">
                <a16:creationId xmlns:a16="http://schemas.microsoft.com/office/drawing/2014/main" id="{4B6CBEE3-170C-4EE4-B8FD-61606FAC0E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347695"/>
            <a:ext cx="10058400" cy="3019860"/>
          </a:xfrm>
          <a:prstGeom prst="rect">
            <a:avLst/>
          </a:prstGeom>
          <a:noFill/>
          <a:ln w="635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8714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9048-A1AB-4DDC-88E6-3CB137C9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Programación ETL – PVS Tiempo Real</a:t>
            </a:r>
          </a:p>
        </p:txBody>
      </p:sp>
      <p:pic>
        <p:nvPicPr>
          <p:cNvPr id="4" name="Imagen 3" descr="trans_realtime_02">
            <a:extLst>
              <a:ext uri="{FF2B5EF4-FFF2-40B4-BE49-F238E27FC236}">
                <a16:creationId xmlns:a16="http://schemas.microsoft.com/office/drawing/2014/main" id="{1F8815C2-6291-4382-A77F-3EFD98A8FB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4916805" cy="2138680"/>
          </a:xfrm>
          <a:prstGeom prst="rect">
            <a:avLst/>
          </a:prstGeom>
          <a:noFill/>
          <a:ln w="635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C1D2BE-EAEC-4F61-95B9-6A58751A7937}"/>
              </a:ext>
            </a:extLst>
          </p:cNvPr>
          <p:cNvPicPr/>
          <p:nvPr/>
        </p:nvPicPr>
        <p:blipFill rotWithShape="1">
          <a:blip r:embed="rId4"/>
          <a:srcRect l="49745" t="4766" b="6034"/>
          <a:stretch/>
        </p:blipFill>
        <p:spPr bwMode="auto">
          <a:xfrm>
            <a:off x="7238913" y="1737360"/>
            <a:ext cx="2975351" cy="2247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6" descr="job_realtime_02">
            <a:extLst>
              <a:ext uri="{FF2B5EF4-FFF2-40B4-BE49-F238E27FC236}">
                <a16:creationId xmlns:a16="http://schemas.microsoft.com/office/drawing/2014/main" id="{18B64E74-FD4F-4B10-BAD7-95A7EB97A7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89" y="4239491"/>
            <a:ext cx="7705581" cy="1546564"/>
          </a:xfrm>
          <a:prstGeom prst="rect">
            <a:avLst/>
          </a:prstGeom>
          <a:noFill/>
          <a:ln w="635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5689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9048-A1AB-4DDC-88E6-3CB137C9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Programación ETL – PVS Vulnerabilidades</a:t>
            </a:r>
          </a:p>
        </p:txBody>
      </p:sp>
      <p:pic>
        <p:nvPicPr>
          <p:cNvPr id="8" name="Imagen 7" descr="trans_reporte_03">
            <a:extLst>
              <a:ext uri="{FF2B5EF4-FFF2-40B4-BE49-F238E27FC236}">
                <a16:creationId xmlns:a16="http://schemas.microsoft.com/office/drawing/2014/main" id="{0123D1C9-D7CB-4ADA-819E-8D59C982FF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4916805" cy="2138680"/>
          </a:xfrm>
          <a:prstGeom prst="rect">
            <a:avLst/>
          </a:prstGeom>
          <a:noFill/>
          <a:ln w="635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B048C5-54BE-4748-AFAF-E25D9B49DD3F}"/>
              </a:ext>
            </a:extLst>
          </p:cNvPr>
          <p:cNvPicPr/>
          <p:nvPr/>
        </p:nvPicPr>
        <p:blipFill rotWithShape="1">
          <a:blip r:embed="rId4"/>
          <a:srcRect r="53891"/>
          <a:stretch/>
        </p:blipFill>
        <p:spPr bwMode="auto">
          <a:xfrm>
            <a:off x="7460932" y="1791547"/>
            <a:ext cx="2975351" cy="2772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job_reporte_02">
            <a:extLst>
              <a:ext uri="{FF2B5EF4-FFF2-40B4-BE49-F238E27FC236}">
                <a16:creationId xmlns:a16="http://schemas.microsoft.com/office/drawing/2014/main" id="{C4944FC6-BB81-4214-8617-25FF46E417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98" y="4721658"/>
            <a:ext cx="5967037" cy="1425575"/>
          </a:xfrm>
          <a:prstGeom prst="rect">
            <a:avLst/>
          </a:prstGeom>
          <a:noFill/>
          <a:ln w="6350" cmpd="sng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8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BFA2C-F967-4FD7-B41A-98AB3423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Scrum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42E6A-8788-48DF-849E-325069A4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148" name="Picture 4" descr="Resultado de imagen para metodología Scrum">
            <a:extLst>
              <a:ext uri="{FF2B5EF4-FFF2-40B4-BE49-F238E27FC236}">
                <a16:creationId xmlns:a16="http://schemas.microsoft.com/office/drawing/2014/main" id="{57059FD4-51D6-4FC8-8248-6D898F03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100584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96724E-103B-4574-99C8-115BF339179F}"/>
              </a:ext>
            </a:extLst>
          </p:cNvPr>
          <p:cNvSpPr txBox="1"/>
          <p:nvPr/>
        </p:nvSpPr>
        <p:spPr>
          <a:xfrm>
            <a:off x="2484466" y="5944526"/>
            <a:ext cx="72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Fuente: Harriague Innovación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328508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A91C7-2C05-410D-8C98-9B8EDECD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CONTENIDO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48C70E-0857-4290-93C5-3BFECFF31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21231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336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2AB28-817B-4C96-8232-8044FE9AB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E92AB28-817B-4C96-8232-8044FE9AB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EC0E6-7959-4BB8-B92C-F61E2DA33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85EC0E6-7959-4BB8-B92C-F61E2DA33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E8326-5C0B-4B05-A075-287234335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B8E8326-5C0B-4B05-A075-287234335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7B682-C91C-45F4-9222-10556452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157B682-C91C-45F4-9222-105564524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4BD62-CAA3-4757-AAE6-00D9CA1A6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794BD62-CAA3-4757-AAE6-00D9CA1A6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11A01-89EF-432B-A84D-444CAB9D1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9311A01-89EF-432B-A84D-444CAB9D1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57D244-CB87-495F-A8CD-87A7177BD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657D244-CB87-495F-A8CD-87A7177BD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FBC64-94E5-4CA3-B9E4-510EABEC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E1FBC64-94E5-4CA3-B9E4-510EABEC3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F1FAD-DD9F-4C4E-9E47-607E8961F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6AF1FAD-DD9F-4C4E-9E47-607E8961F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18D3B-8696-4DE1-AEF3-B62276301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E918D3B-8696-4DE1-AEF3-B62276301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F4D71-850A-4845-B832-904CD1D87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55F4D71-850A-4845-B832-904CD1D87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2962D-A154-412F-90EA-C6ABB234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Funcionalidad del Sistema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C8100-C9B5-403B-9974-F6B5C914B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DBB4FF-1808-4A21-B781-4C9EBC86F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1" y="1831748"/>
            <a:ext cx="10058399" cy="40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78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CC18B-433B-4E3A-9BC9-BF719659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Flujo de Sistema BI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0971B-DADF-4725-83D7-04F5B0814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A5D209-A8D5-4870-9969-5CC6BE6F3F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1" y="1845733"/>
            <a:ext cx="3915844" cy="1552093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030C00-8DE2-46F8-9870-D993808948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14" y="1845732"/>
            <a:ext cx="1894177" cy="1552093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0C6014-A3E3-42AF-8693-B2B0CE281C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1" y="3761509"/>
            <a:ext cx="6274580" cy="2099310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1F6C40-73D6-46F8-B85F-1A5AC5AD73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45" y="2006687"/>
            <a:ext cx="2337435" cy="3509645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170DB5E-A0BD-4235-AC06-FC820F50E736}"/>
              </a:ext>
            </a:extLst>
          </p:cNvPr>
          <p:cNvSpPr/>
          <p:nvPr/>
        </p:nvSpPr>
        <p:spPr>
          <a:xfrm>
            <a:off x="5402465" y="2445132"/>
            <a:ext cx="319087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4B8DE65-53F6-4574-A611-5CA8701BC810}"/>
              </a:ext>
            </a:extLst>
          </p:cNvPr>
          <p:cNvSpPr/>
          <p:nvPr/>
        </p:nvSpPr>
        <p:spPr>
          <a:xfrm>
            <a:off x="6575928" y="3464633"/>
            <a:ext cx="250898" cy="255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FC52E37-4964-471A-92E6-48E06BFD6B5C}"/>
              </a:ext>
            </a:extLst>
          </p:cNvPr>
          <p:cNvSpPr/>
          <p:nvPr/>
        </p:nvSpPr>
        <p:spPr>
          <a:xfrm>
            <a:off x="7751618" y="4655127"/>
            <a:ext cx="446809" cy="384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82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4978-93BD-486E-BDE8-B280975C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Dashboard</a:t>
            </a:r>
            <a:r>
              <a:rPr lang="es-EC" dirty="0"/>
              <a:t> PVS Real Time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CCEBE-D9C2-47FF-AA07-4A013206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176314-D535-43AF-B490-52A515328B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5"/>
            <a:ext cx="10166465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740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4978-93BD-486E-BDE8-B280975C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Dashboard</a:t>
            </a:r>
            <a:r>
              <a:rPr lang="es-EC" dirty="0"/>
              <a:t> PVS Vulnerabilidades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CCEBE-D9C2-47FF-AA07-4A013206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04F5FB-AB37-42C6-B25F-2C31FDCB48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15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4978-93BD-486E-BDE8-B280975C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Dashboard</a:t>
            </a:r>
            <a:r>
              <a:rPr lang="es-EC" dirty="0"/>
              <a:t> </a:t>
            </a:r>
            <a:r>
              <a:rPr lang="es-EC" dirty="0" err="1"/>
              <a:t>Snort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CCEBE-D9C2-47FF-AA07-4A013206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C87A8D-0805-4784-BFEF-93D65FFCC0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62CC8-E349-4FCC-8D08-518F5987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Evaluación de 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6A1D3-C0A1-4A11-9347-0A5C1B87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 descr="Evento_por_dia_02">
            <a:extLst>
              <a:ext uri="{FF2B5EF4-FFF2-40B4-BE49-F238E27FC236}">
                <a16:creationId xmlns:a16="http://schemas.microsoft.com/office/drawing/2014/main" id="{6E711ABA-208E-4A72-945F-CF1F1ED243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62" y="2794424"/>
            <a:ext cx="3768725" cy="212598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Imagen 4" descr="Cantidad_Evento_02">
            <a:extLst>
              <a:ext uri="{FF2B5EF4-FFF2-40B4-BE49-F238E27FC236}">
                <a16:creationId xmlns:a16="http://schemas.microsoft.com/office/drawing/2014/main" id="{FE2E8FCB-9EC6-47D2-91BD-5142836D39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2794424"/>
            <a:ext cx="4204162" cy="212598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658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62CC8-E349-4FCC-8D08-518F5987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Evaluación de 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6A1D3-C0A1-4A11-9347-0A5C1B87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6E49F10C-37EF-47B7-8469-235A3D6B60D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5819421"/>
                  </p:ext>
                </p:extLst>
              </p:nvPr>
            </p:nvGraphicFramePr>
            <p:xfrm>
              <a:off x="1097280" y="2579765"/>
              <a:ext cx="5802284" cy="29133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6E49F10C-37EF-47B7-8469-235A3D6B60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280" y="2579765"/>
                <a:ext cx="5802284" cy="291330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F52782E-E623-4195-9AA3-EC62A0EF4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290238"/>
              </p:ext>
            </p:extLst>
          </p:nvPr>
        </p:nvGraphicFramePr>
        <p:xfrm>
          <a:off x="6899565" y="2579765"/>
          <a:ext cx="4256115" cy="25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50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23CC1-6F2E-4438-B2C9-A2775254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889" y="161912"/>
            <a:ext cx="10058400" cy="1450757"/>
          </a:xfrm>
        </p:spPr>
        <p:txBody>
          <a:bodyPr/>
          <a:lstStyle/>
          <a:p>
            <a:r>
              <a:rPr lang="es-EC" dirty="0"/>
              <a:t>Documento de Aceptación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1FCC354-D48F-49CC-A329-D7E50EC8A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941" r="15199" b="26701"/>
          <a:stretch/>
        </p:blipFill>
        <p:spPr>
          <a:xfrm>
            <a:off x="4426527" y="1745673"/>
            <a:ext cx="3979718" cy="4586584"/>
          </a:xfrm>
        </p:spPr>
      </p:pic>
    </p:spTree>
    <p:extLst>
      <p:ext uri="{BB962C8B-B14F-4D97-AF65-F5344CB8AC3E}">
        <p14:creationId xmlns:p14="http://schemas.microsoft.com/office/powerpoint/2010/main" val="1203861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BB543-37B9-4788-80CC-9673FCC4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Artículo técnico aceptado para publicación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4BEE401-0F2E-4436-B33B-997E2E4B7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227" y="1970448"/>
            <a:ext cx="3315372" cy="4238022"/>
          </a:xfrm>
          <a:prstGeom prst="rect">
            <a:avLst/>
          </a:prstGeom>
        </p:spPr>
      </p:pic>
      <p:pic>
        <p:nvPicPr>
          <p:cNvPr id="7170" name="Picture 2" descr="Journal Homepage Image">
            <a:extLst>
              <a:ext uri="{FF2B5EF4-FFF2-40B4-BE49-F238E27FC236}">
                <a16:creationId xmlns:a16="http://schemas.microsoft.com/office/drawing/2014/main" id="{D77482BF-6A7A-4FAF-BA5D-1FDAE529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81" y="1970448"/>
            <a:ext cx="2362409" cy="30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D29025-07C0-444F-BF6E-0850DCD5C297}"/>
              </a:ext>
            </a:extLst>
          </p:cNvPr>
          <p:cNvSpPr txBox="1"/>
          <p:nvPr/>
        </p:nvSpPr>
        <p:spPr>
          <a:xfrm>
            <a:off x="7782791" y="4981615"/>
            <a:ext cx="4291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Indexado por: </a:t>
            </a:r>
            <a:r>
              <a:rPr lang="es-EC" sz="1600" dirty="0" err="1"/>
              <a:t>Publindex</a:t>
            </a:r>
            <a:r>
              <a:rPr lang="es-EC" sz="1600" dirty="0"/>
              <a:t>(Categoría A2), </a:t>
            </a:r>
            <a:r>
              <a:rPr lang="es-EC" sz="1600" dirty="0" err="1"/>
              <a:t>Emerging</a:t>
            </a:r>
            <a:r>
              <a:rPr lang="es-EC" sz="1600" dirty="0"/>
              <a:t> </a:t>
            </a:r>
            <a:r>
              <a:rPr lang="es-EC" sz="1600" dirty="0" err="1"/>
              <a:t>Sources</a:t>
            </a:r>
            <a:r>
              <a:rPr lang="es-EC" sz="1600" dirty="0"/>
              <a:t> </a:t>
            </a:r>
            <a:r>
              <a:rPr lang="es-EC" sz="1600" dirty="0" err="1"/>
              <a:t>Citation</a:t>
            </a:r>
            <a:r>
              <a:rPr lang="es-EC" sz="1600" dirty="0"/>
              <a:t> </a:t>
            </a:r>
            <a:r>
              <a:rPr lang="es-EC" sz="1600" dirty="0" err="1"/>
              <a:t>Index</a:t>
            </a:r>
            <a:r>
              <a:rPr lang="es-EC" sz="1600" dirty="0"/>
              <a:t>, </a:t>
            </a:r>
            <a:r>
              <a:rPr lang="es-EC" sz="1600" dirty="0" err="1"/>
              <a:t>Latindex</a:t>
            </a:r>
            <a:r>
              <a:rPr lang="es-EC" sz="1600" dirty="0"/>
              <a:t>, </a:t>
            </a:r>
            <a:r>
              <a:rPr lang="es-EC" sz="1600" dirty="0" err="1"/>
              <a:t>SciELO</a:t>
            </a:r>
            <a:r>
              <a:rPr lang="es-EC" sz="1600" dirty="0"/>
              <a:t>, Redalyc, REDIB, DOAJ, Dialnet, SHERPA/</a:t>
            </a:r>
            <a:r>
              <a:rPr lang="es-EC" sz="1600" dirty="0" err="1"/>
              <a:t>RoMEO</a:t>
            </a:r>
            <a:r>
              <a:rPr lang="es-EC" sz="1600" dirty="0"/>
              <a:t>.</a:t>
            </a:r>
          </a:p>
          <a:p>
            <a:endParaRPr lang="es-EC" sz="1600" dirty="0"/>
          </a:p>
          <a:p>
            <a:r>
              <a:rPr lang="pt-BR" sz="1600" dirty="0"/>
              <a:t>DOI: http://dx.doi.org/10.19053/01211129</a:t>
            </a:r>
            <a:endParaRPr lang="es-EC" sz="1600" dirty="0"/>
          </a:p>
        </p:txBody>
      </p:sp>
      <p:pic>
        <p:nvPicPr>
          <p:cNvPr id="7172" name="Picture 4" descr="http://www.uptc.edu.co/export/sites/default/eventos/2017/cf/eiisi/imagenes/afi_enc_inving.jpg">
            <a:extLst>
              <a:ext uri="{FF2B5EF4-FFF2-40B4-BE49-F238E27FC236}">
                <a16:creationId xmlns:a16="http://schemas.microsoft.com/office/drawing/2014/main" id="{99DCBF0C-B8E1-42CD-8998-EA4994B0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0" y="1970448"/>
            <a:ext cx="2825348" cy="423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6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59B78-8922-4CC9-87A5-71B05E20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91CD4C2-095F-45B9-A735-4B3C28EF0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2080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991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FA411-56CB-4250-B5FB-EAE576015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6CFA411-56CB-4250-B5FB-EAE576015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3AF51-D131-45F5-960E-E2FDC360B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653AF51-D131-45F5-960E-E2FDC360B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D905E-D4F8-4200-8FBA-07074E1EB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88ED905E-D4F8-4200-8FBA-07074E1EB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2C34C-F9B3-44C4-8EBE-3E89CEA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3187C9DC-24CB-4907-80F5-8E4B18853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92726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Resultado de imagen para csirt">
            <a:extLst>
              <a:ext uri="{FF2B5EF4-FFF2-40B4-BE49-F238E27FC236}">
                <a16:creationId xmlns:a16="http://schemas.microsoft.com/office/drawing/2014/main" id="{D18493CD-A8F6-46E8-B642-4E6982EA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64" y="4643428"/>
            <a:ext cx="3260148" cy="11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Tecnología">
            <a:extLst>
              <a:ext uri="{FF2B5EF4-FFF2-40B4-BE49-F238E27FC236}">
                <a16:creationId xmlns:a16="http://schemas.microsoft.com/office/drawing/2014/main" id="{54D24DC8-F098-44D9-B5D4-C1E7F3CA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27" y="2998224"/>
            <a:ext cx="2576945" cy="17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51E260-B55F-4315-B2EC-C5303B0C0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9420" y="1841514"/>
            <a:ext cx="1535689" cy="15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77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FC557C-5153-43A4-8E70-7881D07B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DFC557C-5153-43A4-8E70-7881D07B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DFC557C-5153-43A4-8E70-7881D07B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2DB83-F6F5-429A-A174-DEE68D31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1062DB83-F6F5-429A-A174-DEE68D31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062DB83-F6F5-429A-A174-DEE68D31F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B3E163-CFCA-48BC-BA1A-012C9F00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5B3E163-CFCA-48BC-BA1A-012C9F00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25B3E163-CFCA-48BC-BA1A-012C9F00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D8014C-EFA6-456F-BFA0-3990DB51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CCD8014C-EFA6-456F-BFA0-3990DB51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CCD8014C-EFA6-456F-BFA0-3990DB51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45983-6E3E-4381-A9D8-1A91B49E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C9945983-6E3E-4381-A9D8-1A91B49E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C9945983-6E3E-4381-A9D8-1A91B49E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94F5F-6773-4C0F-B2BA-41F1B0EBD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0A094F5F-6773-4C0F-B2BA-41F1B0EBD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A094F5F-6773-4C0F-B2BA-41F1B0EBD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B976E-F845-4039-B3F8-1C408137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5C7812F-FC0E-4FED-B7BF-4F565ACFC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562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924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F070E4-57E7-4F94-9D40-CA3395CFB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6F070E4-57E7-4F94-9D40-CA3395CFB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A7AC59-F1C0-4E96-9961-E89012E3C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5A7AC59-F1C0-4E96-9961-E89012E3C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00ADF9-05E1-4BA9-A8E8-445278E9A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E00ADF9-05E1-4BA9-A8E8-445278E9A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43A8E-2B6C-4864-B32C-1153541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7B43A8E-2B6C-4864-B32C-1153541DF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4B8F2-B0BC-4488-B99B-BA57F3FB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33AED-F0A2-4115-A4AA-648ADC259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4" name="Picture 4" descr="Resultado de imagen para gracias por su atencion para power point">
            <a:extLst>
              <a:ext uri="{FF2B5EF4-FFF2-40B4-BE49-F238E27FC236}">
                <a16:creationId xmlns:a16="http://schemas.microsoft.com/office/drawing/2014/main" id="{05566E3E-F82D-4B70-849C-A47327851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/>
          <a:stretch/>
        </p:blipFill>
        <p:spPr bwMode="auto">
          <a:xfrm>
            <a:off x="1097280" y="286603"/>
            <a:ext cx="10058400" cy="56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5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2B0CB-DCD7-4B12-B768-C2E34021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Problemática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5CCEA12-F3DF-4362-AD4A-4F6F75061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67385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4" name="Picture 8" descr="Resultado de imagen para cedia">
            <a:extLst>
              <a:ext uri="{FF2B5EF4-FFF2-40B4-BE49-F238E27FC236}">
                <a16:creationId xmlns:a16="http://schemas.microsoft.com/office/drawing/2014/main" id="{FC93C0B6-E4B3-4232-80B8-3299EB622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6" b="33969"/>
          <a:stretch/>
        </p:blipFill>
        <p:spPr bwMode="auto">
          <a:xfrm>
            <a:off x="4967576" y="3784021"/>
            <a:ext cx="2317173" cy="6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como lograrlo">
            <a:extLst>
              <a:ext uri="{FF2B5EF4-FFF2-40B4-BE49-F238E27FC236}">
                <a16:creationId xmlns:a16="http://schemas.microsoft.com/office/drawing/2014/main" id="{9F39B10C-E494-42F5-A243-ACB405CD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99" y="3087831"/>
            <a:ext cx="1267691" cy="15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4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95FD0-5292-48FC-98CD-7BCA417B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F795FD0-5292-48FC-98CD-7BCA417BD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34DA3-337C-47DB-8AF7-CBAF13A4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7734DA3-337C-47DB-8AF7-CBAF13A4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85A23E-6A88-456E-9FDB-C288AA16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085A23E-6A88-456E-9FDB-C288AA16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019DE-1CDE-4EC4-80EF-528FC029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F6019DE-1CDE-4EC4-80EF-528FC029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529B0-50F4-4A00-A13E-D4AC72CAF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97529B0-50F4-4A00-A13E-D4AC72CAF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0402C-8E06-4B03-9353-9163A6BB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Justificación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1B03695-5A78-4F1F-876E-AE614DAA3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2828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ACFA64F-17C3-4ECF-999B-EA4043BEC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48047"/>
              </p:ext>
            </p:extLst>
          </p:nvPr>
        </p:nvGraphicFramePr>
        <p:xfrm>
          <a:off x="7151976" y="3960380"/>
          <a:ext cx="41433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n de mapa de bits" r:id="rId9" imgW="4143240" imgH="1781280" progId="Paint.Picture">
                  <p:embed/>
                </p:oleObj>
              </mc:Choice>
              <mc:Fallback>
                <p:oleObj name="Imagen de mapa de bits" r:id="rId9" imgW="4143240" imgH="1781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51976" y="3960380"/>
                        <a:ext cx="4143375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BAAF31B-ABB7-41AA-8777-DB1ADACF95F2}"/>
              </a:ext>
            </a:extLst>
          </p:cNvPr>
          <p:cNvSpPr txBox="1"/>
          <p:nvPr/>
        </p:nvSpPr>
        <p:spPr>
          <a:xfrm>
            <a:off x="2484149" y="5868988"/>
            <a:ext cx="72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Fuente: Informe Ciberseguridad 2016 para América Latina y el Caribe</a:t>
            </a:r>
          </a:p>
        </p:txBody>
      </p:sp>
      <p:pic>
        <p:nvPicPr>
          <p:cNvPr id="5152" name="Picture 32" descr="Resultado de imagen para ecuador">
            <a:extLst>
              <a:ext uri="{FF2B5EF4-FFF2-40B4-BE49-F238E27FC236}">
                <a16:creationId xmlns:a16="http://schemas.microsoft.com/office/drawing/2014/main" id="{0E5C7AAC-43BE-493C-B76E-1F6CD22F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940" y="3952154"/>
            <a:ext cx="1028987" cy="8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8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35ECD-66AB-476C-B1AE-EFA51039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E335ECD-66AB-476C-B1AE-EFA510395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88EAA-9D0C-4E07-AA67-D54DF1C1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DE88EAA-9D0C-4E07-AA67-D54DF1C1F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C8920-277A-4861-A237-15ABC1B48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5C8920-277A-4861-A237-15ABC1B48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2F640-886F-413B-8910-23F9EDC54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522F640-886F-413B-8910-23F9EDC54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6C8138-4ACC-4C23-AE6A-B8439D1AC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946C8138-4ACC-4C23-AE6A-B8439D1AC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95589-D374-4D7B-8FD3-808E05EC9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6A95589-D374-4D7B-8FD3-808E05EC9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3D25D-493A-4044-B7D2-8A9613724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F33D25D-493A-4044-B7D2-8A9613724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EC0B3-E42E-49B1-9689-9F7AC3F3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79EC0B3-E42E-49B1-9689-9F7AC3F3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2F39F-FB92-4EB7-B122-D7BB072E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312F39F-FB92-4EB7-B122-D7BB072E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0D6D6-5BF4-43D5-9003-C7EFAB6AE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1D0D6D6-5BF4-43D5-9003-C7EFAB6AE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98187-A663-4345-8237-07FF0CBC7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A6D98187-A663-4345-8237-07FF0CBC7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527FE-2697-43D1-8111-1578EB5C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14AE65-A28B-44B1-8953-E99E8FB8E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11776"/>
              </p:ext>
            </p:extLst>
          </p:nvPr>
        </p:nvGraphicFramePr>
        <p:xfrm>
          <a:off x="1097280" y="2322135"/>
          <a:ext cx="10058400" cy="10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47E2EAA-DE09-4CD6-801C-0CBB17B80EF9}"/>
              </a:ext>
            </a:extLst>
          </p:cNvPr>
          <p:cNvSpPr/>
          <p:nvPr/>
        </p:nvSpPr>
        <p:spPr>
          <a:xfrm>
            <a:off x="3969572" y="1737360"/>
            <a:ext cx="4313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 General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580D3E0-C16C-4A98-BA51-654F52E232E7}"/>
              </a:ext>
            </a:extLst>
          </p:cNvPr>
          <p:cNvSpPr/>
          <p:nvPr/>
        </p:nvSpPr>
        <p:spPr>
          <a:xfrm>
            <a:off x="3475443" y="3353466"/>
            <a:ext cx="5302074" cy="5316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Objetivos Específicos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31D1588-D1F5-4359-9ED9-6A4878E68386}"/>
              </a:ext>
            </a:extLst>
          </p:cNvPr>
          <p:cNvSpPr/>
          <p:nvPr/>
        </p:nvSpPr>
        <p:spPr>
          <a:xfrm>
            <a:off x="1097280" y="3950783"/>
            <a:ext cx="10058400" cy="725125"/>
          </a:xfrm>
          <a:prstGeom prst="roundRect">
            <a:avLst>
              <a:gd name="adj" fmla="val 33712"/>
            </a:avLst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C" dirty="0"/>
              <a:t>Realizar una evaluación cualitativa de “</a:t>
            </a:r>
            <a:r>
              <a:rPr lang="es-EC" dirty="0" err="1"/>
              <a:t>Passive</a:t>
            </a:r>
            <a:r>
              <a:rPr lang="es-EC" dirty="0"/>
              <a:t> </a:t>
            </a:r>
            <a:r>
              <a:rPr lang="es-EC" dirty="0" err="1"/>
              <a:t>Vulnerability</a:t>
            </a:r>
            <a:r>
              <a:rPr lang="es-EC" dirty="0"/>
              <a:t> Scanner” VS “</a:t>
            </a:r>
            <a:r>
              <a:rPr lang="es-EC" dirty="0" err="1"/>
              <a:t>Snort</a:t>
            </a:r>
            <a:r>
              <a:rPr lang="es-EC" dirty="0"/>
              <a:t>” analizando la funcionalidad de cada uno en un mismo escenario de prueba.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ADD3F62-0857-4962-9F42-920E932174BB}"/>
              </a:ext>
            </a:extLst>
          </p:cNvPr>
          <p:cNvSpPr/>
          <p:nvPr/>
        </p:nvSpPr>
        <p:spPr>
          <a:xfrm>
            <a:off x="1097280" y="4675907"/>
            <a:ext cx="10058400" cy="665019"/>
          </a:xfrm>
          <a:prstGeom prst="roundRect">
            <a:avLst>
              <a:gd name="adj" fmla="val 33712"/>
            </a:avLst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C" dirty="0"/>
              <a:t>Implementar una aplicación de Business </a:t>
            </a:r>
            <a:r>
              <a:rPr lang="es-EC" dirty="0" err="1"/>
              <a:t>Intelligence</a:t>
            </a:r>
            <a:r>
              <a:rPr lang="es-EC" dirty="0"/>
              <a:t> que permita la gestión de las vulnerabilidades en el CSIRT-CEDIA.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0E0D887-D317-40BD-99DD-79BD93A7D49D}"/>
              </a:ext>
            </a:extLst>
          </p:cNvPr>
          <p:cNvSpPr/>
          <p:nvPr/>
        </p:nvSpPr>
        <p:spPr>
          <a:xfrm>
            <a:off x="1097280" y="5340926"/>
            <a:ext cx="10058400" cy="652389"/>
          </a:xfrm>
          <a:prstGeom prst="roundRect">
            <a:avLst>
              <a:gd name="adj" fmla="val 33712"/>
            </a:avLst>
          </a:pr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C" dirty="0"/>
              <a:t>Realizar pruebas, evaluación y documentación de la propuesta.</a:t>
            </a:r>
          </a:p>
        </p:txBody>
      </p:sp>
    </p:spTree>
    <p:extLst>
      <p:ext uri="{BB962C8B-B14F-4D97-AF65-F5344CB8AC3E}">
        <p14:creationId xmlns:p14="http://schemas.microsoft.com/office/powerpoint/2010/main" val="281081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B8826-3A67-41DC-9C54-049E07C2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de Investigación - Acción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86505DA-6385-4463-B621-3DD88CED6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008639"/>
              </p:ext>
            </p:extLst>
          </p:nvPr>
        </p:nvGraphicFramePr>
        <p:xfrm>
          <a:off x="2026227" y="1818408"/>
          <a:ext cx="9029700" cy="4559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224">
                  <a:extLst>
                    <a:ext uri="{9D8B030D-6E8A-4147-A177-3AD203B41FA5}">
                      <a16:colId xmlns:a16="http://schemas.microsoft.com/office/drawing/2014/main" val="1396528837"/>
                    </a:ext>
                  </a:extLst>
                </a:gridCol>
                <a:gridCol w="3021224">
                  <a:extLst>
                    <a:ext uri="{9D8B030D-6E8A-4147-A177-3AD203B41FA5}">
                      <a16:colId xmlns:a16="http://schemas.microsoft.com/office/drawing/2014/main" val="3228870229"/>
                    </a:ext>
                  </a:extLst>
                </a:gridCol>
                <a:gridCol w="2987252">
                  <a:extLst>
                    <a:ext uri="{9D8B030D-6E8A-4147-A177-3AD203B41FA5}">
                      <a16:colId xmlns:a16="http://schemas.microsoft.com/office/drawing/2014/main" val="1626781629"/>
                    </a:ext>
                  </a:extLst>
                </a:gridCol>
              </a:tblGrid>
              <a:tr h="2495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Parámetros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Herramientas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75401"/>
                  </a:ext>
                </a:extLst>
              </a:tr>
              <a:tr h="2495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Snort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PVS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5962892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Memoria virtual usada (VIRT)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 G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1.6 G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231480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Memoria RAM usada (RES)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0.2 G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 G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1022703"/>
                  </a:ext>
                </a:extLst>
              </a:tr>
              <a:tr h="324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Porcentaje de CPU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753931"/>
                  </a:ext>
                </a:extLst>
              </a:tr>
              <a:tr h="491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Porcentaje de memoria física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331956"/>
                  </a:ext>
                </a:extLst>
              </a:tr>
              <a:tr h="3245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Análisis de eventos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Reglas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Plugin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022249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Detección de eventos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Ataques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Evento – Vulnerabilidades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4403599"/>
                  </a:ext>
                </a:extLst>
              </a:tr>
              <a:tr h="1646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Niveles de Riesgo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1-3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 1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Medium 2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 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1-10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Information 0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0-3.9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 4-6.9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7-9.9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Critical 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85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45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0389C-F416-48EF-8315-E28B7B22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de Investigación - Acción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D216E8-1677-4337-A906-270ED18FA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Passive</a:t>
            </a:r>
            <a:r>
              <a:rPr lang="es-ES" dirty="0"/>
              <a:t> </a:t>
            </a:r>
            <a:r>
              <a:rPr lang="es-ES" dirty="0" err="1"/>
              <a:t>Vulnerability</a:t>
            </a:r>
            <a:r>
              <a:rPr lang="es-ES" dirty="0"/>
              <a:t> Scanner (PVS)</a:t>
            </a:r>
            <a:r>
              <a:rPr lang="es-EC" dirty="0"/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D147BF-AA2A-48FE-948D-9178F99BF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IDS </a:t>
            </a:r>
            <a:r>
              <a:rPr lang="es-ES" dirty="0" err="1"/>
              <a:t>Snort</a:t>
            </a:r>
            <a:endParaRPr lang="es-EC" dirty="0"/>
          </a:p>
        </p:txBody>
      </p:sp>
      <p:pic>
        <p:nvPicPr>
          <p:cNvPr id="7" name="Picture 2" descr="Resultado de imagen para pvs TENABLE">
            <a:extLst>
              <a:ext uri="{FF2B5EF4-FFF2-40B4-BE49-F238E27FC236}">
                <a16:creationId xmlns:a16="http://schemas.microsoft.com/office/drawing/2014/main" id="{F4899475-56EF-4DCC-BB5C-66509E6E11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3603544"/>
            <a:ext cx="4938712" cy="13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3/3a/Snort_ids_logo.png">
            <a:extLst>
              <a:ext uri="{FF2B5EF4-FFF2-40B4-BE49-F238E27FC236}">
                <a16:creationId xmlns:a16="http://schemas.microsoft.com/office/drawing/2014/main" id="{9C348A05-E24E-4E60-A9AC-0466BC37CFC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27" y="3472442"/>
            <a:ext cx="2688648" cy="14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72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84E20-8241-402D-B245-6B49BD5B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de Ralph Kimball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AC1FD-87F3-4D5B-BFA5-B377BDA72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 descr="C:\Users\Francisco-PC\AppData\Local\Microsoft\Windows\INetCache\Content.Word\tareas Kimball.png">
            <a:extLst>
              <a:ext uri="{FF2B5EF4-FFF2-40B4-BE49-F238E27FC236}">
                <a16:creationId xmlns:a16="http://schemas.microsoft.com/office/drawing/2014/main" id="{4A220616-EE24-485E-BD28-261319AB7A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80BC62-2404-4D8C-B535-F464D74DD7A7}"/>
              </a:ext>
            </a:extLst>
          </p:cNvPr>
          <p:cNvSpPr txBox="1"/>
          <p:nvPr/>
        </p:nvSpPr>
        <p:spPr>
          <a:xfrm>
            <a:off x="2484466" y="5965307"/>
            <a:ext cx="72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Fuente: Kimball </a:t>
            </a:r>
            <a:r>
              <a:rPr lang="es-EC" dirty="0" err="1"/>
              <a:t>group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939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2119</TotalTime>
  <Words>1767</Words>
  <Application>Microsoft Office PowerPoint</Application>
  <PresentationFormat>Panorámica</PresentationFormat>
  <Paragraphs>328</Paragraphs>
  <Slides>31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Times New Roman</vt:lpstr>
      <vt:lpstr>Retrospección</vt:lpstr>
      <vt:lpstr>Imagen de mapa de bits</vt:lpstr>
      <vt:lpstr>PROYECTO DE TITULACIÓN PREVIO LA OBTENCIÓN DEL TÍTULO DE INGENIERO EN SISTEMAS E INFORMÁTICA </vt:lpstr>
      <vt:lpstr>CONTENIDO</vt:lpstr>
      <vt:lpstr>Antecedentes</vt:lpstr>
      <vt:lpstr>Problemática</vt:lpstr>
      <vt:lpstr>Justificación</vt:lpstr>
      <vt:lpstr>Objetivos</vt:lpstr>
      <vt:lpstr>Metodología de Investigación - Acción</vt:lpstr>
      <vt:lpstr>Metodología de Investigación - Acción</vt:lpstr>
      <vt:lpstr>Metodología de Ralph Kimball</vt:lpstr>
      <vt:lpstr>Desarrollo de la aplicación BI</vt:lpstr>
      <vt:lpstr>Fases del Proyecto</vt:lpstr>
      <vt:lpstr>Requerimientos de ETL</vt:lpstr>
      <vt:lpstr>Requerimientos de Sistema BI</vt:lpstr>
      <vt:lpstr>Herramientas de Desarrollo</vt:lpstr>
      <vt:lpstr>Programación ETL - PulledPork</vt:lpstr>
      <vt:lpstr>Programación ETL- Snort</vt:lpstr>
      <vt:lpstr>Programación ETL – PVS Tiempo Real</vt:lpstr>
      <vt:lpstr>Programación ETL – PVS Vulnerabilidades</vt:lpstr>
      <vt:lpstr>Metodología Scrum</vt:lpstr>
      <vt:lpstr>Funcionalidad del Sistema BI</vt:lpstr>
      <vt:lpstr>Flujo de Sistema BI</vt:lpstr>
      <vt:lpstr>Dashboard PVS Real Time</vt:lpstr>
      <vt:lpstr>Dashboard PVS Vulnerabilidades</vt:lpstr>
      <vt:lpstr>Dashboard Snort</vt:lpstr>
      <vt:lpstr>Evaluación de Resultados</vt:lpstr>
      <vt:lpstr>Evaluación de Resultados</vt:lpstr>
      <vt:lpstr>Documento de Aceptación</vt:lpstr>
      <vt:lpstr>Artículo técnico aceptado para publicación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Francisco-PC</dc:creator>
  <cp:lastModifiedBy>Francisco-PC</cp:lastModifiedBy>
  <cp:revision>113</cp:revision>
  <dcterms:created xsi:type="dcterms:W3CDTF">2016-11-07T04:59:41Z</dcterms:created>
  <dcterms:modified xsi:type="dcterms:W3CDTF">2017-09-07T04:04:02Z</dcterms:modified>
</cp:coreProperties>
</file>