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6" r:id="rId7"/>
    <p:sldId id="261" r:id="rId8"/>
    <p:sldId id="262" r:id="rId9"/>
    <p:sldId id="263" r:id="rId10"/>
    <p:sldId id="264" r:id="rId11"/>
    <p:sldId id="265" r:id="rId12"/>
    <p:sldId id="267" r:id="rId13"/>
    <p:sldId id="270" r:id="rId14"/>
    <p:sldId id="271" r:id="rId15"/>
    <p:sldId id="272" r:id="rId16"/>
    <p:sldId id="273" r:id="rId17"/>
    <p:sldId id="274" r:id="rId18"/>
    <p:sldId id="269" r:id="rId1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690D2-D9FA-4EE3-BA68-EDEF2F11608A}"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es-EC"/>
        </a:p>
      </dgm:t>
    </dgm:pt>
    <dgm:pt modelId="{94A22729-9F54-4E3F-BFC1-115F5029ED29}">
      <dgm:prSet phldrT="[Texto]"/>
      <dgm:spPr/>
      <dgm:t>
        <a:bodyPr/>
        <a:lstStyle/>
        <a:p>
          <a:r>
            <a:rPr lang="es-ES" dirty="0" smtClean="0"/>
            <a:t>Objetivo General</a:t>
          </a:r>
          <a:endParaRPr lang="es-EC" dirty="0"/>
        </a:p>
      </dgm:t>
    </dgm:pt>
    <dgm:pt modelId="{4265A247-ED77-4D6D-82BD-EB216AD65E6E}" type="parTrans" cxnId="{C9B98170-5E6C-4E05-8A65-3527F9C1ABCD}">
      <dgm:prSet/>
      <dgm:spPr/>
      <dgm:t>
        <a:bodyPr/>
        <a:lstStyle/>
        <a:p>
          <a:endParaRPr lang="es-EC"/>
        </a:p>
      </dgm:t>
    </dgm:pt>
    <dgm:pt modelId="{07B54E3A-6570-455B-9652-2EEA10CD61B1}" type="sibTrans" cxnId="{C9B98170-5E6C-4E05-8A65-3527F9C1ABCD}">
      <dgm:prSet/>
      <dgm:spPr/>
      <dgm:t>
        <a:bodyPr/>
        <a:lstStyle/>
        <a:p>
          <a:endParaRPr lang="es-EC"/>
        </a:p>
      </dgm:t>
    </dgm:pt>
    <dgm:pt modelId="{44965539-A124-41A0-97AB-AAB52C028EED}">
      <dgm:prSet phldrT="[Texto]"/>
      <dgm:spPr/>
      <dgm:t>
        <a:bodyPr/>
        <a:lstStyle/>
        <a:p>
          <a:pPr algn="just"/>
          <a:r>
            <a:rPr lang="es-ES" dirty="0" smtClean="0"/>
            <a:t>Construir un modelo de tutoría asistida por computador para la redacción de artículos científicos, mediante el Procesamiento de Lenguaje Natural.</a:t>
          </a:r>
          <a:endParaRPr lang="es-EC" dirty="0"/>
        </a:p>
      </dgm:t>
    </dgm:pt>
    <dgm:pt modelId="{786A977C-76EB-4486-82AD-43135C458E81}" type="parTrans" cxnId="{3556347D-71BC-41F1-AAA5-EB23805656AF}">
      <dgm:prSet/>
      <dgm:spPr/>
      <dgm:t>
        <a:bodyPr/>
        <a:lstStyle/>
        <a:p>
          <a:endParaRPr lang="es-EC"/>
        </a:p>
      </dgm:t>
    </dgm:pt>
    <dgm:pt modelId="{118A17AE-4821-409D-8907-98A80D5F16FD}" type="sibTrans" cxnId="{3556347D-71BC-41F1-AAA5-EB23805656AF}">
      <dgm:prSet/>
      <dgm:spPr/>
      <dgm:t>
        <a:bodyPr/>
        <a:lstStyle/>
        <a:p>
          <a:endParaRPr lang="es-EC"/>
        </a:p>
      </dgm:t>
    </dgm:pt>
    <dgm:pt modelId="{2CAF2F89-3938-40E2-A7D5-C66963F2546E}">
      <dgm:prSet phldrT="[Texto]"/>
      <dgm:spPr/>
      <dgm:t>
        <a:bodyPr/>
        <a:lstStyle/>
        <a:p>
          <a:r>
            <a:rPr lang="es-ES" dirty="0" smtClean="0"/>
            <a:t>Objetivos Específicos</a:t>
          </a:r>
          <a:endParaRPr lang="es-EC" dirty="0"/>
        </a:p>
      </dgm:t>
    </dgm:pt>
    <dgm:pt modelId="{79410049-9A57-48F7-81B1-6CE3BBE610EA}" type="parTrans" cxnId="{885528DA-0F49-4945-8FFC-CF978D054777}">
      <dgm:prSet/>
      <dgm:spPr/>
      <dgm:t>
        <a:bodyPr/>
        <a:lstStyle/>
        <a:p>
          <a:endParaRPr lang="es-EC"/>
        </a:p>
      </dgm:t>
    </dgm:pt>
    <dgm:pt modelId="{DD8E7AAF-AA01-4FC8-9E54-3EA554C16BAC}" type="sibTrans" cxnId="{885528DA-0F49-4945-8FFC-CF978D054777}">
      <dgm:prSet/>
      <dgm:spPr/>
      <dgm:t>
        <a:bodyPr/>
        <a:lstStyle/>
        <a:p>
          <a:endParaRPr lang="es-EC"/>
        </a:p>
      </dgm:t>
    </dgm:pt>
    <dgm:pt modelId="{ADF087D1-A4D8-40E7-8C81-00900E945405}">
      <dgm:prSet phldrT="[Texto]"/>
      <dgm:spPr/>
      <dgm:t>
        <a:bodyPr/>
        <a:lstStyle/>
        <a:p>
          <a:pPr algn="just"/>
          <a:r>
            <a:rPr lang="es-ES" dirty="0" smtClean="0"/>
            <a:t>Identificar patrones en la estructuración de la escritura retórica de los artículos científicos para formalizar un modelo organizado de expresiones.</a:t>
          </a:r>
          <a:endParaRPr lang="es-EC" dirty="0"/>
        </a:p>
      </dgm:t>
    </dgm:pt>
    <dgm:pt modelId="{21DDF4D0-D488-4B0C-B58A-A742EA359F15}" type="parTrans" cxnId="{48738279-0D74-418E-8A19-E1E575B03D46}">
      <dgm:prSet/>
      <dgm:spPr/>
      <dgm:t>
        <a:bodyPr/>
        <a:lstStyle/>
        <a:p>
          <a:endParaRPr lang="es-EC"/>
        </a:p>
      </dgm:t>
    </dgm:pt>
    <dgm:pt modelId="{16BAC530-2A30-4787-9025-A1C1906081FA}" type="sibTrans" cxnId="{48738279-0D74-418E-8A19-E1E575B03D46}">
      <dgm:prSet/>
      <dgm:spPr/>
      <dgm:t>
        <a:bodyPr/>
        <a:lstStyle/>
        <a:p>
          <a:endParaRPr lang="es-EC"/>
        </a:p>
      </dgm:t>
    </dgm:pt>
    <dgm:pt modelId="{82C9156B-A526-4F8A-975E-BC4D79110F32}">
      <dgm:prSet/>
      <dgm:spPr/>
      <dgm:t>
        <a:bodyPr/>
        <a:lstStyle/>
        <a:p>
          <a:pPr algn="just"/>
          <a:r>
            <a:rPr lang="es-ES" dirty="0" smtClean="0"/>
            <a:t>Determinar las entidades utilizadas en las secciones identificadas en la estructuración de la escritura retórica de los artículos científicos.</a:t>
          </a:r>
          <a:endParaRPr lang="es-EC" dirty="0"/>
        </a:p>
      </dgm:t>
    </dgm:pt>
    <dgm:pt modelId="{FBCA33D6-FEFD-4235-9973-22B28CF77DAE}" type="parTrans" cxnId="{96693700-A4F8-4E52-9AFD-050EF8BE3F02}">
      <dgm:prSet/>
      <dgm:spPr/>
      <dgm:t>
        <a:bodyPr/>
        <a:lstStyle/>
        <a:p>
          <a:endParaRPr lang="es-EC"/>
        </a:p>
      </dgm:t>
    </dgm:pt>
    <dgm:pt modelId="{9F927FED-8EFC-475D-8EE2-F3AA199E89A9}" type="sibTrans" cxnId="{96693700-A4F8-4E52-9AFD-050EF8BE3F02}">
      <dgm:prSet/>
      <dgm:spPr/>
      <dgm:t>
        <a:bodyPr/>
        <a:lstStyle/>
        <a:p>
          <a:endParaRPr lang="es-EC"/>
        </a:p>
      </dgm:t>
    </dgm:pt>
    <dgm:pt modelId="{6256975B-25AE-4805-B972-A81EB7993CDE}">
      <dgm:prSet/>
      <dgm:spPr/>
      <dgm:t>
        <a:bodyPr/>
        <a:lstStyle/>
        <a:p>
          <a:pPr algn="just"/>
          <a:r>
            <a:rPr lang="es-ES" dirty="0" smtClean="0"/>
            <a:t>Identificar patrones de términos que conectan las secciones identificadas en la estructuración de los artículos según la teoría de la estructuración retórica.</a:t>
          </a:r>
          <a:endParaRPr lang="es-EC" dirty="0"/>
        </a:p>
      </dgm:t>
    </dgm:pt>
    <dgm:pt modelId="{DDF40F7E-86A7-4B51-9F11-EFCA3DD1765E}" type="parTrans" cxnId="{0F6AC9E0-7884-485B-9159-4739F1760487}">
      <dgm:prSet/>
      <dgm:spPr/>
      <dgm:t>
        <a:bodyPr/>
        <a:lstStyle/>
        <a:p>
          <a:endParaRPr lang="es-EC"/>
        </a:p>
      </dgm:t>
    </dgm:pt>
    <dgm:pt modelId="{992BF1CC-E94D-49C2-91E2-28BA34E0F151}" type="sibTrans" cxnId="{0F6AC9E0-7884-485B-9159-4739F1760487}">
      <dgm:prSet/>
      <dgm:spPr/>
      <dgm:t>
        <a:bodyPr/>
        <a:lstStyle/>
        <a:p>
          <a:endParaRPr lang="es-EC"/>
        </a:p>
      </dgm:t>
    </dgm:pt>
    <dgm:pt modelId="{A679D06B-F530-4A5D-BC35-148EBFA73962}">
      <dgm:prSet/>
      <dgm:spPr/>
      <dgm:t>
        <a:bodyPr/>
        <a:lstStyle/>
        <a:p>
          <a:pPr algn="just"/>
          <a:r>
            <a:rPr lang="es-ES" dirty="0" smtClean="0"/>
            <a:t>Diseñar un árbol de preguntas relacionadas con los patrones lingüísticos identificados.</a:t>
          </a:r>
          <a:endParaRPr lang="es-EC" dirty="0"/>
        </a:p>
      </dgm:t>
    </dgm:pt>
    <dgm:pt modelId="{DF2E4804-C1AE-492E-ADF3-2DBC9A0A68D0}" type="parTrans" cxnId="{7B74C8DE-A9D1-4247-90C3-E31101E9BC35}">
      <dgm:prSet/>
      <dgm:spPr/>
      <dgm:t>
        <a:bodyPr/>
        <a:lstStyle/>
        <a:p>
          <a:endParaRPr lang="es-EC"/>
        </a:p>
      </dgm:t>
    </dgm:pt>
    <dgm:pt modelId="{FBE23393-1B6B-4D6E-99A1-111EF8F0C76C}" type="sibTrans" cxnId="{7B74C8DE-A9D1-4247-90C3-E31101E9BC35}">
      <dgm:prSet/>
      <dgm:spPr/>
      <dgm:t>
        <a:bodyPr/>
        <a:lstStyle/>
        <a:p>
          <a:endParaRPr lang="es-EC"/>
        </a:p>
      </dgm:t>
    </dgm:pt>
    <dgm:pt modelId="{3E1731C3-B2BB-4FC3-9213-DCDD4E25057A}">
      <dgm:prSet/>
      <dgm:spPr/>
      <dgm:t>
        <a:bodyPr/>
        <a:lstStyle/>
        <a:p>
          <a:pPr algn="just"/>
          <a:r>
            <a:rPr lang="es-ES" smtClean="0"/>
            <a:t>Estructurar las respuestas obtenidas del árbol de preguntas para la formulación de sugerencias en la realización del contenido.</a:t>
          </a:r>
          <a:endParaRPr lang="es-EC"/>
        </a:p>
      </dgm:t>
    </dgm:pt>
    <dgm:pt modelId="{FB0AC5CB-3363-46E9-86A0-C2C0B03BA37B}" type="parTrans" cxnId="{D51E55B5-744E-4FFC-90A9-1D2E93AABF5F}">
      <dgm:prSet/>
      <dgm:spPr/>
      <dgm:t>
        <a:bodyPr/>
        <a:lstStyle/>
        <a:p>
          <a:endParaRPr lang="es-EC"/>
        </a:p>
      </dgm:t>
    </dgm:pt>
    <dgm:pt modelId="{3A310BA3-80D9-4428-8390-6F30DD58E899}" type="sibTrans" cxnId="{D51E55B5-744E-4FFC-90A9-1D2E93AABF5F}">
      <dgm:prSet/>
      <dgm:spPr/>
      <dgm:t>
        <a:bodyPr/>
        <a:lstStyle/>
        <a:p>
          <a:endParaRPr lang="es-EC"/>
        </a:p>
      </dgm:t>
    </dgm:pt>
    <dgm:pt modelId="{718AB7E0-CCB0-4D72-BB8A-ED9FE75ECE7D}">
      <dgm:prSet/>
      <dgm:spPr/>
      <dgm:t>
        <a:bodyPr/>
        <a:lstStyle/>
        <a:p>
          <a:pPr algn="just"/>
          <a:r>
            <a:rPr lang="es-ES" dirty="0" smtClean="0"/>
            <a:t>Construir un prototipo que facilite la escritura del resumen del artículo científico.</a:t>
          </a:r>
          <a:endParaRPr lang="es-EC" dirty="0"/>
        </a:p>
      </dgm:t>
    </dgm:pt>
    <dgm:pt modelId="{FDC7DA89-1C6D-4461-B151-69C678293388}" type="parTrans" cxnId="{E3E1ADF9-7F98-4E1D-BDBE-82E43C9C68A1}">
      <dgm:prSet/>
      <dgm:spPr/>
      <dgm:t>
        <a:bodyPr/>
        <a:lstStyle/>
        <a:p>
          <a:endParaRPr lang="es-EC"/>
        </a:p>
      </dgm:t>
    </dgm:pt>
    <dgm:pt modelId="{2F66C273-D329-4CCF-893B-50C0279AD50A}" type="sibTrans" cxnId="{E3E1ADF9-7F98-4E1D-BDBE-82E43C9C68A1}">
      <dgm:prSet/>
      <dgm:spPr/>
      <dgm:t>
        <a:bodyPr/>
        <a:lstStyle/>
        <a:p>
          <a:endParaRPr lang="es-EC"/>
        </a:p>
      </dgm:t>
    </dgm:pt>
    <dgm:pt modelId="{5DB285A8-490B-4D15-97E6-70B89C3EA65A}">
      <dgm:prSet/>
      <dgm:spPr/>
      <dgm:t>
        <a:bodyPr/>
        <a:lstStyle/>
        <a:p>
          <a:pPr algn="just"/>
          <a:r>
            <a:rPr lang="es-ES" dirty="0" smtClean="0"/>
            <a:t>Validar el prototipo con investigadores del Grupo de Investigación en Modelos de Producción de Software e Industria Inteligente (</a:t>
          </a:r>
          <a:r>
            <a:rPr lang="es-ES" dirty="0" err="1" smtClean="0"/>
            <a:t>GrIMPSOFTII</a:t>
          </a:r>
          <a:r>
            <a:rPr lang="es-ES" dirty="0" smtClean="0"/>
            <a:t>).</a:t>
          </a:r>
          <a:endParaRPr lang="es-EC" dirty="0"/>
        </a:p>
      </dgm:t>
    </dgm:pt>
    <dgm:pt modelId="{D7F076EF-A8F7-41DE-AD0F-82DDBF1182F0}" type="parTrans" cxnId="{22D09E52-1E02-4114-BC26-FC9D458BE34C}">
      <dgm:prSet/>
      <dgm:spPr/>
      <dgm:t>
        <a:bodyPr/>
        <a:lstStyle/>
        <a:p>
          <a:endParaRPr lang="es-EC"/>
        </a:p>
      </dgm:t>
    </dgm:pt>
    <dgm:pt modelId="{AE263083-27FD-49B2-B531-54A6380ED39D}" type="sibTrans" cxnId="{22D09E52-1E02-4114-BC26-FC9D458BE34C}">
      <dgm:prSet/>
      <dgm:spPr/>
      <dgm:t>
        <a:bodyPr/>
        <a:lstStyle/>
        <a:p>
          <a:endParaRPr lang="es-EC"/>
        </a:p>
      </dgm:t>
    </dgm:pt>
    <dgm:pt modelId="{8B366FB5-AEE8-44BE-8C1A-52524918AE44}" type="pres">
      <dgm:prSet presAssocID="{99E690D2-D9FA-4EE3-BA68-EDEF2F11608A}" presName="linear" presStyleCnt="0">
        <dgm:presLayoutVars>
          <dgm:dir/>
          <dgm:animLvl val="lvl"/>
          <dgm:resizeHandles val="exact"/>
        </dgm:presLayoutVars>
      </dgm:prSet>
      <dgm:spPr/>
    </dgm:pt>
    <dgm:pt modelId="{F91B23CF-E461-4468-8FF3-C47CA38C51B6}" type="pres">
      <dgm:prSet presAssocID="{94A22729-9F54-4E3F-BFC1-115F5029ED29}" presName="parentLin" presStyleCnt="0"/>
      <dgm:spPr/>
    </dgm:pt>
    <dgm:pt modelId="{1688F8E5-B339-481E-AD8B-CFAA9CD738CC}" type="pres">
      <dgm:prSet presAssocID="{94A22729-9F54-4E3F-BFC1-115F5029ED29}" presName="parentLeftMargin" presStyleLbl="node1" presStyleIdx="0" presStyleCnt="2"/>
      <dgm:spPr/>
    </dgm:pt>
    <dgm:pt modelId="{554E5B92-35C4-45CF-B672-31ED1E097BAF}" type="pres">
      <dgm:prSet presAssocID="{94A22729-9F54-4E3F-BFC1-115F5029ED29}" presName="parentText" presStyleLbl="node1" presStyleIdx="0" presStyleCnt="2">
        <dgm:presLayoutVars>
          <dgm:chMax val="0"/>
          <dgm:bulletEnabled val="1"/>
        </dgm:presLayoutVars>
      </dgm:prSet>
      <dgm:spPr/>
    </dgm:pt>
    <dgm:pt modelId="{849FDB85-A359-4420-A9FC-42C726BB1FB2}" type="pres">
      <dgm:prSet presAssocID="{94A22729-9F54-4E3F-BFC1-115F5029ED29}" presName="negativeSpace" presStyleCnt="0"/>
      <dgm:spPr/>
    </dgm:pt>
    <dgm:pt modelId="{714017A8-406D-4FE3-841B-81D6A31FA75C}" type="pres">
      <dgm:prSet presAssocID="{94A22729-9F54-4E3F-BFC1-115F5029ED29}" presName="childText" presStyleLbl="conFgAcc1" presStyleIdx="0" presStyleCnt="2">
        <dgm:presLayoutVars>
          <dgm:bulletEnabled val="1"/>
        </dgm:presLayoutVars>
      </dgm:prSet>
      <dgm:spPr/>
    </dgm:pt>
    <dgm:pt modelId="{C2C71FF4-A8DB-4312-9BC0-DD7D7C5D4030}" type="pres">
      <dgm:prSet presAssocID="{07B54E3A-6570-455B-9652-2EEA10CD61B1}" presName="spaceBetweenRectangles" presStyleCnt="0"/>
      <dgm:spPr/>
    </dgm:pt>
    <dgm:pt modelId="{957C6B36-EECC-42C0-9742-BE3DF1BE7721}" type="pres">
      <dgm:prSet presAssocID="{2CAF2F89-3938-40E2-A7D5-C66963F2546E}" presName="parentLin" presStyleCnt="0"/>
      <dgm:spPr/>
    </dgm:pt>
    <dgm:pt modelId="{F282D749-3071-4CCE-B2E5-1CB4C7646FE0}" type="pres">
      <dgm:prSet presAssocID="{2CAF2F89-3938-40E2-A7D5-C66963F2546E}" presName="parentLeftMargin" presStyleLbl="node1" presStyleIdx="0" presStyleCnt="2"/>
      <dgm:spPr/>
    </dgm:pt>
    <dgm:pt modelId="{DF4D623E-5FD4-484F-B43A-462A71344814}" type="pres">
      <dgm:prSet presAssocID="{2CAF2F89-3938-40E2-A7D5-C66963F2546E}" presName="parentText" presStyleLbl="node1" presStyleIdx="1" presStyleCnt="2">
        <dgm:presLayoutVars>
          <dgm:chMax val="0"/>
          <dgm:bulletEnabled val="1"/>
        </dgm:presLayoutVars>
      </dgm:prSet>
      <dgm:spPr/>
    </dgm:pt>
    <dgm:pt modelId="{F442EFE2-5D92-48B7-B527-D9F67FE45137}" type="pres">
      <dgm:prSet presAssocID="{2CAF2F89-3938-40E2-A7D5-C66963F2546E}" presName="negativeSpace" presStyleCnt="0"/>
      <dgm:spPr/>
    </dgm:pt>
    <dgm:pt modelId="{BC8D0785-E623-4CDF-B900-4ED689138B9A}" type="pres">
      <dgm:prSet presAssocID="{2CAF2F89-3938-40E2-A7D5-C66963F2546E}" presName="childText" presStyleLbl="conFgAcc1" presStyleIdx="1" presStyleCnt="2">
        <dgm:presLayoutVars>
          <dgm:bulletEnabled val="1"/>
        </dgm:presLayoutVars>
      </dgm:prSet>
      <dgm:spPr/>
    </dgm:pt>
  </dgm:ptLst>
  <dgm:cxnLst>
    <dgm:cxn modelId="{1092B471-2539-44BC-949D-31E020D6FD74}" type="presOf" srcId="{2CAF2F89-3938-40E2-A7D5-C66963F2546E}" destId="{DF4D623E-5FD4-484F-B43A-462A71344814}" srcOrd="1" destOrd="0" presId="urn:microsoft.com/office/officeart/2005/8/layout/list1"/>
    <dgm:cxn modelId="{364F2533-60D8-4918-8BB6-D9959E90E41A}" type="presOf" srcId="{ADF087D1-A4D8-40E7-8C81-00900E945405}" destId="{BC8D0785-E623-4CDF-B900-4ED689138B9A}" srcOrd="0" destOrd="0" presId="urn:microsoft.com/office/officeart/2005/8/layout/list1"/>
    <dgm:cxn modelId="{96693700-A4F8-4E52-9AFD-050EF8BE3F02}" srcId="{2CAF2F89-3938-40E2-A7D5-C66963F2546E}" destId="{82C9156B-A526-4F8A-975E-BC4D79110F32}" srcOrd="1" destOrd="0" parTransId="{FBCA33D6-FEFD-4235-9973-22B28CF77DAE}" sibTransId="{9F927FED-8EFC-475D-8EE2-F3AA199E89A9}"/>
    <dgm:cxn modelId="{22D09E52-1E02-4114-BC26-FC9D458BE34C}" srcId="{2CAF2F89-3938-40E2-A7D5-C66963F2546E}" destId="{5DB285A8-490B-4D15-97E6-70B89C3EA65A}" srcOrd="6" destOrd="0" parTransId="{D7F076EF-A8F7-41DE-AD0F-82DDBF1182F0}" sibTransId="{AE263083-27FD-49B2-B531-54A6380ED39D}"/>
    <dgm:cxn modelId="{7B74C8DE-A9D1-4247-90C3-E31101E9BC35}" srcId="{2CAF2F89-3938-40E2-A7D5-C66963F2546E}" destId="{A679D06B-F530-4A5D-BC35-148EBFA73962}" srcOrd="3" destOrd="0" parTransId="{DF2E4804-C1AE-492E-ADF3-2DBC9A0A68D0}" sibTransId="{FBE23393-1B6B-4D6E-99A1-111EF8F0C76C}"/>
    <dgm:cxn modelId="{58E43C03-97E6-4A5B-B593-30C2D6D8DDFF}" type="presOf" srcId="{6256975B-25AE-4805-B972-A81EB7993CDE}" destId="{BC8D0785-E623-4CDF-B900-4ED689138B9A}" srcOrd="0" destOrd="2" presId="urn:microsoft.com/office/officeart/2005/8/layout/list1"/>
    <dgm:cxn modelId="{5B98AA12-7D5B-462C-9F87-A6BC011A9933}" type="presOf" srcId="{5DB285A8-490B-4D15-97E6-70B89C3EA65A}" destId="{BC8D0785-E623-4CDF-B900-4ED689138B9A}" srcOrd="0" destOrd="6" presId="urn:microsoft.com/office/officeart/2005/8/layout/list1"/>
    <dgm:cxn modelId="{3556347D-71BC-41F1-AAA5-EB23805656AF}" srcId="{94A22729-9F54-4E3F-BFC1-115F5029ED29}" destId="{44965539-A124-41A0-97AB-AAB52C028EED}" srcOrd="0" destOrd="0" parTransId="{786A977C-76EB-4486-82AD-43135C458E81}" sibTransId="{118A17AE-4821-409D-8907-98A80D5F16FD}"/>
    <dgm:cxn modelId="{E90A3E1E-DDA2-45EA-A1A0-BFA814685096}" type="presOf" srcId="{2CAF2F89-3938-40E2-A7D5-C66963F2546E}" destId="{F282D749-3071-4CCE-B2E5-1CB4C7646FE0}" srcOrd="0" destOrd="0" presId="urn:microsoft.com/office/officeart/2005/8/layout/list1"/>
    <dgm:cxn modelId="{75EB905C-F84E-4C51-AB31-BD7903F0EE53}" type="presOf" srcId="{99E690D2-D9FA-4EE3-BA68-EDEF2F11608A}" destId="{8B366FB5-AEE8-44BE-8C1A-52524918AE44}" srcOrd="0" destOrd="0" presId="urn:microsoft.com/office/officeart/2005/8/layout/list1"/>
    <dgm:cxn modelId="{48738279-0D74-418E-8A19-E1E575B03D46}" srcId="{2CAF2F89-3938-40E2-A7D5-C66963F2546E}" destId="{ADF087D1-A4D8-40E7-8C81-00900E945405}" srcOrd="0" destOrd="0" parTransId="{21DDF4D0-D488-4B0C-B58A-A742EA359F15}" sibTransId="{16BAC530-2A30-4787-9025-A1C1906081FA}"/>
    <dgm:cxn modelId="{5CA9197D-F87E-4C45-BC6E-3CEC9EF1010D}" type="presOf" srcId="{44965539-A124-41A0-97AB-AAB52C028EED}" destId="{714017A8-406D-4FE3-841B-81D6A31FA75C}" srcOrd="0" destOrd="0" presId="urn:microsoft.com/office/officeart/2005/8/layout/list1"/>
    <dgm:cxn modelId="{8BE3CF24-59C9-4DC0-93EC-A78D0738C5A1}" type="presOf" srcId="{94A22729-9F54-4E3F-BFC1-115F5029ED29}" destId="{1688F8E5-B339-481E-AD8B-CFAA9CD738CC}" srcOrd="0" destOrd="0" presId="urn:microsoft.com/office/officeart/2005/8/layout/list1"/>
    <dgm:cxn modelId="{B963387F-7920-4423-AD8A-B0F5C8F306DE}" type="presOf" srcId="{A679D06B-F530-4A5D-BC35-148EBFA73962}" destId="{BC8D0785-E623-4CDF-B900-4ED689138B9A}" srcOrd="0" destOrd="3" presId="urn:microsoft.com/office/officeart/2005/8/layout/list1"/>
    <dgm:cxn modelId="{D51E55B5-744E-4FFC-90A9-1D2E93AABF5F}" srcId="{2CAF2F89-3938-40E2-A7D5-C66963F2546E}" destId="{3E1731C3-B2BB-4FC3-9213-DCDD4E25057A}" srcOrd="4" destOrd="0" parTransId="{FB0AC5CB-3363-46E9-86A0-C2C0B03BA37B}" sibTransId="{3A310BA3-80D9-4428-8390-6F30DD58E899}"/>
    <dgm:cxn modelId="{885528DA-0F49-4945-8FFC-CF978D054777}" srcId="{99E690D2-D9FA-4EE3-BA68-EDEF2F11608A}" destId="{2CAF2F89-3938-40E2-A7D5-C66963F2546E}" srcOrd="1" destOrd="0" parTransId="{79410049-9A57-48F7-81B1-6CE3BBE610EA}" sibTransId="{DD8E7AAF-AA01-4FC8-9E54-3EA554C16BAC}"/>
    <dgm:cxn modelId="{F04F2678-5BDE-467B-ACFF-D85FF2050BF0}" type="presOf" srcId="{3E1731C3-B2BB-4FC3-9213-DCDD4E25057A}" destId="{BC8D0785-E623-4CDF-B900-4ED689138B9A}" srcOrd="0" destOrd="4" presId="urn:microsoft.com/office/officeart/2005/8/layout/list1"/>
    <dgm:cxn modelId="{271B79A4-0D4F-48CE-B2C2-BAD0C0614C1C}" type="presOf" srcId="{82C9156B-A526-4F8A-975E-BC4D79110F32}" destId="{BC8D0785-E623-4CDF-B900-4ED689138B9A}" srcOrd="0" destOrd="1" presId="urn:microsoft.com/office/officeart/2005/8/layout/list1"/>
    <dgm:cxn modelId="{E3E1ADF9-7F98-4E1D-BDBE-82E43C9C68A1}" srcId="{2CAF2F89-3938-40E2-A7D5-C66963F2546E}" destId="{718AB7E0-CCB0-4D72-BB8A-ED9FE75ECE7D}" srcOrd="5" destOrd="0" parTransId="{FDC7DA89-1C6D-4461-B151-69C678293388}" sibTransId="{2F66C273-D329-4CCF-893B-50C0279AD50A}"/>
    <dgm:cxn modelId="{908E3FF0-D3EC-4613-8E84-19DD75D9B41A}" type="presOf" srcId="{718AB7E0-CCB0-4D72-BB8A-ED9FE75ECE7D}" destId="{BC8D0785-E623-4CDF-B900-4ED689138B9A}" srcOrd="0" destOrd="5" presId="urn:microsoft.com/office/officeart/2005/8/layout/list1"/>
    <dgm:cxn modelId="{7B44C14D-ED92-4971-AC69-E7DBF7E6CDEF}" type="presOf" srcId="{94A22729-9F54-4E3F-BFC1-115F5029ED29}" destId="{554E5B92-35C4-45CF-B672-31ED1E097BAF}" srcOrd="1" destOrd="0" presId="urn:microsoft.com/office/officeart/2005/8/layout/list1"/>
    <dgm:cxn modelId="{C9B98170-5E6C-4E05-8A65-3527F9C1ABCD}" srcId="{99E690D2-D9FA-4EE3-BA68-EDEF2F11608A}" destId="{94A22729-9F54-4E3F-BFC1-115F5029ED29}" srcOrd="0" destOrd="0" parTransId="{4265A247-ED77-4D6D-82BD-EB216AD65E6E}" sibTransId="{07B54E3A-6570-455B-9652-2EEA10CD61B1}"/>
    <dgm:cxn modelId="{0F6AC9E0-7884-485B-9159-4739F1760487}" srcId="{2CAF2F89-3938-40E2-A7D5-C66963F2546E}" destId="{6256975B-25AE-4805-B972-A81EB7993CDE}" srcOrd="2" destOrd="0" parTransId="{DDF40F7E-86A7-4B51-9F11-EFCA3DD1765E}" sibTransId="{992BF1CC-E94D-49C2-91E2-28BA34E0F151}"/>
    <dgm:cxn modelId="{4295E98C-EB24-4838-B401-128A480831C1}" type="presParOf" srcId="{8B366FB5-AEE8-44BE-8C1A-52524918AE44}" destId="{F91B23CF-E461-4468-8FF3-C47CA38C51B6}" srcOrd="0" destOrd="0" presId="urn:microsoft.com/office/officeart/2005/8/layout/list1"/>
    <dgm:cxn modelId="{55CFD80C-A52A-4AF9-9B80-95E059DDA558}" type="presParOf" srcId="{F91B23CF-E461-4468-8FF3-C47CA38C51B6}" destId="{1688F8E5-B339-481E-AD8B-CFAA9CD738CC}" srcOrd="0" destOrd="0" presId="urn:microsoft.com/office/officeart/2005/8/layout/list1"/>
    <dgm:cxn modelId="{B1050F14-889A-46B3-A0D1-49B9EE126F72}" type="presParOf" srcId="{F91B23CF-E461-4468-8FF3-C47CA38C51B6}" destId="{554E5B92-35C4-45CF-B672-31ED1E097BAF}" srcOrd="1" destOrd="0" presId="urn:microsoft.com/office/officeart/2005/8/layout/list1"/>
    <dgm:cxn modelId="{0CDB1F45-3570-4879-9075-FD9127B8DF86}" type="presParOf" srcId="{8B366FB5-AEE8-44BE-8C1A-52524918AE44}" destId="{849FDB85-A359-4420-A9FC-42C726BB1FB2}" srcOrd="1" destOrd="0" presId="urn:microsoft.com/office/officeart/2005/8/layout/list1"/>
    <dgm:cxn modelId="{E0D31387-F894-4324-B3B6-00EB4989BC9C}" type="presParOf" srcId="{8B366FB5-AEE8-44BE-8C1A-52524918AE44}" destId="{714017A8-406D-4FE3-841B-81D6A31FA75C}" srcOrd="2" destOrd="0" presId="urn:microsoft.com/office/officeart/2005/8/layout/list1"/>
    <dgm:cxn modelId="{032B0186-BA8F-4D6D-90E1-3550B0B38105}" type="presParOf" srcId="{8B366FB5-AEE8-44BE-8C1A-52524918AE44}" destId="{C2C71FF4-A8DB-4312-9BC0-DD7D7C5D4030}" srcOrd="3" destOrd="0" presId="urn:microsoft.com/office/officeart/2005/8/layout/list1"/>
    <dgm:cxn modelId="{40BBA9E0-BA90-4DAC-BE95-8CC7B4AEFD73}" type="presParOf" srcId="{8B366FB5-AEE8-44BE-8C1A-52524918AE44}" destId="{957C6B36-EECC-42C0-9742-BE3DF1BE7721}" srcOrd="4" destOrd="0" presId="urn:microsoft.com/office/officeart/2005/8/layout/list1"/>
    <dgm:cxn modelId="{99758F4B-D480-4D1F-95C2-9E68D81E8BC1}" type="presParOf" srcId="{957C6B36-EECC-42C0-9742-BE3DF1BE7721}" destId="{F282D749-3071-4CCE-B2E5-1CB4C7646FE0}" srcOrd="0" destOrd="0" presId="urn:microsoft.com/office/officeart/2005/8/layout/list1"/>
    <dgm:cxn modelId="{8FFC3611-C62B-4C3B-BAD5-1AB2F256B85B}" type="presParOf" srcId="{957C6B36-EECC-42C0-9742-BE3DF1BE7721}" destId="{DF4D623E-5FD4-484F-B43A-462A71344814}" srcOrd="1" destOrd="0" presId="urn:microsoft.com/office/officeart/2005/8/layout/list1"/>
    <dgm:cxn modelId="{9CE3D15D-4625-4439-AC5F-A69D06A591AA}" type="presParOf" srcId="{8B366FB5-AEE8-44BE-8C1A-52524918AE44}" destId="{F442EFE2-5D92-48B7-B527-D9F67FE45137}" srcOrd="5" destOrd="0" presId="urn:microsoft.com/office/officeart/2005/8/layout/list1"/>
    <dgm:cxn modelId="{63DF10BA-259B-4555-8BA8-BBC4BEE23839}" type="presParOf" srcId="{8B366FB5-AEE8-44BE-8C1A-52524918AE44}" destId="{BC8D0785-E623-4CDF-B900-4ED689138B9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A3103B-DBC5-4D3F-A9A6-7AD85A6C19E0}" type="doc">
      <dgm:prSet loTypeId="urn:microsoft.com/office/officeart/2005/8/layout/process5" loCatId="process" qsTypeId="urn:microsoft.com/office/officeart/2005/8/quickstyle/simple5" qsCatId="simple" csTypeId="urn:microsoft.com/office/officeart/2005/8/colors/accent2_1" csCatId="accent2" phldr="1"/>
      <dgm:spPr/>
      <dgm:t>
        <a:bodyPr/>
        <a:lstStyle/>
        <a:p>
          <a:endParaRPr lang="es-EC"/>
        </a:p>
      </dgm:t>
    </dgm:pt>
    <dgm:pt modelId="{4E373402-2668-47F5-97FB-033559884B79}">
      <dgm:prSet phldrT="[Texto]"/>
      <dgm:spPr/>
      <dgm:t>
        <a:bodyPr/>
        <a:lstStyle/>
        <a:p>
          <a:pPr algn="ctr"/>
          <a:r>
            <a:rPr lang="es-EC" b="0" i="0" dirty="0"/>
            <a:t>1. Definición de criterios de inclusión y exclusión.</a:t>
          </a:r>
          <a:endParaRPr lang="es-EC"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18C256F-95A7-4E74-83EF-6A2BB202C367}" type="parTrans" cxnId="{7C9DB83D-6573-4826-A0B9-FAEAC53A89B4}">
      <dgm:prSet/>
      <dgm:spPr/>
      <dgm:t>
        <a:bodyPr/>
        <a:lstStyle/>
        <a:p>
          <a:pPr algn="ctr"/>
          <a:endParaRPr lang="es-EC"/>
        </a:p>
      </dgm:t>
    </dgm:pt>
    <dgm:pt modelId="{8CAA8D8F-E307-4A35-94A1-55E5D1EED418}" type="sibTrans" cxnId="{7C9DB83D-6573-4826-A0B9-FAEAC53A89B4}">
      <dgm:prSet/>
      <dgm:spPr/>
      <dgm:t>
        <a:bodyPr/>
        <a:lstStyle/>
        <a:p>
          <a:pPr algn="ctr"/>
          <a:endParaRPr lang="es-EC"/>
        </a:p>
      </dgm:t>
    </dgm:pt>
    <dgm:pt modelId="{C8DD171A-FA1A-481B-AE20-8DC6C974B228}">
      <dgm:prSet phldrT="[Texto]"/>
      <dgm:spPr/>
      <dgm:t>
        <a:bodyPr/>
        <a:lstStyle/>
        <a:p>
          <a:pPr algn="ctr"/>
          <a:r>
            <a:rPr lang="es-EC" b="0" i="0"/>
            <a:t>2. Selección de Literatura Base</a:t>
          </a:r>
          <a:endParaRPr lang="es-EC"/>
        </a:p>
      </dgm:t>
    </dgm:pt>
    <dgm:pt modelId="{640942FA-74B5-44F4-AF2A-610503D99FA4}" type="parTrans" cxnId="{1A569C94-2808-4E05-9AD2-002AA76D66E5}">
      <dgm:prSet/>
      <dgm:spPr/>
      <dgm:t>
        <a:bodyPr/>
        <a:lstStyle/>
        <a:p>
          <a:pPr algn="ctr"/>
          <a:endParaRPr lang="es-EC"/>
        </a:p>
      </dgm:t>
    </dgm:pt>
    <dgm:pt modelId="{E475B8F2-C1CA-444A-B3D0-28CDFF59E3DD}" type="sibTrans" cxnId="{1A569C94-2808-4E05-9AD2-002AA76D66E5}">
      <dgm:prSet/>
      <dgm:spPr/>
      <dgm:t>
        <a:bodyPr/>
        <a:lstStyle/>
        <a:p>
          <a:pPr algn="ctr"/>
          <a:endParaRPr lang="es-EC"/>
        </a:p>
      </dgm:t>
    </dgm:pt>
    <dgm:pt modelId="{A0F2CE08-3377-4700-B60B-4D08A9CB8138}">
      <dgm:prSet phldrT="[Texto]"/>
      <dgm:spPr/>
      <dgm:t>
        <a:bodyPr/>
        <a:lstStyle/>
        <a:p>
          <a:pPr algn="ctr"/>
          <a:r>
            <a:rPr lang="es-EC" b="0" i="0"/>
            <a:t>3. Validación cruzada</a:t>
          </a:r>
          <a:endParaRPr lang="es-EC"/>
        </a:p>
      </dgm:t>
    </dgm:pt>
    <dgm:pt modelId="{080C9E96-F4AA-41D2-822C-73AD3D6882CF}" type="parTrans" cxnId="{D71AC9CA-D2E9-4EE4-A342-1F4DA3300A28}">
      <dgm:prSet/>
      <dgm:spPr/>
      <dgm:t>
        <a:bodyPr/>
        <a:lstStyle/>
        <a:p>
          <a:pPr algn="ctr"/>
          <a:endParaRPr lang="es-EC"/>
        </a:p>
      </dgm:t>
    </dgm:pt>
    <dgm:pt modelId="{25A60CB1-9C2E-466F-A959-8815F66E73A4}" type="sibTrans" cxnId="{D71AC9CA-D2E9-4EE4-A342-1F4DA3300A28}">
      <dgm:prSet/>
      <dgm:spPr/>
      <dgm:t>
        <a:bodyPr/>
        <a:lstStyle/>
        <a:p>
          <a:pPr algn="ctr"/>
          <a:endParaRPr lang="es-EC"/>
        </a:p>
      </dgm:t>
    </dgm:pt>
    <dgm:pt modelId="{B6505D08-1A49-44F9-A4F7-3A4E0DF1B983}">
      <dgm:prSet phldrT="[Texto]"/>
      <dgm:spPr/>
      <dgm:t>
        <a:bodyPr/>
        <a:lstStyle/>
        <a:p>
          <a:pPr algn="ctr"/>
          <a:r>
            <a:rPr lang="es-EC" b="0" i="0"/>
            <a:t>4. Pilotaje y definición de la cadena de búsqueda </a:t>
          </a:r>
          <a:endParaRPr lang="es-EC"/>
        </a:p>
      </dgm:t>
    </dgm:pt>
    <dgm:pt modelId="{5CD158F6-6144-471E-BB69-E5EF7441AB30}" type="parTrans" cxnId="{BA5240CF-3246-4C11-B3CD-1C4163D7E690}">
      <dgm:prSet/>
      <dgm:spPr/>
      <dgm:t>
        <a:bodyPr/>
        <a:lstStyle/>
        <a:p>
          <a:pPr algn="ctr"/>
          <a:endParaRPr lang="es-EC"/>
        </a:p>
      </dgm:t>
    </dgm:pt>
    <dgm:pt modelId="{9A6E0274-1779-42D7-946F-0B353FD25245}" type="sibTrans" cxnId="{BA5240CF-3246-4C11-B3CD-1C4163D7E690}">
      <dgm:prSet/>
      <dgm:spPr/>
      <dgm:t>
        <a:bodyPr/>
        <a:lstStyle/>
        <a:p>
          <a:pPr algn="ctr"/>
          <a:endParaRPr lang="es-EC"/>
        </a:p>
      </dgm:t>
    </dgm:pt>
    <dgm:pt modelId="{B8FFF83A-110B-4B4D-946D-8F4470133DC3}">
      <dgm:prSet phldrT="[Texto]"/>
      <dgm:spPr/>
      <dgm:t>
        <a:bodyPr/>
        <a:lstStyle/>
        <a:p>
          <a:pPr algn="ctr"/>
          <a:r>
            <a:rPr lang="es-EC" b="0" i="0"/>
            <a:t>5. Búsqueda de estudios candidatos</a:t>
          </a:r>
          <a:endParaRPr lang="es-EC"/>
        </a:p>
      </dgm:t>
    </dgm:pt>
    <dgm:pt modelId="{D270D7D6-3CB5-497B-AE3C-AEA27ABDE08D}" type="parTrans" cxnId="{878AB9B4-3943-434F-B636-695C6EABB54D}">
      <dgm:prSet/>
      <dgm:spPr/>
      <dgm:t>
        <a:bodyPr/>
        <a:lstStyle/>
        <a:p>
          <a:pPr algn="ctr"/>
          <a:endParaRPr lang="es-EC"/>
        </a:p>
      </dgm:t>
    </dgm:pt>
    <dgm:pt modelId="{A13A10AB-3C37-4500-9D52-0810778E441C}" type="sibTrans" cxnId="{878AB9B4-3943-434F-B636-695C6EABB54D}">
      <dgm:prSet/>
      <dgm:spPr/>
      <dgm:t>
        <a:bodyPr/>
        <a:lstStyle/>
        <a:p>
          <a:pPr algn="ctr"/>
          <a:endParaRPr lang="es-EC"/>
        </a:p>
      </dgm:t>
    </dgm:pt>
    <dgm:pt modelId="{33DD9A91-B0A0-48B4-A2F3-90E3D9063DDF}">
      <dgm:prSet phldrT="[Texto]"/>
      <dgm:spPr/>
      <dgm:t>
        <a:bodyPr/>
        <a:lstStyle/>
        <a:p>
          <a:pPr algn="ctr"/>
          <a:r>
            <a:rPr lang="es-EC" b="0" i="0"/>
            <a:t>6. Depuración de Estudios</a:t>
          </a:r>
          <a:endParaRPr lang="es-EC"/>
        </a:p>
      </dgm:t>
    </dgm:pt>
    <dgm:pt modelId="{8F13DAA7-9D03-4425-8488-956CC9D38805}" type="parTrans" cxnId="{3EF19E2E-9AAE-4BC1-931B-1031B394F5B4}">
      <dgm:prSet/>
      <dgm:spPr/>
      <dgm:t>
        <a:bodyPr/>
        <a:lstStyle/>
        <a:p>
          <a:pPr algn="ctr"/>
          <a:endParaRPr lang="es-EC"/>
        </a:p>
      </dgm:t>
    </dgm:pt>
    <dgm:pt modelId="{504F47FB-9BFE-4560-A71D-B8B8A83CC62D}" type="sibTrans" cxnId="{3EF19E2E-9AAE-4BC1-931B-1031B394F5B4}">
      <dgm:prSet/>
      <dgm:spPr/>
      <dgm:t>
        <a:bodyPr/>
        <a:lstStyle/>
        <a:p>
          <a:pPr algn="ctr"/>
          <a:endParaRPr lang="es-EC"/>
        </a:p>
      </dgm:t>
    </dgm:pt>
    <dgm:pt modelId="{6FE74539-7D41-4AE5-B8E9-F9EB9365459A}" type="pres">
      <dgm:prSet presAssocID="{F2A3103B-DBC5-4D3F-A9A6-7AD85A6C19E0}" presName="diagram" presStyleCnt="0">
        <dgm:presLayoutVars>
          <dgm:dir/>
          <dgm:resizeHandles val="exact"/>
        </dgm:presLayoutVars>
      </dgm:prSet>
      <dgm:spPr/>
      <dgm:t>
        <a:bodyPr/>
        <a:lstStyle/>
        <a:p>
          <a:endParaRPr lang="en-US"/>
        </a:p>
      </dgm:t>
    </dgm:pt>
    <dgm:pt modelId="{6AE559D6-0E9C-4F30-92A3-745059CAE916}" type="pres">
      <dgm:prSet presAssocID="{4E373402-2668-47F5-97FB-033559884B79}" presName="node" presStyleLbl="node1" presStyleIdx="0" presStyleCnt="6">
        <dgm:presLayoutVars>
          <dgm:bulletEnabled val="1"/>
        </dgm:presLayoutVars>
      </dgm:prSet>
      <dgm:spPr/>
      <dgm:t>
        <a:bodyPr/>
        <a:lstStyle/>
        <a:p>
          <a:endParaRPr lang="en-US"/>
        </a:p>
      </dgm:t>
    </dgm:pt>
    <dgm:pt modelId="{6C4C9EBD-209F-45A5-8497-953FE949DDB6}" type="pres">
      <dgm:prSet presAssocID="{8CAA8D8F-E307-4A35-94A1-55E5D1EED418}" presName="sibTrans" presStyleLbl="sibTrans2D1" presStyleIdx="0" presStyleCnt="5"/>
      <dgm:spPr/>
      <dgm:t>
        <a:bodyPr/>
        <a:lstStyle/>
        <a:p>
          <a:endParaRPr lang="en-US"/>
        </a:p>
      </dgm:t>
    </dgm:pt>
    <dgm:pt modelId="{A3804E5B-0956-48D4-AA51-49FA18F7046B}" type="pres">
      <dgm:prSet presAssocID="{8CAA8D8F-E307-4A35-94A1-55E5D1EED418}" presName="connectorText" presStyleLbl="sibTrans2D1" presStyleIdx="0" presStyleCnt="5"/>
      <dgm:spPr/>
      <dgm:t>
        <a:bodyPr/>
        <a:lstStyle/>
        <a:p>
          <a:endParaRPr lang="en-US"/>
        </a:p>
      </dgm:t>
    </dgm:pt>
    <dgm:pt modelId="{ACC40054-6E51-4B7C-AD90-724DA324C57E}" type="pres">
      <dgm:prSet presAssocID="{C8DD171A-FA1A-481B-AE20-8DC6C974B228}" presName="node" presStyleLbl="node1" presStyleIdx="1" presStyleCnt="6">
        <dgm:presLayoutVars>
          <dgm:bulletEnabled val="1"/>
        </dgm:presLayoutVars>
      </dgm:prSet>
      <dgm:spPr/>
      <dgm:t>
        <a:bodyPr/>
        <a:lstStyle/>
        <a:p>
          <a:endParaRPr lang="en-US"/>
        </a:p>
      </dgm:t>
    </dgm:pt>
    <dgm:pt modelId="{69FDCB06-0C87-46B1-AF7E-EE173C19EEDE}" type="pres">
      <dgm:prSet presAssocID="{E475B8F2-C1CA-444A-B3D0-28CDFF59E3DD}" presName="sibTrans" presStyleLbl="sibTrans2D1" presStyleIdx="1" presStyleCnt="5"/>
      <dgm:spPr/>
      <dgm:t>
        <a:bodyPr/>
        <a:lstStyle/>
        <a:p>
          <a:endParaRPr lang="en-US"/>
        </a:p>
      </dgm:t>
    </dgm:pt>
    <dgm:pt modelId="{B1FF4A0D-87EE-4C9D-8FC1-3C0D02905DBF}" type="pres">
      <dgm:prSet presAssocID="{E475B8F2-C1CA-444A-B3D0-28CDFF59E3DD}" presName="connectorText" presStyleLbl="sibTrans2D1" presStyleIdx="1" presStyleCnt="5"/>
      <dgm:spPr/>
      <dgm:t>
        <a:bodyPr/>
        <a:lstStyle/>
        <a:p>
          <a:endParaRPr lang="en-US"/>
        </a:p>
      </dgm:t>
    </dgm:pt>
    <dgm:pt modelId="{5F497F40-C6D3-40E5-A421-667F5B51BD0E}" type="pres">
      <dgm:prSet presAssocID="{A0F2CE08-3377-4700-B60B-4D08A9CB8138}" presName="node" presStyleLbl="node1" presStyleIdx="2" presStyleCnt="6">
        <dgm:presLayoutVars>
          <dgm:bulletEnabled val="1"/>
        </dgm:presLayoutVars>
      </dgm:prSet>
      <dgm:spPr/>
      <dgm:t>
        <a:bodyPr/>
        <a:lstStyle/>
        <a:p>
          <a:endParaRPr lang="en-US"/>
        </a:p>
      </dgm:t>
    </dgm:pt>
    <dgm:pt modelId="{4CDFFE3A-A324-4CAC-83F7-C398AD6A2C73}" type="pres">
      <dgm:prSet presAssocID="{25A60CB1-9C2E-466F-A959-8815F66E73A4}" presName="sibTrans" presStyleLbl="sibTrans2D1" presStyleIdx="2" presStyleCnt="5"/>
      <dgm:spPr/>
      <dgm:t>
        <a:bodyPr/>
        <a:lstStyle/>
        <a:p>
          <a:endParaRPr lang="en-US"/>
        </a:p>
      </dgm:t>
    </dgm:pt>
    <dgm:pt modelId="{6FD6A7C2-DBA4-4980-8E79-2D38449B59D9}" type="pres">
      <dgm:prSet presAssocID="{25A60CB1-9C2E-466F-A959-8815F66E73A4}" presName="connectorText" presStyleLbl="sibTrans2D1" presStyleIdx="2" presStyleCnt="5"/>
      <dgm:spPr/>
      <dgm:t>
        <a:bodyPr/>
        <a:lstStyle/>
        <a:p>
          <a:endParaRPr lang="en-US"/>
        </a:p>
      </dgm:t>
    </dgm:pt>
    <dgm:pt modelId="{27024BD3-94F0-4EBB-A76F-15F79DC888FD}" type="pres">
      <dgm:prSet presAssocID="{B6505D08-1A49-44F9-A4F7-3A4E0DF1B983}" presName="node" presStyleLbl="node1" presStyleIdx="3" presStyleCnt="6">
        <dgm:presLayoutVars>
          <dgm:bulletEnabled val="1"/>
        </dgm:presLayoutVars>
      </dgm:prSet>
      <dgm:spPr/>
      <dgm:t>
        <a:bodyPr/>
        <a:lstStyle/>
        <a:p>
          <a:endParaRPr lang="en-US"/>
        </a:p>
      </dgm:t>
    </dgm:pt>
    <dgm:pt modelId="{A9C84E08-41DD-4D7E-9402-DAED169DA6DE}" type="pres">
      <dgm:prSet presAssocID="{9A6E0274-1779-42D7-946F-0B353FD25245}" presName="sibTrans" presStyleLbl="sibTrans2D1" presStyleIdx="3" presStyleCnt="5"/>
      <dgm:spPr/>
      <dgm:t>
        <a:bodyPr/>
        <a:lstStyle/>
        <a:p>
          <a:endParaRPr lang="en-US"/>
        </a:p>
      </dgm:t>
    </dgm:pt>
    <dgm:pt modelId="{9648A33C-5F89-4EEB-977F-EDB996A2818B}" type="pres">
      <dgm:prSet presAssocID="{9A6E0274-1779-42D7-946F-0B353FD25245}" presName="connectorText" presStyleLbl="sibTrans2D1" presStyleIdx="3" presStyleCnt="5"/>
      <dgm:spPr/>
      <dgm:t>
        <a:bodyPr/>
        <a:lstStyle/>
        <a:p>
          <a:endParaRPr lang="en-US"/>
        </a:p>
      </dgm:t>
    </dgm:pt>
    <dgm:pt modelId="{0799E92F-7444-45E6-A379-4FEE4397DE31}" type="pres">
      <dgm:prSet presAssocID="{B8FFF83A-110B-4B4D-946D-8F4470133DC3}" presName="node" presStyleLbl="node1" presStyleIdx="4" presStyleCnt="6">
        <dgm:presLayoutVars>
          <dgm:bulletEnabled val="1"/>
        </dgm:presLayoutVars>
      </dgm:prSet>
      <dgm:spPr/>
      <dgm:t>
        <a:bodyPr/>
        <a:lstStyle/>
        <a:p>
          <a:endParaRPr lang="en-US"/>
        </a:p>
      </dgm:t>
    </dgm:pt>
    <dgm:pt modelId="{565D8AF5-F1C4-49E6-85AF-35D4C1B8E856}" type="pres">
      <dgm:prSet presAssocID="{A13A10AB-3C37-4500-9D52-0810778E441C}" presName="sibTrans" presStyleLbl="sibTrans2D1" presStyleIdx="4" presStyleCnt="5"/>
      <dgm:spPr/>
      <dgm:t>
        <a:bodyPr/>
        <a:lstStyle/>
        <a:p>
          <a:endParaRPr lang="en-US"/>
        </a:p>
      </dgm:t>
    </dgm:pt>
    <dgm:pt modelId="{7A3CDACD-50CD-456B-9894-3DD0B85175C8}" type="pres">
      <dgm:prSet presAssocID="{A13A10AB-3C37-4500-9D52-0810778E441C}" presName="connectorText" presStyleLbl="sibTrans2D1" presStyleIdx="4" presStyleCnt="5"/>
      <dgm:spPr/>
      <dgm:t>
        <a:bodyPr/>
        <a:lstStyle/>
        <a:p>
          <a:endParaRPr lang="en-US"/>
        </a:p>
      </dgm:t>
    </dgm:pt>
    <dgm:pt modelId="{9888653C-B408-4EA5-B869-F93188A76360}" type="pres">
      <dgm:prSet presAssocID="{33DD9A91-B0A0-48B4-A2F3-90E3D9063DDF}" presName="node" presStyleLbl="node1" presStyleIdx="5" presStyleCnt="6">
        <dgm:presLayoutVars>
          <dgm:bulletEnabled val="1"/>
        </dgm:presLayoutVars>
      </dgm:prSet>
      <dgm:spPr/>
      <dgm:t>
        <a:bodyPr/>
        <a:lstStyle/>
        <a:p>
          <a:endParaRPr lang="en-US"/>
        </a:p>
      </dgm:t>
    </dgm:pt>
  </dgm:ptLst>
  <dgm:cxnLst>
    <dgm:cxn modelId="{B787F882-7D6C-4FC5-B65B-F462F2FB5E4D}" type="presOf" srcId="{8CAA8D8F-E307-4A35-94A1-55E5D1EED418}" destId="{A3804E5B-0956-48D4-AA51-49FA18F7046B}" srcOrd="1" destOrd="0" presId="urn:microsoft.com/office/officeart/2005/8/layout/process5"/>
    <dgm:cxn modelId="{9743FFCB-D85E-42A4-868F-724DBCF4FFF9}" type="presOf" srcId="{9A6E0274-1779-42D7-946F-0B353FD25245}" destId="{A9C84E08-41DD-4D7E-9402-DAED169DA6DE}" srcOrd="0" destOrd="0" presId="urn:microsoft.com/office/officeart/2005/8/layout/process5"/>
    <dgm:cxn modelId="{B3C9F4D9-E376-4626-8E7C-0072F776EB3A}" type="presOf" srcId="{A13A10AB-3C37-4500-9D52-0810778E441C}" destId="{7A3CDACD-50CD-456B-9894-3DD0B85175C8}" srcOrd="1" destOrd="0" presId="urn:microsoft.com/office/officeart/2005/8/layout/process5"/>
    <dgm:cxn modelId="{ECDCBC11-D403-4D36-880F-C38CE68BAF7F}" type="presOf" srcId="{B6505D08-1A49-44F9-A4F7-3A4E0DF1B983}" destId="{27024BD3-94F0-4EBB-A76F-15F79DC888FD}" srcOrd="0" destOrd="0" presId="urn:microsoft.com/office/officeart/2005/8/layout/process5"/>
    <dgm:cxn modelId="{9EA48496-F08F-4F03-B2C5-221BBB92AE44}" type="presOf" srcId="{33DD9A91-B0A0-48B4-A2F3-90E3D9063DDF}" destId="{9888653C-B408-4EA5-B869-F93188A76360}" srcOrd="0" destOrd="0" presId="urn:microsoft.com/office/officeart/2005/8/layout/process5"/>
    <dgm:cxn modelId="{B6EDE64A-CD5F-49A8-8F73-21AA5E6FDB53}" type="presOf" srcId="{C8DD171A-FA1A-481B-AE20-8DC6C974B228}" destId="{ACC40054-6E51-4B7C-AD90-724DA324C57E}" srcOrd="0" destOrd="0" presId="urn:microsoft.com/office/officeart/2005/8/layout/process5"/>
    <dgm:cxn modelId="{602FD2EE-8880-4889-A5F5-E7D69B3A8FF6}" type="presOf" srcId="{25A60CB1-9C2E-466F-A959-8815F66E73A4}" destId="{6FD6A7C2-DBA4-4980-8E79-2D38449B59D9}" srcOrd="1" destOrd="0" presId="urn:microsoft.com/office/officeart/2005/8/layout/process5"/>
    <dgm:cxn modelId="{878AB9B4-3943-434F-B636-695C6EABB54D}" srcId="{F2A3103B-DBC5-4D3F-A9A6-7AD85A6C19E0}" destId="{B8FFF83A-110B-4B4D-946D-8F4470133DC3}" srcOrd="4" destOrd="0" parTransId="{D270D7D6-3CB5-497B-AE3C-AEA27ABDE08D}" sibTransId="{A13A10AB-3C37-4500-9D52-0810778E441C}"/>
    <dgm:cxn modelId="{56D665DB-5F6E-4DBF-8D63-66B9EFF4A104}" type="presOf" srcId="{A0F2CE08-3377-4700-B60B-4D08A9CB8138}" destId="{5F497F40-C6D3-40E5-A421-667F5B51BD0E}" srcOrd="0" destOrd="0" presId="urn:microsoft.com/office/officeart/2005/8/layout/process5"/>
    <dgm:cxn modelId="{1A569C94-2808-4E05-9AD2-002AA76D66E5}" srcId="{F2A3103B-DBC5-4D3F-A9A6-7AD85A6C19E0}" destId="{C8DD171A-FA1A-481B-AE20-8DC6C974B228}" srcOrd="1" destOrd="0" parTransId="{640942FA-74B5-44F4-AF2A-610503D99FA4}" sibTransId="{E475B8F2-C1CA-444A-B3D0-28CDFF59E3DD}"/>
    <dgm:cxn modelId="{7C9DB83D-6573-4826-A0B9-FAEAC53A89B4}" srcId="{F2A3103B-DBC5-4D3F-A9A6-7AD85A6C19E0}" destId="{4E373402-2668-47F5-97FB-033559884B79}" srcOrd="0" destOrd="0" parTransId="{C18C256F-95A7-4E74-83EF-6A2BB202C367}" sibTransId="{8CAA8D8F-E307-4A35-94A1-55E5D1EED418}"/>
    <dgm:cxn modelId="{9DEEF8D9-192C-49B2-A1CF-5386AAE02985}" type="presOf" srcId="{F2A3103B-DBC5-4D3F-A9A6-7AD85A6C19E0}" destId="{6FE74539-7D41-4AE5-B8E9-F9EB9365459A}" srcOrd="0" destOrd="0" presId="urn:microsoft.com/office/officeart/2005/8/layout/process5"/>
    <dgm:cxn modelId="{86952535-FC63-434D-B639-2A926F080900}" type="presOf" srcId="{25A60CB1-9C2E-466F-A959-8815F66E73A4}" destId="{4CDFFE3A-A324-4CAC-83F7-C398AD6A2C73}" srcOrd="0" destOrd="0" presId="urn:microsoft.com/office/officeart/2005/8/layout/process5"/>
    <dgm:cxn modelId="{B655F8DA-7B64-4CBD-82CF-04A5E63F08FF}" type="presOf" srcId="{9A6E0274-1779-42D7-946F-0B353FD25245}" destId="{9648A33C-5F89-4EEB-977F-EDB996A2818B}" srcOrd="1" destOrd="0" presId="urn:microsoft.com/office/officeart/2005/8/layout/process5"/>
    <dgm:cxn modelId="{0969DA9D-5AE0-451E-8152-0FB12BFD9993}" type="presOf" srcId="{E475B8F2-C1CA-444A-B3D0-28CDFF59E3DD}" destId="{69FDCB06-0C87-46B1-AF7E-EE173C19EEDE}" srcOrd="0" destOrd="0" presId="urn:microsoft.com/office/officeart/2005/8/layout/process5"/>
    <dgm:cxn modelId="{3EF19E2E-9AAE-4BC1-931B-1031B394F5B4}" srcId="{F2A3103B-DBC5-4D3F-A9A6-7AD85A6C19E0}" destId="{33DD9A91-B0A0-48B4-A2F3-90E3D9063DDF}" srcOrd="5" destOrd="0" parTransId="{8F13DAA7-9D03-4425-8488-956CC9D38805}" sibTransId="{504F47FB-9BFE-4560-A71D-B8B8A83CC62D}"/>
    <dgm:cxn modelId="{55C4B924-0B12-456A-A54A-4575D7F134F2}" type="presOf" srcId="{8CAA8D8F-E307-4A35-94A1-55E5D1EED418}" destId="{6C4C9EBD-209F-45A5-8497-953FE949DDB6}" srcOrd="0" destOrd="0" presId="urn:microsoft.com/office/officeart/2005/8/layout/process5"/>
    <dgm:cxn modelId="{D71AC9CA-D2E9-4EE4-A342-1F4DA3300A28}" srcId="{F2A3103B-DBC5-4D3F-A9A6-7AD85A6C19E0}" destId="{A0F2CE08-3377-4700-B60B-4D08A9CB8138}" srcOrd="2" destOrd="0" parTransId="{080C9E96-F4AA-41D2-822C-73AD3D6882CF}" sibTransId="{25A60CB1-9C2E-466F-A959-8815F66E73A4}"/>
    <dgm:cxn modelId="{6FBEE842-AD2A-4CCE-ACCF-2B49E84F8ADD}" type="presOf" srcId="{4E373402-2668-47F5-97FB-033559884B79}" destId="{6AE559D6-0E9C-4F30-92A3-745059CAE916}" srcOrd="0" destOrd="0" presId="urn:microsoft.com/office/officeart/2005/8/layout/process5"/>
    <dgm:cxn modelId="{20151245-7D78-4037-A056-9B04EEAA336D}" type="presOf" srcId="{A13A10AB-3C37-4500-9D52-0810778E441C}" destId="{565D8AF5-F1C4-49E6-85AF-35D4C1B8E856}" srcOrd="0" destOrd="0" presId="urn:microsoft.com/office/officeart/2005/8/layout/process5"/>
    <dgm:cxn modelId="{21FEB928-E02C-4B52-908E-0504BE4A7043}" type="presOf" srcId="{E475B8F2-C1CA-444A-B3D0-28CDFF59E3DD}" destId="{B1FF4A0D-87EE-4C9D-8FC1-3C0D02905DBF}" srcOrd="1" destOrd="0" presId="urn:microsoft.com/office/officeart/2005/8/layout/process5"/>
    <dgm:cxn modelId="{BA5240CF-3246-4C11-B3CD-1C4163D7E690}" srcId="{F2A3103B-DBC5-4D3F-A9A6-7AD85A6C19E0}" destId="{B6505D08-1A49-44F9-A4F7-3A4E0DF1B983}" srcOrd="3" destOrd="0" parTransId="{5CD158F6-6144-471E-BB69-E5EF7441AB30}" sibTransId="{9A6E0274-1779-42D7-946F-0B353FD25245}"/>
    <dgm:cxn modelId="{40D68F19-618C-4F67-8921-0D17CFF5074C}" type="presOf" srcId="{B8FFF83A-110B-4B4D-946D-8F4470133DC3}" destId="{0799E92F-7444-45E6-A379-4FEE4397DE31}" srcOrd="0" destOrd="0" presId="urn:microsoft.com/office/officeart/2005/8/layout/process5"/>
    <dgm:cxn modelId="{178DD2D1-F5D2-47CA-AFBD-46A5CB6A6D2A}" type="presParOf" srcId="{6FE74539-7D41-4AE5-B8E9-F9EB9365459A}" destId="{6AE559D6-0E9C-4F30-92A3-745059CAE916}" srcOrd="0" destOrd="0" presId="urn:microsoft.com/office/officeart/2005/8/layout/process5"/>
    <dgm:cxn modelId="{D2585660-8883-4BC4-870D-BB4A3C0C6BFB}" type="presParOf" srcId="{6FE74539-7D41-4AE5-B8E9-F9EB9365459A}" destId="{6C4C9EBD-209F-45A5-8497-953FE949DDB6}" srcOrd="1" destOrd="0" presId="urn:microsoft.com/office/officeart/2005/8/layout/process5"/>
    <dgm:cxn modelId="{0C0B4215-3EB9-4E23-8269-0F446A051EC1}" type="presParOf" srcId="{6C4C9EBD-209F-45A5-8497-953FE949DDB6}" destId="{A3804E5B-0956-48D4-AA51-49FA18F7046B}" srcOrd="0" destOrd="0" presId="urn:microsoft.com/office/officeart/2005/8/layout/process5"/>
    <dgm:cxn modelId="{5E659FC3-168D-49E6-87FE-06D76E533EFE}" type="presParOf" srcId="{6FE74539-7D41-4AE5-B8E9-F9EB9365459A}" destId="{ACC40054-6E51-4B7C-AD90-724DA324C57E}" srcOrd="2" destOrd="0" presId="urn:microsoft.com/office/officeart/2005/8/layout/process5"/>
    <dgm:cxn modelId="{030E9FE8-6B4B-4044-A4B6-DDE8B386F6D5}" type="presParOf" srcId="{6FE74539-7D41-4AE5-B8E9-F9EB9365459A}" destId="{69FDCB06-0C87-46B1-AF7E-EE173C19EEDE}" srcOrd="3" destOrd="0" presId="urn:microsoft.com/office/officeart/2005/8/layout/process5"/>
    <dgm:cxn modelId="{7F1903B4-9FB7-43A5-8220-C6D9A8C8A880}" type="presParOf" srcId="{69FDCB06-0C87-46B1-AF7E-EE173C19EEDE}" destId="{B1FF4A0D-87EE-4C9D-8FC1-3C0D02905DBF}" srcOrd="0" destOrd="0" presId="urn:microsoft.com/office/officeart/2005/8/layout/process5"/>
    <dgm:cxn modelId="{CC1E2122-8371-45C6-8655-E78D093E9628}" type="presParOf" srcId="{6FE74539-7D41-4AE5-B8E9-F9EB9365459A}" destId="{5F497F40-C6D3-40E5-A421-667F5B51BD0E}" srcOrd="4" destOrd="0" presId="urn:microsoft.com/office/officeart/2005/8/layout/process5"/>
    <dgm:cxn modelId="{B7B929FF-368E-44A6-996C-FCC851A397BD}" type="presParOf" srcId="{6FE74539-7D41-4AE5-B8E9-F9EB9365459A}" destId="{4CDFFE3A-A324-4CAC-83F7-C398AD6A2C73}" srcOrd="5" destOrd="0" presId="urn:microsoft.com/office/officeart/2005/8/layout/process5"/>
    <dgm:cxn modelId="{BBE61DE4-D09E-45C2-8C1A-C6FEE745740F}" type="presParOf" srcId="{4CDFFE3A-A324-4CAC-83F7-C398AD6A2C73}" destId="{6FD6A7C2-DBA4-4980-8E79-2D38449B59D9}" srcOrd="0" destOrd="0" presId="urn:microsoft.com/office/officeart/2005/8/layout/process5"/>
    <dgm:cxn modelId="{3C0BA142-E25D-48DA-9F8C-35C144311023}" type="presParOf" srcId="{6FE74539-7D41-4AE5-B8E9-F9EB9365459A}" destId="{27024BD3-94F0-4EBB-A76F-15F79DC888FD}" srcOrd="6" destOrd="0" presId="urn:microsoft.com/office/officeart/2005/8/layout/process5"/>
    <dgm:cxn modelId="{E65C75F3-5E6C-43A0-A1BF-F14CA2743135}" type="presParOf" srcId="{6FE74539-7D41-4AE5-B8E9-F9EB9365459A}" destId="{A9C84E08-41DD-4D7E-9402-DAED169DA6DE}" srcOrd="7" destOrd="0" presId="urn:microsoft.com/office/officeart/2005/8/layout/process5"/>
    <dgm:cxn modelId="{4F3F98D7-ECA6-4038-80E5-910DD776060E}" type="presParOf" srcId="{A9C84E08-41DD-4D7E-9402-DAED169DA6DE}" destId="{9648A33C-5F89-4EEB-977F-EDB996A2818B}" srcOrd="0" destOrd="0" presId="urn:microsoft.com/office/officeart/2005/8/layout/process5"/>
    <dgm:cxn modelId="{3FE0BC4D-83E2-44C1-976A-04E2F09B0626}" type="presParOf" srcId="{6FE74539-7D41-4AE5-B8E9-F9EB9365459A}" destId="{0799E92F-7444-45E6-A379-4FEE4397DE31}" srcOrd="8" destOrd="0" presId="urn:microsoft.com/office/officeart/2005/8/layout/process5"/>
    <dgm:cxn modelId="{888B2D42-C01E-471A-8EF7-BB1F43B71B69}" type="presParOf" srcId="{6FE74539-7D41-4AE5-B8E9-F9EB9365459A}" destId="{565D8AF5-F1C4-49E6-85AF-35D4C1B8E856}" srcOrd="9" destOrd="0" presId="urn:microsoft.com/office/officeart/2005/8/layout/process5"/>
    <dgm:cxn modelId="{69DE0182-4716-4022-9BFB-E4F7F15E9882}" type="presParOf" srcId="{565D8AF5-F1C4-49E6-85AF-35D4C1B8E856}" destId="{7A3CDACD-50CD-456B-9894-3DD0B85175C8}" srcOrd="0" destOrd="0" presId="urn:microsoft.com/office/officeart/2005/8/layout/process5"/>
    <dgm:cxn modelId="{D9E17538-1F96-451F-A1BE-D170F48C4E08}" type="presParOf" srcId="{6FE74539-7D41-4AE5-B8E9-F9EB9365459A}" destId="{9888653C-B408-4EA5-B869-F93188A76360}"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00614D-D984-4B1D-891A-D07203A1263D}" type="doc">
      <dgm:prSet loTypeId="urn:microsoft.com/office/officeart/2005/8/layout/hList1" loCatId="list" qsTypeId="urn:microsoft.com/office/officeart/2005/8/quickstyle/simple3" qsCatId="simple" csTypeId="urn:microsoft.com/office/officeart/2005/8/colors/colorful4" csCatId="colorful" phldr="1"/>
      <dgm:spPr/>
      <dgm:t>
        <a:bodyPr/>
        <a:lstStyle/>
        <a:p>
          <a:endParaRPr lang="es-EC"/>
        </a:p>
      </dgm:t>
    </dgm:pt>
    <dgm:pt modelId="{BD144EB8-45D7-44A9-9E8C-0598FC363DDD}">
      <dgm:prSet phldrT="[Texto]"/>
      <dgm:spPr/>
      <dgm:t>
        <a:bodyPr/>
        <a:lstStyle/>
        <a:p>
          <a:r>
            <a:rPr lang="es-ES" dirty="0" smtClean="0"/>
            <a:t>Criterios de Inclusión</a:t>
          </a:r>
          <a:endParaRPr lang="es-EC" dirty="0"/>
        </a:p>
      </dgm:t>
    </dgm:pt>
    <dgm:pt modelId="{3209E5AA-E07F-4485-9640-53CC9CD4C291}" type="parTrans" cxnId="{D68884A7-DEEB-4002-AF03-FD9F3CAF2599}">
      <dgm:prSet/>
      <dgm:spPr/>
      <dgm:t>
        <a:bodyPr/>
        <a:lstStyle/>
        <a:p>
          <a:endParaRPr lang="es-EC"/>
        </a:p>
      </dgm:t>
    </dgm:pt>
    <dgm:pt modelId="{165EB629-30D7-443A-8E2B-600BE7C38B68}" type="sibTrans" cxnId="{D68884A7-DEEB-4002-AF03-FD9F3CAF2599}">
      <dgm:prSet/>
      <dgm:spPr/>
      <dgm:t>
        <a:bodyPr/>
        <a:lstStyle/>
        <a:p>
          <a:endParaRPr lang="es-EC"/>
        </a:p>
      </dgm:t>
    </dgm:pt>
    <dgm:pt modelId="{538C9C14-D510-48F2-B4ED-4617EC0A29B7}">
      <dgm:prSet phldrT="[Texto]"/>
      <dgm:spPr/>
      <dgm:t>
        <a:bodyPr/>
        <a:lstStyle/>
        <a:p>
          <a:r>
            <a:rPr lang="es-ES" dirty="0" smtClean="0"/>
            <a:t>El artículo describe información sobre Escritura Científica.</a:t>
          </a:r>
          <a:endParaRPr lang="es-EC" dirty="0"/>
        </a:p>
      </dgm:t>
    </dgm:pt>
    <dgm:pt modelId="{AF0124C8-F1A9-40CB-BA9C-EC60657B2B83}" type="parTrans" cxnId="{542C8A1A-ABA1-4AB6-94A8-6084A5BA0A7E}">
      <dgm:prSet/>
      <dgm:spPr/>
      <dgm:t>
        <a:bodyPr/>
        <a:lstStyle/>
        <a:p>
          <a:endParaRPr lang="es-EC"/>
        </a:p>
      </dgm:t>
    </dgm:pt>
    <dgm:pt modelId="{003A6D59-22ED-463C-B09C-1BAB5EB3FCFA}" type="sibTrans" cxnId="{542C8A1A-ABA1-4AB6-94A8-6084A5BA0A7E}">
      <dgm:prSet/>
      <dgm:spPr/>
      <dgm:t>
        <a:bodyPr/>
        <a:lstStyle/>
        <a:p>
          <a:endParaRPr lang="es-EC"/>
        </a:p>
      </dgm:t>
    </dgm:pt>
    <dgm:pt modelId="{44F39423-EDCF-4928-B9A1-40D3B0FF2F0D}">
      <dgm:prSet phldrT="[Texto]"/>
      <dgm:spPr/>
      <dgm:t>
        <a:bodyPr/>
        <a:lstStyle/>
        <a:p>
          <a:r>
            <a:rPr lang="es-ES" dirty="0" smtClean="0"/>
            <a:t>Criterios de Exclusión</a:t>
          </a:r>
          <a:endParaRPr lang="es-EC" dirty="0"/>
        </a:p>
      </dgm:t>
    </dgm:pt>
    <dgm:pt modelId="{2BB7135B-A8B6-49A8-B3DB-F8620A1EB829}" type="parTrans" cxnId="{C31E851D-C78B-4FF8-A3DD-C8D27B969977}">
      <dgm:prSet/>
      <dgm:spPr/>
      <dgm:t>
        <a:bodyPr/>
        <a:lstStyle/>
        <a:p>
          <a:endParaRPr lang="es-EC"/>
        </a:p>
      </dgm:t>
    </dgm:pt>
    <dgm:pt modelId="{332F4DD3-D120-465D-8CD8-B27575348C84}" type="sibTrans" cxnId="{C31E851D-C78B-4FF8-A3DD-C8D27B969977}">
      <dgm:prSet/>
      <dgm:spPr/>
      <dgm:t>
        <a:bodyPr/>
        <a:lstStyle/>
        <a:p>
          <a:endParaRPr lang="es-EC"/>
        </a:p>
      </dgm:t>
    </dgm:pt>
    <dgm:pt modelId="{D31062C6-FB07-462E-ABD4-E247EDE7EAC0}">
      <dgm:prSet phldrT="[Texto]"/>
      <dgm:spPr/>
      <dgm:t>
        <a:bodyPr/>
        <a:lstStyle/>
        <a:p>
          <a:r>
            <a:rPr lang="es-ES" dirty="0" smtClean="0"/>
            <a:t>Artículos en los que se proponga un modelo o sistema como solución a los problemas de escritura y cuya validez no sea evaluada.</a:t>
          </a:r>
          <a:endParaRPr lang="es-EC" dirty="0"/>
        </a:p>
      </dgm:t>
    </dgm:pt>
    <dgm:pt modelId="{D1743DA2-D8CE-42C1-9871-EA520CD48A1A}" type="parTrans" cxnId="{EDE1EAA8-6D1C-43C0-8603-B3421FF5668C}">
      <dgm:prSet/>
      <dgm:spPr/>
      <dgm:t>
        <a:bodyPr/>
        <a:lstStyle/>
        <a:p>
          <a:endParaRPr lang="es-EC"/>
        </a:p>
      </dgm:t>
    </dgm:pt>
    <dgm:pt modelId="{035805B2-8C85-4E69-905C-A5DA5365C539}" type="sibTrans" cxnId="{EDE1EAA8-6D1C-43C0-8603-B3421FF5668C}">
      <dgm:prSet/>
      <dgm:spPr/>
      <dgm:t>
        <a:bodyPr/>
        <a:lstStyle/>
        <a:p>
          <a:endParaRPr lang="es-EC"/>
        </a:p>
      </dgm:t>
    </dgm:pt>
    <dgm:pt modelId="{F13C668A-49F8-4FAC-A4F0-C98484664231}">
      <dgm:prSet/>
      <dgm:spPr/>
      <dgm:t>
        <a:bodyPr/>
        <a:lstStyle/>
        <a:p>
          <a:r>
            <a:rPr lang="es-ES" dirty="0" smtClean="0"/>
            <a:t>Artículos que contengan propuestas sobre Escritura Asistida por Computador.</a:t>
          </a:r>
          <a:endParaRPr lang="es-EC" dirty="0"/>
        </a:p>
      </dgm:t>
    </dgm:pt>
    <dgm:pt modelId="{7724DA7D-E9EF-4069-AE1D-00C9F62E2B64}" type="parTrans" cxnId="{AC7A1701-E075-44D4-BCC1-C788CDD9D785}">
      <dgm:prSet/>
      <dgm:spPr/>
      <dgm:t>
        <a:bodyPr/>
        <a:lstStyle/>
        <a:p>
          <a:endParaRPr lang="es-EC"/>
        </a:p>
      </dgm:t>
    </dgm:pt>
    <dgm:pt modelId="{25291555-386D-4AD8-B0DE-4399D169F6D5}" type="sibTrans" cxnId="{AC7A1701-E075-44D4-BCC1-C788CDD9D785}">
      <dgm:prSet/>
      <dgm:spPr/>
      <dgm:t>
        <a:bodyPr/>
        <a:lstStyle/>
        <a:p>
          <a:endParaRPr lang="es-EC"/>
        </a:p>
      </dgm:t>
    </dgm:pt>
    <dgm:pt modelId="{8A7BFEDB-622C-4C59-8D72-3BC0D107746B}">
      <dgm:prSet/>
      <dgm:spPr/>
      <dgm:t>
        <a:bodyPr/>
        <a:lstStyle/>
        <a:p>
          <a:r>
            <a:rPr lang="es-ES" smtClean="0"/>
            <a:t>Artículos que propongan herramientas para dar solución a los problemas de escritura.</a:t>
          </a:r>
          <a:endParaRPr lang="es-EC"/>
        </a:p>
      </dgm:t>
    </dgm:pt>
    <dgm:pt modelId="{8ECBCA9B-0615-4959-8BC4-8A3CB2EA7CAC}" type="parTrans" cxnId="{2C13D85D-4632-4C57-8ED4-95422A602EC6}">
      <dgm:prSet/>
      <dgm:spPr/>
      <dgm:t>
        <a:bodyPr/>
        <a:lstStyle/>
        <a:p>
          <a:endParaRPr lang="es-EC"/>
        </a:p>
      </dgm:t>
    </dgm:pt>
    <dgm:pt modelId="{A9FD21A2-F1C4-434F-8600-464B78BFF590}" type="sibTrans" cxnId="{2C13D85D-4632-4C57-8ED4-95422A602EC6}">
      <dgm:prSet/>
      <dgm:spPr/>
      <dgm:t>
        <a:bodyPr/>
        <a:lstStyle/>
        <a:p>
          <a:endParaRPr lang="es-EC"/>
        </a:p>
      </dgm:t>
    </dgm:pt>
    <dgm:pt modelId="{61122D7A-BF1E-4822-B987-25344DFF37D0}">
      <dgm:prSet/>
      <dgm:spPr/>
      <dgm:t>
        <a:bodyPr/>
        <a:lstStyle/>
        <a:p>
          <a:r>
            <a:rPr lang="es-ES" smtClean="0"/>
            <a:t>El artículo describe los problemas suscitados al momento de escribir un artículo científico.</a:t>
          </a:r>
          <a:endParaRPr lang="es-EC"/>
        </a:p>
      </dgm:t>
    </dgm:pt>
    <dgm:pt modelId="{51C3CC92-093F-4A6E-B92C-4430063D6D01}" type="parTrans" cxnId="{C98FD750-A0ED-4CB6-9BF8-480F9AF38E6F}">
      <dgm:prSet/>
      <dgm:spPr/>
      <dgm:t>
        <a:bodyPr/>
        <a:lstStyle/>
        <a:p>
          <a:endParaRPr lang="es-EC"/>
        </a:p>
      </dgm:t>
    </dgm:pt>
    <dgm:pt modelId="{5AD25E08-803D-4B41-8A41-E6ACF410A24D}" type="sibTrans" cxnId="{C98FD750-A0ED-4CB6-9BF8-480F9AF38E6F}">
      <dgm:prSet/>
      <dgm:spPr/>
      <dgm:t>
        <a:bodyPr/>
        <a:lstStyle/>
        <a:p>
          <a:endParaRPr lang="es-EC"/>
        </a:p>
      </dgm:t>
    </dgm:pt>
    <dgm:pt modelId="{84F2D8D9-01FF-4D3B-90B4-BC7F8ECE6568}">
      <dgm:prSet/>
      <dgm:spPr/>
      <dgm:t>
        <a:bodyPr/>
        <a:lstStyle/>
        <a:p>
          <a:r>
            <a:rPr lang="es-ES" dirty="0" smtClean="0"/>
            <a:t>Artículos científicos que estén publicados en revistas indexadas de alto impacto.</a:t>
          </a:r>
          <a:endParaRPr lang="es-EC" dirty="0"/>
        </a:p>
      </dgm:t>
    </dgm:pt>
    <dgm:pt modelId="{329C0A06-EB4A-40EE-A6CC-F445DF9023B2}" type="parTrans" cxnId="{59B05B90-2372-4555-9CB3-793B4547E528}">
      <dgm:prSet/>
      <dgm:spPr/>
      <dgm:t>
        <a:bodyPr/>
        <a:lstStyle/>
        <a:p>
          <a:endParaRPr lang="es-EC"/>
        </a:p>
      </dgm:t>
    </dgm:pt>
    <dgm:pt modelId="{898095D2-5B75-411D-BC07-C461CF126A5E}" type="sibTrans" cxnId="{59B05B90-2372-4555-9CB3-793B4547E528}">
      <dgm:prSet/>
      <dgm:spPr/>
      <dgm:t>
        <a:bodyPr/>
        <a:lstStyle/>
        <a:p>
          <a:endParaRPr lang="es-EC"/>
        </a:p>
      </dgm:t>
    </dgm:pt>
    <dgm:pt modelId="{081B7B9D-2210-4789-BA96-90A48FCC3CCA}">
      <dgm:prSet/>
      <dgm:spPr/>
      <dgm:t>
        <a:bodyPr/>
        <a:lstStyle/>
        <a:p>
          <a:r>
            <a:rPr lang="es-ES" dirty="0" smtClean="0"/>
            <a:t>Artículos que estén escritos en otro idioma que no sea inglés y que hayan sido publicados antes del 2012.</a:t>
          </a:r>
          <a:endParaRPr lang="es-EC" dirty="0"/>
        </a:p>
      </dgm:t>
    </dgm:pt>
    <dgm:pt modelId="{D73C279A-5792-4E3A-AE8A-C425B4818F59}" type="parTrans" cxnId="{F8D5834C-61CB-4E28-9C75-E89FF2D11A40}">
      <dgm:prSet/>
      <dgm:spPr/>
      <dgm:t>
        <a:bodyPr/>
        <a:lstStyle/>
        <a:p>
          <a:endParaRPr lang="es-EC"/>
        </a:p>
      </dgm:t>
    </dgm:pt>
    <dgm:pt modelId="{B86D2E1A-0FF6-4B80-925E-B4C97F07AF8C}" type="sibTrans" cxnId="{F8D5834C-61CB-4E28-9C75-E89FF2D11A40}">
      <dgm:prSet/>
      <dgm:spPr/>
      <dgm:t>
        <a:bodyPr/>
        <a:lstStyle/>
        <a:p>
          <a:endParaRPr lang="es-EC"/>
        </a:p>
      </dgm:t>
    </dgm:pt>
    <dgm:pt modelId="{5F79C9D9-8335-42A7-A179-29674CED0619}">
      <dgm:prSet/>
      <dgm:spPr/>
      <dgm:t>
        <a:bodyPr/>
        <a:lstStyle/>
        <a:p>
          <a:r>
            <a:rPr lang="es-ES" smtClean="0"/>
            <a:t>Artículos que no respondan a ninguno de los criterios seleccionados para el presente estudio.</a:t>
          </a:r>
          <a:endParaRPr lang="es-EC"/>
        </a:p>
      </dgm:t>
    </dgm:pt>
    <dgm:pt modelId="{12CED81D-2A00-47EC-91EF-40D745587321}" type="parTrans" cxnId="{DB612B85-7305-4FE8-A624-355B69AB4D69}">
      <dgm:prSet/>
      <dgm:spPr/>
      <dgm:t>
        <a:bodyPr/>
        <a:lstStyle/>
        <a:p>
          <a:endParaRPr lang="es-EC"/>
        </a:p>
      </dgm:t>
    </dgm:pt>
    <dgm:pt modelId="{11725BB6-12F6-4289-8794-1E1BF96610B6}" type="sibTrans" cxnId="{DB612B85-7305-4FE8-A624-355B69AB4D69}">
      <dgm:prSet/>
      <dgm:spPr/>
      <dgm:t>
        <a:bodyPr/>
        <a:lstStyle/>
        <a:p>
          <a:endParaRPr lang="es-EC"/>
        </a:p>
      </dgm:t>
    </dgm:pt>
    <dgm:pt modelId="{B299AEB6-47FB-4526-83CA-69AC2D4FA75C}" type="pres">
      <dgm:prSet presAssocID="{B300614D-D984-4B1D-891A-D07203A1263D}" presName="Name0" presStyleCnt="0">
        <dgm:presLayoutVars>
          <dgm:dir/>
          <dgm:animLvl val="lvl"/>
          <dgm:resizeHandles val="exact"/>
        </dgm:presLayoutVars>
      </dgm:prSet>
      <dgm:spPr/>
    </dgm:pt>
    <dgm:pt modelId="{7CCB8F59-DDF4-4C6A-B6BE-70A80DBAB262}" type="pres">
      <dgm:prSet presAssocID="{BD144EB8-45D7-44A9-9E8C-0598FC363DDD}" presName="composite" presStyleCnt="0"/>
      <dgm:spPr/>
    </dgm:pt>
    <dgm:pt modelId="{3136D708-0888-4ACB-B716-90D921F91AD6}" type="pres">
      <dgm:prSet presAssocID="{BD144EB8-45D7-44A9-9E8C-0598FC363DDD}" presName="parTx" presStyleLbl="alignNode1" presStyleIdx="0" presStyleCnt="2">
        <dgm:presLayoutVars>
          <dgm:chMax val="0"/>
          <dgm:chPref val="0"/>
          <dgm:bulletEnabled val="1"/>
        </dgm:presLayoutVars>
      </dgm:prSet>
      <dgm:spPr/>
    </dgm:pt>
    <dgm:pt modelId="{98EE8DF3-AD34-47FA-B070-BEBB9A61C1CE}" type="pres">
      <dgm:prSet presAssocID="{BD144EB8-45D7-44A9-9E8C-0598FC363DDD}" presName="desTx" presStyleLbl="alignAccFollowNode1" presStyleIdx="0" presStyleCnt="2">
        <dgm:presLayoutVars>
          <dgm:bulletEnabled val="1"/>
        </dgm:presLayoutVars>
      </dgm:prSet>
      <dgm:spPr/>
      <dgm:t>
        <a:bodyPr/>
        <a:lstStyle/>
        <a:p>
          <a:endParaRPr lang="es-EC"/>
        </a:p>
      </dgm:t>
    </dgm:pt>
    <dgm:pt modelId="{46DF084E-2525-414F-9A4E-822ED8CAA615}" type="pres">
      <dgm:prSet presAssocID="{165EB629-30D7-443A-8E2B-600BE7C38B68}" presName="space" presStyleCnt="0"/>
      <dgm:spPr/>
    </dgm:pt>
    <dgm:pt modelId="{FA2F9D5C-5F20-4FA9-9EA2-45BEAA887DC9}" type="pres">
      <dgm:prSet presAssocID="{44F39423-EDCF-4928-B9A1-40D3B0FF2F0D}" presName="composite" presStyleCnt="0"/>
      <dgm:spPr/>
    </dgm:pt>
    <dgm:pt modelId="{B2FD43B6-6BE8-436F-92B6-8413AD91DE94}" type="pres">
      <dgm:prSet presAssocID="{44F39423-EDCF-4928-B9A1-40D3B0FF2F0D}" presName="parTx" presStyleLbl="alignNode1" presStyleIdx="1" presStyleCnt="2">
        <dgm:presLayoutVars>
          <dgm:chMax val="0"/>
          <dgm:chPref val="0"/>
          <dgm:bulletEnabled val="1"/>
        </dgm:presLayoutVars>
      </dgm:prSet>
      <dgm:spPr/>
    </dgm:pt>
    <dgm:pt modelId="{662F2F37-6E61-426F-B3D7-B239897DA655}" type="pres">
      <dgm:prSet presAssocID="{44F39423-EDCF-4928-B9A1-40D3B0FF2F0D}" presName="desTx" presStyleLbl="alignAccFollowNode1" presStyleIdx="1" presStyleCnt="2">
        <dgm:presLayoutVars>
          <dgm:bulletEnabled val="1"/>
        </dgm:presLayoutVars>
      </dgm:prSet>
      <dgm:spPr/>
      <dgm:t>
        <a:bodyPr/>
        <a:lstStyle/>
        <a:p>
          <a:endParaRPr lang="es-EC"/>
        </a:p>
      </dgm:t>
    </dgm:pt>
  </dgm:ptLst>
  <dgm:cxnLst>
    <dgm:cxn modelId="{C31E851D-C78B-4FF8-A3DD-C8D27B969977}" srcId="{B300614D-D984-4B1D-891A-D07203A1263D}" destId="{44F39423-EDCF-4928-B9A1-40D3B0FF2F0D}" srcOrd="1" destOrd="0" parTransId="{2BB7135B-A8B6-49A8-B3DB-F8620A1EB829}" sibTransId="{332F4DD3-D120-465D-8CD8-B27575348C84}"/>
    <dgm:cxn modelId="{27A291AD-2B4B-48EE-A024-1AACF832420E}" type="presOf" srcId="{F13C668A-49F8-4FAC-A4F0-C98484664231}" destId="{98EE8DF3-AD34-47FA-B070-BEBB9A61C1CE}" srcOrd="0" destOrd="1" presId="urn:microsoft.com/office/officeart/2005/8/layout/hList1"/>
    <dgm:cxn modelId="{E9D5D3ED-3735-4FE1-B239-1EA58C58C0FB}" type="presOf" srcId="{D31062C6-FB07-462E-ABD4-E247EDE7EAC0}" destId="{662F2F37-6E61-426F-B3D7-B239897DA655}" srcOrd="0" destOrd="0" presId="urn:microsoft.com/office/officeart/2005/8/layout/hList1"/>
    <dgm:cxn modelId="{83C973B6-8F10-41AC-8150-7C6BF09F5B21}" type="presOf" srcId="{538C9C14-D510-48F2-B4ED-4617EC0A29B7}" destId="{98EE8DF3-AD34-47FA-B070-BEBB9A61C1CE}" srcOrd="0" destOrd="0" presId="urn:microsoft.com/office/officeart/2005/8/layout/hList1"/>
    <dgm:cxn modelId="{AC7A1701-E075-44D4-BCC1-C788CDD9D785}" srcId="{BD144EB8-45D7-44A9-9E8C-0598FC363DDD}" destId="{F13C668A-49F8-4FAC-A4F0-C98484664231}" srcOrd="1" destOrd="0" parTransId="{7724DA7D-E9EF-4069-AE1D-00C9F62E2B64}" sibTransId="{25291555-386D-4AD8-B0DE-4399D169F6D5}"/>
    <dgm:cxn modelId="{F8D5834C-61CB-4E28-9C75-E89FF2D11A40}" srcId="{44F39423-EDCF-4928-B9A1-40D3B0FF2F0D}" destId="{081B7B9D-2210-4789-BA96-90A48FCC3CCA}" srcOrd="1" destOrd="0" parTransId="{D73C279A-5792-4E3A-AE8A-C425B4818F59}" sibTransId="{B86D2E1A-0FF6-4B80-925E-B4C97F07AF8C}"/>
    <dgm:cxn modelId="{DB612B85-7305-4FE8-A624-355B69AB4D69}" srcId="{44F39423-EDCF-4928-B9A1-40D3B0FF2F0D}" destId="{5F79C9D9-8335-42A7-A179-29674CED0619}" srcOrd="2" destOrd="0" parTransId="{12CED81D-2A00-47EC-91EF-40D745587321}" sibTransId="{11725BB6-12F6-4289-8794-1E1BF96610B6}"/>
    <dgm:cxn modelId="{D1AB7F8E-4BA1-484D-9424-F67CAA8957E4}" type="presOf" srcId="{B300614D-D984-4B1D-891A-D07203A1263D}" destId="{B299AEB6-47FB-4526-83CA-69AC2D4FA75C}" srcOrd="0" destOrd="0" presId="urn:microsoft.com/office/officeart/2005/8/layout/hList1"/>
    <dgm:cxn modelId="{567F7457-BF1F-4424-95A5-1B40F91C2114}" type="presOf" srcId="{BD144EB8-45D7-44A9-9E8C-0598FC363DDD}" destId="{3136D708-0888-4ACB-B716-90D921F91AD6}" srcOrd="0" destOrd="0" presId="urn:microsoft.com/office/officeart/2005/8/layout/hList1"/>
    <dgm:cxn modelId="{05782DBB-3719-4F2C-985F-B62122567E1D}" type="presOf" srcId="{84F2D8D9-01FF-4D3B-90B4-BC7F8ECE6568}" destId="{98EE8DF3-AD34-47FA-B070-BEBB9A61C1CE}" srcOrd="0" destOrd="4" presId="urn:microsoft.com/office/officeart/2005/8/layout/hList1"/>
    <dgm:cxn modelId="{D68884A7-DEEB-4002-AF03-FD9F3CAF2599}" srcId="{B300614D-D984-4B1D-891A-D07203A1263D}" destId="{BD144EB8-45D7-44A9-9E8C-0598FC363DDD}" srcOrd="0" destOrd="0" parTransId="{3209E5AA-E07F-4485-9640-53CC9CD4C291}" sibTransId="{165EB629-30D7-443A-8E2B-600BE7C38B68}"/>
    <dgm:cxn modelId="{852D6DB7-030B-48EB-B01D-D9312C450D93}" type="presOf" srcId="{081B7B9D-2210-4789-BA96-90A48FCC3CCA}" destId="{662F2F37-6E61-426F-B3D7-B239897DA655}" srcOrd="0" destOrd="1" presId="urn:microsoft.com/office/officeart/2005/8/layout/hList1"/>
    <dgm:cxn modelId="{542C8A1A-ABA1-4AB6-94A8-6084A5BA0A7E}" srcId="{BD144EB8-45D7-44A9-9E8C-0598FC363DDD}" destId="{538C9C14-D510-48F2-B4ED-4617EC0A29B7}" srcOrd="0" destOrd="0" parTransId="{AF0124C8-F1A9-40CB-BA9C-EC60657B2B83}" sibTransId="{003A6D59-22ED-463C-B09C-1BAB5EB3FCFA}"/>
    <dgm:cxn modelId="{2C13D85D-4632-4C57-8ED4-95422A602EC6}" srcId="{BD144EB8-45D7-44A9-9E8C-0598FC363DDD}" destId="{8A7BFEDB-622C-4C59-8D72-3BC0D107746B}" srcOrd="2" destOrd="0" parTransId="{8ECBCA9B-0615-4959-8BC4-8A3CB2EA7CAC}" sibTransId="{A9FD21A2-F1C4-434F-8600-464B78BFF590}"/>
    <dgm:cxn modelId="{D390FF12-81D7-450D-A58A-0661BADD9176}" type="presOf" srcId="{8A7BFEDB-622C-4C59-8D72-3BC0D107746B}" destId="{98EE8DF3-AD34-47FA-B070-BEBB9A61C1CE}" srcOrd="0" destOrd="2" presId="urn:microsoft.com/office/officeart/2005/8/layout/hList1"/>
    <dgm:cxn modelId="{1E5CCD8D-23B7-4834-A145-7D8D271882F5}" type="presOf" srcId="{44F39423-EDCF-4928-B9A1-40D3B0FF2F0D}" destId="{B2FD43B6-6BE8-436F-92B6-8413AD91DE94}" srcOrd="0" destOrd="0" presId="urn:microsoft.com/office/officeart/2005/8/layout/hList1"/>
    <dgm:cxn modelId="{C98FD750-A0ED-4CB6-9BF8-480F9AF38E6F}" srcId="{BD144EB8-45D7-44A9-9E8C-0598FC363DDD}" destId="{61122D7A-BF1E-4822-B987-25344DFF37D0}" srcOrd="3" destOrd="0" parTransId="{51C3CC92-093F-4A6E-B92C-4430063D6D01}" sibTransId="{5AD25E08-803D-4B41-8A41-E6ACF410A24D}"/>
    <dgm:cxn modelId="{6B72E29D-03B4-4A12-B75A-441A971BAA65}" type="presOf" srcId="{61122D7A-BF1E-4822-B987-25344DFF37D0}" destId="{98EE8DF3-AD34-47FA-B070-BEBB9A61C1CE}" srcOrd="0" destOrd="3" presId="urn:microsoft.com/office/officeart/2005/8/layout/hList1"/>
    <dgm:cxn modelId="{AFF69DCF-6D60-484F-AFEB-5562B8F59696}" type="presOf" srcId="{5F79C9D9-8335-42A7-A179-29674CED0619}" destId="{662F2F37-6E61-426F-B3D7-B239897DA655}" srcOrd="0" destOrd="2" presId="urn:microsoft.com/office/officeart/2005/8/layout/hList1"/>
    <dgm:cxn modelId="{EDE1EAA8-6D1C-43C0-8603-B3421FF5668C}" srcId="{44F39423-EDCF-4928-B9A1-40D3B0FF2F0D}" destId="{D31062C6-FB07-462E-ABD4-E247EDE7EAC0}" srcOrd="0" destOrd="0" parTransId="{D1743DA2-D8CE-42C1-9871-EA520CD48A1A}" sibTransId="{035805B2-8C85-4E69-905C-A5DA5365C539}"/>
    <dgm:cxn modelId="{59B05B90-2372-4555-9CB3-793B4547E528}" srcId="{BD144EB8-45D7-44A9-9E8C-0598FC363DDD}" destId="{84F2D8D9-01FF-4D3B-90B4-BC7F8ECE6568}" srcOrd="4" destOrd="0" parTransId="{329C0A06-EB4A-40EE-A6CC-F445DF9023B2}" sibTransId="{898095D2-5B75-411D-BC07-C461CF126A5E}"/>
    <dgm:cxn modelId="{4725A124-22C2-4227-8223-2396F828B9BD}" type="presParOf" srcId="{B299AEB6-47FB-4526-83CA-69AC2D4FA75C}" destId="{7CCB8F59-DDF4-4C6A-B6BE-70A80DBAB262}" srcOrd="0" destOrd="0" presId="urn:microsoft.com/office/officeart/2005/8/layout/hList1"/>
    <dgm:cxn modelId="{A5D0EF79-6C68-40AB-8AD7-81AA715F37D7}" type="presParOf" srcId="{7CCB8F59-DDF4-4C6A-B6BE-70A80DBAB262}" destId="{3136D708-0888-4ACB-B716-90D921F91AD6}" srcOrd="0" destOrd="0" presId="urn:microsoft.com/office/officeart/2005/8/layout/hList1"/>
    <dgm:cxn modelId="{DB04385D-5634-480B-A570-FE38C5F40B01}" type="presParOf" srcId="{7CCB8F59-DDF4-4C6A-B6BE-70A80DBAB262}" destId="{98EE8DF3-AD34-47FA-B070-BEBB9A61C1CE}" srcOrd="1" destOrd="0" presId="urn:microsoft.com/office/officeart/2005/8/layout/hList1"/>
    <dgm:cxn modelId="{DCEA582A-3F5A-41E1-BD4D-7AC0969F3816}" type="presParOf" srcId="{B299AEB6-47FB-4526-83CA-69AC2D4FA75C}" destId="{46DF084E-2525-414F-9A4E-822ED8CAA615}" srcOrd="1" destOrd="0" presId="urn:microsoft.com/office/officeart/2005/8/layout/hList1"/>
    <dgm:cxn modelId="{ED298A23-9385-4111-AEA6-F5F905A79DF4}" type="presParOf" srcId="{B299AEB6-47FB-4526-83CA-69AC2D4FA75C}" destId="{FA2F9D5C-5F20-4FA9-9EA2-45BEAA887DC9}" srcOrd="2" destOrd="0" presId="urn:microsoft.com/office/officeart/2005/8/layout/hList1"/>
    <dgm:cxn modelId="{8571FE6E-CB13-40C7-9513-F9393BC34E37}" type="presParOf" srcId="{FA2F9D5C-5F20-4FA9-9EA2-45BEAA887DC9}" destId="{B2FD43B6-6BE8-436F-92B6-8413AD91DE94}" srcOrd="0" destOrd="0" presId="urn:microsoft.com/office/officeart/2005/8/layout/hList1"/>
    <dgm:cxn modelId="{885FBE76-A088-4DC8-AE1B-C8B01A4791BE}" type="presParOf" srcId="{FA2F9D5C-5F20-4FA9-9EA2-45BEAA887DC9}" destId="{662F2F37-6E61-426F-B3D7-B239897DA65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C8627D-FA16-4E2D-B526-F03E4B7C9733}"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C"/>
        </a:p>
      </dgm:t>
    </dgm:pt>
    <dgm:pt modelId="{3BE6FA00-C12A-4220-AF83-242751F81B4C}">
      <dgm:prSet phldrT="[Texto]"/>
      <dgm:spPr/>
      <dgm:t>
        <a:bodyPr/>
        <a:lstStyle/>
        <a:p>
          <a:r>
            <a:rPr lang="es-ES" dirty="0" smtClean="0"/>
            <a:t>Macroplanificación</a:t>
          </a:r>
          <a:endParaRPr lang="es-EC" dirty="0"/>
        </a:p>
      </dgm:t>
    </dgm:pt>
    <dgm:pt modelId="{CF9CE644-4F32-451D-9D3A-951CE5BC93E6}" type="parTrans" cxnId="{74425CB2-3CE1-4534-A90D-176F71A4682C}">
      <dgm:prSet/>
      <dgm:spPr/>
      <dgm:t>
        <a:bodyPr/>
        <a:lstStyle/>
        <a:p>
          <a:endParaRPr lang="es-EC"/>
        </a:p>
      </dgm:t>
    </dgm:pt>
    <dgm:pt modelId="{F062DD8B-59C0-4416-B173-81B2D8F259D7}" type="sibTrans" cxnId="{74425CB2-3CE1-4534-A90D-176F71A4682C}">
      <dgm:prSet/>
      <dgm:spPr/>
      <dgm:t>
        <a:bodyPr/>
        <a:lstStyle/>
        <a:p>
          <a:endParaRPr lang="es-EC"/>
        </a:p>
      </dgm:t>
    </dgm:pt>
    <dgm:pt modelId="{4A08ECF6-7C81-488A-8613-E1CEE1CFB13D}">
      <dgm:prSet phldrT="[Texto]"/>
      <dgm:spPr/>
      <dgm:t>
        <a:bodyPr/>
        <a:lstStyle/>
        <a:p>
          <a:r>
            <a:rPr lang="es-ES" dirty="0" smtClean="0"/>
            <a:t>Se define la estructura del modelo </a:t>
          </a:r>
          <a:endParaRPr lang="es-EC" dirty="0"/>
        </a:p>
      </dgm:t>
    </dgm:pt>
    <dgm:pt modelId="{54FFFBD0-7A91-4D97-AE0C-D3855AFF0F81}" type="parTrans" cxnId="{1D692304-5675-43ED-8A3D-4698A2F43481}">
      <dgm:prSet/>
      <dgm:spPr/>
      <dgm:t>
        <a:bodyPr/>
        <a:lstStyle/>
        <a:p>
          <a:endParaRPr lang="es-EC"/>
        </a:p>
      </dgm:t>
    </dgm:pt>
    <dgm:pt modelId="{7C64F643-1104-46E1-A605-4D4506C30FE3}" type="sibTrans" cxnId="{1D692304-5675-43ED-8A3D-4698A2F43481}">
      <dgm:prSet/>
      <dgm:spPr/>
      <dgm:t>
        <a:bodyPr/>
        <a:lstStyle/>
        <a:p>
          <a:endParaRPr lang="es-EC"/>
        </a:p>
      </dgm:t>
    </dgm:pt>
    <dgm:pt modelId="{D124A508-139F-45F3-B8E1-98E875E59925}">
      <dgm:prSet phldrT="[Texto]"/>
      <dgm:spPr/>
      <dgm:t>
        <a:bodyPr/>
        <a:lstStyle/>
        <a:p>
          <a:r>
            <a:rPr lang="es-ES" dirty="0" smtClean="0"/>
            <a:t>Microplanificación</a:t>
          </a:r>
          <a:endParaRPr lang="es-EC" dirty="0"/>
        </a:p>
      </dgm:t>
    </dgm:pt>
    <dgm:pt modelId="{343BF279-4348-484E-83C3-20186F071F93}" type="parTrans" cxnId="{669CD34B-854C-4985-AEB1-1EC63E817AA8}">
      <dgm:prSet/>
      <dgm:spPr/>
      <dgm:t>
        <a:bodyPr/>
        <a:lstStyle/>
        <a:p>
          <a:endParaRPr lang="es-EC"/>
        </a:p>
      </dgm:t>
    </dgm:pt>
    <dgm:pt modelId="{7E2641B1-7811-4212-8856-B95D8653BB1D}" type="sibTrans" cxnId="{669CD34B-854C-4985-AEB1-1EC63E817AA8}">
      <dgm:prSet/>
      <dgm:spPr/>
      <dgm:t>
        <a:bodyPr/>
        <a:lstStyle/>
        <a:p>
          <a:endParaRPr lang="es-EC"/>
        </a:p>
      </dgm:t>
    </dgm:pt>
    <dgm:pt modelId="{3E6245BA-F924-4EB8-A868-7D22CB29BE74}">
      <dgm:prSet phldrT="[Texto]"/>
      <dgm:spPr/>
      <dgm:t>
        <a:bodyPr/>
        <a:lstStyle/>
        <a:p>
          <a:r>
            <a:rPr lang="es-ES" dirty="0" smtClean="0"/>
            <a:t>Se determina las entidades presentes en el dominio de estudio</a:t>
          </a:r>
          <a:endParaRPr lang="es-EC" dirty="0"/>
        </a:p>
      </dgm:t>
    </dgm:pt>
    <dgm:pt modelId="{F313799E-6DE5-461C-B3B9-7FB8A3D5A824}" type="parTrans" cxnId="{097C17A1-3B67-4A8E-A1B2-1B38DD2A0653}">
      <dgm:prSet/>
      <dgm:spPr/>
      <dgm:t>
        <a:bodyPr/>
        <a:lstStyle/>
        <a:p>
          <a:endParaRPr lang="es-EC"/>
        </a:p>
      </dgm:t>
    </dgm:pt>
    <dgm:pt modelId="{121F653C-46F5-4E16-AAD1-5C604686A595}" type="sibTrans" cxnId="{097C17A1-3B67-4A8E-A1B2-1B38DD2A0653}">
      <dgm:prSet/>
      <dgm:spPr/>
      <dgm:t>
        <a:bodyPr/>
        <a:lstStyle/>
        <a:p>
          <a:endParaRPr lang="es-EC"/>
        </a:p>
      </dgm:t>
    </dgm:pt>
    <dgm:pt modelId="{6274AB4C-5C9B-49C3-9FDA-F1BA55107B13}" type="pres">
      <dgm:prSet presAssocID="{62C8627D-FA16-4E2D-B526-F03E4B7C9733}" presName="Name0" presStyleCnt="0">
        <dgm:presLayoutVars>
          <dgm:dir/>
          <dgm:animLvl val="lvl"/>
          <dgm:resizeHandles val="exact"/>
        </dgm:presLayoutVars>
      </dgm:prSet>
      <dgm:spPr/>
    </dgm:pt>
    <dgm:pt modelId="{B1D048B0-784D-4FAA-ABC9-F6388BC5625D}" type="pres">
      <dgm:prSet presAssocID="{62C8627D-FA16-4E2D-B526-F03E4B7C9733}" presName="tSp" presStyleCnt="0"/>
      <dgm:spPr/>
    </dgm:pt>
    <dgm:pt modelId="{9C5E3258-44E7-47CE-8A45-AF25F70FD38C}" type="pres">
      <dgm:prSet presAssocID="{62C8627D-FA16-4E2D-B526-F03E4B7C9733}" presName="bSp" presStyleCnt="0"/>
      <dgm:spPr/>
    </dgm:pt>
    <dgm:pt modelId="{AC959AAD-D208-4EB0-A77B-13336E5915EC}" type="pres">
      <dgm:prSet presAssocID="{62C8627D-FA16-4E2D-B526-F03E4B7C9733}" presName="process" presStyleCnt="0"/>
      <dgm:spPr/>
    </dgm:pt>
    <dgm:pt modelId="{D6BFD14E-3F13-4440-8FBD-5593B430A0A9}" type="pres">
      <dgm:prSet presAssocID="{3BE6FA00-C12A-4220-AF83-242751F81B4C}" presName="composite1" presStyleCnt="0"/>
      <dgm:spPr/>
    </dgm:pt>
    <dgm:pt modelId="{3617D89A-2D04-475C-B3D6-EE8185FCEEF1}" type="pres">
      <dgm:prSet presAssocID="{3BE6FA00-C12A-4220-AF83-242751F81B4C}" presName="dummyNode1" presStyleLbl="node1" presStyleIdx="0" presStyleCnt="2"/>
      <dgm:spPr/>
    </dgm:pt>
    <dgm:pt modelId="{739E47D4-71F8-40F6-96A6-583EEC0EB846}" type="pres">
      <dgm:prSet presAssocID="{3BE6FA00-C12A-4220-AF83-242751F81B4C}" presName="childNode1" presStyleLbl="bgAcc1" presStyleIdx="0" presStyleCnt="2">
        <dgm:presLayoutVars>
          <dgm:bulletEnabled val="1"/>
        </dgm:presLayoutVars>
      </dgm:prSet>
      <dgm:spPr/>
      <dgm:t>
        <a:bodyPr/>
        <a:lstStyle/>
        <a:p>
          <a:endParaRPr lang="es-EC"/>
        </a:p>
      </dgm:t>
    </dgm:pt>
    <dgm:pt modelId="{2262C31D-ACBA-43C8-B058-4FA746164EED}" type="pres">
      <dgm:prSet presAssocID="{3BE6FA00-C12A-4220-AF83-242751F81B4C}" presName="childNode1tx" presStyleLbl="bgAcc1" presStyleIdx="0" presStyleCnt="2">
        <dgm:presLayoutVars>
          <dgm:bulletEnabled val="1"/>
        </dgm:presLayoutVars>
      </dgm:prSet>
      <dgm:spPr/>
      <dgm:t>
        <a:bodyPr/>
        <a:lstStyle/>
        <a:p>
          <a:endParaRPr lang="es-EC"/>
        </a:p>
      </dgm:t>
    </dgm:pt>
    <dgm:pt modelId="{86F7416F-0684-4FDA-9DAE-DD860E38DAF3}" type="pres">
      <dgm:prSet presAssocID="{3BE6FA00-C12A-4220-AF83-242751F81B4C}" presName="parentNode1" presStyleLbl="node1" presStyleIdx="0" presStyleCnt="2">
        <dgm:presLayoutVars>
          <dgm:chMax val="1"/>
          <dgm:bulletEnabled val="1"/>
        </dgm:presLayoutVars>
      </dgm:prSet>
      <dgm:spPr/>
    </dgm:pt>
    <dgm:pt modelId="{1D72989B-C61D-432F-BD12-41DD5BC9ECB4}" type="pres">
      <dgm:prSet presAssocID="{3BE6FA00-C12A-4220-AF83-242751F81B4C}" presName="connSite1" presStyleCnt="0"/>
      <dgm:spPr/>
    </dgm:pt>
    <dgm:pt modelId="{E9021A18-7E11-447A-98F5-7E310D72B5A5}" type="pres">
      <dgm:prSet presAssocID="{F062DD8B-59C0-4416-B173-81B2D8F259D7}" presName="Name9" presStyleLbl="sibTrans2D1" presStyleIdx="0" presStyleCnt="1"/>
      <dgm:spPr/>
    </dgm:pt>
    <dgm:pt modelId="{2A03A065-ABA1-4CE2-89A2-C883F4130E85}" type="pres">
      <dgm:prSet presAssocID="{D124A508-139F-45F3-B8E1-98E875E59925}" presName="composite2" presStyleCnt="0"/>
      <dgm:spPr/>
    </dgm:pt>
    <dgm:pt modelId="{B122BB99-B69A-4D79-9987-F1A652167042}" type="pres">
      <dgm:prSet presAssocID="{D124A508-139F-45F3-B8E1-98E875E59925}" presName="dummyNode2" presStyleLbl="node1" presStyleIdx="0" presStyleCnt="2"/>
      <dgm:spPr/>
    </dgm:pt>
    <dgm:pt modelId="{5DF08AD6-A476-43EA-A07F-40209A5A88C2}" type="pres">
      <dgm:prSet presAssocID="{D124A508-139F-45F3-B8E1-98E875E59925}" presName="childNode2" presStyleLbl="bgAcc1" presStyleIdx="1" presStyleCnt="2">
        <dgm:presLayoutVars>
          <dgm:bulletEnabled val="1"/>
        </dgm:presLayoutVars>
      </dgm:prSet>
      <dgm:spPr/>
      <dgm:t>
        <a:bodyPr/>
        <a:lstStyle/>
        <a:p>
          <a:endParaRPr lang="es-EC"/>
        </a:p>
      </dgm:t>
    </dgm:pt>
    <dgm:pt modelId="{8C685263-19EB-4519-84F3-7D30BD634288}" type="pres">
      <dgm:prSet presAssocID="{D124A508-139F-45F3-B8E1-98E875E59925}" presName="childNode2tx" presStyleLbl="bgAcc1" presStyleIdx="1" presStyleCnt="2">
        <dgm:presLayoutVars>
          <dgm:bulletEnabled val="1"/>
        </dgm:presLayoutVars>
      </dgm:prSet>
      <dgm:spPr/>
      <dgm:t>
        <a:bodyPr/>
        <a:lstStyle/>
        <a:p>
          <a:endParaRPr lang="es-EC"/>
        </a:p>
      </dgm:t>
    </dgm:pt>
    <dgm:pt modelId="{04956288-0983-4818-8B63-72F90A5DD19D}" type="pres">
      <dgm:prSet presAssocID="{D124A508-139F-45F3-B8E1-98E875E59925}" presName="parentNode2" presStyleLbl="node1" presStyleIdx="1" presStyleCnt="2">
        <dgm:presLayoutVars>
          <dgm:chMax val="0"/>
          <dgm:bulletEnabled val="1"/>
        </dgm:presLayoutVars>
      </dgm:prSet>
      <dgm:spPr/>
    </dgm:pt>
    <dgm:pt modelId="{1DCF079A-0A76-443D-AA95-A4A98AE74C98}" type="pres">
      <dgm:prSet presAssocID="{D124A508-139F-45F3-B8E1-98E875E59925}" presName="connSite2" presStyleCnt="0"/>
      <dgm:spPr/>
    </dgm:pt>
  </dgm:ptLst>
  <dgm:cxnLst>
    <dgm:cxn modelId="{80866ED4-F2A7-4D3D-9BC1-1CFF06991674}" type="presOf" srcId="{3E6245BA-F924-4EB8-A868-7D22CB29BE74}" destId="{8C685263-19EB-4519-84F3-7D30BD634288}" srcOrd="1" destOrd="0" presId="urn:microsoft.com/office/officeart/2005/8/layout/hProcess4"/>
    <dgm:cxn modelId="{097C17A1-3B67-4A8E-A1B2-1B38DD2A0653}" srcId="{D124A508-139F-45F3-B8E1-98E875E59925}" destId="{3E6245BA-F924-4EB8-A868-7D22CB29BE74}" srcOrd="0" destOrd="0" parTransId="{F313799E-6DE5-461C-B3B9-7FB8A3D5A824}" sibTransId="{121F653C-46F5-4E16-AAD1-5C604686A595}"/>
    <dgm:cxn modelId="{BC9159A0-2410-423F-822D-C7673398CF66}" type="presOf" srcId="{4A08ECF6-7C81-488A-8613-E1CEE1CFB13D}" destId="{739E47D4-71F8-40F6-96A6-583EEC0EB846}" srcOrd="0" destOrd="0" presId="urn:microsoft.com/office/officeart/2005/8/layout/hProcess4"/>
    <dgm:cxn modelId="{506951D6-388F-4D1B-AA0D-2CB0D0DE7485}" type="presOf" srcId="{3BE6FA00-C12A-4220-AF83-242751F81B4C}" destId="{86F7416F-0684-4FDA-9DAE-DD860E38DAF3}" srcOrd="0" destOrd="0" presId="urn:microsoft.com/office/officeart/2005/8/layout/hProcess4"/>
    <dgm:cxn modelId="{669CD34B-854C-4985-AEB1-1EC63E817AA8}" srcId="{62C8627D-FA16-4E2D-B526-F03E4B7C9733}" destId="{D124A508-139F-45F3-B8E1-98E875E59925}" srcOrd="1" destOrd="0" parTransId="{343BF279-4348-484E-83C3-20186F071F93}" sibTransId="{7E2641B1-7811-4212-8856-B95D8653BB1D}"/>
    <dgm:cxn modelId="{71586B9B-44E1-4416-A20F-F2C676F4A75F}" type="presOf" srcId="{4A08ECF6-7C81-488A-8613-E1CEE1CFB13D}" destId="{2262C31D-ACBA-43C8-B058-4FA746164EED}" srcOrd="1" destOrd="0" presId="urn:microsoft.com/office/officeart/2005/8/layout/hProcess4"/>
    <dgm:cxn modelId="{1D692304-5675-43ED-8A3D-4698A2F43481}" srcId="{3BE6FA00-C12A-4220-AF83-242751F81B4C}" destId="{4A08ECF6-7C81-488A-8613-E1CEE1CFB13D}" srcOrd="0" destOrd="0" parTransId="{54FFFBD0-7A91-4D97-AE0C-D3855AFF0F81}" sibTransId="{7C64F643-1104-46E1-A605-4D4506C30FE3}"/>
    <dgm:cxn modelId="{ED04C589-8376-42E3-8CF3-E467864CA7EE}" type="presOf" srcId="{F062DD8B-59C0-4416-B173-81B2D8F259D7}" destId="{E9021A18-7E11-447A-98F5-7E310D72B5A5}" srcOrd="0" destOrd="0" presId="urn:microsoft.com/office/officeart/2005/8/layout/hProcess4"/>
    <dgm:cxn modelId="{74425CB2-3CE1-4534-A90D-176F71A4682C}" srcId="{62C8627D-FA16-4E2D-B526-F03E4B7C9733}" destId="{3BE6FA00-C12A-4220-AF83-242751F81B4C}" srcOrd="0" destOrd="0" parTransId="{CF9CE644-4F32-451D-9D3A-951CE5BC93E6}" sibTransId="{F062DD8B-59C0-4416-B173-81B2D8F259D7}"/>
    <dgm:cxn modelId="{4AE58873-C98B-4E46-BAE3-2A930B8BABAA}" type="presOf" srcId="{3E6245BA-F924-4EB8-A868-7D22CB29BE74}" destId="{5DF08AD6-A476-43EA-A07F-40209A5A88C2}" srcOrd="0" destOrd="0" presId="urn:microsoft.com/office/officeart/2005/8/layout/hProcess4"/>
    <dgm:cxn modelId="{5BFAC8AE-08F1-4C00-9339-640445584DB3}" type="presOf" srcId="{D124A508-139F-45F3-B8E1-98E875E59925}" destId="{04956288-0983-4818-8B63-72F90A5DD19D}" srcOrd="0" destOrd="0" presId="urn:microsoft.com/office/officeart/2005/8/layout/hProcess4"/>
    <dgm:cxn modelId="{B3866A3B-05AF-4D44-A29D-F75AE531F473}" type="presOf" srcId="{62C8627D-FA16-4E2D-B526-F03E4B7C9733}" destId="{6274AB4C-5C9B-49C3-9FDA-F1BA55107B13}" srcOrd="0" destOrd="0" presId="urn:microsoft.com/office/officeart/2005/8/layout/hProcess4"/>
    <dgm:cxn modelId="{5E547929-86DC-442B-B0A4-6909B982981D}" type="presParOf" srcId="{6274AB4C-5C9B-49C3-9FDA-F1BA55107B13}" destId="{B1D048B0-784D-4FAA-ABC9-F6388BC5625D}" srcOrd="0" destOrd="0" presId="urn:microsoft.com/office/officeart/2005/8/layout/hProcess4"/>
    <dgm:cxn modelId="{49738B86-259E-41AB-80B6-49EC83777EAF}" type="presParOf" srcId="{6274AB4C-5C9B-49C3-9FDA-F1BA55107B13}" destId="{9C5E3258-44E7-47CE-8A45-AF25F70FD38C}" srcOrd="1" destOrd="0" presId="urn:microsoft.com/office/officeart/2005/8/layout/hProcess4"/>
    <dgm:cxn modelId="{B612CF65-9341-4288-A7B1-4B8822003B05}" type="presParOf" srcId="{6274AB4C-5C9B-49C3-9FDA-F1BA55107B13}" destId="{AC959AAD-D208-4EB0-A77B-13336E5915EC}" srcOrd="2" destOrd="0" presId="urn:microsoft.com/office/officeart/2005/8/layout/hProcess4"/>
    <dgm:cxn modelId="{D27DBD62-4332-4A2A-B7AB-BAB744F4845F}" type="presParOf" srcId="{AC959AAD-D208-4EB0-A77B-13336E5915EC}" destId="{D6BFD14E-3F13-4440-8FBD-5593B430A0A9}" srcOrd="0" destOrd="0" presId="urn:microsoft.com/office/officeart/2005/8/layout/hProcess4"/>
    <dgm:cxn modelId="{640D53C8-49DB-4FE9-8D0F-4F304F5AFD43}" type="presParOf" srcId="{D6BFD14E-3F13-4440-8FBD-5593B430A0A9}" destId="{3617D89A-2D04-475C-B3D6-EE8185FCEEF1}" srcOrd="0" destOrd="0" presId="urn:microsoft.com/office/officeart/2005/8/layout/hProcess4"/>
    <dgm:cxn modelId="{9E9970F5-1ADE-48D6-8DD0-389F72B64BDC}" type="presParOf" srcId="{D6BFD14E-3F13-4440-8FBD-5593B430A0A9}" destId="{739E47D4-71F8-40F6-96A6-583EEC0EB846}" srcOrd="1" destOrd="0" presId="urn:microsoft.com/office/officeart/2005/8/layout/hProcess4"/>
    <dgm:cxn modelId="{48B99985-78D8-48B5-AA91-1A921896CD2C}" type="presParOf" srcId="{D6BFD14E-3F13-4440-8FBD-5593B430A0A9}" destId="{2262C31D-ACBA-43C8-B058-4FA746164EED}" srcOrd="2" destOrd="0" presId="urn:microsoft.com/office/officeart/2005/8/layout/hProcess4"/>
    <dgm:cxn modelId="{B9DF1BC6-3F06-4BB9-8497-D37C4F4B2030}" type="presParOf" srcId="{D6BFD14E-3F13-4440-8FBD-5593B430A0A9}" destId="{86F7416F-0684-4FDA-9DAE-DD860E38DAF3}" srcOrd="3" destOrd="0" presId="urn:microsoft.com/office/officeart/2005/8/layout/hProcess4"/>
    <dgm:cxn modelId="{9511D95F-E47E-4523-BF63-BC61A1B886F4}" type="presParOf" srcId="{D6BFD14E-3F13-4440-8FBD-5593B430A0A9}" destId="{1D72989B-C61D-432F-BD12-41DD5BC9ECB4}" srcOrd="4" destOrd="0" presId="urn:microsoft.com/office/officeart/2005/8/layout/hProcess4"/>
    <dgm:cxn modelId="{191465A3-F598-4B0D-B3E2-A2BA8C726DB1}" type="presParOf" srcId="{AC959AAD-D208-4EB0-A77B-13336E5915EC}" destId="{E9021A18-7E11-447A-98F5-7E310D72B5A5}" srcOrd="1" destOrd="0" presId="urn:microsoft.com/office/officeart/2005/8/layout/hProcess4"/>
    <dgm:cxn modelId="{62792BE2-4BC3-45D5-981A-CA37E5371BF1}" type="presParOf" srcId="{AC959AAD-D208-4EB0-A77B-13336E5915EC}" destId="{2A03A065-ABA1-4CE2-89A2-C883F4130E85}" srcOrd="2" destOrd="0" presId="urn:microsoft.com/office/officeart/2005/8/layout/hProcess4"/>
    <dgm:cxn modelId="{A26F228D-E7F4-4089-9FD4-C07623836C4A}" type="presParOf" srcId="{2A03A065-ABA1-4CE2-89A2-C883F4130E85}" destId="{B122BB99-B69A-4D79-9987-F1A652167042}" srcOrd="0" destOrd="0" presId="urn:microsoft.com/office/officeart/2005/8/layout/hProcess4"/>
    <dgm:cxn modelId="{FC71F616-D252-4B41-88FB-4F2D98033732}" type="presParOf" srcId="{2A03A065-ABA1-4CE2-89A2-C883F4130E85}" destId="{5DF08AD6-A476-43EA-A07F-40209A5A88C2}" srcOrd="1" destOrd="0" presId="urn:microsoft.com/office/officeart/2005/8/layout/hProcess4"/>
    <dgm:cxn modelId="{2AEABB70-185D-42CF-BDB7-F774165BA6BB}" type="presParOf" srcId="{2A03A065-ABA1-4CE2-89A2-C883F4130E85}" destId="{8C685263-19EB-4519-84F3-7D30BD634288}" srcOrd="2" destOrd="0" presId="urn:microsoft.com/office/officeart/2005/8/layout/hProcess4"/>
    <dgm:cxn modelId="{D5097993-D287-4140-9DD1-A438C6EA4427}" type="presParOf" srcId="{2A03A065-ABA1-4CE2-89A2-C883F4130E85}" destId="{04956288-0983-4818-8B63-72F90A5DD19D}" srcOrd="3" destOrd="0" presId="urn:microsoft.com/office/officeart/2005/8/layout/hProcess4"/>
    <dgm:cxn modelId="{4522C93D-9DD2-4E08-A5E9-F7FF3720424C}" type="presParOf" srcId="{2A03A065-ABA1-4CE2-89A2-C883F4130E85}" destId="{1DCF079A-0A76-443D-AA95-A4A98AE74C98}"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A698CD-31AC-4E72-BEB8-4FD78F0241AF}"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s-EC"/>
        </a:p>
      </dgm:t>
    </dgm:pt>
    <dgm:pt modelId="{29902083-44BF-4C79-B146-948F9214161C}">
      <dgm:prSet phldrT="[Texto]" custT="1"/>
      <dgm:spPr/>
      <dgm:t>
        <a:bodyPr/>
        <a:lstStyle/>
        <a:p>
          <a:pPr algn="just"/>
          <a:r>
            <a:rPr lang="es-ES" sz="1600" dirty="0" smtClean="0"/>
            <a:t>En base a la información extraída por el diálogo es posible generar un texto claro, sencillo y ordenado que está compuesto por ideas correctamente enlazadas y que permiten al lector un entendimiento general del estudio que un investigador pretenda comunicar permitiendo demostrar y aceptar la hipótesis planteada.</a:t>
          </a:r>
          <a:endParaRPr lang="es-EC" sz="1600" dirty="0"/>
        </a:p>
      </dgm:t>
    </dgm:pt>
    <dgm:pt modelId="{3FB60268-51C1-41E9-83F6-60BAB0DDA9E8}" type="parTrans" cxnId="{310A6B86-3E10-4EC9-AAF0-3CE169CFF475}">
      <dgm:prSet/>
      <dgm:spPr/>
      <dgm:t>
        <a:bodyPr/>
        <a:lstStyle/>
        <a:p>
          <a:pPr algn="just"/>
          <a:endParaRPr lang="es-EC"/>
        </a:p>
      </dgm:t>
    </dgm:pt>
    <dgm:pt modelId="{D74BC1F8-AD82-4B53-80F0-B2BC51D299BF}" type="sibTrans" cxnId="{310A6B86-3E10-4EC9-AAF0-3CE169CFF475}">
      <dgm:prSet/>
      <dgm:spPr/>
      <dgm:t>
        <a:bodyPr/>
        <a:lstStyle/>
        <a:p>
          <a:pPr algn="just"/>
          <a:endParaRPr lang="es-EC"/>
        </a:p>
      </dgm:t>
    </dgm:pt>
    <dgm:pt modelId="{2DF35422-7912-460E-81E0-0223FC27B134}">
      <dgm:prSet phldrT="[Texto]" custT="1"/>
      <dgm:spPr/>
      <dgm:t>
        <a:bodyPr/>
        <a:lstStyle/>
        <a:p>
          <a:pPr algn="just"/>
          <a:r>
            <a:rPr lang="es-ES" sz="1600" dirty="0" smtClean="0"/>
            <a:t>La validación del modelo a través del prototipo que fue analizado y corroborado por investigadores experimentados y por estudiantes de investigación permitió comprobar que los procesos de la generación del lenguaje natural y los sistemas de tutoría inteligente combinados, facilitan al escritor del artículo científico enfocarse en lo que quiere comunicar, sin tener la necesidad de concentrarse en la determinación del contenido y la estructuración del discurso.</a:t>
          </a:r>
          <a:endParaRPr lang="es-EC" sz="1600" dirty="0"/>
        </a:p>
      </dgm:t>
    </dgm:pt>
    <dgm:pt modelId="{394FDABF-198F-4B73-B3A0-341770AFCAE5}" type="parTrans" cxnId="{D6DE3CBE-6F2D-4BF3-A83B-F3CA2E1D1946}">
      <dgm:prSet/>
      <dgm:spPr/>
      <dgm:t>
        <a:bodyPr/>
        <a:lstStyle/>
        <a:p>
          <a:pPr algn="just"/>
          <a:endParaRPr lang="es-EC"/>
        </a:p>
      </dgm:t>
    </dgm:pt>
    <dgm:pt modelId="{AE932C5B-9327-4208-B5DF-0FBE14F662E7}" type="sibTrans" cxnId="{D6DE3CBE-6F2D-4BF3-A83B-F3CA2E1D1946}">
      <dgm:prSet/>
      <dgm:spPr/>
      <dgm:t>
        <a:bodyPr/>
        <a:lstStyle/>
        <a:p>
          <a:pPr algn="just"/>
          <a:endParaRPr lang="es-EC"/>
        </a:p>
      </dgm:t>
    </dgm:pt>
    <dgm:pt modelId="{79A7CA25-E24A-48F9-87B0-39DA953EC413}" type="pres">
      <dgm:prSet presAssocID="{5DA698CD-31AC-4E72-BEB8-4FD78F0241AF}" presName="diagram" presStyleCnt="0">
        <dgm:presLayoutVars>
          <dgm:dir/>
          <dgm:resizeHandles val="exact"/>
        </dgm:presLayoutVars>
      </dgm:prSet>
      <dgm:spPr/>
    </dgm:pt>
    <dgm:pt modelId="{1602D03A-969C-4A5A-9DEF-C88EE36F34A4}" type="pres">
      <dgm:prSet presAssocID="{29902083-44BF-4C79-B146-948F9214161C}" presName="node" presStyleLbl="node1" presStyleIdx="0" presStyleCnt="2">
        <dgm:presLayoutVars>
          <dgm:bulletEnabled val="1"/>
        </dgm:presLayoutVars>
      </dgm:prSet>
      <dgm:spPr/>
      <dgm:t>
        <a:bodyPr/>
        <a:lstStyle/>
        <a:p>
          <a:endParaRPr lang="es-EC"/>
        </a:p>
      </dgm:t>
    </dgm:pt>
    <dgm:pt modelId="{9DE9E4B8-8BE1-41AE-B770-D4C0083AB009}" type="pres">
      <dgm:prSet presAssocID="{D74BC1F8-AD82-4B53-80F0-B2BC51D299BF}" presName="sibTrans" presStyleCnt="0"/>
      <dgm:spPr/>
    </dgm:pt>
    <dgm:pt modelId="{102E8085-8E5C-4B81-9D2B-C60AD257CF71}" type="pres">
      <dgm:prSet presAssocID="{2DF35422-7912-460E-81E0-0223FC27B134}" presName="node" presStyleLbl="node1" presStyleIdx="1" presStyleCnt="2">
        <dgm:presLayoutVars>
          <dgm:bulletEnabled val="1"/>
        </dgm:presLayoutVars>
      </dgm:prSet>
      <dgm:spPr/>
      <dgm:t>
        <a:bodyPr/>
        <a:lstStyle/>
        <a:p>
          <a:endParaRPr lang="es-EC"/>
        </a:p>
      </dgm:t>
    </dgm:pt>
  </dgm:ptLst>
  <dgm:cxnLst>
    <dgm:cxn modelId="{58796577-73AC-4914-8E98-F6EB2E9CCE15}" type="presOf" srcId="{5DA698CD-31AC-4E72-BEB8-4FD78F0241AF}" destId="{79A7CA25-E24A-48F9-87B0-39DA953EC413}" srcOrd="0" destOrd="0" presId="urn:microsoft.com/office/officeart/2005/8/layout/default"/>
    <dgm:cxn modelId="{3EC9244D-63DA-4274-B72D-821F04C048F8}" type="presOf" srcId="{29902083-44BF-4C79-B146-948F9214161C}" destId="{1602D03A-969C-4A5A-9DEF-C88EE36F34A4}" srcOrd="0" destOrd="0" presId="urn:microsoft.com/office/officeart/2005/8/layout/default"/>
    <dgm:cxn modelId="{D6DE3CBE-6F2D-4BF3-A83B-F3CA2E1D1946}" srcId="{5DA698CD-31AC-4E72-BEB8-4FD78F0241AF}" destId="{2DF35422-7912-460E-81E0-0223FC27B134}" srcOrd="1" destOrd="0" parTransId="{394FDABF-198F-4B73-B3A0-341770AFCAE5}" sibTransId="{AE932C5B-9327-4208-B5DF-0FBE14F662E7}"/>
    <dgm:cxn modelId="{B6CC219B-3C72-4C97-A86A-19883890780D}" type="presOf" srcId="{2DF35422-7912-460E-81E0-0223FC27B134}" destId="{102E8085-8E5C-4B81-9D2B-C60AD257CF71}" srcOrd="0" destOrd="0" presId="urn:microsoft.com/office/officeart/2005/8/layout/default"/>
    <dgm:cxn modelId="{310A6B86-3E10-4EC9-AAF0-3CE169CFF475}" srcId="{5DA698CD-31AC-4E72-BEB8-4FD78F0241AF}" destId="{29902083-44BF-4C79-B146-948F9214161C}" srcOrd="0" destOrd="0" parTransId="{3FB60268-51C1-41E9-83F6-60BAB0DDA9E8}" sibTransId="{D74BC1F8-AD82-4B53-80F0-B2BC51D299BF}"/>
    <dgm:cxn modelId="{B9A79A26-EB73-4E5C-B40A-69E56437F587}" type="presParOf" srcId="{79A7CA25-E24A-48F9-87B0-39DA953EC413}" destId="{1602D03A-969C-4A5A-9DEF-C88EE36F34A4}" srcOrd="0" destOrd="0" presId="urn:microsoft.com/office/officeart/2005/8/layout/default"/>
    <dgm:cxn modelId="{9A32EFEA-A40A-4E61-A1DC-560A82AD8242}" type="presParOf" srcId="{79A7CA25-E24A-48F9-87B0-39DA953EC413}" destId="{9DE9E4B8-8BE1-41AE-B770-D4C0083AB009}" srcOrd="1" destOrd="0" presId="urn:microsoft.com/office/officeart/2005/8/layout/default"/>
    <dgm:cxn modelId="{F2EB7EA2-351E-48F7-8241-873FACFFDC1C}" type="presParOf" srcId="{79A7CA25-E24A-48F9-87B0-39DA953EC413}" destId="{102E8085-8E5C-4B81-9D2B-C60AD257CF71}"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6EF97F-3EBD-425A-B81F-5058180F6E84}" type="doc">
      <dgm:prSet loTypeId="urn:microsoft.com/office/officeart/2005/8/layout/hList6" loCatId="list" qsTypeId="urn:microsoft.com/office/officeart/2005/8/quickstyle/simple5" qsCatId="simple" csTypeId="urn:microsoft.com/office/officeart/2005/8/colors/accent1_1" csCatId="accent1" phldr="1"/>
      <dgm:spPr/>
      <dgm:t>
        <a:bodyPr/>
        <a:lstStyle/>
        <a:p>
          <a:endParaRPr lang="es-EC"/>
        </a:p>
      </dgm:t>
    </dgm:pt>
    <dgm:pt modelId="{F1DF620A-DF62-470B-8019-06008A1B72F9}">
      <dgm:prSet phldrT="[Texto]"/>
      <dgm:spPr/>
      <dgm:t>
        <a:bodyPr/>
        <a:lstStyle/>
        <a:p>
          <a:pPr algn="just"/>
          <a:r>
            <a:rPr lang="es-ES" dirty="0" smtClean="0"/>
            <a:t>Se propone el estudio de más patrones en los que se tome en cuenta el entendimiento de sus lectores, por ejemplo, el orden de las secciones ayudan al entendimiento de los lectores debido a que en el flujo de la escritura, el hecho de que una sección anteceda a otra, aporta información a la siguiente sección, de esta manera, se facilita la lectura y con ello el entendimiento. Así mismo, se debe tener en cuenta la facilidad de la lectura, para no caer en el aburrimiento de los lectores.</a:t>
          </a:r>
          <a:endParaRPr lang="es-EC" dirty="0"/>
        </a:p>
      </dgm:t>
    </dgm:pt>
    <dgm:pt modelId="{7D639FDF-C3C1-4866-8065-E9516EDAE85D}" type="parTrans" cxnId="{A8DC22B8-242F-4F76-B83D-32B3CB634E0A}">
      <dgm:prSet/>
      <dgm:spPr/>
      <dgm:t>
        <a:bodyPr/>
        <a:lstStyle/>
        <a:p>
          <a:endParaRPr lang="es-EC"/>
        </a:p>
      </dgm:t>
    </dgm:pt>
    <dgm:pt modelId="{CAF26C05-C3BB-4EA0-A1EA-ADA3651D1A2E}" type="sibTrans" cxnId="{A8DC22B8-242F-4F76-B83D-32B3CB634E0A}">
      <dgm:prSet/>
      <dgm:spPr/>
      <dgm:t>
        <a:bodyPr/>
        <a:lstStyle/>
        <a:p>
          <a:endParaRPr lang="es-EC"/>
        </a:p>
      </dgm:t>
    </dgm:pt>
    <dgm:pt modelId="{36ECF96D-CD9C-44E4-8618-D8D2F0DEB6D0}" type="pres">
      <dgm:prSet presAssocID="{416EF97F-3EBD-425A-B81F-5058180F6E84}" presName="Name0" presStyleCnt="0">
        <dgm:presLayoutVars>
          <dgm:dir/>
          <dgm:resizeHandles val="exact"/>
        </dgm:presLayoutVars>
      </dgm:prSet>
      <dgm:spPr/>
    </dgm:pt>
    <dgm:pt modelId="{9CC3F3FB-8D5E-4FCD-883F-31A48C02C771}" type="pres">
      <dgm:prSet presAssocID="{F1DF620A-DF62-470B-8019-06008A1B72F9}" presName="node" presStyleLbl="node1" presStyleIdx="0" presStyleCnt="1">
        <dgm:presLayoutVars>
          <dgm:bulletEnabled val="1"/>
        </dgm:presLayoutVars>
      </dgm:prSet>
      <dgm:spPr/>
      <dgm:t>
        <a:bodyPr/>
        <a:lstStyle/>
        <a:p>
          <a:endParaRPr lang="es-EC"/>
        </a:p>
      </dgm:t>
    </dgm:pt>
  </dgm:ptLst>
  <dgm:cxnLst>
    <dgm:cxn modelId="{ECB3AA9C-1514-4F60-8E53-01B68655A82C}" type="presOf" srcId="{F1DF620A-DF62-470B-8019-06008A1B72F9}" destId="{9CC3F3FB-8D5E-4FCD-883F-31A48C02C771}" srcOrd="0" destOrd="0" presId="urn:microsoft.com/office/officeart/2005/8/layout/hList6"/>
    <dgm:cxn modelId="{A8DC22B8-242F-4F76-B83D-32B3CB634E0A}" srcId="{416EF97F-3EBD-425A-B81F-5058180F6E84}" destId="{F1DF620A-DF62-470B-8019-06008A1B72F9}" srcOrd="0" destOrd="0" parTransId="{7D639FDF-C3C1-4866-8065-E9516EDAE85D}" sibTransId="{CAF26C05-C3BB-4EA0-A1EA-ADA3651D1A2E}"/>
    <dgm:cxn modelId="{217DF9E2-0E3C-45BF-9AAB-9EF390ECB102}" type="presOf" srcId="{416EF97F-3EBD-425A-B81F-5058180F6E84}" destId="{36ECF96D-CD9C-44E4-8618-D8D2F0DEB6D0}" srcOrd="0" destOrd="0" presId="urn:microsoft.com/office/officeart/2005/8/layout/hList6"/>
    <dgm:cxn modelId="{2C8DE723-3726-4068-A1ED-BE8A3F6D31AE}" type="presParOf" srcId="{36ECF96D-CD9C-44E4-8618-D8D2F0DEB6D0}" destId="{9CC3F3FB-8D5E-4FCD-883F-31A48C02C771}"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017A8-406D-4FE3-841B-81D6A31FA75C}">
      <dsp:nvSpPr>
        <dsp:cNvPr id="0" name=""/>
        <dsp:cNvSpPr/>
      </dsp:nvSpPr>
      <dsp:spPr>
        <a:xfrm>
          <a:off x="0" y="311659"/>
          <a:ext cx="7857565" cy="8505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834" tIns="312420" rIns="609834" bIns="106680" numCol="1" spcCol="1270" anchor="t" anchorCtr="0">
          <a:noAutofit/>
        </a:bodyPr>
        <a:lstStyle/>
        <a:p>
          <a:pPr marL="114300" lvl="1" indent="-114300" algn="just" defTabSz="666750">
            <a:lnSpc>
              <a:spcPct val="90000"/>
            </a:lnSpc>
            <a:spcBef>
              <a:spcPct val="0"/>
            </a:spcBef>
            <a:spcAft>
              <a:spcPct val="15000"/>
            </a:spcAft>
            <a:buChar char="••"/>
          </a:pPr>
          <a:r>
            <a:rPr lang="es-ES" sz="1500" kern="1200" dirty="0" smtClean="0"/>
            <a:t>Construir un modelo de tutoría asistida por computador para la redacción de artículos científicos, mediante el Procesamiento de Lenguaje Natural.</a:t>
          </a:r>
          <a:endParaRPr lang="es-EC" sz="1500" kern="1200" dirty="0"/>
        </a:p>
      </dsp:txBody>
      <dsp:txXfrm>
        <a:off x="0" y="311659"/>
        <a:ext cx="7857565" cy="850500"/>
      </dsp:txXfrm>
    </dsp:sp>
    <dsp:sp modelId="{554E5B92-35C4-45CF-B672-31ED1E097BAF}">
      <dsp:nvSpPr>
        <dsp:cNvPr id="0" name=""/>
        <dsp:cNvSpPr/>
      </dsp:nvSpPr>
      <dsp:spPr>
        <a:xfrm>
          <a:off x="392878" y="90259"/>
          <a:ext cx="5500295" cy="44280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7898" tIns="0" rIns="207898" bIns="0" numCol="1" spcCol="1270" anchor="ctr" anchorCtr="0">
          <a:noAutofit/>
        </a:bodyPr>
        <a:lstStyle/>
        <a:p>
          <a:pPr lvl="0" algn="l" defTabSz="666750">
            <a:lnSpc>
              <a:spcPct val="90000"/>
            </a:lnSpc>
            <a:spcBef>
              <a:spcPct val="0"/>
            </a:spcBef>
            <a:spcAft>
              <a:spcPct val="35000"/>
            </a:spcAft>
          </a:pPr>
          <a:r>
            <a:rPr lang="es-ES" sz="1500" kern="1200" dirty="0" smtClean="0"/>
            <a:t>Objetivo General</a:t>
          </a:r>
          <a:endParaRPr lang="es-EC" sz="1500" kern="1200" dirty="0"/>
        </a:p>
      </dsp:txBody>
      <dsp:txXfrm>
        <a:off x="414494" y="111875"/>
        <a:ext cx="5457063" cy="399568"/>
      </dsp:txXfrm>
    </dsp:sp>
    <dsp:sp modelId="{BC8D0785-E623-4CDF-B900-4ED689138B9A}">
      <dsp:nvSpPr>
        <dsp:cNvPr id="0" name=""/>
        <dsp:cNvSpPr/>
      </dsp:nvSpPr>
      <dsp:spPr>
        <a:xfrm>
          <a:off x="0" y="1464559"/>
          <a:ext cx="7857565" cy="3402000"/>
        </a:xfrm>
        <a:prstGeom prst="rect">
          <a:avLst/>
        </a:prstGeom>
        <a:solidFill>
          <a:schemeClr val="lt1">
            <a:alpha val="90000"/>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834" tIns="312420" rIns="609834" bIns="106680" numCol="1" spcCol="1270" anchor="t" anchorCtr="0">
          <a:noAutofit/>
        </a:bodyPr>
        <a:lstStyle/>
        <a:p>
          <a:pPr marL="114300" lvl="1" indent="-114300" algn="just" defTabSz="666750">
            <a:lnSpc>
              <a:spcPct val="90000"/>
            </a:lnSpc>
            <a:spcBef>
              <a:spcPct val="0"/>
            </a:spcBef>
            <a:spcAft>
              <a:spcPct val="15000"/>
            </a:spcAft>
            <a:buChar char="••"/>
          </a:pPr>
          <a:r>
            <a:rPr lang="es-ES" sz="1500" kern="1200" dirty="0" smtClean="0"/>
            <a:t>Identificar patrones en la estructuración de la escritura retórica de los artículos científicos para formalizar un modelo organizado de expresiones.</a:t>
          </a:r>
          <a:endParaRPr lang="es-EC" sz="1500" kern="1200" dirty="0"/>
        </a:p>
        <a:p>
          <a:pPr marL="114300" lvl="1" indent="-114300" algn="just" defTabSz="666750">
            <a:lnSpc>
              <a:spcPct val="90000"/>
            </a:lnSpc>
            <a:spcBef>
              <a:spcPct val="0"/>
            </a:spcBef>
            <a:spcAft>
              <a:spcPct val="15000"/>
            </a:spcAft>
            <a:buChar char="••"/>
          </a:pPr>
          <a:r>
            <a:rPr lang="es-ES" sz="1500" kern="1200" dirty="0" smtClean="0"/>
            <a:t>Determinar las entidades utilizadas en las secciones identificadas en la estructuración de la escritura retórica de los artículos científicos.</a:t>
          </a:r>
          <a:endParaRPr lang="es-EC" sz="1500" kern="1200" dirty="0"/>
        </a:p>
        <a:p>
          <a:pPr marL="114300" lvl="1" indent="-114300" algn="just" defTabSz="666750">
            <a:lnSpc>
              <a:spcPct val="90000"/>
            </a:lnSpc>
            <a:spcBef>
              <a:spcPct val="0"/>
            </a:spcBef>
            <a:spcAft>
              <a:spcPct val="15000"/>
            </a:spcAft>
            <a:buChar char="••"/>
          </a:pPr>
          <a:r>
            <a:rPr lang="es-ES" sz="1500" kern="1200" dirty="0" smtClean="0"/>
            <a:t>Identificar patrones de términos que conectan las secciones identificadas en la estructuración de los artículos según la teoría de la estructuración retórica.</a:t>
          </a:r>
          <a:endParaRPr lang="es-EC" sz="1500" kern="1200" dirty="0"/>
        </a:p>
        <a:p>
          <a:pPr marL="114300" lvl="1" indent="-114300" algn="just" defTabSz="666750">
            <a:lnSpc>
              <a:spcPct val="90000"/>
            </a:lnSpc>
            <a:spcBef>
              <a:spcPct val="0"/>
            </a:spcBef>
            <a:spcAft>
              <a:spcPct val="15000"/>
            </a:spcAft>
            <a:buChar char="••"/>
          </a:pPr>
          <a:r>
            <a:rPr lang="es-ES" sz="1500" kern="1200" dirty="0" smtClean="0"/>
            <a:t>Diseñar un árbol de preguntas relacionadas con los patrones lingüísticos identificados.</a:t>
          </a:r>
          <a:endParaRPr lang="es-EC" sz="1500" kern="1200" dirty="0"/>
        </a:p>
        <a:p>
          <a:pPr marL="114300" lvl="1" indent="-114300" algn="just" defTabSz="666750">
            <a:lnSpc>
              <a:spcPct val="90000"/>
            </a:lnSpc>
            <a:spcBef>
              <a:spcPct val="0"/>
            </a:spcBef>
            <a:spcAft>
              <a:spcPct val="15000"/>
            </a:spcAft>
            <a:buChar char="••"/>
          </a:pPr>
          <a:r>
            <a:rPr lang="es-ES" sz="1500" kern="1200" smtClean="0"/>
            <a:t>Estructurar las respuestas obtenidas del árbol de preguntas para la formulación de sugerencias en la realización del contenido.</a:t>
          </a:r>
          <a:endParaRPr lang="es-EC" sz="1500" kern="1200"/>
        </a:p>
        <a:p>
          <a:pPr marL="114300" lvl="1" indent="-114300" algn="just" defTabSz="666750">
            <a:lnSpc>
              <a:spcPct val="90000"/>
            </a:lnSpc>
            <a:spcBef>
              <a:spcPct val="0"/>
            </a:spcBef>
            <a:spcAft>
              <a:spcPct val="15000"/>
            </a:spcAft>
            <a:buChar char="••"/>
          </a:pPr>
          <a:r>
            <a:rPr lang="es-ES" sz="1500" kern="1200" dirty="0" smtClean="0"/>
            <a:t>Construir un prototipo que facilite la escritura del resumen del artículo científico.</a:t>
          </a:r>
          <a:endParaRPr lang="es-EC" sz="1500" kern="1200" dirty="0"/>
        </a:p>
        <a:p>
          <a:pPr marL="114300" lvl="1" indent="-114300" algn="just" defTabSz="666750">
            <a:lnSpc>
              <a:spcPct val="90000"/>
            </a:lnSpc>
            <a:spcBef>
              <a:spcPct val="0"/>
            </a:spcBef>
            <a:spcAft>
              <a:spcPct val="15000"/>
            </a:spcAft>
            <a:buChar char="••"/>
          </a:pPr>
          <a:r>
            <a:rPr lang="es-ES" sz="1500" kern="1200" dirty="0" smtClean="0"/>
            <a:t>Validar el prototipo con investigadores del Grupo de Investigación en Modelos de Producción de Software e Industria Inteligente (</a:t>
          </a:r>
          <a:r>
            <a:rPr lang="es-ES" sz="1500" kern="1200" dirty="0" err="1" smtClean="0"/>
            <a:t>GrIMPSOFTII</a:t>
          </a:r>
          <a:r>
            <a:rPr lang="es-ES" sz="1500" kern="1200" dirty="0" smtClean="0"/>
            <a:t>).</a:t>
          </a:r>
          <a:endParaRPr lang="es-EC" sz="1500" kern="1200" dirty="0"/>
        </a:p>
      </dsp:txBody>
      <dsp:txXfrm>
        <a:off x="0" y="1464559"/>
        <a:ext cx="7857565" cy="3402000"/>
      </dsp:txXfrm>
    </dsp:sp>
    <dsp:sp modelId="{DF4D623E-5FD4-484F-B43A-462A71344814}">
      <dsp:nvSpPr>
        <dsp:cNvPr id="0" name=""/>
        <dsp:cNvSpPr/>
      </dsp:nvSpPr>
      <dsp:spPr>
        <a:xfrm>
          <a:off x="392878" y="1243159"/>
          <a:ext cx="5500295" cy="442800"/>
        </a:xfrm>
        <a:prstGeom prst="round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7898" tIns="0" rIns="207898" bIns="0" numCol="1" spcCol="1270" anchor="ctr" anchorCtr="0">
          <a:noAutofit/>
        </a:bodyPr>
        <a:lstStyle/>
        <a:p>
          <a:pPr lvl="0" algn="l" defTabSz="666750">
            <a:lnSpc>
              <a:spcPct val="90000"/>
            </a:lnSpc>
            <a:spcBef>
              <a:spcPct val="0"/>
            </a:spcBef>
            <a:spcAft>
              <a:spcPct val="35000"/>
            </a:spcAft>
          </a:pPr>
          <a:r>
            <a:rPr lang="es-ES" sz="1500" kern="1200" dirty="0" smtClean="0"/>
            <a:t>Objetivos Específicos</a:t>
          </a:r>
          <a:endParaRPr lang="es-EC" sz="1500" kern="1200" dirty="0"/>
        </a:p>
      </dsp:txBody>
      <dsp:txXfrm>
        <a:off x="414494" y="1264775"/>
        <a:ext cx="5457063"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559D6-0E9C-4F30-92A3-745059CAE916}">
      <dsp:nvSpPr>
        <dsp:cNvPr id="0" name=""/>
        <dsp:cNvSpPr/>
      </dsp:nvSpPr>
      <dsp:spPr>
        <a:xfrm>
          <a:off x="376822" y="1598"/>
          <a:ext cx="2412053" cy="144723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0" i="0" kern="1200" dirty="0"/>
            <a:t>1. Definición de criterios de inclusión y exclusión.</a:t>
          </a:r>
          <a:endParaRPr lang="es-EC" sz="2100" kern="1200" dirty="0"/>
        </a:p>
      </dsp:txBody>
      <dsp:txXfrm>
        <a:off x="419210" y="43986"/>
        <a:ext cx="2327277" cy="1362455"/>
      </dsp:txXfrm>
    </dsp:sp>
    <dsp:sp modelId="{6C4C9EBD-209F-45A5-8497-953FE949DDB6}">
      <dsp:nvSpPr>
        <dsp:cNvPr id="0" name=""/>
        <dsp:cNvSpPr/>
      </dsp:nvSpPr>
      <dsp:spPr>
        <a:xfrm>
          <a:off x="3001136" y="426119"/>
          <a:ext cx="511355" cy="598189"/>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a:off x="3001136" y="545757"/>
        <a:ext cx="357949" cy="358913"/>
      </dsp:txXfrm>
    </dsp:sp>
    <dsp:sp modelId="{ACC40054-6E51-4B7C-AD90-724DA324C57E}">
      <dsp:nvSpPr>
        <dsp:cNvPr id="0" name=""/>
        <dsp:cNvSpPr/>
      </dsp:nvSpPr>
      <dsp:spPr>
        <a:xfrm>
          <a:off x="3753696" y="1598"/>
          <a:ext cx="2412053" cy="144723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0" i="0" kern="1200"/>
            <a:t>2. Selección de Literatura Base</a:t>
          </a:r>
          <a:endParaRPr lang="es-EC" sz="2100" kern="1200"/>
        </a:p>
      </dsp:txBody>
      <dsp:txXfrm>
        <a:off x="3796084" y="43986"/>
        <a:ext cx="2327277" cy="1362455"/>
      </dsp:txXfrm>
    </dsp:sp>
    <dsp:sp modelId="{69FDCB06-0C87-46B1-AF7E-EE173C19EEDE}">
      <dsp:nvSpPr>
        <dsp:cNvPr id="0" name=""/>
        <dsp:cNvSpPr/>
      </dsp:nvSpPr>
      <dsp:spPr>
        <a:xfrm>
          <a:off x="6378010" y="426119"/>
          <a:ext cx="511355" cy="598189"/>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a:off x="6378010" y="545757"/>
        <a:ext cx="357949" cy="358913"/>
      </dsp:txXfrm>
    </dsp:sp>
    <dsp:sp modelId="{5F497F40-C6D3-40E5-A421-667F5B51BD0E}">
      <dsp:nvSpPr>
        <dsp:cNvPr id="0" name=""/>
        <dsp:cNvSpPr/>
      </dsp:nvSpPr>
      <dsp:spPr>
        <a:xfrm>
          <a:off x="7130571" y="1598"/>
          <a:ext cx="2412053" cy="144723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0" i="0" kern="1200"/>
            <a:t>3. Validación cruzada</a:t>
          </a:r>
          <a:endParaRPr lang="es-EC" sz="2100" kern="1200"/>
        </a:p>
      </dsp:txBody>
      <dsp:txXfrm>
        <a:off x="7172959" y="43986"/>
        <a:ext cx="2327277" cy="1362455"/>
      </dsp:txXfrm>
    </dsp:sp>
    <dsp:sp modelId="{4CDFFE3A-A324-4CAC-83F7-C398AD6A2C73}">
      <dsp:nvSpPr>
        <dsp:cNvPr id="0" name=""/>
        <dsp:cNvSpPr/>
      </dsp:nvSpPr>
      <dsp:spPr>
        <a:xfrm rot="5400000">
          <a:off x="8080920" y="1617673"/>
          <a:ext cx="511355" cy="598189"/>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rot="-5400000">
        <a:off x="8157141" y="1661090"/>
        <a:ext cx="358913" cy="357949"/>
      </dsp:txXfrm>
    </dsp:sp>
    <dsp:sp modelId="{27024BD3-94F0-4EBB-A76F-15F79DC888FD}">
      <dsp:nvSpPr>
        <dsp:cNvPr id="0" name=""/>
        <dsp:cNvSpPr/>
      </dsp:nvSpPr>
      <dsp:spPr>
        <a:xfrm>
          <a:off x="7130571" y="2413651"/>
          <a:ext cx="2412053" cy="144723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0" i="0" kern="1200"/>
            <a:t>4. Pilotaje y definición de la cadena de búsqueda </a:t>
          </a:r>
          <a:endParaRPr lang="es-EC" sz="2100" kern="1200"/>
        </a:p>
      </dsp:txBody>
      <dsp:txXfrm>
        <a:off x="7172959" y="2456039"/>
        <a:ext cx="2327277" cy="1362455"/>
      </dsp:txXfrm>
    </dsp:sp>
    <dsp:sp modelId="{A9C84E08-41DD-4D7E-9402-DAED169DA6DE}">
      <dsp:nvSpPr>
        <dsp:cNvPr id="0" name=""/>
        <dsp:cNvSpPr/>
      </dsp:nvSpPr>
      <dsp:spPr>
        <a:xfrm rot="10800000">
          <a:off x="6406955" y="2838172"/>
          <a:ext cx="511355" cy="598189"/>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rot="10800000">
        <a:off x="6560361" y="2957810"/>
        <a:ext cx="357949" cy="358913"/>
      </dsp:txXfrm>
    </dsp:sp>
    <dsp:sp modelId="{0799E92F-7444-45E6-A379-4FEE4397DE31}">
      <dsp:nvSpPr>
        <dsp:cNvPr id="0" name=""/>
        <dsp:cNvSpPr/>
      </dsp:nvSpPr>
      <dsp:spPr>
        <a:xfrm>
          <a:off x="3753696" y="2413651"/>
          <a:ext cx="2412053" cy="144723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0" i="0" kern="1200"/>
            <a:t>5. Búsqueda de estudios candidatos</a:t>
          </a:r>
          <a:endParaRPr lang="es-EC" sz="2100" kern="1200"/>
        </a:p>
      </dsp:txBody>
      <dsp:txXfrm>
        <a:off x="3796084" y="2456039"/>
        <a:ext cx="2327277" cy="1362455"/>
      </dsp:txXfrm>
    </dsp:sp>
    <dsp:sp modelId="{565D8AF5-F1C4-49E6-85AF-35D4C1B8E856}">
      <dsp:nvSpPr>
        <dsp:cNvPr id="0" name=""/>
        <dsp:cNvSpPr/>
      </dsp:nvSpPr>
      <dsp:spPr>
        <a:xfrm rot="10800000">
          <a:off x="3030081" y="2838172"/>
          <a:ext cx="511355" cy="598189"/>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rot="10800000">
        <a:off x="3183487" y="2957810"/>
        <a:ext cx="357949" cy="358913"/>
      </dsp:txXfrm>
    </dsp:sp>
    <dsp:sp modelId="{9888653C-B408-4EA5-B869-F93188A76360}">
      <dsp:nvSpPr>
        <dsp:cNvPr id="0" name=""/>
        <dsp:cNvSpPr/>
      </dsp:nvSpPr>
      <dsp:spPr>
        <a:xfrm>
          <a:off x="376822" y="2413651"/>
          <a:ext cx="2412053" cy="144723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b="0" i="0" kern="1200"/>
            <a:t>6. Depuración de Estudios</a:t>
          </a:r>
          <a:endParaRPr lang="es-EC" sz="2100" kern="1200"/>
        </a:p>
      </dsp:txBody>
      <dsp:txXfrm>
        <a:off x="419210" y="2456039"/>
        <a:ext cx="2327277" cy="13624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6D708-0888-4ACB-B716-90D921F91AD6}">
      <dsp:nvSpPr>
        <dsp:cNvPr id="0" name=""/>
        <dsp:cNvSpPr/>
      </dsp:nvSpPr>
      <dsp:spPr>
        <a:xfrm>
          <a:off x="44" y="187119"/>
          <a:ext cx="4239342" cy="51840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S" sz="1800" kern="1200" dirty="0" smtClean="0"/>
            <a:t>Criterios de Inclusión</a:t>
          </a:r>
          <a:endParaRPr lang="es-EC" sz="1800" kern="1200" dirty="0"/>
        </a:p>
      </dsp:txBody>
      <dsp:txXfrm>
        <a:off x="44" y="187119"/>
        <a:ext cx="4239342" cy="518400"/>
      </dsp:txXfrm>
    </dsp:sp>
    <dsp:sp modelId="{98EE8DF3-AD34-47FA-B070-BEBB9A61C1CE}">
      <dsp:nvSpPr>
        <dsp:cNvPr id="0" name=""/>
        <dsp:cNvSpPr/>
      </dsp:nvSpPr>
      <dsp:spPr>
        <a:xfrm>
          <a:off x="44" y="705519"/>
          <a:ext cx="4239342" cy="3458699"/>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t>El artículo describe información sobre Escritura Científica.</a:t>
          </a:r>
          <a:endParaRPr lang="es-EC" sz="1800" kern="1200" dirty="0"/>
        </a:p>
        <a:p>
          <a:pPr marL="171450" lvl="1" indent="-171450" algn="l" defTabSz="800100">
            <a:lnSpc>
              <a:spcPct val="90000"/>
            </a:lnSpc>
            <a:spcBef>
              <a:spcPct val="0"/>
            </a:spcBef>
            <a:spcAft>
              <a:spcPct val="15000"/>
            </a:spcAft>
            <a:buChar char="••"/>
          </a:pPr>
          <a:r>
            <a:rPr lang="es-ES" sz="1800" kern="1200" dirty="0" smtClean="0"/>
            <a:t>Artículos que contengan propuestas sobre Escritura Asistida por Computador.</a:t>
          </a:r>
          <a:endParaRPr lang="es-EC" sz="1800" kern="1200" dirty="0"/>
        </a:p>
        <a:p>
          <a:pPr marL="171450" lvl="1" indent="-171450" algn="l" defTabSz="800100">
            <a:lnSpc>
              <a:spcPct val="90000"/>
            </a:lnSpc>
            <a:spcBef>
              <a:spcPct val="0"/>
            </a:spcBef>
            <a:spcAft>
              <a:spcPct val="15000"/>
            </a:spcAft>
            <a:buChar char="••"/>
          </a:pPr>
          <a:r>
            <a:rPr lang="es-ES" sz="1800" kern="1200" smtClean="0"/>
            <a:t>Artículos que propongan herramientas para dar solución a los problemas de escritura.</a:t>
          </a:r>
          <a:endParaRPr lang="es-EC" sz="1800" kern="1200"/>
        </a:p>
        <a:p>
          <a:pPr marL="171450" lvl="1" indent="-171450" algn="l" defTabSz="800100">
            <a:lnSpc>
              <a:spcPct val="90000"/>
            </a:lnSpc>
            <a:spcBef>
              <a:spcPct val="0"/>
            </a:spcBef>
            <a:spcAft>
              <a:spcPct val="15000"/>
            </a:spcAft>
            <a:buChar char="••"/>
          </a:pPr>
          <a:r>
            <a:rPr lang="es-ES" sz="1800" kern="1200" smtClean="0"/>
            <a:t>El artículo describe los problemas suscitados al momento de escribir un artículo científico.</a:t>
          </a:r>
          <a:endParaRPr lang="es-EC" sz="1800" kern="1200"/>
        </a:p>
        <a:p>
          <a:pPr marL="171450" lvl="1" indent="-171450" algn="l" defTabSz="800100">
            <a:lnSpc>
              <a:spcPct val="90000"/>
            </a:lnSpc>
            <a:spcBef>
              <a:spcPct val="0"/>
            </a:spcBef>
            <a:spcAft>
              <a:spcPct val="15000"/>
            </a:spcAft>
            <a:buChar char="••"/>
          </a:pPr>
          <a:r>
            <a:rPr lang="es-ES" sz="1800" kern="1200" dirty="0" smtClean="0"/>
            <a:t>Artículos científicos que estén publicados en revistas indexadas de alto impacto.</a:t>
          </a:r>
          <a:endParaRPr lang="es-EC" sz="1800" kern="1200" dirty="0"/>
        </a:p>
      </dsp:txBody>
      <dsp:txXfrm>
        <a:off x="44" y="705519"/>
        <a:ext cx="4239342" cy="3458699"/>
      </dsp:txXfrm>
    </dsp:sp>
    <dsp:sp modelId="{B2FD43B6-6BE8-436F-92B6-8413AD91DE94}">
      <dsp:nvSpPr>
        <dsp:cNvPr id="0" name=""/>
        <dsp:cNvSpPr/>
      </dsp:nvSpPr>
      <dsp:spPr>
        <a:xfrm>
          <a:off x="4832894" y="187119"/>
          <a:ext cx="4239342" cy="518400"/>
        </a:xfrm>
        <a:prstGeom prst="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S" sz="1800" kern="1200" dirty="0" smtClean="0"/>
            <a:t>Criterios de Exclusión</a:t>
          </a:r>
          <a:endParaRPr lang="es-EC" sz="1800" kern="1200" dirty="0"/>
        </a:p>
      </dsp:txBody>
      <dsp:txXfrm>
        <a:off x="4832894" y="187119"/>
        <a:ext cx="4239342" cy="518400"/>
      </dsp:txXfrm>
    </dsp:sp>
    <dsp:sp modelId="{662F2F37-6E61-426F-B3D7-B239897DA655}">
      <dsp:nvSpPr>
        <dsp:cNvPr id="0" name=""/>
        <dsp:cNvSpPr/>
      </dsp:nvSpPr>
      <dsp:spPr>
        <a:xfrm>
          <a:off x="4832894" y="705519"/>
          <a:ext cx="4239342" cy="3458699"/>
        </a:xfrm>
        <a:prstGeom prst="rect">
          <a:avLst/>
        </a:prstGeom>
        <a:solidFill>
          <a:schemeClr val="accent4">
            <a:tint val="40000"/>
            <a:alpha val="90000"/>
            <a:hueOff val="11513918"/>
            <a:satOff val="-61261"/>
            <a:lumOff val="-3490"/>
            <a:alphaOff val="0"/>
          </a:schemeClr>
        </a:solidFill>
        <a:ln w="6350" cap="flat" cmpd="sng" algn="ctr">
          <a:solidFill>
            <a:schemeClr val="accent4">
              <a:tint val="40000"/>
              <a:alpha val="90000"/>
              <a:hueOff val="11513918"/>
              <a:satOff val="-61261"/>
              <a:lumOff val="-349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t>Artículos en los que se proponga un modelo o sistema como solución a los problemas de escritura y cuya validez no sea evaluada.</a:t>
          </a:r>
          <a:endParaRPr lang="es-EC" sz="1800" kern="1200" dirty="0"/>
        </a:p>
        <a:p>
          <a:pPr marL="171450" lvl="1" indent="-171450" algn="l" defTabSz="800100">
            <a:lnSpc>
              <a:spcPct val="90000"/>
            </a:lnSpc>
            <a:spcBef>
              <a:spcPct val="0"/>
            </a:spcBef>
            <a:spcAft>
              <a:spcPct val="15000"/>
            </a:spcAft>
            <a:buChar char="••"/>
          </a:pPr>
          <a:r>
            <a:rPr lang="es-ES" sz="1800" kern="1200" dirty="0" smtClean="0"/>
            <a:t>Artículos que estén escritos en otro idioma que no sea inglés y que hayan sido publicados antes del 2012.</a:t>
          </a:r>
          <a:endParaRPr lang="es-EC" sz="1800" kern="1200" dirty="0"/>
        </a:p>
        <a:p>
          <a:pPr marL="171450" lvl="1" indent="-171450" algn="l" defTabSz="800100">
            <a:lnSpc>
              <a:spcPct val="90000"/>
            </a:lnSpc>
            <a:spcBef>
              <a:spcPct val="0"/>
            </a:spcBef>
            <a:spcAft>
              <a:spcPct val="15000"/>
            </a:spcAft>
            <a:buChar char="••"/>
          </a:pPr>
          <a:r>
            <a:rPr lang="es-ES" sz="1800" kern="1200" smtClean="0"/>
            <a:t>Artículos que no respondan a ninguno de los criterios seleccionados para el presente estudio.</a:t>
          </a:r>
          <a:endParaRPr lang="es-EC" sz="1800" kern="1200"/>
        </a:p>
      </dsp:txBody>
      <dsp:txXfrm>
        <a:off x="4832894" y="705519"/>
        <a:ext cx="4239342" cy="34586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E47D4-71F8-40F6-96A6-583EEC0EB846}">
      <dsp:nvSpPr>
        <dsp:cNvPr id="0" name=""/>
        <dsp:cNvSpPr/>
      </dsp:nvSpPr>
      <dsp:spPr>
        <a:xfrm>
          <a:off x="283937" y="1381760"/>
          <a:ext cx="3219175" cy="26551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435" tIns="51435" rIns="51435" bIns="51435" numCol="1" spcCol="1270" anchor="t" anchorCtr="0">
          <a:noAutofit/>
        </a:bodyPr>
        <a:lstStyle/>
        <a:p>
          <a:pPr marL="228600" lvl="1" indent="-228600" algn="l" defTabSz="1200150">
            <a:lnSpc>
              <a:spcPct val="90000"/>
            </a:lnSpc>
            <a:spcBef>
              <a:spcPct val="0"/>
            </a:spcBef>
            <a:spcAft>
              <a:spcPct val="15000"/>
            </a:spcAft>
            <a:buChar char="••"/>
          </a:pPr>
          <a:r>
            <a:rPr lang="es-ES" sz="2700" kern="1200" dirty="0" smtClean="0"/>
            <a:t>Se define la estructura del modelo </a:t>
          </a:r>
          <a:endParaRPr lang="es-EC" sz="2700" kern="1200" dirty="0"/>
        </a:p>
      </dsp:txBody>
      <dsp:txXfrm>
        <a:off x="345039" y="1442862"/>
        <a:ext cx="3096971" cy="1963982"/>
      </dsp:txXfrm>
    </dsp:sp>
    <dsp:sp modelId="{E9021A18-7E11-447A-98F5-7E310D72B5A5}">
      <dsp:nvSpPr>
        <dsp:cNvPr id="0" name=""/>
        <dsp:cNvSpPr/>
      </dsp:nvSpPr>
      <dsp:spPr>
        <a:xfrm>
          <a:off x="2131405" y="2151959"/>
          <a:ext cx="3346543" cy="3346543"/>
        </a:xfrm>
        <a:prstGeom prst="leftCircularArrow">
          <a:avLst>
            <a:gd name="adj1" fmla="val 2550"/>
            <a:gd name="adj2" fmla="val 309429"/>
            <a:gd name="adj3" fmla="val 2084940"/>
            <a:gd name="adj4" fmla="val 9024489"/>
            <a:gd name="adj5" fmla="val 297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F7416F-0684-4FDA-9DAE-DD860E38DAF3}">
      <dsp:nvSpPr>
        <dsp:cNvPr id="0" name=""/>
        <dsp:cNvSpPr/>
      </dsp:nvSpPr>
      <dsp:spPr>
        <a:xfrm>
          <a:off x="999310" y="3467946"/>
          <a:ext cx="2861489" cy="11379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s-ES" sz="2700" kern="1200" dirty="0" smtClean="0"/>
            <a:t>Macroplanificación</a:t>
          </a:r>
          <a:endParaRPr lang="es-EC" sz="2700" kern="1200" dirty="0"/>
        </a:p>
      </dsp:txBody>
      <dsp:txXfrm>
        <a:off x="1032639" y="3501275"/>
        <a:ext cx="2794831" cy="1071262"/>
      </dsp:txXfrm>
    </dsp:sp>
    <dsp:sp modelId="{5DF08AD6-A476-43EA-A07F-40209A5A88C2}">
      <dsp:nvSpPr>
        <dsp:cNvPr id="0" name=""/>
        <dsp:cNvSpPr/>
      </dsp:nvSpPr>
      <dsp:spPr>
        <a:xfrm>
          <a:off x="4267200" y="1381760"/>
          <a:ext cx="3219175" cy="26551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435" tIns="51435" rIns="51435" bIns="51435" numCol="1" spcCol="1270" anchor="t" anchorCtr="0">
          <a:noAutofit/>
        </a:bodyPr>
        <a:lstStyle/>
        <a:p>
          <a:pPr marL="228600" lvl="1" indent="-228600" algn="l" defTabSz="1200150">
            <a:lnSpc>
              <a:spcPct val="90000"/>
            </a:lnSpc>
            <a:spcBef>
              <a:spcPct val="0"/>
            </a:spcBef>
            <a:spcAft>
              <a:spcPct val="15000"/>
            </a:spcAft>
            <a:buChar char="••"/>
          </a:pPr>
          <a:r>
            <a:rPr lang="es-ES" sz="2700" kern="1200" dirty="0" smtClean="0"/>
            <a:t>Se determina las entidades presentes en el dominio de estudio</a:t>
          </a:r>
          <a:endParaRPr lang="es-EC" sz="2700" kern="1200" dirty="0"/>
        </a:p>
      </dsp:txBody>
      <dsp:txXfrm>
        <a:off x="4328302" y="2011822"/>
        <a:ext cx="3096971" cy="1963982"/>
      </dsp:txXfrm>
    </dsp:sp>
    <dsp:sp modelId="{04956288-0983-4818-8B63-72F90A5DD19D}">
      <dsp:nvSpPr>
        <dsp:cNvPr id="0" name=""/>
        <dsp:cNvSpPr/>
      </dsp:nvSpPr>
      <dsp:spPr>
        <a:xfrm>
          <a:off x="4982572" y="812800"/>
          <a:ext cx="2861489" cy="11379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s-ES" sz="2700" kern="1200" dirty="0" smtClean="0"/>
            <a:t>Microplanificación</a:t>
          </a:r>
          <a:endParaRPr lang="es-EC" sz="2700" kern="1200" dirty="0"/>
        </a:p>
      </dsp:txBody>
      <dsp:txXfrm>
        <a:off x="5015901" y="846129"/>
        <a:ext cx="2794831" cy="10712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2D03A-969C-4A5A-9DEF-C88EE36F34A4}">
      <dsp:nvSpPr>
        <dsp:cNvPr id="0" name=""/>
        <dsp:cNvSpPr/>
      </dsp:nvSpPr>
      <dsp:spPr>
        <a:xfrm>
          <a:off x="1046" y="1124229"/>
          <a:ext cx="4082213" cy="2449327"/>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kern="1200" dirty="0" smtClean="0"/>
            <a:t>En base a la información extraída por el diálogo es posible generar un texto claro, sencillo y ordenado que está compuesto por ideas correctamente enlazadas y que permiten al lector un entendimiento general del estudio que un investigador pretenda comunicar permitiendo demostrar y aceptar la hipótesis planteada.</a:t>
          </a:r>
          <a:endParaRPr lang="es-EC" sz="1600" kern="1200" dirty="0"/>
        </a:p>
      </dsp:txBody>
      <dsp:txXfrm>
        <a:off x="1046" y="1124229"/>
        <a:ext cx="4082213" cy="2449327"/>
      </dsp:txXfrm>
    </dsp:sp>
    <dsp:sp modelId="{102E8085-8E5C-4B81-9D2B-C60AD257CF71}">
      <dsp:nvSpPr>
        <dsp:cNvPr id="0" name=""/>
        <dsp:cNvSpPr/>
      </dsp:nvSpPr>
      <dsp:spPr>
        <a:xfrm>
          <a:off x="4491481" y="1124229"/>
          <a:ext cx="4082213" cy="2449327"/>
        </a:xfrm>
        <a:prstGeom prst="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kern="1200" dirty="0" smtClean="0"/>
            <a:t>La validación del modelo a través del prototipo que fue analizado y corroborado por investigadores experimentados y por estudiantes de investigación permitió comprobar que los procesos de la generación del lenguaje natural y los sistemas de tutoría inteligente combinados, facilitan al escritor del artículo científico enfocarse en lo que quiere comunicar, sin tener la necesidad de concentrarse en la determinación del contenido y la estructuración del discurso.</a:t>
          </a:r>
          <a:endParaRPr lang="es-EC" sz="1600" kern="1200" dirty="0"/>
        </a:p>
      </dsp:txBody>
      <dsp:txXfrm>
        <a:off x="4491481" y="1124229"/>
        <a:ext cx="4082213" cy="24493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3F3FB-8D5E-4FCD-883F-31A48C02C771}">
      <dsp:nvSpPr>
        <dsp:cNvPr id="0" name=""/>
        <dsp:cNvSpPr/>
      </dsp:nvSpPr>
      <dsp:spPr>
        <a:xfrm rot="16200000">
          <a:off x="2199107" y="-2199107"/>
          <a:ext cx="4351338" cy="8749553"/>
        </a:xfrm>
        <a:prstGeom prst="flowChartManualOperati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6050" tIns="0" rIns="144859" bIns="0" numCol="1" spcCol="1270" anchor="ctr" anchorCtr="0">
          <a:noAutofit/>
        </a:bodyPr>
        <a:lstStyle/>
        <a:p>
          <a:pPr lvl="0" algn="just" defTabSz="1022350">
            <a:lnSpc>
              <a:spcPct val="90000"/>
            </a:lnSpc>
            <a:spcBef>
              <a:spcPct val="0"/>
            </a:spcBef>
            <a:spcAft>
              <a:spcPct val="35000"/>
            </a:spcAft>
          </a:pPr>
          <a:r>
            <a:rPr lang="es-ES" sz="2300" kern="1200" dirty="0" smtClean="0"/>
            <a:t>Se propone el estudio de más patrones en los que se tome en cuenta el entendimiento de sus lectores, por ejemplo, el orden de las secciones ayudan al entendimiento de los lectores debido a que en el flujo de la escritura, el hecho de que una sección anteceda a otra, aporta información a la siguiente sección, de esta manera, se facilita la lectura y con ello el entendimiento. Así mismo, se debe tener en cuenta la facilidad de la lectura, para no caer en el aburrimiento de los lectores.</a:t>
          </a:r>
          <a:endParaRPr lang="es-EC" sz="2300" kern="1200" dirty="0"/>
        </a:p>
      </dsp:txBody>
      <dsp:txXfrm rot="5400000">
        <a:off x="0" y="870268"/>
        <a:ext cx="8749553" cy="261080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C6D77-F346-4E8A-9C8E-216BBF48F2DE}" type="datetimeFigureOut">
              <a:rPr lang="es-EC" smtClean="0"/>
              <a:t>24/8/2017</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C08263-0021-4943-8195-E6EA2DEB96F1}" type="slidenum">
              <a:rPr lang="es-EC" smtClean="0"/>
              <a:t>‹Nº›</a:t>
            </a:fld>
            <a:endParaRPr lang="es-EC"/>
          </a:p>
        </p:txBody>
      </p:sp>
    </p:spTree>
    <p:extLst>
      <p:ext uri="{BB962C8B-B14F-4D97-AF65-F5344CB8AC3E}">
        <p14:creationId xmlns:p14="http://schemas.microsoft.com/office/powerpoint/2010/main" val="1123873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0" name="Shape 5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89266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93038727-3EB8-48AD-86B2-A6440F337397}" type="datetimeFigureOut">
              <a:rPr lang="es-EC" smtClean="0"/>
              <a:t>24/8/2017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B74BE7C-8B8E-4322-AFC4-F9654130F1DF}" type="slidenum">
              <a:rPr lang="es-EC" smtClean="0"/>
              <a:t>‹Nº›</a:t>
            </a:fld>
            <a:endParaRPr lang="es-EC"/>
          </a:p>
        </p:txBody>
      </p:sp>
    </p:spTree>
    <p:extLst>
      <p:ext uri="{BB962C8B-B14F-4D97-AF65-F5344CB8AC3E}">
        <p14:creationId xmlns:p14="http://schemas.microsoft.com/office/powerpoint/2010/main" val="1691493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93038727-3EB8-48AD-86B2-A6440F337397}" type="datetimeFigureOut">
              <a:rPr lang="es-EC" smtClean="0"/>
              <a:t>24/8/2017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B74BE7C-8B8E-4322-AFC4-F9654130F1DF}" type="slidenum">
              <a:rPr lang="es-EC" smtClean="0"/>
              <a:t>‹Nº›</a:t>
            </a:fld>
            <a:endParaRPr lang="es-EC"/>
          </a:p>
        </p:txBody>
      </p:sp>
    </p:spTree>
    <p:extLst>
      <p:ext uri="{BB962C8B-B14F-4D97-AF65-F5344CB8AC3E}">
        <p14:creationId xmlns:p14="http://schemas.microsoft.com/office/powerpoint/2010/main" val="116124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93038727-3EB8-48AD-86B2-A6440F337397}" type="datetimeFigureOut">
              <a:rPr lang="es-EC" smtClean="0"/>
              <a:t>24/8/2017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B74BE7C-8B8E-4322-AFC4-F9654130F1DF}" type="slidenum">
              <a:rPr lang="es-EC" smtClean="0"/>
              <a:t>‹Nº›</a:t>
            </a:fld>
            <a:endParaRPr lang="es-EC"/>
          </a:p>
        </p:txBody>
      </p:sp>
    </p:spTree>
    <p:extLst>
      <p:ext uri="{BB962C8B-B14F-4D97-AF65-F5344CB8AC3E}">
        <p14:creationId xmlns:p14="http://schemas.microsoft.com/office/powerpoint/2010/main" val="611363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93038727-3EB8-48AD-86B2-A6440F337397}" type="datetimeFigureOut">
              <a:rPr lang="es-EC" smtClean="0"/>
              <a:t>24/8/2017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B74BE7C-8B8E-4322-AFC4-F9654130F1DF}" type="slidenum">
              <a:rPr lang="es-EC" smtClean="0"/>
              <a:t>‹Nº›</a:t>
            </a:fld>
            <a:endParaRPr lang="es-EC"/>
          </a:p>
        </p:txBody>
      </p:sp>
    </p:spTree>
    <p:extLst>
      <p:ext uri="{BB962C8B-B14F-4D97-AF65-F5344CB8AC3E}">
        <p14:creationId xmlns:p14="http://schemas.microsoft.com/office/powerpoint/2010/main" val="2205793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3038727-3EB8-48AD-86B2-A6440F337397}" type="datetimeFigureOut">
              <a:rPr lang="es-EC" smtClean="0"/>
              <a:t>24/8/2017</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B74BE7C-8B8E-4322-AFC4-F9654130F1DF}" type="slidenum">
              <a:rPr lang="es-EC" smtClean="0"/>
              <a:t>‹Nº›</a:t>
            </a:fld>
            <a:endParaRPr lang="es-EC"/>
          </a:p>
        </p:txBody>
      </p:sp>
    </p:spTree>
    <p:extLst>
      <p:ext uri="{BB962C8B-B14F-4D97-AF65-F5344CB8AC3E}">
        <p14:creationId xmlns:p14="http://schemas.microsoft.com/office/powerpoint/2010/main" val="227097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93038727-3EB8-48AD-86B2-A6440F337397}" type="datetimeFigureOut">
              <a:rPr lang="es-EC" smtClean="0"/>
              <a:t>24/8/2017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1B74BE7C-8B8E-4322-AFC4-F9654130F1DF}" type="slidenum">
              <a:rPr lang="es-EC" smtClean="0"/>
              <a:t>‹Nº›</a:t>
            </a:fld>
            <a:endParaRPr lang="es-EC"/>
          </a:p>
        </p:txBody>
      </p:sp>
    </p:spTree>
    <p:extLst>
      <p:ext uri="{BB962C8B-B14F-4D97-AF65-F5344CB8AC3E}">
        <p14:creationId xmlns:p14="http://schemas.microsoft.com/office/powerpoint/2010/main" val="3101658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93038727-3EB8-48AD-86B2-A6440F337397}" type="datetimeFigureOut">
              <a:rPr lang="es-EC" smtClean="0"/>
              <a:t>24/8/2017</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1B74BE7C-8B8E-4322-AFC4-F9654130F1DF}" type="slidenum">
              <a:rPr lang="es-EC" smtClean="0"/>
              <a:t>‹Nº›</a:t>
            </a:fld>
            <a:endParaRPr lang="es-EC"/>
          </a:p>
        </p:txBody>
      </p:sp>
    </p:spTree>
    <p:extLst>
      <p:ext uri="{BB962C8B-B14F-4D97-AF65-F5344CB8AC3E}">
        <p14:creationId xmlns:p14="http://schemas.microsoft.com/office/powerpoint/2010/main" val="1150152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93038727-3EB8-48AD-86B2-A6440F337397}" type="datetimeFigureOut">
              <a:rPr lang="es-EC" smtClean="0"/>
              <a:t>24/8/2017</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1B74BE7C-8B8E-4322-AFC4-F9654130F1DF}" type="slidenum">
              <a:rPr lang="es-EC" smtClean="0"/>
              <a:t>‹Nº›</a:t>
            </a:fld>
            <a:endParaRPr lang="es-EC"/>
          </a:p>
        </p:txBody>
      </p:sp>
    </p:spTree>
    <p:extLst>
      <p:ext uri="{BB962C8B-B14F-4D97-AF65-F5344CB8AC3E}">
        <p14:creationId xmlns:p14="http://schemas.microsoft.com/office/powerpoint/2010/main" val="38328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3038727-3EB8-48AD-86B2-A6440F337397}" type="datetimeFigureOut">
              <a:rPr lang="es-EC" smtClean="0"/>
              <a:t>24/8/2017</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1B74BE7C-8B8E-4322-AFC4-F9654130F1DF}" type="slidenum">
              <a:rPr lang="es-EC" smtClean="0"/>
              <a:t>‹Nº›</a:t>
            </a:fld>
            <a:endParaRPr lang="es-EC"/>
          </a:p>
        </p:txBody>
      </p:sp>
    </p:spTree>
    <p:extLst>
      <p:ext uri="{BB962C8B-B14F-4D97-AF65-F5344CB8AC3E}">
        <p14:creationId xmlns:p14="http://schemas.microsoft.com/office/powerpoint/2010/main" val="1978318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3038727-3EB8-48AD-86B2-A6440F337397}" type="datetimeFigureOut">
              <a:rPr lang="es-EC" smtClean="0"/>
              <a:t>24/8/2017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1B74BE7C-8B8E-4322-AFC4-F9654130F1DF}" type="slidenum">
              <a:rPr lang="es-EC" smtClean="0"/>
              <a:t>‹Nº›</a:t>
            </a:fld>
            <a:endParaRPr lang="es-EC"/>
          </a:p>
        </p:txBody>
      </p:sp>
    </p:spTree>
    <p:extLst>
      <p:ext uri="{BB962C8B-B14F-4D97-AF65-F5344CB8AC3E}">
        <p14:creationId xmlns:p14="http://schemas.microsoft.com/office/powerpoint/2010/main" val="3095630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3038727-3EB8-48AD-86B2-A6440F337397}" type="datetimeFigureOut">
              <a:rPr lang="es-EC" smtClean="0"/>
              <a:t>24/8/2017</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1B74BE7C-8B8E-4322-AFC4-F9654130F1DF}" type="slidenum">
              <a:rPr lang="es-EC" smtClean="0"/>
              <a:t>‹Nº›</a:t>
            </a:fld>
            <a:endParaRPr lang="es-EC"/>
          </a:p>
        </p:txBody>
      </p:sp>
    </p:spTree>
    <p:extLst>
      <p:ext uri="{BB962C8B-B14F-4D97-AF65-F5344CB8AC3E}">
        <p14:creationId xmlns:p14="http://schemas.microsoft.com/office/powerpoint/2010/main" val="184932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038727-3EB8-48AD-86B2-A6440F337397}" type="datetimeFigureOut">
              <a:rPr lang="es-EC" smtClean="0"/>
              <a:t>24/8/2017</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4BE7C-8B8E-4322-AFC4-F9654130F1DF}" type="slidenum">
              <a:rPr lang="es-EC" smtClean="0"/>
              <a:t>‹Nº›</a:t>
            </a:fld>
            <a:endParaRPr lang="es-EC"/>
          </a:p>
        </p:txBody>
      </p:sp>
    </p:spTree>
    <p:extLst>
      <p:ext uri="{BB962C8B-B14F-4D97-AF65-F5344CB8AC3E}">
        <p14:creationId xmlns:p14="http://schemas.microsoft.com/office/powerpoint/2010/main" val="2740248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3013" y="2608730"/>
            <a:ext cx="8727140" cy="2591080"/>
          </a:xfrm>
        </p:spPr>
        <p:txBody>
          <a:bodyPr>
            <a:noAutofit/>
          </a:bodyPr>
          <a:lstStyle/>
          <a:p>
            <a:r>
              <a:rPr lang="es-ES" sz="4000" b="1" dirty="0" smtClean="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“Tutoría asistida por computador para la redacción de artículos científicos mediante el procesamiento de lenguaje natural”</a:t>
            </a:r>
            <a:endParaRPr lang="es-EC" sz="40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ítulo 2"/>
          <p:cNvSpPr>
            <a:spLocks noGrp="1"/>
          </p:cNvSpPr>
          <p:nvPr>
            <p:ph type="subTitle" idx="1"/>
          </p:nvPr>
        </p:nvSpPr>
        <p:spPr>
          <a:xfrm>
            <a:off x="4105836" y="1443319"/>
            <a:ext cx="3653118" cy="445527"/>
          </a:xfrm>
        </p:spPr>
        <p:txBody>
          <a:bodyPr>
            <a:normAutofit/>
          </a:bodyPr>
          <a:lstStyle/>
          <a:p>
            <a:r>
              <a:rPr lang="es-ES" dirty="0" smtClean="0"/>
              <a:t>Proyecto de Titulación:</a:t>
            </a:r>
            <a:endParaRPr lang="es-EC" dirty="0"/>
          </a:p>
        </p:txBody>
      </p:sp>
      <p:pic>
        <p:nvPicPr>
          <p:cNvPr id="4" name="Picture 2" descr="Resultado de imagen para esp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053"/>
            <a:ext cx="3265695" cy="8434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sultado de imagen para decc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84289" y="18750"/>
            <a:ext cx="1011382" cy="1011382"/>
          </a:xfrm>
          <a:prstGeom prst="rect">
            <a:avLst/>
          </a:prstGeom>
          <a:noFill/>
          <a:extLst>
            <a:ext uri="{909E8E84-426E-40DD-AFC4-6F175D3DCCD1}">
              <a14:hiddenFill xmlns:a14="http://schemas.microsoft.com/office/drawing/2010/main">
                <a:solidFill>
                  <a:srgbClr val="FFFFFF"/>
                </a:solidFill>
              </a14:hiddenFill>
            </a:ext>
          </a:extLst>
        </p:spPr>
      </p:pic>
      <p:sp>
        <p:nvSpPr>
          <p:cNvPr id="6" name="Subtítulo 2"/>
          <p:cNvSpPr txBox="1">
            <a:spLocks/>
          </p:cNvSpPr>
          <p:nvPr/>
        </p:nvSpPr>
        <p:spPr>
          <a:xfrm>
            <a:off x="9270326" y="5855167"/>
            <a:ext cx="2419654" cy="1002833"/>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dirty="0" smtClean="0"/>
              <a:t>Jean Pierre García</a:t>
            </a:r>
          </a:p>
          <a:p>
            <a:pPr algn="l"/>
            <a:r>
              <a:rPr lang="es-ES" dirty="0" smtClean="0"/>
              <a:t>Johanna Jiménez	</a:t>
            </a:r>
            <a:endParaRPr lang="es-EC" dirty="0"/>
          </a:p>
        </p:txBody>
      </p:sp>
      <p:sp>
        <p:nvSpPr>
          <p:cNvPr id="7" name="Subtítulo 2"/>
          <p:cNvSpPr txBox="1">
            <a:spLocks/>
          </p:cNvSpPr>
          <p:nvPr/>
        </p:nvSpPr>
        <p:spPr>
          <a:xfrm>
            <a:off x="7948031" y="5964518"/>
            <a:ext cx="1532145" cy="4111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200" dirty="0" smtClean="0"/>
              <a:t>Autores:</a:t>
            </a:r>
            <a:endParaRPr lang="es-EC" sz="2200" dirty="0"/>
          </a:p>
        </p:txBody>
      </p:sp>
    </p:spTree>
    <p:extLst>
      <p:ext uri="{BB962C8B-B14F-4D97-AF65-F5344CB8AC3E}">
        <p14:creationId xmlns:p14="http://schemas.microsoft.com/office/powerpoint/2010/main" val="2129074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accent1"/>
                </a:solidFill>
              </a:rPr>
              <a:t>ESTRATEGIA DE BÚSQUEDA </a:t>
            </a:r>
            <a:br>
              <a:rPr lang="es-ES" dirty="0" smtClean="0">
                <a:solidFill>
                  <a:schemeClr val="accent1"/>
                </a:solidFill>
              </a:rPr>
            </a:br>
            <a:r>
              <a:rPr lang="es-ES" dirty="0" smtClean="0">
                <a:solidFill>
                  <a:schemeClr val="accent1"/>
                </a:solidFill>
              </a:rPr>
              <a:t>DE ARTÍCULOS</a:t>
            </a:r>
            <a:endParaRPr lang="es-EC" dirty="0">
              <a:solidFill>
                <a:schemeClr val="accent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750136988"/>
              </p:ext>
            </p:extLst>
          </p:nvPr>
        </p:nvGraphicFramePr>
        <p:xfrm>
          <a:off x="383240" y="2094566"/>
          <a:ext cx="9919447" cy="3862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redondeado 5"/>
          <p:cNvSpPr/>
          <p:nvPr/>
        </p:nvSpPr>
        <p:spPr>
          <a:xfrm>
            <a:off x="10208509" y="0"/>
            <a:ext cx="1983492" cy="68580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S" dirty="0" smtClean="0"/>
          </a:p>
          <a:p>
            <a:pPr algn="ctr"/>
            <a:r>
              <a:rPr lang="es-ES" sz="1600" b="1" dirty="0" smtClean="0"/>
              <a:t>DISEÑO DEL MODELO</a:t>
            </a:r>
          </a:p>
          <a:p>
            <a:endParaRPr lang="es-ES" sz="1500" b="1" dirty="0"/>
          </a:p>
          <a:p>
            <a:pPr marL="285750" indent="-285750">
              <a:buFont typeface="Wingdings" panose="05000000000000000000" pitchFamily="2" charset="2"/>
              <a:buChar char="ü"/>
            </a:pPr>
            <a:r>
              <a:rPr lang="es-ES" sz="1500" b="1" dirty="0" smtClean="0">
                <a:solidFill>
                  <a:schemeClr val="bg1"/>
                </a:solidFill>
              </a:rPr>
              <a:t>ARQUITECTURA GLN</a:t>
            </a:r>
          </a:p>
          <a:p>
            <a:pPr marL="285750" indent="-285750">
              <a:buFont typeface="Wingdings" panose="05000000000000000000" pitchFamily="2" charset="2"/>
              <a:buChar char="ü"/>
            </a:pPr>
            <a:r>
              <a:rPr lang="es-ES" sz="1500" b="1" dirty="0" smtClean="0">
                <a:solidFill>
                  <a:schemeClr val="bg1"/>
                </a:solidFill>
              </a:rPr>
              <a:t>ARQUITECTURA STI</a:t>
            </a:r>
          </a:p>
          <a:p>
            <a:pPr marL="285750" indent="-285750">
              <a:buFont typeface="Wingdings" panose="05000000000000000000" pitchFamily="2" charset="2"/>
              <a:buChar char="ü"/>
            </a:pPr>
            <a:r>
              <a:rPr lang="es-ES" sz="1500" b="1" dirty="0" smtClean="0">
                <a:solidFill>
                  <a:schemeClr val="bg1"/>
                </a:solidFill>
              </a:rPr>
              <a:t>COMBINACIÓN DE ARQUITECTURAS</a:t>
            </a:r>
          </a:p>
          <a:p>
            <a:pPr marL="285750" indent="-285750">
              <a:buFont typeface="Wingdings" panose="05000000000000000000" pitchFamily="2" charset="2"/>
              <a:buChar char="ü"/>
            </a:pPr>
            <a:r>
              <a:rPr lang="es-ES" sz="1500" b="1" dirty="0" smtClean="0">
                <a:solidFill>
                  <a:schemeClr val="tx1"/>
                </a:solidFill>
              </a:rPr>
              <a:t>ESTRATEGIA DE BÚSQUEDA</a:t>
            </a:r>
          </a:p>
        </p:txBody>
      </p:sp>
    </p:spTree>
    <p:extLst>
      <p:ext uri="{BB962C8B-B14F-4D97-AF65-F5344CB8AC3E}">
        <p14:creationId xmlns:p14="http://schemas.microsoft.com/office/powerpoint/2010/main" val="1122428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8319247" cy="1325563"/>
          </a:xfrm>
        </p:spPr>
        <p:txBody>
          <a:bodyPr/>
          <a:lstStyle/>
          <a:p>
            <a:r>
              <a:rPr lang="es-ES" dirty="0" smtClean="0">
                <a:solidFill>
                  <a:schemeClr val="accent1"/>
                </a:solidFill>
              </a:rPr>
              <a:t>DEFINICIÓN DE CRITERIOS DE INCLUSIÓN Y EXCLUSIÓN</a:t>
            </a:r>
            <a:endParaRPr lang="es-EC" dirty="0">
              <a:solidFill>
                <a:schemeClr val="accent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90367482"/>
              </p:ext>
            </p:extLst>
          </p:nvPr>
        </p:nvGraphicFramePr>
        <p:xfrm>
          <a:off x="838200" y="2121460"/>
          <a:ext cx="90722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redondeado 5"/>
          <p:cNvSpPr/>
          <p:nvPr/>
        </p:nvSpPr>
        <p:spPr>
          <a:xfrm>
            <a:off x="10208509" y="0"/>
            <a:ext cx="1983492" cy="68580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S" dirty="0" smtClean="0"/>
          </a:p>
          <a:p>
            <a:pPr algn="ctr"/>
            <a:r>
              <a:rPr lang="es-ES" sz="1600" b="1" dirty="0" smtClean="0"/>
              <a:t>DISEÑO DEL MODELO</a:t>
            </a:r>
          </a:p>
          <a:p>
            <a:endParaRPr lang="es-ES" sz="1500" b="1" dirty="0"/>
          </a:p>
          <a:p>
            <a:pPr marL="285750" indent="-285750">
              <a:buFont typeface="Wingdings" panose="05000000000000000000" pitchFamily="2" charset="2"/>
              <a:buChar char="ü"/>
            </a:pPr>
            <a:r>
              <a:rPr lang="es-ES" sz="1500" b="1" dirty="0" smtClean="0">
                <a:solidFill>
                  <a:schemeClr val="bg1"/>
                </a:solidFill>
              </a:rPr>
              <a:t>ARQUITECTURA GLN</a:t>
            </a:r>
          </a:p>
          <a:p>
            <a:pPr marL="285750" indent="-285750">
              <a:buFont typeface="Wingdings" panose="05000000000000000000" pitchFamily="2" charset="2"/>
              <a:buChar char="ü"/>
            </a:pPr>
            <a:r>
              <a:rPr lang="es-ES" sz="1500" b="1" dirty="0" smtClean="0">
                <a:solidFill>
                  <a:schemeClr val="bg1"/>
                </a:solidFill>
              </a:rPr>
              <a:t>ARQUITECTURA STI</a:t>
            </a:r>
          </a:p>
          <a:p>
            <a:pPr marL="285750" indent="-285750">
              <a:buFont typeface="Wingdings" panose="05000000000000000000" pitchFamily="2" charset="2"/>
              <a:buChar char="ü"/>
            </a:pPr>
            <a:r>
              <a:rPr lang="es-ES" sz="1500" b="1" dirty="0" smtClean="0">
                <a:solidFill>
                  <a:schemeClr val="bg1"/>
                </a:solidFill>
              </a:rPr>
              <a:t>COMBINACIÓN DE ARQUITECTURAS</a:t>
            </a:r>
          </a:p>
          <a:p>
            <a:pPr marL="285750" indent="-285750">
              <a:buFont typeface="Wingdings" panose="05000000000000000000" pitchFamily="2" charset="2"/>
              <a:buChar char="ü"/>
            </a:pPr>
            <a:r>
              <a:rPr lang="es-ES" sz="1500" b="1" dirty="0" smtClean="0">
                <a:solidFill>
                  <a:schemeClr val="bg1"/>
                </a:solidFill>
              </a:rPr>
              <a:t>ESTRATEGIA DE BÚSQUEDA</a:t>
            </a:r>
          </a:p>
          <a:p>
            <a:pPr marL="285750" indent="-285750">
              <a:buFont typeface="Wingdings" panose="05000000000000000000" pitchFamily="2" charset="2"/>
              <a:buChar char="ü"/>
            </a:pPr>
            <a:r>
              <a:rPr lang="es-ES" sz="1500" b="1" dirty="0" smtClean="0">
                <a:solidFill>
                  <a:schemeClr val="tx1"/>
                </a:solidFill>
              </a:rPr>
              <a:t>CRITERIOS DE INCLUSIÓN Y EXCLUSIÓN</a:t>
            </a:r>
          </a:p>
        </p:txBody>
      </p:sp>
    </p:spTree>
    <p:extLst>
      <p:ext uri="{BB962C8B-B14F-4D97-AF65-F5344CB8AC3E}">
        <p14:creationId xmlns:p14="http://schemas.microsoft.com/office/powerpoint/2010/main" val="568261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accent1"/>
                </a:solidFill>
              </a:rPr>
              <a:t>MODELO</a:t>
            </a:r>
            <a:endParaRPr lang="es-EC" dirty="0">
              <a:solidFill>
                <a:schemeClr val="accent1"/>
              </a:solidFill>
            </a:endParaRPr>
          </a:p>
        </p:txBody>
      </p:sp>
      <p:graphicFrame>
        <p:nvGraphicFramePr>
          <p:cNvPr id="4" name="Diagrama 3"/>
          <p:cNvGraphicFramePr/>
          <p:nvPr>
            <p:extLst>
              <p:ext uri="{D42A27DB-BD31-4B8C-83A1-F6EECF244321}">
                <p14:modId xmlns:p14="http://schemas.microsoft.com/office/powerpoint/2010/main" val="408461942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Marcador de contenido 3"/>
          <p:cNvPicPr>
            <a:picLocks noChangeAspect="1"/>
          </p:cNvPicPr>
          <p:nvPr/>
        </p:nvPicPr>
        <p:blipFill rotWithShape="1">
          <a:blip r:embed="rId7"/>
          <a:srcRect l="31525" t="35612" r="27818" b="41520"/>
          <a:stretch/>
        </p:blipFill>
        <p:spPr>
          <a:xfrm>
            <a:off x="344477" y="5432611"/>
            <a:ext cx="3783772" cy="1196578"/>
          </a:xfrm>
          <a:prstGeom prst="rect">
            <a:avLst/>
          </a:prstGeom>
        </p:spPr>
      </p:pic>
      <p:sp>
        <p:nvSpPr>
          <p:cNvPr id="7" name="Rectángulo redondeado 6"/>
          <p:cNvSpPr/>
          <p:nvPr/>
        </p:nvSpPr>
        <p:spPr>
          <a:xfrm>
            <a:off x="10208509" y="0"/>
            <a:ext cx="1983492" cy="68580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S" dirty="0" smtClean="0"/>
          </a:p>
          <a:p>
            <a:pPr algn="ctr"/>
            <a:r>
              <a:rPr lang="es-ES" sz="1600" b="1" dirty="0" smtClean="0"/>
              <a:t>DISEÑO DEL MODELO</a:t>
            </a:r>
          </a:p>
          <a:p>
            <a:endParaRPr lang="es-ES" sz="1500" b="1" dirty="0"/>
          </a:p>
          <a:p>
            <a:pPr marL="285750" indent="-285750">
              <a:buFont typeface="Wingdings" panose="05000000000000000000" pitchFamily="2" charset="2"/>
              <a:buChar char="ü"/>
            </a:pPr>
            <a:r>
              <a:rPr lang="es-ES" sz="1500" b="1" dirty="0" smtClean="0">
                <a:solidFill>
                  <a:schemeClr val="bg1"/>
                </a:solidFill>
              </a:rPr>
              <a:t>ARQUITECTURA GLN</a:t>
            </a:r>
          </a:p>
          <a:p>
            <a:pPr marL="285750" indent="-285750">
              <a:buFont typeface="Wingdings" panose="05000000000000000000" pitchFamily="2" charset="2"/>
              <a:buChar char="ü"/>
            </a:pPr>
            <a:r>
              <a:rPr lang="es-ES" sz="1500" b="1" dirty="0" smtClean="0">
                <a:solidFill>
                  <a:schemeClr val="bg1"/>
                </a:solidFill>
              </a:rPr>
              <a:t>ARQUITECTURA STI</a:t>
            </a:r>
          </a:p>
          <a:p>
            <a:pPr marL="285750" indent="-285750">
              <a:buFont typeface="Wingdings" panose="05000000000000000000" pitchFamily="2" charset="2"/>
              <a:buChar char="ü"/>
            </a:pPr>
            <a:r>
              <a:rPr lang="es-ES" sz="1500" b="1" dirty="0" smtClean="0">
                <a:solidFill>
                  <a:schemeClr val="bg1"/>
                </a:solidFill>
              </a:rPr>
              <a:t>COMBINACIÓN DE ARQUITECTURAS</a:t>
            </a:r>
          </a:p>
          <a:p>
            <a:pPr marL="285750" indent="-285750">
              <a:buFont typeface="Wingdings" panose="05000000000000000000" pitchFamily="2" charset="2"/>
              <a:buChar char="ü"/>
            </a:pPr>
            <a:r>
              <a:rPr lang="es-ES" sz="1500" b="1" dirty="0" smtClean="0">
                <a:solidFill>
                  <a:schemeClr val="bg1"/>
                </a:solidFill>
              </a:rPr>
              <a:t>ESTRATEGIA DE BÚSQUEDA</a:t>
            </a:r>
          </a:p>
          <a:p>
            <a:pPr marL="285750" indent="-285750">
              <a:buFont typeface="Wingdings" panose="05000000000000000000" pitchFamily="2" charset="2"/>
              <a:buChar char="ü"/>
            </a:pPr>
            <a:r>
              <a:rPr lang="es-ES" sz="1500" b="1" dirty="0" smtClean="0">
                <a:solidFill>
                  <a:schemeClr val="bg1"/>
                </a:solidFill>
              </a:rPr>
              <a:t>CRITERIOS DE INCLUSIÓN Y EXCLUSIÓN</a:t>
            </a:r>
          </a:p>
          <a:p>
            <a:pPr marL="285750" indent="-285750">
              <a:buFont typeface="Wingdings" panose="05000000000000000000" pitchFamily="2" charset="2"/>
              <a:buChar char="ü"/>
            </a:pPr>
            <a:r>
              <a:rPr lang="es-ES" sz="1500" b="1" dirty="0" smtClean="0">
                <a:solidFill>
                  <a:schemeClr val="tx1"/>
                </a:solidFill>
              </a:rPr>
              <a:t>MODELO</a:t>
            </a:r>
          </a:p>
        </p:txBody>
      </p:sp>
    </p:spTree>
    <p:extLst>
      <p:ext uri="{BB962C8B-B14F-4D97-AF65-F5344CB8AC3E}">
        <p14:creationId xmlns:p14="http://schemas.microsoft.com/office/powerpoint/2010/main" val="3194642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accent1"/>
                </a:solidFill>
              </a:rPr>
              <a:t>DISEÑO DEL PROTOTIPO</a:t>
            </a:r>
            <a:endParaRPr lang="es-EC" dirty="0">
              <a:solidFill>
                <a:schemeClr val="accent1"/>
              </a:solidFill>
            </a:endParaRPr>
          </a:p>
        </p:txBody>
      </p:sp>
      <p:pic>
        <p:nvPicPr>
          <p:cNvPr id="4" name="Marcador de contenido 3"/>
          <p:cNvPicPr>
            <a:picLocks noGrp="1"/>
          </p:cNvPicPr>
          <p:nvPr>
            <p:ph idx="1"/>
          </p:nvPr>
        </p:nvPicPr>
        <p:blipFill>
          <a:blip r:embed="rId2"/>
          <a:stretch>
            <a:fillRect/>
          </a:stretch>
        </p:blipFill>
        <p:spPr>
          <a:xfrm>
            <a:off x="2872549" y="1825625"/>
            <a:ext cx="6446901" cy="4351338"/>
          </a:xfrm>
          <a:prstGeom prst="rect">
            <a:avLst/>
          </a:prstGeom>
        </p:spPr>
      </p:pic>
      <p:sp>
        <p:nvSpPr>
          <p:cNvPr id="5" name="Rectángulo redondeado 4"/>
          <p:cNvSpPr/>
          <p:nvPr/>
        </p:nvSpPr>
        <p:spPr>
          <a:xfrm>
            <a:off x="10208509" y="0"/>
            <a:ext cx="1983492" cy="685800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S" dirty="0" smtClean="0"/>
          </a:p>
          <a:p>
            <a:r>
              <a:rPr lang="es-ES" sz="1600" b="1" dirty="0" smtClean="0"/>
              <a:t>DISEÑO DEL PROTOTIPO</a:t>
            </a:r>
          </a:p>
          <a:p>
            <a:endParaRPr lang="es-ES" sz="1500" b="1" dirty="0"/>
          </a:p>
          <a:p>
            <a:pPr marL="285750" indent="-285750">
              <a:buFont typeface="Wingdings" panose="05000000000000000000" pitchFamily="2" charset="2"/>
              <a:buChar char="ü"/>
            </a:pPr>
            <a:r>
              <a:rPr lang="es-ES" sz="1500" b="1" dirty="0" smtClean="0">
                <a:solidFill>
                  <a:schemeClr val="tx1"/>
                </a:solidFill>
              </a:rPr>
              <a:t>DIÁLOGO</a:t>
            </a:r>
          </a:p>
        </p:txBody>
      </p:sp>
    </p:spTree>
    <p:extLst>
      <p:ext uri="{BB962C8B-B14F-4D97-AF65-F5344CB8AC3E}">
        <p14:creationId xmlns:p14="http://schemas.microsoft.com/office/powerpoint/2010/main" val="3550947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accent1"/>
                </a:solidFill>
              </a:rPr>
              <a:t>PRUEBAS</a:t>
            </a:r>
            <a:endParaRPr lang="es-EC" dirty="0">
              <a:solidFill>
                <a:schemeClr val="accent1"/>
              </a:solidFill>
            </a:endParaRPr>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182090" y="1912677"/>
            <a:ext cx="6704001" cy="4351338"/>
          </a:xfrm>
          <a:prstGeom prst="rect">
            <a:avLst/>
          </a:prstGeom>
        </p:spPr>
      </p:pic>
      <p:sp>
        <p:nvSpPr>
          <p:cNvPr id="5" name="CuadroTexto 4"/>
          <p:cNvSpPr txBox="1"/>
          <p:nvPr/>
        </p:nvSpPr>
        <p:spPr>
          <a:xfrm>
            <a:off x="1006642" y="1912677"/>
            <a:ext cx="1929063" cy="646331"/>
          </a:xfrm>
          <a:prstGeom prst="rect">
            <a:avLst/>
          </a:prstGeom>
          <a:noFill/>
        </p:spPr>
        <p:txBody>
          <a:bodyPr wrap="square" rtlCol="0">
            <a:spAutoFit/>
          </a:bodyPr>
          <a:lstStyle/>
          <a:p>
            <a:pPr algn="r"/>
            <a:r>
              <a:rPr lang="es-ES" dirty="0" smtClean="0"/>
              <a:t>Investigador Experimentado:</a:t>
            </a:r>
            <a:endParaRPr lang="es-EC" dirty="0"/>
          </a:p>
        </p:txBody>
      </p:sp>
      <p:sp>
        <p:nvSpPr>
          <p:cNvPr id="6" name="Rectángulo redondeado 5"/>
          <p:cNvSpPr/>
          <p:nvPr/>
        </p:nvSpPr>
        <p:spPr>
          <a:xfrm>
            <a:off x="10208509" y="0"/>
            <a:ext cx="1983492" cy="68580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S" dirty="0" smtClean="0"/>
          </a:p>
          <a:p>
            <a:r>
              <a:rPr lang="es-ES" sz="1600" b="1" dirty="0" smtClean="0"/>
              <a:t>PRUEBAS</a:t>
            </a:r>
          </a:p>
          <a:p>
            <a:endParaRPr lang="es-ES" sz="1500" b="1" dirty="0"/>
          </a:p>
          <a:p>
            <a:pPr marL="285750" indent="-285750">
              <a:buFont typeface="Wingdings" panose="05000000000000000000" pitchFamily="2" charset="2"/>
              <a:buChar char="ü"/>
            </a:pPr>
            <a:r>
              <a:rPr lang="es-ES" sz="1500" b="1" dirty="0" smtClean="0">
                <a:solidFill>
                  <a:schemeClr val="tx1"/>
                </a:solidFill>
              </a:rPr>
              <a:t>INVESTIGADOR EXPERIMENTADO</a:t>
            </a:r>
          </a:p>
        </p:txBody>
      </p:sp>
    </p:spTree>
    <p:extLst>
      <p:ext uri="{BB962C8B-B14F-4D97-AF65-F5344CB8AC3E}">
        <p14:creationId xmlns:p14="http://schemas.microsoft.com/office/powerpoint/2010/main" val="3785940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accent1"/>
                </a:solidFill>
              </a:rPr>
              <a:t>PRUEBAS</a:t>
            </a:r>
            <a:endParaRPr lang="es-EC" dirty="0">
              <a:solidFill>
                <a:schemeClr val="accent1"/>
              </a:solidFill>
            </a:endParaRPr>
          </a:p>
        </p:txBody>
      </p:sp>
      <p:pic>
        <p:nvPicPr>
          <p:cNvPr id="4" name="Marcador de contenido 3"/>
          <p:cNvPicPr>
            <a:picLocks noGrp="1"/>
          </p:cNvPicPr>
          <p:nvPr>
            <p:ph idx="1"/>
          </p:nvPr>
        </p:nvPicPr>
        <p:blipFill rotWithShape="1">
          <a:blip r:embed="rId2"/>
          <a:srcRect l="8218" t="1949" r="19284" b="11001"/>
          <a:stretch/>
        </p:blipFill>
        <p:spPr bwMode="auto">
          <a:xfrm>
            <a:off x="3152003" y="1912677"/>
            <a:ext cx="6445691" cy="4351338"/>
          </a:xfrm>
          <a:prstGeom prst="rect">
            <a:avLst/>
          </a:prstGeom>
          <a:ln>
            <a:noFill/>
          </a:ln>
          <a:extLst>
            <a:ext uri="{53640926-AAD7-44D8-BBD7-CCE9431645EC}">
              <a14:shadowObscured xmlns:a14="http://schemas.microsoft.com/office/drawing/2010/main"/>
            </a:ext>
          </a:extLst>
        </p:spPr>
      </p:pic>
      <p:sp>
        <p:nvSpPr>
          <p:cNvPr id="5" name="CuadroTexto 4"/>
          <p:cNvSpPr txBox="1"/>
          <p:nvPr/>
        </p:nvSpPr>
        <p:spPr>
          <a:xfrm>
            <a:off x="1006642" y="1912677"/>
            <a:ext cx="1929063" cy="646331"/>
          </a:xfrm>
          <a:prstGeom prst="rect">
            <a:avLst/>
          </a:prstGeom>
          <a:noFill/>
        </p:spPr>
        <p:txBody>
          <a:bodyPr wrap="square" rtlCol="0">
            <a:spAutoFit/>
          </a:bodyPr>
          <a:lstStyle/>
          <a:p>
            <a:pPr algn="r"/>
            <a:r>
              <a:rPr lang="es-ES" dirty="0" smtClean="0"/>
              <a:t>Estudiante de Investigación:</a:t>
            </a:r>
            <a:endParaRPr lang="es-EC" dirty="0"/>
          </a:p>
        </p:txBody>
      </p:sp>
      <p:sp>
        <p:nvSpPr>
          <p:cNvPr id="7" name="Rectángulo redondeado 6"/>
          <p:cNvSpPr/>
          <p:nvPr/>
        </p:nvSpPr>
        <p:spPr>
          <a:xfrm>
            <a:off x="10208509" y="0"/>
            <a:ext cx="1983492" cy="68580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S" dirty="0" smtClean="0"/>
          </a:p>
          <a:p>
            <a:r>
              <a:rPr lang="es-ES" sz="1600" b="1" dirty="0" smtClean="0"/>
              <a:t>PRUEBAS</a:t>
            </a:r>
          </a:p>
          <a:p>
            <a:endParaRPr lang="es-ES" sz="1500" b="1" dirty="0"/>
          </a:p>
          <a:p>
            <a:pPr marL="285750" indent="-285750">
              <a:buFont typeface="Wingdings" panose="05000000000000000000" pitchFamily="2" charset="2"/>
              <a:buChar char="ü"/>
            </a:pPr>
            <a:r>
              <a:rPr lang="es-ES" sz="1500" b="1" dirty="0" smtClean="0">
                <a:solidFill>
                  <a:schemeClr val="bg1"/>
                </a:solidFill>
              </a:rPr>
              <a:t>INVESTIGADOR EXPERIMENTADO</a:t>
            </a:r>
          </a:p>
          <a:p>
            <a:pPr marL="285750" indent="-285750">
              <a:buFont typeface="Wingdings" panose="05000000000000000000" pitchFamily="2" charset="2"/>
              <a:buChar char="ü"/>
            </a:pPr>
            <a:r>
              <a:rPr lang="es-ES" sz="1500" b="1" dirty="0" smtClean="0">
                <a:solidFill>
                  <a:schemeClr val="tx1"/>
                </a:solidFill>
              </a:rPr>
              <a:t>ESTUDIANTE DE INVESTIGACIÓN</a:t>
            </a:r>
          </a:p>
        </p:txBody>
      </p:sp>
    </p:spTree>
    <p:extLst>
      <p:ext uri="{BB962C8B-B14F-4D97-AF65-F5344CB8AC3E}">
        <p14:creationId xmlns:p14="http://schemas.microsoft.com/office/powerpoint/2010/main" val="4106329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accent1"/>
                </a:solidFill>
              </a:rPr>
              <a:t>CONCLUSIONES</a:t>
            </a:r>
            <a:endParaRPr lang="es-EC" dirty="0">
              <a:solidFill>
                <a:schemeClr val="accent1"/>
              </a:solidFill>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072401767"/>
              </p:ext>
            </p:extLst>
          </p:nvPr>
        </p:nvGraphicFramePr>
        <p:xfrm>
          <a:off x="838200" y="1479176"/>
          <a:ext cx="8574741" cy="4697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redondeado 3"/>
          <p:cNvSpPr/>
          <p:nvPr/>
        </p:nvSpPr>
        <p:spPr>
          <a:xfrm>
            <a:off x="10208509" y="0"/>
            <a:ext cx="1983492" cy="68580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S" dirty="0" smtClean="0"/>
          </a:p>
          <a:p>
            <a:r>
              <a:rPr lang="es-ES" sz="1600" b="1" dirty="0" smtClean="0"/>
              <a:t>AGENDA</a:t>
            </a:r>
          </a:p>
          <a:p>
            <a:endParaRPr lang="es-ES" sz="1500" b="1" dirty="0"/>
          </a:p>
          <a:p>
            <a:pPr marL="285750" indent="-285750">
              <a:buFont typeface="Wingdings" panose="05000000000000000000" pitchFamily="2" charset="2"/>
              <a:buChar char="ü"/>
            </a:pPr>
            <a:r>
              <a:rPr lang="es-ES" sz="1500" b="1" dirty="0" smtClean="0">
                <a:solidFill>
                  <a:schemeClr val="bg1"/>
                </a:solidFill>
              </a:rPr>
              <a:t>INTRODUCCIÓN</a:t>
            </a:r>
          </a:p>
          <a:p>
            <a:pPr marL="285750" indent="-285750">
              <a:buFont typeface="Wingdings" panose="05000000000000000000" pitchFamily="2" charset="2"/>
              <a:buChar char="ü"/>
            </a:pPr>
            <a:r>
              <a:rPr lang="es-ES" sz="1500" b="1" dirty="0" smtClean="0">
                <a:solidFill>
                  <a:schemeClr val="bg1"/>
                </a:solidFill>
              </a:rPr>
              <a:t>DISEÑO DEL MODELO</a:t>
            </a:r>
          </a:p>
          <a:p>
            <a:pPr marL="285750" indent="-285750">
              <a:buFont typeface="Wingdings" panose="05000000000000000000" pitchFamily="2" charset="2"/>
              <a:buChar char="ü"/>
            </a:pPr>
            <a:r>
              <a:rPr lang="es-ES" sz="1500" b="1" dirty="0" smtClean="0">
                <a:solidFill>
                  <a:schemeClr val="bg1"/>
                </a:solidFill>
              </a:rPr>
              <a:t>DISEÑO DEL PROTOTIPO</a:t>
            </a:r>
          </a:p>
          <a:p>
            <a:pPr marL="285750" indent="-285750">
              <a:buFont typeface="Wingdings" panose="05000000000000000000" pitchFamily="2" charset="2"/>
              <a:buChar char="ü"/>
            </a:pPr>
            <a:r>
              <a:rPr lang="es-ES" sz="1500" b="1" dirty="0" smtClean="0">
                <a:solidFill>
                  <a:schemeClr val="bg1"/>
                </a:solidFill>
              </a:rPr>
              <a:t>PRUEBAS</a:t>
            </a:r>
          </a:p>
          <a:p>
            <a:pPr marL="285750" indent="-285750">
              <a:buFont typeface="Wingdings" panose="05000000000000000000" pitchFamily="2" charset="2"/>
              <a:buChar char="ü"/>
            </a:pPr>
            <a:r>
              <a:rPr lang="es-ES" sz="1500" b="1" dirty="0" smtClean="0">
                <a:solidFill>
                  <a:schemeClr val="tx1"/>
                </a:solidFill>
              </a:rPr>
              <a:t>CONCLUSIONES</a:t>
            </a:r>
          </a:p>
        </p:txBody>
      </p:sp>
    </p:spTree>
    <p:extLst>
      <p:ext uri="{BB962C8B-B14F-4D97-AF65-F5344CB8AC3E}">
        <p14:creationId xmlns:p14="http://schemas.microsoft.com/office/powerpoint/2010/main" val="2471235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accent1"/>
                </a:solidFill>
              </a:rPr>
              <a:t>FUTURAS LÍNEAS DE INVESTIGACIÓN</a:t>
            </a:r>
            <a:endParaRPr lang="es-EC" dirty="0">
              <a:solidFill>
                <a:schemeClr val="accent1"/>
              </a:solidFill>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4120935629"/>
              </p:ext>
            </p:extLst>
          </p:nvPr>
        </p:nvGraphicFramePr>
        <p:xfrm>
          <a:off x="838200" y="1825625"/>
          <a:ext cx="874955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redondeado 4"/>
          <p:cNvSpPr/>
          <p:nvPr/>
        </p:nvSpPr>
        <p:spPr>
          <a:xfrm>
            <a:off x="10208509" y="0"/>
            <a:ext cx="1983492" cy="68580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S" dirty="0" smtClean="0"/>
          </a:p>
          <a:p>
            <a:r>
              <a:rPr lang="es-ES" sz="1600" b="1" dirty="0" smtClean="0"/>
              <a:t>AGENDA</a:t>
            </a:r>
          </a:p>
          <a:p>
            <a:endParaRPr lang="es-ES" sz="1500" b="1" dirty="0"/>
          </a:p>
          <a:p>
            <a:pPr marL="285750" indent="-285750">
              <a:buFont typeface="Wingdings" panose="05000000000000000000" pitchFamily="2" charset="2"/>
              <a:buChar char="ü"/>
            </a:pPr>
            <a:r>
              <a:rPr lang="es-ES" sz="1500" b="1" dirty="0" smtClean="0">
                <a:solidFill>
                  <a:schemeClr val="bg1"/>
                </a:solidFill>
              </a:rPr>
              <a:t>INTRODUCCIÓN</a:t>
            </a:r>
          </a:p>
          <a:p>
            <a:pPr marL="285750" indent="-285750">
              <a:buFont typeface="Wingdings" panose="05000000000000000000" pitchFamily="2" charset="2"/>
              <a:buChar char="ü"/>
            </a:pPr>
            <a:r>
              <a:rPr lang="es-ES" sz="1500" b="1" dirty="0" smtClean="0">
                <a:solidFill>
                  <a:schemeClr val="bg1"/>
                </a:solidFill>
              </a:rPr>
              <a:t>DISEÑO DEL MODELO</a:t>
            </a:r>
          </a:p>
          <a:p>
            <a:pPr marL="285750" indent="-285750">
              <a:buFont typeface="Wingdings" panose="05000000000000000000" pitchFamily="2" charset="2"/>
              <a:buChar char="ü"/>
            </a:pPr>
            <a:r>
              <a:rPr lang="es-ES" sz="1500" b="1" dirty="0" smtClean="0">
                <a:solidFill>
                  <a:schemeClr val="bg1"/>
                </a:solidFill>
              </a:rPr>
              <a:t>DISEÑO DEL PROTOTIPO</a:t>
            </a:r>
          </a:p>
          <a:p>
            <a:pPr marL="285750" indent="-285750">
              <a:buFont typeface="Wingdings" panose="05000000000000000000" pitchFamily="2" charset="2"/>
              <a:buChar char="ü"/>
            </a:pPr>
            <a:r>
              <a:rPr lang="es-ES" sz="1500" b="1" dirty="0" smtClean="0">
                <a:solidFill>
                  <a:schemeClr val="bg1"/>
                </a:solidFill>
              </a:rPr>
              <a:t>PRUEBAS</a:t>
            </a:r>
          </a:p>
          <a:p>
            <a:pPr marL="285750" indent="-285750">
              <a:buFont typeface="Wingdings" panose="05000000000000000000" pitchFamily="2" charset="2"/>
              <a:buChar char="ü"/>
            </a:pPr>
            <a:r>
              <a:rPr lang="es-ES" sz="1500" b="1" dirty="0" smtClean="0">
                <a:solidFill>
                  <a:schemeClr val="bg1"/>
                </a:solidFill>
              </a:rPr>
              <a:t>CONCLUSIONES</a:t>
            </a:r>
          </a:p>
          <a:p>
            <a:pPr marL="285750" indent="-285750">
              <a:buFont typeface="Wingdings" panose="05000000000000000000" pitchFamily="2" charset="2"/>
              <a:buChar char="ü"/>
            </a:pPr>
            <a:r>
              <a:rPr lang="es-ES" sz="1500" b="1" dirty="0" smtClean="0">
                <a:solidFill>
                  <a:schemeClr val="tx1"/>
                </a:solidFill>
              </a:rPr>
              <a:t>FUTURAS LÍNEAS DE INVESTIGACIÓN</a:t>
            </a:r>
          </a:p>
        </p:txBody>
      </p:sp>
    </p:spTree>
    <p:extLst>
      <p:ext uri="{BB962C8B-B14F-4D97-AF65-F5344CB8AC3E}">
        <p14:creationId xmlns:p14="http://schemas.microsoft.com/office/powerpoint/2010/main" val="10624691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3" name="Shape 503"/>
          <p:cNvSpPr txBox="1">
            <a:spLocks noGrp="1"/>
          </p:cNvSpPr>
          <p:nvPr>
            <p:ph type="ctrTitle" idx="4294967295"/>
          </p:nvPr>
        </p:nvSpPr>
        <p:spPr>
          <a:xfrm>
            <a:off x="1700200" y="3152533"/>
            <a:ext cx="8791600" cy="1546400"/>
          </a:xfrm>
          <a:prstGeom prst="rect">
            <a:avLst/>
          </a:prstGeom>
        </p:spPr>
        <p:txBody>
          <a:bodyPr vert="horz" lIns="121900" tIns="121900" rIns="121900" bIns="121900" rtlCol="0" anchor="ctr" anchorCtr="0">
            <a:noAutofit/>
          </a:bodyPr>
          <a:lstStyle/>
          <a:p>
            <a:pPr algn="ctr">
              <a:spcBef>
                <a:spcPts val="0"/>
              </a:spcBef>
            </a:pPr>
            <a:r>
              <a:rPr lang="en" sz="8000" dirty="0" smtClean="0">
                <a:solidFill>
                  <a:srgbClr val="FF9800"/>
                </a:solidFill>
              </a:rPr>
              <a:t>GRACIAS!</a:t>
            </a:r>
            <a:endParaRPr lang="en" sz="8000" dirty="0">
              <a:solidFill>
                <a:srgbClr val="FF9800"/>
              </a:solidFill>
            </a:endParaRPr>
          </a:p>
        </p:txBody>
      </p:sp>
      <p:sp>
        <p:nvSpPr>
          <p:cNvPr id="504" name="Shape 504"/>
          <p:cNvSpPr txBox="1">
            <a:spLocks noGrp="1"/>
          </p:cNvSpPr>
          <p:nvPr>
            <p:ph type="subTitle" idx="4294967295"/>
          </p:nvPr>
        </p:nvSpPr>
        <p:spPr>
          <a:xfrm>
            <a:off x="1700200" y="4306667"/>
            <a:ext cx="8791600" cy="1789599"/>
          </a:xfrm>
          <a:prstGeom prst="rect">
            <a:avLst/>
          </a:prstGeom>
        </p:spPr>
        <p:txBody>
          <a:bodyPr vert="horz" lIns="121900" tIns="121900" rIns="121900" bIns="121900" rtlCol="0" anchor="ctr" anchorCtr="0">
            <a:noAutofit/>
          </a:bodyPr>
          <a:lstStyle/>
          <a:p>
            <a:pPr algn="ctr">
              <a:spcBef>
                <a:spcPts val="0"/>
              </a:spcBef>
              <a:buNone/>
            </a:pPr>
            <a:r>
              <a:rPr lang="en" sz="2667" b="1" dirty="0" smtClean="0"/>
              <a:t>Preguntas?</a:t>
            </a:r>
            <a:endParaRPr lang="en" sz="2667" b="1" dirty="0"/>
          </a:p>
        </p:txBody>
      </p:sp>
      <p:grpSp>
        <p:nvGrpSpPr>
          <p:cNvPr id="505" name="Shape 505"/>
          <p:cNvGrpSpPr/>
          <p:nvPr/>
        </p:nvGrpSpPr>
        <p:grpSpPr>
          <a:xfrm>
            <a:off x="5328279" y="1289088"/>
            <a:ext cx="1596885" cy="1502368"/>
            <a:chOff x="5972700" y="2330200"/>
            <a:chExt cx="411625" cy="387275"/>
          </a:xfrm>
        </p:grpSpPr>
        <p:sp>
          <p:nvSpPr>
            <p:cNvPr id="506" name="Shape 506"/>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med" len="med"/>
              <a:tailEnd type="none" w="med" len="med"/>
            </a:ln>
          </p:spPr>
          <p:txBody>
            <a:bodyPr lIns="121900" tIns="121900" rIns="121900" bIns="121900" anchor="ctr" anchorCtr="0">
              <a:noAutofit/>
            </a:bodyPr>
            <a:lstStyle/>
            <a:p>
              <a:endParaRPr sz="2400"/>
            </a:p>
          </p:txBody>
        </p:sp>
        <p:sp>
          <p:nvSpPr>
            <p:cNvPr id="507" name="Shape 507"/>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med" len="med"/>
              <a:tailEnd type="none" w="med" len="med"/>
            </a:ln>
          </p:spPr>
          <p:txBody>
            <a:bodyPr lIns="121900" tIns="121900" rIns="121900" bIns="121900" anchor="ctr" anchorCtr="0">
              <a:noAutofit/>
            </a:bodyPr>
            <a:lstStyle/>
            <a:p>
              <a:endParaRPr sz="2400"/>
            </a:p>
          </p:txBody>
        </p:sp>
      </p:grpSp>
    </p:spTree>
    <p:extLst>
      <p:ext uri="{BB962C8B-B14F-4D97-AF65-F5344CB8AC3E}">
        <p14:creationId xmlns:p14="http://schemas.microsoft.com/office/powerpoint/2010/main" val="1801426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accent1"/>
                </a:solidFill>
              </a:rPr>
              <a:t>AGENDA</a:t>
            </a:r>
            <a:endParaRPr lang="es-EC" dirty="0">
              <a:solidFill>
                <a:schemeClr val="accent1"/>
              </a:solidFill>
            </a:endParaRPr>
          </a:p>
        </p:txBody>
      </p:sp>
      <p:sp>
        <p:nvSpPr>
          <p:cNvPr id="3" name="Marcador de contenido 2"/>
          <p:cNvSpPr>
            <a:spLocks noGrp="1"/>
          </p:cNvSpPr>
          <p:nvPr>
            <p:ph idx="1"/>
          </p:nvPr>
        </p:nvSpPr>
        <p:spPr>
          <a:xfrm>
            <a:off x="1536032" y="1690688"/>
            <a:ext cx="5225716" cy="4351338"/>
          </a:xfrm>
        </p:spPr>
        <p:txBody>
          <a:bodyPr/>
          <a:lstStyle/>
          <a:p>
            <a:r>
              <a:rPr lang="es-ES" dirty="0" smtClean="0"/>
              <a:t>Introducción</a:t>
            </a:r>
          </a:p>
          <a:p>
            <a:r>
              <a:rPr lang="es-ES" dirty="0" smtClean="0"/>
              <a:t>Diseño del modelo</a:t>
            </a:r>
          </a:p>
          <a:p>
            <a:r>
              <a:rPr lang="es-ES" dirty="0" smtClean="0"/>
              <a:t>Diseño del prototipo</a:t>
            </a:r>
          </a:p>
          <a:p>
            <a:r>
              <a:rPr lang="es-ES" dirty="0" smtClean="0"/>
              <a:t>Pruebas</a:t>
            </a:r>
          </a:p>
          <a:p>
            <a:r>
              <a:rPr lang="es-ES" dirty="0" smtClean="0"/>
              <a:t>Conclusiones</a:t>
            </a:r>
          </a:p>
          <a:p>
            <a:r>
              <a:rPr lang="es-ES" dirty="0" smtClean="0"/>
              <a:t>Futuras líneas de Investigación</a:t>
            </a:r>
            <a:endParaRPr lang="es-EC" dirty="0"/>
          </a:p>
        </p:txBody>
      </p:sp>
      <p:pic>
        <p:nvPicPr>
          <p:cNvPr id="5122" name="Picture 2" descr="Resultado de imagen para agen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3138" y="2941264"/>
            <a:ext cx="3269271" cy="2778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905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8978153" cy="1325563"/>
          </a:xfrm>
        </p:spPr>
        <p:txBody>
          <a:bodyPr/>
          <a:lstStyle/>
          <a:p>
            <a:r>
              <a:rPr lang="es-ES" dirty="0" smtClean="0">
                <a:solidFill>
                  <a:schemeClr val="accent1"/>
                </a:solidFill>
              </a:rPr>
              <a:t>ANTECEDENTES</a:t>
            </a:r>
            <a:endParaRPr lang="es-EC" dirty="0">
              <a:solidFill>
                <a:schemeClr val="accent1"/>
              </a:solidFill>
            </a:endParaRPr>
          </a:p>
        </p:txBody>
      </p:sp>
      <p:pic>
        <p:nvPicPr>
          <p:cNvPr id="1028" name="Picture 4" descr="Resultado de imagen para investigacion cientifica en universidad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718785"/>
            <a:ext cx="3815357" cy="16406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567" y="3705352"/>
            <a:ext cx="3708139" cy="21494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3839" y="1444478"/>
            <a:ext cx="3534388" cy="158164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838200" y="3705352"/>
            <a:ext cx="1540042" cy="646331"/>
          </a:xfrm>
          <a:prstGeom prst="rect">
            <a:avLst/>
          </a:prstGeom>
          <a:noFill/>
        </p:spPr>
        <p:txBody>
          <a:bodyPr wrap="square" rtlCol="0">
            <a:spAutoFit/>
          </a:bodyPr>
          <a:lstStyle/>
          <a:p>
            <a:r>
              <a:rPr lang="es-ES" b="1" dirty="0" smtClean="0"/>
              <a:t>Estructura y Organización</a:t>
            </a:r>
            <a:endParaRPr lang="es-EC" b="1" dirty="0"/>
          </a:p>
        </p:txBody>
      </p:sp>
      <p:sp>
        <p:nvSpPr>
          <p:cNvPr id="10" name="Rectángulo redondeado 9"/>
          <p:cNvSpPr/>
          <p:nvPr/>
        </p:nvSpPr>
        <p:spPr>
          <a:xfrm>
            <a:off x="10208509" y="0"/>
            <a:ext cx="1983492" cy="6858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S" dirty="0" smtClean="0"/>
          </a:p>
          <a:p>
            <a:r>
              <a:rPr lang="es-ES" sz="1600" b="1" dirty="0" smtClean="0"/>
              <a:t>INTRODUCCIÓN</a:t>
            </a:r>
          </a:p>
          <a:p>
            <a:endParaRPr lang="es-ES" sz="1500" b="1" dirty="0"/>
          </a:p>
          <a:p>
            <a:pPr marL="285750" indent="-285750">
              <a:buFont typeface="Wingdings" panose="05000000000000000000" pitchFamily="2" charset="2"/>
              <a:buChar char="ü"/>
            </a:pPr>
            <a:r>
              <a:rPr lang="es-ES" sz="1500" b="1" dirty="0" smtClean="0">
                <a:solidFill>
                  <a:schemeClr val="tx1"/>
                </a:solidFill>
              </a:rPr>
              <a:t>ANTECEDENTES</a:t>
            </a:r>
          </a:p>
        </p:txBody>
      </p:sp>
      <p:sp>
        <p:nvSpPr>
          <p:cNvPr id="11" name="AutoShape 12" descr="Imagen relaciona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3" name="Imagen 12"/>
          <p:cNvPicPr>
            <a:picLocks noChangeAspect="1"/>
          </p:cNvPicPr>
          <p:nvPr/>
        </p:nvPicPr>
        <p:blipFill>
          <a:blip r:embed="rId5"/>
          <a:stretch>
            <a:fillRect/>
          </a:stretch>
        </p:blipFill>
        <p:spPr>
          <a:xfrm>
            <a:off x="5915635" y="3025696"/>
            <a:ext cx="4041764" cy="3081752"/>
          </a:xfrm>
          <a:prstGeom prst="rect">
            <a:avLst/>
          </a:prstGeom>
        </p:spPr>
      </p:pic>
      <p:sp>
        <p:nvSpPr>
          <p:cNvPr id="14" name="CuadroTexto 13"/>
          <p:cNvSpPr txBox="1"/>
          <p:nvPr/>
        </p:nvSpPr>
        <p:spPr>
          <a:xfrm>
            <a:off x="7431033" y="5033675"/>
            <a:ext cx="1767194" cy="830997"/>
          </a:xfrm>
          <a:prstGeom prst="rect">
            <a:avLst/>
          </a:prstGeom>
          <a:noFill/>
        </p:spPr>
        <p:txBody>
          <a:bodyPr wrap="square" rtlCol="0">
            <a:spAutoFit/>
          </a:bodyPr>
          <a:lstStyle/>
          <a:p>
            <a:r>
              <a:rPr lang="es-ES" sz="2400" b="1" dirty="0" smtClean="0">
                <a:solidFill>
                  <a:schemeClr val="bg1">
                    <a:lumMod val="50000"/>
                  </a:schemeClr>
                </a:solidFill>
                <a:latin typeface="Agency FB" panose="020B0503020202020204" pitchFamily="34" charset="0"/>
              </a:rPr>
              <a:t>PREGUNTAS AUTOMÁTICAS</a:t>
            </a:r>
            <a:endParaRPr lang="es-EC" sz="2400" b="1" dirty="0">
              <a:solidFill>
                <a:schemeClr val="bg1">
                  <a:lumMod val="50000"/>
                </a:schemeClr>
              </a:solidFill>
              <a:latin typeface="Agency FB" panose="020B0503020202020204" pitchFamily="34" charset="0"/>
            </a:endParaRPr>
          </a:p>
        </p:txBody>
      </p:sp>
    </p:spTree>
    <p:extLst>
      <p:ext uri="{BB962C8B-B14F-4D97-AF65-F5344CB8AC3E}">
        <p14:creationId xmlns:p14="http://schemas.microsoft.com/office/powerpoint/2010/main" val="4095208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accent1"/>
                </a:solidFill>
              </a:rPr>
              <a:t>PLANTEAMIENTO DEL PROBLEMA</a:t>
            </a:r>
            <a:endParaRPr lang="es-EC" dirty="0">
              <a:solidFill>
                <a:schemeClr val="accent1"/>
              </a:solidFill>
            </a:endParaRPr>
          </a:p>
        </p:txBody>
      </p:sp>
      <p:pic>
        <p:nvPicPr>
          <p:cNvPr id="4" name="Marcador de contenido 3"/>
          <p:cNvPicPr>
            <a:picLocks noGrp="1" noChangeAspect="1"/>
          </p:cNvPicPr>
          <p:nvPr>
            <p:ph idx="1"/>
          </p:nvPr>
        </p:nvPicPr>
        <p:blipFill>
          <a:blip r:embed="rId2"/>
          <a:stretch>
            <a:fillRect/>
          </a:stretch>
        </p:blipFill>
        <p:spPr>
          <a:xfrm>
            <a:off x="838200" y="2276476"/>
            <a:ext cx="5762625" cy="3171825"/>
          </a:xfrm>
          <a:prstGeom prst="rect">
            <a:avLst/>
          </a:prstGeom>
        </p:spPr>
      </p:pic>
      <p:pic>
        <p:nvPicPr>
          <p:cNvPr id="5" name="Picture 2" descr="Resultado de imagen para dificultad al escrib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4537" y="1690688"/>
            <a:ext cx="2105025" cy="217170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a:stretch>
            <a:fillRect/>
          </a:stretch>
        </p:blipFill>
        <p:spPr>
          <a:xfrm>
            <a:off x="7411187" y="4172135"/>
            <a:ext cx="2238375" cy="2038350"/>
          </a:xfrm>
          <a:prstGeom prst="rect">
            <a:avLst/>
          </a:prstGeom>
        </p:spPr>
      </p:pic>
      <p:sp>
        <p:nvSpPr>
          <p:cNvPr id="7" name="CuadroTexto 6"/>
          <p:cNvSpPr txBox="1"/>
          <p:nvPr/>
        </p:nvSpPr>
        <p:spPr>
          <a:xfrm>
            <a:off x="2139482" y="5448301"/>
            <a:ext cx="3160059" cy="646331"/>
          </a:xfrm>
          <a:prstGeom prst="rect">
            <a:avLst/>
          </a:prstGeom>
          <a:noFill/>
        </p:spPr>
        <p:txBody>
          <a:bodyPr wrap="square" rtlCol="0" anchor="ctr">
            <a:spAutoFit/>
          </a:bodyPr>
          <a:lstStyle/>
          <a:p>
            <a:pPr algn="ctr"/>
            <a:r>
              <a:rPr lang="es-ES" dirty="0" smtClean="0"/>
              <a:t>Publicaciones Científicas, en Ecuador y el mundo</a:t>
            </a:r>
            <a:endParaRPr lang="es-EC" dirty="0"/>
          </a:p>
        </p:txBody>
      </p:sp>
      <p:sp>
        <p:nvSpPr>
          <p:cNvPr id="8" name="Rectángulo redondeado 7"/>
          <p:cNvSpPr/>
          <p:nvPr/>
        </p:nvSpPr>
        <p:spPr>
          <a:xfrm>
            <a:off x="10208509" y="0"/>
            <a:ext cx="1983492" cy="6858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S" dirty="0" smtClean="0"/>
          </a:p>
          <a:p>
            <a:r>
              <a:rPr lang="es-ES" sz="1600" b="1" dirty="0" smtClean="0"/>
              <a:t>INTRODUCCIÓN</a:t>
            </a:r>
          </a:p>
          <a:p>
            <a:endParaRPr lang="es-ES" sz="1500" b="1" dirty="0">
              <a:solidFill>
                <a:schemeClr val="bg1"/>
              </a:solidFill>
            </a:endParaRPr>
          </a:p>
          <a:p>
            <a:pPr marL="285750" indent="-285750">
              <a:buFont typeface="Wingdings" panose="05000000000000000000" pitchFamily="2" charset="2"/>
              <a:buChar char="ü"/>
            </a:pPr>
            <a:r>
              <a:rPr lang="es-ES" sz="1500" b="1" dirty="0" smtClean="0">
                <a:solidFill>
                  <a:schemeClr val="bg1"/>
                </a:solidFill>
              </a:rPr>
              <a:t>ANTECEDENTES</a:t>
            </a:r>
          </a:p>
          <a:p>
            <a:pPr marL="285750" indent="-285750">
              <a:buFont typeface="Wingdings" panose="05000000000000000000" pitchFamily="2" charset="2"/>
              <a:buChar char="ü"/>
            </a:pPr>
            <a:r>
              <a:rPr lang="es-ES" sz="1500" b="1" dirty="0" smtClean="0">
                <a:solidFill>
                  <a:schemeClr val="tx1"/>
                </a:solidFill>
              </a:rPr>
              <a:t>PROBLEMA</a:t>
            </a:r>
          </a:p>
        </p:txBody>
      </p:sp>
    </p:spTree>
    <p:extLst>
      <p:ext uri="{BB962C8B-B14F-4D97-AF65-F5344CB8AC3E}">
        <p14:creationId xmlns:p14="http://schemas.microsoft.com/office/powerpoint/2010/main" val="2151156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accent1"/>
                </a:solidFill>
              </a:rPr>
              <a:t>OBJETIVOS</a:t>
            </a:r>
            <a:endParaRPr lang="es-EC" dirty="0">
              <a:solidFill>
                <a:schemeClr val="accent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04583601"/>
              </p:ext>
            </p:extLst>
          </p:nvPr>
        </p:nvGraphicFramePr>
        <p:xfrm>
          <a:off x="2167217" y="1515979"/>
          <a:ext cx="7857565" cy="4956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Resultado de imagen para objetivo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169944"/>
            <a:ext cx="2075328" cy="1688056"/>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redondeado 6"/>
          <p:cNvSpPr/>
          <p:nvPr/>
        </p:nvSpPr>
        <p:spPr>
          <a:xfrm>
            <a:off x="10208509" y="24063"/>
            <a:ext cx="1983492" cy="6858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S" dirty="0" smtClean="0"/>
          </a:p>
          <a:p>
            <a:r>
              <a:rPr lang="es-ES" sz="1600" b="1" dirty="0" smtClean="0"/>
              <a:t>INTRODUCCIÓN</a:t>
            </a:r>
          </a:p>
          <a:p>
            <a:endParaRPr lang="es-ES" sz="1500" b="1" dirty="0">
              <a:solidFill>
                <a:schemeClr val="bg1"/>
              </a:solidFill>
            </a:endParaRPr>
          </a:p>
          <a:p>
            <a:pPr marL="285750" indent="-285750">
              <a:buFont typeface="Wingdings" panose="05000000000000000000" pitchFamily="2" charset="2"/>
              <a:buChar char="ü"/>
            </a:pPr>
            <a:r>
              <a:rPr lang="es-ES" sz="1500" b="1" dirty="0" smtClean="0">
                <a:solidFill>
                  <a:schemeClr val="bg1"/>
                </a:solidFill>
              </a:rPr>
              <a:t>ANTECEDENTES</a:t>
            </a:r>
          </a:p>
          <a:p>
            <a:pPr marL="285750" indent="-285750">
              <a:buFont typeface="Wingdings" panose="05000000000000000000" pitchFamily="2" charset="2"/>
              <a:buChar char="ü"/>
            </a:pPr>
            <a:r>
              <a:rPr lang="es-ES" sz="1500" b="1" dirty="0" smtClean="0">
                <a:solidFill>
                  <a:schemeClr val="bg1"/>
                </a:solidFill>
              </a:rPr>
              <a:t>PROBLEMA</a:t>
            </a:r>
          </a:p>
          <a:p>
            <a:pPr marL="285750" indent="-285750">
              <a:buFont typeface="Wingdings" panose="05000000000000000000" pitchFamily="2" charset="2"/>
              <a:buChar char="ü"/>
            </a:pPr>
            <a:r>
              <a:rPr lang="es-ES" sz="1500" b="1" dirty="0" smtClean="0">
                <a:solidFill>
                  <a:schemeClr val="tx1"/>
                </a:solidFill>
              </a:rPr>
              <a:t>OBJETIVOS</a:t>
            </a:r>
          </a:p>
        </p:txBody>
      </p:sp>
    </p:spTree>
    <p:extLst>
      <p:ext uri="{BB962C8B-B14F-4D97-AF65-F5344CB8AC3E}">
        <p14:creationId xmlns:p14="http://schemas.microsoft.com/office/powerpoint/2010/main" val="461467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accent1"/>
                </a:solidFill>
              </a:rPr>
              <a:t>HIPÓTESIS</a:t>
            </a:r>
            <a:endParaRPr lang="es-EC" dirty="0">
              <a:solidFill>
                <a:schemeClr val="accent1"/>
              </a:solidFill>
            </a:endParaRPr>
          </a:p>
        </p:txBody>
      </p:sp>
      <p:sp>
        <p:nvSpPr>
          <p:cNvPr id="3" name="Marcador de contenido 2"/>
          <p:cNvSpPr>
            <a:spLocks noGrp="1"/>
          </p:cNvSpPr>
          <p:nvPr>
            <p:ph idx="1"/>
          </p:nvPr>
        </p:nvSpPr>
        <p:spPr>
          <a:xfrm>
            <a:off x="1931008" y="3061316"/>
            <a:ext cx="7704872" cy="2213923"/>
          </a:xfrm>
        </p:spPr>
        <p:txBody>
          <a:bodyPr/>
          <a:lstStyle/>
          <a:p>
            <a:pPr marL="0" indent="0" algn="just">
              <a:buNone/>
            </a:pPr>
            <a:r>
              <a:rPr lang="es-ES" dirty="0"/>
              <a:t>Los procesos de la generación</a:t>
            </a:r>
            <a:r>
              <a:rPr lang="es-EC" dirty="0"/>
              <a:t> del lenguaje natural y los sistemas de tutoría inteligente pueden ser utilizados para analizar y plantear soluciones a la dificultad en la escritura científica y la diferenciación de sus sub-tareas.</a:t>
            </a:r>
          </a:p>
          <a:p>
            <a:pPr marL="0" indent="0" algn="just">
              <a:buNone/>
            </a:pPr>
            <a:endParaRPr lang="es-EC" dirty="0"/>
          </a:p>
        </p:txBody>
      </p:sp>
      <p:grpSp>
        <p:nvGrpSpPr>
          <p:cNvPr id="4" name="Shape 613"/>
          <p:cNvGrpSpPr/>
          <p:nvPr/>
        </p:nvGrpSpPr>
        <p:grpSpPr>
          <a:xfrm>
            <a:off x="1362636" y="2606622"/>
            <a:ext cx="870284" cy="909388"/>
            <a:chOff x="2594050" y="1631825"/>
            <a:chExt cx="439625" cy="439625"/>
          </a:xfrm>
        </p:grpSpPr>
        <p:sp>
          <p:nvSpPr>
            <p:cNvPr id="5" name="Shape 6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6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6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617"/>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0" name="Rectángulo redondeado 9"/>
          <p:cNvSpPr/>
          <p:nvPr/>
        </p:nvSpPr>
        <p:spPr>
          <a:xfrm>
            <a:off x="10208509" y="24063"/>
            <a:ext cx="1983492" cy="6858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S" dirty="0" smtClean="0"/>
          </a:p>
          <a:p>
            <a:r>
              <a:rPr lang="es-ES" sz="1600" b="1" dirty="0" smtClean="0"/>
              <a:t>INTRODUCCIÓN</a:t>
            </a:r>
          </a:p>
          <a:p>
            <a:endParaRPr lang="es-ES" sz="1500" b="1" dirty="0">
              <a:solidFill>
                <a:schemeClr val="bg1"/>
              </a:solidFill>
            </a:endParaRPr>
          </a:p>
          <a:p>
            <a:pPr marL="285750" indent="-285750">
              <a:buFont typeface="Wingdings" panose="05000000000000000000" pitchFamily="2" charset="2"/>
              <a:buChar char="ü"/>
            </a:pPr>
            <a:r>
              <a:rPr lang="es-ES" sz="1500" b="1" dirty="0" smtClean="0">
                <a:solidFill>
                  <a:schemeClr val="bg1"/>
                </a:solidFill>
              </a:rPr>
              <a:t>ANTECEDENTES</a:t>
            </a:r>
          </a:p>
          <a:p>
            <a:pPr marL="285750" indent="-285750">
              <a:buFont typeface="Wingdings" panose="05000000000000000000" pitchFamily="2" charset="2"/>
              <a:buChar char="ü"/>
            </a:pPr>
            <a:r>
              <a:rPr lang="es-ES" sz="1500" b="1" dirty="0" smtClean="0">
                <a:solidFill>
                  <a:schemeClr val="bg1"/>
                </a:solidFill>
              </a:rPr>
              <a:t>PROBLEMA</a:t>
            </a:r>
          </a:p>
          <a:p>
            <a:pPr marL="285750" indent="-285750">
              <a:buFont typeface="Wingdings" panose="05000000000000000000" pitchFamily="2" charset="2"/>
              <a:buChar char="ü"/>
            </a:pPr>
            <a:r>
              <a:rPr lang="es-ES" sz="1500" b="1" dirty="0" smtClean="0">
                <a:solidFill>
                  <a:schemeClr val="bg1"/>
                </a:solidFill>
              </a:rPr>
              <a:t>OBJETIVOS</a:t>
            </a:r>
          </a:p>
          <a:p>
            <a:pPr marL="285750" indent="-285750">
              <a:buFont typeface="Wingdings" panose="05000000000000000000" pitchFamily="2" charset="2"/>
              <a:buChar char="ü"/>
            </a:pPr>
            <a:r>
              <a:rPr lang="es-ES" sz="1500" b="1" dirty="0" smtClean="0">
                <a:solidFill>
                  <a:schemeClr val="tx1"/>
                </a:solidFill>
              </a:rPr>
              <a:t>HIPÓTESIS</a:t>
            </a:r>
          </a:p>
        </p:txBody>
      </p:sp>
    </p:spTree>
    <p:extLst>
      <p:ext uri="{BB962C8B-B14F-4D97-AF65-F5344CB8AC3E}">
        <p14:creationId xmlns:p14="http://schemas.microsoft.com/office/powerpoint/2010/main" val="3353217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accent1"/>
                </a:solidFill>
              </a:rPr>
              <a:t>ARQUITECTURA</a:t>
            </a:r>
            <a:endParaRPr lang="es-EC" dirty="0">
              <a:solidFill>
                <a:schemeClr val="accent1"/>
              </a:solidFill>
            </a:endParaRPr>
          </a:p>
        </p:txBody>
      </p:sp>
      <p:pic>
        <p:nvPicPr>
          <p:cNvPr id="6" name="Marcador de contenido 3"/>
          <p:cNvPicPr>
            <a:picLocks noGrp="1" noChangeAspect="1"/>
          </p:cNvPicPr>
          <p:nvPr>
            <p:ph idx="1"/>
          </p:nvPr>
        </p:nvPicPr>
        <p:blipFill rotWithShape="1">
          <a:blip r:embed="rId2"/>
          <a:srcRect l="29998" t="35466" r="29208" b="34411"/>
          <a:stretch/>
        </p:blipFill>
        <p:spPr>
          <a:xfrm>
            <a:off x="2033073" y="2361633"/>
            <a:ext cx="6619783" cy="2748250"/>
          </a:xfrm>
          <a:prstGeom prst="rect">
            <a:avLst/>
          </a:prstGeom>
        </p:spPr>
      </p:pic>
      <p:sp>
        <p:nvSpPr>
          <p:cNvPr id="7" name="Rectángulo redondeado 6"/>
          <p:cNvSpPr/>
          <p:nvPr/>
        </p:nvSpPr>
        <p:spPr>
          <a:xfrm>
            <a:off x="10208509" y="0"/>
            <a:ext cx="1983492" cy="68580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S" dirty="0" smtClean="0"/>
          </a:p>
          <a:p>
            <a:pPr algn="ctr"/>
            <a:r>
              <a:rPr lang="es-ES" sz="1600" b="1" dirty="0" smtClean="0"/>
              <a:t>DISEÑO DEL MODELO</a:t>
            </a:r>
          </a:p>
          <a:p>
            <a:endParaRPr lang="es-ES" sz="1500" b="1" dirty="0"/>
          </a:p>
          <a:p>
            <a:pPr marL="285750" indent="-285750">
              <a:buFont typeface="Wingdings" panose="05000000000000000000" pitchFamily="2" charset="2"/>
              <a:buChar char="ü"/>
            </a:pPr>
            <a:r>
              <a:rPr lang="es-ES" sz="1500" b="1" dirty="0" smtClean="0">
                <a:solidFill>
                  <a:schemeClr val="tx1"/>
                </a:solidFill>
              </a:rPr>
              <a:t>ARQUITECTURA GLN</a:t>
            </a:r>
          </a:p>
        </p:txBody>
      </p:sp>
    </p:spTree>
    <p:extLst>
      <p:ext uri="{BB962C8B-B14F-4D97-AF65-F5344CB8AC3E}">
        <p14:creationId xmlns:p14="http://schemas.microsoft.com/office/powerpoint/2010/main" val="2023006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accent1"/>
                </a:solidFill>
              </a:rPr>
              <a:t>ARQUITECTURA</a:t>
            </a:r>
            <a:endParaRPr lang="es-EC" dirty="0">
              <a:solidFill>
                <a:schemeClr val="accent1"/>
              </a:solidFill>
            </a:endParaRPr>
          </a:p>
        </p:txBody>
      </p:sp>
      <p:pic>
        <p:nvPicPr>
          <p:cNvPr id="4" name="Marcador de contenido 3"/>
          <p:cNvPicPr>
            <a:picLocks noGrp="1" noChangeAspect="1"/>
          </p:cNvPicPr>
          <p:nvPr>
            <p:ph idx="1"/>
          </p:nvPr>
        </p:nvPicPr>
        <p:blipFill rotWithShape="1">
          <a:blip r:embed="rId2"/>
          <a:srcRect l="29614" t="38702" r="25212" b="31322"/>
          <a:stretch/>
        </p:blipFill>
        <p:spPr>
          <a:xfrm>
            <a:off x="1707776" y="2407022"/>
            <a:ext cx="7244769" cy="2702859"/>
          </a:xfrm>
          <a:prstGeom prst="rect">
            <a:avLst/>
          </a:prstGeom>
        </p:spPr>
      </p:pic>
      <p:sp>
        <p:nvSpPr>
          <p:cNvPr id="6" name="Rectángulo redondeado 5"/>
          <p:cNvSpPr/>
          <p:nvPr/>
        </p:nvSpPr>
        <p:spPr>
          <a:xfrm>
            <a:off x="10208509" y="0"/>
            <a:ext cx="1983492" cy="68580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S" dirty="0" smtClean="0"/>
          </a:p>
          <a:p>
            <a:pPr algn="ctr"/>
            <a:r>
              <a:rPr lang="es-ES" sz="1600" b="1" dirty="0" smtClean="0"/>
              <a:t>DISEÑO DEL MODELO</a:t>
            </a:r>
          </a:p>
          <a:p>
            <a:endParaRPr lang="es-ES" sz="1500" b="1" dirty="0"/>
          </a:p>
          <a:p>
            <a:pPr marL="285750" indent="-285750">
              <a:buFont typeface="Wingdings" panose="05000000000000000000" pitchFamily="2" charset="2"/>
              <a:buChar char="ü"/>
            </a:pPr>
            <a:r>
              <a:rPr lang="es-ES" sz="1500" b="1" dirty="0" smtClean="0">
                <a:solidFill>
                  <a:schemeClr val="bg1"/>
                </a:solidFill>
              </a:rPr>
              <a:t>ARQUITECTURA GLN</a:t>
            </a:r>
          </a:p>
          <a:p>
            <a:pPr marL="285750" indent="-285750">
              <a:buFont typeface="Wingdings" panose="05000000000000000000" pitchFamily="2" charset="2"/>
              <a:buChar char="ü"/>
            </a:pPr>
            <a:r>
              <a:rPr lang="es-ES" sz="1500" b="1" dirty="0" smtClean="0">
                <a:solidFill>
                  <a:schemeClr val="tx1"/>
                </a:solidFill>
              </a:rPr>
              <a:t>ARQUITECTURA STI</a:t>
            </a:r>
          </a:p>
        </p:txBody>
      </p:sp>
    </p:spTree>
    <p:extLst>
      <p:ext uri="{BB962C8B-B14F-4D97-AF65-F5344CB8AC3E}">
        <p14:creationId xmlns:p14="http://schemas.microsoft.com/office/powerpoint/2010/main" val="1057442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accent1"/>
                </a:solidFill>
              </a:rPr>
              <a:t>ARQUITECTURA</a:t>
            </a:r>
            <a:endParaRPr lang="es-EC" dirty="0">
              <a:solidFill>
                <a:schemeClr val="accent1"/>
              </a:solidFill>
            </a:endParaRPr>
          </a:p>
        </p:txBody>
      </p:sp>
      <p:pic>
        <p:nvPicPr>
          <p:cNvPr id="5" name="Marcador de contenido 4"/>
          <p:cNvPicPr>
            <a:picLocks noGrp="1" noChangeAspect="1"/>
          </p:cNvPicPr>
          <p:nvPr>
            <p:ph idx="1"/>
          </p:nvPr>
        </p:nvPicPr>
        <p:blipFill rotWithShape="1">
          <a:blip r:embed="rId2"/>
          <a:srcRect l="36840" t="34743" r="33085" b="26287"/>
          <a:stretch/>
        </p:blipFill>
        <p:spPr>
          <a:xfrm>
            <a:off x="2762837" y="2055813"/>
            <a:ext cx="4789399" cy="3489123"/>
          </a:xfrm>
          <a:prstGeom prst="rect">
            <a:avLst/>
          </a:prstGeom>
        </p:spPr>
      </p:pic>
      <p:sp>
        <p:nvSpPr>
          <p:cNvPr id="8" name="Rectángulo redondeado 7"/>
          <p:cNvSpPr/>
          <p:nvPr/>
        </p:nvSpPr>
        <p:spPr>
          <a:xfrm>
            <a:off x="10208509" y="0"/>
            <a:ext cx="1983492" cy="68580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ES" dirty="0" smtClean="0"/>
          </a:p>
          <a:p>
            <a:pPr algn="ctr"/>
            <a:r>
              <a:rPr lang="es-ES" sz="1600" b="1" dirty="0" smtClean="0"/>
              <a:t>DISEÑO DEL MODELO</a:t>
            </a:r>
          </a:p>
          <a:p>
            <a:endParaRPr lang="es-ES" sz="1500" b="1" dirty="0"/>
          </a:p>
          <a:p>
            <a:pPr marL="285750" indent="-285750">
              <a:buFont typeface="Wingdings" panose="05000000000000000000" pitchFamily="2" charset="2"/>
              <a:buChar char="ü"/>
            </a:pPr>
            <a:r>
              <a:rPr lang="es-ES" sz="1500" b="1" dirty="0" smtClean="0">
                <a:solidFill>
                  <a:schemeClr val="bg1"/>
                </a:solidFill>
              </a:rPr>
              <a:t>ARQUITECTURA GLN</a:t>
            </a:r>
          </a:p>
          <a:p>
            <a:pPr marL="285750" indent="-285750">
              <a:buFont typeface="Wingdings" panose="05000000000000000000" pitchFamily="2" charset="2"/>
              <a:buChar char="ü"/>
            </a:pPr>
            <a:r>
              <a:rPr lang="es-ES" sz="1500" b="1" dirty="0" smtClean="0">
                <a:solidFill>
                  <a:schemeClr val="bg1"/>
                </a:solidFill>
              </a:rPr>
              <a:t>ARQUITECTURA STI</a:t>
            </a:r>
          </a:p>
          <a:p>
            <a:pPr marL="285750" indent="-285750">
              <a:buFont typeface="Wingdings" panose="05000000000000000000" pitchFamily="2" charset="2"/>
              <a:buChar char="ü"/>
            </a:pPr>
            <a:r>
              <a:rPr lang="es-ES" sz="1500" b="1" dirty="0" smtClean="0">
                <a:solidFill>
                  <a:schemeClr val="tx1"/>
                </a:solidFill>
              </a:rPr>
              <a:t>COMBINACIÓN DE ARQUITECTURAS</a:t>
            </a:r>
          </a:p>
        </p:txBody>
      </p:sp>
    </p:spTree>
    <p:extLst>
      <p:ext uri="{BB962C8B-B14F-4D97-AF65-F5344CB8AC3E}">
        <p14:creationId xmlns:p14="http://schemas.microsoft.com/office/powerpoint/2010/main" val="1476158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1246</TotalTime>
  <Words>810</Words>
  <Application>Microsoft Office PowerPoint</Application>
  <PresentationFormat>Panorámica</PresentationFormat>
  <Paragraphs>159</Paragraphs>
  <Slides>18</Slides>
  <Notes>1</Notes>
  <HiddenSlides>1</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Arial Unicode MS</vt:lpstr>
      <vt:lpstr>Agency FB</vt:lpstr>
      <vt:lpstr>Arial</vt:lpstr>
      <vt:lpstr>Calibri</vt:lpstr>
      <vt:lpstr>Calibri Light</vt:lpstr>
      <vt:lpstr>Wingdings</vt:lpstr>
      <vt:lpstr>Tema de Office</vt:lpstr>
      <vt:lpstr>“Tutoría asistida por computador para la redacción de artículos científicos mediante el procesamiento de lenguaje natural”</vt:lpstr>
      <vt:lpstr>AGENDA</vt:lpstr>
      <vt:lpstr>ANTECEDENTES</vt:lpstr>
      <vt:lpstr>PLANTEAMIENTO DEL PROBLEMA</vt:lpstr>
      <vt:lpstr>OBJETIVOS</vt:lpstr>
      <vt:lpstr>HIPÓTESIS</vt:lpstr>
      <vt:lpstr>ARQUITECTURA</vt:lpstr>
      <vt:lpstr>ARQUITECTURA</vt:lpstr>
      <vt:lpstr>ARQUITECTURA</vt:lpstr>
      <vt:lpstr>ESTRATEGIA DE BÚSQUEDA  DE ARTÍCULOS</vt:lpstr>
      <vt:lpstr>DEFINICIÓN DE CRITERIOS DE INCLUSIÓN Y EXCLUSIÓN</vt:lpstr>
      <vt:lpstr>MODELO</vt:lpstr>
      <vt:lpstr>DISEÑO DEL PROTOTIPO</vt:lpstr>
      <vt:lpstr>PRUEBAS</vt:lpstr>
      <vt:lpstr>PRUEBAS</vt:lpstr>
      <vt:lpstr>CONCLUSIONES</vt:lpstr>
      <vt:lpstr>FUTURAS LÍNEAS DE INVESTIGACIÓN</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“Tutoría asistida por computador para la redacción de artículos científicos mediante el procesamiento de lenguaje natural”</dc:title>
  <dc:creator>Stefy Jimenez</dc:creator>
  <cp:lastModifiedBy>Stefy Jimenez</cp:lastModifiedBy>
  <cp:revision>28</cp:revision>
  <dcterms:created xsi:type="dcterms:W3CDTF">2017-08-24T17:42:34Z</dcterms:created>
  <dcterms:modified xsi:type="dcterms:W3CDTF">2017-08-25T14:28:44Z</dcterms:modified>
</cp:coreProperties>
</file>