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20" r:id="rId2"/>
    <p:sldId id="446" r:id="rId3"/>
    <p:sldId id="497" r:id="rId4"/>
    <p:sldId id="327" r:id="rId5"/>
    <p:sldId id="500" r:id="rId6"/>
    <p:sldId id="449" r:id="rId7"/>
    <p:sldId id="531" r:id="rId8"/>
    <p:sldId id="496" r:id="rId9"/>
    <p:sldId id="466" r:id="rId10"/>
    <p:sldId id="503" r:id="rId11"/>
    <p:sldId id="455" r:id="rId12"/>
    <p:sldId id="504" r:id="rId13"/>
    <p:sldId id="505" r:id="rId14"/>
    <p:sldId id="507" r:id="rId15"/>
    <p:sldId id="508" r:id="rId16"/>
    <p:sldId id="509" r:id="rId17"/>
    <p:sldId id="510" r:id="rId18"/>
    <p:sldId id="511" r:id="rId19"/>
    <p:sldId id="514" r:id="rId20"/>
    <p:sldId id="515" r:id="rId21"/>
    <p:sldId id="513" r:id="rId22"/>
    <p:sldId id="326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8" r:id="rId34"/>
    <p:sldId id="532" r:id="rId35"/>
    <p:sldId id="533" r:id="rId36"/>
    <p:sldId id="534" r:id="rId37"/>
    <p:sldId id="535" r:id="rId38"/>
    <p:sldId id="529" r:id="rId39"/>
    <p:sldId id="444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B15"/>
    <a:srgbClr val="339933"/>
    <a:srgbClr val="F0EA00"/>
    <a:srgbClr val="70B947"/>
    <a:srgbClr val="33CC33"/>
    <a:srgbClr val="B1D307"/>
    <a:srgbClr val="335B33"/>
    <a:srgbClr val="8EC08E"/>
    <a:srgbClr val="336600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>
      <p:cViewPr varScale="1">
        <p:scale>
          <a:sx n="67" d="100"/>
          <a:sy n="67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'tabla prod hecta'!$M$16</c:f>
              <c:strCache>
                <c:ptCount val="1"/>
                <c:pt idx="0">
                  <c:v>Producción anual (TM)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'tabla prod hecta'!$L$17:$L$27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xVal>
          <c:yVal>
            <c:numRef>
              <c:f>'tabla prod hecta'!$M$17:$M$27</c:f>
              <c:numCache>
                <c:formatCode>#,##0_);\(#,##0\)</c:formatCode>
                <c:ptCount val="11"/>
                <c:pt idx="0">
                  <c:v>87562</c:v>
                </c:pt>
                <c:pt idx="1">
                  <c:v>85890</c:v>
                </c:pt>
                <c:pt idx="2">
                  <c:v>94300</c:v>
                </c:pt>
                <c:pt idx="3">
                  <c:v>120582</c:v>
                </c:pt>
                <c:pt idx="4">
                  <c:v>132100</c:v>
                </c:pt>
                <c:pt idx="5">
                  <c:v>224163</c:v>
                </c:pt>
                <c:pt idx="6">
                  <c:v>133323</c:v>
                </c:pt>
                <c:pt idx="7">
                  <c:v>178264</c:v>
                </c:pt>
                <c:pt idx="8">
                  <c:v>240000</c:v>
                </c:pt>
                <c:pt idx="9">
                  <c:v>260000</c:v>
                </c:pt>
                <c:pt idx="10">
                  <c:v>255000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959680"/>
        <c:axId val="329960072"/>
      </c:scatterChart>
      <c:valAx>
        <c:axId val="32995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29960072"/>
        <c:crosses val="autoZero"/>
        <c:crossBetween val="midCat"/>
      </c:valAx>
      <c:valAx>
        <c:axId val="32996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2995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prod hecta'!$M$33</c:f>
              <c:strCache>
                <c:ptCount val="1"/>
                <c:pt idx="0">
                  <c:v>Precio promedio por quintal (US$)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'tabla prod hecta'!$L$34:$L$44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'tabla prod hecta'!$M$34:$M$44</c:f>
              <c:numCache>
                <c:formatCode>_(* #,##0.00_);_(* \(#,##0.00\);_(* "-"??_);_(@_)</c:formatCode>
                <c:ptCount val="11"/>
                <c:pt idx="0">
                  <c:v>70</c:v>
                </c:pt>
                <c:pt idx="1">
                  <c:v>85</c:v>
                </c:pt>
                <c:pt idx="2">
                  <c:v>107</c:v>
                </c:pt>
                <c:pt idx="3">
                  <c:v>113</c:v>
                </c:pt>
                <c:pt idx="4">
                  <c:v>125</c:v>
                </c:pt>
                <c:pt idx="5">
                  <c:v>81.83</c:v>
                </c:pt>
                <c:pt idx="6">
                  <c:v>80.430000000000007</c:v>
                </c:pt>
                <c:pt idx="7">
                  <c:v>88.6</c:v>
                </c:pt>
                <c:pt idx="8">
                  <c:v>114.59</c:v>
                </c:pt>
                <c:pt idx="9">
                  <c:v>100</c:v>
                </c:pt>
                <c:pt idx="10">
                  <c:v>107.49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58504"/>
        <c:axId val="329961640"/>
      </c:barChart>
      <c:catAx>
        <c:axId val="329958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29961640"/>
        <c:crosses val="autoZero"/>
        <c:auto val="1"/>
        <c:lblAlgn val="ctr"/>
        <c:lblOffset val="100"/>
        <c:noMultiLvlLbl val="0"/>
      </c:catAx>
      <c:valAx>
        <c:axId val="32996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Precio US$/qq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2995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7ACD9-6CEF-4295-8DA4-9A1170235EB2}" type="doc">
      <dgm:prSet loTypeId="urn:microsoft.com/office/officeart/2005/8/layout/cycle4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6D53F2D-DE3F-4103-9366-6767817F1B30}">
      <dgm:prSet phldrT="[Texto]"/>
      <dgm:spPr/>
      <dgm:t>
        <a:bodyPr/>
        <a:lstStyle/>
        <a:p>
          <a:pPr marL="0" indent="0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CACAO EN EL ECUADOR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0403B-D3E5-43BB-92D3-C94ABEE4DAA7}" type="parTrans" cxnId="{BC2E6827-457A-45B6-9EBE-327D7E8E280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A2E1A-6E09-44B5-BA13-7BC058C9F06D}" type="sibTrans" cxnId="{BC2E6827-457A-45B6-9EBE-327D7E8E280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52598-305E-41C7-9210-38060D2DC621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Hace más de 5.000 años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658EE-BF75-40D5-9176-08020624DABA}" type="parTrans" cxnId="{106900E4-8C5F-4B5D-980F-82C44258A79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0A099-DEEF-466A-BE2E-6DECFF1B53C0}" type="sibTrans" cxnId="{106900E4-8C5F-4B5D-980F-82C44258A79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EC226-63DE-4817-A770-18CB54352EAF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Cacao Colección Castrol Naranjal CCN - 51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02FCA-9522-4FCF-88FA-96FAF75EF650}" type="parTrans" cxnId="{665A8C01-4DAD-4F53-949B-0BFE1C58DB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29385-0B33-4617-B84F-C2CDECFF9EFB}" type="sibTrans" cxnId="{665A8C01-4DAD-4F53-949B-0BFE1C58DB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159A0-71F1-4409-ABC9-BC6BC6D0EF7C}">
      <dgm:prSet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Cacao Fino de aroma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BC690-C308-4E3E-AC65-AA3BF25DB1C9}" type="parTrans" cxnId="{017A6260-5DAE-46FC-B9F4-D6D593D40A54}">
      <dgm:prSet/>
      <dgm:spPr/>
      <dgm:t>
        <a:bodyPr/>
        <a:lstStyle/>
        <a:p>
          <a:endParaRPr lang="es-EC"/>
        </a:p>
      </dgm:t>
    </dgm:pt>
    <dgm:pt modelId="{4A53A811-C45A-4610-A69A-9E077DA93D8B}" type="sibTrans" cxnId="{017A6260-5DAE-46FC-B9F4-D6D593D40A54}">
      <dgm:prSet/>
      <dgm:spPr/>
      <dgm:t>
        <a:bodyPr/>
        <a:lstStyle/>
        <a:p>
          <a:endParaRPr lang="es-EC"/>
        </a:p>
      </dgm:t>
    </dgm:pt>
    <dgm:pt modelId="{9046914B-E37F-40DB-A50B-4038DBCE4D1A}">
      <dgm:prSet custT="1"/>
      <dgm:spPr/>
      <dgm:t>
        <a:bodyPr/>
        <a:lstStyle/>
        <a:p>
          <a:pPr marL="0" indent="0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GRAN AUGE 1820 – 1920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180A5-3E63-4381-AB2A-C936C484A99C}" type="parTrans" cxnId="{3893D9E9-4D0E-419A-9FF4-85AE557197D7}">
      <dgm:prSet/>
      <dgm:spPr/>
      <dgm:t>
        <a:bodyPr/>
        <a:lstStyle/>
        <a:p>
          <a:endParaRPr lang="es-EC"/>
        </a:p>
      </dgm:t>
    </dgm:pt>
    <dgm:pt modelId="{B387A78E-8C4D-4621-882F-739926A94079}" type="sibTrans" cxnId="{3893D9E9-4D0E-419A-9FF4-85AE557197D7}">
      <dgm:prSet/>
      <dgm:spPr/>
      <dgm:t>
        <a:bodyPr/>
        <a:lstStyle/>
        <a:p>
          <a:endParaRPr lang="es-EC"/>
        </a:p>
      </dgm:t>
    </dgm:pt>
    <dgm:pt modelId="{68A5FF75-14CE-4B42-BDD7-18727637D657}">
      <dgm:prSet custT="1"/>
      <dgm:spPr/>
      <dgm:t>
        <a:bodyPr/>
        <a:lstStyle/>
        <a:p>
          <a:pPr marL="0" indent="0" defTabSz="53340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Guayaquil fue la primera ciudad del cacao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5C4C4-9751-4D17-8F02-60AAFAE4D877}" type="parTrans" cxnId="{3295C49F-0B46-4A9C-BDA7-3EA1BC465CFF}">
      <dgm:prSet/>
      <dgm:spPr/>
      <dgm:t>
        <a:bodyPr/>
        <a:lstStyle/>
        <a:p>
          <a:endParaRPr lang="es-EC"/>
        </a:p>
      </dgm:t>
    </dgm:pt>
    <dgm:pt modelId="{BB53C9E4-81E8-4B4A-A957-D8917848B443}" type="sibTrans" cxnId="{3295C49F-0B46-4A9C-BDA7-3EA1BC465CFF}">
      <dgm:prSet/>
      <dgm:spPr/>
      <dgm:t>
        <a:bodyPr/>
        <a:lstStyle/>
        <a:p>
          <a:endParaRPr lang="es-EC"/>
        </a:p>
      </dgm:t>
    </dgm:pt>
    <dgm:pt modelId="{463A6D58-2D63-447A-BE7E-72C67B333C21}">
      <dgm:prSet custT="1"/>
      <dgm:spPr/>
      <dgm:t>
        <a:bodyPr/>
        <a:lstStyle/>
        <a:p>
          <a:pPr marL="0" indent="0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mayoría de las plantaciones se encontraban en la ribera del río Guayas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C0773-648C-4551-AF3D-8CC66E9A10F9}" type="parTrans" cxnId="{8972D46C-7584-4418-8DE6-50D5648DB3C7}">
      <dgm:prSet/>
      <dgm:spPr/>
      <dgm:t>
        <a:bodyPr/>
        <a:lstStyle/>
        <a:p>
          <a:endParaRPr lang="es-EC"/>
        </a:p>
      </dgm:t>
    </dgm:pt>
    <dgm:pt modelId="{50858931-A9FD-44DF-9675-090EC2F9D055}" type="sibTrans" cxnId="{8972D46C-7584-4418-8DE6-50D5648DB3C7}">
      <dgm:prSet/>
      <dgm:spPr/>
      <dgm:t>
        <a:bodyPr/>
        <a:lstStyle/>
        <a:p>
          <a:endParaRPr lang="es-EC"/>
        </a:p>
      </dgm:t>
    </dgm:pt>
    <dgm:pt modelId="{41C544EF-3148-41E0-8515-93B1639FC356}">
      <dgm:prSet custT="1"/>
      <dgm:spPr/>
      <dgm:t>
        <a:bodyPr/>
        <a:lstStyle/>
        <a:p>
          <a:pPr marL="0" indent="0" defTabSz="179388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CAIDA DE LA PEPA DE ORO 1930 – 1945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BAD19-8C94-4600-AFB3-E02374649191}" type="parTrans" cxnId="{0E337BAF-23D0-4220-B571-C222F6757AFF}">
      <dgm:prSet/>
      <dgm:spPr/>
      <dgm:t>
        <a:bodyPr/>
        <a:lstStyle/>
        <a:p>
          <a:endParaRPr lang="es-EC"/>
        </a:p>
      </dgm:t>
    </dgm:pt>
    <dgm:pt modelId="{D563DD72-726F-4A4E-AB4C-B89640D64392}" type="sibTrans" cxnId="{0E337BAF-23D0-4220-B571-C222F6757AFF}">
      <dgm:prSet/>
      <dgm:spPr/>
      <dgm:t>
        <a:bodyPr/>
        <a:lstStyle/>
        <a:p>
          <a:endParaRPr lang="es-EC"/>
        </a:p>
      </dgm:t>
    </dgm:pt>
    <dgm:pt modelId="{E223AF05-6CDA-4E75-9101-46C25DA410AF}">
      <dgm:prSet custT="1"/>
      <dgm:spPr/>
      <dgm:t>
        <a:bodyPr/>
        <a:lstStyle/>
        <a:p>
          <a:pPr marL="0" indent="0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Debido a la segunda guerra mundial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8E6A1-4A53-452F-B37C-366B92933597}" type="parTrans" cxnId="{99F49468-45F3-443F-B787-AFCD80038C4F}">
      <dgm:prSet/>
      <dgm:spPr/>
      <dgm:t>
        <a:bodyPr/>
        <a:lstStyle/>
        <a:p>
          <a:endParaRPr lang="es-EC"/>
        </a:p>
      </dgm:t>
    </dgm:pt>
    <dgm:pt modelId="{0D495648-847C-4CE1-B296-A67EA50EE20F}" type="sibTrans" cxnId="{99F49468-45F3-443F-B787-AFCD80038C4F}">
      <dgm:prSet/>
      <dgm:spPr/>
      <dgm:t>
        <a:bodyPr/>
        <a:lstStyle/>
        <a:p>
          <a:endParaRPr lang="es-EC"/>
        </a:p>
      </dgm:t>
    </dgm:pt>
    <dgm:pt modelId="{5D28643B-DA15-4A6E-ABE4-57B7DE1E56B4}">
      <dgm:prSet custT="1"/>
      <dgm:spPr/>
      <dgm:t>
        <a:bodyPr/>
        <a:lstStyle/>
        <a:p>
          <a:pPr marL="0" indent="0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Plagas propias del cultivo que afectan los cultivos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932D2-1F01-4CCC-8FFA-969CC066B7BA}" type="parTrans" cxnId="{45679855-48A8-4CBD-A228-C252A026753B}">
      <dgm:prSet/>
      <dgm:spPr/>
      <dgm:t>
        <a:bodyPr/>
        <a:lstStyle/>
        <a:p>
          <a:endParaRPr lang="es-EC"/>
        </a:p>
      </dgm:t>
    </dgm:pt>
    <dgm:pt modelId="{8BB2F9D5-18C8-4F19-B6AC-E79DC876ED82}" type="sibTrans" cxnId="{45679855-48A8-4CBD-A228-C252A026753B}">
      <dgm:prSet/>
      <dgm:spPr/>
      <dgm:t>
        <a:bodyPr/>
        <a:lstStyle/>
        <a:p>
          <a:endParaRPr lang="es-EC"/>
        </a:p>
      </dgm:t>
    </dgm:pt>
    <dgm:pt modelId="{BDE3EAB5-CBD5-4256-8160-EEE7EA66BDD0}">
      <dgm:prSet custT="1"/>
      <dgm:spPr/>
      <dgm:t>
        <a:bodyPr lIns="0" rIns="0"/>
        <a:lstStyle/>
        <a:p>
          <a:pPr marL="0" indent="0" algn="ctr" defTabSz="179388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ACTUALMENTE EL SECTOR CACAOTERO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46897-743D-4529-9DF1-7AB5ED3FE6AD}" type="parTrans" cxnId="{ECA7435D-5FD0-4975-963E-7EAECA88D0B4}">
      <dgm:prSet/>
      <dgm:spPr/>
      <dgm:t>
        <a:bodyPr/>
        <a:lstStyle/>
        <a:p>
          <a:endParaRPr lang="es-EC"/>
        </a:p>
      </dgm:t>
    </dgm:pt>
    <dgm:pt modelId="{513F10D7-6619-4615-98A3-7B8C0EB8E58D}" type="sibTrans" cxnId="{ECA7435D-5FD0-4975-963E-7EAECA88D0B4}">
      <dgm:prSet/>
      <dgm:spPr/>
      <dgm:t>
        <a:bodyPr/>
        <a:lstStyle/>
        <a:p>
          <a:endParaRPr lang="es-EC"/>
        </a:p>
      </dgm:t>
    </dgm:pt>
    <dgm:pt modelId="{BC8B50B6-76A9-40BB-B453-AFD20A5A3C91}">
      <dgm:prSet custT="1"/>
      <dgm:spPr/>
      <dgm:t>
        <a:bodyPr/>
        <a:lstStyle/>
        <a:p>
          <a:pPr marL="0" indent="0" algn="just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Reactivación económica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2FF06-3F6B-43C9-A5ED-E019CFB7D8B0}" type="parTrans" cxnId="{4D824EE7-0766-4FA6-BE17-9003259132F4}">
      <dgm:prSet/>
      <dgm:spPr/>
      <dgm:t>
        <a:bodyPr/>
        <a:lstStyle/>
        <a:p>
          <a:endParaRPr lang="es-EC"/>
        </a:p>
      </dgm:t>
    </dgm:pt>
    <dgm:pt modelId="{0B86A1EA-5345-48D4-A52E-7E4621D99D59}" type="sibTrans" cxnId="{4D824EE7-0766-4FA6-BE17-9003259132F4}">
      <dgm:prSet/>
      <dgm:spPr/>
      <dgm:t>
        <a:bodyPr/>
        <a:lstStyle/>
        <a:p>
          <a:endParaRPr lang="es-EC"/>
        </a:p>
      </dgm:t>
    </dgm:pt>
    <dgm:pt modelId="{A53C7553-7943-42EB-84CF-05F2742295AB}">
      <dgm:prSet custT="1"/>
      <dgm:spPr/>
      <dgm:t>
        <a:bodyPr/>
        <a:lstStyle/>
        <a:p>
          <a:pPr marL="0" indent="0" algn="just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Involucra a cerca de 100.000 de familias.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58366-E680-41E3-A428-E5E3C33B134D}" type="parTrans" cxnId="{564F0DA3-9474-4331-B464-4A1C6E52E580}">
      <dgm:prSet/>
      <dgm:spPr/>
      <dgm:t>
        <a:bodyPr/>
        <a:lstStyle/>
        <a:p>
          <a:endParaRPr lang="es-EC"/>
        </a:p>
      </dgm:t>
    </dgm:pt>
    <dgm:pt modelId="{FD26D2D6-2E28-4861-8BC2-7D9D50854570}" type="sibTrans" cxnId="{564F0DA3-9474-4331-B464-4A1C6E52E580}">
      <dgm:prSet/>
      <dgm:spPr/>
      <dgm:t>
        <a:bodyPr/>
        <a:lstStyle/>
        <a:p>
          <a:endParaRPr lang="es-EC"/>
        </a:p>
      </dgm:t>
    </dgm:pt>
    <dgm:pt modelId="{5B16D7BC-3198-42C2-AD20-DB9807F3F277}">
      <dgm:prSet custT="1"/>
      <dgm:spPr/>
      <dgm:t>
        <a:bodyPr/>
        <a:lstStyle/>
        <a:p>
          <a:pPr marL="0" indent="0" algn="just" defTabSz="179388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total de 500.000 hectáreas cultivadas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709AB-C5F7-4D5D-9141-E5F568BD3094}" type="parTrans" cxnId="{97012E6F-E7AC-4505-A745-55335B82FEC7}">
      <dgm:prSet/>
      <dgm:spPr/>
      <dgm:t>
        <a:bodyPr/>
        <a:lstStyle/>
        <a:p>
          <a:endParaRPr lang="es-EC"/>
        </a:p>
      </dgm:t>
    </dgm:pt>
    <dgm:pt modelId="{982A3CDA-138A-4E5B-8F92-D5B5989517F2}" type="sibTrans" cxnId="{97012E6F-E7AC-4505-A745-55335B82FEC7}">
      <dgm:prSet/>
      <dgm:spPr/>
      <dgm:t>
        <a:bodyPr/>
        <a:lstStyle/>
        <a:p>
          <a:endParaRPr lang="es-EC"/>
        </a:p>
      </dgm:t>
    </dgm:pt>
    <dgm:pt modelId="{103E52AD-4BBE-424A-9475-7B73E30BD5B8}" type="pres">
      <dgm:prSet presAssocID="{8B37ACD9-6CEF-4295-8DA4-9A1170235E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9B147B-9313-4F7F-AD67-9C9867BF53AA}" type="pres">
      <dgm:prSet presAssocID="{8B37ACD9-6CEF-4295-8DA4-9A1170235EB2}" presName="children" presStyleCnt="0"/>
      <dgm:spPr/>
    </dgm:pt>
    <dgm:pt modelId="{3D389072-D112-49ED-926E-1ABCB732BF74}" type="pres">
      <dgm:prSet presAssocID="{8B37ACD9-6CEF-4295-8DA4-9A1170235EB2}" presName="child1group" presStyleCnt="0"/>
      <dgm:spPr/>
    </dgm:pt>
    <dgm:pt modelId="{DDE46A1E-233E-451C-8D74-ACA3E318FDC7}" type="pres">
      <dgm:prSet presAssocID="{8B37ACD9-6CEF-4295-8DA4-9A1170235EB2}" presName="child1" presStyleLbl="bgAcc1" presStyleIdx="0" presStyleCnt="4" custScaleY="88856" custLinFactNeighborX="-17068" custLinFactNeighborY="-638"/>
      <dgm:spPr/>
      <dgm:t>
        <a:bodyPr/>
        <a:lstStyle/>
        <a:p>
          <a:endParaRPr lang="es-EC"/>
        </a:p>
      </dgm:t>
    </dgm:pt>
    <dgm:pt modelId="{766B5DC3-83B2-4D5D-A6BB-F119706E44CF}" type="pres">
      <dgm:prSet presAssocID="{8B37ACD9-6CEF-4295-8DA4-9A1170235EB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880ED8-3081-495E-8A61-395B09CC1876}" type="pres">
      <dgm:prSet presAssocID="{8B37ACD9-6CEF-4295-8DA4-9A1170235EB2}" presName="child2group" presStyleCnt="0"/>
      <dgm:spPr/>
    </dgm:pt>
    <dgm:pt modelId="{2441983B-416A-46AC-8587-9ED72E4FAC28}" type="pres">
      <dgm:prSet presAssocID="{8B37ACD9-6CEF-4295-8DA4-9A1170235EB2}" presName="child2" presStyleLbl="bgAcc1" presStyleIdx="1" presStyleCnt="4" custScaleX="125445" custScaleY="88932" custLinFactNeighborX="16234" custLinFactNeighborY="4934"/>
      <dgm:spPr/>
      <dgm:t>
        <a:bodyPr/>
        <a:lstStyle/>
        <a:p>
          <a:endParaRPr lang="es-EC"/>
        </a:p>
      </dgm:t>
    </dgm:pt>
    <dgm:pt modelId="{FFCC879B-5132-40CD-B2A7-0B3865C61E1F}" type="pres">
      <dgm:prSet presAssocID="{8B37ACD9-6CEF-4295-8DA4-9A1170235EB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660069-10E4-4011-9BB4-7A5DB6634BFD}" type="pres">
      <dgm:prSet presAssocID="{8B37ACD9-6CEF-4295-8DA4-9A1170235EB2}" presName="child3group" presStyleCnt="0"/>
      <dgm:spPr/>
    </dgm:pt>
    <dgm:pt modelId="{04F0BA76-0C83-4396-8F23-0246C408E02B}" type="pres">
      <dgm:prSet presAssocID="{8B37ACD9-6CEF-4295-8DA4-9A1170235EB2}" presName="child3" presStyleLbl="bgAcc1" presStyleIdx="2" presStyleCnt="4" custScaleX="119003" custScaleY="88931" custLinFactNeighborX="28876" custLinFactNeighborY="-19197"/>
      <dgm:spPr/>
      <dgm:t>
        <a:bodyPr/>
        <a:lstStyle/>
        <a:p>
          <a:endParaRPr lang="es-EC"/>
        </a:p>
      </dgm:t>
    </dgm:pt>
    <dgm:pt modelId="{ACEE5FA6-C2FB-495B-A0D6-7EB6361B23E2}" type="pres">
      <dgm:prSet presAssocID="{8B37ACD9-6CEF-4295-8DA4-9A1170235EB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C2C870-3766-4E66-9A4A-77CF89712C78}" type="pres">
      <dgm:prSet presAssocID="{8B37ACD9-6CEF-4295-8DA4-9A1170235EB2}" presName="child4group" presStyleCnt="0"/>
      <dgm:spPr/>
    </dgm:pt>
    <dgm:pt modelId="{73933E38-C448-44DE-B923-7F8FE3E58768}" type="pres">
      <dgm:prSet presAssocID="{8B37ACD9-6CEF-4295-8DA4-9A1170235EB2}" presName="child4" presStyleLbl="bgAcc1" presStyleIdx="3" presStyleCnt="4" custScaleX="108906" custLinFactNeighborX="-11701" custLinFactNeighborY="-13663"/>
      <dgm:spPr/>
      <dgm:t>
        <a:bodyPr/>
        <a:lstStyle/>
        <a:p>
          <a:endParaRPr lang="es-EC"/>
        </a:p>
      </dgm:t>
    </dgm:pt>
    <dgm:pt modelId="{17EA46EB-6A3B-4A36-9F01-285C87581FEE}" type="pres">
      <dgm:prSet presAssocID="{8B37ACD9-6CEF-4295-8DA4-9A1170235EB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C289B-439F-48E0-8B33-726F4740B377}" type="pres">
      <dgm:prSet presAssocID="{8B37ACD9-6CEF-4295-8DA4-9A1170235EB2}" presName="childPlaceholder" presStyleCnt="0"/>
      <dgm:spPr/>
    </dgm:pt>
    <dgm:pt modelId="{7E831113-EE8D-41EE-9D7C-547F7016E3E1}" type="pres">
      <dgm:prSet presAssocID="{8B37ACD9-6CEF-4295-8DA4-9A1170235EB2}" presName="circle" presStyleCnt="0"/>
      <dgm:spPr/>
    </dgm:pt>
    <dgm:pt modelId="{33A6AFF1-CB48-49B7-9422-7AF318BED256}" type="pres">
      <dgm:prSet presAssocID="{8B37ACD9-6CEF-4295-8DA4-9A1170235EB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38C8F1-346D-4BED-960C-054353BD7072}" type="pres">
      <dgm:prSet presAssocID="{8B37ACD9-6CEF-4295-8DA4-9A1170235EB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6CF0B2-A0B6-4F4F-842A-1256C2A45D7B}" type="pres">
      <dgm:prSet presAssocID="{8B37ACD9-6CEF-4295-8DA4-9A1170235EB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5AEA04-143F-4FFD-85AC-D4611870631E}" type="pres">
      <dgm:prSet presAssocID="{8B37ACD9-6CEF-4295-8DA4-9A1170235EB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2C9523-4D80-4D8A-AB70-9DCF53A05E37}" type="pres">
      <dgm:prSet presAssocID="{8B37ACD9-6CEF-4295-8DA4-9A1170235EB2}" presName="quadrantPlaceholder" presStyleCnt="0"/>
      <dgm:spPr/>
    </dgm:pt>
    <dgm:pt modelId="{D1D7BCB1-30BA-4413-B508-6ECC5385DC9C}" type="pres">
      <dgm:prSet presAssocID="{8B37ACD9-6CEF-4295-8DA4-9A1170235EB2}" presName="center1" presStyleLbl="fgShp" presStyleIdx="0" presStyleCnt="2"/>
      <dgm:spPr/>
    </dgm:pt>
    <dgm:pt modelId="{EB83BB9C-7DBB-478B-89E5-317B7DC99F1E}" type="pres">
      <dgm:prSet presAssocID="{8B37ACD9-6CEF-4295-8DA4-9A1170235EB2}" presName="center2" presStyleLbl="fgShp" presStyleIdx="1" presStyleCnt="2"/>
      <dgm:spPr/>
    </dgm:pt>
  </dgm:ptLst>
  <dgm:cxnLst>
    <dgm:cxn modelId="{701A3FA2-53B0-4DB3-A8F0-B1B1768CB724}" type="presOf" srcId="{5B16D7BC-3198-42C2-AD20-DB9807F3F277}" destId="{73933E38-C448-44DE-B923-7F8FE3E58768}" srcOrd="0" destOrd="2" presId="urn:microsoft.com/office/officeart/2005/8/layout/cycle4"/>
    <dgm:cxn modelId="{A22C6269-838B-48E2-A5E0-9DC496BC0733}" type="presOf" srcId="{8B37ACD9-6CEF-4295-8DA4-9A1170235EB2}" destId="{103E52AD-4BBE-424A-9475-7B73E30BD5B8}" srcOrd="0" destOrd="0" presId="urn:microsoft.com/office/officeart/2005/8/layout/cycle4"/>
    <dgm:cxn modelId="{BC2E6827-457A-45B6-9EBE-327D7E8E280A}" srcId="{8B37ACD9-6CEF-4295-8DA4-9A1170235EB2}" destId="{06D53F2D-DE3F-4103-9366-6767817F1B30}" srcOrd="0" destOrd="0" parTransId="{E990403B-D3E5-43BB-92D3-C94ABEE4DAA7}" sibTransId="{391A2E1A-6E09-44B5-BA13-7BC058C9F06D}"/>
    <dgm:cxn modelId="{3295C49F-0B46-4A9C-BDA7-3EA1BC465CFF}" srcId="{9046914B-E37F-40DB-A50B-4038DBCE4D1A}" destId="{68A5FF75-14CE-4B42-BDD7-18727637D657}" srcOrd="0" destOrd="0" parTransId="{DD55C4C4-9751-4D17-8F02-60AAFAE4D877}" sibTransId="{BB53C9E4-81E8-4B4A-A957-D8917848B443}"/>
    <dgm:cxn modelId="{A1C43487-D5C8-4FDD-95A5-9382286FC860}" type="presOf" srcId="{4B5159A0-71F1-4409-ABC9-BC6BC6D0EF7C}" destId="{766B5DC3-83B2-4D5D-A6BB-F119706E44CF}" srcOrd="1" destOrd="2" presId="urn:microsoft.com/office/officeart/2005/8/layout/cycle4"/>
    <dgm:cxn modelId="{8F5F6D20-8FCD-4760-86E1-8E44BC9341C0}" type="presOf" srcId="{DA352598-305E-41C7-9210-38060D2DC621}" destId="{DDE46A1E-233E-451C-8D74-ACA3E318FDC7}" srcOrd="0" destOrd="0" presId="urn:microsoft.com/office/officeart/2005/8/layout/cycle4"/>
    <dgm:cxn modelId="{363D9F5F-FB1A-45AC-A3F2-5C9071CAE9EB}" type="presOf" srcId="{DA352598-305E-41C7-9210-38060D2DC621}" destId="{766B5DC3-83B2-4D5D-A6BB-F119706E44CF}" srcOrd="1" destOrd="0" presId="urn:microsoft.com/office/officeart/2005/8/layout/cycle4"/>
    <dgm:cxn modelId="{99F49468-45F3-443F-B787-AFCD80038C4F}" srcId="{41C544EF-3148-41E0-8515-93B1639FC356}" destId="{E223AF05-6CDA-4E75-9101-46C25DA410AF}" srcOrd="0" destOrd="0" parTransId="{4808E6A1-4A53-452F-B37C-366B92933597}" sibTransId="{0D495648-847C-4CE1-B296-A67EA50EE20F}"/>
    <dgm:cxn modelId="{E9E3CDEE-FA20-4325-9537-EAE6C300BFB0}" type="presOf" srcId="{68A5FF75-14CE-4B42-BDD7-18727637D657}" destId="{FFCC879B-5132-40CD-B2A7-0B3865C61E1F}" srcOrd="1" destOrd="0" presId="urn:microsoft.com/office/officeart/2005/8/layout/cycle4"/>
    <dgm:cxn modelId="{B627DFDC-08D9-4B7E-A538-21AB78862132}" type="presOf" srcId="{BDE3EAB5-CBD5-4256-8160-EEE7EA66BDD0}" destId="{8A5AEA04-143F-4FFD-85AC-D4611870631E}" srcOrd="0" destOrd="0" presId="urn:microsoft.com/office/officeart/2005/8/layout/cycle4"/>
    <dgm:cxn modelId="{0E337BAF-23D0-4220-B571-C222F6757AFF}" srcId="{8B37ACD9-6CEF-4295-8DA4-9A1170235EB2}" destId="{41C544EF-3148-41E0-8515-93B1639FC356}" srcOrd="2" destOrd="0" parTransId="{3E4BAD19-8C94-4600-AFB3-E02374649191}" sibTransId="{D563DD72-726F-4A4E-AB4C-B89640D64392}"/>
    <dgm:cxn modelId="{6688C629-83E0-4728-BC64-88E65D9D3339}" type="presOf" srcId="{68A5FF75-14CE-4B42-BDD7-18727637D657}" destId="{2441983B-416A-46AC-8587-9ED72E4FAC28}" srcOrd="0" destOrd="0" presId="urn:microsoft.com/office/officeart/2005/8/layout/cycle4"/>
    <dgm:cxn modelId="{B4F72959-90A1-4BD5-92C4-2E26DBADFA4D}" type="presOf" srcId="{5D28643B-DA15-4A6E-ABE4-57B7DE1E56B4}" destId="{ACEE5FA6-C2FB-495B-A0D6-7EB6361B23E2}" srcOrd="1" destOrd="1" presId="urn:microsoft.com/office/officeart/2005/8/layout/cycle4"/>
    <dgm:cxn modelId="{2114279B-8C1D-4F5B-A709-82F86D04067D}" type="presOf" srcId="{4B5159A0-71F1-4409-ABC9-BC6BC6D0EF7C}" destId="{DDE46A1E-233E-451C-8D74-ACA3E318FDC7}" srcOrd="0" destOrd="2" presId="urn:microsoft.com/office/officeart/2005/8/layout/cycle4"/>
    <dgm:cxn modelId="{5567C497-C98F-47F7-9147-01B1959303FA}" type="presOf" srcId="{E223AF05-6CDA-4E75-9101-46C25DA410AF}" destId="{04F0BA76-0C83-4396-8F23-0246C408E02B}" srcOrd="0" destOrd="0" presId="urn:microsoft.com/office/officeart/2005/8/layout/cycle4"/>
    <dgm:cxn modelId="{ECA0EE43-CF43-4BF8-8A89-D7217684C198}" type="presOf" srcId="{463A6D58-2D63-447A-BE7E-72C67B333C21}" destId="{2441983B-416A-46AC-8587-9ED72E4FAC28}" srcOrd="0" destOrd="1" presId="urn:microsoft.com/office/officeart/2005/8/layout/cycle4"/>
    <dgm:cxn modelId="{8972D46C-7584-4418-8DE6-50D5648DB3C7}" srcId="{9046914B-E37F-40DB-A50B-4038DBCE4D1A}" destId="{463A6D58-2D63-447A-BE7E-72C67B333C21}" srcOrd="1" destOrd="0" parTransId="{012C0773-648C-4551-AF3D-8CC66E9A10F9}" sibTransId="{50858931-A9FD-44DF-9675-090EC2F9D055}"/>
    <dgm:cxn modelId="{3893D9E9-4D0E-419A-9FF4-85AE557197D7}" srcId="{8B37ACD9-6CEF-4295-8DA4-9A1170235EB2}" destId="{9046914B-E37F-40DB-A50B-4038DBCE4D1A}" srcOrd="1" destOrd="0" parTransId="{5CF180A5-3E63-4381-AB2A-C936C484A99C}" sibTransId="{B387A78E-8C4D-4621-882F-739926A94079}"/>
    <dgm:cxn modelId="{017A6260-5DAE-46FC-B9F4-D6D593D40A54}" srcId="{06D53F2D-DE3F-4103-9366-6767817F1B30}" destId="{4B5159A0-71F1-4409-ABC9-BC6BC6D0EF7C}" srcOrd="2" destOrd="0" parTransId="{B4EBC690-C308-4E3E-AC65-AA3BF25DB1C9}" sibTransId="{4A53A811-C45A-4610-A69A-9E077DA93D8B}"/>
    <dgm:cxn modelId="{375C0277-0502-4A00-9D8F-79964366F3D1}" type="presOf" srcId="{06D53F2D-DE3F-4103-9366-6767817F1B30}" destId="{33A6AFF1-CB48-49B7-9422-7AF318BED256}" srcOrd="0" destOrd="0" presId="urn:microsoft.com/office/officeart/2005/8/layout/cycle4"/>
    <dgm:cxn modelId="{106900E4-8C5F-4B5D-980F-82C44258A79C}" srcId="{06D53F2D-DE3F-4103-9366-6767817F1B30}" destId="{DA352598-305E-41C7-9210-38060D2DC621}" srcOrd="0" destOrd="0" parTransId="{EB7658EE-BF75-40D5-9176-08020624DABA}" sibTransId="{BDE0A099-DEEF-466A-BE2E-6DECFF1B53C0}"/>
    <dgm:cxn modelId="{ECA7435D-5FD0-4975-963E-7EAECA88D0B4}" srcId="{8B37ACD9-6CEF-4295-8DA4-9A1170235EB2}" destId="{BDE3EAB5-CBD5-4256-8160-EEE7EA66BDD0}" srcOrd="3" destOrd="0" parTransId="{77146897-743D-4529-9DF1-7AB5ED3FE6AD}" sibTransId="{513F10D7-6619-4615-98A3-7B8C0EB8E58D}"/>
    <dgm:cxn modelId="{033F72FE-E187-4E2F-AD98-750FB55F6F69}" type="presOf" srcId="{9046914B-E37F-40DB-A50B-4038DBCE4D1A}" destId="{9838C8F1-346D-4BED-960C-054353BD7072}" srcOrd="0" destOrd="0" presId="urn:microsoft.com/office/officeart/2005/8/layout/cycle4"/>
    <dgm:cxn modelId="{7338577C-8E0B-4BB5-8F8F-3C4CE906FBBC}" type="presOf" srcId="{463A6D58-2D63-447A-BE7E-72C67B333C21}" destId="{FFCC879B-5132-40CD-B2A7-0B3865C61E1F}" srcOrd="1" destOrd="1" presId="urn:microsoft.com/office/officeart/2005/8/layout/cycle4"/>
    <dgm:cxn modelId="{564F0DA3-9474-4331-B464-4A1C6E52E580}" srcId="{BDE3EAB5-CBD5-4256-8160-EEE7EA66BDD0}" destId="{A53C7553-7943-42EB-84CF-05F2742295AB}" srcOrd="1" destOrd="0" parTransId="{A7158366-E680-41E3-A428-E5E3C33B134D}" sibTransId="{FD26D2D6-2E28-4861-8BC2-7D9D50854570}"/>
    <dgm:cxn modelId="{B90D0859-9202-45E0-92BC-70BEC3FAD957}" type="presOf" srcId="{88EEC226-63DE-4817-A770-18CB54352EAF}" destId="{766B5DC3-83B2-4D5D-A6BB-F119706E44CF}" srcOrd="1" destOrd="1" presId="urn:microsoft.com/office/officeart/2005/8/layout/cycle4"/>
    <dgm:cxn modelId="{D2F95981-69DD-4ED6-A7E1-41F8B71B8281}" type="presOf" srcId="{41C544EF-3148-41E0-8515-93B1639FC356}" destId="{6C6CF0B2-A0B6-4F4F-842A-1256C2A45D7B}" srcOrd="0" destOrd="0" presId="urn:microsoft.com/office/officeart/2005/8/layout/cycle4"/>
    <dgm:cxn modelId="{7DE97239-E7AF-4E01-8445-D540EBE33693}" type="presOf" srcId="{88EEC226-63DE-4817-A770-18CB54352EAF}" destId="{DDE46A1E-233E-451C-8D74-ACA3E318FDC7}" srcOrd="0" destOrd="1" presId="urn:microsoft.com/office/officeart/2005/8/layout/cycle4"/>
    <dgm:cxn modelId="{97012E6F-E7AC-4505-A745-55335B82FEC7}" srcId="{BDE3EAB5-CBD5-4256-8160-EEE7EA66BDD0}" destId="{5B16D7BC-3198-42C2-AD20-DB9807F3F277}" srcOrd="2" destOrd="0" parTransId="{31C709AB-C5F7-4D5D-9141-E5F568BD3094}" sibTransId="{982A3CDA-138A-4E5B-8F92-D5B5989517F2}"/>
    <dgm:cxn modelId="{21D20E6C-288C-4F20-9915-760A89921A7D}" type="presOf" srcId="{A53C7553-7943-42EB-84CF-05F2742295AB}" destId="{17EA46EB-6A3B-4A36-9F01-285C87581FEE}" srcOrd="1" destOrd="1" presId="urn:microsoft.com/office/officeart/2005/8/layout/cycle4"/>
    <dgm:cxn modelId="{8717CAE7-021D-4B72-8CDE-4D2EF605F0A2}" type="presOf" srcId="{A53C7553-7943-42EB-84CF-05F2742295AB}" destId="{73933E38-C448-44DE-B923-7F8FE3E58768}" srcOrd="0" destOrd="1" presId="urn:microsoft.com/office/officeart/2005/8/layout/cycle4"/>
    <dgm:cxn modelId="{BB62FB45-BBC0-48E0-9BB4-26F6C26997E0}" type="presOf" srcId="{5D28643B-DA15-4A6E-ABE4-57B7DE1E56B4}" destId="{04F0BA76-0C83-4396-8F23-0246C408E02B}" srcOrd="0" destOrd="1" presId="urn:microsoft.com/office/officeart/2005/8/layout/cycle4"/>
    <dgm:cxn modelId="{4D824EE7-0766-4FA6-BE17-9003259132F4}" srcId="{BDE3EAB5-CBD5-4256-8160-EEE7EA66BDD0}" destId="{BC8B50B6-76A9-40BB-B453-AFD20A5A3C91}" srcOrd="0" destOrd="0" parTransId="{0172FF06-3F6B-43C9-A5ED-E019CFB7D8B0}" sibTransId="{0B86A1EA-5345-48D4-A52E-7E4621D99D59}"/>
    <dgm:cxn modelId="{665A8C01-4DAD-4F53-949B-0BFE1C58DB35}" srcId="{06D53F2D-DE3F-4103-9366-6767817F1B30}" destId="{88EEC226-63DE-4817-A770-18CB54352EAF}" srcOrd="1" destOrd="0" parTransId="{2BC02FCA-9522-4FCF-88FA-96FAF75EF650}" sibTransId="{58A29385-0B33-4617-B84F-C2CDECFF9EFB}"/>
    <dgm:cxn modelId="{1EC1ED36-E16A-4C51-B8C0-914E79B652DF}" type="presOf" srcId="{BC8B50B6-76A9-40BB-B453-AFD20A5A3C91}" destId="{17EA46EB-6A3B-4A36-9F01-285C87581FEE}" srcOrd="1" destOrd="0" presId="urn:microsoft.com/office/officeart/2005/8/layout/cycle4"/>
    <dgm:cxn modelId="{BAD4C57C-0301-41DF-BBCA-E7D5E684C746}" type="presOf" srcId="{5B16D7BC-3198-42C2-AD20-DB9807F3F277}" destId="{17EA46EB-6A3B-4A36-9F01-285C87581FEE}" srcOrd="1" destOrd="2" presId="urn:microsoft.com/office/officeart/2005/8/layout/cycle4"/>
    <dgm:cxn modelId="{4F1000C4-048A-4745-9153-553E7EC24727}" type="presOf" srcId="{E223AF05-6CDA-4E75-9101-46C25DA410AF}" destId="{ACEE5FA6-C2FB-495B-A0D6-7EB6361B23E2}" srcOrd="1" destOrd="0" presId="urn:microsoft.com/office/officeart/2005/8/layout/cycle4"/>
    <dgm:cxn modelId="{45679855-48A8-4CBD-A228-C252A026753B}" srcId="{41C544EF-3148-41E0-8515-93B1639FC356}" destId="{5D28643B-DA15-4A6E-ABE4-57B7DE1E56B4}" srcOrd="1" destOrd="0" parTransId="{0A3932D2-1F01-4CCC-8FFA-969CC066B7BA}" sibTransId="{8BB2F9D5-18C8-4F19-B6AC-E79DC876ED82}"/>
    <dgm:cxn modelId="{170A82D7-6432-4E04-9FE4-ED5FA10A7D27}" type="presOf" srcId="{BC8B50B6-76A9-40BB-B453-AFD20A5A3C91}" destId="{73933E38-C448-44DE-B923-7F8FE3E58768}" srcOrd="0" destOrd="0" presId="urn:microsoft.com/office/officeart/2005/8/layout/cycle4"/>
    <dgm:cxn modelId="{8A114DC8-389A-48C1-83BE-FFE52D25E5BD}" type="presParOf" srcId="{103E52AD-4BBE-424A-9475-7B73E30BD5B8}" destId="{839B147B-9313-4F7F-AD67-9C9867BF53AA}" srcOrd="0" destOrd="0" presId="urn:microsoft.com/office/officeart/2005/8/layout/cycle4"/>
    <dgm:cxn modelId="{2908DDB4-766C-42B9-A164-8A5F46C0B310}" type="presParOf" srcId="{839B147B-9313-4F7F-AD67-9C9867BF53AA}" destId="{3D389072-D112-49ED-926E-1ABCB732BF74}" srcOrd="0" destOrd="0" presId="urn:microsoft.com/office/officeart/2005/8/layout/cycle4"/>
    <dgm:cxn modelId="{23B1538E-CC19-4C10-A861-DA51186CA017}" type="presParOf" srcId="{3D389072-D112-49ED-926E-1ABCB732BF74}" destId="{DDE46A1E-233E-451C-8D74-ACA3E318FDC7}" srcOrd="0" destOrd="0" presId="urn:microsoft.com/office/officeart/2005/8/layout/cycle4"/>
    <dgm:cxn modelId="{331A85CA-1817-41C6-80F8-4D953EC55A64}" type="presParOf" srcId="{3D389072-D112-49ED-926E-1ABCB732BF74}" destId="{766B5DC3-83B2-4D5D-A6BB-F119706E44CF}" srcOrd="1" destOrd="0" presId="urn:microsoft.com/office/officeart/2005/8/layout/cycle4"/>
    <dgm:cxn modelId="{13ADF8F4-7FE9-4972-9694-DCE136AF7AE4}" type="presParOf" srcId="{839B147B-9313-4F7F-AD67-9C9867BF53AA}" destId="{D2880ED8-3081-495E-8A61-395B09CC1876}" srcOrd="1" destOrd="0" presId="urn:microsoft.com/office/officeart/2005/8/layout/cycle4"/>
    <dgm:cxn modelId="{31E32228-C259-4C26-B0B5-7FEE6D1C776D}" type="presParOf" srcId="{D2880ED8-3081-495E-8A61-395B09CC1876}" destId="{2441983B-416A-46AC-8587-9ED72E4FAC28}" srcOrd="0" destOrd="0" presId="urn:microsoft.com/office/officeart/2005/8/layout/cycle4"/>
    <dgm:cxn modelId="{C99DBAD8-DDA2-4456-8752-5A03555D6C2D}" type="presParOf" srcId="{D2880ED8-3081-495E-8A61-395B09CC1876}" destId="{FFCC879B-5132-40CD-B2A7-0B3865C61E1F}" srcOrd="1" destOrd="0" presId="urn:microsoft.com/office/officeart/2005/8/layout/cycle4"/>
    <dgm:cxn modelId="{38926083-03E4-45C8-BB1F-1572EB87FF34}" type="presParOf" srcId="{839B147B-9313-4F7F-AD67-9C9867BF53AA}" destId="{88660069-10E4-4011-9BB4-7A5DB6634BFD}" srcOrd="2" destOrd="0" presId="urn:microsoft.com/office/officeart/2005/8/layout/cycle4"/>
    <dgm:cxn modelId="{1CA5934A-F1EE-4791-B26E-AD0911E93399}" type="presParOf" srcId="{88660069-10E4-4011-9BB4-7A5DB6634BFD}" destId="{04F0BA76-0C83-4396-8F23-0246C408E02B}" srcOrd="0" destOrd="0" presId="urn:microsoft.com/office/officeart/2005/8/layout/cycle4"/>
    <dgm:cxn modelId="{5B1B1B7D-F432-4968-B05F-7E8ACDA8B1B4}" type="presParOf" srcId="{88660069-10E4-4011-9BB4-7A5DB6634BFD}" destId="{ACEE5FA6-C2FB-495B-A0D6-7EB6361B23E2}" srcOrd="1" destOrd="0" presId="urn:microsoft.com/office/officeart/2005/8/layout/cycle4"/>
    <dgm:cxn modelId="{59522475-7EB5-4456-B920-AB1190C0CEDC}" type="presParOf" srcId="{839B147B-9313-4F7F-AD67-9C9867BF53AA}" destId="{97C2C870-3766-4E66-9A4A-77CF89712C78}" srcOrd="3" destOrd="0" presId="urn:microsoft.com/office/officeart/2005/8/layout/cycle4"/>
    <dgm:cxn modelId="{8C2C9D2D-F9DF-4FEE-8613-E60CCD842E9F}" type="presParOf" srcId="{97C2C870-3766-4E66-9A4A-77CF89712C78}" destId="{73933E38-C448-44DE-B923-7F8FE3E58768}" srcOrd="0" destOrd="0" presId="urn:microsoft.com/office/officeart/2005/8/layout/cycle4"/>
    <dgm:cxn modelId="{B733413D-61BB-4557-AC00-A81FBB063F16}" type="presParOf" srcId="{97C2C870-3766-4E66-9A4A-77CF89712C78}" destId="{17EA46EB-6A3B-4A36-9F01-285C87581FEE}" srcOrd="1" destOrd="0" presId="urn:microsoft.com/office/officeart/2005/8/layout/cycle4"/>
    <dgm:cxn modelId="{83ADF445-C393-45F9-9B92-AB3289D0C78F}" type="presParOf" srcId="{839B147B-9313-4F7F-AD67-9C9867BF53AA}" destId="{8BAC289B-439F-48E0-8B33-726F4740B377}" srcOrd="4" destOrd="0" presId="urn:microsoft.com/office/officeart/2005/8/layout/cycle4"/>
    <dgm:cxn modelId="{C7A01B1E-FFF4-4A43-B48B-0B8F20911273}" type="presParOf" srcId="{103E52AD-4BBE-424A-9475-7B73E30BD5B8}" destId="{7E831113-EE8D-41EE-9D7C-547F7016E3E1}" srcOrd="1" destOrd="0" presId="urn:microsoft.com/office/officeart/2005/8/layout/cycle4"/>
    <dgm:cxn modelId="{442047EE-BD68-4805-874A-3360FF16423E}" type="presParOf" srcId="{7E831113-EE8D-41EE-9D7C-547F7016E3E1}" destId="{33A6AFF1-CB48-49B7-9422-7AF318BED256}" srcOrd="0" destOrd="0" presId="urn:microsoft.com/office/officeart/2005/8/layout/cycle4"/>
    <dgm:cxn modelId="{71DE2E11-069E-4E4A-910A-FF2BD490F73A}" type="presParOf" srcId="{7E831113-EE8D-41EE-9D7C-547F7016E3E1}" destId="{9838C8F1-346D-4BED-960C-054353BD7072}" srcOrd="1" destOrd="0" presId="urn:microsoft.com/office/officeart/2005/8/layout/cycle4"/>
    <dgm:cxn modelId="{1153676C-2D14-47F4-8DAB-4FDA211733EB}" type="presParOf" srcId="{7E831113-EE8D-41EE-9D7C-547F7016E3E1}" destId="{6C6CF0B2-A0B6-4F4F-842A-1256C2A45D7B}" srcOrd="2" destOrd="0" presId="urn:microsoft.com/office/officeart/2005/8/layout/cycle4"/>
    <dgm:cxn modelId="{F4093403-DC18-47B6-ACE0-3452BFE5DC08}" type="presParOf" srcId="{7E831113-EE8D-41EE-9D7C-547F7016E3E1}" destId="{8A5AEA04-143F-4FFD-85AC-D4611870631E}" srcOrd="3" destOrd="0" presId="urn:microsoft.com/office/officeart/2005/8/layout/cycle4"/>
    <dgm:cxn modelId="{25C4913D-CACC-48BC-8AD7-5A8B4A0DEB98}" type="presParOf" srcId="{7E831113-EE8D-41EE-9D7C-547F7016E3E1}" destId="{F32C9523-4D80-4D8A-AB70-9DCF53A05E37}" srcOrd="4" destOrd="0" presId="urn:microsoft.com/office/officeart/2005/8/layout/cycle4"/>
    <dgm:cxn modelId="{213DA353-AF0E-47E2-9B9E-3F22260A514B}" type="presParOf" srcId="{103E52AD-4BBE-424A-9475-7B73E30BD5B8}" destId="{D1D7BCB1-30BA-4413-B508-6ECC5385DC9C}" srcOrd="2" destOrd="0" presId="urn:microsoft.com/office/officeart/2005/8/layout/cycle4"/>
    <dgm:cxn modelId="{A4D502EB-365D-41E2-A562-A765540FBC3E}" type="presParOf" srcId="{103E52AD-4BBE-424A-9475-7B73E30BD5B8}" destId="{EB83BB9C-7DBB-478B-89E5-317B7DC99F1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C1AA70-89F1-42DE-89A2-B3E73F3812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07431C8-0638-4873-864F-5AD8478413C0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Privadas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0CEB8-D567-41E4-941B-451C3F58DD81}" type="parTrans" cxnId="{0E0716F0-DD04-4FE0-9D2A-A7B6FE7AE8C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5093A-8516-4879-831D-F7A073395BAF}" type="sibTrans" cxnId="{0E0716F0-DD04-4FE0-9D2A-A7B6FE7AE8C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AFA6E-C967-4C66-A2B4-0C50B3C98D8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1574F-6777-41F8-8215-D08D485C2681}" type="parTrans" cxnId="{5DA332E1-F7D9-4E2D-8D80-C4C036ED3EFA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E0858-2A6C-4C58-B2C7-06734BC1268D}" type="sibTrans" cxnId="{5DA332E1-F7D9-4E2D-8D80-C4C036ED3EF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9B6D6-6EFC-41A3-8EFE-C68B5470EDAF}">
      <dgm:prSet phldrT="[Texto]" custT="1"/>
      <dgm:spPr>
        <a:solidFill>
          <a:srgbClr val="B7C6D7"/>
        </a:solidFill>
      </dgm:spPr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Liquidez para la empresa</a:t>
          </a:r>
          <a:b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Financiamiento para capital de trabajo o adquisición de activos</a:t>
          </a:r>
          <a:b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a la productividad de la empresa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1263E-6F11-42E9-B3A4-E1A3217D4146}" type="parTrans" cxnId="{720A99FE-E10D-4E47-A5D4-26800A0E59E1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7B795-436B-458B-BAEA-4197DFE8F286}" type="sibTrans" cxnId="{720A99FE-E10D-4E47-A5D4-26800A0E59E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00BC8-F437-4582-ACF7-237F53FEEC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Desventajas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42172-C6EE-4707-917B-3FFAC6DC66CD}" type="parTrans" cxnId="{37C90601-7E6E-4B21-9835-858E0DE052E3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01EE6-EC9B-4261-9B60-253DB0921BB4}" type="sibTrans" cxnId="{37C90601-7E6E-4B21-9835-858E0DE052E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F872F-936C-41E4-9CE6-592991AA5DA0}">
      <dgm:prSet phldrT="[Texto]" custT="1"/>
      <dgm:spPr>
        <a:solidFill>
          <a:srgbClr val="C9A4E4"/>
        </a:solidFill>
      </dgm:spPr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Rigidez en la calificación del riesgo</a:t>
          </a:r>
          <a:b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Llevar contabilidad, declarar impuestos y tener trabajo estable</a:t>
          </a:r>
          <a:b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Garantías reales</a:t>
          </a:r>
          <a:b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Altas tasas de interés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3503D-62DA-42E3-B0B3-BD061418EB72}" type="parTrans" cxnId="{4B94835A-DF6F-4921-957B-0084C649EFFB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5201E-152B-454C-9436-5FCEC46E70DC}" type="sibTrans" cxnId="{4B94835A-DF6F-4921-957B-0084C649EFF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8C859-4048-4281-B395-D513CF8E0CB2}" type="pres">
      <dgm:prSet presAssocID="{59C1AA70-89F1-42DE-89A2-B3E73F3812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414BF5-5C1C-49C3-8E21-1AD774AC0294}" type="pres">
      <dgm:prSet presAssocID="{E07431C8-0638-4873-864F-5AD8478413C0}" presName="root1" presStyleCnt="0"/>
      <dgm:spPr/>
    </dgm:pt>
    <dgm:pt modelId="{D36E507F-F9D7-456C-8E0D-D74D7A3EE052}" type="pres">
      <dgm:prSet presAssocID="{E07431C8-0638-4873-864F-5AD8478413C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B0CC60-3199-46E9-AEF2-7CA8C7D78F65}" type="pres">
      <dgm:prSet presAssocID="{E07431C8-0638-4873-864F-5AD8478413C0}" presName="level2hierChild" presStyleCnt="0"/>
      <dgm:spPr/>
    </dgm:pt>
    <dgm:pt modelId="{006C6582-1228-4927-8917-FDDE4C219686}" type="pres">
      <dgm:prSet presAssocID="{DC61574F-6777-41F8-8215-D08D485C2681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694DF95F-95F7-487B-B7B9-CF496EB4D51A}" type="pres">
      <dgm:prSet presAssocID="{DC61574F-6777-41F8-8215-D08D485C2681}" presName="connTx" presStyleLbl="parChTrans1D2" presStyleIdx="0" presStyleCnt="2"/>
      <dgm:spPr/>
      <dgm:t>
        <a:bodyPr/>
        <a:lstStyle/>
        <a:p>
          <a:endParaRPr lang="es-EC"/>
        </a:p>
      </dgm:t>
    </dgm:pt>
    <dgm:pt modelId="{9DECB11B-8D0D-428C-A6DE-790191966133}" type="pres">
      <dgm:prSet presAssocID="{A72AFA6E-C967-4C66-A2B4-0C50B3C98D86}" presName="root2" presStyleCnt="0"/>
      <dgm:spPr/>
    </dgm:pt>
    <dgm:pt modelId="{B80AC7BC-7D10-4363-A5BE-38E317D86506}" type="pres">
      <dgm:prSet presAssocID="{A72AFA6E-C967-4C66-A2B4-0C50B3C98D86}" presName="LevelTwoTextNode" presStyleLbl="node2" presStyleIdx="0" presStyleCnt="2" custScaleX="718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BB031B-988B-402F-89CD-13E58E864E92}" type="pres">
      <dgm:prSet presAssocID="{A72AFA6E-C967-4C66-A2B4-0C50B3C98D86}" presName="level3hierChild" presStyleCnt="0"/>
      <dgm:spPr/>
    </dgm:pt>
    <dgm:pt modelId="{39FB1A89-F689-4C41-9A15-70E906FC14E1}" type="pres">
      <dgm:prSet presAssocID="{7E71263E-6F11-42E9-B3A4-E1A3217D4146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F405C9C9-D879-4E8D-B15B-FC1ECB7587DC}" type="pres">
      <dgm:prSet presAssocID="{7E71263E-6F11-42E9-B3A4-E1A3217D4146}" presName="connTx" presStyleLbl="parChTrans1D3" presStyleIdx="0" presStyleCnt="2"/>
      <dgm:spPr/>
      <dgm:t>
        <a:bodyPr/>
        <a:lstStyle/>
        <a:p>
          <a:endParaRPr lang="es-EC"/>
        </a:p>
      </dgm:t>
    </dgm:pt>
    <dgm:pt modelId="{9E2BC3B4-80F2-4B38-AD6D-8005C73A1F76}" type="pres">
      <dgm:prSet presAssocID="{6209B6D6-6EFC-41A3-8EFE-C68B5470EDAF}" presName="root2" presStyleCnt="0"/>
      <dgm:spPr/>
    </dgm:pt>
    <dgm:pt modelId="{4977F969-8A62-4CC5-B110-46B3D363D323}" type="pres">
      <dgm:prSet presAssocID="{6209B6D6-6EFC-41A3-8EFE-C68B5470EDAF}" presName="LevelTwoTextNode" presStyleLbl="node3" presStyleIdx="0" presStyleCnt="2" custScaleX="1431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988170-ED63-418D-AD1E-23550AC73348}" type="pres">
      <dgm:prSet presAssocID="{6209B6D6-6EFC-41A3-8EFE-C68B5470EDAF}" presName="level3hierChild" presStyleCnt="0"/>
      <dgm:spPr/>
    </dgm:pt>
    <dgm:pt modelId="{A0C2B9D4-6125-40D1-9696-3098413F243D}" type="pres">
      <dgm:prSet presAssocID="{ACD42172-C6EE-4707-917B-3FFAC6DC66C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B798787D-638E-4B95-912F-098B19C67EC7}" type="pres">
      <dgm:prSet presAssocID="{ACD42172-C6EE-4707-917B-3FFAC6DC66C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5FD5334E-9BC9-4401-B8E2-7128D72A8D7E}" type="pres">
      <dgm:prSet presAssocID="{1A500BC8-F437-4582-ACF7-237F53FEEC50}" presName="root2" presStyleCnt="0"/>
      <dgm:spPr/>
    </dgm:pt>
    <dgm:pt modelId="{ACA634D2-A0CA-4E71-B418-EE8F336B8EA2}" type="pres">
      <dgm:prSet presAssocID="{1A500BC8-F437-4582-ACF7-237F53FEEC50}" presName="LevelTwoTextNode" presStyleLbl="node2" presStyleIdx="1" presStyleCnt="2" custScaleX="718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54ADFD-FE32-4A08-896C-D8D2242AEC25}" type="pres">
      <dgm:prSet presAssocID="{1A500BC8-F437-4582-ACF7-237F53FEEC50}" presName="level3hierChild" presStyleCnt="0"/>
      <dgm:spPr/>
    </dgm:pt>
    <dgm:pt modelId="{BD87E64D-1503-4067-952B-1E7CB1B14B1E}" type="pres">
      <dgm:prSet presAssocID="{F5D3503D-62DA-42E3-B0B3-BD061418EB72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D2D6D74F-68D4-4615-94D8-3A1A45EEA93B}" type="pres">
      <dgm:prSet presAssocID="{F5D3503D-62DA-42E3-B0B3-BD061418EB72}" presName="connTx" presStyleLbl="parChTrans1D3" presStyleIdx="1" presStyleCnt="2"/>
      <dgm:spPr/>
      <dgm:t>
        <a:bodyPr/>
        <a:lstStyle/>
        <a:p>
          <a:endParaRPr lang="es-EC"/>
        </a:p>
      </dgm:t>
    </dgm:pt>
    <dgm:pt modelId="{AA492533-9727-4DAF-A01B-6D48CA4A0A4D}" type="pres">
      <dgm:prSet presAssocID="{2E6F872F-936C-41E4-9CE6-592991AA5DA0}" presName="root2" presStyleCnt="0"/>
      <dgm:spPr/>
    </dgm:pt>
    <dgm:pt modelId="{6241A765-F400-421A-9EBC-7E4FDE4F6A3A}" type="pres">
      <dgm:prSet presAssocID="{2E6F872F-936C-41E4-9CE6-592991AA5DA0}" presName="LevelTwoTextNode" presStyleLbl="node3" presStyleIdx="1" presStyleCnt="2" custScaleX="1419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127556-0BD7-4D56-A27C-D1594D3A7430}" type="pres">
      <dgm:prSet presAssocID="{2E6F872F-936C-41E4-9CE6-592991AA5DA0}" presName="level3hierChild" presStyleCnt="0"/>
      <dgm:spPr/>
    </dgm:pt>
  </dgm:ptLst>
  <dgm:cxnLst>
    <dgm:cxn modelId="{4B94835A-DF6F-4921-957B-0084C649EFFB}" srcId="{1A500BC8-F437-4582-ACF7-237F53FEEC50}" destId="{2E6F872F-936C-41E4-9CE6-592991AA5DA0}" srcOrd="0" destOrd="0" parTransId="{F5D3503D-62DA-42E3-B0B3-BD061418EB72}" sibTransId="{C245201E-152B-454C-9436-5FCEC46E70DC}"/>
    <dgm:cxn modelId="{720A99FE-E10D-4E47-A5D4-26800A0E59E1}" srcId="{A72AFA6E-C967-4C66-A2B4-0C50B3C98D86}" destId="{6209B6D6-6EFC-41A3-8EFE-C68B5470EDAF}" srcOrd="0" destOrd="0" parTransId="{7E71263E-6F11-42E9-B3A4-E1A3217D4146}" sibTransId="{CD47B795-436B-458B-BAEA-4197DFE8F286}"/>
    <dgm:cxn modelId="{8ADFA375-00E9-49C7-8FFA-EC37F54884EB}" type="presOf" srcId="{7E71263E-6F11-42E9-B3A4-E1A3217D4146}" destId="{F405C9C9-D879-4E8D-B15B-FC1ECB7587DC}" srcOrd="1" destOrd="0" presId="urn:microsoft.com/office/officeart/2005/8/layout/hierarchy2"/>
    <dgm:cxn modelId="{4BA6261F-0338-4EE1-B63E-BBF2D8D4AF8C}" type="presOf" srcId="{59C1AA70-89F1-42DE-89A2-B3E73F38128A}" destId="{0DA8C859-4048-4281-B395-D513CF8E0CB2}" srcOrd="0" destOrd="0" presId="urn:microsoft.com/office/officeart/2005/8/layout/hierarchy2"/>
    <dgm:cxn modelId="{6E9BF60A-BF84-439A-BEA6-4CDCFC408006}" type="presOf" srcId="{6209B6D6-6EFC-41A3-8EFE-C68B5470EDAF}" destId="{4977F969-8A62-4CC5-B110-46B3D363D323}" srcOrd="0" destOrd="0" presId="urn:microsoft.com/office/officeart/2005/8/layout/hierarchy2"/>
    <dgm:cxn modelId="{0B34C97C-CA1C-4099-AE91-86BB7F0D6E72}" type="presOf" srcId="{DC61574F-6777-41F8-8215-D08D485C2681}" destId="{694DF95F-95F7-487B-B7B9-CF496EB4D51A}" srcOrd="1" destOrd="0" presId="urn:microsoft.com/office/officeart/2005/8/layout/hierarchy2"/>
    <dgm:cxn modelId="{9F71F723-0648-4AD2-9F79-7AEB4D88A1A7}" type="presOf" srcId="{F5D3503D-62DA-42E3-B0B3-BD061418EB72}" destId="{BD87E64D-1503-4067-952B-1E7CB1B14B1E}" srcOrd="0" destOrd="0" presId="urn:microsoft.com/office/officeart/2005/8/layout/hierarchy2"/>
    <dgm:cxn modelId="{4646845D-96C4-446F-8F84-F200E32FA72F}" type="presOf" srcId="{2E6F872F-936C-41E4-9CE6-592991AA5DA0}" destId="{6241A765-F400-421A-9EBC-7E4FDE4F6A3A}" srcOrd="0" destOrd="0" presId="urn:microsoft.com/office/officeart/2005/8/layout/hierarchy2"/>
    <dgm:cxn modelId="{D6C60CBA-EDBD-4972-80A5-33BEE7E81A04}" type="presOf" srcId="{ACD42172-C6EE-4707-917B-3FFAC6DC66CD}" destId="{A0C2B9D4-6125-40D1-9696-3098413F243D}" srcOrd="0" destOrd="0" presId="urn:microsoft.com/office/officeart/2005/8/layout/hierarchy2"/>
    <dgm:cxn modelId="{9DA9758E-969D-4918-A174-CED6CA9959F6}" type="presOf" srcId="{E07431C8-0638-4873-864F-5AD8478413C0}" destId="{D36E507F-F9D7-456C-8E0D-D74D7A3EE052}" srcOrd="0" destOrd="0" presId="urn:microsoft.com/office/officeart/2005/8/layout/hierarchy2"/>
    <dgm:cxn modelId="{F21C4C7F-CCDC-451C-92A3-D4264E289949}" type="presOf" srcId="{A72AFA6E-C967-4C66-A2B4-0C50B3C98D86}" destId="{B80AC7BC-7D10-4363-A5BE-38E317D86506}" srcOrd="0" destOrd="0" presId="urn:microsoft.com/office/officeart/2005/8/layout/hierarchy2"/>
    <dgm:cxn modelId="{443C2BF3-8140-46E6-87C2-852831535956}" type="presOf" srcId="{ACD42172-C6EE-4707-917B-3FFAC6DC66CD}" destId="{B798787D-638E-4B95-912F-098B19C67EC7}" srcOrd="1" destOrd="0" presId="urn:microsoft.com/office/officeart/2005/8/layout/hierarchy2"/>
    <dgm:cxn modelId="{37C90601-7E6E-4B21-9835-858E0DE052E3}" srcId="{E07431C8-0638-4873-864F-5AD8478413C0}" destId="{1A500BC8-F437-4582-ACF7-237F53FEEC50}" srcOrd="1" destOrd="0" parTransId="{ACD42172-C6EE-4707-917B-3FFAC6DC66CD}" sibTransId="{43E01EE6-EC9B-4261-9B60-253DB0921BB4}"/>
    <dgm:cxn modelId="{5DA332E1-F7D9-4E2D-8D80-C4C036ED3EFA}" srcId="{E07431C8-0638-4873-864F-5AD8478413C0}" destId="{A72AFA6E-C967-4C66-A2B4-0C50B3C98D86}" srcOrd="0" destOrd="0" parTransId="{DC61574F-6777-41F8-8215-D08D485C2681}" sibTransId="{201E0858-2A6C-4C58-B2C7-06734BC1268D}"/>
    <dgm:cxn modelId="{EBDC2437-05E4-4FF9-9C98-8EA8A8C18D46}" type="presOf" srcId="{F5D3503D-62DA-42E3-B0B3-BD061418EB72}" destId="{D2D6D74F-68D4-4615-94D8-3A1A45EEA93B}" srcOrd="1" destOrd="0" presId="urn:microsoft.com/office/officeart/2005/8/layout/hierarchy2"/>
    <dgm:cxn modelId="{C69BD86C-0D9A-4ACA-B3F3-D3CCDC45DA16}" type="presOf" srcId="{DC61574F-6777-41F8-8215-D08D485C2681}" destId="{006C6582-1228-4927-8917-FDDE4C219686}" srcOrd="0" destOrd="0" presId="urn:microsoft.com/office/officeart/2005/8/layout/hierarchy2"/>
    <dgm:cxn modelId="{AFF662F4-B005-426B-9F62-B86C37B8682B}" type="presOf" srcId="{7E71263E-6F11-42E9-B3A4-E1A3217D4146}" destId="{39FB1A89-F689-4C41-9A15-70E906FC14E1}" srcOrd="0" destOrd="0" presId="urn:microsoft.com/office/officeart/2005/8/layout/hierarchy2"/>
    <dgm:cxn modelId="{0E0716F0-DD04-4FE0-9D2A-A7B6FE7AE8C6}" srcId="{59C1AA70-89F1-42DE-89A2-B3E73F38128A}" destId="{E07431C8-0638-4873-864F-5AD8478413C0}" srcOrd="0" destOrd="0" parTransId="{1F00CEB8-D567-41E4-941B-451C3F58DD81}" sibTransId="{AB65093A-8516-4879-831D-F7A073395BAF}"/>
    <dgm:cxn modelId="{C8D4BF7C-3717-4906-A18E-4FB99BD1F44D}" type="presOf" srcId="{1A500BC8-F437-4582-ACF7-237F53FEEC50}" destId="{ACA634D2-A0CA-4E71-B418-EE8F336B8EA2}" srcOrd="0" destOrd="0" presId="urn:microsoft.com/office/officeart/2005/8/layout/hierarchy2"/>
    <dgm:cxn modelId="{FC35AA40-544F-40B2-9D1F-4FD25AEE6726}" type="presParOf" srcId="{0DA8C859-4048-4281-B395-D513CF8E0CB2}" destId="{FE414BF5-5C1C-49C3-8E21-1AD774AC0294}" srcOrd="0" destOrd="0" presId="urn:microsoft.com/office/officeart/2005/8/layout/hierarchy2"/>
    <dgm:cxn modelId="{B2C7E273-F1A3-4E59-AD6E-702B1CEED69D}" type="presParOf" srcId="{FE414BF5-5C1C-49C3-8E21-1AD774AC0294}" destId="{D36E507F-F9D7-456C-8E0D-D74D7A3EE052}" srcOrd="0" destOrd="0" presId="urn:microsoft.com/office/officeart/2005/8/layout/hierarchy2"/>
    <dgm:cxn modelId="{BF2CB2AB-C51A-4497-8E0E-C43F0043B621}" type="presParOf" srcId="{FE414BF5-5C1C-49C3-8E21-1AD774AC0294}" destId="{F6B0CC60-3199-46E9-AEF2-7CA8C7D78F65}" srcOrd="1" destOrd="0" presId="urn:microsoft.com/office/officeart/2005/8/layout/hierarchy2"/>
    <dgm:cxn modelId="{6EF413A6-FC92-4455-92DF-86B7578486E4}" type="presParOf" srcId="{F6B0CC60-3199-46E9-AEF2-7CA8C7D78F65}" destId="{006C6582-1228-4927-8917-FDDE4C219686}" srcOrd="0" destOrd="0" presId="urn:microsoft.com/office/officeart/2005/8/layout/hierarchy2"/>
    <dgm:cxn modelId="{BDEC382D-804F-4753-B9D6-199E4363544B}" type="presParOf" srcId="{006C6582-1228-4927-8917-FDDE4C219686}" destId="{694DF95F-95F7-487B-B7B9-CF496EB4D51A}" srcOrd="0" destOrd="0" presId="urn:microsoft.com/office/officeart/2005/8/layout/hierarchy2"/>
    <dgm:cxn modelId="{F089F604-C2F0-4025-81C7-FA20DFAB0FEB}" type="presParOf" srcId="{F6B0CC60-3199-46E9-AEF2-7CA8C7D78F65}" destId="{9DECB11B-8D0D-428C-A6DE-790191966133}" srcOrd="1" destOrd="0" presId="urn:microsoft.com/office/officeart/2005/8/layout/hierarchy2"/>
    <dgm:cxn modelId="{9C64EFA7-7F35-4593-A7D8-D0EB4EF2BCCC}" type="presParOf" srcId="{9DECB11B-8D0D-428C-A6DE-790191966133}" destId="{B80AC7BC-7D10-4363-A5BE-38E317D86506}" srcOrd="0" destOrd="0" presId="urn:microsoft.com/office/officeart/2005/8/layout/hierarchy2"/>
    <dgm:cxn modelId="{BE3D95F6-D7AC-41F6-B87F-28B8BDEE7F6C}" type="presParOf" srcId="{9DECB11B-8D0D-428C-A6DE-790191966133}" destId="{37BB031B-988B-402F-89CD-13E58E864E92}" srcOrd="1" destOrd="0" presId="urn:microsoft.com/office/officeart/2005/8/layout/hierarchy2"/>
    <dgm:cxn modelId="{DA65FC77-7CC5-4993-B7C1-47DE15281FF5}" type="presParOf" srcId="{37BB031B-988B-402F-89CD-13E58E864E92}" destId="{39FB1A89-F689-4C41-9A15-70E906FC14E1}" srcOrd="0" destOrd="0" presId="urn:microsoft.com/office/officeart/2005/8/layout/hierarchy2"/>
    <dgm:cxn modelId="{4A59D66D-A485-4C66-A9EF-9CABBF1F6C60}" type="presParOf" srcId="{39FB1A89-F689-4C41-9A15-70E906FC14E1}" destId="{F405C9C9-D879-4E8D-B15B-FC1ECB7587DC}" srcOrd="0" destOrd="0" presId="urn:microsoft.com/office/officeart/2005/8/layout/hierarchy2"/>
    <dgm:cxn modelId="{E97AB860-A2C1-4788-A63B-0CDE7D28D209}" type="presParOf" srcId="{37BB031B-988B-402F-89CD-13E58E864E92}" destId="{9E2BC3B4-80F2-4B38-AD6D-8005C73A1F76}" srcOrd="1" destOrd="0" presId="urn:microsoft.com/office/officeart/2005/8/layout/hierarchy2"/>
    <dgm:cxn modelId="{C331D47D-6350-4C0A-8B86-1FC094C7F94D}" type="presParOf" srcId="{9E2BC3B4-80F2-4B38-AD6D-8005C73A1F76}" destId="{4977F969-8A62-4CC5-B110-46B3D363D323}" srcOrd="0" destOrd="0" presId="urn:microsoft.com/office/officeart/2005/8/layout/hierarchy2"/>
    <dgm:cxn modelId="{AD8A3F2E-DA35-4A9C-8FEC-2D12EF7E109D}" type="presParOf" srcId="{9E2BC3B4-80F2-4B38-AD6D-8005C73A1F76}" destId="{C3988170-ED63-418D-AD1E-23550AC73348}" srcOrd="1" destOrd="0" presId="urn:microsoft.com/office/officeart/2005/8/layout/hierarchy2"/>
    <dgm:cxn modelId="{017A1037-B581-48D2-A9D3-F6CA288C4851}" type="presParOf" srcId="{F6B0CC60-3199-46E9-AEF2-7CA8C7D78F65}" destId="{A0C2B9D4-6125-40D1-9696-3098413F243D}" srcOrd="2" destOrd="0" presId="urn:microsoft.com/office/officeart/2005/8/layout/hierarchy2"/>
    <dgm:cxn modelId="{55CD641E-91D8-457B-89E6-D2F7D02DA20A}" type="presParOf" srcId="{A0C2B9D4-6125-40D1-9696-3098413F243D}" destId="{B798787D-638E-4B95-912F-098B19C67EC7}" srcOrd="0" destOrd="0" presId="urn:microsoft.com/office/officeart/2005/8/layout/hierarchy2"/>
    <dgm:cxn modelId="{BD0DEC8F-04DF-4A57-8F6E-6D5DD84F4D82}" type="presParOf" srcId="{F6B0CC60-3199-46E9-AEF2-7CA8C7D78F65}" destId="{5FD5334E-9BC9-4401-B8E2-7128D72A8D7E}" srcOrd="3" destOrd="0" presId="urn:microsoft.com/office/officeart/2005/8/layout/hierarchy2"/>
    <dgm:cxn modelId="{6DD4D47E-C88B-4D11-BE88-5BA74BF9A567}" type="presParOf" srcId="{5FD5334E-9BC9-4401-B8E2-7128D72A8D7E}" destId="{ACA634D2-A0CA-4E71-B418-EE8F336B8EA2}" srcOrd="0" destOrd="0" presId="urn:microsoft.com/office/officeart/2005/8/layout/hierarchy2"/>
    <dgm:cxn modelId="{C2DE5C6F-7A76-4463-9BBB-29EBBB8FE3D7}" type="presParOf" srcId="{5FD5334E-9BC9-4401-B8E2-7128D72A8D7E}" destId="{DE54ADFD-FE32-4A08-896C-D8D2242AEC25}" srcOrd="1" destOrd="0" presId="urn:microsoft.com/office/officeart/2005/8/layout/hierarchy2"/>
    <dgm:cxn modelId="{D26A7CFD-CA78-476A-A05F-D43128DAC6B9}" type="presParOf" srcId="{DE54ADFD-FE32-4A08-896C-D8D2242AEC25}" destId="{BD87E64D-1503-4067-952B-1E7CB1B14B1E}" srcOrd="0" destOrd="0" presId="urn:microsoft.com/office/officeart/2005/8/layout/hierarchy2"/>
    <dgm:cxn modelId="{7D2F65C2-5D29-40CF-A763-3CBA4B21CC98}" type="presParOf" srcId="{BD87E64D-1503-4067-952B-1E7CB1B14B1E}" destId="{D2D6D74F-68D4-4615-94D8-3A1A45EEA93B}" srcOrd="0" destOrd="0" presId="urn:microsoft.com/office/officeart/2005/8/layout/hierarchy2"/>
    <dgm:cxn modelId="{9B19A3D0-3493-4B2F-9113-BC1252C16C8B}" type="presParOf" srcId="{DE54ADFD-FE32-4A08-896C-D8D2242AEC25}" destId="{AA492533-9727-4DAF-A01B-6D48CA4A0A4D}" srcOrd="1" destOrd="0" presId="urn:microsoft.com/office/officeart/2005/8/layout/hierarchy2"/>
    <dgm:cxn modelId="{95359855-B5F1-4BD3-A896-9E1AFFFBF4BC}" type="presParOf" srcId="{AA492533-9727-4DAF-A01B-6D48CA4A0A4D}" destId="{6241A765-F400-421A-9EBC-7E4FDE4F6A3A}" srcOrd="0" destOrd="0" presId="urn:microsoft.com/office/officeart/2005/8/layout/hierarchy2"/>
    <dgm:cxn modelId="{CBA2357F-D6DD-4058-8E81-C66CB02049BA}" type="presParOf" srcId="{AA492533-9727-4DAF-A01B-6D48CA4A0A4D}" destId="{71127556-0BD7-4D56-A27C-D1594D3A74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392C84-2EB0-41E5-B2C9-834450787B73}" type="doc">
      <dgm:prSet loTypeId="urn:microsoft.com/office/officeart/2005/8/layout/h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089C8AD-7EBA-419C-B59E-46F5BA18947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F26DE-5277-4860-BEC7-7DE4B6446CE7}" type="parTrans" cxnId="{C72F19F0-B882-4AAB-85F4-1F92C754BEC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48D3-6095-4256-8C3D-E6FE53A20E5B}" type="sibTrans" cxnId="{C72F19F0-B882-4AAB-85F4-1F92C754BEC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FD704-A067-441B-BC24-3E3A894D74FF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Prefieren financiamiento público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8728-99C8-4E8B-AFA0-39E75E58C36D}" type="parTrans" cxnId="{6CD8DE17-57F8-4511-B590-C2920B371D2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65AD4-3ED4-4029-A165-72DAD1684E5B}" type="sibTrans" cxnId="{6CD8DE17-57F8-4511-B590-C2920B371D2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0D449-371E-4DAC-8A98-76A405FFD1BD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Apoyo del gobierno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A03D9-2BA6-44E3-A338-4FDFD741C28D}" type="parTrans" cxnId="{CD3139FD-CB75-402E-A0B9-81CC91E2D9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6152A-580C-4CAF-9D62-CC0B56C180BE}" type="sibTrans" cxnId="{CD3139FD-CB75-402E-A0B9-81CC91E2D9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86660-2DEF-4350-B462-08245FA904E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B663A-8B4B-40A8-B62F-8ABEDCBDAD11}" type="parTrans" cxnId="{CEF9CECF-328A-44A5-BC10-53A9C12452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E537A-53B0-43A8-963B-109F20320083}" type="sibTrans" cxnId="{CEF9CECF-328A-44A5-BC10-53A9C12452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9A85-5DC4-4BA5-8CC5-D608ED616858}">
      <dgm:prSet phldrT="[Texto]"/>
      <dgm:spPr>
        <a:solidFill>
          <a:srgbClr val="B1D307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Fomentar el crecimiento e inversión en el sector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FE1E6-11E1-4B10-84E2-D56146555A42}" type="parTrans" cxnId="{FCC4AE78-F310-4C10-8C75-72A6EAFC9C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ACF2-654B-4339-B6C9-2DAB211AF6F5}" type="sibTrans" cxnId="{FCC4AE78-F310-4C10-8C75-72A6EAFC9C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FC927-A533-4701-9D5B-D78E4758439D}">
      <dgm:prSet phldrT="[Texto]"/>
      <dgm:spPr>
        <a:solidFill>
          <a:srgbClr val="B1D307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servicios y productos financieros acordes a los riesgo del sector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165C0-86DE-4F6A-9966-24B468DBD608}" type="parTrans" cxnId="{56978593-CA06-418D-A4DA-82138EDC87F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280F8-9244-4BEB-9A86-B8A930EF2654}" type="sibTrans" cxnId="{56978593-CA06-418D-A4DA-82138EDC87F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A4A4-8A7C-4C47-844F-1F9993093C31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Reconocimientos internacionales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6D959-E8F9-4CAC-89CA-A57C5811BF91}" type="parTrans" cxnId="{7B26876C-2FF7-4949-99F7-B4AEA34EC1D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054E1-3143-4F69-BA7A-8FEC9D7F0303}" type="sibTrans" cxnId="{7B26876C-2FF7-4949-99F7-B4AEA34EC1D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554E4-7408-458A-84A0-19C6BB021D37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Desconocimiento de las alternativas financieras públicas y privadas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3279F-CAFB-4B59-9740-EB8F127C8BAB}" type="parTrans" cxnId="{81A98030-F168-4DB4-B539-FA1F2C03A33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FF9D2-1B83-4CB0-BDAE-69D0E9DB5270}" type="sibTrans" cxnId="{81A98030-F168-4DB4-B539-FA1F2C03A33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C1C31-A09B-49B5-A34F-9C5D357ADFF3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 financiera adecuada y eficiente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88D25-78F7-418E-9148-47A2843DA062}" type="parTrans" cxnId="{622FA262-1B13-4839-B222-381E50463A0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9A61D-C351-47FB-AE45-85EF9699001A}" type="sibTrans" cxnId="{622FA262-1B13-4839-B222-381E50463A0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2116D-EC75-4442-8626-A7352F7E7A81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Rentabilidad favorable en el mercado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B8E68-958F-49AE-BD2D-CE064B52130B}" type="parTrans" cxnId="{C5E79014-E92D-4702-97B1-448F4EFA577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4D810-C677-48FF-9E0A-4B1EF4AD2FEB}" type="sibTrans" cxnId="{C5E79014-E92D-4702-97B1-448F4EFA577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FC0B7-3D33-4431-8EE8-681D436B3C96}">
      <dgm:prSet phldrT="[Texto]" custT="1"/>
      <dgm:spPr>
        <a:solidFill>
          <a:srgbClr val="335B33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Reactivación eficiente y de constante crecimiento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99BFC-6614-4DEA-9431-96C64CC8B5CC}" type="parTrans" cxnId="{79FF2E43-0751-4926-BBA6-FE9892F3339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473AD-F384-4B2D-A7A0-41F076658302}" type="sibTrans" cxnId="{79FF2E43-0751-4926-BBA6-FE9892F3339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DEF84-B353-4EA2-BC2E-4D7FDD82E5E4}">
      <dgm:prSet phldrT="[Texto]"/>
      <dgm:spPr>
        <a:solidFill>
          <a:srgbClr val="B1D307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actividades que permitan exponer la producción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53F05-8CFD-497E-937E-36AF6CE741D8}" type="parTrans" cxnId="{234D1261-0203-4F34-A3F8-CD350F8CA74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3D79E-97B1-42F1-9F9F-D4890E560B10}" type="sibTrans" cxnId="{234D1261-0203-4F34-A3F8-CD350F8CA74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014C0-2C24-4636-8205-4F114F820F0A}">
      <dgm:prSet phldrT="[Texto]"/>
      <dgm:spPr>
        <a:solidFill>
          <a:srgbClr val="B1D307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Optar por las alternativas financieras públicas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07539-4D2B-4B95-886A-45EB36046548}" type="parTrans" cxnId="{3649DFD9-DF1A-4682-9BC1-EC2277CC55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ECFB6-B216-493A-97D9-A366C1AEF51A}" type="sibTrans" cxnId="{3649DFD9-DF1A-4682-9BC1-EC2277CC55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9ABAD-0C74-4F65-A134-7C0ED8C64853}" type="pres">
      <dgm:prSet presAssocID="{1A392C84-2EB0-41E5-B2C9-834450787B7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B045742-ED2B-435D-9F8D-94CC86E3C836}" type="pres">
      <dgm:prSet presAssocID="{4089C8AD-7EBA-419C-B59E-46F5BA18947F}" presName="compositeNode" presStyleCnt="0">
        <dgm:presLayoutVars>
          <dgm:bulletEnabled val="1"/>
        </dgm:presLayoutVars>
      </dgm:prSet>
      <dgm:spPr/>
    </dgm:pt>
    <dgm:pt modelId="{03484857-42F2-4C93-AB23-6ED2397F01C7}" type="pres">
      <dgm:prSet presAssocID="{4089C8AD-7EBA-419C-B59E-46F5BA18947F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A8F629FF-D011-480D-9BAC-70514EB0D0DC}" type="pres">
      <dgm:prSet presAssocID="{4089C8AD-7EBA-419C-B59E-46F5BA18947F}" presName="childNode" presStyleLbl="node1" presStyleIdx="0" presStyleCnt="2" custScaleX="1026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6CC7E2-2B78-4BF3-BF34-572686728185}" type="pres">
      <dgm:prSet presAssocID="{4089C8AD-7EBA-419C-B59E-46F5BA18947F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6056F0-1DF6-49E0-B844-438B960A8ADD}" type="pres">
      <dgm:prSet presAssocID="{937B48D3-6095-4256-8C3D-E6FE53A20E5B}" presName="sibTrans" presStyleCnt="0"/>
      <dgm:spPr/>
    </dgm:pt>
    <dgm:pt modelId="{939701AA-7887-495B-94E4-C966169A2FDD}" type="pres">
      <dgm:prSet presAssocID="{E1486660-2DEF-4350-B462-08245FA904EF}" presName="compositeNode" presStyleCnt="0">
        <dgm:presLayoutVars>
          <dgm:bulletEnabled val="1"/>
        </dgm:presLayoutVars>
      </dgm:prSet>
      <dgm:spPr/>
    </dgm:pt>
    <dgm:pt modelId="{B46CD104-9362-419B-B937-BA44494F5E43}" type="pres">
      <dgm:prSet presAssocID="{E1486660-2DEF-4350-B462-08245FA904EF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F6F1A9D5-7430-4A00-8740-FD23FF15165B}" type="pres">
      <dgm:prSet presAssocID="{E1486660-2DEF-4350-B462-08245FA904E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DDA48D-CC14-4A4E-B281-13F0E77BBF23}" type="pres">
      <dgm:prSet presAssocID="{E1486660-2DEF-4350-B462-08245FA904EF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C4AE78-F310-4C10-8C75-72A6EAFC9C06}" srcId="{E1486660-2DEF-4350-B462-08245FA904EF}" destId="{D03B9A85-5DC4-4BA5-8CC5-D608ED616858}" srcOrd="0" destOrd="0" parTransId="{086FE1E6-11E1-4B10-84E2-D56146555A42}" sibTransId="{7E72ACF2-654B-4339-B6C9-2DAB211AF6F5}"/>
    <dgm:cxn modelId="{CEF9CECF-328A-44A5-BC10-53A9C12452AA}" srcId="{1A392C84-2EB0-41E5-B2C9-834450787B73}" destId="{E1486660-2DEF-4350-B462-08245FA904EF}" srcOrd="1" destOrd="0" parTransId="{CC1B663A-8B4B-40A8-B62F-8ABEDCBDAD11}" sibTransId="{EBFE537A-53B0-43A8-963B-109F20320083}"/>
    <dgm:cxn modelId="{234D1261-0203-4F34-A3F8-CD350F8CA74D}" srcId="{E1486660-2DEF-4350-B462-08245FA904EF}" destId="{63ADEF84-B353-4EA2-BC2E-4D7FDD82E5E4}" srcOrd="1" destOrd="0" parTransId="{50853F05-8CFD-497E-937E-36AF6CE741D8}" sibTransId="{7B43D79E-97B1-42F1-9F9F-D4890E560B10}"/>
    <dgm:cxn modelId="{DAF8D598-4649-468C-98E4-BA07E0C8D917}" type="presOf" srcId="{E1486660-2DEF-4350-B462-08245FA904EF}" destId="{A3DDA48D-CC14-4A4E-B281-13F0E77BBF23}" srcOrd="0" destOrd="0" presId="urn:microsoft.com/office/officeart/2005/8/layout/hList2"/>
    <dgm:cxn modelId="{6CD8DE17-57F8-4511-B590-C2920B371D29}" srcId="{4089C8AD-7EBA-419C-B59E-46F5BA18947F}" destId="{C95FD704-A067-441B-BC24-3E3A894D74FF}" srcOrd="0" destOrd="0" parTransId="{04718728-99C8-4E8B-AFA0-39E75E58C36D}" sibTransId="{5DD65AD4-3ED4-4029-A165-72DAD1684E5B}"/>
    <dgm:cxn modelId="{58292DFE-A2C6-40F3-A8CF-FA8D865E1DCA}" type="presOf" srcId="{63ADEF84-B353-4EA2-BC2E-4D7FDD82E5E4}" destId="{F6F1A9D5-7430-4A00-8740-FD23FF15165B}" srcOrd="0" destOrd="1" presId="urn:microsoft.com/office/officeart/2005/8/layout/hList2"/>
    <dgm:cxn modelId="{59FA4CDC-8256-4DF8-A472-31EF6DB0D810}" type="presOf" srcId="{736FA4A4-8A7C-4C47-844F-1F9993093C31}" destId="{A8F629FF-D011-480D-9BAC-70514EB0D0DC}" srcOrd="0" destOrd="2" presId="urn:microsoft.com/office/officeart/2005/8/layout/hList2"/>
    <dgm:cxn modelId="{56978593-CA06-418D-A4DA-82138EDC87F3}" srcId="{E1486660-2DEF-4350-B462-08245FA904EF}" destId="{597FC927-A533-4701-9D5B-D78E4758439D}" srcOrd="2" destOrd="0" parTransId="{11A165C0-86DE-4F6A-9966-24B468DBD608}" sibTransId="{3CA280F8-9244-4BEB-9A86-B8A930EF2654}"/>
    <dgm:cxn modelId="{3649DFD9-DF1A-4682-9BC1-EC2277CC55DD}" srcId="{E1486660-2DEF-4350-B462-08245FA904EF}" destId="{6A3014C0-2C24-4636-8205-4F114F820F0A}" srcOrd="3" destOrd="0" parTransId="{DE307539-4D2B-4B95-886A-45EB36046548}" sibTransId="{347ECFB6-B216-493A-97D9-A366C1AEF51A}"/>
    <dgm:cxn modelId="{E0748E53-81B6-4EF7-BE8F-3D46A38BFA0F}" type="presOf" srcId="{D03B9A85-5DC4-4BA5-8CC5-D608ED616858}" destId="{F6F1A9D5-7430-4A00-8740-FD23FF15165B}" srcOrd="0" destOrd="0" presId="urn:microsoft.com/office/officeart/2005/8/layout/hList2"/>
    <dgm:cxn modelId="{02DA3078-CD40-4952-8AED-F7DFFB83DF3C}" type="presOf" srcId="{8A9554E4-7408-458A-84A0-19C6BB021D37}" destId="{A8F629FF-D011-480D-9BAC-70514EB0D0DC}" srcOrd="0" destOrd="3" presId="urn:microsoft.com/office/officeart/2005/8/layout/hList2"/>
    <dgm:cxn modelId="{A21E3C49-7C73-44A9-865E-53B077FBC1D2}" type="presOf" srcId="{6A3014C0-2C24-4636-8205-4F114F820F0A}" destId="{F6F1A9D5-7430-4A00-8740-FD23FF15165B}" srcOrd="0" destOrd="3" presId="urn:microsoft.com/office/officeart/2005/8/layout/hList2"/>
    <dgm:cxn modelId="{84B54516-5161-4E93-9999-FAE3AA46FD27}" type="presOf" srcId="{A03FC0B7-3D33-4431-8EE8-681D436B3C96}" destId="{A8F629FF-D011-480D-9BAC-70514EB0D0DC}" srcOrd="0" destOrd="6" presId="urn:microsoft.com/office/officeart/2005/8/layout/hList2"/>
    <dgm:cxn modelId="{C5E79014-E92D-4702-97B1-448F4EFA5776}" srcId="{4089C8AD-7EBA-419C-B59E-46F5BA18947F}" destId="{57C2116D-EC75-4442-8626-A7352F7E7A81}" srcOrd="5" destOrd="0" parTransId="{036B8E68-958F-49AE-BD2D-CE064B52130B}" sibTransId="{5344D810-C677-48FF-9E0A-4B1EF4AD2FEB}"/>
    <dgm:cxn modelId="{79FF2E43-0751-4926-BBA6-FE9892F33392}" srcId="{4089C8AD-7EBA-419C-B59E-46F5BA18947F}" destId="{A03FC0B7-3D33-4431-8EE8-681D436B3C96}" srcOrd="6" destOrd="0" parTransId="{99599BFC-6614-4DEA-9431-96C64CC8B5CC}" sibTransId="{52E473AD-F384-4B2D-A7A0-41F076658302}"/>
    <dgm:cxn modelId="{CD3139FD-CB75-402E-A0B9-81CC91E2D960}" srcId="{4089C8AD-7EBA-419C-B59E-46F5BA18947F}" destId="{7150D449-371E-4DAC-8A98-76A405FFD1BD}" srcOrd="1" destOrd="0" parTransId="{332A03D9-2BA6-44E3-A338-4FDFD741C28D}" sibTransId="{FA86152A-580C-4CAF-9D62-CC0B56C180BE}"/>
    <dgm:cxn modelId="{56A2E766-72FF-423A-A757-819D3B49D820}" type="presOf" srcId="{57C2116D-EC75-4442-8626-A7352F7E7A81}" destId="{A8F629FF-D011-480D-9BAC-70514EB0D0DC}" srcOrd="0" destOrd="5" presId="urn:microsoft.com/office/officeart/2005/8/layout/hList2"/>
    <dgm:cxn modelId="{C27E9124-2C3F-42AD-975B-F57B2D14DC50}" type="presOf" srcId="{15DC1C31-A09B-49B5-A34F-9C5D357ADFF3}" destId="{A8F629FF-D011-480D-9BAC-70514EB0D0DC}" srcOrd="0" destOrd="4" presId="urn:microsoft.com/office/officeart/2005/8/layout/hList2"/>
    <dgm:cxn modelId="{B3619656-1CC5-4241-A711-E20D1CF59B4B}" type="presOf" srcId="{C95FD704-A067-441B-BC24-3E3A894D74FF}" destId="{A8F629FF-D011-480D-9BAC-70514EB0D0DC}" srcOrd="0" destOrd="0" presId="urn:microsoft.com/office/officeart/2005/8/layout/hList2"/>
    <dgm:cxn modelId="{C72F19F0-B882-4AAB-85F4-1F92C754BEC4}" srcId="{1A392C84-2EB0-41E5-B2C9-834450787B73}" destId="{4089C8AD-7EBA-419C-B59E-46F5BA18947F}" srcOrd="0" destOrd="0" parTransId="{C18F26DE-5277-4860-BEC7-7DE4B6446CE7}" sibTransId="{937B48D3-6095-4256-8C3D-E6FE53A20E5B}"/>
    <dgm:cxn modelId="{E5F8D6B7-684E-4C04-8F81-50EB01699015}" type="presOf" srcId="{597FC927-A533-4701-9D5B-D78E4758439D}" destId="{F6F1A9D5-7430-4A00-8740-FD23FF15165B}" srcOrd="0" destOrd="2" presId="urn:microsoft.com/office/officeart/2005/8/layout/hList2"/>
    <dgm:cxn modelId="{622FA262-1B13-4839-B222-381E50463A0A}" srcId="{4089C8AD-7EBA-419C-B59E-46F5BA18947F}" destId="{15DC1C31-A09B-49B5-A34F-9C5D357ADFF3}" srcOrd="4" destOrd="0" parTransId="{C0388D25-78F7-418E-9148-47A2843DA062}" sibTransId="{43F9A61D-C351-47FB-AE45-85EF9699001A}"/>
    <dgm:cxn modelId="{81A98030-F168-4DB4-B539-FA1F2C03A33A}" srcId="{4089C8AD-7EBA-419C-B59E-46F5BA18947F}" destId="{8A9554E4-7408-458A-84A0-19C6BB021D37}" srcOrd="3" destOrd="0" parTransId="{D8F3279F-CAFB-4B59-9740-EB8F127C8BAB}" sibTransId="{4F6FF9D2-1B83-4CB0-BDAE-69D0E9DB5270}"/>
    <dgm:cxn modelId="{F0F6DACE-118F-488A-A006-2819F7487102}" type="presOf" srcId="{4089C8AD-7EBA-419C-B59E-46F5BA18947F}" destId="{6E6CC7E2-2B78-4BF3-BF34-572686728185}" srcOrd="0" destOrd="0" presId="urn:microsoft.com/office/officeart/2005/8/layout/hList2"/>
    <dgm:cxn modelId="{7B26876C-2FF7-4949-99F7-B4AEA34EC1D6}" srcId="{4089C8AD-7EBA-419C-B59E-46F5BA18947F}" destId="{736FA4A4-8A7C-4C47-844F-1F9993093C31}" srcOrd="2" destOrd="0" parTransId="{C2D6D959-E8F9-4CAC-89CA-A57C5811BF91}" sibTransId="{F5E054E1-3143-4F69-BA7A-8FEC9D7F0303}"/>
    <dgm:cxn modelId="{59D85C75-9098-481B-9D4A-2EB95BA08F59}" type="presOf" srcId="{7150D449-371E-4DAC-8A98-76A405FFD1BD}" destId="{A8F629FF-D011-480D-9BAC-70514EB0D0DC}" srcOrd="0" destOrd="1" presId="urn:microsoft.com/office/officeart/2005/8/layout/hList2"/>
    <dgm:cxn modelId="{4A841A9E-FE1D-436E-8EDD-A393AC772503}" type="presOf" srcId="{1A392C84-2EB0-41E5-B2C9-834450787B73}" destId="{F059ABAD-0C74-4F65-A134-7C0ED8C64853}" srcOrd="0" destOrd="0" presId="urn:microsoft.com/office/officeart/2005/8/layout/hList2"/>
    <dgm:cxn modelId="{D0321A65-3881-45B5-A996-5A6D23671C89}" type="presParOf" srcId="{F059ABAD-0C74-4F65-A134-7C0ED8C64853}" destId="{7B045742-ED2B-435D-9F8D-94CC86E3C836}" srcOrd="0" destOrd="0" presId="urn:microsoft.com/office/officeart/2005/8/layout/hList2"/>
    <dgm:cxn modelId="{BC0AC097-96A2-42A1-9EDA-FD98CD072399}" type="presParOf" srcId="{7B045742-ED2B-435D-9F8D-94CC86E3C836}" destId="{03484857-42F2-4C93-AB23-6ED2397F01C7}" srcOrd="0" destOrd="0" presId="urn:microsoft.com/office/officeart/2005/8/layout/hList2"/>
    <dgm:cxn modelId="{89E51C0C-34D4-456A-8D2E-7790C8D29349}" type="presParOf" srcId="{7B045742-ED2B-435D-9F8D-94CC86E3C836}" destId="{A8F629FF-D011-480D-9BAC-70514EB0D0DC}" srcOrd="1" destOrd="0" presId="urn:microsoft.com/office/officeart/2005/8/layout/hList2"/>
    <dgm:cxn modelId="{0BFC2627-CA9B-4CBA-8A93-19942F1A676A}" type="presParOf" srcId="{7B045742-ED2B-435D-9F8D-94CC86E3C836}" destId="{6E6CC7E2-2B78-4BF3-BF34-572686728185}" srcOrd="2" destOrd="0" presId="urn:microsoft.com/office/officeart/2005/8/layout/hList2"/>
    <dgm:cxn modelId="{D1998CF0-C578-458D-9CA0-4A535374AFAA}" type="presParOf" srcId="{F059ABAD-0C74-4F65-A134-7C0ED8C64853}" destId="{876056F0-1DF6-49E0-B844-438B960A8ADD}" srcOrd="1" destOrd="0" presId="urn:microsoft.com/office/officeart/2005/8/layout/hList2"/>
    <dgm:cxn modelId="{D7C221EA-3452-4A31-84C6-7400149B0A16}" type="presParOf" srcId="{F059ABAD-0C74-4F65-A134-7C0ED8C64853}" destId="{939701AA-7887-495B-94E4-C966169A2FDD}" srcOrd="2" destOrd="0" presId="urn:microsoft.com/office/officeart/2005/8/layout/hList2"/>
    <dgm:cxn modelId="{8702868E-AC06-41CA-894F-E6DB660BCFD7}" type="presParOf" srcId="{939701AA-7887-495B-94E4-C966169A2FDD}" destId="{B46CD104-9362-419B-B937-BA44494F5E43}" srcOrd="0" destOrd="0" presId="urn:microsoft.com/office/officeart/2005/8/layout/hList2"/>
    <dgm:cxn modelId="{5A5076E3-4995-4118-A669-FD8034EE1C6E}" type="presParOf" srcId="{939701AA-7887-495B-94E4-C966169A2FDD}" destId="{F6F1A9D5-7430-4A00-8740-FD23FF15165B}" srcOrd="1" destOrd="0" presId="urn:microsoft.com/office/officeart/2005/8/layout/hList2"/>
    <dgm:cxn modelId="{A49F4C25-4D58-4A24-A7F6-F7D8777E01AA}" type="presParOf" srcId="{939701AA-7887-495B-94E4-C966169A2FDD}" destId="{A3DDA48D-CC14-4A4E-B281-13F0E77BBF2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1AE49D-1A19-4CCB-9A72-06156A3F1A22}" type="doc">
      <dgm:prSet loTypeId="urn:microsoft.com/office/officeart/2005/8/layout/hProcess3" loCatId="process" qsTypeId="urn:microsoft.com/office/officeart/2005/8/quickstyle/3d3" qsCatId="3D" csTypeId="urn:microsoft.com/office/officeart/2005/8/colors/accent2_4" csCatId="accent2" phldr="1"/>
      <dgm:spPr>
        <a:scene3d>
          <a:camera prst="isometricOffAxis2Left">
            <a:rot lat="0" lon="0" rev="0"/>
          </a:camera>
          <a:lightRig rig="threePt" dir="t"/>
        </a:scene3d>
      </dgm:spPr>
    </dgm:pt>
    <dgm:pt modelId="{80AFCE96-CE4A-4129-B992-DB48FAA28642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los agricultores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FF8CC-F7E6-4096-8776-3A5FEDF18BB7}" type="parTrans" cxnId="{EBCFB552-A069-4B51-A38F-77528648938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0A497-25FE-45EC-AE50-F83F6E216BF0}" type="sibTrans" cxnId="{EBCFB552-A069-4B51-A38F-77528648938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869CE-42A2-49CC-8B35-F631716C983D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Renovación de plantaciones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74511-44E2-42A5-9467-4ED79D17BF25}" type="parTrans" cxnId="{B8D6BC5E-8583-4A17-AEC0-8264F9E7248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0470F-8CAC-4699-AFA8-2607B71481CA}" type="sibTrans" cxnId="{B8D6BC5E-8583-4A17-AEC0-8264F9E7248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DCFD6-2890-48E1-9891-5CF095AAFA4D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Alianzas estratégicas: Gobierno, sector privado, productores y exportadores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F7D3C-0C68-4BDA-A0E1-156A7A417C86}" type="parTrans" cxnId="{47DE8D99-C466-4A69-B7AA-1FFFCD37421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CDE1B5-62D2-499B-BE78-935A2ED10228}" type="sibTrans" cxnId="{47DE8D99-C466-4A69-B7AA-1FFFCD37421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8AB40-9E17-46F9-B6D8-658426538C7F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Cultivo CCN - 51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4D2C5-C939-4C05-81E5-B85FA9220E0B}" type="parTrans" cxnId="{C7C5FA5E-B894-4E6F-B536-F38F07E7271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C5579-9FE0-40A4-8D38-B90D6901F2E9}" type="sibTrans" cxnId="{C7C5FA5E-B894-4E6F-B536-F38F07E7271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AE1EA-41BF-4264-94DA-19BA63AE71A2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Superior a 10 años y un máxima del 25% del total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DFF5A-2CD8-4E45-BFB4-EDCEE4A9A2BC}" type="parTrans" cxnId="{1A9E0F02-E7D1-4DF5-9110-818FC422339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9458D-10D6-468B-A0D7-4128BC585C7F}" type="sibTrans" cxnId="{1A9E0F02-E7D1-4DF5-9110-818FC422339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98E69-EBA0-4831-821C-098002054D88}">
      <dgm:prSet phldrT="[Texto]" custT="1"/>
      <dgm:spPr>
        <a:sp3d/>
      </dgm:spPr>
      <dgm:t>
        <a:bodyPr>
          <a:flatTx/>
        </a:bodyPr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PYMES cacaoteras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01985-AC58-4D16-A874-2D48B896592E}" type="parTrans" cxnId="{2D31EA67-FC1F-43B6-BA5C-6279AF076CC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D6289-4C3E-4CAB-8B63-D1D256067EB9}" type="sibTrans" cxnId="{2D31EA67-FC1F-43B6-BA5C-6279AF076CC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75FB5-D12B-40E3-AFF6-9831998E769D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Cultivos perennes y cultivos cortos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9DEAC-7D67-447D-A961-43ABE328ACAB}" type="parTrans" cxnId="{298B11E3-CF62-428B-908E-556BB8DF2CC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C91B3-1106-4AB7-ADAA-2A7E6332EE1A}" type="sibTrans" cxnId="{298B11E3-CF62-428B-908E-556BB8DF2CC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217D3-3F13-4A3B-A339-BEC6D577D476}">
      <dgm:prSet phldrT="[Texto]" custT="1"/>
      <dgm:spPr>
        <a:sp3d/>
      </dgm:spPr>
      <dgm:t>
        <a:bodyPr>
          <a:flatTx/>
        </a:bodyPr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Financiamiento, público o privado, para las PYMES cacaoteras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4C688-AAB7-4046-8F8C-7019B51C4323}" type="sibTrans" cxnId="{27D9C192-8061-4B34-B23D-F4A05DECCA1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E7CF3-0C1A-449B-A9F7-BA41163C7229}" type="parTrans" cxnId="{27D9C192-8061-4B34-B23D-F4A05DECCA1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4D8E6-A720-4115-AA18-011822942F57}" type="pres">
      <dgm:prSet presAssocID="{FF1AE49D-1A19-4CCB-9A72-06156A3F1A22}" presName="Name0" presStyleCnt="0">
        <dgm:presLayoutVars>
          <dgm:dir/>
          <dgm:animLvl val="lvl"/>
          <dgm:resizeHandles val="exact"/>
        </dgm:presLayoutVars>
      </dgm:prSet>
      <dgm:spPr/>
    </dgm:pt>
    <dgm:pt modelId="{D5DEEE71-EA35-4BBF-AA82-169B54D7840C}" type="pres">
      <dgm:prSet presAssocID="{FF1AE49D-1A19-4CCB-9A72-06156A3F1A22}" presName="dummy" presStyleCnt="0"/>
      <dgm:spPr>
        <a:sp3d/>
      </dgm:spPr>
    </dgm:pt>
    <dgm:pt modelId="{B4D06B63-414C-42D1-93C4-2833A0E8AC04}" type="pres">
      <dgm:prSet presAssocID="{FF1AE49D-1A19-4CCB-9A72-06156A3F1A22}" presName="linH" presStyleCnt="0"/>
      <dgm:spPr>
        <a:sp3d/>
      </dgm:spPr>
    </dgm:pt>
    <dgm:pt modelId="{643AA681-C394-431F-A459-186C27ABEDE4}" type="pres">
      <dgm:prSet presAssocID="{FF1AE49D-1A19-4CCB-9A72-06156A3F1A22}" presName="padding1" presStyleCnt="0"/>
      <dgm:spPr>
        <a:sp3d/>
      </dgm:spPr>
    </dgm:pt>
    <dgm:pt modelId="{2B735D06-E48C-4703-961E-46B15479B743}" type="pres">
      <dgm:prSet presAssocID="{80AFCE96-CE4A-4129-B992-DB48FAA28642}" presName="linV" presStyleCnt="0"/>
      <dgm:spPr>
        <a:sp3d/>
      </dgm:spPr>
    </dgm:pt>
    <dgm:pt modelId="{AA5BED0D-C266-4AA5-9F65-33AF149E0813}" type="pres">
      <dgm:prSet presAssocID="{80AFCE96-CE4A-4129-B992-DB48FAA28642}" presName="spVertical1" presStyleCnt="0"/>
      <dgm:spPr>
        <a:sp3d/>
      </dgm:spPr>
    </dgm:pt>
    <dgm:pt modelId="{ABB56A1A-3D84-48D1-B7C9-3B0B2D2B4148}" type="pres">
      <dgm:prSet presAssocID="{80AFCE96-CE4A-4129-B992-DB48FAA28642}" presName="parTx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10E1E-1A40-4AAD-847A-99F4B6FBF6C4}" type="pres">
      <dgm:prSet presAssocID="{80AFCE96-CE4A-4129-B992-DB48FAA28642}" presName="spVertical2" presStyleCnt="0"/>
      <dgm:spPr>
        <a:sp3d/>
      </dgm:spPr>
    </dgm:pt>
    <dgm:pt modelId="{1D4C3C95-48B6-4236-85A4-F40790C4AF67}" type="pres">
      <dgm:prSet presAssocID="{80AFCE96-CE4A-4129-B992-DB48FAA28642}" presName="spVertical3" presStyleCnt="0"/>
      <dgm:spPr>
        <a:sp3d/>
      </dgm:spPr>
    </dgm:pt>
    <dgm:pt modelId="{05150F60-5D9E-4243-B6B5-AB0DD63F10BC}" type="pres">
      <dgm:prSet presAssocID="{80AFCE96-CE4A-4129-B992-DB48FAA28642}" presName="desTx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3385A-48CB-4F25-B649-70DB602DCE6C}" type="pres">
      <dgm:prSet presAssocID="{EB90A497-25FE-45EC-AE50-F83F6E216BF0}" presName="space" presStyleCnt="0"/>
      <dgm:spPr>
        <a:sp3d/>
      </dgm:spPr>
    </dgm:pt>
    <dgm:pt modelId="{CF491AE5-F8C4-4638-9569-A66A9DD8CA9B}" type="pres">
      <dgm:prSet presAssocID="{3F9869CE-42A2-49CC-8B35-F631716C983D}" presName="linV" presStyleCnt="0"/>
      <dgm:spPr>
        <a:sp3d/>
      </dgm:spPr>
    </dgm:pt>
    <dgm:pt modelId="{3C83E8AF-418E-4AFC-A856-111BB810A33B}" type="pres">
      <dgm:prSet presAssocID="{3F9869CE-42A2-49CC-8B35-F631716C983D}" presName="spVertical1" presStyleCnt="0"/>
      <dgm:spPr>
        <a:sp3d/>
      </dgm:spPr>
    </dgm:pt>
    <dgm:pt modelId="{1DD626B2-9A3E-4303-8DD6-BC591D75ABD5}" type="pres">
      <dgm:prSet presAssocID="{3F9869CE-42A2-49CC-8B35-F631716C983D}" presName="parTx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6D56B-764E-476E-AD48-8F17FF2A5558}" type="pres">
      <dgm:prSet presAssocID="{3F9869CE-42A2-49CC-8B35-F631716C983D}" presName="spVertical2" presStyleCnt="0"/>
      <dgm:spPr>
        <a:sp3d/>
      </dgm:spPr>
    </dgm:pt>
    <dgm:pt modelId="{56405EA9-2706-4D4E-A6C6-64CE522C312B}" type="pres">
      <dgm:prSet presAssocID="{3F9869CE-42A2-49CC-8B35-F631716C983D}" presName="spVertical3" presStyleCnt="0"/>
      <dgm:spPr>
        <a:sp3d/>
      </dgm:spPr>
    </dgm:pt>
    <dgm:pt modelId="{30DD4BED-0EF2-4EF4-A4EB-33A3372379A9}" type="pres">
      <dgm:prSet presAssocID="{3F9869CE-42A2-49CC-8B35-F631716C983D}" presName="desTx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7A0AF-B301-4977-B83E-C2F9B6D6EADD}" type="pres">
      <dgm:prSet presAssocID="{2A10470F-8CAC-4699-AFA8-2607B71481CA}" presName="space" presStyleCnt="0"/>
      <dgm:spPr>
        <a:sp3d/>
      </dgm:spPr>
    </dgm:pt>
    <dgm:pt modelId="{05AF635A-2985-49FA-9577-48CDECCD77B8}" type="pres">
      <dgm:prSet presAssocID="{E01DCFD6-2890-48E1-9891-5CF095AAFA4D}" presName="linV" presStyleCnt="0"/>
      <dgm:spPr>
        <a:sp3d/>
      </dgm:spPr>
    </dgm:pt>
    <dgm:pt modelId="{B3A82062-598C-46CA-A52C-B9569C5190DA}" type="pres">
      <dgm:prSet presAssocID="{E01DCFD6-2890-48E1-9891-5CF095AAFA4D}" presName="spVertical1" presStyleCnt="0"/>
      <dgm:spPr>
        <a:sp3d/>
      </dgm:spPr>
    </dgm:pt>
    <dgm:pt modelId="{F4AF5D00-B366-4F70-94CA-DECEB5E35B35}" type="pres">
      <dgm:prSet presAssocID="{E01DCFD6-2890-48E1-9891-5CF095AAFA4D}" presName="parTx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45BC86-CC02-42B6-9EFB-A0CA49EBC7EE}" type="pres">
      <dgm:prSet presAssocID="{E01DCFD6-2890-48E1-9891-5CF095AAFA4D}" presName="spVertical2" presStyleCnt="0"/>
      <dgm:spPr>
        <a:sp3d/>
      </dgm:spPr>
    </dgm:pt>
    <dgm:pt modelId="{F7AD0C0D-223B-4649-B4EE-0C4EF454ADDF}" type="pres">
      <dgm:prSet presAssocID="{E01DCFD6-2890-48E1-9891-5CF095AAFA4D}" presName="spVertical3" presStyleCnt="0"/>
      <dgm:spPr>
        <a:sp3d/>
      </dgm:spPr>
    </dgm:pt>
    <dgm:pt modelId="{5C4EC341-53A6-45D9-A087-3FA934106114}" type="pres">
      <dgm:prSet presAssocID="{E01DCFD6-2890-48E1-9891-5CF095AAFA4D}" presName="desTx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98DBDC-8219-4B62-A89A-105D283B779E}" type="pres">
      <dgm:prSet presAssocID="{9ECDE1B5-62D2-499B-BE78-935A2ED10228}" presName="space" presStyleCnt="0"/>
      <dgm:spPr>
        <a:sp3d/>
      </dgm:spPr>
    </dgm:pt>
    <dgm:pt modelId="{613862A4-D223-495C-B40D-47750026E6E7}" type="pres">
      <dgm:prSet presAssocID="{021217D3-3F13-4A3B-A339-BEC6D577D476}" presName="linV" presStyleCnt="0"/>
      <dgm:spPr>
        <a:sp3d/>
      </dgm:spPr>
    </dgm:pt>
    <dgm:pt modelId="{A4926B0D-BC26-4790-862B-28BB26BC0F1D}" type="pres">
      <dgm:prSet presAssocID="{021217D3-3F13-4A3B-A339-BEC6D577D476}" presName="spVertical1" presStyleCnt="0"/>
      <dgm:spPr>
        <a:sp3d/>
      </dgm:spPr>
    </dgm:pt>
    <dgm:pt modelId="{8614BE96-7F8C-4D06-AA49-6005EB01F081}" type="pres">
      <dgm:prSet presAssocID="{021217D3-3F13-4A3B-A339-BEC6D577D476}" presName="parTx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53E90A-875E-4E8E-B43B-8596D2667B78}" type="pres">
      <dgm:prSet presAssocID="{021217D3-3F13-4A3B-A339-BEC6D577D476}" presName="spVertical2" presStyleCnt="0"/>
      <dgm:spPr>
        <a:sp3d/>
      </dgm:spPr>
    </dgm:pt>
    <dgm:pt modelId="{809CFA12-E37C-459B-A989-8EDB9E30A663}" type="pres">
      <dgm:prSet presAssocID="{021217D3-3F13-4A3B-A339-BEC6D577D476}" presName="spVertical3" presStyleCnt="0"/>
      <dgm:spPr>
        <a:sp3d/>
      </dgm:spPr>
    </dgm:pt>
    <dgm:pt modelId="{E864D27D-74C2-4534-B242-CF7C49AB6A28}" type="pres">
      <dgm:prSet presAssocID="{021217D3-3F13-4A3B-A339-BEC6D577D476}" presName="desTx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86EA1-90F7-4115-AF72-561658032AC3}" type="pres">
      <dgm:prSet presAssocID="{FF1AE49D-1A19-4CCB-9A72-06156A3F1A22}" presName="padding2" presStyleCnt="0"/>
      <dgm:spPr>
        <a:sp3d/>
      </dgm:spPr>
    </dgm:pt>
    <dgm:pt modelId="{A3F4305B-2F77-427E-B7CF-B20425CB18D8}" type="pres">
      <dgm:prSet presAssocID="{FF1AE49D-1A19-4CCB-9A72-06156A3F1A22}" presName="negArrow" presStyleCnt="0"/>
      <dgm:spPr>
        <a:sp3d/>
      </dgm:spPr>
    </dgm:pt>
    <dgm:pt modelId="{67EDED63-0B08-4385-B1A9-B757B9EA656A}" type="pres">
      <dgm:prSet presAssocID="{FF1AE49D-1A19-4CCB-9A72-06156A3F1A22}" presName="backgroundArrow" presStyleLbl="node1" presStyleIdx="0" presStyleCnt="1" custLinFactNeighborY="-954"/>
      <dgm:sp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rgbClr val="87AB15"/>
            </a:gs>
            <a:gs pos="83000">
              <a:srgbClr val="70B947"/>
            </a:gs>
            <a:gs pos="100000">
              <a:srgbClr val="FFC000"/>
            </a:gs>
          </a:gsLst>
          <a:lin ang="18900000" scaled="1"/>
          <a:tileRect/>
        </a:gradFill>
        <a:sp3d contourW="19050" prstMaterial="metal">
          <a:bevelT w="88900" h="203200"/>
          <a:bevelB w="165100" h="254000"/>
        </a:sp3d>
      </dgm:spPr>
    </dgm:pt>
  </dgm:ptLst>
  <dgm:cxnLst>
    <dgm:cxn modelId="{2D31EA67-FC1F-43B6-BA5C-6279AF076CC8}" srcId="{E01DCFD6-2890-48E1-9891-5CF095AAFA4D}" destId="{B7698E69-EBA0-4831-821C-098002054D88}" srcOrd="0" destOrd="0" parTransId="{73B01985-AC58-4D16-A874-2D48B896592E}" sibTransId="{3FAD6289-4C3E-4CAB-8B63-D1D256067EB9}"/>
    <dgm:cxn modelId="{1A9E0F02-E7D1-4DF5-9110-818FC4223397}" srcId="{3F9869CE-42A2-49CC-8B35-F631716C983D}" destId="{A96AE1EA-41BF-4264-94DA-19BA63AE71A2}" srcOrd="0" destOrd="0" parTransId="{607DFF5A-2CD8-4E45-BFB4-EDCEE4A9A2BC}" sibTransId="{BA69458D-10D6-468B-A0D7-4128BC585C7F}"/>
    <dgm:cxn modelId="{765EE30D-F910-45FB-8B66-E62271E7903B}" type="presOf" srcId="{77475FB5-D12B-40E3-AFF6-9831998E769D}" destId="{E864D27D-74C2-4534-B242-CF7C49AB6A28}" srcOrd="0" destOrd="0" presId="urn:microsoft.com/office/officeart/2005/8/layout/hProcess3"/>
    <dgm:cxn modelId="{5679E73B-D978-4210-B139-F424EE8EE423}" type="presOf" srcId="{B7698E69-EBA0-4831-821C-098002054D88}" destId="{5C4EC341-53A6-45D9-A087-3FA934106114}" srcOrd="0" destOrd="0" presId="urn:microsoft.com/office/officeart/2005/8/layout/hProcess3"/>
    <dgm:cxn modelId="{DF299D51-E2ED-4993-92F1-BB24CA29033A}" type="presOf" srcId="{A96AE1EA-41BF-4264-94DA-19BA63AE71A2}" destId="{30DD4BED-0EF2-4EF4-A4EB-33A3372379A9}" srcOrd="0" destOrd="0" presId="urn:microsoft.com/office/officeart/2005/8/layout/hProcess3"/>
    <dgm:cxn modelId="{2D768AC9-5924-4178-85C4-EE4D2ADD5A90}" type="presOf" srcId="{80AFCE96-CE4A-4129-B992-DB48FAA28642}" destId="{ABB56A1A-3D84-48D1-B7C9-3B0B2D2B4148}" srcOrd="0" destOrd="0" presId="urn:microsoft.com/office/officeart/2005/8/layout/hProcess3"/>
    <dgm:cxn modelId="{4560FDFF-14DC-41E0-A451-8551CF9DF168}" type="presOf" srcId="{3F9869CE-42A2-49CC-8B35-F631716C983D}" destId="{1DD626B2-9A3E-4303-8DD6-BC591D75ABD5}" srcOrd="0" destOrd="0" presId="urn:microsoft.com/office/officeart/2005/8/layout/hProcess3"/>
    <dgm:cxn modelId="{0330765C-44CE-4DB9-85A2-BB18BD6E6BAF}" type="presOf" srcId="{FF1AE49D-1A19-4CCB-9A72-06156A3F1A22}" destId="{FE14D8E6-A720-4115-AA18-011822942F57}" srcOrd="0" destOrd="0" presId="urn:microsoft.com/office/officeart/2005/8/layout/hProcess3"/>
    <dgm:cxn modelId="{EBCFB552-A069-4B51-A38F-775286489388}" srcId="{FF1AE49D-1A19-4CCB-9A72-06156A3F1A22}" destId="{80AFCE96-CE4A-4129-B992-DB48FAA28642}" srcOrd="0" destOrd="0" parTransId="{134FF8CC-F7E6-4096-8776-3A5FEDF18BB7}" sibTransId="{EB90A497-25FE-45EC-AE50-F83F6E216BF0}"/>
    <dgm:cxn modelId="{17CEDDE2-EF84-4ABC-BE96-FC800357F2E1}" type="presOf" srcId="{6ED8AB40-9E17-46F9-B6D8-658426538C7F}" destId="{05150F60-5D9E-4243-B6B5-AB0DD63F10BC}" srcOrd="0" destOrd="0" presId="urn:microsoft.com/office/officeart/2005/8/layout/hProcess3"/>
    <dgm:cxn modelId="{B8D6BC5E-8583-4A17-AEC0-8264F9E72487}" srcId="{FF1AE49D-1A19-4CCB-9A72-06156A3F1A22}" destId="{3F9869CE-42A2-49CC-8B35-F631716C983D}" srcOrd="1" destOrd="0" parTransId="{37274511-44E2-42A5-9467-4ED79D17BF25}" sibTransId="{2A10470F-8CAC-4699-AFA8-2607B71481CA}"/>
    <dgm:cxn modelId="{5338D82B-4C3B-41F4-9839-A009A79229A6}" type="presOf" srcId="{021217D3-3F13-4A3B-A339-BEC6D577D476}" destId="{8614BE96-7F8C-4D06-AA49-6005EB01F081}" srcOrd="0" destOrd="0" presId="urn:microsoft.com/office/officeart/2005/8/layout/hProcess3"/>
    <dgm:cxn modelId="{C7C5FA5E-B894-4E6F-B536-F38F07E7271A}" srcId="{80AFCE96-CE4A-4129-B992-DB48FAA28642}" destId="{6ED8AB40-9E17-46F9-B6D8-658426538C7F}" srcOrd="0" destOrd="0" parTransId="{EBB4D2C5-C939-4C05-81E5-B85FA9220E0B}" sibTransId="{BACC5579-9FE0-40A4-8D38-B90D6901F2E9}"/>
    <dgm:cxn modelId="{2F7DD5DF-0116-4891-873F-AD094BDB2E6D}" type="presOf" srcId="{E01DCFD6-2890-48E1-9891-5CF095AAFA4D}" destId="{F4AF5D00-B366-4F70-94CA-DECEB5E35B35}" srcOrd="0" destOrd="0" presId="urn:microsoft.com/office/officeart/2005/8/layout/hProcess3"/>
    <dgm:cxn modelId="{298B11E3-CF62-428B-908E-556BB8DF2CCF}" srcId="{021217D3-3F13-4A3B-A339-BEC6D577D476}" destId="{77475FB5-D12B-40E3-AFF6-9831998E769D}" srcOrd="0" destOrd="0" parTransId="{E0E9DEAC-7D67-447D-A961-43ABE328ACAB}" sibTransId="{5B3C91B3-1106-4AB7-ADAA-2A7E6332EE1A}"/>
    <dgm:cxn modelId="{47DE8D99-C466-4A69-B7AA-1FFFCD37421D}" srcId="{FF1AE49D-1A19-4CCB-9A72-06156A3F1A22}" destId="{E01DCFD6-2890-48E1-9891-5CF095AAFA4D}" srcOrd="2" destOrd="0" parTransId="{204F7D3C-0C68-4BDA-A0E1-156A7A417C86}" sibTransId="{9ECDE1B5-62D2-499B-BE78-935A2ED10228}"/>
    <dgm:cxn modelId="{27D9C192-8061-4B34-B23D-F4A05DECCA17}" srcId="{FF1AE49D-1A19-4CCB-9A72-06156A3F1A22}" destId="{021217D3-3F13-4A3B-A339-BEC6D577D476}" srcOrd="3" destOrd="0" parTransId="{491E7CF3-0C1A-449B-A9F7-BA41163C7229}" sibTransId="{CCA4C688-AAB7-4046-8F8C-7019B51C4323}"/>
    <dgm:cxn modelId="{B18694C0-DCAD-4131-BC14-844C79F41F7A}" type="presParOf" srcId="{FE14D8E6-A720-4115-AA18-011822942F57}" destId="{D5DEEE71-EA35-4BBF-AA82-169B54D7840C}" srcOrd="0" destOrd="0" presId="urn:microsoft.com/office/officeart/2005/8/layout/hProcess3"/>
    <dgm:cxn modelId="{7EA24593-3165-4E74-91DE-6D72D9CBCF32}" type="presParOf" srcId="{FE14D8E6-A720-4115-AA18-011822942F57}" destId="{B4D06B63-414C-42D1-93C4-2833A0E8AC04}" srcOrd="1" destOrd="0" presId="urn:microsoft.com/office/officeart/2005/8/layout/hProcess3"/>
    <dgm:cxn modelId="{0D2435A3-9F5C-425C-9FC9-2FA6120C6F5F}" type="presParOf" srcId="{B4D06B63-414C-42D1-93C4-2833A0E8AC04}" destId="{643AA681-C394-431F-A459-186C27ABEDE4}" srcOrd="0" destOrd="0" presId="urn:microsoft.com/office/officeart/2005/8/layout/hProcess3"/>
    <dgm:cxn modelId="{21AD2D07-E804-4B60-ABA1-34288E761488}" type="presParOf" srcId="{B4D06B63-414C-42D1-93C4-2833A0E8AC04}" destId="{2B735D06-E48C-4703-961E-46B15479B743}" srcOrd="1" destOrd="0" presId="urn:microsoft.com/office/officeart/2005/8/layout/hProcess3"/>
    <dgm:cxn modelId="{D49F547A-2D93-4E31-9B1E-CD5AE795DE85}" type="presParOf" srcId="{2B735D06-E48C-4703-961E-46B15479B743}" destId="{AA5BED0D-C266-4AA5-9F65-33AF149E0813}" srcOrd="0" destOrd="0" presId="urn:microsoft.com/office/officeart/2005/8/layout/hProcess3"/>
    <dgm:cxn modelId="{15DBF52D-0D70-4F0A-BFC5-0BAE68155B53}" type="presParOf" srcId="{2B735D06-E48C-4703-961E-46B15479B743}" destId="{ABB56A1A-3D84-48D1-B7C9-3B0B2D2B4148}" srcOrd="1" destOrd="0" presId="urn:microsoft.com/office/officeart/2005/8/layout/hProcess3"/>
    <dgm:cxn modelId="{FEA8E89B-F6D1-47C2-9A56-5BD15F893F23}" type="presParOf" srcId="{2B735D06-E48C-4703-961E-46B15479B743}" destId="{C1010E1E-1A40-4AAD-847A-99F4B6FBF6C4}" srcOrd="2" destOrd="0" presId="urn:microsoft.com/office/officeart/2005/8/layout/hProcess3"/>
    <dgm:cxn modelId="{9C46149B-25EC-44B1-91EF-FFD6313553D0}" type="presParOf" srcId="{2B735D06-E48C-4703-961E-46B15479B743}" destId="{1D4C3C95-48B6-4236-85A4-F40790C4AF67}" srcOrd="3" destOrd="0" presId="urn:microsoft.com/office/officeart/2005/8/layout/hProcess3"/>
    <dgm:cxn modelId="{6ACAA6DD-4A42-4D0B-9850-5A5E4EFDDF5E}" type="presParOf" srcId="{2B735D06-E48C-4703-961E-46B15479B743}" destId="{05150F60-5D9E-4243-B6B5-AB0DD63F10BC}" srcOrd="4" destOrd="0" presId="urn:microsoft.com/office/officeart/2005/8/layout/hProcess3"/>
    <dgm:cxn modelId="{C4376FF5-59AB-46DD-966F-43248A7E561D}" type="presParOf" srcId="{B4D06B63-414C-42D1-93C4-2833A0E8AC04}" destId="{9643385A-48CB-4F25-B649-70DB602DCE6C}" srcOrd="2" destOrd="0" presId="urn:microsoft.com/office/officeart/2005/8/layout/hProcess3"/>
    <dgm:cxn modelId="{1FB3FFAD-219F-459C-92C7-28505D00D747}" type="presParOf" srcId="{B4D06B63-414C-42D1-93C4-2833A0E8AC04}" destId="{CF491AE5-F8C4-4638-9569-A66A9DD8CA9B}" srcOrd="3" destOrd="0" presId="urn:microsoft.com/office/officeart/2005/8/layout/hProcess3"/>
    <dgm:cxn modelId="{45655EFE-4928-499D-82B7-A4EDD3A40F4B}" type="presParOf" srcId="{CF491AE5-F8C4-4638-9569-A66A9DD8CA9B}" destId="{3C83E8AF-418E-4AFC-A856-111BB810A33B}" srcOrd="0" destOrd="0" presId="urn:microsoft.com/office/officeart/2005/8/layout/hProcess3"/>
    <dgm:cxn modelId="{797B3913-9467-421E-A824-50D90F9E69E5}" type="presParOf" srcId="{CF491AE5-F8C4-4638-9569-A66A9DD8CA9B}" destId="{1DD626B2-9A3E-4303-8DD6-BC591D75ABD5}" srcOrd="1" destOrd="0" presId="urn:microsoft.com/office/officeart/2005/8/layout/hProcess3"/>
    <dgm:cxn modelId="{CBB92FFC-2F0C-4CBD-B5C0-918B0806EA71}" type="presParOf" srcId="{CF491AE5-F8C4-4638-9569-A66A9DD8CA9B}" destId="{47F6D56B-764E-476E-AD48-8F17FF2A5558}" srcOrd="2" destOrd="0" presId="urn:microsoft.com/office/officeart/2005/8/layout/hProcess3"/>
    <dgm:cxn modelId="{77C8D6D0-81FE-41F5-B13E-2B92C7F17C24}" type="presParOf" srcId="{CF491AE5-F8C4-4638-9569-A66A9DD8CA9B}" destId="{56405EA9-2706-4D4E-A6C6-64CE522C312B}" srcOrd="3" destOrd="0" presId="urn:microsoft.com/office/officeart/2005/8/layout/hProcess3"/>
    <dgm:cxn modelId="{28F4CE59-DE03-45AD-8F3E-C8052B7B6517}" type="presParOf" srcId="{CF491AE5-F8C4-4638-9569-A66A9DD8CA9B}" destId="{30DD4BED-0EF2-4EF4-A4EB-33A3372379A9}" srcOrd="4" destOrd="0" presId="urn:microsoft.com/office/officeart/2005/8/layout/hProcess3"/>
    <dgm:cxn modelId="{40C84782-4CAA-49B3-84E5-BDCE5A473AB9}" type="presParOf" srcId="{B4D06B63-414C-42D1-93C4-2833A0E8AC04}" destId="{86D7A0AF-B301-4977-B83E-C2F9B6D6EADD}" srcOrd="4" destOrd="0" presId="urn:microsoft.com/office/officeart/2005/8/layout/hProcess3"/>
    <dgm:cxn modelId="{D07BA89F-09EB-416A-AC39-782172E118C2}" type="presParOf" srcId="{B4D06B63-414C-42D1-93C4-2833A0E8AC04}" destId="{05AF635A-2985-49FA-9577-48CDECCD77B8}" srcOrd="5" destOrd="0" presId="urn:microsoft.com/office/officeart/2005/8/layout/hProcess3"/>
    <dgm:cxn modelId="{BB6A932B-41D5-44E6-BB10-EFECA791CAF9}" type="presParOf" srcId="{05AF635A-2985-49FA-9577-48CDECCD77B8}" destId="{B3A82062-598C-46CA-A52C-B9569C5190DA}" srcOrd="0" destOrd="0" presId="urn:microsoft.com/office/officeart/2005/8/layout/hProcess3"/>
    <dgm:cxn modelId="{389DF9C4-DCF5-4738-B2CD-589F484C8B31}" type="presParOf" srcId="{05AF635A-2985-49FA-9577-48CDECCD77B8}" destId="{F4AF5D00-B366-4F70-94CA-DECEB5E35B35}" srcOrd="1" destOrd="0" presId="urn:microsoft.com/office/officeart/2005/8/layout/hProcess3"/>
    <dgm:cxn modelId="{3D68B065-A481-44A1-89E1-4C5CD5FF403A}" type="presParOf" srcId="{05AF635A-2985-49FA-9577-48CDECCD77B8}" destId="{EC45BC86-CC02-42B6-9EFB-A0CA49EBC7EE}" srcOrd="2" destOrd="0" presId="urn:microsoft.com/office/officeart/2005/8/layout/hProcess3"/>
    <dgm:cxn modelId="{183DA53E-0BAD-416A-AA27-4E4DE2DB1915}" type="presParOf" srcId="{05AF635A-2985-49FA-9577-48CDECCD77B8}" destId="{F7AD0C0D-223B-4649-B4EE-0C4EF454ADDF}" srcOrd="3" destOrd="0" presId="urn:microsoft.com/office/officeart/2005/8/layout/hProcess3"/>
    <dgm:cxn modelId="{F7E933B4-8649-4983-A549-428F41D9F04E}" type="presParOf" srcId="{05AF635A-2985-49FA-9577-48CDECCD77B8}" destId="{5C4EC341-53A6-45D9-A087-3FA934106114}" srcOrd="4" destOrd="0" presId="urn:microsoft.com/office/officeart/2005/8/layout/hProcess3"/>
    <dgm:cxn modelId="{83B6353D-270D-4581-9737-BFE85FE8CEF8}" type="presParOf" srcId="{B4D06B63-414C-42D1-93C4-2833A0E8AC04}" destId="{1298DBDC-8219-4B62-A89A-105D283B779E}" srcOrd="6" destOrd="0" presId="urn:microsoft.com/office/officeart/2005/8/layout/hProcess3"/>
    <dgm:cxn modelId="{2FBE5896-1F32-4B04-8E04-1774131770ED}" type="presParOf" srcId="{B4D06B63-414C-42D1-93C4-2833A0E8AC04}" destId="{613862A4-D223-495C-B40D-47750026E6E7}" srcOrd="7" destOrd="0" presId="urn:microsoft.com/office/officeart/2005/8/layout/hProcess3"/>
    <dgm:cxn modelId="{A4798942-9E97-4BC9-B6B2-EC922F8F1459}" type="presParOf" srcId="{613862A4-D223-495C-B40D-47750026E6E7}" destId="{A4926B0D-BC26-4790-862B-28BB26BC0F1D}" srcOrd="0" destOrd="0" presId="urn:microsoft.com/office/officeart/2005/8/layout/hProcess3"/>
    <dgm:cxn modelId="{8DA7F1B1-3659-4E37-B280-289C5E29F9EB}" type="presParOf" srcId="{613862A4-D223-495C-B40D-47750026E6E7}" destId="{8614BE96-7F8C-4D06-AA49-6005EB01F081}" srcOrd="1" destOrd="0" presId="urn:microsoft.com/office/officeart/2005/8/layout/hProcess3"/>
    <dgm:cxn modelId="{370D057B-B3C9-42EC-AE98-5C29A5BCD147}" type="presParOf" srcId="{613862A4-D223-495C-B40D-47750026E6E7}" destId="{4853E90A-875E-4E8E-B43B-8596D2667B78}" srcOrd="2" destOrd="0" presId="urn:microsoft.com/office/officeart/2005/8/layout/hProcess3"/>
    <dgm:cxn modelId="{A1E69A42-E977-4FA2-AD78-2EA50C2E623F}" type="presParOf" srcId="{613862A4-D223-495C-B40D-47750026E6E7}" destId="{809CFA12-E37C-459B-A989-8EDB9E30A663}" srcOrd="3" destOrd="0" presId="urn:microsoft.com/office/officeart/2005/8/layout/hProcess3"/>
    <dgm:cxn modelId="{A3A818B5-BD25-4B81-A03F-1BD4D8F086F3}" type="presParOf" srcId="{613862A4-D223-495C-B40D-47750026E6E7}" destId="{E864D27D-74C2-4534-B242-CF7C49AB6A28}" srcOrd="4" destOrd="0" presId="urn:microsoft.com/office/officeart/2005/8/layout/hProcess3"/>
    <dgm:cxn modelId="{6CAFE2E7-D7BD-4F00-86EB-0B6EF2729DCD}" type="presParOf" srcId="{B4D06B63-414C-42D1-93C4-2833A0E8AC04}" destId="{EB186EA1-90F7-4115-AF72-561658032AC3}" srcOrd="8" destOrd="0" presId="urn:microsoft.com/office/officeart/2005/8/layout/hProcess3"/>
    <dgm:cxn modelId="{FB6FB09B-C8A2-495A-BFDD-8E59CDC5ED8F}" type="presParOf" srcId="{B4D06B63-414C-42D1-93C4-2833A0E8AC04}" destId="{A3F4305B-2F77-427E-B7CF-B20425CB18D8}" srcOrd="9" destOrd="0" presId="urn:microsoft.com/office/officeart/2005/8/layout/hProcess3"/>
    <dgm:cxn modelId="{9C24ECD8-1DB5-4DD0-9F7E-F27058A4A21F}" type="presParOf" srcId="{B4D06B63-414C-42D1-93C4-2833A0E8AC04}" destId="{67EDED63-0B08-4385-B1A9-B757B9EA656A}" srcOrd="10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5EE69F-6A68-442A-BB9B-5506708D498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B6C0232-A2BB-4F3F-9AD1-1958110F93F6}">
      <dgm:prSet phldrT="[Texto]"/>
      <dgm:spPr/>
      <dgm:t>
        <a:bodyPr/>
        <a:lstStyle/>
        <a:p>
          <a:r>
            <a:rPr lang="es-EC" dirty="0" smtClean="0"/>
            <a:t>Técnicas de agricultura</a:t>
          </a:r>
          <a:endParaRPr lang="es-EC" dirty="0"/>
        </a:p>
      </dgm:t>
    </dgm:pt>
    <dgm:pt modelId="{98549F49-5589-4FBF-9315-851956E08CE9}" type="parTrans" cxnId="{0797AB95-D388-4512-AA7E-3ACAF9C861C2}">
      <dgm:prSet/>
      <dgm:spPr/>
      <dgm:t>
        <a:bodyPr/>
        <a:lstStyle/>
        <a:p>
          <a:endParaRPr lang="es-EC"/>
        </a:p>
      </dgm:t>
    </dgm:pt>
    <dgm:pt modelId="{D216F00D-5DDD-42A5-8D68-0A73F05B26E2}" type="sibTrans" cxnId="{0797AB95-D388-4512-AA7E-3ACAF9C861C2}">
      <dgm:prSet/>
      <dgm:spPr/>
      <dgm:t>
        <a:bodyPr/>
        <a:lstStyle/>
        <a:p>
          <a:endParaRPr lang="es-EC"/>
        </a:p>
      </dgm:t>
    </dgm:pt>
    <dgm:pt modelId="{4FB07397-5A75-4E27-A892-6CEB5C8FBE4C}">
      <dgm:prSet phldrT="[Texto]"/>
      <dgm:spPr/>
      <dgm:t>
        <a:bodyPr/>
        <a:lstStyle/>
        <a:p>
          <a:r>
            <a:rPr lang="es-EC" dirty="0" smtClean="0"/>
            <a:t>Reconocimiento del suelo para el cultivo</a:t>
          </a:r>
          <a:endParaRPr lang="es-EC" dirty="0"/>
        </a:p>
      </dgm:t>
    </dgm:pt>
    <dgm:pt modelId="{9C9F4DD0-AC4D-4FA2-84F3-5517456B5098}" type="parTrans" cxnId="{2CF532AB-4578-4F96-9944-99AFC43F4B20}">
      <dgm:prSet/>
      <dgm:spPr/>
      <dgm:t>
        <a:bodyPr/>
        <a:lstStyle/>
        <a:p>
          <a:endParaRPr lang="es-EC"/>
        </a:p>
      </dgm:t>
    </dgm:pt>
    <dgm:pt modelId="{15339C72-CAA4-466F-B519-F43CC609FB6E}" type="sibTrans" cxnId="{2CF532AB-4578-4F96-9944-99AFC43F4B20}">
      <dgm:prSet/>
      <dgm:spPr/>
      <dgm:t>
        <a:bodyPr/>
        <a:lstStyle/>
        <a:p>
          <a:endParaRPr lang="es-EC"/>
        </a:p>
      </dgm:t>
    </dgm:pt>
    <dgm:pt modelId="{594D0E53-C8DD-4636-9576-A2E555546C35}">
      <dgm:prSet phldrT="[Texto]"/>
      <dgm:spPr/>
      <dgm:t>
        <a:bodyPr/>
        <a:lstStyle/>
        <a:p>
          <a:r>
            <a:rPr lang="es-EC" dirty="0" smtClean="0"/>
            <a:t>Plantación y mantenimiento del cultivo</a:t>
          </a:r>
          <a:endParaRPr lang="es-EC" dirty="0"/>
        </a:p>
      </dgm:t>
    </dgm:pt>
    <dgm:pt modelId="{5B54461F-FCDB-4C29-A61E-9790A4E9E466}" type="parTrans" cxnId="{D5BB5E15-1578-4C14-8DD4-CB1B110E290A}">
      <dgm:prSet/>
      <dgm:spPr/>
      <dgm:t>
        <a:bodyPr/>
        <a:lstStyle/>
        <a:p>
          <a:endParaRPr lang="es-EC"/>
        </a:p>
      </dgm:t>
    </dgm:pt>
    <dgm:pt modelId="{772AC89F-88B4-4DAB-A88A-09989D3DD82E}" type="sibTrans" cxnId="{D5BB5E15-1578-4C14-8DD4-CB1B110E290A}">
      <dgm:prSet/>
      <dgm:spPr/>
      <dgm:t>
        <a:bodyPr/>
        <a:lstStyle/>
        <a:p>
          <a:endParaRPr lang="es-EC"/>
        </a:p>
      </dgm:t>
    </dgm:pt>
    <dgm:pt modelId="{ABB2D84E-FCE8-4586-B0D8-B674E9A54408}">
      <dgm:prSet phldrT="[Texto]"/>
      <dgm:spPr/>
      <dgm:t>
        <a:bodyPr/>
        <a:lstStyle/>
        <a:p>
          <a:r>
            <a:rPr lang="es-EC" dirty="0" smtClean="0"/>
            <a:t>Comercio</a:t>
          </a:r>
          <a:endParaRPr lang="es-EC" dirty="0"/>
        </a:p>
      </dgm:t>
    </dgm:pt>
    <dgm:pt modelId="{09A58A0F-60AB-486B-92FE-547A28E23096}" type="parTrans" cxnId="{A7D61186-AFC6-49B1-8C54-3B2BEB31CAA4}">
      <dgm:prSet/>
      <dgm:spPr/>
      <dgm:t>
        <a:bodyPr/>
        <a:lstStyle/>
        <a:p>
          <a:endParaRPr lang="es-EC"/>
        </a:p>
      </dgm:t>
    </dgm:pt>
    <dgm:pt modelId="{F64D7651-BD46-43F3-9805-7424AE2A36C6}" type="sibTrans" cxnId="{A7D61186-AFC6-49B1-8C54-3B2BEB31CAA4}">
      <dgm:prSet/>
      <dgm:spPr/>
      <dgm:t>
        <a:bodyPr/>
        <a:lstStyle/>
        <a:p>
          <a:endParaRPr lang="es-EC"/>
        </a:p>
      </dgm:t>
    </dgm:pt>
    <dgm:pt modelId="{CD305503-532B-4FB2-ACDB-CA426668FCCE}">
      <dgm:prSet phldrT="[Texto]"/>
      <dgm:spPr/>
      <dgm:t>
        <a:bodyPr/>
        <a:lstStyle/>
        <a:p>
          <a:r>
            <a:rPr lang="es-EC" dirty="0" smtClean="0"/>
            <a:t>Calificar la calidad del producto</a:t>
          </a:r>
          <a:endParaRPr lang="es-EC" dirty="0"/>
        </a:p>
      </dgm:t>
    </dgm:pt>
    <dgm:pt modelId="{A27CC8F4-19C2-4752-8EAE-B7080A57DF90}" type="parTrans" cxnId="{6206973A-02D5-487C-94C0-124445BDC37D}">
      <dgm:prSet/>
      <dgm:spPr/>
      <dgm:t>
        <a:bodyPr/>
        <a:lstStyle/>
        <a:p>
          <a:endParaRPr lang="es-EC"/>
        </a:p>
      </dgm:t>
    </dgm:pt>
    <dgm:pt modelId="{E1D68F94-C5CE-4CAD-83A1-18D2B6D02C16}" type="sibTrans" cxnId="{6206973A-02D5-487C-94C0-124445BDC37D}">
      <dgm:prSet/>
      <dgm:spPr/>
      <dgm:t>
        <a:bodyPr/>
        <a:lstStyle/>
        <a:p>
          <a:endParaRPr lang="es-EC"/>
        </a:p>
      </dgm:t>
    </dgm:pt>
    <dgm:pt modelId="{EBEA945C-8AA0-4112-AA77-5F6CA29CB9FD}">
      <dgm:prSet phldrT="[Texto]"/>
      <dgm:spPr/>
      <dgm:t>
        <a:bodyPr/>
        <a:lstStyle/>
        <a:p>
          <a:r>
            <a:rPr lang="es-EC" dirty="0" smtClean="0"/>
            <a:t>Precio del mercado del producto</a:t>
          </a:r>
          <a:endParaRPr lang="es-EC" dirty="0"/>
        </a:p>
      </dgm:t>
    </dgm:pt>
    <dgm:pt modelId="{E866D33E-BB49-4332-8667-7972C0755127}" type="parTrans" cxnId="{F4925D98-5337-43B4-B1EE-489BC19046E6}">
      <dgm:prSet/>
      <dgm:spPr/>
      <dgm:t>
        <a:bodyPr/>
        <a:lstStyle/>
        <a:p>
          <a:endParaRPr lang="es-EC"/>
        </a:p>
      </dgm:t>
    </dgm:pt>
    <dgm:pt modelId="{098D441B-FA23-41A7-9067-9729755583A0}" type="sibTrans" cxnId="{F4925D98-5337-43B4-B1EE-489BC19046E6}">
      <dgm:prSet/>
      <dgm:spPr/>
      <dgm:t>
        <a:bodyPr/>
        <a:lstStyle/>
        <a:p>
          <a:endParaRPr lang="es-EC"/>
        </a:p>
      </dgm:t>
    </dgm:pt>
    <dgm:pt modelId="{3A61A417-E60C-46AE-A054-2E8D772A531D}">
      <dgm:prSet phldrT="[Texto]"/>
      <dgm:spPr/>
      <dgm:t>
        <a:bodyPr/>
        <a:lstStyle/>
        <a:p>
          <a:r>
            <a:rPr lang="es-EC" dirty="0" smtClean="0"/>
            <a:t>Financiera</a:t>
          </a:r>
          <a:endParaRPr lang="es-EC" dirty="0"/>
        </a:p>
      </dgm:t>
    </dgm:pt>
    <dgm:pt modelId="{FDC52DD2-BC05-4506-8E47-9AC62D911456}" type="parTrans" cxnId="{2DD85DA2-281F-41E1-913E-C55081B33218}">
      <dgm:prSet/>
      <dgm:spPr/>
      <dgm:t>
        <a:bodyPr/>
        <a:lstStyle/>
        <a:p>
          <a:endParaRPr lang="es-EC"/>
        </a:p>
      </dgm:t>
    </dgm:pt>
    <dgm:pt modelId="{F54BEF94-1945-49D3-B3E2-70059BEC0FFF}" type="sibTrans" cxnId="{2DD85DA2-281F-41E1-913E-C55081B33218}">
      <dgm:prSet/>
      <dgm:spPr/>
      <dgm:t>
        <a:bodyPr/>
        <a:lstStyle/>
        <a:p>
          <a:endParaRPr lang="es-EC"/>
        </a:p>
      </dgm:t>
    </dgm:pt>
    <dgm:pt modelId="{1E9CEF63-566E-487B-8E3B-81D29E5BD2AB}">
      <dgm:prSet phldrT="[Texto]"/>
      <dgm:spPr/>
      <dgm:t>
        <a:bodyPr/>
        <a:lstStyle/>
        <a:p>
          <a:r>
            <a:rPr lang="es-EC" dirty="0" smtClean="0"/>
            <a:t>Fuentes de Financiamiento más viables</a:t>
          </a:r>
          <a:endParaRPr lang="es-EC" dirty="0"/>
        </a:p>
      </dgm:t>
    </dgm:pt>
    <dgm:pt modelId="{2C4D5D73-D13A-4707-91DE-E4BE076EDFD2}" type="parTrans" cxnId="{F727D0A7-6A1B-4F26-9103-F8B087BCAC2E}">
      <dgm:prSet/>
      <dgm:spPr/>
      <dgm:t>
        <a:bodyPr/>
        <a:lstStyle/>
        <a:p>
          <a:endParaRPr lang="es-EC"/>
        </a:p>
      </dgm:t>
    </dgm:pt>
    <dgm:pt modelId="{4E25E7C8-EC15-409A-9B54-C75803E1B787}" type="sibTrans" cxnId="{F727D0A7-6A1B-4F26-9103-F8B087BCAC2E}">
      <dgm:prSet/>
      <dgm:spPr/>
      <dgm:t>
        <a:bodyPr/>
        <a:lstStyle/>
        <a:p>
          <a:endParaRPr lang="es-EC"/>
        </a:p>
      </dgm:t>
    </dgm:pt>
    <dgm:pt modelId="{8640D522-8EC6-4205-BD04-EB6C9BE80E36}">
      <dgm:prSet phldrT="[Texto]"/>
      <dgm:spPr/>
      <dgm:t>
        <a:bodyPr/>
        <a:lstStyle/>
        <a:p>
          <a:r>
            <a:rPr lang="es-EC" dirty="0" smtClean="0"/>
            <a:t>Estructura financiera de su negocio</a:t>
          </a:r>
          <a:endParaRPr lang="es-EC" dirty="0"/>
        </a:p>
      </dgm:t>
    </dgm:pt>
    <dgm:pt modelId="{258E10AE-9D7F-4F82-B407-AA24240D13BC}" type="parTrans" cxnId="{6246F5E8-CFC6-4C55-9B19-F31BD4BF0227}">
      <dgm:prSet/>
      <dgm:spPr/>
      <dgm:t>
        <a:bodyPr/>
        <a:lstStyle/>
        <a:p>
          <a:endParaRPr lang="es-EC"/>
        </a:p>
      </dgm:t>
    </dgm:pt>
    <dgm:pt modelId="{527AB156-18BB-43CB-B655-F552E610AB6B}" type="sibTrans" cxnId="{6246F5E8-CFC6-4C55-9B19-F31BD4BF0227}">
      <dgm:prSet/>
      <dgm:spPr/>
      <dgm:t>
        <a:bodyPr/>
        <a:lstStyle/>
        <a:p>
          <a:endParaRPr lang="es-EC"/>
        </a:p>
      </dgm:t>
    </dgm:pt>
    <dgm:pt modelId="{ACC37F92-D776-4719-9670-3EEAB5BEB4C9}">
      <dgm:prSet phldrT="[Texto]"/>
      <dgm:spPr/>
      <dgm:t>
        <a:bodyPr/>
        <a:lstStyle/>
        <a:p>
          <a:r>
            <a:rPr lang="es-EC" dirty="0" smtClean="0"/>
            <a:t>Cosecha y secado de la producción</a:t>
          </a:r>
          <a:endParaRPr lang="es-EC" dirty="0"/>
        </a:p>
      </dgm:t>
    </dgm:pt>
    <dgm:pt modelId="{1199F410-3AAF-402F-9A8C-CF48ED6797C6}" type="parTrans" cxnId="{A9912DB2-82B6-475D-8104-E3BC73CB6AA6}">
      <dgm:prSet/>
      <dgm:spPr/>
      <dgm:t>
        <a:bodyPr/>
        <a:lstStyle/>
        <a:p>
          <a:endParaRPr lang="es-EC"/>
        </a:p>
      </dgm:t>
    </dgm:pt>
    <dgm:pt modelId="{E5F1F0B5-9878-42CF-91D3-2DF2EFF98924}" type="sibTrans" cxnId="{A9912DB2-82B6-475D-8104-E3BC73CB6AA6}">
      <dgm:prSet/>
      <dgm:spPr/>
      <dgm:t>
        <a:bodyPr/>
        <a:lstStyle/>
        <a:p>
          <a:endParaRPr lang="es-EC"/>
        </a:p>
      </dgm:t>
    </dgm:pt>
    <dgm:pt modelId="{FCC5BED9-F225-42DA-8A50-E54AAA9BD426}">
      <dgm:prSet phldrT="[Texto]"/>
      <dgm:spPr/>
      <dgm:t>
        <a:bodyPr/>
        <a:lstStyle/>
        <a:p>
          <a:r>
            <a:rPr lang="es-EC" dirty="0" smtClean="0"/>
            <a:t>Beneficios de vender al estado o a otros sectores</a:t>
          </a:r>
          <a:endParaRPr lang="es-EC" dirty="0"/>
        </a:p>
      </dgm:t>
    </dgm:pt>
    <dgm:pt modelId="{5CD6EF72-5A48-4241-A442-BA01933E7366}" type="parTrans" cxnId="{408A1C9A-2A13-4BE4-8512-387B9F8FCE9F}">
      <dgm:prSet/>
      <dgm:spPr/>
      <dgm:t>
        <a:bodyPr/>
        <a:lstStyle/>
        <a:p>
          <a:endParaRPr lang="es-EC"/>
        </a:p>
      </dgm:t>
    </dgm:pt>
    <dgm:pt modelId="{3E202785-6EB6-4EAB-9F2A-71C57631B2C8}" type="sibTrans" cxnId="{408A1C9A-2A13-4BE4-8512-387B9F8FCE9F}">
      <dgm:prSet/>
      <dgm:spPr/>
      <dgm:t>
        <a:bodyPr/>
        <a:lstStyle/>
        <a:p>
          <a:endParaRPr lang="es-EC"/>
        </a:p>
      </dgm:t>
    </dgm:pt>
    <dgm:pt modelId="{3EBA5697-1E96-4CB5-97D4-0C19D81ADDAF}">
      <dgm:prSet phldrT="[Texto]"/>
      <dgm:spPr/>
      <dgm:t>
        <a:bodyPr/>
        <a:lstStyle/>
        <a:p>
          <a:r>
            <a:rPr lang="es-EC" dirty="0" smtClean="0"/>
            <a:t>Conocer su producción y rentabilidad</a:t>
          </a:r>
          <a:endParaRPr lang="es-EC" dirty="0"/>
        </a:p>
      </dgm:t>
    </dgm:pt>
    <dgm:pt modelId="{EC106F53-5BFF-4AC7-BE75-D812E00F7900}" type="parTrans" cxnId="{F9126169-C495-4B0B-BE84-008C7B347181}">
      <dgm:prSet/>
      <dgm:spPr/>
      <dgm:t>
        <a:bodyPr/>
        <a:lstStyle/>
        <a:p>
          <a:endParaRPr lang="es-EC"/>
        </a:p>
      </dgm:t>
    </dgm:pt>
    <dgm:pt modelId="{3A8A3E55-ED4E-49FB-8F23-D896CEE73112}" type="sibTrans" cxnId="{F9126169-C495-4B0B-BE84-008C7B347181}">
      <dgm:prSet/>
      <dgm:spPr/>
      <dgm:t>
        <a:bodyPr/>
        <a:lstStyle/>
        <a:p>
          <a:endParaRPr lang="es-EC"/>
        </a:p>
      </dgm:t>
    </dgm:pt>
    <dgm:pt modelId="{353FBE89-DC59-40D5-8C78-F80B1248A038}">
      <dgm:prSet phldrT="[Texto]"/>
      <dgm:spPr/>
      <dgm:t>
        <a:bodyPr/>
        <a:lstStyle/>
        <a:p>
          <a:r>
            <a:rPr lang="es-EC" dirty="0" smtClean="0"/>
            <a:t>Poder adquisitivo y saber hasta donde endeudarse</a:t>
          </a:r>
          <a:endParaRPr lang="es-EC" dirty="0"/>
        </a:p>
      </dgm:t>
    </dgm:pt>
    <dgm:pt modelId="{231AAC2C-B9C1-49E1-A3B1-A977C044D350}" type="parTrans" cxnId="{DF321AB4-644F-49DE-B586-86374396829C}">
      <dgm:prSet/>
      <dgm:spPr/>
      <dgm:t>
        <a:bodyPr/>
        <a:lstStyle/>
        <a:p>
          <a:endParaRPr lang="es-EC"/>
        </a:p>
      </dgm:t>
    </dgm:pt>
    <dgm:pt modelId="{9B9EB10E-7444-4B56-B432-F27EE99B6685}" type="sibTrans" cxnId="{DF321AB4-644F-49DE-B586-86374396829C}">
      <dgm:prSet/>
      <dgm:spPr/>
      <dgm:t>
        <a:bodyPr/>
        <a:lstStyle/>
        <a:p>
          <a:endParaRPr lang="es-EC"/>
        </a:p>
      </dgm:t>
    </dgm:pt>
    <dgm:pt modelId="{76501259-8FC8-49FD-B8B2-6427E658BC51}" type="pres">
      <dgm:prSet presAssocID="{295EE69F-6A68-442A-BB9B-5506708D49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E27F67-EFD3-41C9-B174-6D9DE1FC3D61}" type="pres">
      <dgm:prSet presAssocID="{295EE69F-6A68-442A-BB9B-5506708D4984}" presName="tSp" presStyleCnt="0"/>
      <dgm:spPr/>
    </dgm:pt>
    <dgm:pt modelId="{D7643C38-C52A-4E28-836C-A228773C28F2}" type="pres">
      <dgm:prSet presAssocID="{295EE69F-6A68-442A-BB9B-5506708D4984}" presName="bSp" presStyleCnt="0"/>
      <dgm:spPr/>
    </dgm:pt>
    <dgm:pt modelId="{ED7F0AA2-CCEA-48FD-AE47-85E32B827894}" type="pres">
      <dgm:prSet presAssocID="{295EE69F-6A68-442A-BB9B-5506708D4984}" presName="process" presStyleCnt="0"/>
      <dgm:spPr/>
    </dgm:pt>
    <dgm:pt modelId="{F5266C65-8787-4F40-906F-CB8130B72A46}" type="pres">
      <dgm:prSet presAssocID="{8B6C0232-A2BB-4F3F-9AD1-1958110F93F6}" presName="composite1" presStyleCnt="0"/>
      <dgm:spPr/>
    </dgm:pt>
    <dgm:pt modelId="{D3775054-5BF8-4963-B142-6FF288992211}" type="pres">
      <dgm:prSet presAssocID="{8B6C0232-A2BB-4F3F-9AD1-1958110F93F6}" presName="dummyNode1" presStyleLbl="node1" presStyleIdx="0" presStyleCnt="3"/>
      <dgm:spPr/>
    </dgm:pt>
    <dgm:pt modelId="{8539CAAA-1F9F-403B-A096-6EE47E7053A9}" type="pres">
      <dgm:prSet presAssocID="{8B6C0232-A2BB-4F3F-9AD1-1958110F93F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58E035-F1D9-4D02-9589-3C4DE2CE4C57}" type="pres">
      <dgm:prSet presAssocID="{8B6C0232-A2BB-4F3F-9AD1-1958110F93F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DEF5CD-9425-44F5-A066-FEDEFE1A5E54}" type="pres">
      <dgm:prSet presAssocID="{8B6C0232-A2BB-4F3F-9AD1-1958110F93F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FA4133-C32F-47B8-A62F-3ADAD4BDEFB8}" type="pres">
      <dgm:prSet presAssocID="{8B6C0232-A2BB-4F3F-9AD1-1958110F93F6}" presName="connSite1" presStyleCnt="0"/>
      <dgm:spPr/>
    </dgm:pt>
    <dgm:pt modelId="{70785895-6E0A-4021-AD88-341CC9DE435E}" type="pres">
      <dgm:prSet presAssocID="{D216F00D-5DDD-42A5-8D68-0A73F05B26E2}" presName="Name9" presStyleLbl="sibTrans2D1" presStyleIdx="0" presStyleCnt="2"/>
      <dgm:spPr/>
      <dgm:t>
        <a:bodyPr/>
        <a:lstStyle/>
        <a:p>
          <a:endParaRPr lang="es-EC"/>
        </a:p>
      </dgm:t>
    </dgm:pt>
    <dgm:pt modelId="{0371C2A9-3A54-4D22-A958-36808046EEE9}" type="pres">
      <dgm:prSet presAssocID="{ABB2D84E-FCE8-4586-B0D8-B674E9A54408}" presName="composite2" presStyleCnt="0"/>
      <dgm:spPr/>
    </dgm:pt>
    <dgm:pt modelId="{5E00C99B-394B-483E-BBDD-E82866BFC656}" type="pres">
      <dgm:prSet presAssocID="{ABB2D84E-FCE8-4586-B0D8-B674E9A54408}" presName="dummyNode2" presStyleLbl="node1" presStyleIdx="0" presStyleCnt="3"/>
      <dgm:spPr/>
    </dgm:pt>
    <dgm:pt modelId="{08AEA511-819A-4F26-826F-D64ED502AB48}" type="pres">
      <dgm:prSet presAssocID="{ABB2D84E-FCE8-4586-B0D8-B674E9A5440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E69BF7-FEBB-4846-AA52-346263D220C9}" type="pres">
      <dgm:prSet presAssocID="{ABB2D84E-FCE8-4586-B0D8-B674E9A5440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FB187B-D035-4FDC-95DA-5907D248AD6D}" type="pres">
      <dgm:prSet presAssocID="{ABB2D84E-FCE8-4586-B0D8-B674E9A5440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FC1B4-D334-4165-A8A7-CEEF0C0DD4C8}" type="pres">
      <dgm:prSet presAssocID="{ABB2D84E-FCE8-4586-B0D8-B674E9A54408}" presName="connSite2" presStyleCnt="0"/>
      <dgm:spPr/>
    </dgm:pt>
    <dgm:pt modelId="{09B304A1-4FBA-43D8-A747-FEFE0684875D}" type="pres">
      <dgm:prSet presAssocID="{F64D7651-BD46-43F3-9805-7424AE2A36C6}" presName="Name18" presStyleLbl="sibTrans2D1" presStyleIdx="1" presStyleCnt="2"/>
      <dgm:spPr/>
      <dgm:t>
        <a:bodyPr/>
        <a:lstStyle/>
        <a:p>
          <a:endParaRPr lang="es-EC"/>
        </a:p>
      </dgm:t>
    </dgm:pt>
    <dgm:pt modelId="{93E6F1D4-85B4-40DD-A90E-A380F4C098F1}" type="pres">
      <dgm:prSet presAssocID="{3A61A417-E60C-46AE-A054-2E8D772A531D}" presName="composite1" presStyleCnt="0"/>
      <dgm:spPr/>
    </dgm:pt>
    <dgm:pt modelId="{5849530C-E2E8-4367-978C-12855A35A1C8}" type="pres">
      <dgm:prSet presAssocID="{3A61A417-E60C-46AE-A054-2E8D772A531D}" presName="dummyNode1" presStyleLbl="node1" presStyleIdx="1" presStyleCnt="3"/>
      <dgm:spPr/>
    </dgm:pt>
    <dgm:pt modelId="{A633D75C-1749-4F33-8918-440CBE68694D}" type="pres">
      <dgm:prSet presAssocID="{3A61A417-E60C-46AE-A054-2E8D772A531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E74F31-CF45-4251-92CD-E216A2F30FEF}" type="pres">
      <dgm:prSet presAssocID="{3A61A417-E60C-46AE-A054-2E8D772A531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8A2085-9695-42D6-BE8E-9445B5C9EB84}" type="pres">
      <dgm:prSet presAssocID="{3A61A417-E60C-46AE-A054-2E8D772A531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91C89-43CA-4E5D-89F6-BD0A285843F6}" type="pres">
      <dgm:prSet presAssocID="{3A61A417-E60C-46AE-A054-2E8D772A531D}" presName="connSite1" presStyleCnt="0"/>
      <dgm:spPr/>
    </dgm:pt>
  </dgm:ptLst>
  <dgm:cxnLst>
    <dgm:cxn modelId="{2B2E7F49-4B5A-4A08-BD22-868BA8B511E1}" type="presOf" srcId="{CD305503-532B-4FB2-ACDB-CA426668FCCE}" destId="{08AEA511-819A-4F26-826F-D64ED502AB48}" srcOrd="0" destOrd="0" presId="urn:microsoft.com/office/officeart/2005/8/layout/hProcess4"/>
    <dgm:cxn modelId="{E2029859-0EA2-4CB1-9DD5-D3E9A9CBF576}" type="presOf" srcId="{8640D522-8EC6-4205-BD04-EB6C9BE80E36}" destId="{7BE74F31-CF45-4251-92CD-E216A2F30FEF}" srcOrd="1" destOrd="1" presId="urn:microsoft.com/office/officeart/2005/8/layout/hProcess4"/>
    <dgm:cxn modelId="{C73C55B1-FF70-41CD-9D91-2082F93E8AB1}" type="presOf" srcId="{295EE69F-6A68-442A-BB9B-5506708D4984}" destId="{76501259-8FC8-49FD-B8B2-6427E658BC51}" srcOrd="0" destOrd="0" presId="urn:microsoft.com/office/officeart/2005/8/layout/hProcess4"/>
    <dgm:cxn modelId="{CAA0EDC5-1DDA-42F0-9EC7-DF2724999108}" type="presOf" srcId="{594D0E53-C8DD-4636-9576-A2E555546C35}" destId="{3358E035-F1D9-4D02-9589-3C4DE2CE4C57}" srcOrd="1" destOrd="1" presId="urn:microsoft.com/office/officeart/2005/8/layout/hProcess4"/>
    <dgm:cxn modelId="{D5BB5E15-1578-4C14-8DD4-CB1B110E290A}" srcId="{8B6C0232-A2BB-4F3F-9AD1-1958110F93F6}" destId="{594D0E53-C8DD-4636-9576-A2E555546C35}" srcOrd="1" destOrd="0" parTransId="{5B54461F-FCDB-4C29-A61E-9790A4E9E466}" sibTransId="{772AC89F-88B4-4DAB-A88A-09989D3DD82E}"/>
    <dgm:cxn modelId="{DA262B22-B1DE-46AF-B472-A653DE005C93}" type="presOf" srcId="{3EBA5697-1E96-4CB5-97D4-0C19D81ADDAF}" destId="{A633D75C-1749-4F33-8918-440CBE68694D}" srcOrd="0" destOrd="2" presId="urn:microsoft.com/office/officeart/2005/8/layout/hProcess4"/>
    <dgm:cxn modelId="{BF08A351-8B29-4773-A386-83A311DEE321}" type="presOf" srcId="{8640D522-8EC6-4205-BD04-EB6C9BE80E36}" destId="{A633D75C-1749-4F33-8918-440CBE68694D}" srcOrd="0" destOrd="1" presId="urn:microsoft.com/office/officeart/2005/8/layout/hProcess4"/>
    <dgm:cxn modelId="{408A1C9A-2A13-4BE4-8512-387B9F8FCE9F}" srcId="{ABB2D84E-FCE8-4586-B0D8-B674E9A54408}" destId="{FCC5BED9-F225-42DA-8A50-E54AAA9BD426}" srcOrd="2" destOrd="0" parTransId="{5CD6EF72-5A48-4241-A442-BA01933E7366}" sibTransId="{3E202785-6EB6-4EAB-9F2A-71C57631B2C8}"/>
    <dgm:cxn modelId="{F9126169-C495-4B0B-BE84-008C7B347181}" srcId="{3A61A417-E60C-46AE-A054-2E8D772A531D}" destId="{3EBA5697-1E96-4CB5-97D4-0C19D81ADDAF}" srcOrd="2" destOrd="0" parTransId="{EC106F53-5BFF-4AC7-BE75-D812E00F7900}" sibTransId="{3A8A3E55-ED4E-49FB-8F23-D896CEE73112}"/>
    <dgm:cxn modelId="{5DBBD6CF-D7BE-4A88-B543-50A58BCA6D50}" type="presOf" srcId="{ACC37F92-D776-4719-9670-3EEAB5BEB4C9}" destId="{3358E035-F1D9-4D02-9589-3C4DE2CE4C57}" srcOrd="1" destOrd="2" presId="urn:microsoft.com/office/officeart/2005/8/layout/hProcess4"/>
    <dgm:cxn modelId="{65561DC0-CCF7-4A5D-8BE7-865DEE4097CA}" type="presOf" srcId="{CD305503-532B-4FB2-ACDB-CA426668FCCE}" destId="{9DE69BF7-FEBB-4846-AA52-346263D220C9}" srcOrd="1" destOrd="0" presId="urn:microsoft.com/office/officeart/2005/8/layout/hProcess4"/>
    <dgm:cxn modelId="{86ED926B-62F5-4CF2-A497-C9C765874CC3}" type="presOf" srcId="{4FB07397-5A75-4E27-A892-6CEB5C8FBE4C}" destId="{8539CAAA-1F9F-403B-A096-6EE47E7053A9}" srcOrd="0" destOrd="0" presId="urn:microsoft.com/office/officeart/2005/8/layout/hProcess4"/>
    <dgm:cxn modelId="{420CFFFD-FF5F-4C80-9C55-AF84CB550F99}" type="presOf" srcId="{EBEA945C-8AA0-4112-AA77-5F6CA29CB9FD}" destId="{08AEA511-819A-4F26-826F-D64ED502AB48}" srcOrd="0" destOrd="1" presId="urn:microsoft.com/office/officeart/2005/8/layout/hProcess4"/>
    <dgm:cxn modelId="{2DD85DA2-281F-41E1-913E-C55081B33218}" srcId="{295EE69F-6A68-442A-BB9B-5506708D4984}" destId="{3A61A417-E60C-46AE-A054-2E8D772A531D}" srcOrd="2" destOrd="0" parTransId="{FDC52DD2-BC05-4506-8E47-9AC62D911456}" sibTransId="{F54BEF94-1945-49D3-B3E2-70059BEC0FFF}"/>
    <dgm:cxn modelId="{999F458F-50B8-4411-B5A9-DB9FEAE8375D}" type="presOf" srcId="{594D0E53-C8DD-4636-9576-A2E555546C35}" destId="{8539CAAA-1F9F-403B-A096-6EE47E7053A9}" srcOrd="0" destOrd="1" presId="urn:microsoft.com/office/officeart/2005/8/layout/hProcess4"/>
    <dgm:cxn modelId="{E04AE534-612B-42AB-9EEE-E776B99EDC8F}" type="presOf" srcId="{EBEA945C-8AA0-4112-AA77-5F6CA29CB9FD}" destId="{9DE69BF7-FEBB-4846-AA52-346263D220C9}" srcOrd="1" destOrd="1" presId="urn:microsoft.com/office/officeart/2005/8/layout/hProcess4"/>
    <dgm:cxn modelId="{DF321AB4-644F-49DE-B586-86374396829C}" srcId="{3A61A417-E60C-46AE-A054-2E8D772A531D}" destId="{353FBE89-DC59-40D5-8C78-F80B1248A038}" srcOrd="3" destOrd="0" parTransId="{231AAC2C-B9C1-49E1-A3B1-A977C044D350}" sibTransId="{9B9EB10E-7444-4B56-B432-F27EE99B6685}"/>
    <dgm:cxn modelId="{182E3616-E654-403A-BEA1-4F771C30FA93}" type="presOf" srcId="{F64D7651-BD46-43F3-9805-7424AE2A36C6}" destId="{09B304A1-4FBA-43D8-A747-FEFE0684875D}" srcOrd="0" destOrd="0" presId="urn:microsoft.com/office/officeart/2005/8/layout/hProcess4"/>
    <dgm:cxn modelId="{D8CA9327-8360-44BC-BB8D-81FE8F748566}" type="presOf" srcId="{D216F00D-5DDD-42A5-8D68-0A73F05B26E2}" destId="{70785895-6E0A-4021-AD88-341CC9DE435E}" srcOrd="0" destOrd="0" presId="urn:microsoft.com/office/officeart/2005/8/layout/hProcess4"/>
    <dgm:cxn modelId="{6206973A-02D5-487C-94C0-124445BDC37D}" srcId="{ABB2D84E-FCE8-4586-B0D8-B674E9A54408}" destId="{CD305503-532B-4FB2-ACDB-CA426668FCCE}" srcOrd="0" destOrd="0" parTransId="{A27CC8F4-19C2-4752-8EAE-B7080A57DF90}" sibTransId="{E1D68F94-C5CE-4CAD-83A1-18D2B6D02C16}"/>
    <dgm:cxn modelId="{2062F428-5920-43F9-8D82-66D03CA99252}" type="presOf" srcId="{353FBE89-DC59-40D5-8C78-F80B1248A038}" destId="{A633D75C-1749-4F33-8918-440CBE68694D}" srcOrd="0" destOrd="3" presId="urn:microsoft.com/office/officeart/2005/8/layout/hProcess4"/>
    <dgm:cxn modelId="{A7D61186-AFC6-49B1-8C54-3B2BEB31CAA4}" srcId="{295EE69F-6A68-442A-BB9B-5506708D4984}" destId="{ABB2D84E-FCE8-4586-B0D8-B674E9A54408}" srcOrd="1" destOrd="0" parTransId="{09A58A0F-60AB-486B-92FE-547A28E23096}" sibTransId="{F64D7651-BD46-43F3-9805-7424AE2A36C6}"/>
    <dgm:cxn modelId="{6246F5E8-CFC6-4C55-9B19-F31BD4BF0227}" srcId="{3A61A417-E60C-46AE-A054-2E8D772A531D}" destId="{8640D522-8EC6-4205-BD04-EB6C9BE80E36}" srcOrd="1" destOrd="0" parTransId="{258E10AE-9D7F-4F82-B407-AA24240D13BC}" sibTransId="{527AB156-18BB-43CB-B655-F552E610AB6B}"/>
    <dgm:cxn modelId="{845CB061-0F33-4497-AAFD-9D6CB57118C7}" type="presOf" srcId="{FCC5BED9-F225-42DA-8A50-E54AAA9BD426}" destId="{9DE69BF7-FEBB-4846-AA52-346263D220C9}" srcOrd="1" destOrd="2" presId="urn:microsoft.com/office/officeart/2005/8/layout/hProcess4"/>
    <dgm:cxn modelId="{F727D0A7-6A1B-4F26-9103-F8B087BCAC2E}" srcId="{3A61A417-E60C-46AE-A054-2E8D772A531D}" destId="{1E9CEF63-566E-487B-8E3B-81D29E5BD2AB}" srcOrd="0" destOrd="0" parTransId="{2C4D5D73-D13A-4707-91DE-E4BE076EDFD2}" sibTransId="{4E25E7C8-EC15-409A-9B54-C75803E1B787}"/>
    <dgm:cxn modelId="{0797AB95-D388-4512-AA7E-3ACAF9C861C2}" srcId="{295EE69F-6A68-442A-BB9B-5506708D4984}" destId="{8B6C0232-A2BB-4F3F-9AD1-1958110F93F6}" srcOrd="0" destOrd="0" parTransId="{98549F49-5589-4FBF-9315-851956E08CE9}" sibTransId="{D216F00D-5DDD-42A5-8D68-0A73F05B26E2}"/>
    <dgm:cxn modelId="{A8E5DE1E-09E3-44C8-AFC3-4D6DA035A687}" type="presOf" srcId="{ACC37F92-D776-4719-9670-3EEAB5BEB4C9}" destId="{8539CAAA-1F9F-403B-A096-6EE47E7053A9}" srcOrd="0" destOrd="2" presId="urn:microsoft.com/office/officeart/2005/8/layout/hProcess4"/>
    <dgm:cxn modelId="{A64EB3F7-5B4A-4E3C-8A39-8854BF7E8698}" type="presOf" srcId="{ABB2D84E-FCE8-4586-B0D8-B674E9A54408}" destId="{BCFB187B-D035-4FDC-95DA-5907D248AD6D}" srcOrd="0" destOrd="0" presId="urn:microsoft.com/office/officeart/2005/8/layout/hProcess4"/>
    <dgm:cxn modelId="{58D0DA95-FCE8-474A-915F-53B941254E08}" type="presOf" srcId="{3EBA5697-1E96-4CB5-97D4-0C19D81ADDAF}" destId="{7BE74F31-CF45-4251-92CD-E216A2F30FEF}" srcOrd="1" destOrd="2" presId="urn:microsoft.com/office/officeart/2005/8/layout/hProcess4"/>
    <dgm:cxn modelId="{1E5C5235-FFCF-4FA9-B587-5E1671A76759}" type="presOf" srcId="{FCC5BED9-F225-42DA-8A50-E54AAA9BD426}" destId="{08AEA511-819A-4F26-826F-D64ED502AB48}" srcOrd="0" destOrd="2" presId="urn:microsoft.com/office/officeart/2005/8/layout/hProcess4"/>
    <dgm:cxn modelId="{6B2C2437-1E8F-45C7-9E4B-11C001882E0F}" type="presOf" srcId="{1E9CEF63-566E-487B-8E3B-81D29E5BD2AB}" destId="{7BE74F31-CF45-4251-92CD-E216A2F30FEF}" srcOrd="1" destOrd="0" presId="urn:microsoft.com/office/officeart/2005/8/layout/hProcess4"/>
    <dgm:cxn modelId="{188D93E8-0D4A-4D92-9B0E-3A572506718B}" type="presOf" srcId="{353FBE89-DC59-40D5-8C78-F80B1248A038}" destId="{7BE74F31-CF45-4251-92CD-E216A2F30FEF}" srcOrd="1" destOrd="3" presId="urn:microsoft.com/office/officeart/2005/8/layout/hProcess4"/>
    <dgm:cxn modelId="{6E05B62A-A0C2-4925-BD84-10EA504F69AA}" type="presOf" srcId="{1E9CEF63-566E-487B-8E3B-81D29E5BD2AB}" destId="{A633D75C-1749-4F33-8918-440CBE68694D}" srcOrd="0" destOrd="0" presId="urn:microsoft.com/office/officeart/2005/8/layout/hProcess4"/>
    <dgm:cxn modelId="{0EF17900-D702-4D7E-B90D-BBF270A6A37A}" type="presOf" srcId="{3A61A417-E60C-46AE-A054-2E8D772A531D}" destId="{458A2085-9695-42D6-BE8E-9445B5C9EB84}" srcOrd="0" destOrd="0" presId="urn:microsoft.com/office/officeart/2005/8/layout/hProcess4"/>
    <dgm:cxn modelId="{A9912DB2-82B6-475D-8104-E3BC73CB6AA6}" srcId="{8B6C0232-A2BB-4F3F-9AD1-1958110F93F6}" destId="{ACC37F92-D776-4719-9670-3EEAB5BEB4C9}" srcOrd="2" destOrd="0" parTransId="{1199F410-3AAF-402F-9A8C-CF48ED6797C6}" sibTransId="{E5F1F0B5-9878-42CF-91D3-2DF2EFF98924}"/>
    <dgm:cxn modelId="{E010C047-7BA4-4D9E-A1F6-0A310D81D752}" type="presOf" srcId="{8B6C0232-A2BB-4F3F-9AD1-1958110F93F6}" destId="{18DEF5CD-9425-44F5-A066-FEDEFE1A5E54}" srcOrd="0" destOrd="0" presId="urn:microsoft.com/office/officeart/2005/8/layout/hProcess4"/>
    <dgm:cxn modelId="{30CC073F-E9F4-4804-86D3-6CF650B24B7B}" type="presOf" srcId="{4FB07397-5A75-4E27-A892-6CEB5C8FBE4C}" destId="{3358E035-F1D9-4D02-9589-3C4DE2CE4C57}" srcOrd="1" destOrd="0" presId="urn:microsoft.com/office/officeart/2005/8/layout/hProcess4"/>
    <dgm:cxn modelId="{F4925D98-5337-43B4-B1EE-489BC19046E6}" srcId="{ABB2D84E-FCE8-4586-B0D8-B674E9A54408}" destId="{EBEA945C-8AA0-4112-AA77-5F6CA29CB9FD}" srcOrd="1" destOrd="0" parTransId="{E866D33E-BB49-4332-8667-7972C0755127}" sibTransId="{098D441B-FA23-41A7-9067-9729755583A0}"/>
    <dgm:cxn modelId="{2CF532AB-4578-4F96-9944-99AFC43F4B20}" srcId="{8B6C0232-A2BB-4F3F-9AD1-1958110F93F6}" destId="{4FB07397-5A75-4E27-A892-6CEB5C8FBE4C}" srcOrd="0" destOrd="0" parTransId="{9C9F4DD0-AC4D-4FA2-84F3-5517456B5098}" sibTransId="{15339C72-CAA4-466F-B519-F43CC609FB6E}"/>
    <dgm:cxn modelId="{07CA62D0-1BFD-4A06-BA75-694DFF935402}" type="presParOf" srcId="{76501259-8FC8-49FD-B8B2-6427E658BC51}" destId="{C6E27F67-EFD3-41C9-B174-6D9DE1FC3D61}" srcOrd="0" destOrd="0" presId="urn:microsoft.com/office/officeart/2005/8/layout/hProcess4"/>
    <dgm:cxn modelId="{2C3F1A05-0C50-4A13-BF57-7B89EDD72FC8}" type="presParOf" srcId="{76501259-8FC8-49FD-B8B2-6427E658BC51}" destId="{D7643C38-C52A-4E28-836C-A228773C28F2}" srcOrd="1" destOrd="0" presId="urn:microsoft.com/office/officeart/2005/8/layout/hProcess4"/>
    <dgm:cxn modelId="{4276FFC4-5653-42AF-BE77-EEF5360CD171}" type="presParOf" srcId="{76501259-8FC8-49FD-B8B2-6427E658BC51}" destId="{ED7F0AA2-CCEA-48FD-AE47-85E32B827894}" srcOrd="2" destOrd="0" presId="urn:microsoft.com/office/officeart/2005/8/layout/hProcess4"/>
    <dgm:cxn modelId="{380EA7F7-2A82-405C-8278-65FB286269E2}" type="presParOf" srcId="{ED7F0AA2-CCEA-48FD-AE47-85E32B827894}" destId="{F5266C65-8787-4F40-906F-CB8130B72A46}" srcOrd="0" destOrd="0" presId="urn:microsoft.com/office/officeart/2005/8/layout/hProcess4"/>
    <dgm:cxn modelId="{504F6A4D-A3B0-4055-B248-7A6118AC6915}" type="presParOf" srcId="{F5266C65-8787-4F40-906F-CB8130B72A46}" destId="{D3775054-5BF8-4963-B142-6FF288992211}" srcOrd="0" destOrd="0" presId="urn:microsoft.com/office/officeart/2005/8/layout/hProcess4"/>
    <dgm:cxn modelId="{35D912AB-054F-486C-B98A-71A804649C59}" type="presParOf" srcId="{F5266C65-8787-4F40-906F-CB8130B72A46}" destId="{8539CAAA-1F9F-403B-A096-6EE47E7053A9}" srcOrd="1" destOrd="0" presId="urn:microsoft.com/office/officeart/2005/8/layout/hProcess4"/>
    <dgm:cxn modelId="{6825147C-6EB6-4590-8F0E-FB3438502633}" type="presParOf" srcId="{F5266C65-8787-4F40-906F-CB8130B72A46}" destId="{3358E035-F1D9-4D02-9589-3C4DE2CE4C57}" srcOrd="2" destOrd="0" presId="urn:microsoft.com/office/officeart/2005/8/layout/hProcess4"/>
    <dgm:cxn modelId="{6972525D-CC0D-495C-B04D-D79176AAA94F}" type="presParOf" srcId="{F5266C65-8787-4F40-906F-CB8130B72A46}" destId="{18DEF5CD-9425-44F5-A066-FEDEFE1A5E54}" srcOrd="3" destOrd="0" presId="urn:microsoft.com/office/officeart/2005/8/layout/hProcess4"/>
    <dgm:cxn modelId="{8CA8E56B-0AA0-4533-916C-28A9606B58AD}" type="presParOf" srcId="{F5266C65-8787-4F40-906F-CB8130B72A46}" destId="{FCFA4133-C32F-47B8-A62F-3ADAD4BDEFB8}" srcOrd="4" destOrd="0" presId="urn:microsoft.com/office/officeart/2005/8/layout/hProcess4"/>
    <dgm:cxn modelId="{8DFC94DF-ED89-40EB-9282-7B9083918EA5}" type="presParOf" srcId="{ED7F0AA2-CCEA-48FD-AE47-85E32B827894}" destId="{70785895-6E0A-4021-AD88-341CC9DE435E}" srcOrd="1" destOrd="0" presId="urn:microsoft.com/office/officeart/2005/8/layout/hProcess4"/>
    <dgm:cxn modelId="{0B0EA1DA-FA2A-4F02-9867-FF9685092BBD}" type="presParOf" srcId="{ED7F0AA2-CCEA-48FD-AE47-85E32B827894}" destId="{0371C2A9-3A54-4D22-A958-36808046EEE9}" srcOrd="2" destOrd="0" presId="urn:microsoft.com/office/officeart/2005/8/layout/hProcess4"/>
    <dgm:cxn modelId="{737B0F0E-D088-4F67-9CA3-22B15BECF0FD}" type="presParOf" srcId="{0371C2A9-3A54-4D22-A958-36808046EEE9}" destId="{5E00C99B-394B-483E-BBDD-E82866BFC656}" srcOrd="0" destOrd="0" presId="urn:microsoft.com/office/officeart/2005/8/layout/hProcess4"/>
    <dgm:cxn modelId="{68B7DF3C-3C6A-4616-9F78-C4F1645EB310}" type="presParOf" srcId="{0371C2A9-3A54-4D22-A958-36808046EEE9}" destId="{08AEA511-819A-4F26-826F-D64ED502AB48}" srcOrd="1" destOrd="0" presId="urn:microsoft.com/office/officeart/2005/8/layout/hProcess4"/>
    <dgm:cxn modelId="{20F04018-878B-4F02-889F-BF247B705408}" type="presParOf" srcId="{0371C2A9-3A54-4D22-A958-36808046EEE9}" destId="{9DE69BF7-FEBB-4846-AA52-346263D220C9}" srcOrd="2" destOrd="0" presId="urn:microsoft.com/office/officeart/2005/8/layout/hProcess4"/>
    <dgm:cxn modelId="{7990E618-3C81-4A4D-BE90-D37081431A35}" type="presParOf" srcId="{0371C2A9-3A54-4D22-A958-36808046EEE9}" destId="{BCFB187B-D035-4FDC-95DA-5907D248AD6D}" srcOrd="3" destOrd="0" presId="urn:microsoft.com/office/officeart/2005/8/layout/hProcess4"/>
    <dgm:cxn modelId="{B92EA8EF-2455-430B-ACBD-D4162749A1D9}" type="presParOf" srcId="{0371C2A9-3A54-4D22-A958-36808046EEE9}" destId="{D22FC1B4-D334-4165-A8A7-CEEF0C0DD4C8}" srcOrd="4" destOrd="0" presId="urn:microsoft.com/office/officeart/2005/8/layout/hProcess4"/>
    <dgm:cxn modelId="{BAD2C388-F6A7-44AE-BF60-270718DE5C71}" type="presParOf" srcId="{ED7F0AA2-CCEA-48FD-AE47-85E32B827894}" destId="{09B304A1-4FBA-43D8-A747-FEFE0684875D}" srcOrd="3" destOrd="0" presId="urn:microsoft.com/office/officeart/2005/8/layout/hProcess4"/>
    <dgm:cxn modelId="{19415E7D-B413-4D7E-BCB7-99EC3FC5A432}" type="presParOf" srcId="{ED7F0AA2-CCEA-48FD-AE47-85E32B827894}" destId="{93E6F1D4-85B4-40DD-A90E-A380F4C098F1}" srcOrd="4" destOrd="0" presId="urn:microsoft.com/office/officeart/2005/8/layout/hProcess4"/>
    <dgm:cxn modelId="{524DEAA6-A7E6-4352-B7B0-54AFCD11C735}" type="presParOf" srcId="{93E6F1D4-85B4-40DD-A90E-A380F4C098F1}" destId="{5849530C-E2E8-4367-978C-12855A35A1C8}" srcOrd="0" destOrd="0" presId="urn:microsoft.com/office/officeart/2005/8/layout/hProcess4"/>
    <dgm:cxn modelId="{9DB7E03A-9A7F-499E-B3C8-0E3984547EA3}" type="presParOf" srcId="{93E6F1D4-85B4-40DD-A90E-A380F4C098F1}" destId="{A633D75C-1749-4F33-8918-440CBE68694D}" srcOrd="1" destOrd="0" presId="urn:microsoft.com/office/officeart/2005/8/layout/hProcess4"/>
    <dgm:cxn modelId="{167BD842-994D-490D-A3EB-685BDA8B2C95}" type="presParOf" srcId="{93E6F1D4-85B4-40DD-A90E-A380F4C098F1}" destId="{7BE74F31-CF45-4251-92CD-E216A2F30FEF}" srcOrd="2" destOrd="0" presId="urn:microsoft.com/office/officeart/2005/8/layout/hProcess4"/>
    <dgm:cxn modelId="{7D7488DD-37D5-48DD-87B4-DB07327C3110}" type="presParOf" srcId="{93E6F1D4-85B4-40DD-A90E-A380F4C098F1}" destId="{458A2085-9695-42D6-BE8E-9445B5C9EB84}" srcOrd="3" destOrd="0" presId="urn:microsoft.com/office/officeart/2005/8/layout/hProcess4"/>
    <dgm:cxn modelId="{C0A8B215-5EBD-4508-8E29-1755008B3C4F}" type="presParOf" srcId="{93E6F1D4-85B4-40DD-A90E-A380F4C098F1}" destId="{01391C89-43CA-4E5D-89F6-BD0A285843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510FB6-DBE8-426D-9238-B4D8B4403A97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29CD2F7-9E39-4352-97CD-12DFBF5FBE85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Cultivos que pasen de 10 años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31F90-4002-457A-8039-8489F012EF77}" type="parTrans" cxnId="{50970B84-BBB3-4A80-8421-299C3AFA11A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EA6B7-AA26-46AE-81DF-09EDA4E272D2}" type="sibTrans" cxnId="{50970B84-BBB3-4A80-8421-299C3AFA11A8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3A51B-17E5-4334-84A1-3F3F5D6E70D8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Siembras de plantas de calidad certificada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F7D12-405E-4AF6-B2EB-DCF17EAC0735}" type="parTrans" cxnId="{F8C2F374-6852-485C-88FB-D6A663EAF9B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5E074-CCCD-4771-AB1F-559806D5D58F}" type="sibTrans" cxnId="{F8C2F374-6852-485C-88FB-D6A663EAF9B9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75D61-F7C9-4E54-807A-ADEFE7A63AF6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Supervisión de los procesos y etapas del cultivo para garantizar la producción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C4349-CDE7-41F9-A2FD-761E8FDB4D72}" type="parTrans" cxnId="{3225A84C-71C8-4A82-A388-B6C4D620C78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E5445-6229-44B4-8D40-3A4A39708D16}" type="sibTrans" cxnId="{3225A84C-71C8-4A82-A388-B6C4D620C78D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0C160-1CBD-4AE4-A5C9-5578D7B1203C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de resultados y propuestas de mejora en la producción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C15D3-5A26-48D0-9C1C-36E10C6BB7B0}" type="parTrans" cxnId="{92B6ED32-083D-46B4-8D44-BDA708F6E36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8348B-DEAB-4DF0-913C-60B841F212CA}" type="sibTrans" cxnId="{92B6ED32-083D-46B4-8D44-BDA708F6E36D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62720-36C5-4BC4-8B64-AE3E93E9B5FB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25% del total de cultivo renovado en un máximo de 7 años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F7991-B2E9-4838-BD18-778005989A88}" type="parTrans" cxnId="{76C2666D-997E-482B-948B-3EEBE3D9281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A68DC-8454-469B-8E81-BB0A97D34AF8}" type="sibTrans" cxnId="{76C2666D-997E-482B-948B-3EEBE3D9281A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EBE9F-4D21-4270-B34B-A93C1570ACB9}" type="pres">
      <dgm:prSet presAssocID="{7E510FB6-DBE8-426D-9238-B4D8B4403A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A35AF1-9244-426B-A369-F36221EFFB91}" type="pres">
      <dgm:prSet presAssocID="{F29CD2F7-9E39-4352-97CD-12DFBF5FBE85}" presName="node" presStyleLbl="node1" presStyleIdx="0" presStyleCnt="5" custScaleX="136833" custScaleY="74890" custRadScaleRad="98863" custRadScaleInc="-3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97AA1C-43F5-4BCB-9084-F12A6D610E70}" type="pres">
      <dgm:prSet presAssocID="{7B3EA6B7-AA26-46AE-81DF-09EDA4E272D2}" presName="sibTrans" presStyleLbl="sibTrans2D1" presStyleIdx="0" presStyleCnt="5"/>
      <dgm:spPr/>
      <dgm:t>
        <a:bodyPr/>
        <a:lstStyle/>
        <a:p>
          <a:endParaRPr lang="es-EC"/>
        </a:p>
      </dgm:t>
    </dgm:pt>
    <dgm:pt modelId="{E557EA68-1E00-4BD9-A8D2-5353CF3C7EE7}" type="pres">
      <dgm:prSet presAssocID="{7B3EA6B7-AA26-46AE-81DF-09EDA4E272D2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7F20296A-25E4-470F-AD6A-6BD9E277C867}" type="pres">
      <dgm:prSet presAssocID="{AA63A51B-17E5-4334-84A1-3F3F5D6E70D8}" presName="node" presStyleLbl="node1" presStyleIdx="1" presStyleCnt="5" custScaleX="150199" custScaleY="75962" custRadScaleRad="123192" custRadScaleInc="32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D9E911-0D58-4EDE-A9A1-6F9C8CA5943B}" type="pres">
      <dgm:prSet presAssocID="{F0B5E074-CCCD-4771-AB1F-559806D5D58F}" presName="sibTrans" presStyleLbl="sibTrans2D1" presStyleIdx="1" presStyleCnt="5"/>
      <dgm:spPr/>
      <dgm:t>
        <a:bodyPr/>
        <a:lstStyle/>
        <a:p>
          <a:endParaRPr lang="es-EC"/>
        </a:p>
      </dgm:t>
    </dgm:pt>
    <dgm:pt modelId="{1F794A96-998B-4BFC-B530-F70D2ADA9E5B}" type="pres">
      <dgm:prSet presAssocID="{F0B5E074-CCCD-4771-AB1F-559806D5D58F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0212E106-6A39-431E-8A09-24EC01213F9D}" type="pres">
      <dgm:prSet presAssocID="{BD275D61-F7C9-4E54-807A-ADEFE7A63AF6}" presName="node" presStyleLbl="node1" presStyleIdx="2" presStyleCnt="5" custScaleX="180709" custScaleY="92375" custRadScaleRad="130083" custRadScaleInc="-57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A51C1-E7EF-4F71-8495-8016B2F9E53A}" type="pres">
      <dgm:prSet presAssocID="{D14E5445-6229-44B4-8D40-3A4A39708D16}" presName="sibTrans" presStyleLbl="sibTrans2D1" presStyleIdx="2" presStyleCnt="5"/>
      <dgm:spPr/>
      <dgm:t>
        <a:bodyPr/>
        <a:lstStyle/>
        <a:p>
          <a:endParaRPr lang="es-EC"/>
        </a:p>
      </dgm:t>
    </dgm:pt>
    <dgm:pt modelId="{48733AC4-BFAA-456A-89C3-6339D0278BE9}" type="pres">
      <dgm:prSet presAssocID="{D14E5445-6229-44B4-8D40-3A4A39708D16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049A79EE-CBE1-488A-835D-036FCABF2B23}" type="pres">
      <dgm:prSet presAssocID="{A0062720-36C5-4BC4-8B64-AE3E93E9B5FB}" presName="node" presStyleLbl="node1" presStyleIdx="3" presStyleCnt="5" custScaleX="190116" custScaleY="81688" custRadScaleRad="106442" custRadScaleInc="243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A7B67-2298-484E-9934-A566939152C1}" type="pres">
      <dgm:prSet presAssocID="{2CDA68DC-8454-469B-8E81-BB0A97D34AF8}" presName="sibTrans" presStyleLbl="sibTrans2D1" presStyleIdx="3" presStyleCnt="5"/>
      <dgm:spPr/>
      <dgm:t>
        <a:bodyPr/>
        <a:lstStyle/>
        <a:p>
          <a:endParaRPr lang="es-EC"/>
        </a:p>
      </dgm:t>
    </dgm:pt>
    <dgm:pt modelId="{3B1F75A9-1A88-4A00-BAC3-4BC70DD52873}" type="pres">
      <dgm:prSet presAssocID="{2CDA68DC-8454-469B-8E81-BB0A97D34AF8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4212930A-355C-483B-9C1D-00207B9F204C}" type="pres">
      <dgm:prSet presAssocID="{FDD0C160-1CBD-4AE4-A5C9-5578D7B1203C}" presName="node" presStyleLbl="node1" presStyleIdx="4" presStyleCnt="5" custScaleX="176344" custScaleY="73663" custRadScaleRad="126769" custRadScaleInc="-45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4A5EBB-E454-4551-84C2-8FEA62006D01}" type="pres">
      <dgm:prSet presAssocID="{1728348B-DEAB-4DF0-913C-60B841F212CA}" presName="sibTrans" presStyleLbl="sibTrans2D1" presStyleIdx="4" presStyleCnt="5"/>
      <dgm:spPr/>
      <dgm:t>
        <a:bodyPr/>
        <a:lstStyle/>
        <a:p>
          <a:endParaRPr lang="es-EC"/>
        </a:p>
      </dgm:t>
    </dgm:pt>
    <dgm:pt modelId="{4861177F-639E-4E29-8E95-11E2C67BA4CD}" type="pres">
      <dgm:prSet presAssocID="{1728348B-DEAB-4DF0-913C-60B841F212CA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5848BD97-531E-4F53-BA4D-684471F7E8A3}" type="presOf" srcId="{7B3EA6B7-AA26-46AE-81DF-09EDA4E272D2}" destId="{E557EA68-1E00-4BD9-A8D2-5353CF3C7EE7}" srcOrd="1" destOrd="0" presId="urn:microsoft.com/office/officeart/2005/8/layout/cycle2"/>
    <dgm:cxn modelId="{3225A84C-71C8-4A82-A388-B6C4D620C78D}" srcId="{7E510FB6-DBE8-426D-9238-B4D8B4403A97}" destId="{BD275D61-F7C9-4E54-807A-ADEFE7A63AF6}" srcOrd="2" destOrd="0" parTransId="{863C4349-CDE7-41F9-A2FD-761E8FDB4D72}" sibTransId="{D14E5445-6229-44B4-8D40-3A4A39708D16}"/>
    <dgm:cxn modelId="{773EAFC6-C81B-40FA-AE01-6A15424AAFE7}" type="presOf" srcId="{F0B5E074-CCCD-4771-AB1F-559806D5D58F}" destId="{1F794A96-998B-4BFC-B530-F70D2ADA9E5B}" srcOrd="1" destOrd="0" presId="urn:microsoft.com/office/officeart/2005/8/layout/cycle2"/>
    <dgm:cxn modelId="{F8C2F374-6852-485C-88FB-D6A663EAF9B9}" srcId="{7E510FB6-DBE8-426D-9238-B4D8B4403A97}" destId="{AA63A51B-17E5-4334-84A1-3F3F5D6E70D8}" srcOrd="1" destOrd="0" parTransId="{4A7F7D12-405E-4AF6-B2EB-DCF17EAC0735}" sibTransId="{F0B5E074-CCCD-4771-AB1F-559806D5D58F}"/>
    <dgm:cxn modelId="{FBE218B1-F936-4B22-B884-83A218847E12}" type="presOf" srcId="{1728348B-DEAB-4DF0-913C-60B841F212CA}" destId="{F44A5EBB-E454-4551-84C2-8FEA62006D01}" srcOrd="0" destOrd="0" presId="urn:microsoft.com/office/officeart/2005/8/layout/cycle2"/>
    <dgm:cxn modelId="{EA127BD8-6E10-4506-9E3B-E84CA537FCD5}" type="presOf" srcId="{BD275D61-F7C9-4E54-807A-ADEFE7A63AF6}" destId="{0212E106-6A39-431E-8A09-24EC01213F9D}" srcOrd="0" destOrd="0" presId="urn:microsoft.com/office/officeart/2005/8/layout/cycle2"/>
    <dgm:cxn modelId="{32E5752A-63BB-4CC4-A720-D7D06C7736BA}" type="presOf" srcId="{2CDA68DC-8454-469B-8E81-BB0A97D34AF8}" destId="{3B1F75A9-1A88-4A00-BAC3-4BC70DD52873}" srcOrd="1" destOrd="0" presId="urn:microsoft.com/office/officeart/2005/8/layout/cycle2"/>
    <dgm:cxn modelId="{1571BEA2-1BF0-428C-934A-BB0345475E61}" type="presOf" srcId="{D14E5445-6229-44B4-8D40-3A4A39708D16}" destId="{48733AC4-BFAA-456A-89C3-6339D0278BE9}" srcOrd="1" destOrd="0" presId="urn:microsoft.com/office/officeart/2005/8/layout/cycle2"/>
    <dgm:cxn modelId="{F64743CF-C07B-4E8B-A4FC-A7FED1E4A689}" type="presOf" srcId="{7B3EA6B7-AA26-46AE-81DF-09EDA4E272D2}" destId="{7D97AA1C-43F5-4BCB-9084-F12A6D610E70}" srcOrd="0" destOrd="0" presId="urn:microsoft.com/office/officeart/2005/8/layout/cycle2"/>
    <dgm:cxn modelId="{69A2EA7F-FB4B-4F03-8407-707195BA1115}" type="presOf" srcId="{7E510FB6-DBE8-426D-9238-B4D8B4403A97}" destId="{E9BEBE9F-4D21-4270-B34B-A93C1570ACB9}" srcOrd="0" destOrd="0" presId="urn:microsoft.com/office/officeart/2005/8/layout/cycle2"/>
    <dgm:cxn modelId="{E3D9E25D-CE1E-4AA3-B039-6B104F3629D6}" type="presOf" srcId="{F29CD2F7-9E39-4352-97CD-12DFBF5FBE85}" destId="{EDA35AF1-9244-426B-A369-F36221EFFB91}" srcOrd="0" destOrd="0" presId="urn:microsoft.com/office/officeart/2005/8/layout/cycle2"/>
    <dgm:cxn modelId="{3E033896-5CDC-4435-971D-AC44730D53EA}" type="presOf" srcId="{A0062720-36C5-4BC4-8B64-AE3E93E9B5FB}" destId="{049A79EE-CBE1-488A-835D-036FCABF2B23}" srcOrd="0" destOrd="0" presId="urn:microsoft.com/office/officeart/2005/8/layout/cycle2"/>
    <dgm:cxn modelId="{18F18882-01E0-46B7-9FCE-22D12CA85904}" type="presOf" srcId="{F0B5E074-CCCD-4771-AB1F-559806D5D58F}" destId="{5DD9E911-0D58-4EDE-A9A1-6F9C8CA5943B}" srcOrd="0" destOrd="0" presId="urn:microsoft.com/office/officeart/2005/8/layout/cycle2"/>
    <dgm:cxn modelId="{DE82B793-0FC1-479A-9EDC-D5A9D849B765}" type="presOf" srcId="{D14E5445-6229-44B4-8D40-3A4A39708D16}" destId="{EEDA51C1-E7EF-4F71-8495-8016B2F9E53A}" srcOrd="0" destOrd="0" presId="urn:microsoft.com/office/officeart/2005/8/layout/cycle2"/>
    <dgm:cxn modelId="{969C0A18-1115-48F1-A29C-5459FB1DA31F}" type="presOf" srcId="{FDD0C160-1CBD-4AE4-A5C9-5578D7B1203C}" destId="{4212930A-355C-483B-9C1D-00207B9F204C}" srcOrd="0" destOrd="0" presId="urn:microsoft.com/office/officeart/2005/8/layout/cycle2"/>
    <dgm:cxn modelId="{50970B84-BBB3-4A80-8421-299C3AFA11A8}" srcId="{7E510FB6-DBE8-426D-9238-B4D8B4403A97}" destId="{F29CD2F7-9E39-4352-97CD-12DFBF5FBE85}" srcOrd="0" destOrd="0" parTransId="{89E31F90-4002-457A-8039-8489F012EF77}" sibTransId="{7B3EA6B7-AA26-46AE-81DF-09EDA4E272D2}"/>
    <dgm:cxn modelId="{BE021984-3DD8-46D0-8FBD-07BA346C4D60}" type="presOf" srcId="{AA63A51B-17E5-4334-84A1-3F3F5D6E70D8}" destId="{7F20296A-25E4-470F-AD6A-6BD9E277C867}" srcOrd="0" destOrd="0" presId="urn:microsoft.com/office/officeart/2005/8/layout/cycle2"/>
    <dgm:cxn modelId="{FCD3E043-1C62-45E5-80B0-51E75C6549AB}" type="presOf" srcId="{2CDA68DC-8454-469B-8E81-BB0A97D34AF8}" destId="{5AAA7B67-2298-484E-9934-A566939152C1}" srcOrd="0" destOrd="0" presId="urn:microsoft.com/office/officeart/2005/8/layout/cycle2"/>
    <dgm:cxn modelId="{76C2666D-997E-482B-948B-3EEBE3D9281A}" srcId="{7E510FB6-DBE8-426D-9238-B4D8B4403A97}" destId="{A0062720-36C5-4BC4-8B64-AE3E93E9B5FB}" srcOrd="3" destOrd="0" parTransId="{DE6F7991-B2E9-4838-BD18-778005989A88}" sibTransId="{2CDA68DC-8454-469B-8E81-BB0A97D34AF8}"/>
    <dgm:cxn modelId="{92B6ED32-083D-46B4-8D44-BDA708F6E36D}" srcId="{7E510FB6-DBE8-426D-9238-B4D8B4403A97}" destId="{FDD0C160-1CBD-4AE4-A5C9-5578D7B1203C}" srcOrd="4" destOrd="0" parTransId="{0EEC15D3-5A26-48D0-9C1C-36E10C6BB7B0}" sibTransId="{1728348B-DEAB-4DF0-913C-60B841F212CA}"/>
    <dgm:cxn modelId="{D23B2710-B44A-42BE-88E3-CACB8BE0C006}" type="presOf" srcId="{1728348B-DEAB-4DF0-913C-60B841F212CA}" destId="{4861177F-639E-4E29-8E95-11E2C67BA4CD}" srcOrd="1" destOrd="0" presId="urn:microsoft.com/office/officeart/2005/8/layout/cycle2"/>
    <dgm:cxn modelId="{F8EF7078-B3D3-452C-ABBA-70536A86CA7C}" type="presParOf" srcId="{E9BEBE9F-4D21-4270-B34B-A93C1570ACB9}" destId="{EDA35AF1-9244-426B-A369-F36221EFFB91}" srcOrd="0" destOrd="0" presId="urn:microsoft.com/office/officeart/2005/8/layout/cycle2"/>
    <dgm:cxn modelId="{7BD11680-E507-4348-9059-D2DEE897AD8A}" type="presParOf" srcId="{E9BEBE9F-4D21-4270-B34B-A93C1570ACB9}" destId="{7D97AA1C-43F5-4BCB-9084-F12A6D610E70}" srcOrd="1" destOrd="0" presId="urn:microsoft.com/office/officeart/2005/8/layout/cycle2"/>
    <dgm:cxn modelId="{92D2A070-BCC1-45E3-8BB2-EB4DC1D3A917}" type="presParOf" srcId="{7D97AA1C-43F5-4BCB-9084-F12A6D610E70}" destId="{E557EA68-1E00-4BD9-A8D2-5353CF3C7EE7}" srcOrd="0" destOrd="0" presId="urn:microsoft.com/office/officeart/2005/8/layout/cycle2"/>
    <dgm:cxn modelId="{B397ACD9-807A-4E93-BD8B-78A2DA268C55}" type="presParOf" srcId="{E9BEBE9F-4D21-4270-B34B-A93C1570ACB9}" destId="{7F20296A-25E4-470F-AD6A-6BD9E277C867}" srcOrd="2" destOrd="0" presId="urn:microsoft.com/office/officeart/2005/8/layout/cycle2"/>
    <dgm:cxn modelId="{0E1671DD-D127-4A53-80F6-A8B3CC8DE944}" type="presParOf" srcId="{E9BEBE9F-4D21-4270-B34B-A93C1570ACB9}" destId="{5DD9E911-0D58-4EDE-A9A1-6F9C8CA5943B}" srcOrd="3" destOrd="0" presId="urn:microsoft.com/office/officeart/2005/8/layout/cycle2"/>
    <dgm:cxn modelId="{8BB7FB2A-F3C3-4135-A1D0-FD92F14FAF94}" type="presParOf" srcId="{5DD9E911-0D58-4EDE-A9A1-6F9C8CA5943B}" destId="{1F794A96-998B-4BFC-B530-F70D2ADA9E5B}" srcOrd="0" destOrd="0" presId="urn:microsoft.com/office/officeart/2005/8/layout/cycle2"/>
    <dgm:cxn modelId="{18F97B34-4175-4EC6-9514-FBD99533F5F6}" type="presParOf" srcId="{E9BEBE9F-4D21-4270-B34B-A93C1570ACB9}" destId="{0212E106-6A39-431E-8A09-24EC01213F9D}" srcOrd="4" destOrd="0" presId="urn:microsoft.com/office/officeart/2005/8/layout/cycle2"/>
    <dgm:cxn modelId="{577A8D9F-323B-41AB-A310-798B361284D8}" type="presParOf" srcId="{E9BEBE9F-4D21-4270-B34B-A93C1570ACB9}" destId="{EEDA51C1-E7EF-4F71-8495-8016B2F9E53A}" srcOrd="5" destOrd="0" presId="urn:microsoft.com/office/officeart/2005/8/layout/cycle2"/>
    <dgm:cxn modelId="{1431885B-13FA-46A4-BF4C-16F43C53D126}" type="presParOf" srcId="{EEDA51C1-E7EF-4F71-8495-8016B2F9E53A}" destId="{48733AC4-BFAA-456A-89C3-6339D0278BE9}" srcOrd="0" destOrd="0" presId="urn:microsoft.com/office/officeart/2005/8/layout/cycle2"/>
    <dgm:cxn modelId="{4AFE47EF-0E3A-4723-8244-ACE1F37AD465}" type="presParOf" srcId="{E9BEBE9F-4D21-4270-B34B-A93C1570ACB9}" destId="{049A79EE-CBE1-488A-835D-036FCABF2B23}" srcOrd="6" destOrd="0" presId="urn:microsoft.com/office/officeart/2005/8/layout/cycle2"/>
    <dgm:cxn modelId="{E40D970D-5B0D-4B10-9240-A3E83995492E}" type="presParOf" srcId="{E9BEBE9F-4D21-4270-B34B-A93C1570ACB9}" destId="{5AAA7B67-2298-484E-9934-A566939152C1}" srcOrd="7" destOrd="0" presId="urn:microsoft.com/office/officeart/2005/8/layout/cycle2"/>
    <dgm:cxn modelId="{EF2D77FC-FB93-4B3E-8F11-AD0F86257493}" type="presParOf" srcId="{5AAA7B67-2298-484E-9934-A566939152C1}" destId="{3B1F75A9-1A88-4A00-BAC3-4BC70DD52873}" srcOrd="0" destOrd="0" presId="urn:microsoft.com/office/officeart/2005/8/layout/cycle2"/>
    <dgm:cxn modelId="{931CD1C5-3C75-414B-9BA7-A75D30A385DD}" type="presParOf" srcId="{E9BEBE9F-4D21-4270-B34B-A93C1570ACB9}" destId="{4212930A-355C-483B-9C1D-00207B9F204C}" srcOrd="8" destOrd="0" presId="urn:microsoft.com/office/officeart/2005/8/layout/cycle2"/>
    <dgm:cxn modelId="{72DC861C-E3D6-4C4D-9DF4-4D721575FB04}" type="presParOf" srcId="{E9BEBE9F-4D21-4270-B34B-A93C1570ACB9}" destId="{F44A5EBB-E454-4551-84C2-8FEA62006D01}" srcOrd="9" destOrd="0" presId="urn:microsoft.com/office/officeart/2005/8/layout/cycle2"/>
    <dgm:cxn modelId="{6F79D001-115D-4267-97A1-B85401513EC0}" type="presParOf" srcId="{F44A5EBB-E454-4551-84C2-8FEA62006D01}" destId="{4861177F-639E-4E29-8E95-11E2C67BA4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625D97-B1E2-4974-8C63-726F1C662E12}" type="doc">
      <dgm:prSet loTypeId="urn:microsoft.com/office/officeart/2005/8/layout/matrix1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9612922-868E-480E-9D96-E2625246CD8E}">
      <dgm:prSet phldrT="[Texto]"/>
      <dgm:spPr/>
      <dgm:t>
        <a:bodyPr/>
        <a:lstStyle/>
        <a:p>
          <a:r>
            <a:rPr lang="es-EC" dirty="0" smtClean="0"/>
            <a:t>PYMES cacaoteras</a:t>
          </a:r>
          <a:endParaRPr lang="es-EC" dirty="0"/>
        </a:p>
      </dgm:t>
    </dgm:pt>
    <dgm:pt modelId="{B12078B9-93C1-41CA-9D14-78D5EEB92364}" type="parTrans" cxnId="{94A60637-01EE-4B90-BCDB-6B3505ECCE44}">
      <dgm:prSet/>
      <dgm:spPr/>
      <dgm:t>
        <a:bodyPr/>
        <a:lstStyle/>
        <a:p>
          <a:endParaRPr lang="es-EC"/>
        </a:p>
      </dgm:t>
    </dgm:pt>
    <dgm:pt modelId="{9EAD9921-C140-4D57-9111-3BF49618EE65}" type="sibTrans" cxnId="{94A60637-01EE-4B90-BCDB-6B3505ECCE44}">
      <dgm:prSet/>
      <dgm:spPr/>
      <dgm:t>
        <a:bodyPr/>
        <a:lstStyle/>
        <a:p>
          <a:endParaRPr lang="es-EC"/>
        </a:p>
      </dgm:t>
    </dgm:pt>
    <dgm:pt modelId="{C5F903A0-7743-4562-8F80-6BF44F8F7E79}">
      <dgm:prSet phldrT="[Texto]"/>
      <dgm:spPr/>
      <dgm:t>
        <a:bodyPr/>
        <a:lstStyle/>
        <a:p>
          <a:r>
            <a:rPr lang="es-EC" dirty="0" smtClean="0"/>
            <a:t>Gobierno</a:t>
          </a:r>
          <a:endParaRPr lang="es-EC" dirty="0"/>
        </a:p>
      </dgm:t>
    </dgm:pt>
    <dgm:pt modelId="{9FF0DB02-3D90-4FCA-B666-C296D3729868}" type="parTrans" cxnId="{E1D13174-5850-40A5-9DCC-7FE0D1DD9356}">
      <dgm:prSet/>
      <dgm:spPr/>
      <dgm:t>
        <a:bodyPr/>
        <a:lstStyle/>
        <a:p>
          <a:endParaRPr lang="es-EC"/>
        </a:p>
      </dgm:t>
    </dgm:pt>
    <dgm:pt modelId="{33D67839-2472-490D-8DDB-431E7494B5B5}" type="sibTrans" cxnId="{E1D13174-5850-40A5-9DCC-7FE0D1DD9356}">
      <dgm:prSet/>
      <dgm:spPr/>
      <dgm:t>
        <a:bodyPr/>
        <a:lstStyle/>
        <a:p>
          <a:endParaRPr lang="es-EC"/>
        </a:p>
      </dgm:t>
    </dgm:pt>
    <dgm:pt modelId="{368022D0-ED05-497D-B1D9-966C20482094}">
      <dgm:prSet phldrT="[Texto]"/>
      <dgm:spPr/>
      <dgm:t>
        <a:bodyPr/>
        <a:lstStyle/>
        <a:p>
          <a:r>
            <a:rPr lang="es-EC" dirty="0" smtClean="0"/>
            <a:t>Sector Privado</a:t>
          </a:r>
          <a:endParaRPr lang="es-EC" dirty="0"/>
        </a:p>
      </dgm:t>
    </dgm:pt>
    <dgm:pt modelId="{588AD15E-D894-46D7-AEF2-4B339BD085E0}" type="parTrans" cxnId="{CD3C1597-D21E-423E-B35B-10FC4F29DDFF}">
      <dgm:prSet/>
      <dgm:spPr/>
      <dgm:t>
        <a:bodyPr/>
        <a:lstStyle/>
        <a:p>
          <a:endParaRPr lang="es-EC"/>
        </a:p>
      </dgm:t>
    </dgm:pt>
    <dgm:pt modelId="{01B9EACF-A59B-4856-A43A-CC38B8F141F2}" type="sibTrans" cxnId="{CD3C1597-D21E-423E-B35B-10FC4F29DDFF}">
      <dgm:prSet/>
      <dgm:spPr/>
      <dgm:t>
        <a:bodyPr/>
        <a:lstStyle/>
        <a:p>
          <a:endParaRPr lang="es-EC"/>
        </a:p>
      </dgm:t>
    </dgm:pt>
    <dgm:pt modelId="{E89AF91F-9F19-468E-81C8-1A807CFACAA4}">
      <dgm:prSet phldrT="[Texto]"/>
      <dgm:spPr/>
      <dgm:t>
        <a:bodyPr/>
        <a:lstStyle/>
        <a:p>
          <a:r>
            <a:rPr lang="es-EC" dirty="0" smtClean="0"/>
            <a:t>Productores</a:t>
          </a:r>
          <a:endParaRPr lang="es-EC" dirty="0"/>
        </a:p>
      </dgm:t>
    </dgm:pt>
    <dgm:pt modelId="{5A8946A5-6B52-4411-8C57-105E282E48FA}" type="parTrans" cxnId="{0B7FFAE6-B122-4E36-BB04-20B08A2FBF44}">
      <dgm:prSet/>
      <dgm:spPr/>
      <dgm:t>
        <a:bodyPr/>
        <a:lstStyle/>
        <a:p>
          <a:endParaRPr lang="es-EC"/>
        </a:p>
      </dgm:t>
    </dgm:pt>
    <dgm:pt modelId="{A25A91EA-602D-42C4-BBBE-27AAA49F11D6}" type="sibTrans" cxnId="{0B7FFAE6-B122-4E36-BB04-20B08A2FBF44}">
      <dgm:prSet/>
      <dgm:spPr/>
      <dgm:t>
        <a:bodyPr/>
        <a:lstStyle/>
        <a:p>
          <a:endParaRPr lang="es-EC"/>
        </a:p>
      </dgm:t>
    </dgm:pt>
    <dgm:pt modelId="{BF17318D-0207-4125-B526-3DB9234E2F18}">
      <dgm:prSet phldrT="[Texto]"/>
      <dgm:spPr/>
      <dgm:t>
        <a:bodyPr/>
        <a:lstStyle/>
        <a:p>
          <a:r>
            <a:rPr lang="es-EC" dirty="0" smtClean="0"/>
            <a:t>Exportadores</a:t>
          </a:r>
          <a:endParaRPr lang="es-EC" dirty="0"/>
        </a:p>
      </dgm:t>
    </dgm:pt>
    <dgm:pt modelId="{D4A850C9-29BA-4D89-B94E-95E3D720F0F6}" type="parTrans" cxnId="{297FBF72-3DDD-4E7E-B671-F81250F8A5D1}">
      <dgm:prSet/>
      <dgm:spPr/>
      <dgm:t>
        <a:bodyPr/>
        <a:lstStyle/>
        <a:p>
          <a:endParaRPr lang="es-EC"/>
        </a:p>
      </dgm:t>
    </dgm:pt>
    <dgm:pt modelId="{473E4C78-FF79-4AD0-A42B-E47A3CE7BC89}" type="sibTrans" cxnId="{297FBF72-3DDD-4E7E-B671-F81250F8A5D1}">
      <dgm:prSet/>
      <dgm:spPr/>
      <dgm:t>
        <a:bodyPr/>
        <a:lstStyle/>
        <a:p>
          <a:endParaRPr lang="es-EC"/>
        </a:p>
      </dgm:t>
    </dgm:pt>
    <dgm:pt modelId="{963D5ED4-54EF-4D6F-AF28-D6DA4889F4DB}" type="pres">
      <dgm:prSet presAssocID="{AB625D97-B1E2-4974-8C63-726F1C662E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99D5EE-EA35-4C30-97FD-934D1D35583B}" type="pres">
      <dgm:prSet presAssocID="{AB625D97-B1E2-4974-8C63-726F1C662E12}" presName="matrix" presStyleCnt="0"/>
      <dgm:spPr/>
    </dgm:pt>
    <dgm:pt modelId="{95FAC233-37DD-4955-BB99-80A1333D14D6}" type="pres">
      <dgm:prSet presAssocID="{AB625D97-B1E2-4974-8C63-726F1C662E12}" presName="tile1" presStyleLbl="node1" presStyleIdx="0" presStyleCnt="4"/>
      <dgm:spPr/>
      <dgm:t>
        <a:bodyPr/>
        <a:lstStyle/>
        <a:p>
          <a:endParaRPr lang="es-EC"/>
        </a:p>
      </dgm:t>
    </dgm:pt>
    <dgm:pt modelId="{7C71D63B-3327-4315-95A9-70717C55252F}" type="pres">
      <dgm:prSet presAssocID="{AB625D97-B1E2-4974-8C63-726F1C662E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9F80B-275C-4BA1-A092-8170394F45EC}" type="pres">
      <dgm:prSet presAssocID="{AB625D97-B1E2-4974-8C63-726F1C662E12}" presName="tile2" presStyleLbl="node1" presStyleIdx="1" presStyleCnt="4"/>
      <dgm:spPr/>
      <dgm:t>
        <a:bodyPr/>
        <a:lstStyle/>
        <a:p>
          <a:endParaRPr lang="es-EC"/>
        </a:p>
      </dgm:t>
    </dgm:pt>
    <dgm:pt modelId="{11BEFC04-921E-48ED-8E80-7AF54430A42D}" type="pres">
      <dgm:prSet presAssocID="{AB625D97-B1E2-4974-8C63-726F1C662E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A444D-F505-4234-9E3F-4E47C6EE1F08}" type="pres">
      <dgm:prSet presAssocID="{AB625D97-B1E2-4974-8C63-726F1C662E12}" presName="tile3" presStyleLbl="node1" presStyleIdx="2" presStyleCnt="4"/>
      <dgm:spPr/>
      <dgm:t>
        <a:bodyPr/>
        <a:lstStyle/>
        <a:p>
          <a:endParaRPr lang="es-EC"/>
        </a:p>
      </dgm:t>
    </dgm:pt>
    <dgm:pt modelId="{68046E89-421A-40F0-8A6D-173E203C674A}" type="pres">
      <dgm:prSet presAssocID="{AB625D97-B1E2-4974-8C63-726F1C662E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C5F83B-05E3-49DD-BA83-208A64DB64B4}" type="pres">
      <dgm:prSet presAssocID="{AB625D97-B1E2-4974-8C63-726F1C662E12}" presName="tile4" presStyleLbl="node1" presStyleIdx="3" presStyleCnt="4"/>
      <dgm:spPr/>
      <dgm:t>
        <a:bodyPr/>
        <a:lstStyle/>
        <a:p>
          <a:endParaRPr lang="es-EC"/>
        </a:p>
      </dgm:t>
    </dgm:pt>
    <dgm:pt modelId="{E110555B-AB76-45A4-9C37-3B054F6387D5}" type="pres">
      <dgm:prSet presAssocID="{AB625D97-B1E2-4974-8C63-726F1C662E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533E2D-8E51-413F-B6D5-3B37D261307C}" type="pres">
      <dgm:prSet presAssocID="{AB625D97-B1E2-4974-8C63-726F1C662E1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E1D13174-5850-40A5-9DCC-7FE0D1DD9356}" srcId="{F9612922-868E-480E-9D96-E2625246CD8E}" destId="{C5F903A0-7743-4562-8F80-6BF44F8F7E79}" srcOrd="0" destOrd="0" parTransId="{9FF0DB02-3D90-4FCA-B666-C296D3729868}" sibTransId="{33D67839-2472-490D-8DDB-431E7494B5B5}"/>
    <dgm:cxn modelId="{13EC4045-EB3D-4C1E-B261-861A6036C5F2}" type="presOf" srcId="{BF17318D-0207-4125-B526-3DB9234E2F18}" destId="{E110555B-AB76-45A4-9C37-3B054F6387D5}" srcOrd="1" destOrd="0" presId="urn:microsoft.com/office/officeart/2005/8/layout/matrix1"/>
    <dgm:cxn modelId="{5E65DC3C-33DB-489D-B15B-5A898ED33C7B}" type="presOf" srcId="{368022D0-ED05-497D-B1D9-966C20482094}" destId="{0019F80B-275C-4BA1-A092-8170394F45EC}" srcOrd="0" destOrd="0" presId="urn:microsoft.com/office/officeart/2005/8/layout/matrix1"/>
    <dgm:cxn modelId="{17EA58CB-D5AC-4DE8-ADD4-D67F17BAE5A1}" type="presOf" srcId="{E89AF91F-9F19-468E-81C8-1A807CFACAA4}" destId="{68046E89-421A-40F0-8A6D-173E203C674A}" srcOrd="1" destOrd="0" presId="urn:microsoft.com/office/officeart/2005/8/layout/matrix1"/>
    <dgm:cxn modelId="{8B3759E4-583D-424A-8066-BA8F2BDE2ABC}" type="presOf" srcId="{F9612922-868E-480E-9D96-E2625246CD8E}" destId="{12533E2D-8E51-413F-B6D5-3B37D261307C}" srcOrd="0" destOrd="0" presId="urn:microsoft.com/office/officeart/2005/8/layout/matrix1"/>
    <dgm:cxn modelId="{6E772E82-C379-4519-AC64-7DFC331C08C4}" type="presOf" srcId="{AB625D97-B1E2-4974-8C63-726F1C662E12}" destId="{963D5ED4-54EF-4D6F-AF28-D6DA4889F4DB}" srcOrd="0" destOrd="0" presId="urn:microsoft.com/office/officeart/2005/8/layout/matrix1"/>
    <dgm:cxn modelId="{0B7FFAE6-B122-4E36-BB04-20B08A2FBF44}" srcId="{F9612922-868E-480E-9D96-E2625246CD8E}" destId="{E89AF91F-9F19-468E-81C8-1A807CFACAA4}" srcOrd="2" destOrd="0" parTransId="{5A8946A5-6B52-4411-8C57-105E282E48FA}" sibTransId="{A25A91EA-602D-42C4-BBBE-27AAA49F11D6}"/>
    <dgm:cxn modelId="{2FDA5C37-DCC4-4389-9A5B-9D86DE4E746F}" type="presOf" srcId="{E89AF91F-9F19-468E-81C8-1A807CFACAA4}" destId="{B28A444D-F505-4234-9E3F-4E47C6EE1F08}" srcOrd="0" destOrd="0" presId="urn:microsoft.com/office/officeart/2005/8/layout/matrix1"/>
    <dgm:cxn modelId="{476C9823-E847-4679-A475-D70FA892BDB1}" type="presOf" srcId="{C5F903A0-7743-4562-8F80-6BF44F8F7E79}" destId="{95FAC233-37DD-4955-BB99-80A1333D14D6}" srcOrd="0" destOrd="0" presId="urn:microsoft.com/office/officeart/2005/8/layout/matrix1"/>
    <dgm:cxn modelId="{8339618B-62A0-4C2B-BB98-EBBBA5F598EA}" type="presOf" srcId="{C5F903A0-7743-4562-8F80-6BF44F8F7E79}" destId="{7C71D63B-3327-4315-95A9-70717C55252F}" srcOrd="1" destOrd="0" presId="urn:microsoft.com/office/officeart/2005/8/layout/matrix1"/>
    <dgm:cxn modelId="{43731D7E-E14C-47D1-9662-7ECC8E28B06F}" type="presOf" srcId="{BF17318D-0207-4125-B526-3DB9234E2F18}" destId="{E5C5F83B-05E3-49DD-BA83-208A64DB64B4}" srcOrd="0" destOrd="0" presId="urn:microsoft.com/office/officeart/2005/8/layout/matrix1"/>
    <dgm:cxn modelId="{94A60637-01EE-4B90-BCDB-6B3505ECCE44}" srcId="{AB625D97-B1E2-4974-8C63-726F1C662E12}" destId="{F9612922-868E-480E-9D96-E2625246CD8E}" srcOrd="0" destOrd="0" parTransId="{B12078B9-93C1-41CA-9D14-78D5EEB92364}" sibTransId="{9EAD9921-C140-4D57-9111-3BF49618EE65}"/>
    <dgm:cxn modelId="{A2DACEE7-8625-4C70-833C-D61BB099658A}" type="presOf" srcId="{368022D0-ED05-497D-B1D9-966C20482094}" destId="{11BEFC04-921E-48ED-8E80-7AF54430A42D}" srcOrd="1" destOrd="0" presId="urn:microsoft.com/office/officeart/2005/8/layout/matrix1"/>
    <dgm:cxn modelId="{297FBF72-3DDD-4E7E-B671-F81250F8A5D1}" srcId="{F9612922-868E-480E-9D96-E2625246CD8E}" destId="{BF17318D-0207-4125-B526-3DB9234E2F18}" srcOrd="3" destOrd="0" parTransId="{D4A850C9-29BA-4D89-B94E-95E3D720F0F6}" sibTransId="{473E4C78-FF79-4AD0-A42B-E47A3CE7BC89}"/>
    <dgm:cxn modelId="{CD3C1597-D21E-423E-B35B-10FC4F29DDFF}" srcId="{F9612922-868E-480E-9D96-E2625246CD8E}" destId="{368022D0-ED05-497D-B1D9-966C20482094}" srcOrd="1" destOrd="0" parTransId="{588AD15E-D894-46D7-AEF2-4B339BD085E0}" sibTransId="{01B9EACF-A59B-4856-A43A-CC38B8F141F2}"/>
    <dgm:cxn modelId="{BEBCBA33-AB50-4C87-AEE7-5A2276D0EDA2}" type="presParOf" srcId="{963D5ED4-54EF-4D6F-AF28-D6DA4889F4DB}" destId="{D699D5EE-EA35-4C30-97FD-934D1D35583B}" srcOrd="0" destOrd="0" presId="urn:microsoft.com/office/officeart/2005/8/layout/matrix1"/>
    <dgm:cxn modelId="{6A8DA4D8-0B08-48B3-9ED5-62A9CED8D7AB}" type="presParOf" srcId="{D699D5EE-EA35-4C30-97FD-934D1D35583B}" destId="{95FAC233-37DD-4955-BB99-80A1333D14D6}" srcOrd="0" destOrd="0" presId="urn:microsoft.com/office/officeart/2005/8/layout/matrix1"/>
    <dgm:cxn modelId="{B579E75A-F44A-4F83-AFFD-33F9E439D3B1}" type="presParOf" srcId="{D699D5EE-EA35-4C30-97FD-934D1D35583B}" destId="{7C71D63B-3327-4315-95A9-70717C55252F}" srcOrd="1" destOrd="0" presId="urn:microsoft.com/office/officeart/2005/8/layout/matrix1"/>
    <dgm:cxn modelId="{1D4E6A3B-3C8B-484D-8EAA-5C8DA070D2F9}" type="presParOf" srcId="{D699D5EE-EA35-4C30-97FD-934D1D35583B}" destId="{0019F80B-275C-4BA1-A092-8170394F45EC}" srcOrd="2" destOrd="0" presId="urn:microsoft.com/office/officeart/2005/8/layout/matrix1"/>
    <dgm:cxn modelId="{2A3E0058-6B2B-4AF6-988E-CDE671EFD7A0}" type="presParOf" srcId="{D699D5EE-EA35-4C30-97FD-934D1D35583B}" destId="{11BEFC04-921E-48ED-8E80-7AF54430A42D}" srcOrd="3" destOrd="0" presId="urn:microsoft.com/office/officeart/2005/8/layout/matrix1"/>
    <dgm:cxn modelId="{2A9D5B7E-8515-497D-BF1F-BC30864BC25C}" type="presParOf" srcId="{D699D5EE-EA35-4C30-97FD-934D1D35583B}" destId="{B28A444D-F505-4234-9E3F-4E47C6EE1F08}" srcOrd="4" destOrd="0" presId="urn:microsoft.com/office/officeart/2005/8/layout/matrix1"/>
    <dgm:cxn modelId="{9FD5D581-6E60-46DB-8887-D8B9A6679B04}" type="presParOf" srcId="{D699D5EE-EA35-4C30-97FD-934D1D35583B}" destId="{68046E89-421A-40F0-8A6D-173E203C674A}" srcOrd="5" destOrd="0" presId="urn:microsoft.com/office/officeart/2005/8/layout/matrix1"/>
    <dgm:cxn modelId="{C1E2E111-8CED-4AB1-B883-B25427055CAD}" type="presParOf" srcId="{D699D5EE-EA35-4C30-97FD-934D1D35583B}" destId="{E5C5F83B-05E3-49DD-BA83-208A64DB64B4}" srcOrd="6" destOrd="0" presId="urn:microsoft.com/office/officeart/2005/8/layout/matrix1"/>
    <dgm:cxn modelId="{BB043743-C0A2-4FA9-BB66-24A2DB3EE7BA}" type="presParOf" srcId="{D699D5EE-EA35-4C30-97FD-934D1D35583B}" destId="{E110555B-AB76-45A4-9C37-3B054F6387D5}" srcOrd="7" destOrd="0" presId="urn:microsoft.com/office/officeart/2005/8/layout/matrix1"/>
    <dgm:cxn modelId="{144D51A7-881E-4331-BD5C-F73F9E1D8C89}" type="presParOf" srcId="{963D5ED4-54EF-4D6F-AF28-D6DA4889F4DB}" destId="{12533E2D-8E51-413F-B6D5-3B37D26130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3C3653-A01B-44B9-B29B-D03CBFA98C65}" type="doc">
      <dgm:prSet loTypeId="urn:microsoft.com/office/officeart/2005/8/layout/radial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4EC05F3-EA8E-4842-8497-2BC1F861866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dirty="0" smtClean="0"/>
            <a:t>Instituciones públicas</a:t>
          </a:r>
          <a:endParaRPr lang="es-EC" dirty="0"/>
        </a:p>
      </dgm:t>
    </dgm:pt>
    <dgm:pt modelId="{33CE20EB-B083-4454-B56C-ECAEADC46E4F}" type="parTrans" cxnId="{6D1D0F37-A908-40D1-AC69-604D654E992F}">
      <dgm:prSet/>
      <dgm:spPr/>
      <dgm:t>
        <a:bodyPr/>
        <a:lstStyle/>
        <a:p>
          <a:endParaRPr lang="es-EC"/>
        </a:p>
      </dgm:t>
    </dgm:pt>
    <dgm:pt modelId="{E5BDA10C-E52F-4108-90BD-40A3E251890C}" type="sibTrans" cxnId="{6D1D0F37-A908-40D1-AC69-604D654E992F}">
      <dgm:prSet/>
      <dgm:spPr/>
      <dgm:t>
        <a:bodyPr/>
        <a:lstStyle/>
        <a:p>
          <a:endParaRPr lang="es-EC"/>
        </a:p>
      </dgm:t>
    </dgm:pt>
    <dgm:pt modelId="{51AF59C9-0433-4E16-91DD-516D2FDB22D7}">
      <dgm:prSet phldrT="[Texto]"/>
      <dgm:spPr/>
      <dgm:t>
        <a:bodyPr/>
        <a:lstStyle/>
        <a:p>
          <a:r>
            <a:rPr lang="es-EC" dirty="0" smtClean="0"/>
            <a:t>Informar sobre los beneficios y detalles de las alternativas financieras.</a:t>
          </a:r>
          <a:endParaRPr lang="es-EC" dirty="0"/>
        </a:p>
      </dgm:t>
    </dgm:pt>
    <dgm:pt modelId="{1AB0DAF0-01E9-48A7-928A-9A2FD4A2C2B4}" type="parTrans" cxnId="{6CB85C86-6758-42EF-A06A-0BE6EC0EA990}">
      <dgm:prSet/>
      <dgm:spPr/>
      <dgm:t>
        <a:bodyPr/>
        <a:lstStyle/>
        <a:p>
          <a:endParaRPr lang="es-EC"/>
        </a:p>
      </dgm:t>
    </dgm:pt>
    <dgm:pt modelId="{A3230A2C-6AAB-4DC5-ACBA-BFC472FF9759}" type="sibTrans" cxnId="{6CB85C86-6758-42EF-A06A-0BE6EC0EA990}">
      <dgm:prSet/>
      <dgm:spPr/>
      <dgm:t>
        <a:bodyPr/>
        <a:lstStyle/>
        <a:p>
          <a:endParaRPr lang="es-EC"/>
        </a:p>
      </dgm:t>
    </dgm:pt>
    <dgm:pt modelId="{682E27EB-6D03-429A-842F-F1B9C70DF50A}">
      <dgm:prSet phldrT="[Texto]"/>
      <dgm:spPr/>
      <dgm:t>
        <a:bodyPr/>
        <a:lstStyle/>
        <a:p>
          <a:r>
            <a:rPr lang="es-EC" dirty="0" smtClean="0"/>
            <a:t>Seguimiento de los proyectos financiados.</a:t>
          </a:r>
          <a:endParaRPr lang="es-EC" dirty="0"/>
        </a:p>
      </dgm:t>
    </dgm:pt>
    <dgm:pt modelId="{60A2273D-BE29-4476-972F-E134BC8EAF69}" type="parTrans" cxnId="{3C9E23DD-72EF-4407-BCF0-9899A3AC4C2A}">
      <dgm:prSet/>
      <dgm:spPr/>
      <dgm:t>
        <a:bodyPr/>
        <a:lstStyle/>
        <a:p>
          <a:endParaRPr lang="es-EC"/>
        </a:p>
      </dgm:t>
    </dgm:pt>
    <dgm:pt modelId="{7ABD70B9-9402-49F8-A3AC-BF87289B55C6}" type="sibTrans" cxnId="{3C9E23DD-72EF-4407-BCF0-9899A3AC4C2A}">
      <dgm:prSet/>
      <dgm:spPr/>
      <dgm:t>
        <a:bodyPr/>
        <a:lstStyle/>
        <a:p>
          <a:endParaRPr lang="es-EC"/>
        </a:p>
      </dgm:t>
    </dgm:pt>
    <dgm:pt modelId="{1807A793-1BFF-4B33-B1BA-7545882FCD3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Instituciones privadas</a:t>
          </a:r>
          <a:endParaRPr lang="es-EC" dirty="0"/>
        </a:p>
      </dgm:t>
    </dgm:pt>
    <dgm:pt modelId="{03FFEFE3-BA24-4427-B515-844BCB3D9FD7}" type="parTrans" cxnId="{4313B086-72F7-4FF2-A20B-29B9BB23AA7E}">
      <dgm:prSet/>
      <dgm:spPr/>
      <dgm:t>
        <a:bodyPr/>
        <a:lstStyle/>
        <a:p>
          <a:endParaRPr lang="es-EC"/>
        </a:p>
      </dgm:t>
    </dgm:pt>
    <dgm:pt modelId="{C274050C-EFD1-4BEC-97DE-44A0BF734D05}" type="sibTrans" cxnId="{4313B086-72F7-4FF2-A20B-29B9BB23AA7E}">
      <dgm:prSet/>
      <dgm:spPr/>
      <dgm:t>
        <a:bodyPr/>
        <a:lstStyle/>
        <a:p>
          <a:endParaRPr lang="es-EC"/>
        </a:p>
      </dgm:t>
    </dgm:pt>
    <dgm:pt modelId="{8DC63AE8-72F8-429F-8612-99C6F6A0A3AE}">
      <dgm:prSet phldrT="[Texto]"/>
      <dgm:spPr/>
      <dgm:t>
        <a:bodyPr/>
        <a:lstStyle/>
        <a:p>
          <a:r>
            <a:rPr lang="es-EC" dirty="0" smtClean="0"/>
            <a:t>Informar sobre los beneficios y detalles de las alternativas de financiamiento</a:t>
          </a:r>
          <a:endParaRPr lang="es-EC" dirty="0"/>
        </a:p>
      </dgm:t>
    </dgm:pt>
    <dgm:pt modelId="{A3E36630-D78A-42B5-967D-5B46206D360E}" type="parTrans" cxnId="{BF91DAA5-A7A6-4A32-9FD0-74F2D5DE96C9}">
      <dgm:prSet/>
      <dgm:spPr/>
      <dgm:t>
        <a:bodyPr/>
        <a:lstStyle/>
        <a:p>
          <a:endParaRPr lang="es-EC"/>
        </a:p>
      </dgm:t>
    </dgm:pt>
    <dgm:pt modelId="{033C40DB-39B5-4893-87FE-20CCE0AE4EC9}" type="sibTrans" cxnId="{BF91DAA5-A7A6-4A32-9FD0-74F2D5DE96C9}">
      <dgm:prSet/>
      <dgm:spPr/>
      <dgm:t>
        <a:bodyPr/>
        <a:lstStyle/>
        <a:p>
          <a:endParaRPr lang="es-EC"/>
        </a:p>
      </dgm:t>
    </dgm:pt>
    <dgm:pt modelId="{7DB7CC48-140D-4F38-99A0-82B7D6755E5B}">
      <dgm:prSet phldrT="[Texto]"/>
      <dgm:spPr/>
      <dgm:t>
        <a:bodyPr/>
        <a:lstStyle/>
        <a:p>
          <a:r>
            <a:rPr lang="es-EC" dirty="0" smtClean="0"/>
            <a:t>Brindar más apertura al agro considerando los tipos de cultivos y sus ciclos. </a:t>
          </a:r>
          <a:endParaRPr lang="es-EC" dirty="0"/>
        </a:p>
      </dgm:t>
    </dgm:pt>
    <dgm:pt modelId="{52150636-24F1-4138-8739-06FCC2C6F79D}" type="parTrans" cxnId="{363A9FB4-2BAC-45B7-A482-A464245E5CBB}">
      <dgm:prSet/>
      <dgm:spPr/>
      <dgm:t>
        <a:bodyPr/>
        <a:lstStyle/>
        <a:p>
          <a:endParaRPr lang="es-EC"/>
        </a:p>
      </dgm:t>
    </dgm:pt>
    <dgm:pt modelId="{0B641C43-27FA-472A-90D9-8B8CA882F7DE}" type="sibTrans" cxnId="{363A9FB4-2BAC-45B7-A482-A464245E5CBB}">
      <dgm:prSet/>
      <dgm:spPr/>
      <dgm:t>
        <a:bodyPr/>
        <a:lstStyle/>
        <a:p>
          <a:endParaRPr lang="es-EC"/>
        </a:p>
      </dgm:t>
    </dgm:pt>
    <dgm:pt modelId="{7B5287F0-7CBC-431A-873D-A3B86A58C8CD}">
      <dgm:prSet phldrT="[Texto]"/>
      <dgm:spPr/>
      <dgm:t>
        <a:bodyPr/>
        <a:lstStyle/>
        <a:p>
          <a:r>
            <a:rPr lang="es-EC" dirty="0" smtClean="0"/>
            <a:t>Dinamizar las alternativas del financiamiento.</a:t>
          </a:r>
          <a:endParaRPr lang="es-EC" dirty="0"/>
        </a:p>
      </dgm:t>
    </dgm:pt>
    <dgm:pt modelId="{9D2E4588-787D-4FF4-ADF0-9E2E2BD03D78}" type="parTrans" cxnId="{CE06E04D-8ACB-4F96-98C2-4C0DD740A7B9}">
      <dgm:prSet/>
      <dgm:spPr/>
      <dgm:t>
        <a:bodyPr/>
        <a:lstStyle/>
        <a:p>
          <a:endParaRPr lang="es-EC"/>
        </a:p>
      </dgm:t>
    </dgm:pt>
    <dgm:pt modelId="{4E1006D7-C3EA-4A8E-92AC-9E7F00E9EFD5}" type="sibTrans" cxnId="{CE06E04D-8ACB-4F96-98C2-4C0DD740A7B9}">
      <dgm:prSet/>
      <dgm:spPr/>
      <dgm:t>
        <a:bodyPr/>
        <a:lstStyle/>
        <a:p>
          <a:endParaRPr lang="es-EC"/>
        </a:p>
      </dgm:t>
    </dgm:pt>
    <dgm:pt modelId="{41432AFC-1FAB-4870-B4B8-75C8D7A1CEA4}" type="pres">
      <dgm:prSet presAssocID="{303C3653-A01B-44B9-B29B-D03CBFA98C6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7771F9-361B-4F26-81DF-9467810A3959}" type="pres">
      <dgm:prSet presAssocID="{303C3653-A01B-44B9-B29B-D03CBFA98C65}" presName="cycle" presStyleCnt="0"/>
      <dgm:spPr/>
    </dgm:pt>
    <dgm:pt modelId="{E0BA5E46-68C1-4877-B1F3-32BBA37854B6}" type="pres">
      <dgm:prSet presAssocID="{303C3653-A01B-44B9-B29B-D03CBFA98C65}" presName="centerShape" presStyleCnt="0"/>
      <dgm:spPr/>
    </dgm:pt>
    <dgm:pt modelId="{110C9C9C-A34B-4E4A-96B5-61BE5FF4322A}" type="pres">
      <dgm:prSet presAssocID="{303C3653-A01B-44B9-B29B-D03CBFA98C65}" presName="connSite" presStyleLbl="node1" presStyleIdx="0" presStyleCnt="3"/>
      <dgm:spPr/>
    </dgm:pt>
    <dgm:pt modelId="{DD5B584B-856B-4D94-862C-D44FAB13BEC5}" type="pres">
      <dgm:prSet presAssocID="{303C3653-A01B-44B9-B29B-D03CBFA98C65}" presName="visibl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35AECDF-A336-48A6-9DE3-47674B0C77B7}" type="pres">
      <dgm:prSet presAssocID="{33CE20EB-B083-4454-B56C-ECAEADC46E4F}" presName="Name25" presStyleLbl="parChTrans1D1" presStyleIdx="0" presStyleCnt="2"/>
      <dgm:spPr/>
      <dgm:t>
        <a:bodyPr/>
        <a:lstStyle/>
        <a:p>
          <a:endParaRPr lang="es-EC"/>
        </a:p>
      </dgm:t>
    </dgm:pt>
    <dgm:pt modelId="{AFF8398F-9DC3-45B2-9AE6-7822484C34FC}" type="pres">
      <dgm:prSet presAssocID="{44EC05F3-EA8E-4842-8497-2BC1F861866C}" presName="node" presStyleCnt="0"/>
      <dgm:spPr/>
    </dgm:pt>
    <dgm:pt modelId="{E5AF75B1-10E7-4385-820C-C77EE1D1B479}" type="pres">
      <dgm:prSet presAssocID="{44EC05F3-EA8E-4842-8497-2BC1F861866C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CB4A4B-84BC-4D7B-B5F2-636FFABDE294}" type="pres">
      <dgm:prSet presAssocID="{44EC05F3-EA8E-4842-8497-2BC1F861866C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6E7EB9-0CEC-414E-9D0F-2FF48EA3B72B}" type="pres">
      <dgm:prSet presAssocID="{03FFEFE3-BA24-4427-B515-844BCB3D9FD7}" presName="Name25" presStyleLbl="parChTrans1D1" presStyleIdx="1" presStyleCnt="2"/>
      <dgm:spPr/>
      <dgm:t>
        <a:bodyPr/>
        <a:lstStyle/>
        <a:p>
          <a:endParaRPr lang="es-EC"/>
        </a:p>
      </dgm:t>
    </dgm:pt>
    <dgm:pt modelId="{CEFB6071-E14A-4464-BF15-C02E7F318077}" type="pres">
      <dgm:prSet presAssocID="{1807A793-1BFF-4B33-B1BA-7545882FCD36}" presName="node" presStyleCnt="0"/>
      <dgm:spPr/>
    </dgm:pt>
    <dgm:pt modelId="{A116A130-A988-4A5D-B7DD-CD910DD30997}" type="pres">
      <dgm:prSet presAssocID="{1807A793-1BFF-4B33-B1BA-7545882FCD36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3EAD12-01B7-4254-8874-79894AA8C331}" type="pres">
      <dgm:prSet presAssocID="{1807A793-1BFF-4B33-B1BA-7545882FCD36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1D0F37-A908-40D1-AC69-604D654E992F}" srcId="{303C3653-A01B-44B9-B29B-D03CBFA98C65}" destId="{44EC05F3-EA8E-4842-8497-2BC1F861866C}" srcOrd="0" destOrd="0" parTransId="{33CE20EB-B083-4454-B56C-ECAEADC46E4F}" sibTransId="{E5BDA10C-E52F-4108-90BD-40A3E251890C}"/>
    <dgm:cxn modelId="{E4375307-2739-469C-89FB-3FF1A01338F9}" type="presOf" srcId="{51AF59C9-0433-4E16-91DD-516D2FDB22D7}" destId="{7BCB4A4B-84BC-4D7B-B5F2-636FFABDE294}" srcOrd="0" destOrd="0" presId="urn:microsoft.com/office/officeart/2005/8/layout/radial2"/>
    <dgm:cxn modelId="{6E67EDD5-E9B0-4CA4-B141-0B27EFA9FEFE}" type="presOf" srcId="{44EC05F3-EA8E-4842-8497-2BC1F861866C}" destId="{E5AF75B1-10E7-4385-820C-C77EE1D1B479}" srcOrd="0" destOrd="0" presId="urn:microsoft.com/office/officeart/2005/8/layout/radial2"/>
    <dgm:cxn modelId="{3C9E23DD-72EF-4407-BCF0-9899A3AC4C2A}" srcId="{44EC05F3-EA8E-4842-8497-2BC1F861866C}" destId="{682E27EB-6D03-429A-842F-F1B9C70DF50A}" srcOrd="1" destOrd="0" parTransId="{60A2273D-BE29-4476-972F-E134BC8EAF69}" sibTransId="{7ABD70B9-9402-49F8-A3AC-BF87289B55C6}"/>
    <dgm:cxn modelId="{DF2478D0-0A61-49E8-8FAE-980AB65884FF}" type="presOf" srcId="{303C3653-A01B-44B9-B29B-D03CBFA98C65}" destId="{41432AFC-1FAB-4870-B4B8-75C8D7A1CEA4}" srcOrd="0" destOrd="0" presId="urn:microsoft.com/office/officeart/2005/8/layout/radial2"/>
    <dgm:cxn modelId="{363A9FB4-2BAC-45B7-A482-A464245E5CBB}" srcId="{1807A793-1BFF-4B33-B1BA-7545882FCD36}" destId="{7DB7CC48-140D-4F38-99A0-82B7D6755E5B}" srcOrd="2" destOrd="0" parTransId="{52150636-24F1-4138-8739-06FCC2C6F79D}" sibTransId="{0B641C43-27FA-472A-90D9-8B8CA882F7DE}"/>
    <dgm:cxn modelId="{BFC89355-32F3-428F-8979-1FC167BD4722}" type="presOf" srcId="{8DC63AE8-72F8-429F-8612-99C6F6A0A3AE}" destId="{AD3EAD12-01B7-4254-8874-79894AA8C331}" srcOrd="0" destOrd="0" presId="urn:microsoft.com/office/officeart/2005/8/layout/radial2"/>
    <dgm:cxn modelId="{4313B086-72F7-4FF2-A20B-29B9BB23AA7E}" srcId="{303C3653-A01B-44B9-B29B-D03CBFA98C65}" destId="{1807A793-1BFF-4B33-B1BA-7545882FCD36}" srcOrd="1" destOrd="0" parTransId="{03FFEFE3-BA24-4427-B515-844BCB3D9FD7}" sibTransId="{C274050C-EFD1-4BEC-97DE-44A0BF734D05}"/>
    <dgm:cxn modelId="{2F2F6466-6737-437A-9EF7-D3918DB7F0C2}" type="presOf" srcId="{1807A793-1BFF-4B33-B1BA-7545882FCD36}" destId="{A116A130-A988-4A5D-B7DD-CD910DD30997}" srcOrd="0" destOrd="0" presId="urn:microsoft.com/office/officeart/2005/8/layout/radial2"/>
    <dgm:cxn modelId="{C437E4E5-F021-457A-9A7F-4D70CBE966B7}" type="presOf" srcId="{7DB7CC48-140D-4F38-99A0-82B7D6755E5B}" destId="{AD3EAD12-01B7-4254-8874-79894AA8C331}" srcOrd="0" destOrd="2" presId="urn:microsoft.com/office/officeart/2005/8/layout/radial2"/>
    <dgm:cxn modelId="{8C566206-CF24-4CDE-B84A-155AC11598E5}" type="presOf" srcId="{7B5287F0-7CBC-431A-873D-A3B86A58C8CD}" destId="{AD3EAD12-01B7-4254-8874-79894AA8C331}" srcOrd="0" destOrd="1" presId="urn:microsoft.com/office/officeart/2005/8/layout/radial2"/>
    <dgm:cxn modelId="{6C0A5F5D-D6D3-4E15-B98D-40841864AD0B}" type="presOf" srcId="{682E27EB-6D03-429A-842F-F1B9C70DF50A}" destId="{7BCB4A4B-84BC-4D7B-B5F2-636FFABDE294}" srcOrd="0" destOrd="1" presId="urn:microsoft.com/office/officeart/2005/8/layout/radial2"/>
    <dgm:cxn modelId="{1CD17E0A-36AA-4B99-BBF0-8C1F518742C4}" type="presOf" srcId="{33CE20EB-B083-4454-B56C-ECAEADC46E4F}" destId="{E35AECDF-A336-48A6-9DE3-47674B0C77B7}" srcOrd="0" destOrd="0" presId="urn:microsoft.com/office/officeart/2005/8/layout/radial2"/>
    <dgm:cxn modelId="{CE06E04D-8ACB-4F96-98C2-4C0DD740A7B9}" srcId="{1807A793-1BFF-4B33-B1BA-7545882FCD36}" destId="{7B5287F0-7CBC-431A-873D-A3B86A58C8CD}" srcOrd="1" destOrd="0" parTransId="{9D2E4588-787D-4FF4-ADF0-9E2E2BD03D78}" sibTransId="{4E1006D7-C3EA-4A8E-92AC-9E7F00E9EFD5}"/>
    <dgm:cxn modelId="{BF91DAA5-A7A6-4A32-9FD0-74F2D5DE96C9}" srcId="{1807A793-1BFF-4B33-B1BA-7545882FCD36}" destId="{8DC63AE8-72F8-429F-8612-99C6F6A0A3AE}" srcOrd="0" destOrd="0" parTransId="{A3E36630-D78A-42B5-967D-5B46206D360E}" sibTransId="{033C40DB-39B5-4893-87FE-20CCE0AE4EC9}"/>
    <dgm:cxn modelId="{6CB85C86-6758-42EF-A06A-0BE6EC0EA990}" srcId="{44EC05F3-EA8E-4842-8497-2BC1F861866C}" destId="{51AF59C9-0433-4E16-91DD-516D2FDB22D7}" srcOrd="0" destOrd="0" parTransId="{1AB0DAF0-01E9-48A7-928A-9A2FD4A2C2B4}" sibTransId="{A3230A2C-6AAB-4DC5-ACBA-BFC472FF9759}"/>
    <dgm:cxn modelId="{AD69CD28-D236-4730-9265-CA8532F73B59}" type="presOf" srcId="{03FFEFE3-BA24-4427-B515-844BCB3D9FD7}" destId="{6F6E7EB9-0CEC-414E-9D0F-2FF48EA3B72B}" srcOrd="0" destOrd="0" presId="urn:microsoft.com/office/officeart/2005/8/layout/radial2"/>
    <dgm:cxn modelId="{DB7D528D-36A3-48DD-84D7-1319680EA952}" type="presParOf" srcId="{41432AFC-1FAB-4870-B4B8-75C8D7A1CEA4}" destId="{127771F9-361B-4F26-81DF-9467810A3959}" srcOrd="0" destOrd="0" presId="urn:microsoft.com/office/officeart/2005/8/layout/radial2"/>
    <dgm:cxn modelId="{632FD6AD-3FD6-4272-9B16-85B82C4D187A}" type="presParOf" srcId="{127771F9-361B-4F26-81DF-9467810A3959}" destId="{E0BA5E46-68C1-4877-B1F3-32BBA37854B6}" srcOrd="0" destOrd="0" presId="urn:microsoft.com/office/officeart/2005/8/layout/radial2"/>
    <dgm:cxn modelId="{A5C5261E-33F6-4391-B43C-6E00C8B0F581}" type="presParOf" srcId="{E0BA5E46-68C1-4877-B1F3-32BBA37854B6}" destId="{110C9C9C-A34B-4E4A-96B5-61BE5FF4322A}" srcOrd="0" destOrd="0" presId="urn:microsoft.com/office/officeart/2005/8/layout/radial2"/>
    <dgm:cxn modelId="{B1DA53A1-6D58-4295-8B9B-5AE284B7B53D}" type="presParOf" srcId="{E0BA5E46-68C1-4877-B1F3-32BBA37854B6}" destId="{DD5B584B-856B-4D94-862C-D44FAB13BEC5}" srcOrd="1" destOrd="0" presId="urn:microsoft.com/office/officeart/2005/8/layout/radial2"/>
    <dgm:cxn modelId="{785473FA-2322-46B5-A323-81E10E2EEC0A}" type="presParOf" srcId="{127771F9-361B-4F26-81DF-9467810A3959}" destId="{E35AECDF-A336-48A6-9DE3-47674B0C77B7}" srcOrd="1" destOrd="0" presId="urn:microsoft.com/office/officeart/2005/8/layout/radial2"/>
    <dgm:cxn modelId="{D9A8CC58-9452-4544-8270-2AC2EBF586A1}" type="presParOf" srcId="{127771F9-361B-4F26-81DF-9467810A3959}" destId="{AFF8398F-9DC3-45B2-9AE6-7822484C34FC}" srcOrd="2" destOrd="0" presId="urn:microsoft.com/office/officeart/2005/8/layout/radial2"/>
    <dgm:cxn modelId="{18A57011-0419-4F50-AEE4-DC178DD5916E}" type="presParOf" srcId="{AFF8398F-9DC3-45B2-9AE6-7822484C34FC}" destId="{E5AF75B1-10E7-4385-820C-C77EE1D1B479}" srcOrd="0" destOrd="0" presId="urn:microsoft.com/office/officeart/2005/8/layout/radial2"/>
    <dgm:cxn modelId="{513C67F6-AB09-44E0-90B2-2C3E41CFFC25}" type="presParOf" srcId="{AFF8398F-9DC3-45B2-9AE6-7822484C34FC}" destId="{7BCB4A4B-84BC-4D7B-B5F2-636FFABDE294}" srcOrd="1" destOrd="0" presId="urn:microsoft.com/office/officeart/2005/8/layout/radial2"/>
    <dgm:cxn modelId="{9729A42C-71D9-4E74-A94A-B8D96639F422}" type="presParOf" srcId="{127771F9-361B-4F26-81DF-9467810A3959}" destId="{6F6E7EB9-0CEC-414E-9D0F-2FF48EA3B72B}" srcOrd="3" destOrd="0" presId="urn:microsoft.com/office/officeart/2005/8/layout/radial2"/>
    <dgm:cxn modelId="{7FFD5C36-0D54-4F90-B5DA-E41652240494}" type="presParOf" srcId="{127771F9-361B-4F26-81DF-9467810A3959}" destId="{CEFB6071-E14A-4464-BF15-C02E7F318077}" srcOrd="4" destOrd="0" presId="urn:microsoft.com/office/officeart/2005/8/layout/radial2"/>
    <dgm:cxn modelId="{3CBF1828-9B27-4DB3-92DD-04D6A794EFFA}" type="presParOf" srcId="{CEFB6071-E14A-4464-BF15-C02E7F318077}" destId="{A116A130-A988-4A5D-B7DD-CD910DD30997}" srcOrd="0" destOrd="0" presId="urn:microsoft.com/office/officeart/2005/8/layout/radial2"/>
    <dgm:cxn modelId="{E8DC9C87-1669-4424-AF5D-75AFE5DCF54B}" type="presParOf" srcId="{CEFB6071-E14A-4464-BF15-C02E7F318077}" destId="{AD3EAD12-01B7-4254-8874-79894AA8C3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57ECB-4D6C-4087-9065-D4B36533E29A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44506BE-5B92-4075-982A-A6DE0D0AA60C}">
      <dgm:prSet custT="1"/>
      <dgm:spPr/>
      <dgm:t>
        <a:bodyPr/>
        <a:lstStyle/>
        <a:p>
          <a:pPr rtl="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Volumen de ventas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97B31-2DBD-4E25-A456-3517A92DA4BD}" type="parTrans" cxnId="{917656BB-110A-45AE-9D56-E8307A26B69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3544C-E85C-424E-AA99-E76D12A2F8B0}" type="sibTrans" cxnId="{917656BB-110A-45AE-9D56-E8307A26B69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7D6E6-3B33-4B94-AFF6-31CED565F96E}">
      <dgm:prSet custT="1"/>
      <dgm:spPr/>
      <dgm:t>
        <a:bodyPr/>
        <a:lstStyle/>
        <a:p>
          <a:pPr rtl="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social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09151-A24A-4978-9AA3-05DD24F59EBF}" type="parTrans" cxnId="{973A81D8-0D6C-4898-A504-1A50072A339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98F6B-E1D4-485C-93C3-25CFF9604EE0}" type="sibTrans" cxnId="{973A81D8-0D6C-4898-A504-1A50072A339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BD3D9-6FB2-4714-BD72-4764EA08D27C}">
      <dgm:prSet custT="1"/>
      <dgm:spPr/>
      <dgm:t>
        <a:bodyPr lIns="0" rIns="36000"/>
        <a:lstStyle/>
        <a:p>
          <a:pPr rtl="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Número de trabajadores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42DFF-CECF-4850-B37B-E35D830B42A4}" type="parTrans" cxnId="{04B4705B-7C76-4DE8-A321-A5F434AE814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6D4F3-C13E-4301-B50F-803B1AE9FBF6}" type="sibTrans" cxnId="{04B4705B-7C76-4DE8-A321-A5F434AE814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ED55C-B284-46C3-B914-E462D8098587}">
      <dgm:prSet custT="1"/>
      <dgm:spPr/>
      <dgm:t>
        <a:bodyPr/>
        <a:lstStyle/>
        <a:p>
          <a:pPr rtl="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Nivel de producción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997F2-971B-488D-AC75-4DF332890DD4}" type="parTrans" cxnId="{409286EB-8B03-46F3-96C8-854AB35B36D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46AAE-BE68-4529-87ED-E553B92B1C8F}" type="sibTrans" cxnId="{409286EB-8B03-46F3-96C8-854AB35B36D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ECF1B-BEA0-4007-BDE0-C3145C7F279B}">
      <dgm:prSet custT="1"/>
      <dgm:spPr/>
      <dgm:t>
        <a:bodyPr/>
        <a:lstStyle/>
        <a:p>
          <a:pPr rtl="0"/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Activos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E19AC-728A-459A-B1C4-CD537557D56D}" type="parTrans" cxnId="{64753EA9-77C9-48DC-9E1D-50BA8213AF8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EA3B0-A758-407A-A634-F7FDA80BEA24}" type="sibTrans" cxnId="{64753EA9-77C9-48DC-9E1D-50BA8213AF8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2538A-8C32-48A4-B106-2BD928040137}" type="pres">
      <dgm:prSet presAssocID="{E6057ECB-4D6C-4087-9065-D4B36533E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21A949-8928-4A95-B044-0F56F9FC41B6}" type="pres">
      <dgm:prSet presAssocID="{B44506BE-5B92-4075-982A-A6DE0D0AA60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5AD9C-2A0C-468F-8AE0-372496A0B2AF}" type="pres">
      <dgm:prSet presAssocID="{A683544C-E85C-424E-AA99-E76D12A2F8B0}" presName="space" presStyleCnt="0"/>
      <dgm:spPr/>
    </dgm:pt>
    <dgm:pt modelId="{ED0C99D4-DD56-4378-A9B6-1419BF674EAE}" type="pres">
      <dgm:prSet presAssocID="{8DE7D6E6-3B33-4B94-AFF6-31CED565F96E}" presName="Name5" presStyleLbl="vennNode1" presStyleIdx="1" presStyleCnt="5" custLinFactNeighborX="-12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69C2A-4F60-498E-8D60-9C364EE4AF5D}" type="pres">
      <dgm:prSet presAssocID="{C4398F6B-E1D4-485C-93C3-25CFF9604EE0}" presName="space" presStyleCnt="0"/>
      <dgm:spPr/>
    </dgm:pt>
    <dgm:pt modelId="{72DD1D2A-66A0-4E09-8328-206803258FDF}" type="pres">
      <dgm:prSet presAssocID="{D6EBD3D9-6FB2-4714-BD72-4764EA08D27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80C93-9965-4917-8D00-4C31E0E50283}" type="pres">
      <dgm:prSet presAssocID="{8DD6D4F3-C13E-4301-B50F-803B1AE9FBF6}" presName="space" presStyleCnt="0"/>
      <dgm:spPr/>
    </dgm:pt>
    <dgm:pt modelId="{7E73E58B-A0A2-4C82-A947-4DE0E600DAAD}" type="pres">
      <dgm:prSet presAssocID="{9E9ED55C-B284-46C3-B914-E462D809858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0C3D0-83C3-4879-B3C4-C18DBAE46A8B}" type="pres">
      <dgm:prSet presAssocID="{12346AAE-BE68-4529-87ED-E553B92B1C8F}" presName="space" presStyleCnt="0"/>
      <dgm:spPr/>
    </dgm:pt>
    <dgm:pt modelId="{F98889C7-637F-4DBD-9C8F-6FCB17021176}" type="pres">
      <dgm:prSet presAssocID="{0C1ECF1B-BEA0-4007-BDE0-C3145C7F279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D4D891-FF80-429E-87CF-47B8E5BAD1DD}" type="presOf" srcId="{E6057ECB-4D6C-4087-9065-D4B36533E29A}" destId="{FDE2538A-8C32-48A4-B106-2BD928040137}" srcOrd="0" destOrd="0" presId="urn:microsoft.com/office/officeart/2005/8/layout/venn3"/>
    <dgm:cxn modelId="{64753EA9-77C9-48DC-9E1D-50BA8213AF81}" srcId="{E6057ECB-4D6C-4087-9065-D4B36533E29A}" destId="{0C1ECF1B-BEA0-4007-BDE0-C3145C7F279B}" srcOrd="4" destOrd="0" parTransId="{AC0E19AC-728A-459A-B1C4-CD537557D56D}" sibTransId="{2AFEA3B0-A758-407A-A634-F7FDA80BEA24}"/>
    <dgm:cxn modelId="{07E17338-6596-41AD-B6ED-4DA06BF1F953}" type="presOf" srcId="{B44506BE-5B92-4075-982A-A6DE0D0AA60C}" destId="{9D21A949-8928-4A95-B044-0F56F9FC41B6}" srcOrd="0" destOrd="0" presId="urn:microsoft.com/office/officeart/2005/8/layout/venn3"/>
    <dgm:cxn modelId="{8A87F840-1D31-4588-BE25-FC32D00FB95D}" type="presOf" srcId="{8DE7D6E6-3B33-4B94-AFF6-31CED565F96E}" destId="{ED0C99D4-DD56-4378-A9B6-1419BF674EAE}" srcOrd="0" destOrd="0" presId="urn:microsoft.com/office/officeart/2005/8/layout/venn3"/>
    <dgm:cxn modelId="{96C21979-6681-47B5-BD56-D10E3622FF9B}" type="presOf" srcId="{9E9ED55C-B284-46C3-B914-E462D8098587}" destId="{7E73E58B-A0A2-4C82-A947-4DE0E600DAAD}" srcOrd="0" destOrd="0" presId="urn:microsoft.com/office/officeart/2005/8/layout/venn3"/>
    <dgm:cxn modelId="{409286EB-8B03-46F3-96C8-854AB35B36D1}" srcId="{E6057ECB-4D6C-4087-9065-D4B36533E29A}" destId="{9E9ED55C-B284-46C3-B914-E462D8098587}" srcOrd="3" destOrd="0" parTransId="{6A8997F2-971B-488D-AC75-4DF332890DD4}" sibTransId="{12346AAE-BE68-4529-87ED-E553B92B1C8F}"/>
    <dgm:cxn modelId="{05EE2EB9-FD8E-40A7-ABD9-ACE09ED91B67}" type="presOf" srcId="{D6EBD3D9-6FB2-4714-BD72-4764EA08D27C}" destId="{72DD1D2A-66A0-4E09-8328-206803258FDF}" srcOrd="0" destOrd="0" presId="urn:microsoft.com/office/officeart/2005/8/layout/venn3"/>
    <dgm:cxn modelId="{04B4705B-7C76-4DE8-A321-A5F434AE8147}" srcId="{E6057ECB-4D6C-4087-9065-D4B36533E29A}" destId="{D6EBD3D9-6FB2-4714-BD72-4764EA08D27C}" srcOrd="2" destOrd="0" parTransId="{33C42DFF-CECF-4850-B37B-E35D830B42A4}" sibTransId="{8DD6D4F3-C13E-4301-B50F-803B1AE9FBF6}"/>
    <dgm:cxn modelId="{917656BB-110A-45AE-9D56-E8307A26B692}" srcId="{E6057ECB-4D6C-4087-9065-D4B36533E29A}" destId="{B44506BE-5B92-4075-982A-A6DE0D0AA60C}" srcOrd="0" destOrd="0" parTransId="{2DA97B31-2DBD-4E25-A456-3517A92DA4BD}" sibTransId="{A683544C-E85C-424E-AA99-E76D12A2F8B0}"/>
    <dgm:cxn modelId="{973A81D8-0D6C-4898-A504-1A50072A3394}" srcId="{E6057ECB-4D6C-4087-9065-D4B36533E29A}" destId="{8DE7D6E6-3B33-4B94-AFF6-31CED565F96E}" srcOrd="1" destOrd="0" parTransId="{DF609151-A24A-4978-9AA3-05DD24F59EBF}" sibTransId="{C4398F6B-E1D4-485C-93C3-25CFF9604EE0}"/>
    <dgm:cxn modelId="{836D33CC-EA74-4FFB-8E94-7FD0639564BC}" type="presOf" srcId="{0C1ECF1B-BEA0-4007-BDE0-C3145C7F279B}" destId="{F98889C7-637F-4DBD-9C8F-6FCB17021176}" srcOrd="0" destOrd="0" presId="urn:microsoft.com/office/officeart/2005/8/layout/venn3"/>
    <dgm:cxn modelId="{6A1F0A52-009E-421C-B160-C4541315FDC5}" type="presParOf" srcId="{FDE2538A-8C32-48A4-B106-2BD928040137}" destId="{9D21A949-8928-4A95-B044-0F56F9FC41B6}" srcOrd="0" destOrd="0" presId="urn:microsoft.com/office/officeart/2005/8/layout/venn3"/>
    <dgm:cxn modelId="{46D6783A-110E-4989-908A-5F0F305D5FF6}" type="presParOf" srcId="{FDE2538A-8C32-48A4-B106-2BD928040137}" destId="{8845AD9C-2A0C-468F-8AE0-372496A0B2AF}" srcOrd="1" destOrd="0" presId="urn:microsoft.com/office/officeart/2005/8/layout/venn3"/>
    <dgm:cxn modelId="{3C007747-1CEE-408B-B6DD-DDB427A9AC4B}" type="presParOf" srcId="{FDE2538A-8C32-48A4-B106-2BD928040137}" destId="{ED0C99D4-DD56-4378-A9B6-1419BF674EAE}" srcOrd="2" destOrd="0" presId="urn:microsoft.com/office/officeart/2005/8/layout/venn3"/>
    <dgm:cxn modelId="{2F4B6FD7-01D6-4C87-AF8A-9A59F1F6A24C}" type="presParOf" srcId="{FDE2538A-8C32-48A4-B106-2BD928040137}" destId="{2DA69C2A-4F60-498E-8D60-9C364EE4AF5D}" srcOrd="3" destOrd="0" presId="urn:microsoft.com/office/officeart/2005/8/layout/venn3"/>
    <dgm:cxn modelId="{8B5F2E5A-5D22-4AE7-9F04-27C793949B4B}" type="presParOf" srcId="{FDE2538A-8C32-48A4-B106-2BD928040137}" destId="{72DD1D2A-66A0-4E09-8328-206803258FDF}" srcOrd="4" destOrd="0" presId="urn:microsoft.com/office/officeart/2005/8/layout/venn3"/>
    <dgm:cxn modelId="{9D1678C1-0C69-47CF-9785-7FC230C17CDE}" type="presParOf" srcId="{FDE2538A-8C32-48A4-B106-2BD928040137}" destId="{A7B80C93-9965-4917-8D00-4C31E0E50283}" srcOrd="5" destOrd="0" presId="urn:microsoft.com/office/officeart/2005/8/layout/venn3"/>
    <dgm:cxn modelId="{E35E1C45-87F2-436B-8B4D-C4A9FE3A8BDB}" type="presParOf" srcId="{FDE2538A-8C32-48A4-B106-2BD928040137}" destId="{7E73E58B-A0A2-4C82-A947-4DE0E600DAAD}" srcOrd="6" destOrd="0" presId="urn:microsoft.com/office/officeart/2005/8/layout/venn3"/>
    <dgm:cxn modelId="{C76B65EE-5D8C-4761-8442-151402D50DD8}" type="presParOf" srcId="{FDE2538A-8C32-48A4-B106-2BD928040137}" destId="{B260C3D0-83C3-4879-B3C4-C18DBAE46A8B}" srcOrd="7" destOrd="0" presId="urn:microsoft.com/office/officeart/2005/8/layout/venn3"/>
    <dgm:cxn modelId="{4541723F-86AD-421B-853E-247BD9C0A870}" type="presParOf" srcId="{FDE2538A-8C32-48A4-B106-2BD928040137}" destId="{F98889C7-637F-4DBD-9C8F-6FCB1702117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109D0-584C-4988-940B-40DD732D7648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3487B5F-9065-4FC2-A8B8-0887C311B604}">
      <dgm:prSet custT="1"/>
      <dgm:spPr/>
      <dgm:t>
        <a:bodyPr/>
        <a:lstStyle/>
        <a:p>
          <a:pPr rtl="0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98,52%</a:t>
          </a:r>
        </a:p>
        <a:p>
          <a:pPr rtl="0"/>
          <a:r>
            <a:rPr lang="es-EC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Pymes registradas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8E2FC-2262-4D4D-BCD6-0356C26854B5}" type="parTrans" cxnId="{38C016C8-4FB1-42A7-BEA6-E8F2122F068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5ACB6-44BA-4A98-B52C-1B7843941AF5}" type="sibTrans" cxnId="{38C016C8-4FB1-42A7-BEA6-E8F2122F068D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6292B-13F5-45A4-9884-62BE28DB41B1}">
      <dgm:prSet custT="1"/>
      <dgm:spPr/>
      <dgm:t>
        <a:bodyPr/>
        <a:lstStyle/>
        <a:p>
          <a:pPr rtl="0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25%</a:t>
          </a:r>
        </a:p>
        <a:p>
          <a:pPr rtl="0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aportación al PIB no petrolero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B41AB-56EE-463B-84E3-4434986B350A}" type="parTrans" cxnId="{2495BACF-949B-4EB9-8821-51DE2386038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35BF-4284-444B-ADA3-49B9747A127F}" type="sibTrans" cxnId="{2495BACF-949B-4EB9-8821-51DE2386038E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77B7-A6F5-469B-95D2-76818F08942B}">
      <dgm:prSet custT="1"/>
      <dgm:spPr/>
      <dgm:t>
        <a:bodyPr/>
        <a:lstStyle/>
        <a:p>
          <a:pPr rtl="0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57% de empleados afiliados al IESS corresponde a las PYMES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CABE4-41A8-4C9C-B091-3284C3FAA4D5}" type="parTrans" cxnId="{45D333B2-A078-4702-8BCB-B74559EC3AD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D3B9A-9630-41B9-98A4-6068C6CB6661}" type="sibTrans" cxnId="{45D333B2-A078-4702-8BCB-B74559EC3AD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F1CDA-3413-44E0-B09E-6E2FE5C10DA6}" type="pres">
      <dgm:prSet presAssocID="{77E109D0-584C-4988-940B-40DD732D7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742FBF-09F9-41D9-8D14-8FEFDFFDA7E7}" type="pres">
      <dgm:prSet presAssocID="{83487B5F-9065-4FC2-A8B8-0887C311B6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C0EB55-4565-436B-997C-36766CC4D6B6}" type="pres">
      <dgm:prSet presAssocID="{80B5ACB6-44BA-4A98-B52C-1B7843941AF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B938950-3F1F-41A9-9F74-37C4AFB9AC86}" type="pres">
      <dgm:prSet presAssocID="{80B5ACB6-44BA-4A98-B52C-1B7843941AF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FCFD387-7AD0-4321-89B2-F7F61AB1D50A}" type="pres">
      <dgm:prSet presAssocID="{F816292B-13F5-45A4-9884-62BE28DB41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4815AA-30EE-4015-BDFD-D9D14FC91A2A}" type="pres">
      <dgm:prSet presAssocID="{3BF735BF-4284-444B-ADA3-49B9747A127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031E35C-6F1A-4DF7-847F-22F6E8C5CF33}" type="pres">
      <dgm:prSet presAssocID="{3BF735BF-4284-444B-ADA3-49B9747A127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197D2C8-B146-48CF-AA50-7BE1C32D961C}" type="pres">
      <dgm:prSet presAssocID="{589377B7-A6F5-469B-95D2-76818F0894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58B34F-32BE-421A-9E9F-991447D304AD}" type="presOf" srcId="{80B5ACB6-44BA-4A98-B52C-1B7843941AF5}" destId="{5B938950-3F1F-41A9-9F74-37C4AFB9AC86}" srcOrd="1" destOrd="0" presId="urn:microsoft.com/office/officeart/2005/8/layout/process1"/>
    <dgm:cxn modelId="{38C016C8-4FB1-42A7-BEA6-E8F2122F068D}" srcId="{77E109D0-584C-4988-940B-40DD732D7648}" destId="{83487B5F-9065-4FC2-A8B8-0887C311B604}" srcOrd="0" destOrd="0" parTransId="{5D88E2FC-2262-4D4D-BCD6-0356C26854B5}" sibTransId="{80B5ACB6-44BA-4A98-B52C-1B7843941AF5}"/>
    <dgm:cxn modelId="{9EA51898-D4F1-4A9F-B664-4B34E1969BAD}" type="presOf" srcId="{83487B5F-9065-4FC2-A8B8-0887C311B604}" destId="{6F742FBF-09F9-41D9-8D14-8FEFDFFDA7E7}" srcOrd="0" destOrd="0" presId="urn:microsoft.com/office/officeart/2005/8/layout/process1"/>
    <dgm:cxn modelId="{2495BACF-949B-4EB9-8821-51DE2386038E}" srcId="{77E109D0-584C-4988-940B-40DD732D7648}" destId="{F816292B-13F5-45A4-9884-62BE28DB41B1}" srcOrd="1" destOrd="0" parTransId="{676B41AB-56EE-463B-84E3-4434986B350A}" sibTransId="{3BF735BF-4284-444B-ADA3-49B9747A127F}"/>
    <dgm:cxn modelId="{58D4A6C0-E10D-459B-BC9B-BF304AD1455F}" type="presOf" srcId="{77E109D0-584C-4988-940B-40DD732D7648}" destId="{EA9F1CDA-3413-44E0-B09E-6E2FE5C10DA6}" srcOrd="0" destOrd="0" presId="urn:microsoft.com/office/officeart/2005/8/layout/process1"/>
    <dgm:cxn modelId="{135849CD-1347-4745-9551-3D19C0EC036B}" type="presOf" srcId="{589377B7-A6F5-469B-95D2-76818F08942B}" destId="{3197D2C8-B146-48CF-AA50-7BE1C32D961C}" srcOrd="0" destOrd="0" presId="urn:microsoft.com/office/officeart/2005/8/layout/process1"/>
    <dgm:cxn modelId="{801E3687-DE80-477F-A0CD-DEEA7670B590}" type="presOf" srcId="{3BF735BF-4284-444B-ADA3-49B9747A127F}" destId="{E24815AA-30EE-4015-BDFD-D9D14FC91A2A}" srcOrd="0" destOrd="0" presId="urn:microsoft.com/office/officeart/2005/8/layout/process1"/>
    <dgm:cxn modelId="{608A3FF1-4194-46E8-8B48-7C949AE5376D}" type="presOf" srcId="{3BF735BF-4284-444B-ADA3-49B9747A127F}" destId="{3031E35C-6F1A-4DF7-847F-22F6E8C5CF33}" srcOrd="1" destOrd="0" presId="urn:microsoft.com/office/officeart/2005/8/layout/process1"/>
    <dgm:cxn modelId="{10199AFC-E0A6-4AC5-AE35-24162D2136BE}" type="presOf" srcId="{80B5ACB6-44BA-4A98-B52C-1B7843941AF5}" destId="{0BC0EB55-4565-436B-997C-36766CC4D6B6}" srcOrd="0" destOrd="0" presId="urn:microsoft.com/office/officeart/2005/8/layout/process1"/>
    <dgm:cxn modelId="{45D333B2-A078-4702-8BCB-B74559EC3AD6}" srcId="{77E109D0-584C-4988-940B-40DD732D7648}" destId="{589377B7-A6F5-469B-95D2-76818F08942B}" srcOrd="2" destOrd="0" parTransId="{42BCABE4-41A8-4C9C-B091-3284C3FAA4D5}" sibTransId="{B4AD3B9A-9630-41B9-98A4-6068C6CB6661}"/>
    <dgm:cxn modelId="{9174DA9D-DA3A-46E2-8EF2-4B987ECB348B}" type="presOf" srcId="{F816292B-13F5-45A4-9884-62BE28DB41B1}" destId="{0FCFD387-7AD0-4321-89B2-F7F61AB1D50A}" srcOrd="0" destOrd="0" presId="urn:microsoft.com/office/officeart/2005/8/layout/process1"/>
    <dgm:cxn modelId="{9E4138D3-0F66-4579-84A0-D7D6095F0F74}" type="presParOf" srcId="{EA9F1CDA-3413-44E0-B09E-6E2FE5C10DA6}" destId="{6F742FBF-09F9-41D9-8D14-8FEFDFFDA7E7}" srcOrd="0" destOrd="0" presId="urn:microsoft.com/office/officeart/2005/8/layout/process1"/>
    <dgm:cxn modelId="{79BB88C4-FC53-4607-BDA2-7250392ABEAE}" type="presParOf" srcId="{EA9F1CDA-3413-44E0-B09E-6E2FE5C10DA6}" destId="{0BC0EB55-4565-436B-997C-36766CC4D6B6}" srcOrd="1" destOrd="0" presId="urn:microsoft.com/office/officeart/2005/8/layout/process1"/>
    <dgm:cxn modelId="{E646D4BE-C469-4553-A16B-802722DABC3A}" type="presParOf" srcId="{0BC0EB55-4565-436B-997C-36766CC4D6B6}" destId="{5B938950-3F1F-41A9-9F74-37C4AFB9AC86}" srcOrd="0" destOrd="0" presId="urn:microsoft.com/office/officeart/2005/8/layout/process1"/>
    <dgm:cxn modelId="{211FBCA6-20EB-4DD9-8266-EB67817581A3}" type="presParOf" srcId="{EA9F1CDA-3413-44E0-B09E-6E2FE5C10DA6}" destId="{0FCFD387-7AD0-4321-89B2-F7F61AB1D50A}" srcOrd="2" destOrd="0" presId="urn:microsoft.com/office/officeart/2005/8/layout/process1"/>
    <dgm:cxn modelId="{9916495A-ABF9-4201-938C-CE630E47C783}" type="presParOf" srcId="{EA9F1CDA-3413-44E0-B09E-6E2FE5C10DA6}" destId="{E24815AA-30EE-4015-BDFD-D9D14FC91A2A}" srcOrd="3" destOrd="0" presId="urn:microsoft.com/office/officeart/2005/8/layout/process1"/>
    <dgm:cxn modelId="{79274F9D-3CE6-42D9-9112-4841CA759976}" type="presParOf" srcId="{E24815AA-30EE-4015-BDFD-D9D14FC91A2A}" destId="{3031E35C-6F1A-4DF7-847F-22F6E8C5CF33}" srcOrd="0" destOrd="0" presId="urn:microsoft.com/office/officeart/2005/8/layout/process1"/>
    <dgm:cxn modelId="{0526713F-2F08-429B-87AB-588901FB917F}" type="presParOf" srcId="{EA9F1CDA-3413-44E0-B09E-6E2FE5C10DA6}" destId="{3197D2C8-B146-48CF-AA50-7BE1C32D96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C5EF1-5220-47A6-9193-36B8211853E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D9F113E-7761-4369-8E35-4C6E8CA25B5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 CACAOTERO ECUATORIANO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4EC43-FD93-417F-B25B-98C422849CAD}" type="parTrans" cxnId="{5E41541C-46C6-45FE-AF72-25A5CA87E58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59CEC-22A2-4C94-9A83-D15A31DC2F32}" type="sibTrans" cxnId="{5E41541C-46C6-45FE-AF72-25A5CA87E58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D095A-FBBC-4565-8169-0B8CAC7887D0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Quinto Rubro (7,40%) de las exportaciones no petroleras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68543-F340-40A2-816C-AF62D7D8D81F}" type="parTrans" cxnId="{419C14CB-BA13-429F-B322-102331C766E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53059-A0F5-4A34-BC83-7698FCC7EFC4}" type="sibTrans" cxnId="{419C14CB-BA13-429F-B322-102331C766E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C0A8D-ABAE-4CC3-A96B-2C44E6E296F7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Número de empleados superan los 600 millones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39139-4F2F-4530-B394-B5F7B1D1D89E}" type="parTrans" cxnId="{7BE09614-AB8F-42C5-9A62-FFB34A3B3EE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A5039-42FD-4DD3-AF2F-E7B76492497E}" type="sibTrans" cxnId="{7BE09614-AB8F-42C5-9A62-FFB34A3B3EE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F2B47-374D-4E4B-A4D4-52DBD5E2EC6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Está presente en nuestra economía antes del petróleo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9AC56-EE27-49E1-B89C-61B27A94A48C}" type="parTrans" cxnId="{7077291D-70A1-43AC-A73D-C192038301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49260-C29D-4A98-9C14-C7B03BA9FE00}" type="sibTrans" cxnId="{7077291D-70A1-43AC-A73D-C192038301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C300F-74E3-4031-958A-59D1D65A7302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una producción y demanda creciente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913BE-4532-4586-81FD-46A44FE72155}" type="parTrans" cxnId="{646FBFE6-3538-4B6D-A600-422173606E26}">
      <dgm:prSet/>
      <dgm:spPr/>
      <dgm:t>
        <a:bodyPr/>
        <a:lstStyle/>
        <a:p>
          <a:endParaRPr lang="es-EC" sz="1400"/>
        </a:p>
      </dgm:t>
    </dgm:pt>
    <dgm:pt modelId="{B01FBDD2-C8DD-4A13-9275-8672E0CEB296}" type="sibTrans" cxnId="{646FBFE6-3538-4B6D-A600-422173606E26}">
      <dgm:prSet/>
      <dgm:spPr/>
      <dgm:t>
        <a:bodyPr/>
        <a:lstStyle/>
        <a:p>
          <a:endParaRPr lang="es-EC" sz="1400"/>
        </a:p>
      </dgm:t>
    </dgm:pt>
    <dgm:pt modelId="{A77513D3-F870-4EF9-BFD9-9C3BA546CD8F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producción se considera JUSTO A TIEMPO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4E3CC-0DC2-48C1-BCD7-9806D304E629}" type="parTrans" cxnId="{527D40DF-14CA-4393-BE0E-694BC0B16CFE}">
      <dgm:prSet/>
      <dgm:spPr/>
      <dgm:t>
        <a:bodyPr/>
        <a:lstStyle/>
        <a:p>
          <a:endParaRPr lang="es-EC" sz="1400"/>
        </a:p>
      </dgm:t>
    </dgm:pt>
    <dgm:pt modelId="{D2F132B7-A7E8-4485-9CC5-9837AF8EE822}" type="sibTrans" cxnId="{527D40DF-14CA-4393-BE0E-694BC0B16CFE}">
      <dgm:prSet/>
      <dgm:spPr/>
      <dgm:t>
        <a:bodyPr/>
        <a:lstStyle/>
        <a:p>
          <a:endParaRPr lang="es-EC" sz="1400"/>
        </a:p>
      </dgm:t>
    </dgm:pt>
    <dgm:pt modelId="{C24B0769-80C5-4887-8FEC-42D4D7D22DFD}" type="pres">
      <dgm:prSet presAssocID="{7B0C5EF1-5220-47A6-9193-36B8211853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E390C6-221C-4CAD-8381-F9474984FBF3}" type="pres">
      <dgm:prSet presAssocID="{0D9F113E-7761-4369-8E35-4C6E8CA25B5A}" presName="centerShape" presStyleLbl="node0" presStyleIdx="0" presStyleCnt="1"/>
      <dgm:spPr/>
      <dgm:t>
        <a:bodyPr/>
        <a:lstStyle/>
        <a:p>
          <a:endParaRPr lang="es-EC"/>
        </a:p>
      </dgm:t>
    </dgm:pt>
    <dgm:pt modelId="{7B3423E7-D145-42A5-B540-A95A6F2284F2}" type="pres">
      <dgm:prSet presAssocID="{B889AC56-EE27-49E1-B89C-61B27A94A48C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924B9643-B5A9-4782-A843-37CC17982088}" type="pres">
      <dgm:prSet presAssocID="{922F2B47-374D-4E4B-A4D4-52DBD5E2EC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34CB2C-1BF4-4810-A30B-5336FBD4D63B}" type="pres">
      <dgm:prSet presAssocID="{CD7913BE-4532-4586-81FD-46A44FE72155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27B7265B-DAC2-4A6F-8450-34E759D50AC0}" type="pres">
      <dgm:prSet presAssocID="{47BC300F-74E3-4031-958A-59D1D65A73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80EF31-4E01-49D6-9B52-6ADC4A669BAF}" type="pres">
      <dgm:prSet presAssocID="{3FF39139-4F2F-4530-B394-B5F7B1D1D89E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14EE7D12-02C9-4BCD-86DC-6A90694CEA47}" type="pres">
      <dgm:prSet presAssocID="{9A0C0A8D-ABAE-4CC3-A96B-2C44E6E296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70FE36-7329-4858-8875-BC5CA3354DB1}" type="pres">
      <dgm:prSet presAssocID="{1534E3CC-0DC2-48C1-BCD7-9806D304E629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1BBA48B8-301A-4D10-A109-B5F2AC6ED81A}" type="pres">
      <dgm:prSet presAssocID="{A77513D3-F870-4EF9-BFD9-9C3BA546CD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B0FC72-DC26-4433-AE55-293C4F733A0C}" type="pres">
      <dgm:prSet presAssocID="{08768543-F340-40A2-816C-AF62D7D8D81F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ACB5C9AC-5B8F-4A8C-BA97-FB1C0F0E2F1F}" type="pres">
      <dgm:prSet presAssocID="{B24D095A-FBBC-4565-8169-0B8CAC788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A7B15C-F8F6-47BC-B256-22F25D86B11C}" type="presOf" srcId="{3FF39139-4F2F-4530-B394-B5F7B1D1D89E}" destId="{7480EF31-4E01-49D6-9B52-6ADC4A669BAF}" srcOrd="0" destOrd="0" presId="urn:microsoft.com/office/officeart/2005/8/layout/radial4"/>
    <dgm:cxn modelId="{7077291D-70A1-43AC-A73D-C192038301D3}" srcId="{0D9F113E-7761-4369-8E35-4C6E8CA25B5A}" destId="{922F2B47-374D-4E4B-A4D4-52DBD5E2EC6A}" srcOrd="0" destOrd="0" parTransId="{B889AC56-EE27-49E1-B89C-61B27A94A48C}" sibTransId="{E3E49260-C29D-4A98-9C14-C7B03BA9FE00}"/>
    <dgm:cxn modelId="{CE1FF92D-5898-44B3-ADC5-E031546F6938}" type="presOf" srcId="{B889AC56-EE27-49E1-B89C-61B27A94A48C}" destId="{7B3423E7-D145-42A5-B540-A95A6F2284F2}" srcOrd="0" destOrd="0" presId="urn:microsoft.com/office/officeart/2005/8/layout/radial4"/>
    <dgm:cxn modelId="{578616FF-F82C-4E02-938E-CD04B9F66C6B}" type="presOf" srcId="{08768543-F340-40A2-816C-AF62D7D8D81F}" destId="{5CB0FC72-DC26-4433-AE55-293C4F733A0C}" srcOrd="0" destOrd="0" presId="urn:microsoft.com/office/officeart/2005/8/layout/radial4"/>
    <dgm:cxn modelId="{646FBFE6-3538-4B6D-A600-422173606E26}" srcId="{0D9F113E-7761-4369-8E35-4C6E8CA25B5A}" destId="{47BC300F-74E3-4031-958A-59D1D65A7302}" srcOrd="1" destOrd="0" parTransId="{CD7913BE-4532-4586-81FD-46A44FE72155}" sibTransId="{B01FBDD2-C8DD-4A13-9275-8672E0CEB296}"/>
    <dgm:cxn modelId="{10A7A02F-4CED-4901-8B65-32EFC6CCBFC8}" type="presOf" srcId="{47BC300F-74E3-4031-958A-59D1D65A7302}" destId="{27B7265B-DAC2-4A6F-8450-34E759D50AC0}" srcOrd="0" destOrd="0" presId="urn:microsoft.com/office/officeart/2005/8/layout/radial4"/>
    <dgm:cxn modelId="{419C14CB-BA13-429F-B322-102331C766EF}" srcId="{0D9F113E-7761-4369-8E35-4C6E8CA25B5A}" destId="{B24D095A-FBBC-4565-8169-0B8CAC7887D0}" srcOrd="4" destOrd="0" parTransId="{08768543-F340-40A2-816C-AF62D7D8D81F}" sibTransId="{40553059-A0F5-4A34-BC83-7698FCC7EFC4}"/>
    <dgm:cxn modelId="{5E41541C-46C6-45FE-AF72-25A5CA87E587}" srcId="{7B0C5EF1-5220-47A6-9193-36B8211853EE}" destId="{0D9F113E-7761-4369-8E35-4C6E8CA25B5A}" srcOrd="0" destOrd="0" parTransId="{5CA4EC43-FD93-417F-B25B-98C422849CAD}" sibTransId="{C6C59CEC-22A2-4C94-9A83-D15A31DC2F32}"/>
    <dgm:cxn modelId="{B56EBE9D-D558-448B-B3E0-F4E133EF10FD}" type="presOf" srcId="{7B0C5EF1-5220-47A6-9193-36B8211853EE}" destId="{C24B0769-80C5-4887-8FEC-42D4D7D22DFD}" srcOrd="0" destOrd="0" presId="urn:microsoft.com/office/officeart/2005/8/layout/radial4"/>
    <dgm:cxn modelId="{7BE09614-AB8F-42C5-9A62-FFB34A3B3EEE}" srcId="{0D9F113E-7761-4369-8E35-4C6E8CA25B5A}" destId="{9A0C0A8D-ABAE-4CC3-A96B-2C44E6E296F7}" srcOrd="2" destOrd="0" parTransId="{3FF39139-4F2F-4530-B394-B5F7B1D1D89E}" sibTransId="{029A5039-42FD-4DD3-AF2F-E7B76492497E}"/>
    <dgm:cxn modelId="{527D40DF-14CA-4393-BE0E-694BC0B16CFE}" srcId="{0D9F113E-7761-4369-8E35-4C6E8CA25B5A}" destId="{A77513D3-F870-4EF9-BFD9-9C3BA546CD8F}" srcOrd="3" destOrd="0" parTransId="{1534E3CC-0DC2-48C1-BCD7-9806D304E629}" sibTransId="{D2F132B7-A7E8-4485-9CC5-9837AF8EE822}"/>
    <dgm:cxn modelId="{D0EE4C9E-B00C-4EDC-ADF2-2518976000FB}" type="presOf" srcId="{0D9F113E-7761-4369-8E35-4C6E8CA25B5A}" destId="{08E390C6-221C-4CAD-8381-F9474984FBF3}" srcOrd="0" destOrd="0" presId="urn:microsoft.com/office/officeart/2005/8/layout/radial4"/>
    <dgm:cxn modelId="{E9D7AC2E-42CB-4B69-A86E-F3E2AA49CB76}" type="presOf" srcId="{922F2B47-374D-4E4B-A4D4-52DBD5E2EC6A}" destId="{924B9643-B5A9-4782-A843-37CC17982088}" srcOrd="0" destOrd="0" presId="urn:microsoft.com/office/officeart/2005/8/layout/radial4"/>
    <dgm:cxn modelId="{4FB4A86E-D197-4B9E-86F6-3AB967E63391}" type="presOf" srcId="{1534E3CC-0DC2-48C1-BCD7-9806D304E629}" destId="{6370FE36-7329-4858-8875-BC5CA3354DB1}" srcOrd="0" destOrd="0" presId="urn:microsoft.com/office/officeart/2005/8/layout/radial4"/>
    <dgm:cxn modelId="{5953D3C0-090D-4265-B886-81153F91D8CB}" type="presOf" srcId="{A77513D3-F870-4EF9-BFD9-9C3BA546CD8F}" destId="{1BBA48B8-301A-4D10-A109-B5F2AC6ED81A}" srcOrd="0" destOrd="0" presId="urn:microsoft.com/office/officeart/2005/8/layout/radial4"/>
    <dgm:cxn modelId="{4F297BEB-EAAD-4668-9D98-C3F286D8C0AA}" type="presOf" srcId="{B24D095A-FBBC-4565-8169-0B8CAC7887D0}" destId="{ACB5C9AC-5B8F-4A8C-BA97-FB1C0F0E2F1F}" srcOrd="0" destOrd="0" presId="urn:microsoft.com/office/officeart/2005/8/layout/radial4"/>
    <dgm:cxn modelId="{F7EDBA3E-23C7-4185-A5C1-E7992224BF03}" type="presOf" srcId="{CD7913BE-4532-4586-81FD-46A44FE72155}" destId="{1334CB2C-1BF4-4810-A30B-5336FBD4D63B}" srcOrd="0" destOrd="0" presId="urn:microsoft.com/office/officeart/2005/8/layout/radial4"/>
    <dgm:cxn modelId="{F56C1569-35F9-462A-83DD-99A456472BE1}" type="presOf" srcId="{9A0C0A8D-ABAE-4CC3-A96B-2C44E6E296F7}" destId="{14EE7D12-02C9-4BCD-86DC-6A90694CEA47}" srcOrd="0" destOrd="0" presId="urn:microsoft.com/office/officeart/2005/8/layout/radial4"/>
    <dgm:cxn modelId="{39D57BD4-7544-4E50-8D1C-221546F6A45E}" type="presParOf" srcId="{C24B0769-80C5-4887-8FEC-42D4D7D22DFD}" destId="{08E390C6-221C-4CAD-8381-F9474984FBF3}" srcOrd="0" destOrd="0" presId="urn:microsoft.com/office/officeart/2005/8/layout/radial4"/>
    <dgm:cxn modelId="{8CA50149-EF32-4350-8451-CF3DC76FE686}" type="presParOf" srcId="{C24B0769-80C5-4887-8FEC-42D4D7D22DFD}" destId="{7B3423E7-D145-42A5-B540-A95A6F2284F2}" srcOrd="1" destOrd="0" presId="urn:microsoft.com/office/officeart/2005/8/layout/radial4"/>
    <dgm:cxn modelId="{35C9778E-3107-4113-B192-7EC451EB1CD3}" type="presParOf" srcId="{C24B0769-80C5-4887-8FEC-42D4D7D22DFD}" destId="{924B9643-B5A9-4782-A843-37CC17982088}" srcOrd="2" destOrd="0" presId="urn:microsoft.com/office/officeart/2005/8/layout/radial4"/>
    <dgm:cxn modelId="{CB4583E0-D7D6-4AA1-8F2F-E4535D0E4ACC}" type="presParOf" srcId="{C24B0769-80C5-4887-8FEC-42D4D7D22DFD}" destId="{1334CB2C-1BF4-4810-A30B-5336FBD4D63B}" srcOrd="3" destOrd="0" presId="urn:microsoft.com/office/officeart/2005/8/layout/radial4"/>
    <dgm:cxn modelId="{44EFF463-0BDD-41FA-BDBD-C9D036EE3784}" type="presParOf" srcId="{C24B0769-80C5-4887-8FEC-42D4D7D22DFD}" destId="{27B7265B-DAC2-4A6F-8450-34E759D50AC0}" srcOrd="4" destOrd="0" presId="urn:microsoft.com/office/officeart/2005/8/layout/radial4"/>
    <dgm:cxn modelId="{03116FE3-EE40-4330-BEB7-5B5FEEEFF5DC}" type="presParOf" srcId="{C24B0769-80C5-4887-8FEC-42D4D7D22DFD}" destId="{7480EF31-4E01-49D6-9B52-6ADC4A669BAF}" srcOrd="5" destOrd="0" presId="urn:microsoft.com/office/officeart/2005/8/layout/radial4"/>
    <dgm:cxn modelId="{B9FB71DD-BCB3-4C7E-A401-DAE35E0D3C5D}" type="presParOf" srcId="{C24B0769-80C5-4887-8FEC-42D4D7D22DFD}" destId="{14EE7D12-02C9-4BCD-86DC-6A90694CEA47}" srcOrd="6" destOrd="0" presId="urn:microsoft.com/office/officeart/2005/8/layout/radial4"/>
    <dgm:cxn modelId="{DE8261BD-ACB3-4E23-8ED0-4C873005CFB4}" type="presParOf" srcId="{C24B0769-80C5-4887-8FEC-42D4D7D22DFD}" destId="{6370FE36-7329-4858-8875-BC5CA3354DB1}" srcOrd="7" destOrd="0" presId="urn:microsoft.com/office/officeart/2005/8/layout/radial4"/>
    <dgm:cxn modelId="{750F40FC-2D19-4EEE-AC35-9C8079C2FE5B}" type="presParOf" srcId="{C24B0769-80C5-4887-8FEC-42D4D7D22DFD}" destId="{1BBA48B8-301A-4D10-A109-B5F2AC6ED81A}" srcOrd="8" destOrd="0" presId="urn:microsoft.com/office/officeart/2005/8/layout/radial4"/>
    <dgm:cxn modelId="{E99E1794-FB2D-4E61-85C7-BBA2449204DA}" type="presParOf" srcId="{C24B0769-80C5-4887-8FEC-42D4D7D22DFD}" destId="{5CB0FC72-DC26-4433-AE55-293C4F733A0C}" srcOrd="9" destOrd="0" presId="urn:microsoft.com/office/officeart/2005/8/layout/radial4"/>
    <dgm:cxn modelId="{62B887C4-5ED1-42CD-A7F3-1EF3BB61525F}" type="presParOf" srcId="{C24B0769-80C5-4887-8FEC-42D4D7D22DFD}" destId="{ACB5C9AC-5B8F-4A8C-BA97-FB1C0F0E2F1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622018-3016-4A4D-8C1B-F66F34B17D6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554B4E-8068-4E1E-816B-7FD6A20BF795}">
      <dgm:prSet phldrT="[Texto]"/>
      <dgm:spPr>
        <a:gradFill flip="none" rotWithShape="0">
          <a:gsLst>
            <a:gs pos="0">
              <a:srgbClr val="339933">
                <a:shade val="30000"/>
                <a:satMod val="115000"/>
              </a:srgbClr>
            </a:gs>
            <a:gs pos="50000">
              <a:srgbClr val="339933">
                <a:shade val="67500"/>
                <a:satMod val="115000"/>
              </a:srgbClr>
            </a:gs>
            <a:gs pos="100000">
              <a:srgbClr val="339933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D4C67-0B33-414C-9BEF-22FDF3FBA6A1}" type="parTrans" cxnId="{05847B67-5140-4E01-8C84-74711D4A77B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FB3B5-891F-4A01-82E7-699E244BBAE6}" type="sibTrans" cxnId="{05847B67-5140-4E01-8C84-74711D4A77B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E37EC-163A-4679-B245-8CE05FD317F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Estudiar las alternativas de financiamiento, públicas y privadas, que pueden acceder las PYMES agricultoras del sector cacaotero de la ciudad de Milagro, con el propósito de impulsar su inversión y mejorar la producción.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BB0A1-AE06-490C-BFEA-EBE8A43A3167}" type="parTrans" cxnId="{01DC037A-55A1-4347-9E81-7F5A29189B4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0D9F5-E3DF-46E5-9E6D-738D154D282B}" type="sibTrans" cxnId="{01DC037A-55A1-4347-9E81-7F5A29189B4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7A180-1246-4157-A790-82E1F011AF20}">
      <dgm:prSet phldrT="[Texto]"/>
      <dgm:spPr>
        <a:solidFill>
          <a:srgbClr val="87AB15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ACDE4-84ED-4A4C-BED3-344343825767}" type="parTrans" cxnId="{E476EC09-1E44-4BC0-8373-81A28F81404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70464-4E9D-4D61-9C13-2B570D5F74BA}" type="sibTrans" cxnId="{E476EC09-1E44-4BC0-8373-81A28F81404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3A845-5B88-4523-93FB-88A569A3069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los antecedentes, bases legales y fundamentos teóricos financieros que sustentan al sector de las PYMES, vinculadas a la producción cacaotera.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2F702-10BF-419E-BE2F-92506FEC579D}" type="parTrans" cxnId="{47D44117-2E2A-4E06-BE00-B92777AC12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6A692-B700-4D40-AF79-AE5832E282F4}" type="sibTrans" cxnId="{47D44117-2E2A-4E06-BE00-B92777AC12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63AB7-EC5E-4E38-8130-654F6A70D0A8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las fuentes de financiamiento, públicas y privadas, para analizar las principales ventajas, desventajas y obstáculos de acceso para las PYMES del sector agricultor de la ciudad de Milagro.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D2F7B-3182-4EFF-A0AB-E27AF1931C1A}" type="parTrans" cxnId="{4C4313C2-3BF3-49A7-9671-C8472A31AB1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C73DA-FCB0-4B82-B304-DB43695F65D6}" type="sibTrans" cxnId="{4C4313C2-3BF3-49A7-9671-C8472A31AB1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58594-3E21-4C32-81A3-6E44D6BCBD01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indicadores financieros de las PYMES agricultoras de cacao de la ciudad de Milagro.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7897E-6AE1-4E2D-878F-AE917FDA04D2}" type="parTrans" cxnId="{BEBD12A9-25A2-42FB-8CA1-A2375FCAD41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4C11B-56FB-4E39-94D2-D3E683260175}" type="sibTrans" cxnId="{BEBD12A9-25A2-42FB-8CA1-A2375FCAD41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D967F-1BA5-4AAD-A503-0F478205BAE6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Redactar las conclusiones y  recomendaciones de la importancia de un adecuado análisis financiero al momento de tomar una decisión respecto a las alternativas de financiamiento, públicas y privadas, para las PYMES agricultoras de cacao de la ciudad de Milagro.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4EFCC-6576-49F8-AF0A-A18561FBBC23}" type="parTrans" cxnId="{08F38D47-A631-4A95-A85D-DCC75202E74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A66CC-B72B-48DD-B9A8-8824089C2D10}" type="sibTrans" cxnId="{08F38D47-A631-4A95-A85D-DCC75202E74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40123-32B4-464A-B085-915736E465E1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una propuesta de reactivación del sector productivo cacaotero como una alternativa económica que permita reemplazar la producción petrolera, en el mediano plazo.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38F82-65A8-4E59-A709-C189A275061D}" type="parTrans" cxnId="{C48B4B6E-397C-48C5-BCCB-A843BA662BF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8C6CD-CC3E-449F-A30D-4F7AC4D3F47D}" type="sibTrans" cxnId="{C48B4B6E-397C-48C5-BCCB-A843BA662BF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33EC5-D568-48D7-9BDE-831787B38F83}" type="pres">
      <dgm:prSet presAssocID="{94622018-3016-4A4D-8C1B-F66F34B17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C77DFB-A4B7-4F89-ABEB-37253A93D065}" type="pres">
      <dgm:prSet presAssocID="{56554B4E-8068-4E1E-816B-7FD6A20BF7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78C24-4BFE-45F8-AB8B-51F9395C6269}" type="pres">
      <dgm:prSet presAssocID="{56554B4E-8068-4E1E-816B-7FD6A20BF7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00A999-85CF-4A6F-B059-824B49ABFC18}" type="pres">
      <dgm:prSet presAssocID="{3DB7A180-1246-4157-A790-82E1F011AF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1AF5F9-CBA3-401A-B2CE-7F9F112F75C1}" type="pres">
      <dgm:prSet presAssocID="{3DB7A180-1246-4157-A790-82E1F011AF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D44117-2E2A-4E06-BE00-B92777AC1235}" srcId="{3DB7A180-1246-4157-A790-82E1F011AF20}" destId="{60C3A845-5B88-4523-93FB-88A569A3069B}" srcOrd="0" destOrd="0" parTransId="{9F52F702-10BF-419E-BE2F-92506FEC579D}" sibTransId="{FDA6A692-B700-4D40-AF79-AE5832E282F4}"/>
    <dgm:cxn modelId="{05847B67-5140-4E01-8C84-74711D4A77B0}" srcId="{94622018-3016-4A4D-8C1B-F66F34B17D6F}" destId="{56554B4E-8068-4E1E-816B-7FD6A20BF795}" srcOrd="0" destOrd="0" parTransId="{786D4C67-0B33-414C-9BEF-22FDF3FBA6A1}" sibTransId="{524FB3B5-891F-4A01-82E7-699E244BBAE6}"/>
    <dgm:cxn modelId="{F1F9141B-49E5-4B31-A598-4E32C465B23C}" type="presOf" srcId="{9D658594-3E21-4C32-81A3-6E44D6BCBD01}" destId="{B41AF5F9-CBA3-401A-B2CE-7F9F112F75C1}" srcOrd="0" destOrd="2" presId="urn:microsoft.com/office/officeart/2005/8/layout/vList2"/>
    <dgm:cxn modelId="{83A756A8-E941-41AE-91D2-0CD86D63AF53}" type="presOf" srcId="{9DCE37EC-163A-4679-B245-8CE05FD317FC}" destId="{52678C24-4BFE-45F8-AB8B-51F9395C6269}" srcOrd="0" destOrd="0" presId="urn:microsoft.com/office/officeart/2005/8/layout/vList2"/>
    <dgm:cxn modelId="{08F38D47-A631-4A95-A85D-DCC75202E74D}" srcId="{3DB7A180-1246-4157-A790-82E1F011AF20}" destId="{3EFD967F-1BA5-4AAD-A503-0F478205BAE6}" srcOrd="3" destOrd="0" parTransId="{8044EFCC-6576-49F8-AF0A-A18561FBBC23}" sibTransId="{0F0A66CC-B72B-48DD-B9A8-8824089C2D10}"/>
    <dgm:cxn modelId="{0B1C7028-21BC-4955-A62E-F7D878D5DB45}" type="presOf" srcId="{94622018-3016-4A4D-8C1B-F66F34B17D6F}" destId="{68E33EC5-D568-48D7-9BDE-831787B38F83}" srcOrd="0" destOrd="0" presId="urn:microsoft.com/office/officeart/2005/8/layout/vList2"/>
    <dgm:cxn modelId="{BEBD12A9-25A2-42FB-8CA1-A2375FCAD41A}" srcId="{3DB7A180-1246-4157-A790-82E1F011AF20}" destId="{9D658594-3E21-4C32-81A3-6E44D6BCBD01}" srcOrd="2" destOrd="0" parTransId="{A027897E-6AE1-4E2D-878F-AE917FDA04D2}" sibTransId="{0E04C11B-56FB-4E39-94D2-D3E683260175}"/>
    <dgm:cxn modelId="{1B3D8884-7A34-457E-8448-81BF4C790FC1}" type="presOf" srcId="{56554B4E-8068-4E1E-816B-7FD6A20BF795}" destId="{CBC77DFB-A4B7-4F89-ABEB-37253A93D065}" srcOrd="0" destOrd="0" presId="urn:microsoft.com/office/officeart/2005/8/layout/vList2"/>
    <dgm:cxn modelId="{C8D1F5F2-28CB-4F0A-80B5-3DD0671CB55F}" type="presOf" srcId="{3DB7A180-1246-4157-A790-82E1F011AF20}" destId="{2800A999-85CF-4A6F-B059-824B49ABFC18}" srcOrd="0" destOrd="0" presId="urn:microsoft.com/office/officeart/2005/8/layout/vList2"/>
    <dgm:cxn modelId="{C48B4B6E-397C-48C5-BCCB-A843BA662BFB}" srcId="{3DB7A180-1246-4157-A790-82E1F011AF20}" destId="{DA340123-32B4-464A-B085-915736E465E1}" srcOrd="4" destOrd="0" parTransId="{7E338F82-65A8-4E59-A709-C189A275061D}" sibTransId="{9B78C6CD-CC3E-449F-A30D-4F7AC4D3F47D}"/>
    <dgm:cxn modelId="{FC131A53-7F93-404C-9B77-DA19D11A2BCF}" type="presOf" srcId="{94D63AB7-EC5E-4E38-8130-654F6A70D0A8}" destId="{B41AF5F9-CBA3-401A-B2CE-7F9F112F75C1}" srcOrd="0" destOrd="1" presId="urn:microsoft.com/office/officeart/2005/8/layout/vList2"/>
    <dgm:cxn modelId="{BFEDFFDA-B77D-4B89-A69C-A0A2621ED50D}" type="presOf" srcId="{60C3A845-5B88-4523-93FB-88A569A3069B}" destId="{B41AF5F9-CBA3-401A-B2CE-7F9F112F75C1}" srcOrd="0" destOrd="0" presId="urn:microsoft.com/office/officeart/2005/8/layout/vList2"/>
    <dgm:cxn modelId="{4C4313C2-3BF3-49A7-9671-C8472A31AB1D}" srcId="{3DB7A180-1246-4157-A790-82E1F011AF20}" destId="{94D63AB7-EC5E-4E38-8130-654F6A70D0A8}" srcOrd="1" destOrd="0" parTransId="{3BED2F7B-3182-4EFF-A0AB-E27AF1931C1A}" sibTransId="{123C73DA-FCB0-4B82-B304-DB43695F65D6}"/>
    <dgm:cxn modelId="{9CB61FB9-45EC-4005-9800-9121C3B756AB}" type="presOf" srcId="{3EFD967F-1BA5-4AAD-A503-0F478205BAE6}" destId="{B41AF5F9-CBA3-401A-B2CE-7F9F112F75C1}" srcOrd="0" destOrd="3" presId="urn:microsoft.com/office/officeart/2005/8/layout/vList2"/>
    <dgm:cxn modelId="{E476EC09-1E44-4BC0-8373-81A28F814042}" srcId="{94622018-3016-4A4D-8C1B-F66F34B17D6F}" destId="{3DB7A180-1246-4157-A790-82E1F011AF20}" srcOrd="1" destOrd="0" parTransId="{9FBACDE4-84ED-4A4C-BED3-344343825767}" sibTransId="{2D370464-4E9D-4D61-9C13-2B570D5F74BA}"/>
    <dgm:cxn modelId="{0742DBE1-C279-46F4-828F-7288235622ED}" type="presOf" srcId="{DA340123-32B4-464A-B085-915736E465E1}" destId="{B41AF5F9-CBA3-401A-B2CE-7F9F112F75C1}" srcOrd="0" destOrd="4" presId="urn:microsoft.com/office/officeart/2005/8/layout/vList2"/>
    <dgm:cxn modelId="{01DC037A-55A1-4347-9E81-7F5A29189B4A}" srcId="{56554B4E-8068-4E1E-816B-7FD6A20BF795}" destId="{9DCE37EC-163A-4679-B245-8CE05FD317FC}" srcOrd="0" destOrd="0" parTransId="{0CEBB0A1-AE06-490C-BFEA-EBE8A43A3167}" sibTransId="{BE50D9F5-E3DF-46E5-9E6D-738D154D282B}"/>
    <dgm:cxn modelId="{0F28B3E0-F565-45E8-8B43-DCC4A7ADB7F4}" type="presParOf" srcId="{68E33EC5-D568-48D7-9BDE-831787B38F83}" destId="{CBC77DFB-A4B7-4F89-ABEB-37253A93D065}" srcOrd="0" destOrd="0" presId="urn:microsoft.com/office/officeart/2005/8/layout/vList2"/>
    <dgm:cxn modelId="{05A79873-E628-48F5-9013-A934081B3B56}" type="presParOf" srcId="{68E33EC5-D568-48D7-9BDE-831787B38F83}" destId="{52678C24-4BFE-45F8-AB8B-51F9395C6269}" srcOrd="1" destOrd="0" presId="urn:microsoft.com/office/officeart/2005/8/layout/vList2"/>
    <dgm:cxn modelId="{FA953B6D-C963-4698-B0DF-463E2ECC9ACB}" type="presParOf" srcId="{68E33EC5-D568-48D7-9BDE-831787B38F83}" destId="{2800A999-85CF-4A6F-B059-824B49ABFC18}" srcOrd="2" destOrd="0" presId="urn:microsoft.com/office/officeart/2005/8/layout/vList2"/>
    <dgm:cxn modelId="{CB1065E8-DAD2-4FE5-BF5A-A4F2D5349A2E}" type="presParOf" srcId="{68E33EC5-D568-48D7-9BDE-831787B38F83}" destId="{B41AF5F9-CBA3-401A-B2CE-7F9F112F75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A05F10-BB01-4AF7-B2E6-608FFDD2D8A0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9320DC7-F100-41ED-9D40-8AF6351CFF78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Creado en 2015, absorbió BNF en el 2016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36912-2C6B-4B94-A076-A8FDD8F765D2}" type="parTrans" cxnId="{B58A6D38-D225-4030-A897-990EA8BCE3C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8B0FA-41E2-4874-9B54-47B903DA7F2E}" type="sibTrans" cxnId="{B58A6D38-D225-4030-A897-990EA8BCE3C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3D92D-F8E6-4E56-AC67-64C6CBAE53F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Tiene un enfoque inclusivo</a:t>
          </a:r>
        </a:p>
      </dgm:t>
    </dgm:pt>
    <dgm:pt modelId="{EE2A7E19-5B3B-442F-8100-7D2DC4788A6C}" type="parTrans" cxnId="{3F8F5431-03BC-4FAF-A79A-387C266E0DA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8584F-D998-4554-8326-EBA5D7CF0CE8}" type="sibTrans" cxnId="{3F8F5431-03BC-4FAF-A79A-387C266E0DA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E787C-7DA4-4076-83A5-4FEE443B5D42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Servicios se enfocan a mejorar la calidad de vida de las personas que integran las PYMES de los productores urbanos y rurales, a través del fortalecimiento de la asociatividad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E0342-3D01-4EE0-B3FC-197595EA68F6}" type="parTrans" cxnId="{15865944-CE65-463B-8799-B0B223D3983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79095-F6B9-4470-B4FB-0B19AE06440D}" type="sibTrans" cxnId="{15865944-CE65-463B-8799-B0B223D3983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3E7B3-5F9B-4542-8DDA-6FBD1180E3E4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Créditos adaptados a las condiciones de los sectores productivos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F01FD-E378-44D0-A880-B1CE5B97EE2A}" type="parTrans" cxnId="{4D773068-8313-4A2D-86A7-0A93CFB391C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B971B-57DC-4194-BE2F-251D10ECA115}" type="sibTrans" cxnId="{4D773068-8313-4A2D-86A7-0A93CFB391C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9D656-6198-4B6E-957C-FC8F98C2777B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Grupos prioritarios de la matriz productiva: </a:t>
          </a:r>
        </a:p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unidades productivas individuales y familiares, unidades productivas asociativas, unidades productivas comunales, Emprendedores y Pequeñas y medianas empresas de producción, comercio y/o servicios.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05E56-2AA7-4E98-8085-4619F03DDE37}" type="sibTrans" cxnId="{344014ED-FD6C-4360-AACB-FA7A64D8E3C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BEFB-989B-4D2D-9FBC-E24365DC104E}" type="parTrans" cxnId="{344014ED-FD6C-4360-AACB-FA7A64D8E3C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BB4FC-257D-4E10-9785-2B8F3AC60C83}" type="pres">
      <dgm:prSet presAssocID="{0EA05F10-BB01-4AF7-B2E6-608FFDD2D8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1F9810-04D4-4ACB-9289-4118ECD468F9}" type="pres">
      <dgm:prSet presAssocID="{A9320DC7-F100-41ED-9D40-8AF6351CFF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A00C95-4ABF-4E47-A447-22DA38300ABB}" type="pres">
      <dgm:prSet presAssocID="{26B8B0FA-41E2-4874-9B54-47B903DA7F2E}" presName="sibTrans" presStyleCnt="0"/>
      <dgm:spPr/>
    </dgm:pt>
    <dgm:pt modelId="{86E7EC01-039A-4C65-B9A7-B8840BF7B014}" type="pres">
      <dgm:prSet presAssocID="{B0C3D92D-F8E6-4E56-AC67-64C6CBAE53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9161E5-4F98-4D65-81C1-5B2236B52798}" type="pres">
      <dgm:prSet presAssocID="{B2A8584F-D998-4554-8326-EBA5D7CF0CE8}" presName="sibTrans" presStyleCnt="0"/>
      <dgm:spPr/>
    </dgm:pt>
    <dgm:pt modelId="{ECCF2D6D-4C1E-44DC-9198-0030F697A880}" type="pres">
      <dgm:prSet presAssocID="{4F13E7B3-5F9B-4542-8DDA-6FBD1180E3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EBD9B-0BE4-408F-A2B6-4360DC08B40C}" type="pres">
      <dgm:prSet presAssocID="{123B971B-57DC-4194-BE2F-251D10ECA115}" presName="sibTrans" presStyleCnt="0"/>
      <dgm:spPr/>
    </dgm:pt>
    <dgm:pt modelId="{B0426C37-5AA9-413B-80E8-6C3F28618778}" type="pres">
      <dgm:prSet presAssocID="{340E787C-7DA4-4076-83A5-4FEE443B5D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84378-36D3-4EF0-9D89-051D258641EA}" type="pres">
      <dgm:prSet presAssocID="{D1079095-F6B9-4470-B4FB-0B19AE06440D}" presName="sibTrans" presStyleCnt="0"/>
      <dgm:spPr/>
    </dgm:pt>
    <dgm:pt modelId="{3D99D7C7-183B-4B2D-AFF1-8BC18EF4608D}" type="pres">
      <dgm:prSet presAssocID="{C129D656-6198-4B6E-957C-FC8F98C2777B}" presName="node" presStyleLbl="node1" presStyleIdx="4" presStyleCnt="5" custScaleX="148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773068-8313-4A2D-86A7-0A93CFB391C8}" srcId="{0EA05F10-BB01-4AF7-B2E6-608FFDD2D8A0}" destId="{4F13E7B3-5F9B-4542-8DDA-6FBD1180E3E4}" srcOrd="2" destOrd="0" parTransId="{ACAF01FD-E378-44D0-A880-B1CE5B97EE2A}" sibTransId="{123B971B-57DC-4194-BE2F-251D10ECA115}"/>
    <dgm:cxn modelId="{15865944-CE65-463B-8799-B0B223D39836}" srcId="{0EA05F10-BB01-4AF7-B2E6-608FFDD2D8A0}" destId="{340E787C-7DA4-4076-83A5-4FEE443B5D42}" srcOrd="3" destOrd="0" parTransId="{84CE0342-3D01-4EE0-B3FC-197595EA68F6}" sibTransId="{D1079095-F6B9-4470-B4FB-0B19AE06440D}"/>
    <dgm:cxn modelId="{9DC60CB5-E97D-442D-835F-D2825E304CC5}" type="presOf" srcId="{A9320DC7-F100-41ED-9D40-8AF6351CFF78}" destId="{761F9810-04D4-4ACB-9289-4118ECD468F9}" srcOrd="0" destOrd="0" presId="urn:microsoft.com/office/officeart/2005/8/layout/default"/>
    <dgm:cxn modelId="{FA5E5F0D-2D37-4D6D-9E70-CE225A406E28}" type="presOf" srcId="{4F13E7B3-5F9B-4542-8DDA-6FBD1180E3E4}" destId="{ECCF2D6D-4C1E-44DC-9198-0030F697A880}" srcOrd="0" destOrd="0" presId="urn:microsoft.com/office/officeart/2005/8/layout/default"/>
    <dgm:cxn modelId="{A1FE35FC-2895-45F6-929C-0241E8BFF8BF}" type="presOf" srcId="{340E787C-7DA4-4076-83A5-4FEE443B5D42}" destId="{B0426C37-5AA9-413B-80E8-6C3F28618778}" srcOrd="0" destOrd="0" presId="urn:microsoft.com/office/officeart/2005/8/layout/default"/>
    <dgm:cxn modelId="{7125AD86-E5A4-4554-98A6-6D8CD6EC93A5}" type="presOf" srcId="{B0C3D92D-F8E6-4E56-AC67-64C6CBAE53FB}" destId="{86E7EC01-039A-4C65-B9A7-B8840BF7B014}" srcOrd="0" destOrd="0" presId="urn:microsoft.com/office/officeart/2005/8/layout/default"/>
    <dgm:cxn modelId="{344014ED-FD6C-4360-AACB-FA7A64D8E3CC}" srcId="{0EA05F10-BB01-4AF7-B2E6-608FFDD2D8A0}" destId="{C129D656-6198-4B6E-957C-FC8F98C2777B}" srcOrd="4" destOrd="0" parTransId="{8B10BEFB-989B-4D2D-9FBC-E24365DC104E}" sibTransId="{43105E56-2AA7-4E98-8085-4619F03DDE37}"/>
    <dgm:cxn modelId="{FFFCDCFB-F54D-43D3-BEA6-97D416675628}" type="presOf" srcId="{C129D656-6198-4B6E-957C-FC8F98C2777B}" destId="{3D99D7C7-183B-4B2D-AFF1-8BC18EF4608D}" srcOrd="0" destOrd="0" presId="urn:microsoft.com/office/officeart/2005/8/layout/default"/>
    <dgm:cxn modelId="{B58A6D38-D225-4030-A897-990EA8BCE3C5}" srcId="{0EA05F10-BB01-4AF7-B2E6-608FFDD2D8A0}" destId="{A9320DC7-F100-41ED-9D40-8AF6351CFF78}" srcOrd="0" destOrd="0" parTransId="{34836912-2C6B-4B94-A076-A8FDD8F765D2}" sibTransId="{26B8B0FA-41E2-4874-9B54-47B903DA7F2E}"/>
    <dgm:cxn modelId="{3F8F5431-03BC-4FAF-A79A-387C266E0DAE}" srcId="{0EA05F10-BB01-4AF7-B2E6-608FFDD2D8A0}" destId="{B0C3D92D-F8E6-4E56-AC67-64C6CBAE53FB}" srcOrd="1" destOrd="0" parTransId="{EE2A7E19-5B3B-442F-8100-7D2DC4788A6C}" sibTransId="{B2A8584F-D998-4554-8326-EBA5D7CF0CE8}"/>
    <dgm:cxn modelId="{D38AD43B-6C08-4D44-88AE-1753358CF631}" type="presOf" srcId="{0EA05F10-BB01-4AF7-B2E6-608FFDD2D8A0}" destId="{E1DBB4FC-257D-4E10-9785-2B8F3AC60C83}" srcOrd="0" destOrd="0" presId="urn:microsoft.com/office/officeart/2005/8/layout/default"/>
    <dgm:cxn modelId="{89287E75-F40F-4D95-99FB-1B645DDA7182}" type="presParOf" srcId="{E1DBB4FC-257D-4E10-9785-2B8F3AC60C83}" destId="{761F9810-04D4-4ACB-9289-4118ECD468F9}" srcOrd="0" destOrd="0" presId="urn:microsoft.com/office/officeart/2005/8/layout/default"/>
    <dgm:cxn modelId="{68D01EBD-64A4-4DE4-85D4-0525D905BC61}" type="presParOf" srcId="{E1DBB4FC-257D-4E10-9785-2B8F3AC60C83}" destId="{6DA00C95-4ABF-4E47-A447-22DA38300ABB}" srcOrd="1" destOrd="0" presId="urn:microsoft.com/office/officeart/2005/8/layout/default"/>
    <dgm:cxn modelId="{799EF823-3BC0-46AC-A73D-451A8DD017D4}" type="presParOf" srcId="{E1DBB4FC-257D-4E10-9785-2B8F3AC60C83}" destId="{86E7EC01-039A-4C65-B9A7-B8840BF7B014}" srcOrd="2" destOrd="0" presId="urn:microsoft.com/office/officeart/2005/8/layout/default"/>
    <dgm:cxn modelId="{B74D4943-3A3D-48DA-88BA-86C77F308960}" type="presParOf" srcId="{E1DBB4FC-257D-4E10-9785-2B8F3AC60C83}" destId="{7B9161E5-4F98-4D65-81C1-5B2236B52798}" srcOrd="3" destOrd="0" presId="urn:microsoft.com/office/officeart/2005/8/layout/default"/>
    <dgm:cxn modelId="{8C05B3EB-A6A9-47C0-9127-5BD13E046955}" type="presParOf" srcId="{E1DBB4FC-257D-4E10-9785-2B8F3AC60C83}" destId="{ECCF2D6D-4C1E-44DC-9198-0030F697A880}" srcOrd="4" destOrd="0" presId="urn:microsoft.com/office/officeart/2005/8/layout/default"/>
    <dgm:cxn modelId="{837D0A29-1111-438D-AAD4-24C0CFC94491}" type="presParOf" srcId="{E1DBB4FC-257D-4E10-9785-2B8F3AC60C83}" destId="{FF3EBD9B-0BE4-408F-A2B6-4360DC08B40C}" srcOrd="5" destOrd="0" presId="urn:microsoft.com/office/officeart/2005/8/layout/default"/>
    <dgm:cxn modelId="{C7E36D43-299E-48F0-BC41-9439AED5D7BC}" type="presParOf" srcId="{E1DBB4FC-257D-4E10-9785-2B8F3AC60C83}" destId="{B0426C37-5AA9-413B-80E8-6C3F28618778}" srcOrd="6" destOrd="0" presId="urn:microsoft.com/office/officeart/2005/8/layout/default"/>
    <dgm:cxn modelId="{2F214A60-B6C1-4213-B250-2F08E2D80E4B}" type="presParOf" srcId="{E1DBB4FC-257D-4E10-9785-2B8F3AC60C83}" destId="{EE884378-36D3-4EF0-9D89-051D258641EA}" srcOrd="7" destOrd="0" presId="urn:microsoft.com/office/officeart/2005/8/layout/default"/>
    <dgm:cxn modelId="{E0E7262F-FF95-41C9-827A-42F5FC782D0F}" type="presParOf" srcId="{E1DBB4FC-257D-4E10-9785-2B8F3AC60C83}" destId="{3D99D7C7-183B-4B2D-AFF1-8BC18EF460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0150E-8AD2-479E-BB67-3DECCBC3E2B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08CCE31-5B7C-46DF-BB30-B81263FBCA9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necesidades de financiamiento en zonas y sectores de menor desarrollo relativo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FBD6F-F2D5-446E-9890-646D89D52A27}" type="parTrans" cxnId="{1C5D5BF1-8AD5-4F1F-B621-D4C78323E902}">
      <dgm:prSet/>
      <dgm:spPr/>
      <dgm:t>
        <a:bodyPr/>
        <a:lstStyle/>
        <a:p>
          <a:endParaRPr lang="es-EC"/>
        </a:p>
      </dgm:t>
    </dgm:pt>
    <dgm:pt modelId="{FEE5D773-2FF3-405F-8206-49EA16E4D053}" type="sibTrans" cxnId="{1C5D5BF1-8AD5-4F1F-B621-D4C78323E902}">
      <dgm:prSet/>
      <dgm:spPr/>
      <dgm:t>
        <a:bodyPr/>
        <a:lstStyle/>
        <a:p>
          <a:endParaRPr lang="es-EC"/>
        </a:p>
      </dgm:t>
    </dgm:pt>
    <dgm:pt modelId="{64E10838-722A-46E9-9AC4-1CA8917DA4B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Promover proyectos productivos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72CDA-8CD0-4481-9BA6-782686C6BE21}" type="parTrans" cxnId="{1D6DDB4F-6EE3-4842-B9EC-4ADD90C97FF7}">
      <dgm:prSet/>
      <dgm:spPr/>
      <dgm:t>
        <a:bodyPr/>
        <a:lstStyle/>
        <a:p>
          <a:endParaRPr lang="es-EC"/>
        </a:p>
      </dgm:t>
    </dgm:pt>
    <dgm:pt modelId="{F30FE1C4-AEA0-47D9-B28D-6C8339BADD8C}" type="sibTrans" cxnId="{1D6DDB4F-6EE3-4842-B9EC-4ADD90C97FF7}">
      <dgm:prSet/>
      <dgm:spPr/>
      <dgm:t>
        <a:bodyPr/>
        <a:lstStyle/>
        <a:p>
          <a:endParaRPr lang="es-EC"/>
        </a:p>
      </dgm:t>
    </dgm:pt>
    <dgm:pt modelId="{8ACD8CF1-E91B-4313-9BB0-53CD94A8D0E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2015 obtuvo la calificación AA+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5BAC4-BDEC-40E5-8397-65BE06B45730}" type="parTrans" cxnId="{78E259E6-5CA7-4604-80A0-4AC8508F8545}">
      <dgm:prSet/>
      <dgm:spPr/>
      <dgm:t>
        <a:bodyPr/>
        <a:lstStyle/>
        <a:p>
          <a:endParaRPr lang="es-EC"/>
        </a:p>
      </dgm:t>
    </dgm:pt>
    <dgm:pt modelId="{01A52F9E-D292-4502-87DB-6DBCE73C41F0}" type="sibTrans" cxnId="{78E259E6-5CA7-4604-80A0-4AC8508F8545}">
      <dgm:prSet/>
      <dgm:spPr/>
      <dgm:t>
        <a:bodyPr/>
        <a:lstStyle/>
        <a:p>
          <a:endParaRPr lang="es-EC"/>
        </a:p>
      </dgm:t>
    </dgm:pt>
    <dgm:pt modelId="{2627A019-5009-4806-AB67-475F71E5F09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2008 paso hacer parte de la Banca Pública de Desarrollo del Ecuador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194A9-32C7-4561-969A-5A6B1D388C30}" type="parTrans" cxnId="{56583288-73E7-4E1F-9727-C3C40AFB114E}">
      <dgm:prSet/>
      <dgm:spPr/>
      <dgm:t>
        <a:bodyPr/>
        <a:lstStyle/>
        <a:p>
          <a:endParaRPr lang="es-EC"/>
        </a:p>
      </dgm:t>
    </dgm:pt>
    <dgm:pt modelId="{C494CFAC-0BFB-4919-AAAF-1806458BA2D3}" type="sibTrans" cxnId="{56583288-73E7-4E1F-9727-C3C40AFB114E}">
      <dgm:prSet/>
      <dgm:spPr/>
      <dgm:t>
        <a:bodyPr/>
        <a:lstStyle/>
        <a:p>
          <a:endParaRPr lang="es-EC"/>
        </a:p>
      </dgm:t>
    </dgm:pt>
    <dgm:pt modelId="{464FCAC1-0193-40C9-8EF0-A598EBE3C757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Impulsar el desarrollo de los sectores productivos y estratégicos del Ecuador, a través de múltiples servicios financieros y no financieros alineados a las políticas públicas.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A0716-2CCB-47A6-957C-653E54D3B823}" type="parTrans" cxnId="{18FC0071-57D0-4E5E-8AE2-FF7D84381BCB}">
      <dgm:prSet/>
      <dgm:spPr/>
      <dgm:t>
        <a:bodyPr/>
        <a:lstStyle/>
        <a:p>
          <a:endParaRPr lang="es-EC"/>
        </a:p>
      </dgm:t>
    </dgm:pt>
    <dgm:pt modelId="{C141C49C-BE72-4600-9BE7-2457134C6A56}" type="sibTrans" cxnId="{18FC0071-57D0-4E5E-8AE2-FF7D84381BCB}">
      <dgm:prSet/>
      <dgm:spPr/>
      <dgm:t>
        <a:bodyPr/>
        <a:lstStyle/>
        <a:p>
          <a:endParaRPr lang="es-EC"/>
        </a:p>
      </dgm:t>
    </dgm:pt>
    <dgm:pt modelId="{0B099E14-534A-44F0-B2C6-F91BB60F7B7C}" type="pres">
      <dgm:prSet presAssocID="{F850150E-8AD2-479E-BB67-3DECCBC3E2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8A4008-59FD-4271-A23B-F1DFA0BA19D0}" type="pres">
      <dgm:prSet presAssocID="{108CCE31-5B7C-46DF-BB30-B81263FBCA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C278E4-E9FC-4BCB-9EEF-EB69CCC65459}" type="pres">
      <dgm:prSet presAssocID="{FEE5D773-2FF3-405F-8206-49EA16E4D053}" presName="sibTrans" presStyleCnt="0"/>
      <dgm:spPr/>
    </dgm:pt>
    <dgm:pt modelId="{D09A1E09-6763-44B8-94A8-47DA496453F7}" type="pres">
      <dgm:prSet presAssocID="{64E10838-722A-46E9-9AC4-1CA8917DA4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3C4BE5-CDEA-440E-AF36-927F8BFB466E}" type="pres">
      <dgm:prSet presAssocID="{F30FE1C4-AEA0-47D9-B28D-6C8339BADD8C}" presName="sibTrans" presStyleCnt="0"/>
      <dgm:spPr/>
    </dgm:pt>
    <dgm:pt modelId="{F930AB96-9FBB-43B7-8E05-1E28D0EF1210}" type="pres">
      <dgm:prSet presAssocID="{2627A019-5009-4806-AB67-475F71E5F0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DC0DB6-1F66-473E-8B65-AAFA69D3D70F}" type="pres">
      <dgm:prSet presAssocID="{C494CFAC-0BFB-4919-AAAF-1806458BA2D3}" presName="sibTrans" presStyleCnt="0"/>
      <dgm:spPr/>
    </dgm:pt>
    <dgm:pt modelId="{CC66AC0B-4E8E-4BE4-B9BF-BE2284795AFA}" type="pres">
      <dgm:prSet presAssocID="{8ACD8CF1-E91B-4313-9BB0-53CD94A8D0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258D3-D79F-4931-AEC9-D5D8900D17A9}" type="pres">
      <dgm:prSet presAssocID="{01A52F9E-D292-4502-87DB-6DBCE73C41F0}" presName="sibTrans" presStyleCnt="0"/>
      <dgm:spPr/>
    </dgm:pt>
    <dgm:pt modelId="{DB41C853-89F5-4963-AE0D-8CAB48A5E40F}" type="pres">
      <dgm:prSet presAssocID="{464FCAC1-0193-40C9-8EF0-A598EBE3C757}" presName="node" presStyleLbl="node1" presStyleIdx="4" presStyleCnt="5" custScaleX="2130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D2063F-6777-4186-B9C2-248DA24420F4}" type="presOf" srcId="{2627A019-5009-4806-AB67-475F71E5F09A}" destId="{F930AB96-9FBB-43B7-8E05-1E28D0EF1210}" srcOrd="0" destOrd="0" presId="urn:microsoft.com/office/officeart/2005/8/layout/default"/>
    <dgm:cxn modelId="{1C5D5BF1-8AD5-4F1F-B621-D4C78323E902}" srcId="{F850150E-8AD2-479E-BB67-3DECCBC3E2BB}" destId="{108CCE31-5B7C-46DF-BB30-B81263FBCA9B}" srcOrd="0" destOrd="0" parTransId="{82AFBD6F-F2D5-446E-9890-646D89D52A27}" sibTransId="{FEE5D773-2FF3-405F-8206-49EA16E4D053}"/>
    <dgm:cxn modelId="{76C5B67C-1F4A-4D27-8347-584F3E1CC5C7}" type="presOf" srcId="{108CCE31-5B7C-46DF-BB30-B81263FBCA9B}" destId="{068A4008-59FD-4271-A23B-F1DFA0BA19D0}" srcOrd="0" destOrd="0" presId="urn:microsoft.com/office/officeart/2005/8/layout/default"/>
    <dgm:cxn modelId="{78E259E6-5CA7-4604-80A0-4AC8508F8545}" srcId="{F850150E-8AD2-479E-BB67-3DECCBC3E2BB}" destId="{8ACD8CF1-E91B-4313-9BB0-53CD94A8D0E9}" srcOrd="3" destOrd="0" parTransId="{BF65BAC4-BDEC-40E5-8397-65BE06B45730}" sibTransId="{01A52F9E-D292-4502-87DB-6DBCE73C41F0}"/>
    <dgm:cxn modelId="{56583288-73E7-4E1F-9727-C3C40AFB114E}" srcId="{F850150E-8AD2-479E-BB67-3DECCBC3E2BB}" destId="{2627A019-5009-4806-AB67-475F71E5F09A}" srcOrd="2" destOrd="0" parTransId="{046194A9-32C7-4561-969A-5A6B1D388C30}" sibTransId="{C494CFAC-0BFB-4919-AAAF-1806458BA2D3}"/>
    <dgm:cxn modelId="{3A47D703-0180-43D4-95FA-10B0A786806F}" type="presOf" srcId="{464FCAC1-0193-40C9-8EF0-A598EBE3C757}" destId="{DB41C853-89F5-4963-AE0D-8CAB48A5E40F}" srcOrd="0" destOrd="0" presId="urn:microsoft.com/office/officeart/2005/8/layout/default"/>
    <dgm:cxn modelId="{BDD693E5-7563-45DF-939A-27971BDA8230}" type="presOf" srcId="{64E10838-722A-46E9-9AC4-1CA8917DA4B1}" destId="{D09A1E09-6763-44B8-94A8-47DA496453F7}" srcOrd="0" destOrd="0" presId="urn:microsoft.com/office/officeart/2005/8/layout/default"/>
    <dgm:cxn modelId="{18FC0071-57D0-4E5E-8AE2-FF7D84381BCB}" srcId="{F850150E-8AD2-479E-BB67-3DECCBC3E2BB}" destId="{464FCAC1-0193-40C9-8EF0-A598EBE3C757}" srcOrd="4" destOrd="0" parTransId="{B41A0716-2CCB-47A6-957C-653E54D3B823}" sibTransId="{C141C49C-BE72-4600-9BE7-2457134C6A56}"/>
    <dgm:cxn modelId="{F1CBD28B-7583-4112-AC32-A0FE3B7A01EE}" type="presOf" srcId="{F850150E-8AD2-479E-BB67-3DECCBC3E2BB}" destId="{0B099E14-534A-44F0-B2C6-F91BB60F7B7C}" srcOrd="0" destOrd="0" presId="urn:microsoft.com/office/officeart/2005/8/layout/default"/>
    <dgm:cxn modelId="{197EF682-0D5F-4FC4-8F32-820F0E6410AD}" type="presOf" srcId="{8ACD8CF1-E91B-4313-9BB0-53CD94A8D0E9}" destId="{CC66AC0B-4E8E-4BE4-B9BF-BE2284795AFA}" srcOrd="0" destOrd="0" presId="urn:microsoft.com/office/officeart/2005/8/layout/default"/>
    <dgm:cxn modelId="{1D6DDB4F-6EE3-4842-B9EC-4ADD90C97FF7}" srcId="{F850150E-8AD2-479E-BB67-3DECCBC3E2BB}" destId="{64E10838-722A-46E9-9AC4-1CA8917DA4B1}" srcOrd="1" destOrd="0" parTransId="{E3C72CDA-8CD0-4481-9BA6-782686C6BE21}" sibTransId="{F30FE1C4-AEA0-47D9-B28D-6C8339BADD8C}"/>
    <dgm:cxn modelId="{41160B14-A0CA-4CAF-A760-D659E53FE4A0}" type="presParOf" srcId="{0B099E14-534A-44F0-B2C6-F91BB60F7B7C}" destId="{068A4008-59FD-4271-A23B-F1DFA0BA19D0}" srcOrd="0" destOrd="0" presId="urn:microsoft.com/office/officeart/2005/8/layout/default"/>
    <dgm:cxn modelId="{01C11F71-9D33-4E4E-B970-D6A80DDED980}" type="presParOf" srcId="{0B099E14-534A-44F0-B2C6-F91BB60F7B7C}" destId="{F8C278E4-E9FC-4BCB-9EEF-EB69CCC65459}" srcOrd="1" destOrd="0" presId="urn:microsoft.com/office/officeart/2005/8/layout/default"/>
    <dgm:cxn modelId="{0EAC2BEA-119E-4764-B739-82D110629310}" type="presParOf" srcId="{0B099E14-534A-44F0-B2C6-F91BB60F7B7C}" destId="{D09A1E09-6763-44B8-94A8-47DA496453F7}" srcOrd="2" destOrd="0" presId="urn:microsoft.com/office/officeart/2005/8/layout/default"/>
    <dgm:cxn modelId="{D1F7246B-A338-4D5B-BF0A-D0A15DA7F05C}" type="presParOf" srcId="{0B099E14-534A-44F0-B2C6-F91BB60F7B7C}" destId="{623C4BE5-CDEA-440E-AF36-927F8BFB466E}" srcOrd="3" destOrd="0" presId="urn:microsoft.com/office/officeart/2005/8/layout/default"/>
    <dgm:cxn modelId="{4E4842C7-1601-42DB-9943-D518541B4EA3}" type="presParOf" srcId="{0B099E14-534A-44F0-B2C6-F91BB60F7B7C}" destId="{F930AB96-9FBB-43B7-8E05-1E28D0EF1210}" srcOrd="4" destOrd="0" presId="urn:microsoft.com/office/officeart/2005/8/layout/default"/>
    <dgm:cxn modelId="{FABB98E6-1B97-471E-8C81-139430922488}" type="presParOf" srcId="{0B099E14-534A-44F0-B2C6-F91BB60F7B7C}" destId="{E1DC0DB6-1F66-473E-8B65-AAFA69D3D70F}" srcOrd="5" destOrd="0" presId="urn:microsoft.com/office/officeart/2005/8/layout/default"/>
    <dgm:cxn modelId="{9A5FEB3C-BE87-45F3-83B4-7D1104B6FC76}" type="presParOf" srcId="{0B099E14-534A-44F0-B2C6-F91BB60F7B7C}" destId="{CC66AC0B-4E8E-4BE4-B9BF-BE2284795AFA}" srcOrd="6" destOrd="0" presId="urn:microsoft.com/office/officeart/2005/8/layout/default"/>
    <dgm:cxn modelId="{928AC65F-613E-4422-B764-49A9757C9E9C}" type="presParOf" srcId="{0B099E14-534A-44F0-B2C6-F91BB60F7B7C}" destId="{2FF258D3-D79F-4931-AEC9-D5D8900D17A9}" srcOrd="7" destOrd="0" presId="urn:microsoft.com/office/officeart/2005/8/layout/default"/>
    <dgm:cxn modelId="{EDA8C2D1-8321-479D-8BAE-E81A6A286C38}" type="presParOf" srcId="{0B099E14-534A-44F0-B2C6-F91BB60F7B7C}" destId="{DB41C853-89F5-4963-AE0D-8CAB48A5E4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5671A6-F692-4020-965F-B2B1337AB2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4260A82-946B-4002-A547-BB1D0AEB8FD5}">
      <dgm:prSet phldrT="[Texto]"/>
      <dgm:spPr>
        <a:solidFill>
          <a:srgbClr val="0066CC"/>
        </a:solidFill>
      </dgm:spPr>
      <dgm:t>
        <a:bodyPr/>
        <a:lstStyle/>
        <a:p>
          <a:r>
            <a:rPr lang="es-EC" dirty="0" smtClean="0"/>
            <a:t>Legalmente establecida y supervisadas por la Superintendencia de Compañías, Valores y Seguros</a:t>
          </a:r>
          <a:endParaRPr lang="es-EC" dirty="0"/>
        </a:p>
      </dgm:t>
    </dgm:pt>
    <dgm:pt modelId="{EECAB32B-5FDE-4B99-8072-89AF2DC857FF}" type="parTrans" cxnId="{87132C57-0FD5-4A8D-870A-7BCAE1A43165}">
      <dgm:prSet/>
      <dgm:spPr/>
      <dgm:t>
        <a:bodyPr/>
        <a:lstStyle/>
        <a:p>
          <a:endParaRPr lang="es-EC"/>
        </a:p>
      </dgm:t>
    </dgm:pt>
    <dgm:pt modelId="{DD590E0F-CEA5-4E27-A084-D240DC18C1DC}" type="sibTrans" cxnId="{87132C57-0FD5-4A8D-870A-7BCAE1A43165}">
      <dgm:prSet/>
      <dgm:spPr/>
      <dgm:t>
        <a:bodyPr/>
        <a:lstStyle/>
        <a:p>
          <a:endParaRPr lang="es-EC"/>
        </a:p>
      </dgm:t>
    </dgm:pt>
    <dgm:pt modelId="{5D11D494-CA5A-4F1A-BA25-6008621C63D4}">
      <dgm:prSet phldrT="[Texto]"/>
      <dgm:spPr>
        <a:solidFill>
          <a:srgbClr val="76D6E0"/>
        </a:solidFill>
      </dgm:spPr>
      <dgm:t>
        <a:bodyPr/>
        <a:lstStyle/>
        <a:p>
          <a:r>
            <a:rPr lang="es-EC" dirty="0" smtClean="0"/>
            <a:t>Banco de Guayaquil</a:t>
          </a:r>
          <a:endParaRPr lang="es-EC" dirty="0"/>
        </a:p>
      </dgm:t>
    </dgm:pt>
    <dgm:pt modelId="{2690CB1B-4122-4226-B292-D520DF9A2E2D}" type="parTrans" cxnId="{CB65389C-B417-4792-AF35-75589C94685F}">
      <dgm:prSet/>
      <dgm:spPr/>
      <dgm:t>
        <a:bodyPr/>
        <a:lstStyle/>
        <a:p>
          <a:endParaRPr lang="es-EC"/>
        </a:p>
      </dgm:t>
    </dgm:pt>
    <dgm:pt modelId="{A19ECB38-18DD-465C-828A-D44E31756D06}" type="sibTrans" cxnId="{CB65389C-B417-4792-AF35-75589C94685F}">
      <dgm:prSet/>
      <dgm:spPr/>
      <dgm:t>
        <a:bodyPr/>
        <a:lstStyle/>
        <a:p>
          <a:endParaRPr lang="es-EC"/>
        </a:p>
      </dgm:t>
    </dgm:pt>
    <dgm:pt modelId="{A3B2E0BD-2AD5-44A4-A046-7794CD8D9ED2}">
      <dgm:prSet phldrT="[Texto]"/>
      <dgm:spPr>
        <a:solidFill>
          <a:srgbClr val="76D6E0"/>
        </a:solidFill>
      </dgm:spPr>
      <dgm:t>
        <a:bodyPr/>
        <a:lstStyle/>
        <a:p>
          <a:r>
            <a:rPr lang="es-EC" dirty="0" smtClean="0"/>
            <a:t>Banco del Austro</a:t>
          </a:r>
          <a:endParaRPr lang="es-EC" dirty="0"/>
        </a:p>
      </dgm:t>
    </dgm:pt>
    <dgm:pt modelId="{FB9637D9-DA39-46E1-8DF6-03EF9D094636}" type="parTrans" cxnId="{C71DF7FD-B380-4685-873C-2F29D5700B30}">
      <dgm:prSet/>
      <dgm:spPr/>
      <dgm:t>
        <a:bodyPr/>
        <a:lstStyle/>
        <a:p>
          <a:endParaRPr lang="es-EC"/>
        </a:p>
      </dgm:t>
    </dgm:pt>
    <dgm:pt modelId="{09CD0A55-61DB-4C2A-A567-4EB423D5FAC3}" type="sibTrans" cxnId="{C71DF7FD-B380-4685-873C-2F29D5700B30}">
      <dgm:prSet/>
      <dgm:spPr/>
      <dgm:t>
        <a:bodyPr/>
        <a:lstStyle/>
        <a:p>
          <a:endParaRPr lang="es-EC"/>
        </a:p>
      </dgm:t>
    </dgm:pt>
    <dgm:pt modelId="{B865067B-FA30-4A99-A021-BF8977698A90}">
      <dgm:prSet phldrT="[Texto]"/>
      <dgm:spPr>
        <a:solidFill>
          <a:srgbClr val="76D6E0"/>
        </a:solidFill>
      </dgm:spPr>
      <dgm:t>
        <a:bodyPr/>
        <a:lstStyle/>
        <a:p>
          <a:r>
            <a:rPr lang="es-EC" dirty="0" smtClean="0"/>
            <a:t>Banco del Pichincha</a:t>
          </a:r>
          <a:endParaRPr lang="es-EC" dirty="0"/>
        </a:p>
      </dgm:t>
    </dgm:pt>
    <dgm:pt modelId="{828517EB-B3F5-43F5-84F6-82493EF525FF}" type="parTrans" cxnId="{464E56A0-1AB3-46D2-9263-A4EF11397E5A}">
      <dgm:prSet/>
      <dgm:spPr/>
      <dgm:t>
        <a:bodyPr/>
        <a:lstStyle/>
        <a:p>
          <a:endParaRPr lang="es-EC"/>
        </a:p>
      </dgm:t>
    </dgm:pt>
    <dgm:pt modelId="{CB42093E-F22D-4E1A-8A4E-FB48C7146C92}" type="sibTrans" cxnId="{464E56A0-1AB3-46D2-9263-A4EF11397E5A}">
      <dgm:prSet/>
      <dgm:spPr/>
      <dgm:t>
        <a:bodyPr/>
        <a:lstStyle/>
        <a:p>
          <a:endParaRPr lang="es-EC"/>
        </a:p>
      </dgm:t>
    </dgm:pt>
    <dgm:pt modelId="{088CAB3B-3171-4E8E-9D99-B25BB1288EBB}" type="pres">
      <dgm:prSet presAssocID="{6A5671A6-F692-4020-965F-B2B1337AB2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9E0F32-849C-47C4-B2C9-059FCB52B5C1}" type="pres">
      <dgm:prSet presAssocID="{C4260A82-946B-4002-A547-BB1D0AEB8FD5}" presName="roof" presStyleLbl="dkBgShp" presStyleIdx="0" presStyleCnt="2"/>
      <dgm:spPr/>
      <dgm:t>
        <a:bodyPr/>
        <a:lstStyle/>
        <a:p>
          <a:endParaRPr lang="es-EC"/>
        </a:p>
      </dgm:t>
    </dgm:pt>
    <dgm:pt modelId="{20C1B68E-5819-41D1-BC5C-7CF0AC19173A}" type="pres">
      <dgm:prSet presAssocID="{C4260A82-946B-4002-A547-BB1D0AEB8FD5}" presName="pillars" presStyleCnt="0"/>
      <dgm:spPr/>
    </dgm:pt>
    <dgm:pt modelId="{69091BA1-A9F0-4EF5-863F-17C40FFD33EF}" type="pres">
      <dgm:prSet presAssocID="{C4260A82-946B-4002-A547-BB1D0AEB8FD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ED6C7-EDF4-45FA-914E-5D360619F23E}" type="pres">
      <dgm:prSet presAssocID="{A3B2E0BD-2AD5-44A4-A046-7794CD8D9ED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0BD22-6EC5-4F3D-B001-3FAD3145CF90}" type="pres">
      <dgm:prSet presAssocID="{B865067B-FA30-4A99-A021-BF8977698A9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7365A7-6B43-4174-B120-949336B293B9}" type="pres">
      <dgm:prSet presAssocID="{C4260A82-946B-4002-A547-BB1D0AEB8FD5}" presName="base" presStyleLbl="dkBgShp" presStyleIdx="1" presStyleCnt="2"/>
      <dgm:spPr>
        <a:solidFill>
          <a:srgbClr val="0066CC"/>
        </a:solidFill>
      </dgm:spPr>
    </dgm:pt>
  </dgm:ptLst>
  <dgm:cxnLst>
    <dgm:cxn modelId="{5C03FBF2-55CF-4823-A534-79DAFBD1C8EC}" type="presOf" srcId="{6A5671A6-F692-4020-965F-B2B1337AB215}" destId="{088CAB3B-3171-4E8E-9D99-B25BB1288EBB}" srcOrd="0" destOrd="0" presId="urn:microsoft.com/office/officeart/2005/8/layout/hList3"/>
    <dgm:cxn modelId="{464E56A0-1AB3-46D2-9263-A4EF11397E5A}" srcId="{C4260A82-946B-4002-A547-BB1D0AEB8FD5}" destId="{B865067B-FA30-4A99-A021-BF8977698A90}" srcOrd="2" destOrd="0" parTransId="{828517EB-B3F5-43F5-84F6-82493EF525FF}" sibTransId="{CB42093E-F22D-4E1A-8A4E-FB48C7146C92}"/>
    <dgm:cxn modelId="{C71DF7FD-B380-4685-873C-2F29D5700B30}" srcId="{C4260A82-946B-4002-A547-BB1D0AEB8FD5}" destId="{A3B2E0BD-2AD5-44A4-A046-7794CD8D9ED2}" srcOrd="1" destOrd="0" parTransId="{FB9637D9-DA39-46E1-8DF6-03EF9D094636}" sibTransId="{09CD0A55-61DB-4C2A-A567-4EB423D5FAC3}"/>
    <dgm:cxn modelId="{C7CC0147-4F3D-4011-833F-855D06F03153}" type="presOf" srcId="{B865067B-FA30-4A99-A021-BF8977698A90}" destId="{4570BD22-6EC5-4F3D-B001-3FAD3145CF90}" srcOrd="0" destOrd="0" presId="urn:microsoft.com/office/officeart/2005/8/layout/hList3"/>
    <dgm:cxn modelId="{464C7FC8-F421-4FB9-BE18-2C3BF8A32A30}" type="presOf" srcId="{A3B2E0BD-2AD5-44A4-A046-7794CD8D9ED2}" destId="{253ED6C7-EDF4-45FA-914E-5D360619F23E}" srcOrd="0" destOrd="0" presId="urn:microsoft.com/office/officeart/2005/8/layout/hList3"/>
    <dgm:cxn modelId="{06354A4F-FEED-41B6-998C-924B1D9967F5}" type="presOf" srcId="{C4260A82-946B-4002-A547-BB1D0AEB8FD5}" destId="{BC9E0F32-849C-47C4-B2C9-059FCB52B5C1}" srcOrd="0" destOrd="0" presId="urn:microsoft.com/office/officeart/2005/8/layout/hList3"/>
    <dgm:cxn modelId="{CB65389C-B417-4792-AF35-75589C94685F}" srcId="{C4260A82-946B-4002-A547-BB1D0AEB8FD5}" destId="{5D11D494-CA5A-4F1A-BA25-6008621C63D4}" srcOrd="0" destOrd="0" parTransId="{2690CB1B-4122-4226-B292-D520DF9A2E2D}" sibTransId="{A19ECB38-18DD-465C-828A-D44E31756D06}"/>
    <dgm:cxn modelId="{1702C24F-AE63-47CB-BC2D-CA7346FC9A3D}" type="presOf" srcId="{5D11D494-CA5A-4F1A-BA25-6008621C63D4}" destId="{69091BA1-A9F0-4EF5-863F-17C40FFD33EF}" srcOrd="0" destOrd="0" presId="urn:microsoft.com/office/officeart/2005/8/layout/hList3"/>
    <dgm:cxn modelId="{87132C57-0FD5-4A8D-870A-7BCAE1A43165}" srcId="{6A5671A6-F692-4020-965F-B2B1337AB215}" destId="{C4260A82-946B-4002-A547-BB1D0AEB8FD5}" srcOrd="0" destOrd="0" parTransId="{EECAB32B-5FDE-4B99-8072-89AF2DC857FF}" sibTransId="{DD590E0F-CEA5-4E27-A084-D240DC18C1DC}"/>
    <dgm:cxn modelId="{40BDF369-6128-47B1-AD38-E9E9421F6E29}" type="presParOf" srcId="{088CAB3B-3171-4E8E-9D99-B25BB1288EBB}" destId="{BC9E0F32-849C-47C4-B2C9-059FCB52B5C1}" srcOrd="0" destOrd="0" presId="urn:microsoft.com/office/officeart/2005/8/layout/hList3"/>
    <dgm:cxn modelId="{EFE2D814-3C31-449D-ADBC-5259F68CA83E}" type="presParOf" srcId="{088CAB3B-3171-4E8E-9D99-B25BB1288EBB}" destId="{20C1B68E-5819-41D1-BC5C-7CF0AC19173A}" srcOrd="1" destOrd="0" presId="urn:microsoft.com/office/officeart/2005/8/layout/hList3"/>
    <dgm:cxn modelId="{1FD28195-09D7-45EA-9F79-7C3187F97BFF}" type="presParOf" srcId="{20C1B68E-5819-41D1-BC5C-7CF0AC19173A}" destId="{69091BA1-A9F0-4EF5-863F-17C40FFD33EF}" srcOrd="0" destOrd="0" presId="urn:microsoft.com/office/officeart/2005/8/layout/hList3"/>
    <dgm:cxn modelId="{3BBC328A-D9FC-4BB0-BC7E-7F9843241571}" type="presParOf" srcId="{20C1B68E-5819-41D1-BC5C-7CF0AC19173A}" destId="{253ED6C7-EDF4-45FA-914E-5D360619F23E}" srcOrd="1" destOrd="0" presId="urn:microsoft.com/office/officeart/2005/8/layout/hList3"/>
    <dgm:cxn modelId="{9ECFCA68-DE00-43B9-B16F-FE68039E8FC1}" type="presParOf" srcId="{20C1B68E-5819-41D1-BC5C-7CF0AC19173A}" destId="{4570BD22-6EC5-4F3D-B001-3FAD3145CF90}" srcOrd="2" destOrd="0" presId="urn:microsoft.com/office/officeart/2005/8/layout/hList3"/>
    <dgm:cxn modelId="{8E8D8EA4-96F9-4039-A7E2-F9A9B21614BE}" type="presParOf" srcId="{088CAB3B-3171-4E8E-9D99-B25BB1288EBB}" destId="{6C7365A7-6B43-4174-B120-949336B293B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AD169F-A9CF-46C7-94B5-DE449E3E6D0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0B1A480-7129-4A60-B504-A575D57B740B}">
      <dgm:prSet phldrT="[Texto]"/>
      <dgm:spPr>
        <a:solidFill>
          <a:srgbClr val="3366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595CD-634E-4ABB-9348-07AF440BAE39}" type="parTrans" cxnId="{E9E454C5-6CAC-413B-BF26-B9287A697B2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FFE91-B66C-4B04-95D6-66F798BDC3A8}" type="sibTrans" cxnId="{E9E454C5-6CAC-413B-BF26-B9287A697B2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93E57-2F57-4C89-BF64-4E4B524609F9}">
      <dgm:prSet phldrT="[Texto]"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Mejores términos de negociación.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92253-EAEF-456A-A9D7-42B5B753F8A3}" type="parTrans" cxnId="{536BD547-6BD0-4AC5-8EF0-02CBBB22285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204EE-D598-4A52-BB36-5A0104024DE4}" type="sibTrans" cxnId="{536BD547-6BD0-4AC5-8EF0-02CBBB22285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69296-9376-43EC-BEAA-9EF710CD3A92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Desventajas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4F26A-16AB-492F-835B-FE77198EDE31}" type="parTrans" cxnId="{A9A2F156-5C3F-4773-90AB-6EE2B516B04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2F0D9-3264-4420-9D38-1305A2A7D7F1}" type="sibTrans" cxnId="{A9A2F156-5C3F-4773-90AB-6EE2B516B04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FD72E-266D-4C41-863F-64507FD247CE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Presentación y análisis de proyectos de inversión.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7C6ED-D413-459A-BDE1-BDB387541308}" type="parTrans" cxnId="{47AE8180-8C99-499E-BCAA-E8CB31DB206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95D06-1D3F-4F9E-97D2-8C6DB440B630}" type="sibTrans" cxnId="{47AE8180-8C99-499E-BCAA-E8CB31DB206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23248-9AF5-46CB-A4E9-B10C61A1814A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Mejores tasas y formas de pago.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F3341-2A80-4EE6-9B49-B958FDBAE81B}" type="parTrans" cxnId="{C2B13EE6-690F-4D1C-A9AC-F1C2FD0973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88D14-5097-4DB8-9C82-5B6483A0D9FF}" type="sibTrans" cxnId="{C2B13EE6-690F-4D1C-A9AC-F1C2FD0973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00CC0-6AB4-4D40-80E2-F705E5F18975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Promueven la inversión local.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204DE-39B3-4C74-870A-158E95CB75A1}" type="parTrans" cxnId="{D0C10FF3-E5EA-41F8-9230-A29DA70DD78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83545-2B17-42AC-B0FD-0BBD07B7B8A7}" type="sibTrans" cxnId="{D0C10FF3-E5EA-41F8-9230-A29DA70DD78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C9351-77C0-4035-9B38-97D1F0A79AB9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requisitos.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54CA2-9837-4506-9AB2-30232E9A347B}" type="parTrans" cxnId="{362C3057-AD34-4828-ACA9-AD3EC4FE99F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CA53A-6782-461A-BE06-68412BF76647}" type="sibTrans" cxnId="{362C3057-AD34-4828-ACA9-AD3EC4FE99F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62DB9-1AAD-4803-A101-12F5A0A793FA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necesita garantías.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C4A7C-06E6-4A13-ACC0-B77771B251B5}" type="parTrans" cxnId="{964977E6-2184-47A4-A08B-ED043D70D82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3A191-2110-469F-B36B-CEB8BC490587}" type="sibTrans" cxnId="{964977E6-2184-47A4-A08B-ED043D70D82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CA73-3F0A-44B4-9D7F-7728B02431C6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Llega a más agricultores a nivel nacional.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FB8F7-DE0E-4C05-B6DF-4231BFCB5A4F}" type="parTrans" cxnId="{611671D7-5CD4-4E3C-922C-798FDE2681A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E0CEA-E70A-4048-8598-7716FB2EAEB9}" type="sibTrans" cxnId="{611671D7-5CD4-4E3C-922C-798FDE2681A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0FF51-4DA1-4E26-96A5-6A671CC71AA3}">
      <dgm:prSet/>
      <dgm:spPr>
        <a:solidFill>
          <a:srgbClr val="7BB37B">
            <a:alpha val="90000"/>
          </a:srgb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Asistencia técnica o capacitación.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3BFFC-5481-4AD3-A0B2-F33326065AA8}" type="parTrans" cxnId="{A6D257C9-B160-4984-92D2-FAED8F8C5F5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A2F10-FF3C-4C08-9068-7C8B4C393193}" type="sibTrans" cxnId="{A6D257C9-B160-4984-92D2-FAED8F8C5F5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7E72C-FA35-47C9-94DE-4CB6F5252211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análisis del proyecto para verificar su contribución social.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2FD3D-65D9-4F28-9473-E165DF266DAF}" type="parTrans" cxnId="{705679D5-A8E6-44FA-B5E5-415CF0E9F5B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1116C-5338-4B74-B9EE-BE387A6FEF01}" type="sibTrans" cxnId="{705679D5-A8E6-44FA-B5E5-415CF0E9F5B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1A4C4-0BF3-4246-AFEB-FC535DD4BE7C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Tiempo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espera en el análisis del proyecto.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049F3-E9B9-4477-8C74-B24697B1887D}" type="parTrans" cxnId="{497264D3-4338-41E9-851F-652BC1707469}">
      <dgm:prSet/>
      <dgm:spPr/>
      <dgm:t>
        <a:bodyPr/>
        <a:lstStyle/>
        <a:p>
          <a:endParaRPr lang="es-EC"/>
        </a:p>
      </dgm:t>
    </dgm:pt>
    <dgm:pt modelId="{C9CD56FA-C431-4BCE-891D-7D76696A2528}" type="sibTrans" cxnId="{497264D3-4338-41E9-851F-652BC1707469}">
      <dgm:prSet/>
      <dgm:spPr/>
      <dgm:t>
        <a:bodyPr/>
        <a:lstStyle/>
        <a:p>
          <a:endParaRPr lang="es-EC"/>
        </a:p>
      </dgm:t>
    </dgm:pt>
    <dgm:pt modelId="{60D52C10-D6CF-452A-817A-69B8FC921B3A}" type="pres">
      <dgm:prSet presAssocID="{6AAD169F-A9CF-46C7-94B5-DE449E3E6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12B114-4028-46C9-BCE6-80932F42B7EF}" type="pres">
      <dgm:prSet presAssocID="{F0B1A480-7129-4A60-B504-A575D57B740B}" presName="composite" presStyleCnt="0"/>
      <dgm:spPr/>
    </dgm:pt>
    <dgm:pt modelId="{B5295F3A-3B66-4630-945B-7193244927DD}" type="pres">
      <dgm:prSet presAssocID="{F0B1A480-7129-4A60-B504-A575D57B740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1F9C4-3EAF-4BA9-8031-7F77188F1C00}" type="pres">
      <dgm:prSet presAssocID="{F0B1A480-7129-4A60-B504-A575D57B740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8B30F3-5D6C-4F2D-B488-9DBA06434202}" type="pres">
      <dgm:prSet presAssocID="{F28FFE91-B66C-4B04-95D6-66F798BDC3A8}" presName="space" presStyleCnt="0"/>
      <dgm:spPr/>
    </dgm:pt>
    <dgm:pt modelId="{3AC36724-C6DD-4EFD-99BC-B500B1DF6AE5}" type="pres">
      <dgm:prSet presAssocID="{9B669296-9376-43EC-BEAA-9EF710CD3A92}" presName="composite" presStyleCnt="0"/>
      <dgm:spPr/>
    </dgm:pt>
    <dgm:pt modelId="{798D7230-B3AE-481B-AF4C-F92A6921F6E7}" type="pres">
      <dgm:prSet presAssocID="{9B669296-9376-43EC-BEAA-9EF710CD3A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B43F6-AE73-48B8-94F6-27D02BF00A41}" type="pres">
      <dgm:prSet presAssocID="{9B669296-9376-43EC-BEAA-9EF710CD3A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825445-2D79-4E58-BD50-BBD3DC4D88E5}" type="presOf" srcId="{069C9351-77C0-4035-9B38-97D1F0A79AB9}" destId="{42A1F9C4-3EAF-4BA9-8031-7F77188F1C00}" srcOrd="0" destOrd="3" presId="urn:microsoft.com/office/officeart/2005/8/layout/hList1"/>
    <dgm:cxn modelId="{C805ED7B-3472-4050-B8EF-3CA73FE7F7E5}" type="presOf" srcId="{F0B1A480-7129-4A60-B504-A575D57B740B}" destId="{B5295F3A-3B66-4630-945B-7193244927DD}" srcOrd="0" destOrd="0" presId="urn:microsoft.com/office/officeart/2005/8/layout/hList1"/>
    <dgm:cxn modelId="{D0C10FF3-E5EA-41F8-9230-A29DA70DD78E}" srcId="{F0B1A480-7129-4A60-B504-A575D57B740B}" destId="{83300CC0-6AB4-4D40-80E2-F705E5F18975}" srcOrd="2" destOrd="0" parTransId="{46C204DE-39B3-4C74-870A-158E95CB75A1}" sibTransId="{70183545-2B17-42AC-B0FD-0BBD07B7B8A7}"/>
    <dgm:cxn modelId="{536BD547-6BD0-4AC5-8EF0-02CBBB222854}" srcId="{F0B1A480-7129-4A60-B504-A575D57B740B}" destId="{9F293E57-2F57-4C89-BF64-4E4B524609F9}" srcOrd="0" destOrd="0" parTransId="{E9192253-EAEF-456A-A9D7-42B5B753F8A3}" sibTransId="{0E0204EE-D598-4A52-BB36-5A0104024DE4}"/>
    <dgm:cxn modelId="{9E4342C2-47D8-477D-8371-EABD9F78FC19}" type="presOf" srcId="{9F293E57-2F57-4C89-BF64-4E4B524609F9}" destId="{42A1F9C4-3EAF-4BA9-8031-7F77188F1C00}" srcOrd="0" destOrd="0" presId="urn:microsoft.com/office/officeart/2005/8/layout/hList1"/>
    <dgm:cxn modelId="{37301CBB-926E-4163-8F18-BB46A2A4D55A}" type="presOf" srcId="{CC60CA73-3F0A-44B4-9D7F-7728B02431C6}" destId="{42A1F9C4-3EAF-4BA9-8031-7F77188F1C00}" srcOrd="0" destOrd="5" presId="urn:microsoft.com/office/officeart/2005/8/layout/hList1"/>
    <dgm:cxn modelId="{497264D3-4338-41E9-851F-652BC1707469}" srcId="{9B669296-9376-43EC-BEAA-9EF710CD3A92}" destId="{BC11A4C4-0BF3-4246-AFEB-FC535DD4BE7C}" srcOrd="1" destOrd="0" parTransId="{671049F3-E9B9-4477-8C74-B24697B1887D}" sibTransId="{C9CD56FA-C431-4BCE-891D-7D76696A2528}"/>
    <dgm:cxn modelId="{A6D257C9-B160-4984-92D2-FAED8F8C5F50}" srcId="{F0B1A480-7129-4A60-B504-A575D57B740B}" destId="{DFD0FF51-4DA1-4E26-96A5-6A671CC71AA3}" srcOrd="6" destOrd="0" parTransId="{8EF3BFFC-5481-4AD3-A0B2-F33326065AA8}" sibTransId="{EA7A2F10-FF3C-4C08-9068-7C8B4C393193}"/>
    <dgm:cxn modelId="{1A672DF2-6645-4EAB-9529-6FFE3920C191}" type="presOf" srcId="{9B669296-9376-43EC-BEAA-9EF710CD3A92}" destId="{798D7230-B3AE-481B-AF4C-F92A6921F6E7}" srcOrd="0" destOrd="0" presId="urn:microsoft.com/office/officeart/2005/8/layout/hList1"/>
    <dgm:cxn modelId="{6381551F-749A-4C4B-A2C4-0CCAB56F9607}" type="presOf" srcId="{6AAD169F-A9CF-46C7-94B5-DE449E3E6D0A}" destId="{60D52C10-D6CF-452A-817A-69B8FC921B3A}" srcOrd="0" destOrd="0" presId="urn:microsoft.com/office/officeart/2005/8/layout/hList1"/>
    <dgm:cxn modelId="{A9A2F156-5C3F-4773-90AB-6EE2B516B04B}" srcId="{6AAD169F-A9CF-46C7-94B5-DE449E3E6D0A}" destId="{9B669296-9376-43EC-BEAA-9EF710CD3A92}" srcOrd="1" destOrd="0" parTransId="{D6D4F26A-16AB-492F-835B-FE77198EDE31}" sibTransId="{0452F0D9-3264-4420-9D38-1305A2A7D7F1}"/>
    <dgm:cxn modelId="{2E5A5498-FEEF-4D5E-88C6-1E242F3B3A7C}" type="presOf" srcId="{83300CC0-6AB4-4D40-80E2-F705E5F18975}" destId="{42A1F9C4-3EAF-4BA9-8031-7F77188F1C00}" srcOrd="0" destOrd="2" presId="urn:microsoft.com/office/officeart/2005/8/layout/hList1"/>
    <dgm:cxn modelId="{5FCBB3C5-5743-4F37-B9C9-3EC1E3A2302D}" type="presOf" srcId="{BC11A4C4-0BF3-4246-AFEB-FC535DD4BE7C}" destId="{528B43F6-AE73-48B8-94F6-27D02BF00A41}" srcOrd="0" destOrd="1" presId="urn:microsoft.com/office/officeart/2005/8/layout/hList1"/>
    <dgm:cxn modelId="{DE62B32B-5EDA-4370-B4F4-3D0367482B1B}" type="presOf" srcId="{95F23248-9AF5-46CB-A4E9-B10C61A1814A}" destId="{42A1F9C4-3EAF-4BA9-8031-7F77188F1C00}" srcOrd="0" destOrd="1" presId="urn:microsoft.com/office/officeart/2005/8/layout/hList1"/>
    <dgm:cxn modelId="{705679D5-A8E6-44FA-B5E5-415CF0E9F5B3}" srcId="{9B669296-9376-43EC-BEAA-9EF710CD3A92}" destId="{D9E7E72C-FA35-47C9-94DE-4CB6F5252211}" srcOrd="2" destOrd="0" parTransId="{03A2FD3D-65D9-4F28-9473-E165DF266DAF}" sibTransId="{73E1116C-5338-4B74-B9EE-BE387A6FEF01}"/>
    <dgm:cxn modelId="{E9E454C5-6CAC-413B-BF26-B9287A697B20}" srcId="{6AAD169F-A9CF-46C7-94B5-DE449E3E6D0A}" destId="{F0B1A480-7129-4A60-B504-A575D57B740B}" srcOrd="0" destOrd="0" parTransId="{FED595CD-634E-4ABB-9348-07AF440BAE39}" sibTransId="{F28FFE91-B66C-4B04-95D6-66F798BDC3A8}"/>
    <dgm:cxn modelId="{964977E6-2184-47A4-A08B-ED043D70D82A}" srcId="{F0B1A480-7129-4A60-B504-A575D57B740B}" destId="{6A962DB9-1AAD-4803-A101-12F5A0A793FA}" srcOrd="4" destOrd="0" parTransId="{CE7C4A7C-06E6-4A13-ACC0-B77771B251B5}" sibTransId="{1403A191-2110-469F-B36B-CEB8BC490587}"/>
    <dgm:cxn modelId="{611671D7-5CD4-4E3C-922C-798FDE2681AF}" srcId="{F0B1A480-7129-4A60-B504-A575D57B740B}" destId="{CC60CA73-3F0A-44B4-9D7F-7728B02431C6}" srcOrd="5" destOrd="0" parTransId="{E09FB8F7-DE0E-4C05-B6DF-4231BFCB5A4F}" sibTransId="{F92E0CEA-E70A-4048-8598-7716FB2EAEB9}"/>
    <dgm:cxn modelId="{95F513F0-DDED-4E36-A8C4-811CBC6602C8}" type="presOf" srcId="{B6EFD72E-266D-4C41-863F-64507FD247CE}" destId="{528B43F6-AE73-48B8-94F6-27D02BF00A41}" srcOrd="0" destOrd="0" presId="urn:microsoft.com/office/officeart/2005/8/layout/hList1"/>
    <dgm:cxn modelId="{C1920816-3CD7-45E7-9F20-DEFCD0E5BB94}" type="presOf" srcId="{DFD0FF51-4DA1-4E26-96A5-6A671CC71AA3}" destId="{42A1F9C4-3EAF-4BA9-8031-7F77188F1C00}" srcOrd="0" destOrd="6" presId="urn:microsoft.com/office/officeart/2005/8/layout/hList1"/>
    <dgm:cxn modelId="{C2B13EE6-690F-4D1C-A9AC-F1C2FD097322}" srcId="{F0B1A480-7129-4A60-B504-A575D57B740B}" destId="{95F23248-9AF5-46CB-A4E9-B10C61A1814A}" srcOrd="1" destOrd="0" parTransId="{AFCF3341-2A80-4EE6-9B49-B958FDBAE81B}" sibTransId="{36488D14-5097-4DB8-9C82-5B6483A0D9FF}"/>
    <dgm:cxn modelId="{362C3057-AD34-4828-ACA9-AD3EC4FE99F8}" srcId="{F0B1A480-7129-4A60-B504-A575D57B740B}" destId="{069C9351-77C0-4035-9B38-97D1F0A79AB9}" srcOrd="3" destOrd="0" parTransId="{3BA54CA2-9837-4506-9AB2-30232E9A347B}" sibTransId="{206CA53A-6782-461A-BE06-68412BF76647}"/>
    <dgm:cxn modelId="{47AE8180-8C99-499E-BCAA-E8CB31DB206F}" srcId="{9B669296-9376-43EC-BEAA-9EF710CD3A92}" destId="{B6EFD72E-266D-4C41-863F-64507FD247CE}" srcOrd="0" destOrd="0" parTransId="{20F7C6ED-D413-459A-BDE1-BDB387541308}" sibTransId="{58C95D06-1D3F-4F9E-97D2-8C6DB440B630}"/>
    <dgm:cxn modelId="{851909A3-3328-431D-AA53-82DA287C559A}" type="presOf" srcId="{D9E7E72C-FA35-47C9-94DE-4CB6F5252211}" destId="{528B43F6-AE73-48B8-94F6-27D02BF00A41}" srcOrd="0" destOrd="2" presId="urn:microsoft.com/office/officeart/2005/8/layout/hList1"/>
    <dgm:cxn modelId="{D5124530-0EC3-4CEF-A88F-0E3E64953A1A}" type="presOf" srcId="{6A962DB9-1AAD-4803-A101-12F5A0A793FA}" destId="{42A1F9C4-3EAF-4BA9-8031-7F77188F1C00}" srcOrd="0" destOrd="4" presId="urn:microsoft.com/office/officeart/2005/8/layout/hList1"/>
    <dgm:cxn modelId="{D6706CA7-1785-404C-84B4-D60FD10AF90A}" type="presParOf" srcId="{60D52C10-D6CF-452A-817A-69B8FC921B3A}" destId="{DF12B114-4028-46C9-BCE6-80932F42B7EF}" srcOrd="0" destOrd="0" presId="urn:microsoft.com/office/officeart/2005/8/layout/hList1"/>
    <dgm:cxn modelId="{5E61F4FC-1B8E-4861-B23A-A812A7E540DC}" type="presParOf" srcId="{DF12B114-4028-46C9-BCE6-80932F42B7EF}" destId="{B5295F3A-3B66-4630-945B-7193244927DD}" srcOrd="0" destOrd="0" presId="urn:microsoft.com/office/officeart/2005/8/layout/hList1"/>
    <dgm:cxn modelId="{825D0305-A5D7-4264-B143-9164D3BD2891}" type="presParOf" srcId="{DF12B114-4028-46C9-BCE6-80932F42B7EF}" destId="{42A1F9C4-3EAF-4BA9-8031-7F77188F1C00}" srcOrd="1" destOrd="0" presId="urn:microsoft.com/office/officeart/2005/8/layout/hList1"/>
    <dgm:cxn modelId="{04770E17-1321-4F81-A718-969F8A86A6DA}" type="presParOf" srcId="{60D52C10-D6CF-452A-817A-69B8FC921B3A}" destId="{ED8B30F3-5D6C-4F2D-B488-9DBA06434202}" srcOrd="1" destOrd="0" presId="urn:microsoft.com/office/officeart/2005/8/layout/hList1"/>
    <dgm:cxn modelId="{AFAE6943-C21C-4A86-86ED-42F64A50310A}" type="presParOf" srcId="{60D52C10-D6CF-452A-817A-69B8FC921B3A}" destId="{3AC36724-C6DD-4EFD-99BC-B500B1DF6AE5}" srcOrd="2" destOrd="0" presId="urn:microsoft.com/office/officeart/2005/8/layout/hList1"/>
    <dgm:cxn modelId="{57E6C027-663F-486A-AED2-7CA174D8E76D}" type="presParOf" srcId="{3AC36724-C6DD-4EFD-99BC-B500B1DF6AE5}" destId="{798D7230-B3AE-481B-AF4C-F92A6921F6E7}" srcOrd="0" destOrd="0" presId="urn:microsoft.com/office/officeart/2005/8/layout/hList1"/>
    <dgm:cxn modelId="{ACB05CE7-EB54-46D3-90EB-B985477CDE6B}" type="presParOf" srcId="{3AC36724-C6DD-4EFD-99BC-B500B1DF6AE5}" destId="{528B43F6-AE73-48B8-94F6-27D02BF00A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01/09/2017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98,52% Son</a:t>
            </a:r>
            <a:r>
              <a:rPr lang="es-EC" baseline="0" dirty="0" smtClean="0"/>
              <a:t> PYMES registradas en el 2015, 1% no está registrada (sector informal) y 0,48% son grandes empresas registradas.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45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230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2033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Analizar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118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Requisitos Caso 1</a:t>
            </a:r>
            <a:r>
              <a:rPr lang="es-EC" baseline="0" dirty="0" smtClean="0"/>
              <a:t>: Ser ecuatoriano o extranjero con residencia permanente en Ecuador, mínimo de 3 años;</a:t>
            </a:r>
          </a:p>
          <a:p>
            <a:r>
              <a:rPr lang="es-EC" baseline="0" dirty="0" smtClean="0"/>
              <a:t>Estabilidad laboral de un año mínimo, en tu actual trabajo; </a:t>
            </a:r>
          </a:p>
          <a:p>
            <a:r>
              <a:rPr lang="es-EC" baseline="0" dirty="0" smtClean="0"/>
              <a:t>Tener edad entre 21 a 70 años y contrato mutuo con el Banco.</a:t>
            </a:r>
          </a:p>
          <a:p>
            <a:r>
              <a:rPr lang="es-EC" dirty="0" smtClean="0"/>
              <a:t>Caso 2:Profesionales independientes con al menos 3 años de ejercicio de su actividad profesional; </a:t>
            </a:r>
          </a:p>
          <a:p>
            <a:r>
              <a:rPr lang="es-EC" dirty="0" smtClean="0"/>
              <a:t>Ingresos verificables; </a:t>
            </a:r>
          </a:p>
          <a:p>
            <a:r>
              <a:rPr lang="es-EC" dirty="0" smtClean="0"/>
              <a:t>Tener edad entre 21 a 70 años y contrato mutuo con el Banco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723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Requisitos Caso 1:</a:t>
            </a:r>
            <a:r>
              <a:rPr lang="es-EC" baseline="0" dirty="0" smtClean="0"/>
              <a:t> </a:t>
            </a:r>
            <a:r>
              <a:rPr lang="es-EC" dirty="0" smtClean="0"/>
              <a:t>Cédula de Identidad y Certificado de Votación, Deudor – Garante; Último pago de servicio básico; Justificación de ingresos; Solicitud de crédito; Certificado de ingresos último trimestre del deudor y garante; Copia vigente de RUC "si aplica“; Declaración del IVA últimos cuatro meses; Copia del pago RISE "si aplica“; Justificación del patrimonio en caso de poseer;</a:t>
            </a:r>
            <a:r>
              <a:rPr lang="es-EC" baseline="0" dirty="0" smtClean="0"/>
              <a:t> </a:t>
            </a:r>
            <a:r>
              <a:rPr lang="es-EC" dirty="0" smtClean="0"/>
              <a:t>Copia de matrículas de vehículos o contratos de Compra/Venta notariados, pago del predio inmueble o escritura de Compra/Venta notariada.</a:t>
            </a:r>
          </a:p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880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Requisitos: Solicitud de crédito por solicitante (s), y garante (s); Copias de cédula de identidad; Respaldo de ingresos y estabilidad laboral; Declaraciones anuales del Impuesto a la Renta; Contratos o Certificados (si aplica en caso); Respaldos patrimoniales (si tuviere); respaldo otros ingresos (si tuviere).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085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437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4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9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2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2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4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3172326"/>
            <a:ext cx="5472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87624" y="516226"/>
            <a:ext cx="7812360" cy="57930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 DE CIENCIAS ECONÓMICAS, </a:t>
            </a:r>
          </a:p>
          <a:p>
            <a:pPr marL="0" indent="0" algn="ctr">
              <a:buNone/>
            </a:pPr>
            <a:r>
              <a:rPr lang="es-EC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ADMINISTRATIVAS Y DE COMERCIO</a:t>
            </a:r>
            <a:endParaRPr lang="es-EC" sz="1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  <a:endParaRPr lang="es-EC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DE:</a:t>
            </a:r>
            <a:endParaRPr lang="es-EC" sz="1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C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1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FINANZAS – CONTADORA PÚBLICA – AUDITORA</a:t>
            </a:r>
            <a:endParaRPr lang="es-EC" sz="1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FINANCIAMIENTO, PÚBLICAS Y PRIVADAS, PARA LOS PEQUEÑOS Y MEDIANOS AGRICULTORES DEL SECTOR CACAOTERO DE LA CIUDAD DE MILAGRO, PROVINCIA DEL GUAYAS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 </a:t>
            </a:r>
            <a:r>
              <a:rPr lang="es-EC" sz="1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LEONOR ARIAS CARRANZA</a:t>
            </a:r>
          </a:p>
          <a:p>
            <a:pPr marL="0" indent="0" algn="ctr">
              <a:buNone/>
            </a:pPr>
            <a:endParaRPr lang="es-ES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: </a:t>
            </a:r>
            <a:r>
              <a:rPr lang="es-E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MBA. ECON. GUSTAVO MONCAYO</a:t>
            </a: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SANGOLQUÍ, JUNIO 2017</a:t>
            </a:r>
            <a:endParaRPr lang="es-EC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27584" y="116632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públicas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968" y="506543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Tasas a marzo de 2017 , 11,83%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8620" y="1008585"/>
            <a:ext cx="5929644" cy="499334"/>
          </a:xfrm>
        </p:spPr>
        <p:txBody>
          <a:bodyPr/>
          <a:lstStyle/>
          <a:p>
            <a:pPr lvl="2" algn="l"/>
            <a:r>
              <a:rPr lang="es-EC" sz="2400" dirty="0" smtClean="0">
                <a:solidFill>
                  <a:schemeClr val="tx1"/>
                </a:solidFill>
                <a:effectLst/>
              </a:rPr>
              <a:t>Corporación Financiera Nacional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17192" y="1111963"/>
            <a:ext cx="396044" cy="292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55576" y="188640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públicas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08104" y="53566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Aprobó en el 2015 un 14, 44% de crédito para las PYMES agropecuarias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00570197"/>
              </p:ext>
            </p:extLst>
          </p:nvPr>
        </p:nvGraphicFramePr>
        <p:xfrm>
          <a:off x="251520" y="1799977"/>
          <a:ext cx="5610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799977"/>
            <a:ext cx="3472368" cy="3357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347864" y="116632"/>
            <a:ext cx="540060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públicas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sultado de imagen para logo c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376"/>
            <a:ext cx="3312368" cy="14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09824"/>
              </p:ext>
            </p:extLst>
          </p:nvPr>
        </p:nvGraphicFramePr>
        <p:xfrm>
          <a:off x="467543" y="1556792"/>
          <a:ext cx="8280920" cy="432347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18579"/>
                <a:gridCol w="1265474"/>
                <a:gridCol w="1645921"/>
                <a:gridCol w="759106"/>
                <a:gridCol w="1393182"/>
                <a:gridCol w="1898658"/>
              </a:tblGrid>
              <a:tr h="246477">
                <a:tc gridSpan="6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 de Financiamiento Productivo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725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Monto Máximo USD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Destino del crédito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interés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Amortización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32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</a:t>
                      </a:r>
                      <a:r>
                        <a:rPr lang="es-EC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Naturas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 Jurídica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millones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Activo fijo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de Trabajo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Técnica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años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años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años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Reajustable cada 90 días en base a la TPR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 30, 90 o 180 días/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vencimiento hasta 360, conforme al ciclo productivo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6103">
                <a:tc gridSpan="6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Sectores financiables: Confecciones y calzado, Farmacéutica, Metalmecánica, Energías renovables, Petroquímica, Turismo, Automotor, Cadena Agroforestal, Agricultura, Transporte y logística, Tecnología: Hardware y Software, Bioquímica, Plástico y caucho, Alimentos y Servicios logísticos.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06103">
                <a:tc gridSpan="6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Financiamiento: 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60% para proyectos de construcción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70% para proyectos nuevo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100% para proyectos en marcha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491881" y="764704"/>
            <a:ext cx="525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 Financiamiento de terrenos, bienes muebles e inmuebles y construcción a sectores priorizados.</a:t>
            </a:r>
          </a:p>
        </p:txBody>
      </p:sp>
    </p:spTree>
    <p:extLst>
      <p:ext uri="{BB962C8B-B14F-4D97-AF65-F5344CB8AC3E}">
        <p14:creationId xmlns:p14="http://schemas.microsoft.com/office/powerpoint/2010/main" val="576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347864" y="116632"/>
            <a:ext cx="540060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públicas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79513" y="98377"/>
            <a:ext cx="3312368" cy="1242391"/>
            <a:chOff x="179513" y="98377"/>
            <a:chExt cx="3312368" cy="1242391"/>
          </a:xfrm>
        </p:grpSpPr>
        <p:pic>
          <p:nvPicPr>
            <p:cNvPr id="4" name="Picture 2" descr="Resultado de imagen para logo cf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2"/>
            <a:stretch/>
          </p:blipFill>
          <p:spPr bwMode="auto">
            <a:xfrm>
              <a:off x="179513" y="98377"/>
              <a:ext cx="3312368" cy="88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323528" y="9714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2E62AE"/>
                  </a:solidFill>
                </a:rPr>
                <a:t>Fomento Productivo</a:t>
              </a:r>
              <a:endParaRPr lang="es-EC" b="1" dirty="0">
                <a:solidFill>
                  <a:srgbClr val="2E62AE"/>
                </a:solidFill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491881" y="764704"/>
            <a:ext cx="525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de fomento destinado a sectores, zonas y regiones de menor desarrollo relativo con potencial productivo.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97427"/>
              </p:ext>
            </p:extLst>
          </p:nvPr>
        </p:nvGraphicFramePr>
        <p:xfrm>
          <a:off x="467543" y="1599984"/>
          <a:ext cx="8280919" cy="447204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0744"/>
                <a:gridCol w="1202840"/>
                <a:gridCol w="1556876"/>
                <a:gridCol w="753213"/>
                <a:gridCol w="1254175"/>
                <a:gridCol w="2133071"/>
              </a:tblGrid>
              <a:tr h="258882">
                <a:tc gridSpan="6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 de Fomento Productivo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63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Monto Máximo USD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Destino del crédito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interés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Amortización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23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 Naturas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 Jurídica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millones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Activo fijo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de Trabajo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Técnica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años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años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años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Reajustable cada 90 días en base a la TPR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 30, 90 o 180 días/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vencimiento hasta 360, conforme al ciclo productivo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1707">
                <a:tc gridSpan="6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Sectores financiables: Confecciones y calzado, Farmacéutica, Metalmecánica, Energías renovables, Petroquímica, Turismo, Automotor, Cadena Agroforestal, Agricultura, Transporte y logística, Tecnología: Hardware y Software, Bioquímica, Plástico y caucho, Alimentos y Servicios logísticos.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1282">
                <a:tc gridSpan="6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Financiamiento: 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60% para proyectos de construcción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70% para proyectos nuevo</a:t>
                      </a:r>
                      <a:b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100% para proyectos en marcha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55576" y="188640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privadas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2960951"/>
              </p:ext>
            </p:extLst>
          </p:nvPr>
        </p:nvGraphicFramePr>
        <p:xfrm>
          <a:off x="1187624" y="1124744"/>
          <a:ext cx="72008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87624" y="513783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financieras para las PYMES cacaoteras del cantón Milagro</a:t>
            </a:r>
            <a:endParaRPr lang="es-EC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55576" y="188640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privadas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esultado de imagen para banco de guayaqu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66083" cy="129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22084"/>
              </p:ext>
            </p:extLst>
          </p:nvPr>
        </p:nvGraphicFramePr>
        <p:xfrm>
          <a:off x="1547666" y="836712"/>
          <a:ext cx="7354720" cy="500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4"/>
                <a:gridCol w="1440160"/>
                <a:gridCol w="1440160"/>
                <a:gridCol w="1368152"/>
                <a:gridCol w="1522074"/>
              </a:tblGrid>
              <a:tr h="289642"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Multicrédito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22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Monto USD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Destino del crédito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interés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</a:tr>
              <a:tr h="18890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 Naturales Con trabajo Dependiente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00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Desde $ 2.000,00 hasta $ 40.000,00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Varios de consumo e inversión de negocio o proyecto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36 meses plazos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Reajustables cada 90 días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76D6E0"/>
                    </a:solidFill>
                  </a:tcPr>
                </a:tc>
              </a:tr>
              <a:tr h="17300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 Naturales o Jurídica Con trabajo Independiente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00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931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Sectores financiables: PYMES de todos los sectores y personas naturales. Es un producto de consumo.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 anchor="ctr"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2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170" t="13914" r="11858" b="21154"/>
          <a:stretch/>
        </p:blipFill>
        <p:spPr>
          <a:xfrm>
            <a:off x="611560" y="188640"/>
            <a:ext cx="1944216" cy="1183436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55576" y="116632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privadas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03800"/>
              </p:ext>
            </p:extLst>
          </p:nvPr>
        </p:nvGraphicFramePr>
        <p:xfrm>
          <a:off x="611561" y="1791666"/>
          <a:ext cx="8064904" cy="3588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3"/>
                <a:gridCol w="1512168"/>
                <a:gridCol w="1584176"/>
                <a:gridCol w="1224136"/>
                <a:gridCol w="2448281"/>
              </a:tblGrid>
              <a:tr h="220045"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Créditos para personas Banco del Austro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132D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09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crédito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132D4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Monto USD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interés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</a:tr>
              <a:tr h="14065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Consumo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132D4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Desde $ 500,00 hasta $ 200.000,00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Dependientes / Independientes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 hasta 48 meses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 máxima establecida para el segmento y reajustables trimestralmente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98BCE4"/>
                    </a:solidFill>
                  </a:tcPr>
                </a:tc>
              </a:tr>
              <a:tr h="14105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Crédiconfianza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132D4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Desde $ 1.000,00 hasta $ 20.000,00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 dependientes / independientes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12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60 meses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 máxima establecida para el segmento y reajustables trimestralmente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solidFill>
                      <a:srgbClr val="7EA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5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1231" b="11231"/>
          <a:stretch/>
        </p:blipFill>
        <p:spPr>
          <a:xfrm>
            <a:off x="395537" y="116632"/>
            <a:ext cx="1764506" cy="1368152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55576" y="116632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privadas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81222"/>
              </p:ext>
            </p:extLst>
          </p:nvPr>
        </p:nvGraphicFramePr>
        <p:xfrm>
          <a:off x="611560" y="1700809"/>
          <a:ext cx="7560842" cy="410547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857105"/>
                <a:gridCol w="1432822"/>
                <a:gridCol w="1886537"/>
                <a:gridCol w="1092237"/>
                <a:gridCol w="2292141"/>
              </a:tblGrid>
              <a:tr h="175002"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Créditos de Consumo para personas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00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Nombre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Monto USD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Beneficiarios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Plazo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Tasa de interés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</a:tr>
              <a:tr h="18738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Preciso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Desde $600,00 hasta $20.000,00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Personas dependientes / independientes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3 hasta 24 meses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Activa máxima establecida para el segmento y reajustables trimestralmente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</a:tr>
              <a:tr h="15615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Línea Abierta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Desde $3.000,00 hasta $150.000,00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Personas dependientes / independientes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3 hasta 84 meses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Activa máxima establecida para el segmento y reajustables trimestralmente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16" marR="522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11560" y="-27384"/>
            <a:ext cx="8280920" cy="720080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Ventajas y desventajas de las fuentes de financiamiento, públicas y privadas 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1769218"/>
              </p:ext>
            </p:extLst>
          </p:nvPr>
        </p:nvGraphicFramePr>
        <p:xfrm>
          <a:off x="2815331" y="764704"/>
          <a:ext cx="6096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39823959"/>
              </p:ext>
            </p:extLst>
          </p:nvPr>
        </p:nvGraphicFramePr>
        <p:xfrm>
          <a:off x="611560" y="3573016"/>
          <a:ext cx="799288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87028" y="1840843"/>
            <a:ext cx="1512168" cy="584775"/>
          </a:xfrm>
          <a:prstGeom prst="rect">
            <a:avLst/>
          </a:prstGeom>
          <a:solidFill>
            <a:srgbClr val="93D284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Públicas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23728" y="2096852"/>
            <a:ext cx="69160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>
            <a:off x="5517529" y="2133230"/>
            <a:ext cx="69160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3970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cacao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1967"/>
            <a:ext cx="3240360" cy="25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ndicadores financiero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70" y="2742243"/>
            <a:ext cx="3480321" cy="25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51520" y="908721"/>
            <a:ext cx="8352928" cy="15841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INDICADORES FINANCIEROS </a:t>
            </a:r>
          </a:p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LAS PYMES CACAOTERAS </a:t>
            </a:r>
          </a:p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 CANTÓN MILAGRO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4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40768"/>
            <a:ext cx="4834824" cy="18002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771800" y="3429000"/>
            <a:ext cx="5832648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defTabSz="433388">
              <a:buNone/>
            </a:pPr>
            <a:r>
              <a:rPr lang="es-EC" sz="2600" dirty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Y FUNDAMENTACIÓN TEÓRICA</a:t>
            </a:r>
          </a:p>
        </p:txBody>
      </p:sp>
    </p:spTree>
    <p:extLst>
      <p:ext uri="{BB962C8B-B14F-4D97-AF65-F5344CB8AC3E}">
        <p14:creationId xmlns:p14="http://schemas.microsoft.com/office/powerpoint/2010/main" val="35156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indicadores financiamiento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38219"/>
              </p:ext>
            </p:extLst>
          </p:nvPr>
        </p:nvGraphicFramePr>
        <p:xfrm>
          <a:off x="4499992" y="908720"/>
          <a:ext cx="4248473" cy="4741173"/>
        </p:xfrm>
        <a:graphic>
          <a:graphicData uri="http://schemas.openxmlformats.org/drawingml/2006/table">
            <a:tbl>
              <a:tblPr firstRow="1" firstCol="1" bandRow="1"/>
              <a:tblGrid>
                <a:gridCol w="2123281"/>
                <a:gridCol w="2125192"/>
              </a:tblGrid>
              <a:tr h="58065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Rubros contables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 del sector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 TOTAL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6.058.655,83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Corriente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538.667,15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Cuentas por cobrar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25.434,15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Inventarios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392.800,79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corriente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5.127.187,89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PASIVO TOTAL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2.425.859,27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Corriente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441.398,29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Cuentas por pagar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18.507,29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corriente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1.984.460,98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3.632.796,56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1.524.565,27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de ventas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81.142,03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Operacional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1.166.595,86 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Neta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743.704,86 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brir llave 5"/>
          <p:cNvSpPr/>
          <p:nvPr/>
        </p:nvSpPr>
        <p:spPr>
          <a:xfrm>
            <a:off x="3851920" y="894432"/>
            <a:ext cx="648072" cy="4755461"/>
          </a:xfrm>
          <a:prstGeom prst="leftBrace">
            <a:avLst/>
          </a:prstGeom>
          <a:ln w="19050" cap="rnd">
            <a:solidFill>
              <a:srgbClr val="33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1979712" y="2910656"/>
            <a:ext cx="18722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promedios de las PYMES cacaoteras de Milagro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9532" y="8944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Población: 712 PYMES cacaoteras del cantón Milagro </a:t>
            </a:r>
            <a:endParaRPr lang="es-EC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5436"/>
            <a:ext cx="2544217" cy="17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33859" y="18785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Muestra: 195 PYMES cacaoteras a estudiar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763688" y="5919083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INEC – ANECACAO – Superintendencia de Compañías, Valores y Seguros - 2015</a:t>
            </a:r>
            <a:endParaRPr lang="es-EC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Indicadores financiamiento para las PYMES cacaoteras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74849"/>
              </p:ext>
            </p:extLst>
          </p:nvPr>
        </p:nvGraphicFramePr>
        <p:xfrm>
          <a:off x="1115616" y="764704"/>
          <a:ext cx="6962056" cy="5065082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440161"/>
                <a:gridCol w="3456384"/>
                <a:gridCol w="2065511"/>
              </a:tblGrid>
              <a:tr h="331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</a:t>
                      </a:r>
                      <a:endParaRPr lang="es-EC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DEL SECTOR</a:t>
                      </a:r>
                      <a:endParaRPr lang="es-EC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Liquidez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Razón corriente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 ácida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neto de trabajo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         97.268,86 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Rotación de cartera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59,94%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Periodo medio de cobros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6,01%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Rotación de inventarios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Rotación del activo corriente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Endeudamiento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Endeudamiento sobre activo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Apalancamiento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971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de </a:t>
                      </a:r>
                      <a:r>
                        <a:rPr lang="es-EC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endeudamiento </a:t>
                      </a:r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corto plazo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de endeudmiento a largo plazo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176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Rentabilidad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Margen neto de utilidad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Rentabilidad del activo total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0,12%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  <a:tr h="331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Rentabilidad del patrimonio</a:t>
                      </a:r>
                      <a:endParaRPr lang="es-EC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es-EC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7" marR="7477" marT="747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634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80864" y="1592796"/>
            <a:ext cx="748883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4" b="-3355"/>
          <a:stretch/>
        </p:blipFill>
        <p:spPr>
          <a:xfrm rot="1947459">
            <a:off x="3065870" y="2394191"/>
            <a:ext cx="2718820" cy="32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9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2879659"/>
              </p:ext>
            </p:extLst>
          </p:nvPr>
        </p:nvGraphicFramePr>
        <p:xfrm>
          <a:off x="827584" y="692696"/>
          <a:ext cx="756084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6241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derivados del cacao ecuator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746104" cy="35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475656" y="1120775"/>
            <a:ext cx="6333492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REACTIVACIÓN DEL SECTOR PRODUCTIVO CACAOTERO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60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47248"/>
              </p:ext>
            </p:extLst>
          </p:nvPr>
        </p:nvGraphicFramePr>
        <p:xfrm>
          <a:off x="899592" y="764704"/>
          <a:ext cx="7200804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152128"/>
                <a:gridCol w="792088"/>
                <a:gridCol w="2160240"/>
                <a:gridCol w="2160244"/>
              </a:tblGrid>
              <a:tr h="200025"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NACIONAL DE CACAO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5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Productor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Hectáreas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qq/ha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 de productores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total de área sembrada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Pequeño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a 20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50,37%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 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34,12%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en adelante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3165"/>
              </p:ext>
            </p:extLst>
          </p:nvPr>
        </p:nvGraphicFramePr>
        <p:xfrm>
          <a:off x="5580112" y="3501008"/>
          <a:ext cx="3168351" cy="1376045"/>
        </p:xfrm>
        <a:graphic>
          <a:graphicData uri="http://schemas.openxmlformats.org/drawingml/2006/table">
            <a:tbl>
              <a:tblPr firstRow="1" firstCol="1" bandRow="1"/>
              <a:tblGrid>
                <a:gridCol w="927321"/>
                <a:gridCol w="728863"/>
                <a:gridCol w="648072"/>
                <a:gridCol w="864095"/>
              </a:tblGrid>
              <a:tr h="58296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relevantes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6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Entidad Financiera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Inflación acumulada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Pública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8,13%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11,83%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65410"/>
              </p:ext>
            </p:extLst>
          </p:nvPr>
        </p:nvGraphicFramePr>
        <p:xfrm>
          <a:off x="899592" y="2280320"/>
          <a:ext cx="4536505" cy="3909040"/>
        </p:xfrm>
        <a:graphic>
          <a:graphicData uri="http://schemas.openxmlformats.org/drawingml/2006/table">
            <a:tbl>
              <a:tblPr firstRow="1" firstCol="1" bandRow="1"/>
              <a:tblGrid>
                <a:gridCol w="926334"/>
                <a:gridCol w="1580660"/>
                <a:gridCol w="2029511"/>
              </a:tblGrid>
              <a:tr h="322321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anual y precio nacional pagado por Quintal, 2011 </a:t>
                      </a:r>
                      <a:r>
                        <a:rPr lang="es-EC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anual (TM)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promedio por quintal (US$)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87.562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70,00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85.890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85,00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94.300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107,00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120.582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113,00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132.100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125,00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224.163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81,83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133.323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80,43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178.264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88,60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240.000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114,59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260.000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100,00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255.000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107,49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Tendencia de la producción nacional de cacao 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51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82109709"/>
              </p:ext>
            </p:extLst>
          </p:nvPr>
        </p:nvGraphicFramePr>
        <p:xfrm>
          <a:off x="2915816" y="548680"/>
          <a:ext cx="59766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00969197"/>
              </p:ext>
            </p:extLst>
          </p:nvPr>
        </p:nvGraphicFramePr>
        <p:xfrm>
          <a:off x="484849" y="3140968"/>
          <a:ext cx="544385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84848" y="0"/>
            <a:ext cx="8263615" cy="620688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Gráfica de la tendencia de la producción y precio nacional de cacao 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69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11960" y="188640"/>
            <a:ext cx="4447191" cy="432048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sensibilidad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5" y="692697"/>
            <a:ext cx="8335623" cy="2664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8999"/>
            <a:ext cx="8371185" cy="266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66863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pesimista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98911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pesimista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2171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5"/>
            <a:ext cx="8337600" cy="2574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56993"/>
            <a:ext cx="8337600" cy="26825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72200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pesimista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16216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pesimista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5" y="692696"/>
            <a:ext cx="7902781" cy="266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5" y="3528399"/>
            <a:ext cx="7902781" cy="266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53406" y="15470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optimista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53406" y="42930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optimista 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346050"/>
          </a:xfrm>
        </p:spPr>
        <p:txBody>
          <a:bodyPr anchor="ctr"/>
          <a:lstStyle/>
          <a:p>
            <a:r>
              <a:rPr lang="es-EC" sz="2400" kern="1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Breve reseña histórica del cacao en el Ecuador</a:t>
            </a:r>
            <a:endParaRPr lang="es-EC" sz="2400" kern="12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374651"/>
              </p:ext>
            </p:extLst>
          </p:nvPr>
        </p:nvGraphicFramePr>
        <p:xfrm>
          <a:off x="467544" y="908720"/>
          <a:ext cx="8230369" cy="488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654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37600" cy="2664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429000"/>
            <a:ext cx="8337600" cy="26642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72895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optimista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72895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optimista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37600" cy="26642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429000"/>
            <a:ext cx="8337600" cy="26642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72895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actual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72895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actual pequeño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2" y="692696"/>
            <a:ext cx="8337600" cy="26642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2" y="3457576"/>
            <a:ext cx="8337600" cy="26642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72895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actual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57900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actual mediano agricultor cacaotero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6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3774" b="5433"/>
          <a:stretch/>
        </p:blipFill>
        <p:spPr bwMode="auto">
          <a:xfrm>
            <a:off x="2627784" y="3786605"/>
            <a:ext cx="2880320" cy="20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 reactivación para el sector cacaotero PYMES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5798152"/>
              </p:ext>
            </p:extLst>
          </p:nvPr>
        </p:nvGraphicFramePr>
        <p:xfrm>
          <a:off x="683568" y="1052736"/>
          <a:ext cx="790879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17056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8510980"/>
              </p:ext>
            </p:extLst>
          </p:nvPr>
        </p:nvGraphicFramePr>
        <p:xfrm>
          <a:off x="683568" y="908720"/>
          <a:ext cx="792088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de los agricultores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93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6529899"/>
              </p:ext>
            </p:extLst>
          </p:nvPr>
        </p:nvGraphicFramePr>
        <p:xfrm>
          <a:off x="899592" y="980728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Renovación de plantaciones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Alianzas estratégicas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54925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681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Financiamiento para las PYMES cacaoteras del Ecuador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17419700"/>
              </p:ext>
            </p:extLst>
          </p:nvPr>
        </p:nvGraphicFramePr>
        <p:xfrm>
          <a:off x="683568" y="1340768"/>
          <a:ext cx="777686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975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3037" r="7766" b="2955"/>
          <a:stretch/>
        </p:blipFill>
        <p:spPr bwMode="auto">
          <a:xfrm>
            <a:off x="827584" y="836712"/>
            <a:ext cx="7622568" cy="46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83568" y="1772816"/>
            <a:ext cx="748883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84" y="2350591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39" y="548680"/>
            <a:ext cx="2073632" cy="576064"/>
          </a:xfrm>
        </p:spPr>
        <p:txBody>
          <a:bodyPr anchor="ctr"/>
          <a:lstStyle/>
          <a:p>
            <a:pPr indent="85725"/>
            <a:r>
              <a:rPr lang="es-EC" sz="26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lang="es-EC" sz="26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32328609"/>
              </p:ext>
            </p:extLst>
          </p:nvPr>
        </p:nvGraphicFramePr>
        <p:xfrm>
          <a:off x="1835696" y="1340768"/>
          <a:ext cx="676875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Pentágono"/>
          <p:cNvSpPr/>
          <p:nvPr/>
        </p:nvSpPr>
        <p:spPr>
          <a:xfrm>
            <a:off x="479681" y="548680"/>
            <a:ext cx="38725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Nube"/>
          <p:cNvSpPr/>
          <p:nvPr/>
        </p:nvSpPr>
        <p:spPr>
          <a:xfrm>
            <a:off x="629320" y="1467865"/>
            <a:ext cx="1656184" cy="5760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649058789"/>
              </p:ext>
            </p:extLst>
          </p:nvPr>
        </p:nvGraphicFramePr>
        <p:xfrm>
          <a:off x="1952940" y="4402054"/>
          <a:ext cx="5774836" cy="118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AutoShape 2" descr="Resultado de imagen para AMERICA LA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CuadroTexto"/>
          <p:cNvSpPr txBox="1"/>
          <p:nvPr/>
        </p:nvSpPr>
        <p:spPr>
          <a:xfrm>
            <a:off x="5148064" y="578551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INEC - 2015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995936" y="133672"/>
            <a:ext cx="4776685" cy="423989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caracteres-caracteresmx.netdna-ssl.com/wp-content/uploads/2013/05/PYMES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2521637" cy="13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de flecha hacia arriba 8"/>
          <p:cNvSpPr/>
          <p:nvPr/>
        </p:nvSpPr>
        <p:spPr>
          <a:xfrm>
            <a:off x="491085" y="2171027"/>
            <a:ext cx="1344611" cy="927151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15816" y="2782300"/>
            <a:ext cx="1258755" cy="560757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56264" y="3328551"/>
            <a:ext cx="2384088" cy="61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Dinamismo del mercado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116386" y="3032755"/>
            <a:ext cx="1258755" cy="532208"/>
          </a:xfrm>
          <a:prstGeom prst="rect">
            <a:avLst/>
          </a:prstGeom>
          <a:solidFill>
            <a:srgbClr val="2E62AE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entágono 19"/>
          <p:cNvSpPr/>
          <p:nvPr/>
        </p:nvSpPr>
        <p:spPr>
          <a:xfrm>
            <a:off x="1874901" y="2746157"/>
            <a:ext cx="1008112" cy="31587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Contribuye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5" y="836712"/>
            <a:ext cx="8229600" cy="307777"/>
          </a:xfrm>
        </p:spPr>
        <p:txBody>
          <a:bodyPr wrap="square">
            <a:spAutoFit/>
          </a:bodyPr>
          <a:lstStyle/>
          <a:p>
            <a:r>
              <a:rPr lang="es-EC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acuerdo al Código Orgánico de la Producción, Comercio e Inversiones</a:t>
            </a:r>
            <a:endParaRPr lang="es-EC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16984"/>
              </p:ext>
            </p:extLst>
          </p:nvPr>
        </p:nvGraphicFramePr>
        <p:xfrm>
          <a:off x="899590" y="1628800"/>
          <a:ext cx="7632849" cy="206868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975206"/>
                <a:gridCol w="1269834"/>
                <a:gridCol w="1732481"/>
                <a:gridCol w="2655328"/>
              </a:tblGrid>
              <a:tr h="592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Variables</a:t>
                      </a:r>
                      <a:b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ocupado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Ventas anuales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 bruto)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Monto activos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Empresa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$ 100.000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Pequeña Empresa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10-49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100.001-1.000.000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$ 100.001 hasta $ 750.000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 Empresa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1.000.001-5.000.000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$ 750.001 hasta $ 3.999.999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Grandes Empresas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5.000.001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$ 4.000.000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9 Rectángulo"/>
          <p:cNvSpPr/>
          <p:nvPr/>
        </p:nvSpPr>
        <p:spPr>
          <a:xfrm>
            <a:off x="6876256" y="4091637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INEC - 2016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3275857" y="87015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2550" lvl="2" algn="r"/>
            <a:r>
              <a:rPr lang="es-EC" sz="2400" b="1" i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de las PYMES</a:t>
            </a:r>
            <a:endParaRPr lang="es-EC" sz="2400" b="1" i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censo pymes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812075"/>
            <a:ext cx="4223862" cy="22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24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691680" y="116632"/>
            <a:ext cx="7056784" cy="42398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y justificación del problema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682794"/>
              </p:ext>
            </p:extLst>
          </p:nvPr>
        </p:nvGraphicFramePr>
        <p:xfrm>
          <a:off x="971600" y="908720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660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691680" y="116632"/>
            <a:ext cx="7056784" cy="42398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17374685"/>
              </p:ext>
            </p:extLst>
          </p:nvPr>
        </p:nvGraphicFramePr>
        <p:xfrm>
          <a:off x="611560" y="836712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7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87624" y="1291535"/>
            <a:ext cx="7488832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FINANCIAMIENTO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433388">
              <a:buNone/>
            </a:pPr>
            <a:r>
              <a:rPr lang="es-EC" sz="2800" dirty="0" smtClean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PÚBLICAS Y PRIVADAS</a:t>
            </a:r>
            <a:endParaRPr lang="es-EC" sz="2800" dirty="0">
              <a:ln w="0"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10838"/>
            <a:ext cx="5534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019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972" y="841434"/>
            <a:ext cx="2838932" cy="499334"/>
          </a:xfrm>
        </p:spPr>
        <p:txBody>
          <a:bodyPr/>
          <a:lstStyle/>
          <a:p>
            <a:pPr lvl="2" algn="l"/>
            <a:r>
              <a:rPr lang="es-EC" sz="2400" dirty="0" smtClean="0">
                <a:solidFill>
                  <a:schemeClr val="tx1"/>
                </a:solidFill>
                <a:effectLst/>
              </a:rPr>
              <a:t>BANECUADOR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67544" y="944812"/>
            <a:ext cx="396044" cy="292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188640"/>
            <a:ext cx="7920880" cy="39756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82550" lvl="2"/>
            <a:r>
              <a:rPr lang="es-EC" sz="2400" dirty="0" smtClean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 financiamiento públicas</a:t>
            </a:r>
            <a:endParaRPr lang="es-EC" sz="2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6104077"/>
              </p:ext>
            </p:extLst>
          </p:nvPr>
        </p:nvGraphicFramePr>
        <p:xfrm>
          <a:off x="971600" y="1340768"/>
          <a:ext cx="77048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2307</Words>
  <Application>Microsoft Office PowerPoint</Application>
  <PresentationFormat>Presentación en pantalla (4:3)</PresentationFormat>
  <Paragraphs>462</Paragraphs>
  <Slides>39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Tema13</vt:lpstr>
      <vt:lpstr>CorelDRAW</vt:lpstr>
      <vt:lpstr>Presentación de PowerPoint</vt:lpstr>
      <vt:lpstr>Presentación de PowerPoint</vt:lpstr>
      <vt:lpstr>Breve reseña histórica del cacao en el Ecuador</vt:lpstr>
      <vt:lpstr>Presentación de PowerPoint</vt:lpstr>
      <vt:lpstr>De acuerdo al Código Orgánico de la Producción, Comercio e Inversiones</vt:lpstr>
      <vt:lpstr>Presentación de PowerPoint</vt:lpstr>
      <vt:lpstr>Presentación de PowerPoint</vt:lpstr>
      <vt:lpstr>Presentación de PowerPoint</vt:lpstr>
      <vt:lpstr>BANECUADOR</vt:lpstr>
      <vt:lpstr>Presentación de PowerPoint</vt:lpstr>
      <vt:lpstr>Corporación Financiera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Leonor Arias Carranza</dc:creator>
  <cp:lastModifiedBy>María Leonor Arias</cp:lastModifiedBy>
  <cp:revision>509</cp:revision>
  <dcterms:created xsi:type="dcterms:W3CDTF">2013-04-13T15:30:01Z</dcterms:created>
  <dcterms:modified xsi:type="dcterms:W3CDTF">2017-09-01T18:51:32Z</dcterms:modified>
</cp:coreProperties>
</file>