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6.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7.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8.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9.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5.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5">
  <p:sldMasterIdLst>
    <p:sldMasterId id="2147483660" r:id="rId1"/>
    <p:sldMasterId id="2147483672" r:id="rId2"/>
    <p:sldMasterId id="2147483683" r:id="rId3"/>
  </p:sldMasterIdLst>
  <p:notesMasterIdLst>
    <p:notesMasterId r:id="rId47"/>
  </p:notesMasterIdLst>
  <p:sldIdLst>
    <p:sldId id="266" r:id="rId4"/>
    <p:sldId id="323" r:id="rId5"/>
    <p:sldId id="269" r:id="rId6"/>
    <p:sldId id="270" r:id="rId7"/>
    <p:sldId id="331" r:id="rId8"/>
    <p:sldId id="332" r:id="rId9"/>
    <p:sldId id="333" r:id="rId10"/>
    <p:sldId id="338" r:id="rId11"/>
    <p:sldId id="339" r:id="rId12"/>
    <p:sldId id="340" r:id="rId13"/>
    <p:sldId id="341" r:id="rId14"/>
    <p:sldId id="342" r:id="rId15"/>
    <p:sldId id="334" r:id="rId16"/>
    <p:sldId id="335" r:id="rId17"/>
    <p:sldId id="346" r:id="rId18"/>
    <p:sldId id="344" r:id="rId19"/>
    <p:sldId id="347" r:id="rId20"/>
    <p:sldId id="345" r:id="rId21"/>
    <p:sldId id="327" r:id="rId22"/>
    <p:sldId id="348" r:id="rId23"/>
    <p:sldId id="352" r:id="rId24"/>
    <p:sldId id="353" r:id="rId25"/>
    <p:sldId id="356" r:id="rId26"/>
    <p:sldId id="279" r:id="rId27"/>
    <p:sldId id="354" r:id="rId28"/>
    <p:sldId id="355" r:id="rId29"/>
    <p:sldId id="357" r:id="rId30"/>
    <p:sldId id="290" r:id="rId31"/>
    <p:sldId id="358" r:id="rId32"/>
    <p:sldId id="287" r:id="rId33"/>
    <p:sldId id="293" r:id="rId34"/>
    <p:sldId id="294" r:id="rId35"/>
    <p:sldId id="295" r:id="rId36"/>
    <p:sldId id="298" r:id="rId37"/>
    <p:sldId id="329" r:id="rId38"/>
    <p:sldId id="311" r:id="rId39"/>
    <p:sldId id="312" r:id="rId40"/>
    <p:sldId id="330" r:id="rId41"/>
    <p:sldId id="313" r:id="rId42"/>
    <p:sldId id="314" r:id="rId43"/>
    <p:sldId id="351" r:id="rId44"/>
    <p:sldId id="316" r:id="rId45"/>
    <p:sldId id="317" r:id="rId46"/>
  </p:sldIdLst>
  <p:sldSz cx="9144000" cy="6858000" type="screen4x3"/>
  <p:notesSz cx="6858000" cy="9144000"/>
  <p:defaultText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9" autoAdjust="0"/>
    <p:restoredTop sz="94660"/>
  </p:normalViewPr>
  <p:slideViewPr>
    <p:cSldViewPr snapToGrid="0" snapToObjects="1" showGuides="1">
      <p:cViewPr varScale="1">
        <p:scale>
          <a:sx n="87" d="100"/>
          <a:sy n="87" d="100"/>
        </p:scale>
        <p:origin x="126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jpeg"/></Relationships>
</file>

<file path=ppt/diagrams/_rels/data5.xml.rels><?xml version="1.0" encoding="UTF-8" standalone="yes"?>
<Relationships xmlns="http://schemas.openxmlformats.org/package/2006/relationships"><Relationship Id="rId1" Type="http://schemas.openxmlformats.org/officeDocument/2006/relationships/image" Target="../media/image320.png"/></Relationships>
</file>

<file path=ppt/diagrams/_rels/data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iagrams/_rels/data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325FE6-6D73-4521-8757-ABBB4990C33F}"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s-CO"/>
        </a:p>
      </dgm:t>
    </dgm:pt>
    <dgm:pt modelId="{59C5F7C0-4D43-4483-88D3-4087F6644CC8}">
      <dgm:prSet/>
      <dgm:spPr/>
      <dgm:t>
        <a:bodyPr/>
        <a:lstStyle/>
        <a:p>
          <a:r>
            <a:rPr lang="es-CO" b="0" dirty="0" smtClean="0">
              <a:solidFill>
                <a:schemeClr val="bg1"/>
              </a:solidFill>
            </a:rPr>
            <a:t>Pasivo ambiental</a:t>
          </a:r>
          <a:r>
            <a:rPr lang="es-CO" b="0" dirty="0" smtClean="0">
              <a:solidFill>
                <a:schemeClr val="tx1"/>
              </a:solidFill>
            </a:rPr>
            <a:t> </a:t>
          </a:r>
          <a:endParaRPr lang="es-CO" b="0" dirty="0">
            <a:solidFill>
              <a:schemeClr val="tx1"/>
            </a:solidFill>
          </a:endParaRPr>
        </a:p>
      </dgm:t>
    </dgm:pt>
    <dgm:pt modelId="{01FFF81B-9688-4C6F-91C3-A8A6BB8FD97B}" type="parTrans" cxnId="{31AB8DAD-312E-40B5-B3F8-C15892608263}">
      <dgm:prSet/>
      <dgm:spPr/>
      <dgm:t>
        <a:bodyPr/>
        <a:lstStyle/>
        <a:p>
          <a:endParaRPr lang="es-CO"/>
        </a:p>
      </dgm:t>
    </dgm:pt>
    <dgm:pt modelId="{CC5B7C85-7BD7-4F82-B4E9-559C2B7B94A3}" type="sibTrans" cxnId="{31AB8DAD-312E-40B5-B3F8-C15892608263}">
      <dgm:prSet/>
      <dgm:spPr>
        <a:blipFill rotWithShape="1">
          <a:blip xmlns:r="http://schemas.openxmlformats.org/officeDocument/2006/relationships" r:embed="rId1"/>
          <a:stretch>
            <a:fillRect/>
          </a:stretch>
        </a:blipFill>
      </dgm:spPr>
      <dgm:t>
        <a:bodyPr/>
        <a:lstStyle/>
        <a:p>
          <a:endParaRPr lang="es-CO"/>
        </a:p>
      </dgm:t>
    </dgm:pt>
    <dgm:pt modelId="{B2BDAD44-AAFC-4567-9AC0-DED049586C58}">
      <dgm:prSet phldrT="[Texto]"/>
      <dgm:spPr/>
      <dgm:t>
        <a:bodyPr/>
        <a:lstStyle/>
        <a:p>
          <a:endParaRPr lang="es-CO" dirty="0"/>
        </a:p>
      </dgm:t>
    </dgm:pt>
    <dgm:pt modelId="{0FCF1688-469B-4392-B69C-22D0078E6C17}" type="parTrans" cxnId="{A6AC566A-E787-4A95-AA8D-4ECF75B61723}">
      <dgm:prSet/>
      <dgm:spPr/>
      <dgm:t>
        <a:bodyPr/>
        <a:lstStyle/>
        <a:p>
          <a:endParaRPr lang="es-CO"/>
        </a:p>
      </dgm:t>
    </dgm:pt>
    <dgm:pt modelId="{1559297B-6778-4BDA-B8DC-95D74139DF60}" type="sibTrans" cxnId="{A6AC566A-E787-4A95-AA8D-4ECF75B61723}">
      <dgm:prSet/>
      <dgm:spPr>
        <a:blipFill rotWithShape="1">
          <a:blip xmlns:r="http://schemas.openxmlformats.org/officeDocument/2006/relationships" r:embed="rId2"/>
          <a:stretch>
            <a:fillRect/>
          </a:stretch>
        </a:blipFill>
      </dgm:spPr>
      <dgm:t>
        <a:bodyPr/>
        <a:lstStyle/>
        <a:p>
          <a:endParaRPr lang="es-CO"/>
        </a:p>
      </dgm:t>
    </dgm:pt>
    <dgm:pt modelId="{E3A915A4-D7E5-4F45-9A82-99A4C778AA74}">
      <dgm:prSet phldrT="[Texto]"/>
      <dgm:spPr/>
      <dgm:t>
        <a:bodyPr/>
        <a:lstStyle/>
        <a:p>
          <a:endParaRPr lang="es-CO" dirty="0"/>
        </a:p>
      </dgm:t>
    </dgm:pt>
    <dgm:pt modelId="{C8EBDDD9-7380-41C4-8BDF-572B925515F1}" type="parTrans" cxnId="{4A00CFAF-751F-4413-8AD6-849E4E3C5B33}">
      <dgm:prSet/>
      <dgm:spPr/>
      <dgm:t>
        <a:bodyPr/>
        <a:lstStyle/>
        <a:p>
          <a:endParaRPr lang="es-CO"/>
        </a:p>
      </dgm:t>
    </dgm:pt>
    <dgm:pt modelId="{79A9F8DA-20F6-4839-8C52-54E241122B1D}" type="sibTrans" cxnId="{4A00CFAF-751F-4413-8AD6-849E4E3C5B33}">
      <dgm:prSet/>
      <dgm:spPr>
        <a:blipFill rotWithShape="1">
          <a:blip xmlns:r="http://schemas.openxmlformats.org/officeDocument/2006/relationships" r:embed="rId3"/>
          <a:stretch>
            <a:fillRect/>
          </a:stretch>
        </a:blipFill>
      </dgm:spPr>
      <dgm:t>
        <a:bodyPr/>
        <a:lstStyle/>
        <a:p>
          <a:endParaRPr lang="es-CO"/>
        </a:p>
      </dgm:t>
    </dgm:pt>
    <dgm:pt modelId="{0F616FAE-5C9B-4C16-97F5-32B0E4338ADA}">
      <dgm:prSet phldrT="[Texto]" phldr="1"/>
      <dgm:spPr/>
      <dgm:t>
        <a:bodyPr/>
        <a:lstStyle/>
        <a:p>
          <a:endParaRPr lang="es-CO" dirty="0"/>
        </a:p>
      </dgm:t>
    </dgm:pt>
    <dgm:pt modelId="{835C57E0-D057-4AEB-9F2D-7C5B3EBFB65E}" type="sibTrans" cxnId="{BD244AA7-6730-41BC-B272-A3CF347F76DA}">
      <dgm:prSet/>
      <dgm:spPr>
        <a:blipFill rotWithShape="1">
          <a:blip xmlns:r="http://schemas.openxmlformats.org/officeDocument/2006/relationships" r:embed="rId4"/>
          <a:stretch>
            <a:fillRect/>
          </a:stretch>
        </a:blipFill>
      </dgm:spPr>
      <dgm:t>
        <a:bodyPr/>
        <a:lstStyle/>
        <a:p>
          <a:endParaRPr lang="es-CO"/>
        </a:p>
      </dgm:t>
    </dgm:pt>
    <dgm:pt modelId="{ED1E9324-138C-40E3-8861-7DC28E23A97B}" type="parTrans" cxnId="{BD244AA7-6730-41BC-B272-A3CF347F76DA}">
      <dgm:prSet/>
      <dgm:spPr/>
      <dgm:t>
        <a:bodyPr/>
        <a:lstStyle/>
        <a:p>
          <a:endParaRPr lang="es-CO"/>
        </a:p>
      </dgm:t>
    </dgm:pt>
    <dgm:pt modelId="{68A1651A-F0BD-4AB9-A9AC-3335D9D3B0B9}">
      <dgm:prSet phldrT="[Texto]" phldr="1"/>
      <dgm:spPr/>
      <dgm:t>
        <a:bodyPr/>
        <a:lstStyle/>
        <a:p>
          <a:endParaRPr lang="es-CO" dirty="0"/>
        </a:p>
      </dgm:t>
    </dgm:pt>
    <dgm:pt modelId="{D6A58871-1EB2-43B9-8802-B2EDC1DE6EA1}" type="sibTrans" cxnId="{7A727011-2205-44BA-B2C4-3BE7E1B31F6C}">
      <dgm:prSet/>
      <dgm:spPr>
        <a:blipFill rotWithShape="1">
          <a:blip xmlns:r="http://schemas.openxmlformats.org/officeDocument/2006/relationships" r:embed="rId5"/>
          <a:stretch>
            <a:fillRect/>
          </a:stretch>
        </a:blipFill>
      </dgm:spPr>
      <dgm:t>
        <a:bodyPr/>
        <a:lstStyle/>
        <a:p>
          <a:endParaRPr lang="es-CO"/>
        </a:p>
      </dgm:t>
    </dgm:pt>
    <dgm:pt modelId="{28B6914B-CA2F-4DE3-AE8A-DAA4378B66A7}" type="parTrans" cxnId="{7A727011-2205-44BA-B2C4-3BE7E1B31F6C}">
      <dgm:prSet/>
      <dgm:spPr/>
      <dgm:t>
        <a:bodyPr/>
        <a:lstStyle/>
        <a:p>
          <a:endParaRPr lang="es-CO"/>
        </a:p>
      </dgm:t>
    </dgm:pt>
    <dgm:pt modelId="{6EB99B35-1C37-464F-90F5-7AB5939EC737}" type="pres">
      <dgm:prSet presAssocID="{79325FE6-6D73-4521-8757-ABBB4990C33F}" presName="Name0" presStyleCnt="0">
        <dgm:presLayoutVars>
          <dgm:chMax val="7"/>
          <dgm:chPref val="7"/>
          <dgm:dir/>
        </dgm:presLayoutVars>
      </dgm:prSet>
      <dgm:spPr/>
      <dgm:t>
        <a:bodyPr/>
        <a:lstStyle/>
        <a:p>
          <a:endParaRPr lang="es-CO"/>
        </a:p>
      </dgm:t>
    </dgm:pt>
    <dgm:pt modelId="{EFF263FB-3BB9-4ABE-9A19-B3F39D7B0B9A}" type="pres">
      <dgm:prSet presAssocID="{79325FE6-6D73-4521-8757-ABBB4990C33F}" presName="Name1" presStyleCnt="0"/>
      <dgm:spPr/>
    </dgm:pt>
    <dgm:pt modelId="{CC4EF8B0-B045-4011-964D-A451B3854BA9}" type="pres">
      <dgm:prSet presAssocID="{CC5B7C85-7BD7-4F82-B4E9-559C2B7B94A3}" presName="picture_1" presStyleCnt="0"/>
      <dgm:spPr/>
    </dgm:pt>
    <dgm:pt modelId="{1EA85F40-9191-462A-B86B-2C3191EC34CA}" type="pres">
      <dgm:prSet presAssocID="{CC5B7C85-7BD7-4F82-B4E9-559C2B7B94A3}" presName="pictureRepeatNode" presStyleLbl="alignImgPlace1" presStyleIdx="0" presStyleCnt="5" custLinFactNeighborX="3928" custLinFactNeighborY="1699"/>
      <dgm:spPr/>
      <dgm:t>
        <a:bodyPr/>
        <a:lstStyle/>
        <a:p>
          <a:endParaRPr lang="es-CO"/>
        </a:p>
      </dgm:t>
    </dgm:pt>
    <dgm:pt modelId="{69ED60B5-F22A-4315-BB8F-DDE6ADEFF19C}" type="pres">
      <dgm:prSet presAssocID="{59C5F7C0-4D43-4483-88D3-4087F6644CC8}" presName="text_1" presStyleLbl="node1" presStyleIdx="0" presStyleCnt="0" custLinFactNeighborX="-2344" custLinFactNeighborY="-57576">
        <dgm:presLayoutVars>
          <dgm:bulletEnabled val="1"/>
        </dgm:presLayoutVars>
      </dgm:prSet>
      <dgm:spPr/>
      <dgm:t>
        <a:bodyPr/>
        <a:lstStyle/>
        <a:p>
          <a:endParaRPr lang="es-CO"/>
        </a:p>
      </dgm:t>
    </dgm:pt>
    <dgm:pt modelId="{0C1D8279-E252-4B3D-8825-B3F73F53EDD8}" type="pres">
      <dgm:prSet presAssocID="{D6A58871-1EB2-43B9-8802-B2EDC1DE6EA1}" presName="picture_2" presStyleCnt="0"/>
      <dgm:spPr/>
    </dgm:pt>
    <dgm:pt modelId="{7698D6D9-D70D-499A-BAF4-A96D3E16E5D6}" type="pres">
      <dgm:prSet presAssocID="{D6A58871-1EB2-43B9-8802-B2EDC1DE6EA1}" presName="pictureRepeatNode" presStyleLbl="alignImgPlace1" presStyleIdx="1" presStyleCnt="5"/>
      <dgm:spPr/>
      <dgm:t>
        <a:bodyPr/>
        <a:lstStyle/>
        <a:p>
          <a:endParaRPr lang="es-CO"/>
        </a:p>
      </dgm:t>
    </dgm:pt>
    <dgm:pt modelId="{8F13E9AF-127F-4D44-88F0-F27059382FB7}" type="pres">
      <dgm:prSet presAssocID="{68A1651A-F0BD-4AB9-A9AC-3335D9D3B0B9}" presName="line_2" presStyleLbl="parChTrans1D1" presStyleIdx="0" presStyleCnt="4"/>
      <dgm:spPr/>
    </dgm:pt>
    <dgm:pt modelId="{E21E23D5-0D46-4CAC-BEC5-87C274DE9CBD}" type="pres">
      <dgm:prSet presAssocID="{68A1651A-F0BD-4AB9-A9AC-3335D9D3B0B9}" presName="textparent_2" presStyleLbl="node1" presStyleIdx="0" presStyleCnt="0"/>
      <dgm:spPr/>
    </dgm:pt>
    <dgm:pt modelId="{8A6E0D60-4DC2-41E2-820B-92167296C9C1}" type="pres">
      <dgm:prSet presAssocID="{68A1651A-F0BD-4AB9-A9AC-3335D9D3B0B9}" presName="text_2" presStyleLbl="revTx" presStyleIdx="0" presStyleCnt="4">
        <dgm:presLayoutVars>
          <dgm:bulletEnabled val="1"/>
        </dgm:presLayoutVars>
      </dgm:prSet>
      <dgm:spPr/>
      <dgm:t>
        <a:bodyPr/>
        <a:lstStyle/>
        <a:p>
          <a:endParaRPr lang="es-CO"/>
        </a:p>
      </dgm:t>
    </dgm:pt>
    <dgm:pt modelId="{4D4F7719-1C92-44A8-B58C-EB80C522256A}" type="pres">
      <dgm:prSet presAssocID="{1559297B-6778-4BDA-B8DC-95D74139DF60}" presName="picture_3" presStyleCnt="0"/>
      <dgm:spPr/>
    </dgm:pt>
    <dgm:pt modelId="{44CC49EE-6BB1-4811-BC01-39FBCD78CBD0}" type="pres">
      <dgm:prSet presAssocID="{1559297B-6778-4BDA-B8DC-95D74139DF60}" presName="pictureRepeatNode" presStyleLbl="alignImgPlace1" presStyleIdx="2" presStyleCnt="5"/>
      <dgm:spPr/>
      <dgm:t>
        <a:bodyPr/>
        <a:lstStyle/>
        <a:p>
          <a:endParaRPr lang="es-CO"/>
        </a:p>
      </dgm:t>
    </dgm:pt>
    <dgm:pt modelId="{745E11F8-9047-4240-B616-BF133F0BCA06}" type="pres">
      <dgm:prSet presAssocID="{B2BDAD44-AAFC-4567-9AC0-DED049586C58}" presName="line_3" presStyleLbl="parChTrans1D1" presStyleIdx="1" presStyleCnt="4"/>
      <dgm:spPr/>
    </dgm:pt>
    <dgm:pt modelId="{FDA15227-C16A-4E86-8FB3-6B52B468A5F8}" type="pres">
      <dgm:prSet presAssocID="{B2BDAD44-AAFC-4567-9AC0-DED049586C58}" presName="textparent_3" presStyleLbl="node1" presStyleIdx="0" presStyleCnt="0"/>
      <dgm:spPr/>
    </dgm:pt>
    <dgm:pt modelId="{68B302B2-510A-46CD-96C2-FCDBE15F203E}" type="pres">
      <dgm:prSet presAssocID="{B2BDAD44-AAFC-4567-9AC0-DED049586C58}" presName="text_3" presStyleLbl="revTx" presStyleIdx="1" presStyleCnt="4">
        <dgm:presLayoutVars>
          <dgm:bulletEnabled val="1"/>
        </dgm:presLayoutVars>
      </dgm:prSet>
      <dgm:spPr/>
      <dgm:t>
        <a:bodyPr/>
        <a:lstStyle/>
        <a:p>
          <a:endParaRPr lang="es-CO"/>
        </a:p>
      </dgm:t>
    </dgm:pt>
    <dgm:pt modelId="{2CB26A0C-DE74-4258-9B10-EB85894D54FD}" type="pres">
      <dgm:prSet presAssocID="{835C57E0-D057-4AEB-9F2D-7C5B3EBFB65E}" presName="picture_4" presStyleCnt="0"/>
      <dgm:spPr/>
    </dgm:pt>
    <dgm:pt modelId="{31CBABD0-3A8A-4285-B16F-6E1577452AD2}" type="pres">
      <dgm:prSet presAssocID="{835C57E0-D057-4AEB-9F2D-7C5B3EBFB65E}" presName="pictureRepeatNode" presStyleLbl="alignImgPlace1" presStyleIdx="3" presStyleCnt="5"/>
      <dgm:spPr/>
      <dgm:t>
        <a:bodyPr/>
        <a:lstStyle/>
        <a:p>
          <a:endParaRPr lang="es-CO"/>
        </a:p>
      </dgm:t>
    </dgm:pt>
    <dgm:pt modelId="{6653E579-E2F4-46B9-9291-132D04247A8F}" type="pres">
      <dgm:prSet presAssocID="{0F616FAE-5C9B-4C16-97F5-32B0E4338ADA}" presName="line_4" presStyleLbl="parChTrans1D1" presStyleIdx="2" presStyleCnt="4"/>
      <dgm:spPr/>
    </dgm:pt>
    <dgm:pt modelId="{6AAD1D9B-EC1A-4078-BB70-E6758AEA801A}" type="pres">
      <dgm:prSet presAssocID="{0F616FAE-5C9B-4C16-97F5-32B0E4338ADA}" presName="textparent_4" presStyleLbl="node1" presStyleIdx="0" presStyleCnt="0"/>
      <dgm:spPr/>
    </dgm:pt>
    <dgm:pt modelId="{F87E84C5-A811-4DF0-819F-A36980BC8830}" type="pres">
      <dgm:prSet presAssocID="{0F616FAE-5C9B-4C16-97F5-32B0E4338ADA}" presName="text_4" presStyleLbl="revTx" presStyleIdx="2" presStyleCnt="4">
        <dgm:presLayoutVars>
          <dgm:bulletEnabled val="1"/>
        </dgm:presLayoutVars>
      </dgm:prSet>
      <dgm:spPr/>
      <dgm:t>
        <a:bodyPr/>
        <a:lstStyle/>
        <a:p>
          <a:endParaRPr lang="es-CO"/>
        </a:p>
      </dgm:t>
    </dgm:pt>
    <dgm:pt modelId="{312D9DEF-9703-4E9E-9D6C-1CEEA43DA18F}" type="pres">
      <dgm:prSet presAssocID="{79A9F8DA-20F6-4839-8C52-54E241122B1D}" presName="picture_5" presStyleCnt="0"/>
      <dgm:spPr/>
    </dgm:pt>
    <dgm:pt modelId="{D9AEE506-3BBD-43A0-B4F0-430CAEE0DA70}" type="pres">
      <dgm:prSet presAssocID="{79A9F8DA-20F6-4839-8C52-54E241122B1D}" presName="pictureRepeatNode" presStyleLbl="alignImgPlace1" presStyleIdx="4" presStyleCnt="5"/>
      <dgm:spPr/>
      <dgm:t>
        <a:bodyPr/>
        <a:lstStyle/>
        <a:p>
          <a:endParaRPr lang="es-CO"/>
        </a:p>
      </dgm:t>
    </dgm:pt>
    <dgm:pt modelId="{EBB64EEE-2293-4C7F-94B8-8A6DC37FFE0C}" type="pres">
      <dgm:prSet presAssocID="{E3A915A4-D7E5-4F45-9A82-99A4C778AA74}" presName="line_5" presStyleLbl="parChTrans1D1" presStyleIdx="3" presStyleCnt="4"/>
      <dgm:spPr/>
    </dgm:pt>
    <dgm:pt modelId="{FF4CA40A-9FCC-4613-988D-99A095DEA394}" type="pres">
      <dgm:prSet presAssocID="{E3A915A4-D7E5-4F45-9A82-99A4C778AA74}" presName="textparent_5" presStyleLbl="node1" presStyleIdx="0" presStyleCnt="0"/>
      <dgm:spPr/>
    </dgm:pt>
    <dgm:pt modelId="{6C8E025A-2048-4D4E-BE11-26A9744DD64F}" type="pres">
      <dgm:prSet presAssocID="{E3A915A4-D7E5-4F45-9A82-99A4C778AA74}" presName="text_5" presStyleLbl="revTx" presStyleIdx="3" presStyleCnt="4">
        <dgm:presLayoutVars>
          <dgm:bulletEnabled val="1"/>
        </dgm:presLayoutVars>
      </dgm:prSet>
      <dgm:spPr/>
      <dgm:t>
        <a:bodyPr/>
        <a:lstStyle/>
        <a:p>
          <a:endParaRPr lang="es-CO"/>
        </a:p>
      </dgm:t>
    </dgm:pt>
  </dgm:ptLst>
  <dgm:cxnLst>
    <dgm:cxn modelId="{4342036C-9B40-423B-808D-759CD8DC519B}" type="presOf" srcId="{59C5F7C0-4D43-4483-88D3-4087F6644CC8}" destId="{69ED60B5-F22A-4315-BB8F-DDE6ADEFF19C}" srcOrd="0" destOrd="0" presId="urn:microsoft.com/office/officeart/2008/layout/CircularPictureCallout"/>
    <dgm:cxn modelId="{7A727011-2205-44BA-B2C4-3BE7E1B31F6C}" srcId="{79325FE6-6D73-4521-8757-ABBB4990C33F}" destId="{68A1651A-F0BD-4AB9-A9AC-3335D9D3B0B9}" srcOrd="1" destOrd="0" parTransId="{28B6914B-CA2F-4DE3-AE8A-DAA4378B66A7}" sibTransId="{D6A58871-1EB2-43B9-8802-B2EDC1DE6EA1}"/>
    <dgm:cxn modelId="{C906A26D-2A03-41C4-AB0F-DAD3E76D4CF8}" type="presOf" srcId="{79A9F8DA-20F6-4839-8C52-54E241122B1D}" destId="{D9AEE506-3BBD-43A0-B4F0-430CAEE0DA70}" srcOrd="0" destOrd="0" presId="urn:microsoft.com/office/officeart/2008/layout/CircularPictureCallout"/>
    <dgm:cxn modelId="{31AB8DAD-312E-40B5-B3F8-C15892608263}" srcId="{79325FE6-6D73-4521-8757-ABBB4990C33F}" destId="{59C5F7C0-4D43-4483-88D3-4087F6644CC8}" srcOrd="0" destOrd="0" parTransId="{01FFF81B-9688-4C6F-91C3-A8A6BB8FD97B}" sibTransId="{CC5B7C85-7BD7-4F82-B4E9-559C2B7B94A3}"/>
    <dgm:cxn modelId="{AD638263-CABF-4323-8333-CEA0E6193367}" type="presOf" srcId="{E3A915A4-D7E5-4F45-9A82-99A4C778AA74}" destId="{6C8E025A-2048-4D4E-BE11-26A9744DD64F}" srcOrd="0" destOrd="0" presId="urn:microsoft.com/office/officeart/2008/layout/CircularPictureCallout"/>
    <dgm:cxn modelId="{E807E799-4D15-4E2D-A5A3-01027038FCF7}" type="presOf" srcId="{835C57E0-D057-4AEB-9F2D-7C5B3EBFB65E}" destId="{31CBABD0-3A8A-4285-B16F-6E1577452AD2}" srcOrd="0" destOrd="0" presId="urn:microsoft.com/office/officeart/2008/layout/CircularPictureCallout"/>
    <dgm:cxn modelId="{4EAC0DEC-3453-4046-810B-DC558B3454C3}" type="presOf" srcId="{1559297B-6778-4BDA-B8DC-95D74139DF60}" destId="{44CC49EE-6BB1-4811-BC01-39FBCD78CBD0}" srcOrd="0" destOrd="0" presId="urn:microsoft.com/office/officeart/2008/layout/CircularPictureCallout"/>
    <dgm:cxn modelId="{8AE95DCD-570E-428C-8CF1-51223EDBAC0C}" type="presOf" srcId="{0F616FAE-5C9B-4C16-97F5-32B0E4338ADA}" destId="{F87E84C5-A811-4DF0-819F-A36980BC8830}" srcOrd="0" destOrd="0" presId="urn:microsoft.com/office/officeart/2008/layout/CircularPictureCallout"/>
    <dgm:cxn modelId="{7FB08A5C-2895-48FB-BA54-6EBB9C5A2432}" type="presOf" srcId="{D6A58871-1EB2-43B9-8802-B2EDC1DE6EA1}" destId="{7698D6D9-D70D-499A-BAF4-A96D3E16E5D6}" srcOrd="0" destOrd="0" presId="urn:microsoft.com/office/officeart/2008/layout/CircularPictureCallout"/>
    <dgm:cxn modelId="{9AC8B62C-E27E-471B-A1B2-EF4D3FE73D9D}" type="presOf" srcId="{B2BDAD44-AAFC-4567-9AC0-DED049586C58}" destId="{68B302B2-510A-46CD-96C2-FCDBE15F203E}" srcOrd="0" destOrd="0" presId="urn:microsoft.com/office/officeart/2008/layout/CircularPictureCallout"/>
    <dgm:cxn modelId="{A6AC566A-E787-4A95-AA8D-4ECF75B61723}" srcId="{79325FE6-6D73-4521-8757-ABBB4990C33F}" destId="{B2BDAD44-AAFC-4567-9AC0-DED049586C58}" srcOrd="2" destOrd="0" parTransId="{0FCF1688-469B-4392-B69C-22D0078E6C17}" sibTransId="{1559297B-6778-4BDA-B8DC-95D74139DF60}"/>
    <dgm:cxn modelId="{BD244AA7-6730-41BC-B272-A3CF347F76DA}" srcId="{79325FE6-6D73-4521-8757-ABBB4990C33F}" destId="{0F616FAE-5C9B-4C16-97F5-32B0E4338ADA}" srcOrd="3" destOrd="0" parTransId="{ED1E9324-138C-40E3-8861-7DC28E23A97B}" sibTransId="{835C57E0-D057-4AEB-9F2D-7C5B3EBFB65E}"/>
    <dgm:cxn modelId="{4A06F535-8AA6-4BC3-A235-58F4589C77C7}" type="presOf" srcId="{79325FE6-6D73-4521-8757-ABBB4990C33F}" destId="{6EB99B35-1C37-464F-90F5-7AB5939EC737}" srcOrd="0" destOrd="0" presId="urn:microsoft.com/office/officeart/2008/layout/CircularPictureCallout"/>
    <dgm:cxn modelId="{87C80B9F-35D1-4F99-ABF4-99FDC1C9713A}" type="presOf" srcId="{CC5B7C85-7BD7-4F82-B4E9-559C2B7B94A3}" destId="{1EA85F40-9191-462A-B86B-2C3191EC34CA}" srcOrd="0" destOrd="0" presId="urn:microsoft.com/office/officeart/2008/layout/CircularPictureCallout"/>
    <dgm:cxn modelId="{4A00CFAF-751F-4413-8AD6-849E4E3C5B33}" srcId="{79325FE6-6D73-4521-8757-ABBB4990C33F}" destId="{E3A915A4-D7E5-4F45-9A82-99A4C778AA74}" srcOrd="4" destOrd="0" parTransId="{C8EBDDD9-7380-41C4-8BDF-572B925515F1}" sibTransId="{79A9F8DA-20F6-4839-8C52-54E241122B1D}"/>
    <dgm:cxn modelId="{C54E2B90-FC88-4FC4-9153-DDE1DC6E8938}" type="presOf" srcId="{68A1651A-F0BD-4AB9-A9AC-3335D9D3B0B9}" destId="{8A6E0D60-4DC2-41E2-820B-92167296C9C1}" srcOrd="0" destOrd="0" presId="urn:microsoft.com/office/officeart/2008/layout/CircularPictureCallout"/>
    <dgm:cxn modelId="{5F8DF7BE-8A50-4CD4-9A70-6016A8F35AF3}" type="presParOf" srcId="{6EB99B35-1C37-464F-90F5-7AB5939EC737}" destId="{EFF263FB-3BB9-4ABE-9A19-B3F39D7B0B9A}" srcOrd="0" destOrd="0" presId="urn:microsoft.com/office/officeart/2008/layout/CircularPictureCallout"/>
    <dgm:cxn modelId="{BFF9E523-3E69-449C-9C59-BEC6CE87875B}" type="presParOf" srcId="{EFF263FB-3BB9-4ABE-9A19-B3F39D7B0B9A}" destId="{CC4EF8B0-B045-4011-964D-A451B3854BA9}" srcOrd="0" destOrd="0" presId="urn:microsoft.com/office/officeart/2008/layout/CircularPictureCallout"/>
    <dgm:cxn modelId="{8308436C-50BD-4FE1-B5AF-77708548903F}" type="presParOf" srcId="{CC4EF8B0-B045-4011-964D-A451B3854BA9}" destId="{1EA85F40-9191-462A-B86B-2C3191EC34CA}" srcOrd="0" destOrd="0" presId="urn:microsoft.com/office/officeart/2008/layout/CircularPictureCallout"/>
    <dgm:cxn modelId="{52EE74AD-4EBC-4928-9819-4D4F69B64F46}" type="presParOf" srcId="{EFF263FB-3BB9-4ABE-9A19-B3F39D7B0B9A}" destId="{69ED60B5-F22A-4315-BB8F-DDE6ADEFF19C}" srcOrd="1" destOrd="0" presId="urn:microsoft.com/office/officeart/2008/layout/CircularPictureCallout"/>
    <dgm:cxn modelId="{E30ACCDC-833E-4DD1-9F25-D3318C41E5E3}" type="presParOf" srcId="{EFF263FB-3BB9-4ABE-9A19-B3F39D7B0B9A}" destId="{0C1D8279-E252-4B3D-8825-B3F73F53EDD8}" srcOrd="2" destOrd="0" presId="urn:microsoft.com/office/officeart/2008/layout/CircularPictureCallout"/>
    <dgm:cxn modelId="{B8263C72-ACEB-4A0C-B52C-FA471AD9905A}" type="presParOf" srcId="{0C1D8279-E252-4B3D-8825-B3F73F53EDD8}" destId="{7698D6D9-D70D-499A-BAF4-A96D3E16E5D6}" srcOrd="0" destOrd="0" presId="urn:microsoft.com/office/officeart/2008/layout/CircularPictureCallout"/>
    <dgm:cxn modelId="{D5FAA04D-8A6E-4F6B-B2F0-0BAB2D212669}" type="presParOf" srcId="{EFF263FB-3BB9-4ABE-9A19-B3F39D7B0B9A}" destId="{8F13E9AF-127F-4D44-88F0-F27059382FB7}" srcOrd="3" destOrd="0" presId="urn:microsoft.com/office/officeart/2008/layout/CircularPictureCallout"/>
    <dgm:cxn modelId="{E68F8849-F1F5-4B01-BA96-A315E2F549ED}" type="presParOf" srcId="{EFF263FB-3BB9-4ABE-9A19-B3F39D7B0B9A}" destId="{E21E23D5-0D46-4CAC-BEC5-87C274DE9CBD}" srcOrd="4" destOrd="0" presId="urn:microsoft.com/office/officeart/2008/layout/CircularPictureCallout"/>
    <dgm:cxn modelId="{DB537481-F17A-4DF1-9948-D2BD085A3634}" type="presParOf" srcId="{E21E23D5-0D46-4CAC-BEC5-87C274DE9CBD}" destId="{8A6E0D60-4DC2-41E2-820B-92167296C9C1}" srcOrd="0" destOrd="0" presId="urn:microsoft.com/office/officeart/2008/layout/CircularPictureCallout"/>
    <dgm:cxn modelId="{5B85FDC9-B269-4D80-96E9-108FE3AFC58C}" type="presParOf" srcId="{EFF263FB-3BB9-4ABE-9A19-B3F39D7B0B9A}" destId="{4D4F7719-1C92-44A8-B58C-EB80C522256A}" srcOrd="5" destOrd="0" presId="urn:microsoft.com/office/officeart/2008/layout/CircularPictureCallout"/>
    <dgm:cxn modelId="{1693AA0E-1E34-4544-A9D5-37AB474B3AD9}" type="presParOf" srcId="{4D4F7719-1C92-44A8-B58C-EB80C522256A}" destId="{44CC49EE-6BB1-4811-BC01-39FBCD78CBD0}" srcOrd="0" destOrd="0" presId="urn:microsoft.com/office/officeart/2008/layout/CircularPictureCallout"/>
    <dgm:cxn modelId="{6A5D2698-2269-4334-BC2B-CE7D2A4D1822}" type="presParOf" srcId="{EFF263FB-3BB9-4ABE-9A19-B3F39D7B0B9A}" destId="{745E11F8-9047-4240-B616-BF133F0BCA06}" srcOrd="6" destOrd="0" presId="urn:microsoft.com/office/officeart/2008/layout/CircularPictureCallout"/>
    <dgm:cxn modelId="{14D8F386-F947-4B4D-BD46-A78F76808624}" type="presParOf" srcId="{EFF263FB-3BB9-4ABE-9A19-B3F39D7B0B9A}" destId="{FDA15227-C16A-4E86-8FB3-6B52B468A5F8}" srcOrd="7" destOrd="0" presId="urn:microsoft.com/office/officeart/2008/layout/CircularPictureCallout"/>
    <dgm:cxn modelId="{EEF2D56E-DDA3-4F78-8D12-9C83EBDC304A}" type="presParOf" srcId="{FDA15227-C16A-4E86-8FB3-6B52B468A5F8}" destId="{68B302B2-510A-46CD-96C2-FCDBE15F203E}" srcOrd="0" destOrd="0" presId="urn:microsoft.com/office/officeart/2008/layout/CircularPictureCallout"/>
    <dgm:cxn modelId="{41C83774-2366-4CB4-9FC8-AEE8CA044538}" type="presParOf" srcId="{EFF263FB-3BB9-4ABE-9A19-B3F39D7B0B9A}" destId="{2CB26A0C-DE74-4258-9B10-EB85894D54FD}" srcOrd="8" destOrd="0" presId="urn:microsoft.com/office/officeart/2008/layout/CircularPictureCallout"/>
    <dgm:cxn modelId="{73617CDE-1586-480A-A2A7-6BB69043DE98}" type="presParOf" srcId="{2CB26A0C-DE74-4258-9B10-EB85894D54FD}" destId="{31CBABD0-3A8A-4285-B16F-6E1577452AD2}" srcOrd="0" destOrd="0" presId="urn:microsoft.com/office/officeart/2008/layout/CircularPictureCallout"/>
    <dgm:cxn modelId="{1EE52123-658B-4AED-9FBF-541FDD733A00}" type="presParOf" srcId="{EFF263FB-3BB9-4ABE-9A19-B3F39D7B0B9A}" destId="{6653E579-E2F4-46B9-9291-132D04247A8F}" srcOrd="9" destOrd="0" presId="urn:microsoft.com/office/officeart/2008/layout/CircularPictureCallout"/>
    <dgm:cxn modelId="{BB04F485-4BBF-4114-A9E4-A7D97B0BD2E5}" type="presParOf" srcId="{EFF263FB-3BB9-4ABE-9A19-B3F39D7B0B9A}" destId="{6AAD1D9B-EC1A-4078-BB70-E6758AEA801A}" srcOrd="10" destOrd="0" presId="urn:microsoft.com/office/officeart/2008/layout/CircularPictureCallout"/>
    <dgm:cxn modelId="{A20E2E71-92BE-4662-AB69-D730CC4046A8}" type="presParOf" srcId="{6AAD1D9B-EC1A-4078-BB70-E6758AEA801A}" destId="{F87E84C5-A811-4DF0-819F-A36980BC8830}" srcOrd="0" destOrd="0" presId="urn:microsoft.com/office/officeart/2008/layout/CircularPictureCallout"/>
    <dgm:cxn modelId="{F2081785-C8D6-42B9-8C86-B2EA71B34B1D}" type="presParOf" srcId="{EFF263FB-3BB9-4ABE-9A19-B3F39D7B0B9A}" destId="{312D9DEF-9703-4E9E-9D6C-1CEEA43DA18F}" srcOrd="11" destOrd="0" presId="urn:microsoft.com/office/officeart/2008/layout/CircularPictureCallout"/>
    <dgm:cxn modelId="{675B96F8-4ED3-4B2E-8DED-F755216E8B33}" type="presParOf" srcId="{312D9DEF-9703-4E9E-9D6C-1CEEA43DA18F}" destId="{D9AEE506-3BBD-43A0-B4F0-430CAEE0DA70}" srcOrd="0" destOrd="0" presId="urn:microsoft.com/office/officeart/2008/layout/CircularPictureCallout"/>
    <dgm:cxn modelId="{51173CF4-95F5-428D-9CE8-C9EB802084DF}" type="presParOf" srcId="{EFF263FB-3BB9-4ABE-9A19-B3F39D7B0B9A}" destId="{EBB64EEE-2293-4C7F-94B8-8A6DC37FFE0C}" srcOrd="12" destOrd="0" presId="urn:microsoft.com/office/officeart/2008/layout/CircularPictureCallout"/>
    <dgm:cxn modelId="{69AA56E4-FC15-4E8C-82A3-48EA018DABB8}" type="presParOf" srcId="{EFF263FB-3BB9-4ABE-9A19-B3F39D7B0B9A}" destId="{FF4CA40A-9FCC-4613-988D-99A095DEA394}" srcOrd="13" destOrd="0" presId="urn:microsoft.com/office/officeart/2008/layout/CircularPictureCallout"/>
    <dgm:cxn modelId="{C92BB26E-BB59-405B-8091-ABE528B31417}" type="presParOf" srcId="{FF4CA40A-9FCC-4613-988D-99A095DEA394}" destId="{6C8E025A-2048-4D4E-BE11-26A9744DD64F}" srcOrd="0" destOrd="0" presId="urn:microsoft.com/office/officeart/2008/layout/CircularPictureCallou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AB735B-2618-4CF9-B9D3-5E8770D5ABBC}"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endParaRPr lang="es-CO"/>
        </a:p>
      </dgm:t>
    </dgm:pt>
    <dgm:pt modelId="{9827C7D7-E352-4758-BE41-78965900D51D}">
      <dgm:prSet phldrT="[Texto]" custT="1"/>
      <dgm:spPr/>
      <dgm:t>
        <a:bodyPr/>
        <a:lstStyle/>
        <a:p>
          <a:r>
            <a:rPr lang="es-CO" sz="1000" b="1" dirty="0" smtClean="0">
              <a:latin typeface="Times New Roman" panose="02020603050405020304" pitchFamily="18" charset="0"/>
              <a:cs typeface="Times New Roman" panose="02020603050405020304" pitchFamily="18" charset="0"/>
            </a:rPr>
            <a:t>Actividad hidrocarburíera.</a:t>
          </a:r>
          <a:endParaRPr lang="es-CO" sz="1000" b="1" dirty="0">
            <a:latin typeface="Times New Roman" panose="02020603050405020304" pitchFamily="18" charset="0"/>
            <a:cs typeface="Times New Roman" panose="02020603050405020304" pitchFamily="18" charset="0"/>
          </a:endParaRPr>
        </a:p>
      </dgm:t>
    </dgm:pt>
    <dgm:pt modelId="{9736A1DE-72FD-4852-A2A9-57CAF13F4796}" type="parTrans" cxnId="{7C48A632-44D1-402B-B86A-DB076CBB7AA6}">
      <dgm:prSet/>
      <dgm:spPr/>
      <dgm:t>
        <a:bodyPr/>
        <a:lstStyle/>
        <a:p>
          <a:endParaRPr lang="es-CO"/>
        </a:p>
      </dgm:t>
    </dgm:pt>
    <dgm:pt modelId="{01D86ABE-96B2-4C65-AA37-7037FCA8223B}" type="sibTrans" cxnId="{7C48A632-44D1-402B-B86A-DB076CBB7AA6}">
      <dgm:prSet/>
      <dgm:spPr/>
      <dgm:t>
        <a:bodyPr/>
        <a:lstStyle/>
        <a:p>
          <a:endParaRPr lang="es-CO"/>
        </a:p>
      </dgm:t>
    </dgm:pt>
    <dgm:pt modelId="{151E68F9-4C7B-4ACA-88EC-2DFE165629BD}">
      <dgm:prSet phldrT="[Texto]"/>
      <dgm:spPr/>
      <dgm:t>
        <a:bodyPr/>
        <a:lstStyle/>
        <a:p>
          <a:r>
            <a:rPr lang="es-CO" dirty="0" smtClean="0">
              <a:latin typeface="Times New Roman" panose="02020603050405020304" pitchFamily="18" charset="0"/>
              <a:cs typeface="Times New Roman" panose="02020603050405020304" pitchFamily="18" charset="0"/>
            </a:rPr>
            <a:t>Lodos de perforación    </a:t>
          </a:r>
          <a:endParaRPr lang="es-CO" dirty="0">
            <a:latin typeface="Times New Roman" panose="02020603050405020304" pitchFamily="18" charset="0"/>
            <a:cs typeface="Times New Roman" panose="02020603050405020304" pitchFamily="18" charset="0"/>
          </a:endParaRPr>
        </a:p>
      </dgm:t>
    </dgm:pt>
    <dgm:pt modelId="{E93922D5-64C3-415A-857F-10E813DB6206}" type="parTrans" cxnId="{889699E2-4AA4-42A3-9834-7C87BA6E2DD9}">
      <dgm:prSet/>
      <dgm:spPr/>
      <dgm:t>
        <a:bodyPr/>
        <a:lstStyle/>
        <a:p>
          <a:endParaRPr lang="es-CO"/>
        </a:p>
      </dgm:t>
    </dgm:pt>
    <dgm:pt modelId="{6449735C-074D-4864-981C-F6902C40E704}" type="sibTrans" cxnId="{889699E2-4AA4-42A3-9834-7C87BA6E2DD9}">
      <dgm:prSet/>
      <dgm:spPr/>
      <dgm:t>
        <a:bodyPr/>
        <a:lstStyle/>
        <a:p>
          <a:endParaRPr lang="es-CO"/>
        </a:p>
      </dgm:t>
    </dgm:pt>
    <dgm:pt modelId="{BB5319AD-8A71-49B6-A5AE-10EF360C3680}">
      <dgm:prSet phldrT="[Texto]"/>
      <dgm:spPr/>
      <dgm:t>
        <a:bodyPr/>
        <a:lstStyle/>
        <a:p>
          <a:r>
            <a:rPr lang="es-CO" dirty="0" smtClean="0">
              <a:latin typeface="Times New Roman" panose="02020603050405020304" pitchFamily="18" charset="0"/>
              <a:cs typeface="Times New Roman" panose="02020603050405020304" pitchFamily="18" charset="0"/>
            </a:rPr>
            <a:t>Metales pesados, sales inorgánicas, detergentes, etc.  </a:t>
          </a:r>
          <a:endParaRPr lang="es-CO" dirty="0"/>
        </a:p>
      </dgm:t>
    </dgm:pt>
    <dgm:pt modelId="{0CBEAE07-B858-4D86-AE65-7D47A2AC751C}" type="parTrans" cxnId="{8011BDDA-9F4C-417F-860D-3C2C4827E3AD}">
      <dgm:prSet/>
      <dgm:spPr/>
      <dgm:t>
        <a:bodyPr/>
        <a:lstStyle/>
        <a:p>
          <a:endParaRPr lang="es-CO"/>
        </a:p>
      </dgm:t>
    </dgm:pt>
    <dgm:pt modelId="{4AE63ABA-8D37-48B1-993F-BC7822B459E0}" type="sibTrans" cxnId="{8011BDDA-9F4C-417F-860D-3C2C4827E3AD}">
      <dgm:prSet/>
      <dgm:spPr/>
      <dgm:t>
        <a:bodyPr/>
        <a:lstStyle/>
        <a:p>
          <a:endParaRPr lang="es-CO"/>
        </a:p>
      </dgm:t>
    </dgm:pt>
    <dgm:pt modelId="{F9120D44-78EB-4884-8EC1-A313D240B3EA}" type="pres">
      <dgm:prSet presAssocID="{4BAB735B-2618-4CF9-B9D3-5E8770D5ABBC}" presName="Name0" presStyleCnt="0">
        <dgm:presLayoutVars>
          <dgm:chMax/>
          <dgm:chPref/>
          <dgm:dir/>
        </dgm:presLayoutVars>
      </dgm:prSet>
      <dgm:spPr/>
      <dgm:t>
        <a:bodyPr/>
        <a:lstStyle/>
        <a:p>
          <a:endParaRPr lang="es-CO"/>
        </a:p>
      </dgm:t>
    </dgm:pt>
    <dgm:pt modelId="{B8C397A1-A8B6-44A7-B6BE-4E364AB495C2}" type="pres">
      <dgm:prSet presAssocID="{9827C7D7-E352-4758-BE41-78965900D51D}" presName="composite" presStyleCnt="0"/>
      <dgm:spPr/>
    </dgm:pt>
    <dgm:pt modelId="{61BD557A-90D5-432D-BF12-9A3F8383A044}" type="pres">
      <dgm:prSet presAssocID="{9827C7D7-E352-4758-BE41-78965900D51D}" presName="Accent" presStyleLbl="alignNode1" presStyleIdx="0" presStyleCnt="5" custScaleX="123594">
        <dgm:presLayoutVars>
          <dgm:chMax val="0"/>
          <dgm:chPref val="0"/>
        </dgm:presLayoutVars>
      </dgm:prSet>
      <dgm:spPr/>
    </dgm:pt>
    <dgm:pt modelId="{5042C5FE-6A1B-4A94-B00F-06317A5C4BAE}" type="pres">
      <dgm:prSet presAssocID="{9827C7D7-E352-4758-BE41-78965900D51D}" presName="Image" presStyleLbl="bgImgPlace1" presStyleIdx="0" presStyleCnt="3">
        <dgm:presLayoutVars>
          <dgm:chMax val="0"/>
          <dgm:chPref val="0"/>
          <dgm:bulletEnabled val="1"/>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s-CO"/>
        </a:p>
      </dgm:t>
    </dgm:pt>
    <dgm:pt modelId="{9FCB8D8A-310C-4C95-BDA1-04B95ABF5EA1}" type="pres">
      <dgm:prSet presAssocID="{9827C7D7-E352-4758-BE41-78965900D51D}" presName="Parent" presStyleLbl="fgAccFollowNode1" presStyleIdx="0" presStyleCnt="3" custScaleX="128999">
        <dgm:presLayoutVars>
          <dgm:chMax val="0"/>
          <dgm:chPref val="0"/>
          <dgm:bulletEnabled val="1"/>
        </dgm:presLayoutVars>
      </dgm:prSet>
      <dgm:spPr/>
      <dgm:t>
        <a:bodyPr/>
        <a:lstStyle/>
        <a:p>
          <a:endParaRPr lang="es-CO"/>
        </a:p>
      </dgm:t>
    </dgm:pt>
    <dgm:pt modelId="{43414211-72BF-49CC-BC51-834BF7A3BC32}" type="pres">
      <dgm:prSet presAssocID="{9827C7D7-E352-4758-BE41-78965900D51D}" presName="Space" presStyleCnt="0">
        <dgm:presLayoutVars>
          <dgm:chMax val="0"/>
          <dgm:chPref val="0"/>
        </dgm:presLayoutVars>
      </dgm:prSet>
      <dgm:spPr/>
    </dgm:pt>
    <dgm:pt modelId="{8E0AD8B5-09AE-4045-BD79-37B29180297F}" type="pres">
      <dgm:prSet presAssocID="{01D86ABE-96B2-4C65-AA37-7037FCA8223B}" presName="ConnectorComposite" presStyleCnt="0"/>
      <dgm:spPr/>
    </dgm:pt>
    <dgm:pt modelId="{CC29129D-6D90-4D08-AF88-E9BFE8256192}" type="pres">
      <dgm:prSet presAssocID="{01D86ABE-96B2-4C65-AA37-7037FCA8223B}" presName="TopSpacing" presStyleCnt="0"/>
      <dgm:spPr/>
    </dgm:pt>
    <dgm:pt modelId="{165906BF-D2A3-46F7-8F15-45C49F34706A}" type="pres">
      <dgm:prSet presAssocID="{01D86ABE-96B2-4C65-AA37-7037FCA8223B}" presName="Connector" presStyleLbl="alignNode1" presStyleIdx="1" presStyleCnt="5"/>
      <dgm:spPr/>
    </dgm:pt>
    <dgm:pt modelId="{563061D8-7C24-43DF-9082-2D6D76D62B02}" type="pres">
      <dgm:prSet presAssocID="{01D86ABE-96B2-4C65-AA37-7037FCA8223B}" presName="BottomSpacing" presStyleCnt="0"/>
      <dgm:spPr/>
    </dgm:pt>
    <dgm:pt modelId="{31FC0119-0FCC-4E4D-AE54-1E013362091F}" type="pres">
      <dgm:prSet presAssocID="{151E68F9-4C7B-4ACA-88EC-2DFE165629BD}" presName="composite" presStyleCnt="0"/>
      <dgm:spPr/>
    </dgm:pt>
    <dgm:pt modelId="{9BAAA567-5705-4F9D-B6A4-982636710F93}" type="pres">
      <dgm:prSet presAssocID="{151E68F9-4C7B-4ACA-88EC-2DFE165629BD}" presName="Accent" presStyleLbl="alignNode1" presStyleIdx="2" presStyleCnt="5">
        <dgm:presLayoutVars>
          <dgm:chMax val="0"/>
          <dgm:chPref val="0"/>
        </dgm:presLayoutVars>
      </dgm:prSet>
      <dgm:spPr/>
    </dgm:pt>
    <dgm:pt modelId="{56795CF6-D085-4B4E-A107-B01611AC53C8}" type="pres">
      <dgm:prSet presAssocID="{151E68F9-4C7B-4ACA-88EC-2DFE165629BD}" presName="Image" presStyleLbl="bgImgPlace1" presStyleIdx="1" presStyleCnt="3">
        <dgm:presLayoutVars>
          <dgm:chMax val="0"/>
          <dgm:chPref val="0"/>
          <dgm:bulletEnabled val="1"/>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t>
        <a:bodyPr/>
        <a:lstStyle/>
        <a:p>
          <a:endParaRPr lang="es-CO"/>
        </a:p>
      </dgm:t>
    </dgm:pt>
    <dgm:pt modelId="{2F82B943-CD1D-4D3C-A51C-E22E2E0C0FD4}" type="pres">
      <dgm:prSet presAssocID="{151E68F9-4C7B-4ACA-88EC-2DFE165629BD}" presName="Parent" presStyleLbl="fgAccFollowNode1" presStyleIdx="1" presStyleCnt="3">
        <dgm:presLayoutVars>
          <dgm:chMax val="0"/>
          <dgm:chPref val="0"/>
          <dgm:bulletEnabled val="1"/>
        </dgm:presLayoutVars>
      </dgm:prSet>
      <dgm:spPr/>
      <dgm:t>
        <a:bodyPr/>
        <a:lstStyle/>
        <a:p>
          <a:endParaRPr lang="es-CO"/>
        </a:p>
      </dgm:t>
    </dgm:pt>
    <dgm:pt modelId="{B592C37A-3428-4ADE-98B6-9139F3CE4A99}" type="pres">
      <dgm:prSet presAssocID="{151E68F9-4C7B-4ACA-88EC-2DFE165629BD}" presName="Space" presStyleCnt="0">
        <dgm:presLayoutVars>
          <dgm:chMax val="0"/>
          <dgm:chPref val="0"/>
        </dgm:presLayoutVars>
      </dgm:prSet>
      <dgm:spPr/>
    </dgm:pt>
    <dgm:pt modelId="{2F6E5449-7718-4EF1-A122-425B5FB6D5F9}" type="pres">
      <dgm:prSet presAssocID="{6449735C-074D-4864-981C-F6902C40E704}" presName="ConnectorComposite" presStyleCnt="0"/>
      <dgm:spPr/>
    </dgm:pt>
    <dgm:pt modelId="{53980D2E-AFEF-4347-8783-3A026F00D16D}" type="pres">
      <dgm:prSet presAssocID="{6449735C-074D-4864-981C-F6902C40E704}" presName="TopSpacing" presStyleCnt="0"/>
      <dgm:spPr/>
    </dgm:pt>
    <dgm:pt modelId="{DF75B169-C0C0-417E-AE5C-778C908DD133}" type="pres">
      <dgm:prSet presAssocID="{6449735C-074D-4864-981C-F6902C40E704}" presName="Connector" presStyleLbl="alignNode1" presStyleIdx="3" presStyleCnt="5"/>
      <dgm:spPr/>
    </dgm:pt>
    <dgm:pt modelId="{73909FE1-2E16-423C-BB4D-DD34AC1D27C7}" type="pres">
      <dgm:prSet presAssocID="{6449735C-074D-4864-981C-F6902C40E704}" presName="BottomSpacing" presStyleCnt="0"/>
      <dgm:spPr/>
    </dgm:pt>
    <dgm:pt modelId="{110D66CF-09CF-4C05-BCAE-B8C3BC978869}" type="pres">
      <dgm:prSet presAssocID="{BB5319AD-8A71-49B6-A5AE-10EF360C3680}" presName="composite" presStyleCnt="0"/>
      <dgm:spPr/>
    </dgm:pt>
    <dgm:pt modelId="{E9CD472B-FA5F-4F3A-A819-F7D970285896}" type="pres">
      <dgm:prSet presAssocID="{BB5319AD-8A71-49B6-A5AE-10EF360C3680}" presName="Accent" presStyleLbl="alignNode1" presStyleIdx="4" presStyleCnt="5">
        <dgm:presLayoutVars>
          <dgm:chMax val="0"/>
          <dgm:chPref val="0"/>
        </dgm:presLayoutVars>
      </dgm:prSet>
      <dgm:spPr/>
    </dgm:pt>
    <dgm:pt modelId="{9673050E-891F-48FC-8767-D53DC8A1EAAD}" type="pres">
      <dgm:prSet presAssocID="{BB5319AD-8A71-49B6-A5AE-10EF360C3680}" presName="Image" presStyleLbl="bgImgPlace1" presStyleIdx="2" presStyleCnt="3" custScaleX="87664" custScaleY="87783">
        <dgm:presLayoutVars>
          <dgm:chMax val="0"/>
          <dgm:chPref val="0"/>
          <dgm:bulletEnabled val="1"/>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t>
        <a:bodyPr/>
        <a:lstStyle/>
        <a:p>
          <a:endParaRPr lang="es-CO"/>
        </a:p>
      </dgm:t>
    </dgm:pt>
    <dgm:pt modelId="{416CE67F-CFD0-4E95-BB06-31722119F209}" type="pres">
      <dgm:prSet presAssocID="{BB5319AD-8A71-49B6-A5AE-10EF360C3680}" presName="Parent" presStyleLbl="fgAccFollowNode1" presStyleIdx="2" presStyleCnt="3">
        <dgm:presLayoutVars>
          <dgm:chMax val="0"/>
          <dgm:chPref val="0"/>
          <dgm:bulletEnabled val="1"/>
        </dgm:presLayoutVars>
      </dgm:prSet>
      <dgm:spPr/>
      <dgm:t>
        <a:bodyPr/>
        <a:lstStyle/>
        <a:p>
          <a:endParaRPr lang="es-CO"/>
        </a:p>
      </dgm:t>
    </dgm:pt>
    <dgm:pt modelId="{0F97E6DE-6B5E-48FB-A886-1D41688A75EE}" type="pres">
      <dgm:prSet presAssocID="{BB5319AD-8A71-49B6-A5AE-10EF360C3680}" presName="Space" presStyleCnt="0">
        <dgm:presLayoutVars>
          <dgm:chMax val="0"/>
          <dgm:chPref val="0"/>
        </dgm:presLayoutVars>
      </dgm:prSet>
      <dgm:spPr/>
    </dgm:pt>
  </dgm:ptLst>
  <dgm:cxnLst>
    <dgm:cxn modelId="{8011BDDA-9F4C-417F-860D-3C2C4827E3AD}" srcId="{4BAB735B-2618-4CF9-B9D3-5E8770D5ABBC}" destId="{BB5319AD-8A71-49B6-A5AE-10EF360C3680}" srcOrd="2" destOrd="0" parTransId="{0CBEAE07-B858-4D86-AE65-7D47A2AC751C}" sibTransId="{4AE63ABA-8D37-48B1-993F-BC7822B459E0}"/>
    <dgm:cxn modelId="{7C48A632-44D1-402B-B86A-DB076CBB7AA6}" srcId="{4BAB735B-2618-4CF9-B9D3-5E8770D5ABBC}" destId="{9827C7D7-E352-4758-BE41-78965900D51D}" srcOrd="0" destOrd="0" parTransId="{9736A1DE-72FD-4852-A2A9-57CAF13F4796}" sibTransId="{01D86ABE-96B2-4C65-AA37-7037FCA8223B}"/>
    <dgm:cxn modelId="{A4B9FAE3-8B63-4CAE-8901-6CCF70B8A38A}" type="presOf" srcId="{BB5319AD-8A71-49B6-A5AE-10EF360C3680}" destId="{416CE67F-CFD0-4E95-BB06-31722119F209}" srcOrd="0" destOrd="0" presId="urn:microsoft.com/office/officeart/2008/layout/AlternatingPictureCircles"/>
    <dgm:cxn modelId="{C36ED1C1-2E32-409C-897A-84050B44E9A8}" type="presOf" srcId="{151E68F9-4C7B-4ACA-88EC-2DFE165629BD}" destId="{2F82B943-CD1D-4D3C-A51C-E22E2E0C0FD4}" srcOrd="0" destOrd="0" presId="urn:microsoft.com/office/officeart/2008/layout/AlternatingPictureCircles"/>
    <dgm:cxn modelId="{889699E2-4AA4-42A3-9834-7C87BA6E2DD9}" srcId="{4BAB735B-2618-4CF9-B9D3-5E8770D5ABBC}" destId="{151E68F9-4C7B-4ACA-88EC-2DFE165629BD}" srcOrd="1" destOrd="0" parTransId="{E93922D5-64C3-415A-857F-10E813DB6206}" sibTransId="{6449735C-074D-4864-981C-F6902C40E704}"/>
    <dgm:cxn modelId="{C0FB5F46-1128-48EE-A9D0-24041C6D8450}" type="presOf" srcId="{4BAB735B-2618-4CF9-B9D3-5E8770D5ABBC}" destId="{F9120D44-78EB-4884-8EC1-A313D240B3EA}" srcOrd="0" destOrd="0" presId="urn:microsoft.com/office/officeart/2008/layout/AlternatingPictureCircles"/>
    <dgm:cxn modelId="{7822A6A6-491F-4140-BF3F-BFBFBDBF005D}" type="presOf" srcId="{9827C7D7-E352-4758-BE41-78965900D51D}" destId="{9FCB8D8A-310C-4C95-BDA1-04B95ABF5EA1}" srcOrd="0" destOrd="0" presId="urn:microsoft.com/office/officeart/2008/layout/AlternatingPictureCircles"/>
    <dgm:cxn modelId="{C543C424-19DF-4F1E-A11F-1DCB0D619A6F}" type="presParOf" srcId="{F9120D44-78EB-4884-8EC1-A313D240B3EA}" destId="{B8C397A1-A8B6-44A7-B6BE-4E364AB495C2}" srcOrd="0" destOrd="0" presId="urn:microsoft.com/office/officeart/2008/layout/AlternatingPictureCircles"/>
    <dgm:cxn modelId="{4523301E-DB17-4D9A-AEE4-106D8F9C6A8B}" type="presParOf" srcId="{B8C397A1-A8B6-44A7-B6BE-4E364AB495C2}" destId="{61BD557A-90D5-432D-BF12-9A3F8383A044}" srcOrd="0" destOrd="0" presId="urn:microsoft.com/office/officeart/2008/layout/AlternatingPictureCircles"/>
    <dgm:cxn modelId="{16CF8C13-BE68-4082-A1CA-A7D459EF03DD}" type="presParOf" srcId="{B8C397A1-A8B6-44A7-B6BE-4E364AB495C2}" destId="{5042C5FE-6A1B-4A94-B00F-06317A5C4BAE}" srcOrd="1" destOrd="0" presId="urn:microsoft.com/office/officeart/2008/layout/AlternatingPictureCircles"/>
    <dgm:cxn modelId="{7B3F4499-2B48-4E1D-B1A7-A1F4A756FE53}" type="presParOf" srcId="{B8C397A1-A8B6-44A7-B6BE-4E364AB495C2}" destId="{9FCB8D8A-310C-4C95-BDA1-04B95ABF5EA1}" srcOrd="2" destOrd="0" presId="urn:microsoft.com/office/officeart/2008/layout/AlternatingPictureCircles"/>
    <dgm:cxn modelId="{C8EDCC5F-2515-4440-9177-960781DF8437}" type="presParOf" srcId="{B8C397A1-A8B6-44A7-B6BE-4E364AB495C2}" destId="{43414211-72BF-49CC-BC51-834BF7A3BC32}" srcOrd="3" destOrd="0" presId="urn:microsoft.com/office/officeart/2008/layout/AlternatingPictureCircles"/>
    <dgm:cxn modelId="{F849603F-B3A3-4EBD-ABFE-769046DC36D9}" type="presParOf" srcId="{F9120D44-78EB-4884-8EC1-A313D240B3EA}" destId="{8E0AD8B5-09AE-4045-BD79-37B29180297F}" srcOrd="1" destOrd="0" presId="urn:microsoft.com/office/officeart/2008/layout/AlternatingPictureCircles"/>
    <dgm:cxn modelId="{497A7A16-CA5D-4A69-A5B8-D024E5CB0228}" type="presParOf" srcId="{8E0AD8B5-09AE-4045-BD79-37B29180297F}" destId="{CC29129D-6D90-4D08-AF88-E9BFE8256192}" srcOrd="0" destOrd="0" presId="urn:microsoft.com/office/officeart/2008/layout/AlternatingPictureCircles"/>
    <dgm:cxn modelId="{39B44925-D54E-46CE-B82B-27441E31A793}" type="presParOf" srcId="{8E0AD8B5-09AE-4045-BD79-37B29180297F}" destId="{165906BF-D2A3-46F7-8F15-45C49F34706A}" srcOrd="1" destOrd="0" presId="urn:microsoft.com/office/officeart/2008/layout/AlternatingPictureCircles"/>
    <dgm:cxn modelId="{03D1691C-1BE9-4DB5-B518-ACB736361A2A}" type="presParOf" srcId="{8E0AD8B5-09AE-4045-BD79-37B29180297F}" destId="{563061D8-7C24-43DF-9082-2D6D76D62B02}" srcOrd="2" destOrd="0" presId="urn:microsoft.com/office/officeart/2008/layout/AlternatingPictureCircles"/>
    <dgm:cxn modelId="{46C0DB4C-D5A2-4AE2-8963-7661F5C6F5BE}" type="presParOf" srcId="{F9120D44-78EB-4884-8EC1-A313D240B3EA}" destId="{31FC0119-0FCC-4E4D-AE54-1E013362091F}" srcOrd="2" destOrd="0" presId="urn:microsoft.com/office/officeart/2008/layout/AlternatingPictureCircles"/>
    <dgm:cxn modelId="{AC67EBB8-7913-472B-8613-D004928D52FE}" type="presParOf" srcId="{31FC0119-0FCC-4E4D-AE54-1E013362091F}" destId="{9BAAA567-5705-4F9D-B6A4-982636710F93}" srcOrd="0" destOrd="0" presId="urn:microsoft.com/office/officeart/2008/layout/AlternatingPictureCircles"/>
    <dgm:cxn modelId="{DBD522B6-B853-4AAB-BD84-CC4D399D4556}" type="presParOf" srcId="{31FC0119-0FCC-4E4D-AE54-1E013362091F}" destId="{56795CF6-D085-4B4E-A107-B01611AC53C8}" srcOrd="1" destOrd="0" presId="urn:microsoft.com/office/officeart/2008/layout/AlternatingPictureCircles"/>
    <dgm:cxn modelId="{1BE3BA32-46EC-49EA-A016-E16C4AC84077}" type="presParOf" srcId="{31FC0119-0FCC-4E4D-AE54-1E013362091F}" destId="{2F82B943-CD1D-4D3C-A51C-E22E2E0C0FD4}" srcOrd="2" destOrd="0" presId="urn:microsoft.com/office/officeart/2008/layout/AlternatingPictureCircles"/>
    <dgm:cxn modelId="{E98A5FD4-4042-491E-B8B6-0EB7E5752C64}" type="presParOf" srcId="{31FC0119-0FCC-4E4D-AE54-1E013362091F}" destId="{B592C37A-3428-4ADE-98B6-9139F3CE4A99}" srcOrd="3" destOrd="0" presId="urn:microsoft.com/office/officeart/2008/layout/AlternatingPictureCircles"/>
    <dgm:cxn modelId="{D33F1650-5C28-44BD-BCEF-F47C62238D9E}" type="presParOf" srcId="{F9120D44-78EB-4884-8EC1-A313D240B3EA}" destId="{2F6E5449-7718-4EF1-A122-425B5FB6D5F9}" srcOrd="3" destOrd="0" presId="urn:microsoft.com/office/officeart/2008/layout/AlternatingPictureCircles"/>
    <dgm:cxn modelId="{D806956E-CA07-4FD2-AD25-6DC1E816438D}" type="presParOf" srcId="{2F6E5449-7718-4EF1-A122-425B5FB6D5F9}" destId="{53980D2E-AFEF-4347-8783-3A026F00D16D}" srcOrd="0" destOrd="0" presId="urn:microsoft.com/office/officeart/2008/layout/AlternatingPictureCircles"/>
    <dgm:cxn modelId="{92AC526E-912E-4509-B8C0-8576BB9696DA}" type="presParOf" srcId="{2F6E5449-7718-4EF1-A122-425B5FB6D5F9}" destId="{DF75B169-C0C0-417E-AE5C-778C908DD133}" srcOrd="1" destOrd="0" presId="urn:microsoft.com/office/officeart/2008/layout/AlternatingPictureCircles"/>
    <dgm:cxn modelId="{2CC3F1B2-D10B-4D8B-8F37-EC10B7863B47}" type="presParOf" srcId="{2F6E5449-7718-4EF1-A122-425B5FB6D5F9}" destId="{73909FE1-2E16-423C-BB4D-DD34AC1D27C7}" srcOrd="2" destOrd="0" presId="urn:microsoft.com/office/officeart/2008/layout/AlternatingPictureCircles"/>
    <dgm:cxn modelId="{B6BE2BA6-DC9F-4E35-ABAF-CFC135B450AD}" type="presParOf" srcId="{F9120D44-78EB-4884-8EC1-A313D240B3EA}" destId="{110D66CF-09CF-4C05-BCAE-B8C3BC978869}" srcOrd="4" destOrd="0" presId="urn:microsoft.com/office/officeart/2008/layout/AlternatingPictureCircles"/>
    <dgm:cxn modelId="{1BCA11EF-E614-4623-A228-4E356A97D661}" type="presParOf" srcId="{110D66CF-09CF-4C05-BCAE-B8C3BC978869}" destId="{E9CD472B-FA5F-4F3A-A819-F7D970285896}" srcOrd="0" destOrd="0" presId="urn:microsoft.com/office/officeart/2008/layout/AlternatingPictureCircles"/>
    <dgm:cxn modelId="{769EE678-56EB-4472-B639-374C7C699F72}" type="presParOf" srcId="{110D66CF-09CF-4C05-BCAE-B8C3BC978869}" destId="{9673050E-891F-48FC-8767-D53DC8A1EAAD}" srcOrd="1" destOrd="0" presId="urn:microsoft.com/office/officeart/2008/layout/AlternatingPictureCircles"/>
    <dgm:cxn modelId="{379F0450-7557-4F86-A5F3-BDCDDBD00506}" type="presParOf" srcId="{110D66CF-09CF-4C05-BCAE-B8C3BC978869}" destId="{416CE67F-CFD0-4E95-BB06-31722119F209}" srcOrd="2" destOrd="0" presId="urn:microsoft.com/office/officeart/2008/layout/AlternatingPictureCircles"/>
    <dgm:cxn modelId="{134D09B8-EDA2-43FF-ABF1-1D40F210AAE9}" type="presParOf" srcId="{110D66CF-09CF-4C05-BCAE-B8C3BC978869}" destId="{0F97E6DE-6B5E-48FB-A886-1D41688A75EE}" srcOrd="3" destOrd="0" presId="urn:microsoft.com/office/officeart/2008/layout/AlternatingPictureCircle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7C547D-5BF2-47E8-8FB9-AF6D87EC6295}" type="doc">
      <dgm:prSet loTypeId="urn:microsoft.com/office/officeart/2008/layout/HorizontalMultiLevelHierarchy" loCatId="hierarchy" qsTypeId="urn:microsoft.com/office/officeart/2005/8/quickstyle/simple3" qsCatId="simple" csTypeId="urn:microsoft.com/office/officeart/2005/8/colors/colorful5" csCatId="colorful" phldr="1"/>
      <dgm:spPr/>
      <dgm:t>
        <a:bodyPr/>
        <a:lstStyle/>
        <a:p>
          <a:endParaRPr lang="es-CO"/>
        </a:p>
      </dgm:t>
    </dgm:pt>
    <dgm:pt modelId="{A74C9461-2031-461F-8AA1-C9A6B99C7553}">
      <dgm:prSet phldrT="[Texto]" custT="1"/>
      <dgm:spPr/>
      <dgm:t>
        <a:bodyPr/>
        <a:lstStyle/>
        <a:p>
          <a:r>
            <a:rPr lang="es-CO" sz="2400" dirty="0" smtClean="0"/>
            <a:t>Metales pesados</a:t>
          </a:r>
          <a:r>
            <a:rPr lang="es-CO" sz="3200" dirty="0" smtClean="0"/>
            <a:t> </a:t>
          </a:r>
          <a:r>
            <a:rPr lang="es-CO" sz="5900" dirty="0" smtClean="0"/>
            <a:t> </a:t>
          </a:r>
          <a:endParaRPr lang="es-CO" sz="5900" dirty="0"/>
        </a:p>
      </dgm:t>
    </dgm:pt>
    <dgm:pt modelId="{767D5D46-F501-41A9-B3C3-F96549376A25}" type="parTrans" cxnId="{CCD8A62B-0F13-4E13-AE91-7E2FCFBDB4A4}">
      <dgm:prSet/>
      <dgm:spPr/>
      <dgm:t>
        <a:bodyPr/>
        <a:lstStyle/>
        <a:p>
          <a:endParaRPr lang="es-CO"/>
        </a:p>
      </dgm:t>
    </dgm:pt>
    <dgm:pt modelId="{9C09D25B-07A6-4787-9724-65E2CAE54193}" type="sibTrans" cxnId="{CCD8A62B-0F13-4E13-AE91-7E2FCFBDB4A4}">
      <dgm:prSet/>
      <dgm:spPr/>
      <dgm:t>
        <a:bodyPr/>
        <a:lstStyle/>
        <a:p>
          <a:endParaRPr lang="es-CO"/>
        </a:p>
      </dgm:t>
    </dgm:pt>
    <mc:AlternateContent xmlns:mc="http://schemas.openxmlformats.org/markup-compatibility/2006" xmlns:a14="http://schemas.microsoft.com/office/drawing/2010/main">
      <mc:Choice Requires="a14">
        <dgm:pt modelId="{A1E008A9-19B6-4877-9748-BAD9C17A5FDF}">
          <dgm:prSet phldrT="[Texto]" custT="1"/>
          <dgm:spPr/>
          <dgm:t>
            <a:bodyPr/>
            <a:lstStyle/>
            <a:p>
              <a:pPr indent="158400" algn="just"/>
              <a:r>
                <a:rPr lang="es-CO" sz="1200" dirty="0" smtClean="0">
                  <a:latin typeface="+mj-lt"/>
                  <a:cs typeface="Times New Roman" panose="02020603050405020304" pitchFamily="18" charset="0"/>
                </a:rPr>
                <a:t>Elementos químicos cuyos pesos atómicos se encuentran entre 63.55 cobre (Cu) y 200.59 mercurio (Hg) y presentan un peso específico superior a 4</a:t>
              </a:r>
              <a14:m>
                <m:oMath xmlns:m="http://schemas.openxmlformats.org/officeDocument/2006/math">
                  <m:sSup>
                    <m:sSupPr>
                      <m:ctrlPr>
                        <a:rPr lang="es-CO" sz="1200" i="1" smtClean="0">
                          <a:latin typeface="Cambria Math" panose="02040503050406030204" pitchFamily="18" charset="0"/>
                          <a:cs typeface="Times New Roman" panose="02020603050405020304" pitchFamily="18" charset="0"/>
                        </a:rPr>
                      </m:ctrlPr>
                    </m:sSupPr>
                    <m:e>
                      <m:r>
                        <a:rPr lang="es-CO" sz="1200" b="0" i="1" smtClean="0">
                          <a:latin typeface="Cambria Math"/>
                          <a:cs typeface="Times New Roman" panose="02020603050405020304" pitchFamily="18" charset="0"/>
                        </a:rPr>
                        <m:t>𝑔</m:t>
                      </m:r>
                      <m:r>
                        <a:rPr lang="es-CO" sz="1200" b="0" i="1" smtClean="0">
                          <a:latin typeface="Cambria Math"/>
                          <a:cs typeface="Times New Roman" panose="02020603050405020304" pitchFamily="18" charset="0"/>
                        </a:rPr>
                        <m:t>.</m:t>
                      </m:r>
                      <m:r>
                        <a:rPr lang="es-CO" sz="1200" b="0" i="1" smtClean="0">
                          <a:latin typeface="Cambria Math"/>
                          <a:cs typeface="Times New Roman" panose="02020603050405020304" pitchFamily="18" charset="0"/>
                        </a:rPr>
                        <m:t>𝑐𝑚</m:t>
                      </m:r>
                    </m:e>
                    <m:sup>
                      <m:r>
                        <a:rPr lang="es-CO" sz="1200" b="0" i="1" smtClean="0">
                          <a:latin typeface="Cambria Math"/>
                          <a:cs typeface="Times New Roman" panose="02020603050405020304" pitchFamily="18" charset="0"/>
                        </a:rPr>
                        <m:t>3</m:t>
                      </m:r>
                    </m:sup>
                  </m:sSup>
                </m:oMath>
              </a14:m>
              <a:r>
                <a:rPr lang="es-CO" sz="1200" dirty="0" smtClean="0">
                  <a:latin typeface="+mj-lt"/>
                  <a:cs typeface="Times New Roman" panose="02020603050405020304" pitchFamily="18" charset="0"/>
                </a:rPr>
                <a:t>, que en altas concentraciones resultan tóxicos para los seres vivos (Rodríguez, et al., 2006).</a:t>
              </a:r>
              <a:endParaRPr lang="es-CO" sz="1200" dirty="0">
                <a:latin typeface="+mj-lt"/>
              </a:endParaRPr>
            </a:p>
          </dgm:t>
        </dgm:pt>
      </mc:Choice>
      <mc:Fallback xmlns="">
        <dgm:pt modelId="{A1E008A9-19B6-4877-9748-BAD9C17A5FDF}">
          <dgm:prSet phldrT="[Texto]" custT="1"/>
          <dgm:spPr/>
          <dgm:t>
            <a:bodyPr/>
            <a:lstStyle/>
            <a:p>
              <a:pPr indent="158400" algn="just"/>
              <a:r>
                <a:rPr lang="es-CO" sz="1200" dirty="0" smtClean="0">
                  <a:latin typeface="+mj-lt"/>
                  <a:cs typeface="Times New Roman" panose="02020603050405020304" pitchFamily="18" charset="0"/>
                </a:rPr>
                <a:t>Elementos químicos cuyos pesos atómicos se encuentran entre 63.55 cobre (Cu) y 200.59 mercurio (Hg) y presentan un peso específico superior a 4</a:t>
              </a:r>
              <a:r>
                <a:rPr lang="es-CO" sz="1200" i="0" smtClean="0">
                  <a:latin typeface="Cambria Math"/>
                  <a:cs typeface="Times New Roman" panose="02020603050405020304" pitchFamily="18" charset="0"/>
                </a:rPr>
                <a:t>〖</a:t>
              </a:r>
              <a:r>
                <a:rPr lang="es-CO" sz="1200" b="0" i="0" smtClean="0">
                  <a:latin typeface="Cambria Math"/>
                  <a:cs typeface="Times New Roman" panose="02020603050405020304" pitchFamily="18" charset="0"/>
                </a:rPr>
                <a:t>𝑔.</a:t>
              </a:r>
              <a:r>
                <a:rPr lang="es-CO" sz="1200" b="0" i="0" smtClean="0">
                  <a:latin typeface="Cambria Math"/>
                  <a:cs typeface="Times New Roman" panose="02020603050405020304" pitchFamily="18" charset="0"/>
                </a:rPr>
                <a:t>𝑐𝑚</a:t>
              </a:r>
              <a:r>
                <a:rPr lang="es-CO" sz="1200" b="0" i="0" smtClean="0">
                  <a:latin typeface="Cambria Math"/>
                  <a:cs typeface="Times New Roman" panose="02020603050405020304" pitchFamily="18" charset="0"/>
                </a:rPr>
                <a:t>〗^</a:t>
              </a:r>
              <a:r>
                <a:rPr lang="es-CO" sz="1200" b="0" i="0" smtClean="0">
                  <a:latin typeface="Cambria Math"/>
                  <a:cs typeface="Times New Roman" panose="02020603050405020304" pitchFamily="18" charset="0"/>
                </a:rPr>
                <a:t>3</a:t>
              </a:r>
              <a:r>
                <a:rPr lang="es-CO" sz="1200" dirty="0" smtClean="0">
                  <a:latin typeface="+mj-lt"/>
                  <a:cs typeface="Times New Roman" panose="02020603050405020304" pitchFamily="18" charset="0"/>
                </a:rPr>
                <a:t>, </a:t>
              </a:r>
              <a:r>
                <a:rPr lang="es-CO" sz="1200" dirty="0" smtClean="0">
                  <a:latin typeface="+mj-lt"/>
                  <a:cs typeface="Times New Roman" panose="02020603050405020304" pitchFamily="18" charset="0"/>
                </a:rPr>
                <a:t>que en altas concentraciones resultan tóxicos para los seres vivos (Rodríguez, et al., 2006).</a:t>
              </a:r>
              <a:endParaRPr lang="es-CO" sz="1200" dirty="0">
                <a:latin typeface="+mj-lt"/>
              </a:endParaRPr>
            </a:p>
          </dgm:t>
        </dgm:pt>
      </mc:Fallback>
    </mc:AlternateContent>
    <dgm:pt modelId="{1140565B-2797-41F4-9B61-2C3ABC7ADC73}" type="parTrans" cxnId="{42056121-F997-44F0-ABC1-907C86BFF4C2}">
      <dgm:prSet/>
      <dgm:spPr/>
      <dgm:t>
        <a:bodyPr/>
        <a:lstStyle/>
        <a:p>
          <a:endParaRPr lang="es-CO"/>
        </a:p>
      </dgm:t>
    </dgm:pt>
    <dgm:pt modelId="{05E6BFEF-2840-44DA-8676-A49D2A099C94}" type="sibTrans" cxnId="{42056121-F997-44F0-ABC1-907C86BFF4C2}">
      <dgm:prSet/>
      <dgm:spPr/>
      <dgm:t>
        <a:bodyPr/>
        <a:lstStyle/>
        <a:p>
          <a:endParaRPr lang="es-CO"/>
        </a:p>
      </dgm:t>
    </dgm:pt>
    <dgm:pt modelId="{C3C77B6B-967F-4A05-A5EF-D954FCA53327}">
      <dgm:prSet phldrT="[Texto]" custT="1"/>
      <dgm:spPr/>
      <dgm:t>
        <a:bodyPr/>
        <a:lstStyle/>
        <a:p>
          <a:r>
            <a:rPr lang="es-CO" sz="1200" dirty="0" smtClean="0"/>
            <a:t>Movilidad de los metales pesados en plantas </a:t>
          </a:r>
          <a:endParaRPr lang="es-CO" sz="1200" dirty="0"/>
        </a:p>
      </dgm:t>
    </dgm:pt>
    <dgm:pt modelId="{9E0E0F5F-C0A1-4552-B428-9633EA6AE6E6}" type="parTrans" cxnId="{1BC7E2DD-F725-4E29-AD20-E62D8B787054}">
      <dgm:prSet/>
      <dgm:spPr/>
      <dgm:t>
        <a:bodyPr/>
        <a:lstStyle/>
        <a:p>
          <a:endParaRPr lang="es-CO"/>
        </a:p>
      </dgm:t>
    </dgm:pt>
    <dgm:pt modelId="{5AD56032-DC9B-4792-BED0-7E867D4624F6}" type="sibTrans" cxnId="{1BC7E2DD-F725-4E29-AD20-E62D8B787054}">
      <dgm:prSet/>
      <dgm:spPr/>
      <dgm:t>
        <a:bodyPr/>
        <a:lstStyle/>
        <a:p>
          <a:endParaRPr lang="es-CO"/>
        </a:p>
      </dgm:t>
    </dgm:pt>
    <dgm:pt modelId="{AAFA95E8-D6DD-4E7A-9FBD-CB5A0B1E8CBF}">
      <dgm:prSet phldrT="[Texto]" custT="1"/>
      <dgm:spPr/>
      <dgm:t>
        <a:bodyPr/>
        <a:lstStyle/>
        <a:p>
          <a:r>
            <a:rPr lang="es-CO" sz="1200" dirty="0" smtClean="0"/>
            <a:t>Movilidad de los metales pesado en el suelo </a:t>
          </a:r>
          <a:endParaRPr lang="es-CO" sz="1200" dirty="0"/>
        </a:p>
      </dgm:t>
    </dgm:pt>
    <dgm:pt modelId="{86154278-21B4-430A-A098-8FFD70518F57}" type="parTrans" cxnId="{97425BE8-504D-4763-9197-F3C585A48997}">
      <dgm:prSet/>
      <dgm:spPr/>
      <dgm:t>
        <a:bodyPr/>
        <a:lstStyle/>
        <a:p>
          <a:endParaRPr lang="es-CO"/>
        </a:p>
      </dgm:t>
    </dgm:pt>
    <dgm:pt modelId="{BB6983FF-45E6-4E98-B342-3AAC7A2FF276}" type="sibTrans" cxnId="{97425BE8-504D-4763-9197-F3C585A48997}">
      <dgm:prSet/>
      <dgm:spPr/>
      <dgm:t>
        <a:bodyPr/>
        <a:lstStyle/>
        <a:p>
          <a:endParaRPr lang="es-CO"/>
        </a:p>
      </dgm:t>
    </dgm:pt>
    <dgm:pt modelId="{2374951D-4131-48EF-895B-48C850C79F63}" type="pres">
      <dgm:prSet presAssocID="{A97C547D-5BF2-47E8-8FB9-AF6D87EC6295}" presName="Name0" presStyleCnt="0">
        <dgm:presLayoutVars>
          <dgm:chPref val="1"/>
          <dgm:dir/>
          <dgm:animOne val="branch"/>
          <dgm:animLvl val="lvl"/>
          <dgm:resizeHandles val="exact"/>
        </dgm:presLayoutVars>
      </dgm:prSet>
      <dgm:spPr/>
      <dgm:t>
        <a:bodyPr/>
        <a:lstStyle/>
        <a:p>
          <a:endParaRPr lang="es-CO"/>
        </a:p>
      </dgm:t>
    </dgm:pt>
    <dgm:pt modelId="{98120904-5537-4616-A926-100AF1CED706}" type="pres">
      <dgm:prSet presAssocID="{A74C9461-2031-461F-8AA1-C9A6B99C7553}" presName="root1" presStyleCnt="0"/>
      <dgm:spPr/>
    </dgm:pt>
    <dgm:pt modelId="{97A726C0-374E-4912-AAFF-53E7CAA6F268}" type="pres">
      <dgm:prSet presAssocID="{A74C9461-2031-461F-8AA1-C9A6B99C7553}" presName="LevelOneTextNode" presStyleLbl="node0" presStyleIdx="0" presStyleCnt="1" custScaleX="71868" custScaleY="55533" custLinFactNeighborX="450" custLinFactNeighborY="-1467">
        <dgm:presLayoutVars>
          <dgm:chPref val="3"/>
        </dgm:presLayoutVars>
      </dgm:prSet>
      <dgm:spPr/>
      <dgm:t>
        <a:bodyPr/>
        <a:lstStyle/>
        <a:p>
          <a:endParaRPr lang="es-CO"/>
        </a:p>
      </dgm:t>
    </dgm:pt>
    <dgm:pt modelId="{8C80225D-D074-4469-907C-B558C0F53065}" type="pres">
      <dgm:prSet presAssocID="{A74C9461-2031-461F-8AA1-C9A6B99C7553}" presName="level2hierChild" presStyleCnt="0"/>
      <dgm:spPr/>
    </dgm:pt>
    <dgm:pt modelId="{3AA59ED9-F342-49FE-A114-5E079FD8B7CD}" type="pres">
      <dgm:prSet presAssocID="{1140565B-2797-41F4-9B61-2C3ABC7ADC73}" presName="conn2-1" presStyleLbl="parChTrans1D2" presStyleIdx="0" presStyleCnt="3"/>
      <dgm:spPr/>
      <dgm:t>
        <a:bodyPr/>
        <a:lstStyle/>
        <a:p>
          <a:endParaRPr lang="es-CO"/>
        </a:p>
      </dgm:t>
    </dgm:pt>
    <dgm:pt modelId="{93390D5E-0D25-4DBE-AADA-88E88848E80E}" type="pres">
      <dgm:prSet presAssocID="{1140565B-2797-41F4-9B61-2C3ABC7ADC73}" presName="connTx" presStyleLbl="parChTrans1D2" presStyleIdx="0" presStyleCnt="3"/>
      <dgm:spPr/>
      <dgm:t>
        <a:bodyPr/>
        <a:lstStyle/>
        <a:p>
          <a:endParaRPr lang="es-CO"/>
        </a:p>
      </dgm:t>
    </dgm:pt>
    <dgm:pt modelId="{EBB7E12A-DFA5-485B-BF84-5A3C8CED0EC5}" type="pres">
      <dgm:prSet presAssocID="{A1E008A9-19B6-4877-9748-BAD9C17A5FDF}" presName="root2" presStyleCnt="0"/>
      <dgm:spPr/>
    </dgm:pt>
    <dgm:pt modelId="{03407BD9-D529-409A-8231-75079909A1C4}" type="pres">
      <dgm:prSet presAssocID="{A1E008A9-19B6-4877-9748-BAD9C17A5FDF}" presName="LevelTwoTextNode" presStyleLbl="node2" presStyleIdx="0" presStyleCnt="3" custScaleX="91392" custScaleY="149613" custLinFactNeighborX="-2756" custLinFactNeighborY="-87581">
        <dgm:presLayoutVars>
          <dgm:chPref val="3"/>
        </dgm:presLayoutVars>
      </dgm:prSet>
      <dgm:spPr/>
      <dgm:t>
        <a:bodyPr/>
        <a:lstStyle/>
        <a:p>
          <a:endParaRPr lang="es-CO"/>
        </a:p>
      </dgm:t>
    </dgm:pt>
    <dgm:pt modelId="{3102220B-2CAB-440D-B5F3-49C56676A615}" type="pres">
      <dgm:prSet presAssocID="{A1E008A9-19B6-4877-9748-BAD9C17A5FDF}" presName="level3hierChild" presStyleCnt="0"/>
      <dgm:spPr/>
    </dgm:pt>
    <dgm:pt modelId="{3A1218EC-B7B7-4C31-8EBE-50C4CC213C67}" type="pres">
      <dgm:prSet presAssocID="{9E0E0F5F-C0A1-4552-B428-9633EA6AE6E6}" presName="conn2-1" presStyleLbl="parChTrans1D2" presStyleIdx="1" presStyleCnt="3"/>
      <dgm:spPr/>
      <dgm:t>
        <a:bodyPr/>
        <a:lstStyle/>
        <a:p>
          <a:endParaRPr lang="es-CO"/>
        </a:p>
      </dgm:t>
    </dgm:pt>
    <dgm:pt modelId="{F16E2B41-D137-42F7-9707-B75305DBF970}" type="pres">
      <dgm:prSet presAssocID="{9E0E0F5F-C0A1-4552-B428-9633EA6AE6E6}" presName="connTx" presStyleLbl="parChTrans1D2" presStyleIdx="1" presStyleCnt="3"/>
      <dgm:spPr/>
      <dgm:t>
        <a:bodyPr/>
        <a:lstStyle/>
        <a:p>
          <a:endParaRPr lang="es-CO"/>
        </a:p>
      </dgm:t>
    </dgm:pt>
    <dgm:pt modelId="{0D0AD36E-0982-46D8-AA69-0F0EAF9B9FA4}" type="pres">
      <dgm:prSet presAssocID="{C3C77B6B-967F-4A05-A5EF-D954FCA53327}" presName="root2" presStyleCnt="0"/>
      <dgm:spPr/>
    </dgm:pt>
    <dgm:pt modelId="{5425D1CA-B680-4866-BCAD-AC11D9F6E5F1}" type="pres">
      <dgm:prSet presAssocID="{C3C77B6B-967F-4A05-A5EF-D954FCA53327}" presName="LevelTwoTextNode" presStyleLbl="node2" presStyleIdx="1" presStyleCnt="3" custScaleX="46602" custScaleY="82493" custLinFactNeighborX="-1883" custLinFactNeighborY="-35954">
        <dgm:presLayoutVars>
          <dgm:chPref val="3"/>
        </dgm:presLayoutVars>
      </dgm:prSet>
      <dgm:spPr/>
      <dgm:t>
        <a:bodyPr/>
        <a:lstStyle/>
        <a:p>
          <a:endParaRPr lang="es-CO"/>
        </a:p>
      </dgm:t>
    </dgm:pt>
    <dgm:pt modelId="{9A736B69-0BF3-4D20-8B8B-98254A5CCAB0}" type="pres">
      <dgm:prSet presAssocID="{C3C77B6B-967F-4A05-A5EF-D954FCA53327}" presName="level3hierChild" presStyleCnt="0"/>
      <dgm:spPr/>
    </dgm:pt>
    <dgm:pt modelId="{F7DB30E7-34AA-4F0A-856C-E39E45896D99}" type="pres">
      <dgm:prSet presAssocID="{86154278-21B4-430A-A098-8FFD70518F57}" presName="conn2-1" presStyleLbl="parChTrans1D2" presStyleIdx="2" presStyleCnt="3"/>
      <dgm:spPr/>
      <dgm:t>
        <a:bodyPr/>
        <a:lstStyle/>
        <a:p>
          <a:endParaRPr lang="es-CO"/>
        </a:p>
      </dgm:t>
    </dgm:pt>
    <dgm:pt modelId="{63903CDE-39B7-49B9-BA5C-B4CD85627E14}" type="pres">
      <dgm:prSet presAssocID="{86154278-21B4-430A-A098-8FFD70518F57}" presName="connTx" presStyleLbl="parChTrans1D2" presStyleIdx="2" presStyleCnt="3"/>
      <dgm:spPr/>
      <dgm:t>
        <a:bodyPr/>
        <a:lstStyle/>
        <a:p>
          <a:endParaRPr lang="es-CO"/>
        </a:p>
      </dgm:t>
    </dgm:pt>
    <dgm:pt modelId="{EDD73EC5-44C4-4281-86D3-89CEDA24C3D5}" type="pres">
      <dgm:prSet presAssocID="{AAFA95E8-D6DD-4E7A-9FBD-CB5A0B1E8CBF}" presName="root2" presStyleCnt="0"/>
      <dgm:spPr/>
    </dgm:pt>
    <dgm:pt modelId="{02D5FFB1-1143-42A7-AE2E-478343B335CB}" type="pres">
      <dgm:prSet presAssocID="{AAFA95E8-D6DD-4E7A-9FBD-CB5A0B1E8CBF}" presName="LevelTwoTextNode" presStyleLbl="node2" presStyleIdx="2" presStyleCnt="3" custScaleX="43305" custScaleY="70275" custLinFactNeighborX="-7299" custLinFactNeighborY="8994">
        <dgm:presLayoutVars>
          <dgm:chPref val="3"/>
        </dgm:presLayoutVars>
      </dgm:prSet>
      <dgm:spPr/>
      <dgm:t>
        <a:bodyPr/>
        <a:lstStyle/>
        <a:p>
          <a:endParaRPr lang="es-CO"/>
        </a:p>
      </dgm:t>
    </dgm:pt>
    <dgm:pt modelId="{32316E21-FB18-40A9-A381-7B08ED688E14}" type="pres">
      <dgm:prSet presAssocID="{AAFA95E8-D6DD-4E7A-9FBD-CB5A0B1E8CBF}" presName="level3hierChild" presStyleCnt="0"/>
      <dgm:spPr/>
    </dgm:pt>
  </dgm:ptLst>
  <dgm:cxnLst>
    <dgm:cxn modelId="{1BC7E2DD-F725-4E29-AD20-E62D8B787054}" srcId="{A74C9461-2031-461F-8AA1-C9A6B99C7553}" destId="{C3C77B6B-967F-4A05-A5EF-D954FCA53327}" srcOrd="1" destOrd="0" parTransId="{9E0E0F5F-C0A1-4552-B428-9633EA6AE6E6}" sibTransId="{5AD56032-DC9B-4792-BED0-7E867D4624F6}"/>
    <dgm:cxn modelId="{97425BE8-504D-4763-9197-F3C585A48997}" srcId="{A74C9461-2031-461F-8AA1-C9A6B99C7553}" destId="{AAFA95E8-D6DD-4E7A-9FBD-CB5A0B1E8CBF}" srcOrd="2" destOrd="0" parTransId="{86154278-21B4-430A-A098-8FFD70518F57}" sibTransId="{BB6983FF-45E6-4E98-B342-3AAC7A2FF276}"/>
    <dgm:cxn modelId="{24500D05-0EF3-4B3E-8C47-1E192D890AF5}" type="presOf" srcId="{86154278-21B4-430A-A098-8FFD70518F57}" destId="{F7DB30E7-34AA-4F0A-856C-E39E45896D99}" srcOrd="0" destOrd="0" presId="urn:microsoft.com/office/officeart/2008/layout/HorizontalMultiLevelHierarchy"/>
    <dgm:cxn modelId="{D7ABA302-1E32-4617-847E-EF8EA49C12CD}" type="presOf" srcId="{9E0E0F5F-C0A1-4552-B428-9633EA6AE6E6}" destId="{3A1218EC-B7B7-4C31-8EBE-50C4CC213C67}" srcOrd="0" destOrd="0" presId="urn:microsoft.com/office/officeart/2008/layout/HorizontalMultiLevelHierarchy"/>
    <dgm:cxn modelId="{CCD8A62B-0F13-4E13-AE91-7E2FCFBDB4A4}" srcId="{A97C547D-5BF2-47E8-8FB9-AF6D87EC6295}" destId="{A74C9461-2031-461F-8AA1-C9A6B99C7553}" srcOrd="0" destOrd="0" parTransId="{767D5D46-F501-41A9-B3C3-F96549376A25}" sibTransId="{9C09D25B-07A6-4787-9724-65E2CAE54193}"/>
    <dgm:cxn modelId="{42056121-F997-44F0-ABC1-907C86BFF4C2}" srcId="{A74C9461-2031-461F-8AA1-C9A6B99C7553}" destId="{A1E008A9-19B6-4877-9748-BAD9C17A5FDF}" srcOrd="0" destOrd="0" parTransId="{1140565B-2797-41F4-9B61-2C3ABC7ADC73}" sibTransId="{05E6BFEF-2840-44DA-8676-A49D2A099C94}"/>
    <dgm:cxn modelId="{081324D1-4C3E-434A-A8DA-D8D0C8286F7F}" type="presOf" srcId="{1140565B-2797-41F4-9B61-2C3ABC7ADC73}" destId="{93390D5E-0D25-4DBE-AADA-88E88848E80E}" srcOrd="1" destOrd="0" presId="urn:microsoft.com/office/officeart/2008/layout/HorizontalMultiLevelHierarchy"/>
    <dgm:cxn modelId="{4C2BE63D-1FDD-4AAD-ADD2-430E390EC2CB}" type="presOf" srcId="{A74C9461-2031-461F-8AA1-C9A6B99C7553}" destId="{97A726C0-374E-4912-AAFF-53E7CAA6F268}" srcOrd="0" destOrd="0" presId="urn:microsoft.com/office/officeart/2008/layout/HorizontalMultiLevelHierarchy"/>
    <dgm:cxn modelId="{819855BE-F13C-4C4A-B2F2-903928E6A887}" type="presOf" srcId="{C3C77B6B-967F-4A05-A5EF-D954FCA53327}" destId="{5425D1CA-B680-4866-BCAD-AC11D9F6E5F1}" srcOrd="0" destOrd="0" presId="urn:microsoft.com/office/officeart/2008/layout/HorizontalMultiLevelHierarchy"/>
    <dgm:cxn modelId="{52A13FA9-3E9E-474E-BA5D-B3B85CA9CEB9}" type="presOf" srcId="{1140565B-2797-41F4-9B61-2C3ABC7ADC73}" destId="{3AA59ED9-F342-49FE-A114-5E079FD8B7CD}" srcOrd="0" destOrd="0" presId="urn:microsoft.com/office/officeart/2008/layout/HorizontalMultiLevelHierarchy"/>
    <dgm:cxn modelId="{D98EE671-1309-47ED-BF10-25659FCEE555}" type="presOf" srcId="{A97C547D-5BF2-47E8-8FB9-AF6D87EC6295}" destId="{2374951D-4131-48EF-895B-48C850C79F63}" srcOrd="0" destOrd="0" presId="urn:microsoft.com/office/officeart/2008/layout/HorizontalMultiLevelHierarchy"/>
    <dgm:cxn modelId="{FF91D093-12E9-4801-87F3-C4F02FB5E85C}" type="presOf" srcId="{9E0E0F5F-C0A1-4552-B428-9633EA6AE6E6}" destId="{F16E2B41-D137-42F7-9707-B75305DBF970}" srcOrd="1" destOrd="0" presId="urn:microsoft.com/office/officeart/2008/layout/HorizontalMultiLevelHierarchy"/>
    <dgm:cxn modelId="{C4554747-1301-444D-B9DD-365B5B680F71}" type="presOf" srcId="{AAFA95E8-D6DD-4E7A-9FBD-CB5A0B1E8CBF}" destId="{02D5FFB1-1143-42A7-AE2E-478343B335CB}" srcOrd="0" destOrd="0" presId="urn:microsoft.com/office/officeart/2008/layout/HorizontalMultiLevelHierarchy"/>
    <dgm:cxn modelId="{6BA4A1AB-1248-42D2-8F41-78A18D7EE8EA}" type="presOf" srcId="{A1E008A9-19B6-4877-9748-BAD9C17A5FDF}" destId="{03407BD9-D529-409A-8231-75079909A1C4}" srcOrd="0" destOrd="0" presId="urn:microsoft.com/office/officeart/2008/layout/HorizontalMultiLevelHierarchy"/>
    <dgm:cxn modelId="{4D620288-FE65-4EC5-BF83-ABB71D691821}" type="presOf" srcId="{86154278-21B4-430A-A098-8FFD70518F57}" destId="{63903CDE-39B7-49B9-BA5C-B4CD85627E14}" srcOrd="1" destOrd="0" presId="urn:microsoft.com/office/officeart/2008/layout/HorizontalMultiLevelHierarchy"/>
    <dgm:cxn modelId="{5C5358F4-E193-4AE5-873E-DC27D202B581}" type="presParOf" srcId="{2374951D-4131-48EF-895B-48C850C79F63}" destId="{98120904-5537-4616-A926-100AF1CED706}" srcOrd="0" destOrd="0" presId="urn:microsoft.com/office/officeart/2008/layout/HorizontalMultiLevelHierarchy"/>
    <dgm:cxn modelId="{15F03238-C904-40FE-A9D6-8A61FB4119C4}" type="presParOf" srcId="{98120904-5537-4616-A926-100AF1CED706}" destId="{97A726C0-374E-4912-AAFF-53E7CAA6F268}" srcOrd="0" destOrd="0" presId="urn:microsoft.com/office/officeart/2008/layout/HorizontalMultiLevelHierarchy"/>
    <dgm:cxn modelId="{A7A41CA1-3FAD-41D5-A663-CE5841FA062D}" type="presParOf" srcId="{98120904-5537-4616-A926-100AF1CED706}" destId="{8C80225D-D074-4469-907C-B558C0F53065}" srcOrd="1" destOrd="0" presId="urn:microsoft.com/office/officeart/2008/layout/HorizontalMultiLevelHierarchy"/>
    <dgm:cxn modelId="{0C6535C1-7B0E-47D4-A711-66F6A88E31A3}" type="presParOf" srcId="{8C80225D-D074-4469-907C-B558C0F53065}" destId="{3AA59ED9-F342-49FE-A114-5E079FD8B7CD}" srcOrd="0" destOrd="0" presId="urn:microsoft.com/office/officeart/2008/layout/HorizontalMultiLevelHierarchy"/>
    <dgm:cxn modelId="{733992E7-6DE3-4CC1-AE6D-521CDB79E98B}" type="presParOf" srcId="{3AA59ED9-F342-49FE-A114-5E079FD8B7CD}" destId="{93390D5E-0D25-4DBE-AADA-88E88848E80E}" srcOrd="0" destOrd="0" presId="urn:microsoft.com/office/officeart/2008/layout/HorizontalMultiLevelHierarchy"/>
    <dgm:cxn modelId="{E26A9F12-AB1E-4F9E-96D0-134D3705FB1F}" type="presParOf" srcId="{8C80225D-D074-4469-907C-B558C0F53065}" destId="{EBB7E12A-DFA5-485B-BF84-5A3C8CED0EC5}" srcOrd="1" destOrd="0" presId="urn:microsoft.com/office/officeart/2008/layout/HorizontalMultiLevelHierarchy"/>
    <dgm:cxn modelId="{69FC980C-048C-4D24-A24A-6AC672170934}" type="presParOf" srcId="{EBB7E12A-DFA5-485B-BF84-5A3C8CED0EC5}" destId="{03407BD9-D529-409A-8231-75079909A1C4}" srcOrd="0" destOrd="0" presId="urn:microsoft.com/office/officeart/2008/layout/HorizontalMultiLevelHierarchy"/>
    <dgm:cxn modelId="{05FAAD1F-83AF-42C9-9A76-539D940EC471}" type="presParOf" srcId="{EBB7E12A-DFA5-485B-BF84-5A3C8CED0EC5}" destId="{3102220B-2CAB-440D-B5F3-49C56676A615}" srcOrd="1" destOrd="0" presId="urn:microsoft.com/office/officeart/2008/layout/HorizontalMultiLevelHierarchy"/>
    <dgm:cxn modelId="{B0A37442-7396-4C27-BF21-35D43113E365}" type="presParOf" srcId="{8C80225D-D074-4469-907C-B558C0F53065}" destId="{3A1218EC-B7B7-4C31-8EBE-50C4CC213C67}" srcOrd="2" destOrd="0" presId="urn:microsoft.com/office/officeart/2008/layout/HorizontalMultiLevelHierarchy"/>
    <dgm:cxn modelId="{5E296B82-16AC-4B34-BCE7-1F150E5F0392}" type="presParOf" srcId="{3A1218EC-B7B7-4C31-8EBE-50C4CC213C67}" destId="{F16E2B41-D137-42F7-9707-B75305DBF970}" srcOrd="0" destOrd="0" presId="urn:microsoft.com/office/officeart/2008/layout/HorizontalMultiLevelHierarchy"/>
    <dgm:cxn modelId="{8443BEFA-6C4A-45F4-9C0A-4108BEDB2433}" type="presParOf" srcId="{8C80225D-D074-4469-907C-B558C0F53065}" destId="{0D0AD36E-0982-46D8-AA69-0F0EAF9B9FA4}" srcOrd="3" destOrd="0" presId="urn:microsoft.com/office/officeart/2008/layout/HorizontalMultiLevelHierarchy"/>
    <dgm:cxn modelId="{5C69DDA4-F318-4C71-B8CB-639B6AA54609}" type="presParOf" srcId="{0D0AD36E-0982-46D8-AA69-0F0EAF9B9FA4}" destId="{5425D1CA-B680-4866-BCAD-AC11D9F6E5F1}" srcOrd="0" destOrd="0" presId="urn:microsoft.com/office/officeart/2008/layout/HorizontalMultiLevelHierarchy"/>
    <dgm:cxn modelId="{F1302843-C417-4A59-9F00-78BC73F8540E}" type="presParOf" srcId="{0D0AD36E-0982-46D8-AA69-0F0EAF9B9FA4}" destId="{9A736B69-0BF3-4D20-8B8B-98254A5CCAB0}" srcOrd="1" destOrd="0" presId="urn:microsoft.com/office/officeart/2008/layout/HorizontalMultiLevelHierarchy"/>
    <dgm:cxn modelId="{381FD52F-5C6A-4CFC-997D-E82B3E083F41}" type="presParOf" srcId="{8C80225D-D074-4469-907C-B558C0F53065}" destId="{F7DB30E7-34AA-4F0A-856C-E39E45896D99}" srcOrd="4" destOrd="0" presId="urn:microsoft.com/office/officeart/2008/layout/HorizontalMultiLevelHierarchy"/>
    <dgm:cxn modelId="{11A34F2B-A2AD-4C81-A943-B096BC5885A5}" type="presParOf" srcId="{F7DB30E7-34AA-4F0A-856C-E39E45896D99}" destId="{63903CDE-39B7-49B9-BA5C-B4CD85627E14}" srcOrd="0" destOrd="0" presId="urn:microsoft.com/office/officeart/2008/layout/HorizontalMultiLevelHierarchy"/>
    <dgm:cxn modelId="{5DA87872-9B7F-4C74-BE45-7EACD9E7AB35}" type="presParOf" srcId="{8C80225D-D074-4469-907C-B558C0F53065}" destId="{EDD73EC5-44C4-4281-86D3-89CEDA24C3D5}" srcOrd="5" destOrd="0" presId="urn:microsoft.com/office/officeart/2008/layout/HorizontalMultiLevelHierarchy"/>
    <dgm:cxn modelId="{FF6A1095-951A-44DF-ACC2-A1DF5C983947}" type="presParOf" srcId="{EDD73EC5-44C4-4281-86D3-89CEDA24C3D5}" destId="{02D5FFB1-1143-42A7-AE2E-478343B335CB}" srcOrd="0" destOrd="0" presId="urn:microsoft.com/office/officeart/2008/layout/HorizontalMultiLevelHierarchy"/>
    <dgm:cxn modelId="{E8BE8A22-A184-4E9C-ACC3-FED6F979C092}" type="presParOf" srcId="{EDD73EC5-44C4-4281-86D3-89CEDA24C3D5}" destId="{32316E21-FB18-40A9-A381-7B08ED688E14}"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F6C342-B3C6-4D0C-ADEC-1ED8425B24E8}"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s-CO"/>
        </a:p>
      </dgm:t>
    </dgm:pt>
    <dgm:pt modelId="{31171CD1-EE00-43BD-B2A5-F30EAAD65561}">
      <dgm:prSet phldrT="[Texto]"/>
      <dgm:spPr/>
      <dgm:t>
        <a:bodyPr/>
        <a:lstStyle/>
        <a:p>
          <a:r>
            <a:rPr lang="es-CO" b="1" dirty="0" smtClean="0"/>
            <a:t>ÍNDICES DE VEGETACIÓN </a:t>
          </a:r>
          <a:endParaRPr lang="es-CO" b="1" dirty="0"/>
        </a:p>
      </dgm:t>
    </dgm:pt>
    <dgm:pt modelId="{D7581AE2-F548-4248-A729-5E6558F284C4}" type="parTrans" cxnId="{CD9376AD-8642-4196-BE66-0D7B59D33768}">
      <dgm:prSet/>
      <dgm:spPr/>
      <dgm:t>
        <a:bodyPr/>
        <a:lstStyle/>
        <a:p>
          <a:endParaRPr lang="es-CO"/>
        </a:p>
      </dgm:t>
    </dgm:pt>
    <dgm:pt modelId="{9BB7841B-17C6-4DF5-B67B-18433E31FCFE}" type="sibTrans" cxnId="{CD9376AD-8642-4196-BE66-0D7B59D33768}">
      <dgm:prSet/>
      <dgm:spPr/>
      <dgm:t>
        <a:bodyPr/>
        <a:lstStyle/>
        <a:p>
          <a:endParaRPr lang="es-CO"/>
        </a:p>
      </dgm:t>
    </dgm:pt>
    <dgm:pt modelId="{F9DF6ED7-6C8F-4A1E-B0D5-BEACA27F4EA2}">
      <dgm:prSet phldrT="[Texto]"/>
      <dgm:spPr/>
      <dgm:t>
        <a:bodyPr/>
        <a:lstStyle/>
        <a:p>
          <a:r>
            <a:rPr lang="es-CO" dirty="0" smtClean="0"/>
            <a:t>Índice de vegetación de diferencia normalizada  (NDVI)</a:t>
          </a:r>
          <a:endParaRPr lang="es-CO" dirty="0"/>
        </a:p>
      </dgm:t>
    </dgm:pt>
    <dgm:pt modelId="{CE0553AB-E66D-4428-9B97-F2027C28F28E}" type="parTrans" cxnId="{BAD51237-61BA-4FBD-A205-6571E327F901}">
      <dgm:prSet/>
      <dgm:spPr/>
      <dgm:t>
        <a:bodyPr/>
        <a:lstStyle/>
        <a:p>
          <a:endParaRPr lang="es-CO"/>
        </a:p>
      </dgm:t>
    </dgm:pt>
    <dgm:pt modelId="{3B287FDA-BF88-4BC5-B04B-677672BDDB34}" type="sibTrans" cxnId="{BAD51237-61BA-4FBD-A205-6571E327F901}">
      <dgm:prSet/>
      <dgm:spPr/>
      <dgm:t>
        <a:bodyPr/>
        <a:lstStyle/>
        <a:p>
          <a:endParaRPr lang="es-CO"/>
        </a:p>
      </dgm:t>
    </dgm:pt>
    <dgm:pt modelId="{D168423A-E200-4982-B229-FE51DE6DC8EE}">
      <dgm:prSet phldrT="[Texto]"/>
      <dgm:spPr/>
      <dgm:t>
        <a:bodyPr/>
        <a:lstStyle/>
        <a:p>
          <a:r>
            <a:rPr lang="es-CO" dirty="0" smtClean="0"/>
            <a:t>Es usado para estimar la cantidad, calidad y desarrollo de la vegetación </a:t>
          </a:r>
          <a:endParaRPr lang="es-CO" dirty="0"/>
        </a:p>
      </dgm:t>
    </dgm:pt>
    <dgm:pt modelId="{8B64F715-0978-41BB-87A0-E34C7D6C4C5C}" type="parTrans" cxnId="{5FC77642-6144-4D99-AAC2-059073E4E97A}">
      <dgm:prSet/>
      <dgm:spPr/>
      <dgm:t>
        <a:bodyPr/>
        <a:lstStyle/>
        <a:p>
          <a:endParaRPr lang="es-CO"/>
        </a:p>
      </dgm:t>
    </dgm:pt>
    <dgm:pt modelId="{7010FE0E-3A3E-48C9-BF07-F9E8D0EB5180}" type="sibTrans" cxnId="{5FC77642-6144-4D99-AAC2-059073E4E97A}">
      <dgm:prSet/>
      <dgm:spPr/>
      <dgm:t>
        <a:bodyPr/>
        <a:lstStyle/>
        <a:p>
          <a:endParaRPr lang="es-CO"/>
        </a:p>
      </dgm:t>
    </dgm:pt>
    <dgm:pt modelId="{2E306D2D-AA5C-4648-92A8-7F50DE070957}">
      <dgm:prSet phldrT="[Texto]"/>
      <dgm:spPr/>
      <dgm:t>
        <a:bodyPr/>
        <a:lstStyle/>
        <a:p>
          <a:r>
            <a:rPr lang="es-CO" dirty="0" smtClean="0"/>
            <a:t>Contenido de clorofila  (CCI ) </a:t>
          </a:r>
          <a:endParaRPr lang="es-CO" dirty="0"/>
        </a:p>
      </dgm:t>
    </dgm:pt>
    <dgm:pt modelId="{9FC32BED-7166-47F6-9D00-A09DBE405E36}" type="parTrans" cxnId="{C7D7F401-FEB1-447C-BF5F-1C244F0B9AD7}">
      <dgm:prSet/>
      <dgm:spPr/>
      <dgm:t>
        <a:bodyPr/>
        <a:lstStyle/>
        <a:p>
          <a:endParaRPr lang="es-CO"/>
        </a:p>
      </dgm:t>
    </dgm:pt>
    <dgm:pt modelId="{B7E4D670-D878-49D8-A2A1-B7ECB3F7E763}" type="sibTrans" cxnId="{C7D7F401-FEB1-447C-BF5F-1C244F0B9AD7}">
      <dgm:prSet/>
      <dgm:spPr/>
      <dgm:t>
        <a:bodyPr/>
        <a:lstStyle/>
        <a:p>
          <a:endParaRPr lang="es-CO"/>
        </a:p>
      </dgm:t>
    </dgm:pt>
    <dgm:pt modelId="{DAE4FC86-C27A-4F10-9F4D-0341116227E4}">
      <dgm:prSet phldrT="[Texto]"/>
      <dgm:spPr/>
      <dgm:t>
        <a:bodyPr/>
        <a:lstStyle/>
        <a:p>
          <a:r>
            <a:rPr lang="es-CO" dirty="0" smtClean="0"/>
            <a:t>Calcula el contenido y concentración de la clorofila en las hojas. </a:t>
          </a:r>
          <a:endParaRPr lang="es-CO" dirty="0"/>
        </a:p>
      </dgm:t>
    </dgm:pt>
    <dgm:pt modelId="{CB187619-CB41-4636-9A74-A592868A602E}" type="parTrans" cxnId="{3C4FB326-0D20-4F98-AB09-D4E51F127659}">
      <dgm:prSet/>
      <dgm:spPr/>
      <dgm:t>
        <a:bodyPr/>
        <a:lstStyle/>
        <a:p>
          <a:endParaRPr lang="es-CO"/>
        </a:p>
      </dgm:t>
    </dgm:pt>
    <dgm:pt modelId="{A2E3CD3C-C273-4EDB-A1D4-4681BC0B0776}" type="sibTrans" cxnId="{3C4FB326-0D20-4F98-AB09-D4E51F127659}">
      <dgm:prSet/>
      <dgm:spPr/>
      <dgm:t>
        <a:bodyPr/>
        <a:lstStyle/>
        <a:p>
          <a:endParaRPr lang="es-CO"/>
        </a:p>
      </dgm:t>
    </dgm:pt>
    <dgm:pt modelId="{9596EF3B-B573-4A41-9415-FAC9C92FD0DC}">
      <dgm:prSet phldrT="[Texto]"/>
      <dgm:spPr/>
      <dgm:t>
        <a:bodyPr/>
        <a:lstStyle/>
        <a:p>
          <a:r>
            <a:rPr lang="es-CO" dirty="0" smtClean="0"/>
            <a:t>Índice de área foliar (LAI) </a:t>
          </a:r>
          <a:endParaRPr lang="es-CO" dirty="0"/>
        </a:p>
      </dgm:t>
    </dgm:pt>
    <dgm:pt modelId="{DE1C18AB-7182-415E-99BD-75D4A9A921EE}" type="parTrans" cxnId="{C859F139-757F-4B65-A02D-387D04A733CD}">
      <dgm:prSet/>
      <dgm:spPr/>
      <dgm:t>
        <a:bodyPr/>
        <a:lstStyle/>
        <a:p>
          <a:endParaRPr lang="es-CO"/>
        </a:p>
      </dgm:t>
    </dgm:pt>
    <dgm:pt modelId="{1429E980-8F73-442C-9DB6-BF5F70B4E3D2}" type="sibTrans" cxnId="{C859F139-757F-4B65-A02D-387D04A733CD}">
      <dgm:prSet/>
      <dgm:spPr/>
      <dgm:t>
        <a:bodyPr/>
        <a:lstStyle/>
        <a:p>
          <a:endParaRPr lang="es-CO"/>
        </a:p>
      </dgm:t>
    </dgm:pt>
    <dgm:pt modelId="{1A2298DF-42DE-49DC-81E8-A9E0074DC96A}">
      <dgm:prSet phldrT="[Texto]"/>
      <dgm:spPr/>
      <dgm:t>
        <a:bodyPr/>
        <a:lstStyle/>
        <a:p>
          <a:r>
            <a:rPr lang="es-CO" dirty="0" smtClean="0"/>
            <a:t>Radiación fotosintéticamente activa (PAR)</a:t>
          </a:r>
          <a:endParaRPr lang="es-CO" dirty="0"/>
        </a:p>
      </dgm:t>
    </dgm:pt>
    <dgm:pt modelId="{BD8A9AD4-705C-4AE2-9935-196CFB020FE0}" type="parTrans" cxnId="{FFDD5B7C-2C89-492C-8062-6C70C3451C7E}">
      <dgm:prSet/>
      <dgm:spPr/>
      <dgm:t>
        <a:bodyPr/>
        <a:lstStyle/>
        <a:p>
          <a:endParaRPr lang="es-CO"/>
        </a:p>
      </dgm:t>
    </dgm:pt>
    <dgm:pt modelId="{C154CAD8-B5D9-45CF-821F-5010EC865D41}" type="sibTrans" cxnId="{FFDD5B7C-2C89-492C-8062-6C70C3451C7E}">
      <dgm:prSet/>
      <dgm:spPr/>
      <dgm:t>
        <a:bodyPr/>
        <a:lstStyle/>
        <a:p>
          <a:endParaRPr lang="es-CO"/>
        </a:p>
      </dgm:t>
    </dgm:pt>
    <dgm:pt modelId="{EC52EE6F-C8F9-4BFA-95ED-72FC6E8E1F1E}">
      <dgm:prSet phldrT="[Texto]"/>
      <dgm:spPr/>
      <dgm:t>
        <a:bodyPr/>
        <a:lstStyle/>
        <a:p>
          <a:r>
            <a:rPr lang="es-CO" dirty="0" smtClean="0"/>
            <a:t>Cantidad y organización de material vegetal por encima del nivel del suelo.</a:t>
          </a:r>
          <a:endParaRPr lang="es-CO" dirty="0"/>
        </a:p>
      </dgm:t>
    </dgm:pt>
    <dgm:pt modelId="{DC8F78AA-2F62-4E23-88BF-7770AE3AFC8A}" type="parTrans" cxnId="{D4A5CD90-649B-4447-83A9-36CFCF81B2A7}">
      <dgm:prSet/>
      <dgm:spPr/>
      <dgm:t>
        <a:bodyPr/>
        <a:lstStyle/>
        <a:p>
          <a:endParaRPr lang="es-CO"/>
        </a:p>
      </dgm:t>
    </dgm:pt>
    <dgm:pt modelId="{EF285A3B-D281-4F4B-BE3B-753E584C5F7E}" type="sibTrans" cxnId="{D4A5CD90-649B-4447-83A9-36CFCF81B2A7}">
      <dgm:prSet/>
      <dgm:spPr/>
      <dgm:t>
        <a:bodyPr/>
        <a:lstStyle/>
        <a:p>
          <a:endParaRPr lang="es-CO"/>
        </a:p>
      </dgm:t>
    </dgm:pt>
    <dgm:pt modelId="{16769026-6FA9-4B75-A929-5654F11C8534}">
      <dgm:prSet phldrT="[Texto]"/>
      <dgm:spPr/>
      <dgm:t>
        <a:bodyPr/>
        <a:lstStyle/>
        <a:p>
          <a:r>
            <a:rPr lang="es-CO" dirty="0" smtClean="0"/>
            <a:t>Cantidad de fotones de energía radiada en el rango espectral de 400 y 700 </a:t>
          </a:r>
          <a:r>
            <a:rPr lang="es-CO" dirty="0" err="1" smtClean="0"/>
            <a:t>nm</a:t>
          </a:r>
          <a:r>
            <a:rPr lang="es-CO" dirty="0" smtClean="0"/>
            <a:t>. </a:t>
          </a:r>
          <a:endParaRPr lang="es-CO" dirty="0"/>
        </a:p>
      </dgm:t>
    </dgm:pt>
    <dgm:pt modelId="{C39E2268-EA96-47D1-9773-2155FFB04F67}" type="parTrans" cxnId="{1F87B999-F92E-46BF-AE47-8E82098DAB56}">
      <dgm:prSet/>
      <dgm:spPr/>
      <dgm:t>
        <a:bodyPr/>
        <a:lstStyle/>
        <a:p>
          <a:endParaRPr lang="es-CO"/>
        </a:p>
      </dgm:t>
    </dgm:pt>
    <dgm:pt modelId="{70A9B8F2-843D-424F-BE29-E80B557DD08C}" type="sibTrans" cxnId="{1F87B999-F92E-46BF-AE47-8E82098DAB56}">
      <dgm:prSet/>
      <dgm:spPr/>
      <dgm:t>
        <a:bodyPr/>
        <a:lstStyle/>
        <a:p>
          <a:endParaRPr lang="es-CO"/>
        </a:p>
      </dgm:t>
    </dgm:pt>
    <dgm:pt modelId="{14E019A4-FA7D-4DAF-ADA1-CDBCB6A8E951}" type="pres">
      <dgm:prSet presAssocID="{72F6C342-B3C6-4D0C-ADEC-1ED8425B24E8}" presName="hierChild1" presStyleCnt="0">
        <dgm:presLayoutVars>
          <dgm:chPref val="1"/>
          <dgm:dir/>
          <dgm:animOne val="branch"/>
          <dgm:animLvl val="lvl"/>
          <dgm:resizeHandles/>
        </dgm:presLayoutVars>
      </dgm:prSet>
      <dgm:spPr/>
      <dgm:t>
        <a:bodyPr/>
        <a:lstStyle/>
        <a:p>
          <a:endParaRPr lang="es-CO"/>
        </a:p>
      </dgm:t>
    </dgm:pt>
    <dgm:pt modelId="{8F0A9546-E867-4C54-BDAB-A1947C24BB23}" type="pres">
      <dgm:prSet presAssocID="{31171CD1-EE00-43BD-B2A5-F30EAAD65561}" presName="hierRoot1" presStyleCnt="0"/>
      <dgm:spPr/>
    </dgm:pt>
    <dgm:pt modelId="{E1BC7822-853D-4DC6-9493-377E45854C14}" type="pres">
      <dgm:prSet presAssocID="{31171CD1-EE00-43BD-B2A5-F30EAAD65561}" presName="composite" presStyleCnt="0"/>
      <dgm:spPr/>
    </dgm:pt>
    <dgm:pt modelId="{0F641ACB-B8F2-493C-880E-92AC693D258F}" type="pres">
      <dgm:prSet presAssocID="{31171CD1-EE00-43BD-B2A5-F30EAAD65561}" presName="background" presStyleLbl="node0" presStyleIdx="0" presStyleCnt="1"/>
      <dgm:spPr/>
    </dgm:pt>
    <dgm:pt modelId="{E1BFD575-FDB2-4CBE-AB4C-48E3719B8AC2}" type="pres">
      <dgm:prSet presAssocID="{31171CD1-EE00-43BD-B2A5-F30EAAD65561}" presName="text" presStyleLbl="fgAcc0" presStyleIdx="0" presStyleCnt="1">
        <dgm:presLayoutVars>
          <dgm:chPref val="3"/>
        </dgm:presLayoutVars>
      </dgm:prSet>
      <dgm:spPr/>
      <dgm:t>
        <a:bodyPr/>
        <a:lstStyle/>
        <a:p>
          <a:endParaRPr lang="es-CO"/>
        </a:p>
      </dgm:t>
    </dgm:pt>
    <dgm:pt modelId="{6431709C-7555-4013-A115-B30E88D4B967}" type="pres">
      <dgm:prSet presAssocID="{31171CD1-EE00-43BD-B2A5-F30EAAD65561}" presName="hierChild2" presStyleCnt="0"/>
      <dgm:spPr/>
    </dgm:pt>
    <dgm:pt modelId="{2BE62B41-1723-4752-8533-70B1B8A5BA52}" type="pres">
      <dgm:prSet presAssocID="{CE0553AB-E66D-4428-9B97-F2027C28F28E}" presName="Name10" presStyleLbl="parChTrans1D2" presStyleIdx="0" presStyleCnt="4"/>
      <dgm:spPr/>
      <dgm:t>
        <a:bodyPr/>
        <a:lstStyle/>
        <a:p>
          <a:endParaRPr lang="es-CO"/>
        </a:p>
      </dgm:t>
    </dgm:pt>
    <dgm:pt modelId="{516DC907-457B-49E5-B866-EB2FFFF7E36A}" type="pres">
      <dgm:prSet presAssocID="{F9DF6ED7-6C8F-4A1E-B0D5-BEACA27F4EA2}" presName="hierRoot2" presStyleCnt="0"/>
      <dgm:spPr/>
    </dgm:pt>
    <dgm:pt modelId="{32059B66-7334-46AC-9EF8-413B216625B9}" type="pres">
      <dgm:prSet presAssocID="{F9DF6ED7-6C8F-4A1E-B0D5-BEACA27F4EA2}" presName="composite2" presStyleCnt="0"/>
      <dgm:spPr/>
    </dgm:pt>
    <dgm:pt modelId="{A0ADF74E-FF77-43D2-9D6B-F1950C53BCA2}" type="pres">
      <dgm:prSet presAssocID="{F9DF6ED7-6C8F-4A1E-B0D5-BEACA27F4EA2}" presName="background2" presStyleLbl="node2" presStyleIdx="0" presStyleCnt="4"/>
      <dgm:spPr/>
    </dgm:pt>
    <dgm:pt modelId="{225598FB-4020-4471-81AA-F7029D23BE15}" type="pres">
      <dgm:prSet presAssocID="{F9DF6ED7-6C8F-4A1E-B0D5-BEACA27F4EA2}" presName="text2" presStyleLbl="fgAcc2" presStyleIdx="0" presStyleCnt="4" custLinFactNeighborX="2917">
        <dgm:presLayoutVars>
          <dgm:chPref val="3"/>
        </dgm:presLayoutVars>
      </dgm:prSet>
      <dgm:spPr/>
      <dgm:t>
        <a:bodyPr/>
        <a:lstStyle/>
        <a:p>
          <a:endParaRPr lang="es-CO"/>
        </a:p>
      </dgm:t>
    </dgm:pt>
    <dgm:pt modelId="{361611FA-A0D3-4EC4-95A2-06E8394E8B22}" type="pres">
      <dgm:prSet presAssocID="{F9DF6ED7-6C8F-4A1E-B0D5-BEACA27F4EA2}" presName="hierChild3" presStyleCnt="0"/>
      <dgm:spPr/>
    </dgm:pt>
    <dgm:pt modelId="{81C76E4E-E36E-45FA-BD7A-0E144E7F0040}" type="pres">
      <dgm:prSet presAssocID="{8B64F715-0978-41BB-87A0-E34C7D6C4C5C}" presName="Name17" presStyleLbl="parChTrans1D3" presStyleIdx="0" presStyleCnt="4"/>
      <dgm:spPr/>
      <dgm:t>
        <a:bodyPr/>
        <a:lstStyle/>
        <a:p>
          <a:endParaRPr lang="es-CO"/>
        </a:p>
      </dgm:t>
    </dgm:pt>
    <dgm:pt modelId="{5313F2BE-35E7-4C83-92F3-5C7589A6A1EC}" type="pres">
      <dgm:prSet presAssocID="{D168423A-E200-4982-B229-FE51DE6DC8EE}" presName="hierRoot3" presStyleCnt="0"/>
      <dgm:spPr/>
    </dgm:pt>
    <dgm:pt modelId="{A4BD5695-7819-4EDA-AB2F-667071B6F6CA}" type="pres">
      <dgm:prSet presAssocID="{D168423A-E200-4982-B229-FE51DE6DC8EE}" presName="composite3" presStyleCnt="0"/>
      <dgm:spPr/>
    </dgm:pt>
    <dgm:pt modelId="{CBB019AC-E8C2-44F9-A13C-A0C35674A374}" type="pres">
      <dgm:prSet presAssocID="{D168423A-E200-4982-B229-FE51DE6DC8EE}" presName="background3" presStyleLbl="node3" presStyleIdx="0" presStyleCnt="4"/>
      <dgm:spPr/>
    </dgm:pt>
    <dgm:pt modelId="{16C87FA1-A500-40D1-B736-79F1E16FB6D3}" type="pres">
      <dgm:prSet presAssocID="{D168423A-E200-4982-B229-FE51DE6DC8EE}" presName="text3" presStyleLbl="fgAcc3" presStyleIdx="0" presStyleCnt="4">
        <dgm:presLayoutVars>
          <dgm:chPref val="3"/>
        </dgm:presLayoutVars>
      </dgm:prSet>
      <dgm:spPr/>
      <dgm:t>
        <a:bodyPr/>
        <a:lstStyle/>
        <a:p>
          <a:endParaRPr lang="es-CO"/>
        </a:p>
      </dgm:t>
    </dgm:pt>
    <dgm:pt modelId="{D29F2780-E686-4009-B13C-CEFEFE5EF92D}" type="pres">
      <dgm:prSet presAssocID="{D168423A-E200-4982-B229-FE51DE6DC8EE}" presName="hierChild4" presStyleCnt="0"/>
      <dgm:spPr/>
    </dgm:pt>
    <dgm:pt modelId="{307E734A-665A-43F5-8657-F4A5D88AC85F}" type="pres">
      <dgm:prSet presAssocID="{9FC32BED-7166-47F6-9D00-A09DBE405E36}" presName="Name10" presStyleLbl="parChTrans1D2" presStyleIdx="1" presStyleCnt="4"/>
      <dgm:spPr/>
      <dgm:t>
        <a:bodyPr/>
        <a:lstStyle/>
        <a:p>
          <a:endParaRPr lang="es-CO"/>
        </a:p>
      </dgm:t>
    </dgm:pt>
    <dgm:pt modelId="{A0D6F1A0-1B88-4C5A-8909-3AC63D1AF651}" type="pres">
      <dgm:prSet presAssocID="{2E306D2D-AA5C-4648-92A8-7F50DE070957}" presName="hierRoot2" presStyleCnt="0"/>
      <dgm:spPr/>
    </dgm:pt>
    <dgm:pt modelId="{02863825-ECCE-45DC-87CC-BF137D0E202F}" type="pres">
      <dgm:prSet presAssocID="{2E306D2D-AA5C-4648-92A8-7F50DE070957}" presName="composite2" presStyleCnt="0"/>
      <dgm:spPr/>
    </dgm:pt>
    <dgm:pt modelId="{FE7130B7-B117-498F-BCA6-F75246AC770B}" type="pres">
      <dgm:prSet presAssocID="{2E306D2D-AA5C-4648-92A8-7F50DE070957}" presName="background2" presStyleLbl="node2" presStyleIdx="1" presStyleCnt="4"/>
      <dgm:spPr/>
    </dgm:pt>
    <dgm:pt modelId="{3441439D-DA5F-4FE5-99B4-95D96100958A}" type="pres">
      <dgm:prSet presAssocID="{2E306D2D-AA5C-4648-92A8-7F50DE070957}" presName="text2" presStyleLbl="fgAcc2" presStyleIdx="1" presStyleCnt="4">
        <dgm:presLayoutVars>
          <dgm:chPref val="3"/>
        </dgm:presLayoutVars>
      </dgm:prSet>
      <dgm:spPr/>
      <dgm:t>
        <a:bodyPr/>
        <a:lstStyle/>
        <a:p>
          <a:endParaRPr lang="es-CO"/>
        </a:p>
      </dgm:t>
    </dgm:pt>
    <dgm:pt modelId="{3BBF1AC1-A28E-4AB7-8F90-4A28304A104B}" type="pres">
      <dgm:prSet presAssocID="{2E306D2D-AA5C-4648-92A8-7F50DE070957}" presName="hierChild3" presStyleCnt="0"/>
      <dgm:spPr/>
    </dgm:pt>
    <dgm:pt modelId="{CB6E0293-E7FE-4210-B462-901581B285A6}" type="pres">
      <dgm:prSet presAssocID="{CB187619-CB41-4636-9A74-A592868A602E}" presName="Name17" presStyleLbl="parChTrans1D3" presStyleIdx="1" presStyleCnt="4"/>
      <dgm:spPr/>
      <dgm:t>
        <a:bodyPr/>
        <a:lstStyle/>
        <a:p>
          <a:endParaRPr lang="es-CO"/>
        </a:p>
      </dgm:t>
    </dgm:pt>
    <dgm:pt modelId="{A5BDB8D7-6F69-4F0B-AF08-2D5C20998F0C}" type="pres">
      <dgm:prSet presAssocID="{DAE4FC86-C27A-4F10-9F4D-0341116227E4}" presName="hierRoot3" presStyleCnt="0"/>
      <dgm:spPr/>
    </dgm:pt>
    <dgm:pt modelId="{07A17C66-7D55-4E18-900B-62E8C6621FA4}" type="pres">
      <dgm:prSet presAssocID="{DAE4FC86-C27A-4F10-9F4D-0341116227E4}" presName="composite3" presStyleCnt="0"/>
      <dgm:spPr/>
    </dgm:pt>
    <dgm:pt modelId="{D90BF484-65FE-4FA3-B106-3538FDE063CC}" type="pres">
      <dgm:prSet presAssocID="{DAE4FC86-C27A-4F10-9F4D-0341116227E4}" presName="background3" presStyleLbl="node3" presStyleIdx="1" presStyleCnt="4"/>
      <dgm:spPr/>
    </dgm:pt>
    <dgm:pt modelId="{D5421EBC-E8EC-41CD-852B-09131A9AC9F0}" type="pres">
      <dgm:prSet presAssocID="{DAE4FC86-C27A-4F10-9F4D-0341116227E4}" presName="text3" presStyleLbl="fgAcc3" presStyleIdx="1" presStyleCnt="4">
        <dgm:presLayoutVars>
          <dgm:chPref val="3"/>
        </dgm:presLayoutVars>
      </dgm:prSet>
      <dgm:spPr/>
      <dgm:t>
        <a:bodyPr/>
        <a:lstStyle/>
        <a:p>
          <a:endParaRPr lang="es-CO"/>
        </a:p>
      </dgm:t>
    </dgm:pt>
    <dgm:pt modelId="{72D5D687-D646-4847-871A-E7B5660F22FA}" type="pres">
      <dgm:prSet presAssocID="{DAE4FC86-C27A-4F10-9F4D-0341116227E4}" presName="hierChild4" presStyleCnt="0"/>
      <dgm:spPr/>
    </dgm:pt>
    <dgm:pt modelId="{30973215-54AA-42A4-A380-B800D7ABA7D3}" type="pres">
      <dgm:prSet presAssocID="{DE1C18AB-7182-415E-99BD-75D4A9A921EE}" presName="Name10" presStyleLbl="parChTrans1D2" presStyleIdx="2" presStyleCnt="4"/>
      <dgm:spPr/>
      <dgm:t>
        <a:bodyPr/>
        <a:lstStyle/>
        <a:p>
          <a:endParaRPr lang="es-CO"/>
        </a:p>
      </dgm:t>
    </dgm:pt>
    <dgm:pt modelId="{A9385EFC-B8F0-4621-9193-70295FF77937}" type="pres">
      <dgm:prSet presAssocID="{9596EF3B-B573-4A41-9415-FAC9C92FD0DC}" presName="hierRoot2" presStyleCnt="0"/>
      <dgm:spPr/>
    </dgm:pt>
    <dgm:pt modelId="{C4D16437-A8DA-492F-8119-85568C59481B}" type="pres">
      <dgm:prSet presAssocID="{9596EF3B-B573-4A41-9415-FAC9C92FD0DC}" presName="composite2" presStyleCnt="0"/>
      <dgm:spPr/>
    </dgm:pt>
    <dgm:pt modelId="{A1B441E1-FA36-4157-B644-7122C6FBCAD1}" type="pres">
      <dgm:prSet presAssocID="{9596EF3B-B573-4A41-9415-FAC9C92FD0DC}" presName="background2" presStyleLbl="node2" presStyleIdx="2" presStyleCnt="4"/>
      <dgm:spPr/>
    </dgm:pt>
    <dgm:pt modelId="{B952B91A-EDB7-4579-95A3-FFB5F78C72AC}" type="pres">
      <dgm:prSet presAssocID="{9596EF3B-B573-4A41-9415-FAC9C92FD0DC}" presName="text2" presStyleLbl="fgAcc2" presStyleIdx="2" presStyleCnt="4">
        <dgm:presLayoutVars>
          <dgm:chPref val="3"/>
        </dgm:presLayoutVars>
      </dgm:prSet>
      <dgm:spPr/>
      <dgm:t>
        <a:bodyPr/>
        <a:lstStyle/>
        <a:p>
          <a:endParaRPr lang="es-CO"/>
        </a:p>
      </dgm:t>
    </dgm:pt>
    <dgm:pt modelId="{0EEB9AAB-DEA9-45D3-8E3B-75738B9B1B11}" type="pres">
      <dgm:prSet presAssocID="{9596EF3B-B573-4A41-9415-FAC9C92FD0DC}" presName="hierChild3" presStyleCnt="0"/>
      <dgm:spPr/>
    </dgm:pt>
    <dgm:pt modelId="{4D9CA000-7CA3-4795-A1CF-82BD06560C3D}" type="pres">
      <dgm:prSet presAssocID="{DC8F78AA-2F62-4E23-88BF-7770AE3AFC8A}" presName="Name17" presStyleLbl="parChTrans1D3" presStyleIdx="2" presStyleCnt="4"/>
      <dgm:spPr/>
      <dgm:t>
        <a:bodyPr/>
        <a:lstStyle/>
        <a:p>
          <a:endParaRPr lang="es-CO"/>
        </a:p>
      </dgm:t>
    </dgm:pt>
    <dgm:pt modelId="{30308A22-31C1-430C-A949-21602AB0106A}" type="pres">
      <dgm:prSet presAssocID="{EC52EE6F-C8F9-4BFA-95ED-72FC6E8E1F1E}" presName="hierRoot3" presStyleCnt="0"/>
      <dgm:spPr/>
    </dgm:pt>
    <dgm:pt modelId="{95E137FF-C8D0-4E44-9AA4-715C5694F14B}" type="pres">
      <dgm:prSet presAssocID="{EC52EE6F-C8F9-4BFA-95ED-72FC6E8E1F1E}" presName="composite3" presStyleCnt="0"/>
      <dgm:spPr/>
    </dgm:pt>
    <dgm:pt modelId="{BB79B5BA-6295-46E2-89E2-BBA05536A6F4}" type="pres">
      <dgm:prSet presAssocID="{EC52EE6F-C8F9-4BFA-95ED-72FC6E8E1F1E}" presName="background3" presStyleLbl="node3" presStyleIdx="2" presStyleCnt="4"/>
      <dgm:spPr/>
    </dgm:pt>
    <dgm:pt modelId="{9B5556AE-B171-4E5A-ADF6-599DEB5EC2C7}" type="pres">
      <dgm:prSet presAssocID="{EC52EE6F-C8F9-4BFA-95ED-72FC6E8E1F1E}" presName="text3" presStyleLbl="fgAcc3" presStyleIdx="2" presStyleCnt="4">
        <dgm:presLayoutVars>
          <dgm:chPref val="3"/>
        </dgm:presLayoutVars>
      </dgm:prSet>
      <dgm:spPr/>
      <dgm:t>
        <a:bodyPr/>
        <a:lstStyle/>
        <a:p>
          <a:endParaRPr lang="es-CO"/>
        </a:p>
      </dgm:t>
    </dgm:pt>
    <dgm:pt modelId="{788E1FF7-6049-4211-A1FA-7C89A436ADA3}" type="pres">
      <dgm:prSet presAssocID="{EC52EE6F-C8F9-4BFA-95ED-72FC6E8E1F1E}" presName="hierChild4" presStyleCnt="0"/>
      <dgm:spPr/>
    </dgm:pt>
    <dgm:pt modelId="{DADFF61F-3472-480F-A48E-48E3414D1F6F}" type="pres">
      <dgm:prSet presAssocID="{BD8A9AD4-705C-4AE2-9935-196CFB020FE0}" presName="Name10" presStyleLbl="parChTrans1D2" presStyleIdx="3" presStyleCnt="4"/>
      <dgm:spPr/>
      <dgm:t>
        <a:bodyPr/>
        <a:lstStyle/>
        <a:p>
          <a:endParaRPr lang="es-CO"/>
        </a:p>
      </dgm:t>
    </dgm:pt>
    <dgm:pt modelId="{CE79E50D-5E3F-43AE-BE79-6E57B0915855}" type="pres">
      <dgm:prSet presAssocID="{1A2298DF-42DE-49DC-81E8-A9E0074DC96A}" presName="hierRoot2" presStyleCnt="0"/>
      <dgm:spPr/>
    </dgm:pt>
    <dgm:pt modelId="{007EE9B2-4E1A-4D52-9DC4-949228045C63}" type="pres">
      <dgm:prSet presAssocID="{1A2298DF-42DE-49DC-81E8-A9E0074DC96A}" presName="composite2" presStyleCnt="0"/>
      <dgm:spPr/>
    </dgm:pt>
    <dgm:pt modelId="{81DE8041-E810-478D-AA47-D4799398B6D9}" type="pres">
      <dgm:prSet presAssocID="{1A2298DF-42DE-49DC-81E8-A9E0074DC96A}" presName="background2" presStyleLbl="node2" presStyleIdx="3" presStyleCnt="4"/>
      <dgm:spPr/>
    </dgm:pt>
    <dgm:pt modelId="{720C0210-4A3E-48D0-AC77-7A1C9D8EB8FA}" type="pres">
      <dgm:prSet presAssocID="{1A2298DF-42DE-49DC-81E8-A9E0074DC96A}" presName="text2" presStyleLbl="fgAcc2" presStyleIdx="3" presStyleCnt="4" custLinFactNeighborX="-11951" custLinFactNeighborY="1882">
        <dgm:presLayoutVars>
          <dgm:chPref val="3"/>
        </dgm:presLayoutVars>
      </dgm:prSet>
      <dgm:spPr/>
      <dgm:t>
        <a:bodyPr/>
        <a:lstStyle/>
        <a:p>
          <a:endParaRPr lang="es-CO"/>
        </a:p>
      </dgm:t>
    </dgm:pt>
    <dgm:pt modelId="{518D46EC-3BDC-4AE8-AADA-6DF52E4B0C60}" type="pres">
      <dgm:prSet presAssocID="{1A2298DF-42DE-49DC-81E8-A9E0074DC96A}" presName="hierChild3" presStyleCnt="0"/>
      <dgm:spPr/>
    </dgm:pt>
    <dgm:pt modelId="{8092BFE0-F71A-4D6E-969B-DDE3541DD9A2}" type="pres">
      <dgm:prSet presAssocID="{C39E2268-EA96-47D1-9773-2155FFB04F67}" presName="Name17" presStyleLbl="parChTrans1D3" presStyleIdx="3" presStyleCnt="4"/>
      <dgm:spPr/>
      <dgm:t>
        <a:bodyPr/>
        <a:lstStyle/>
        <a:p>
          <a:endParaRPr lang="es-CO"/>
        </a:p>
      </dgm:t>
    </dgm:pt>
    <dgm:pt modelId="{DA4562DA-0C74-4019-AC3F-08058DE4ADCC}" type="pres">
      <dgm:prSet presAssocID="{16769026-6FA9-4B75-A929-5654F11C8534}" presName="hierRoot3" presStyleCnt="0"/>
      <dgm:spPr/>
    </dgm:pt>
    <dgm:pt modelId="{2F32AADB-1767-4CCE-BEF8-8F53A367F075}" type="pres">
      <dgm:prSet presAssocID="{16769026-6FA9-4B75-A929-5654F11C8534}" presName="composite3" presStyleCnt="0"/>
      <dgm:spPr/>
    </dgm:pt>
    <dgm:pt modelId="{718765DE-C439-4CB9-A9A2-A71592F9BB49}" type="pres">
      <dgm:prSet presAssocID="{16769026-6FA9-4B75-A929-5654F11C8534}" presName="background3" presStyleLbl="node3" presStyleIdx="3" presStyleCnt="4"/>
      <dgm:spPr/>
    </dgm:pt>
    <dgm:pt modelId="{C57128E1-4ABA-4ECA-AF2E-846339066993}" type="pres">
      <dgm:prSet presAssocID="{16769026-6FA9-4B75-A929-5654F11C8534}" presName="text3" presStyleLbl="fgAcc3" presStyleIdx="3" presStyleCnt="4">
        <dgm:presLayoutVars>
          <dgm:chPref val="3"/>
        </dgm:presLayoutVars>
      </dgm:prSet>
      <dgm:spPr/>
      <dgm:t>
        <a:bodyPr/>
        <a:lstStyle/>
        <a:p>
          <a:endParaRPr lang="es-CO"/>
        </a:p>
      </dgm:t>
    </dgm:pt>
    <dgm:pt modelId="{22BC95D8-868D-48F4-954F-0E5957803C11}" type="pres">
      <dgm:prSet presAssocID="{16769026-6FA9-4B75-A929-5654F11C8534}" presName="hierChild4" presStyleCnt="0"/>
      <dgm:spPr/>
    </dgm:pt>
  </dgm:ptLst>
  <dgm:cxnLst>
    <dgm:cxn modelId="{0DC1EB47-1AE1-4711-B0F3-199ECE00EED7}" type="presOf" srcId="{1A2298DF-42DE-49DC-81E8-A9E0074DC96A}" destId="{720C0210-4A3E-48D0-AC77-7A1C9D8EB8FA}" srcOrd="0" destOrd="0" presId="urn:microsoft.com/office/officeart/2005/8/layout/hierarchy1"/>
    <dgm:cxn modelId="{C7D7F401-FEB1-447C-BF5F-1C244F0B9AD7}" srcId="{31171CD1-EE00-43BD-B2A5-F30EAAD65561}" destId="{2E306D2D-AA5C-4648-92A8-7F50DE070957}" srcOrd="1" destOrd="0" parTransId="{9FC32BED-7166-47F6-9D00-A09DBE405E36}" sibTransId="{B7E4D670-D878-49D8-A2A1-B7ECB3F7E763}"/>
    <dgm:cxn modelId="{F63ED1BF-C827-456E-8D08-3EF17D9C2349}" type="presOf" srcId="{CE0553AB-E66D-4428-9B97-F2027C28F28E}" destId="{2BE62B41-1723-4752-8533-70B1B8A5BA52}" srcOrd="0" destOrd="0" presId="urn:microsoft.com/office/officeart/2005/8/layout/hierarchy1"/>
    <dgm:cxn modelId="{FE8D9546-742F-427E-A750-F9D57B4ADF79}" type="presOf" srcId="{31171CD1-EE00-43BD-B2A5-F30EAAD65561}" destId="{E1BFD575-FDB2-4CBE-AB4C-48E3719B8AC2}" srcOrd="0" destOrd="0" presId="urn:microsoft.com/office/officeart/2005/8/layout/hierarchy1"/>
    <dgm:cxn modelId="{E5464633-C41F-411C-9BC9-A9951B6719ED}" type="presOf" srcId="{C39E2268-EA96-47D1-9773-2155FFB04F67}" destId="{8092BFE0-F71A-4D6E-969B-DDE3541DD9A2}" srcOrd="0" destOrd="0" presId="urn:microsoft.com/office/officeart/2005/8/layout/hierarchy1"/>
    <dgm:cxn modelId="{FFDD5B7C-2C89-492C-8062-6C70C3451C7E}" srcId="{31171CD1-EE00-43BD-B2A5-F30EAAD65561}" destId="{1A2298DF-42DE-49DC-81E8-A9E0074DC96A}" srcOrd="3" destOrd="0" parTransId="{BD8A9AD4-705C-4AE2-9935-196CFB020FE0}" sibTransId="{C154CAD8-B5D9-45CF-821F-5010EC865D41}"/>
    <dgm:cxn modelId="{D4A5CD90-649B-4447-83A9-36CFCF81B2A7}" srcId="{9596EF3B-B573-4A41-9415-FAC9C92FD0DC}" destId="{EC52EE6F-C8F9-4BFA-95ED-72FC6E8E1F1E}" srcOrd="0" destOrd="0" parTransId="{DC8F78AA-2F62-4E23-88BF-7770AE3AFC8A}" sibTransId="{EF285A3B-D281-4F4B-BE3B-753E584C5F7E}"/>
    <dgm:cxn modelId="{1F87B999-F92E-46BF-AE47-8E82098DAB56}" srcId="{1A2298DF-42DE-49DC-81E8-A9E0074DC96A}" destId="{16769026-6FA9-4B75-A929-5654F11C8534}" srcOrd="0" destOrd="0" parTransId="{C39E2268-EA96-47D1-9773-2155FFB04F67}" sibTransId="{70A9B8F2-843D-424F-BE29-E80B557DD08C}"/>
    <dgm:cxn modelId="{21A1F95B-D214-4844-AD56-F0A0AECF9078}" type="presOf" srcId="{DE1C18AB-7182-415E-99BD-75D4A9A921EE}" destId="{30973215-54AA-42A4-A380-B800D7ABA7D3}" srcOrd="0" destOrd="0" presId="urn:microsoft.com/office/officeart/2005/8/layout/hierarchy1"/>
    <dgm:cxn modelId="{EA1F1133-F48F-48DE-927A-A72B2C65D372}" type="presOf" srcId="{DAE4FC86-C27A-4F10-9F4D-0341116227E4}" destId="{D5421EBC-E8EC-41CD-852B-09131A9AC9F0}" srcOrd="0" destOrd="0" presId="urn:microsoft.com/office/officeart/2005/8/layout/hierarchy1"/>
    <dgm:cxn modelId="{BE4FF83E-55E1-4180-AB54-0539D20B78A2}" type="presOf" srcId="{BD8A9AD4-705C-4AE2-9935-196CFB020FE0}" destId="{DADFF61F-3472-480F-A48E-48E3414D1F6F}" srcOrd="0" destOrd="0" presId="urn:microsoft.com/office/officeart/2005/8/layout/hierarchy1"/>
    <dgm:cxn modelId="{08CF4D2B-35BE-4978-B836-7BA8AC3F1AD9}" type="presOf" srcId="{9FC32BED-7166-47F6-9D00-A09DBE405E36}" destId="{307E734A-665A-43F5-8657-F4A5D88AC85F}" srcOrd="0" destOrd="0" presId="urn:microsoft.com/office/officeart/2005/8/layout/hierarchy1"/>
    <dgm:cxn modelId="{DC4B68BE-F5BF-4209-8852-8DE48B4E61CB}" type="presOf" srcId="{F9DF6ED7-6C8F-4A1E-B0D5-BEACA27F4EA2}" destId="{225598FB-4020-4471-81AA-F7029D23BE15}" srcOrd="0" destOrd="0" presId="urn:microsoft.com/office/officeart/2005/8/layout/hierarchy1"/>
    <dgm:cxn modelId="{BAD51237-61BA-4FBD-A205-6571E327F901}" srcId="{31171CD1-EE00-43BD-B2A5-F30EAAD65561}" destId="{F9DF6ED7-6C8F-4A1E-B0D5-BEACA27F4EA2}" srcOrd="0" destOrd="0" parTransId="{CE0553AB-E66D-4428-9B97-F2027C28F28E}" sibTransId="{3B287FDA-BF88-4BC5-B04B-677672BDDB34}"/>
    <dgm:cxn modelId="{4517A7A2-3810-42C1-B086-021DA0A9DA01}" type="presOf" srcId="{9596EF3B-B573-4A41-9415-FAC9C92FD0DC}" destId="{B952B91A-EDB7-4579-95A3-FFB5F78C72AC}" srcOrd="0" destOrd="0" presId="urn:microsoft.com/office/officeart/2005/8/layout/hierarchy1"/>
    <dgm:cxn modelId="{C859F139-757F-4B65-A02D-387D04A733CD}" srcId="{31171CD1-EE00-43BD-B2A5-F30EAAD65561}" destId="{9596EF3B-B573-4A41-9415-FAC9C92FD0DC}" srcOrd="2" destOrd="0" parTransId="{DE1C18AB-7182-415E-99BD-75D4A9A921EE}" sibTransId="{1429E980-8F73-442C-9DB6-BF5F70B4E3D2}"/>
    <dgm:cxn modelId="{6211A235-6F66-4A56-91A1-F64405062E28}" type="presOf" srcId="{CB187619-CB41-4636-9A74-A592868A602E}" destId="{CB6E0293-E7FE-4210-B462-901581B285A6}" srcOrd="0" destOrd="0" presId="urn:microsoft.com/office/officeart/2005/8/layout/hierarchy1"/>
    <dgm:cxn modelId="{CD9376AD-8642-4196-BE66-0D7B59D33768}" srcId="{72F6C342-B3C6-4D0C-ADEC-1ED8425B24E8}" destId="{31171CD1-EE00-43BD-B2A5-F30EAAD65561}" srcOrd="0" destOrd="0" parTransId="{D7581AE2-F548-4248-A729-5E6558F284C4}" sibTransId="{9BB7841B-17C6-4DF5-B67B-18433E31FCFE}"/>
    <dgm:cxn modelId="{3C4FB326-0D20-4F98-AB09-D4E51F127659}" srcId="{2E306D2D-AA5C-4648-92A8-7F50DE070957}" destId="{DAE4FC86-C27A-4F10-9F4D-0341116227E4}" srcOrd="0" destOrd="0" parTransId="{CB187619-CB41-4636-9A74-A592868A602E}" sibTransId="{A2E3CD3C-C273-4EDB-A1D4-4681BC0B0776}"/>
    <dgm:cxn modelId="{1FAB7AD2-45E7-43A7-8CB9-41F9DBDA018E}" type="presOf" srcId="{DC8F78AA-2F62-4E23-88BF-7770AE3AFC8A}" destId="{4D9CA000-7CA3-4795-A1CF-82BD06560C3D}" srcOrd="0" destOrd="0" presId="urn:microsoft.com/office/officeart/2005/8/layout/hierarchy1"/>
    <dgm:cxn modelId="{5FC77642-6144-4D99-AAC2-059073E4E97A}" srcId="{F9DF6ED7-6C8F-4A1E-B0D5-BEACA27F4EA2}" destId="{D168423A-E200-4982-B229-FE51DE6DC8EE}" srcOrd="0" destOrd="0" parTransId="{8B64F715-0978-41BB-87A0-E34C7D6C4C5C}" sibTransId="{7010FE0E-3A3E-48C9-BF07-F9E8D0EB5180}"/>
    <dgm:cxn modelId="{C3441A24-139A-4A9E-9B73-4E02FD80809A}" type="presOf" srcId="{D168423A-E200-4982-B229-FE51DE6DC8EE}" destId="{16C87FA1-A500-40D1-B736-79F1E16FB6D3}" srcOrd="0" destOrd="0" presId="urn:microsoft.com/office/officeart/2005/8/layout/hierarchy1"/>
    <dgm:cxn modelId="{6A9D4FD1-8E11-49EE-B642-BFDEADFC3E6B}" type="presOf" srcId="{72F6C342-B3C6-4D0C-ADEC-1ED8425B24E8}" destId="{14E019A4-FA7D-4DAF-ADA1-CDBCB6A8E951}" srcOrd="0" destOrd="0" presId="urn:microsoft.com/office/officeart/2005/8/layout/hierarchy1"/>
    <dgm:cxn modelId="{2F59ED23-A8BC-4CF4-9A39-7CBFCC1C9D74}" type="presOf" srcId="{EC52EE6F-C8F9-4BFA-95ED-72FC6E8E1F1E}" destId="{9B5556AE-B171-4E5A-ADF6-599DEB5EC2C7}" srcOrd="0" destOrd="0" presId="urn:microsoft.com/office/officeart/2005/8/layout/hierarchy1"/>
    <dgm:cxn modelId="{57C6DA92-6D92-47B1-B90C-0A44D96E8284}" type="presOf" srcId="{8B64F715-0978-41BB-87A0-E34C7D6C4C5C}" destId="{81C76E4E-E36E-45FA-BD7A-0E144E7F0040}" srcOrd="0" destOrd="0" presId="urn:microsoft.com/office/officeart/2005/8/layout/hierarchy1"/>
    <dgm:cxn modelId="{A9BC12DC-5420-4C2C-BD3C-DE9CABFDE4DE}" type="presOf" srcId="{16769026-6FA9-4B75-A929-5654F11C8534}" destId="{C57128E1-4ABA-4ECA-AF2E-846339066993}" srcOrd="0" destOrd="0" presId="urn:microsoft.com/office/officeart/2005/8/layout/hierarchy1"/>
    <dgm:cxn modelId="{FA2B7310-139F-4D73-9C8A-411F07C6D156}" type="presOf" srcId="{2E306D2D-AA5C-4648-92A8-7F50DE070957}" destId="{3441439D-DA5F-4FE5-99B4-95D96100958A}" srcOrd="0" destOrd="0" presId="urn:microsoft.com/office/officeart/2005/8/layout/hierarchy1"/>
    <dgm:cxn modelId="{248D81C5-9BDE-488A-8007-8F6800EDECFE}" type="presParOf" srcId="{14E019A4-FA7D-4DAF-ADA1-CDBCB6A8E951}" destId="{8F0A9546-E867-4C54-BDAB-A1947C24BB23}" srcOrd="0" destOrd="0" presId="urn:microsoft.com/office/officeart/2005/8/layout/hierarchy1"/>
    <dgm:cxn modelId="{75142EC3-2BC3-49CA-9698-E91CF2AB18A5}" type="presParOf" srcId="{8F0A9546-E867-4C54-BDAB-A1947C24BB23}" destId="{E1BC7822-853D-4DC6-9493-377E45854C14}" srcOrd="0" destOrd="0" presId="urn:microsoft.com/office/officeart/2005/8/layout/hierarchy1"/>
    <dgm:cxn modelId="{78611F02-C293-4DD8-B823-86D810EEE1D1}" type="presParOf" srcId="{E1BC7822-853D-4DC6-9493-377E45854C14}" destId="{0F641ACB-B8F2-493C-880E-92AC693D258F}" srcOrd="0" destOrd="0" presId="urn:microsoft.com/office/officeart/2005/8/layout/hierarchy1"/>
    <dgm:cxn modelId="{A29E874E-B039-4888-B74F-CECF1F4FE037}" type="presParOf" srcId="{E1BC7822-853D-4DC6-9493-377E45854C14}" destId="{E1BFD575-FDB2-4CBE-AB4C-48E3719B8AC2}" srcOrd="1" destOrd="0" presId="urn:microsoft.com/office/officeart/2005/8/layout/hierarchy1"/>
    <dgm:cxn modelId="{D534EB3E-F52F-4D34-B8D2-44A1659D0CC5}" type="presParOf" srcId="{8F0A9546-E867-4C54-BDAB-A1947C24BB23}" destId="{6431709C-7555-4013-A115-B30E88D4B967}" srcOrd="1" destOrd="0" presId="urn:microsoft.com/office/officeart/2005/8/layout/hierarchy1"/>
    <dgm:cxn modelId="{179CB0EA-7F16-400E-99FF-496FFB8F628F}" type="presParOf" srcId="{6431709C-7555-4013-A115-B30E88D4B967}" destId="{2BE62B41-1723-4752-8533-70B1B8A5BA52}" srcOrd="0" destOrd="0" presId="urn:microsoft.com/office/officeart/2005/8/layout/hierarchy1"/>
    <dgm:cxn modelId="{9D5C3AB7-336A-4670-841C-554937F51572}" type="presParOf" srcId="{6431709C-7555-4013-A115-B30E88D4B967}" destId="{516DC907-457B-49E5-B866-EB2FFFF7E36A}" srcOrd="1" destOrd="0" presId="urn:microsoft.com/office/officeart/2005/8/layout/hierarchy1"/>
    <dgm:cxn modelId="{992EFFFA-193D-483F-A3D7-0B7A0C8B2581}" type="presParOf" srcId="{516DC907-457B-49E5-B866-EB2FFFF7E36A}" destId="{32059B66-7334-46AC-9EF8-413B216625B9}" srcOrd="0" destOrd="0" presId="urn:microsoft.com/office/officeart/2005/8/layout/hierarchy1"/>
    <dgm:cxn modelId="{800E9FFA-D043-43A6-9859-E1B0E33BA936}" type="presParOf" srcId="{32059B66-7334-46AC-9EF8-413B216625B9}" destId="{A0ADF74E-FF77-43D2-9D6B-F1950C53BCA2}" srcOrd="0" destOrd="0" presId="urn:microsoft.com/office/officeart/2005/8/layout/hierarchy1"/>
    <dgm:cxn modelId="{FD1FCC84-1A0E-466C-B05B-0D645021933A}" type="presParOf" srcId="{32059B66-7334-46AC-9EF8-413B216625B9}" destId="{225598FB-4020-4471-81AA-F7029D23BE15}" srcOrd="1" destOrd="0" presId="urn:microsoft.com/office/officeart/2005/8/layout/hierarchy1"/>
    <dgm:cxn modelId="{69510541-A344-4799-8DE8-F9CFF90EBEAB}" type="presParOf" srcId="{516DC907-457B-49E5-B866-EB2FFFF7E36A}" destId="{361611FA-A0D3-4EC4-95A2-06E8394E8B22}" srcOrd="1" destOrd="0" presId="urn:microsoft.com/office/officeart/2005/8/layout/hierarchy1"/>
    <dgm:cxn modelId="{D966C4DC-AC6F-4716-ABA9-A2335A92620C}" type="presParOf" srcId="{361611FA-A0D3-4EC4-95A2-06E8394E8B22}" destId="{81C76E4E-E36E-45FA-BD7A-0E144E7F0040}" srcOrd="0" destOrd="0" presId="urn:microsoft.com/office/officeart/2005/8/layout/hierarchy1"/>
    <dgm:cxn modelId="{6AD85551-2C26-4FF0-B3D3-0FCB1C01CD4B}" type="presParOf" srcId="{361611FA-A0D3-4EC4-95A2-06E8394E8B22}" destId="{5313F2BE-35E7-4C83-92F3-5C7589A6A1EC}" srcOrd="1" destOrd="0" presId="urn:microsoft.com/office/officeart/2005/8/layout/hierarchy1"/>
    <dgm:cxn modelId="{D31D9EE9-23A8-427B-B74A-2268610CB960}" type="presParOf" srcId="{5313F2BE-35E7-4C83-92F3-5C7589A6A1EC}" destId="{A4BD5695-7819-4EDA-AB2F-667071B6F6CA}" srcOrd="0" destOrd="0" presId="urn:microsoft.com/office/officeart/2005/8/layout/hierarchy1"/>
    <dgm:cxn modelId="{90299EC6-9209-411E-BD36-D277F521F872}" type="presParOf" srcId="{A4BD5695-7819-4EDA-AB2F-667071B6F6CA}" destId="{CBB019AC-E8C2-44F9-A13C-A0C35674A374}" srcOrd="0" destOrd="0" presId="urn:microsoft.com/office/officeart/2005/8/layout/hierarchy1"/>
    <dgm:cxn modelId="{C7A27019-E5B6-475F-87EA-F78360E478F8}" type="presParOf" srcId="{A4BD5695-7819-4EDA-AB2F-667071B6F6CA}" destId="{16C87FA1-A500-40D1-B736-79F1E16FB6D3}" srcOrd="1" destOrd="0" presId="urn:microsoft.com/office/officeart/2005/8/layout/hierarchy1"/>
    <dgm:cxn modelId="{63A63D33-98B1-4D97-B347-AA2E3BFCB68B}" type="presParOf" srcId="{5313F2BE-35E7-4C83-92F3-5C7589A6A1EC}" destId="{D29F2780-E686-4009-B13C-CEFEFE5EF92D}" srcOrd="1" destOrd="0" presId="urn:microsoft.com/office/officeart/2005/8/layout/hierarchy1"/>
    <dgm:cxn modelId="{532E086C-D681-4A0E-9460-E6AB0BEB8E42}" type="presParOf" srcId="{6431709C-7555-4013-A115-B30E88D4B967}" destId="{307E734A-665A-43F5-8657-F4A5D88AC85F}" srcOrd="2" destOrd="0" presId="urn:microsoft.com/office/officeart/2005/8/layout/hierarchy1"/>
    <dgm:cxn modelId="{0A3BF0D1-D8FC-49D9-B96E-901BDCA131FA}" type="presParOf" srcId="{6431709C-7555-4013-A115-B30E88D4B967}" destId="{A0D6F1A0-1B88-4C5A-8909-3AC63D1AF651}" srcOrd="3" destOrd="0" presId="urn:microsoft.com/office/officeart/2005/8/layout/hierarchy1"/>
    <dgm:cxn modelId="{AA788292-2436-43F6-A689-7A9E826C39F4}" type="presParOf" srcId="{A0D6F1A0-1B88-4C5A-8909-3AC63D1AF651}" destId="{02863825-ECCE-45DC-87CC-BF137D0E202F}" srcOrd="0" destOrd="0" presId="urn:microsoft.com/office/officeart/2005/8/layout/hierarchy1"/>
    <dgm:cxn modelId="{911FE155-A83C-4177-9C8B-D4541BC1C772}" type="presParOf" srcId="{02863825-ECCE-45DC-87CC-BF137D0E202F}" destId="{FE7130B7-B117-498F-BCA6-F75246AC770B}" srcOrd="0" destOrd="0" presId="urn:microsoft.com/office/officeart/2005/8/layout/hierarchy1"/>
    <dgm:cxn modelId="{2411C638-BF2F-4117-850C-3D3B652FF6B7}" type="presParOf" srcId="{02863825-ECCE-45DC-87CC-BF137D0E202F}" destId="{3441439D-DA5F-4FE5-99B4-95D96100958A}" srcOrd="1" destOrd="0" presId="urn:microsoft.com/office/officeart/2005/8/layout/hierarchy1"/>
    <dgm:cxn modelId="{0B2F0BB7-D103-415E-B9DE-07E05B496E01}" type="presParOf" srcId="{A0D6F1A0-1B88-4C5A-8909-3AC63D1AF651}" destId="{3BBF1AC1-A28E-4AB7-8F90-4A28304A104B}" srcOrd="1" destOrd="0" presId="urn:microsoft.com/office/officeart/2005/8/layout/hierarchy1"/>
    <dgm:cxn modelId="{678F419F-7340-4548-BD0A-9FF1D7C900F8}" type="presParOf" srcId="{3BBF1AC1-A28E-4AB7-8F90-4A28304A104B}" destId="{CB6E0293-E7FE-4210-B462-901581B285A6}" srcOrd="0" destOrd="0" presId="urn:microsoft.com/office/officeart/2005/8/layout/hierarchy1"/>
    <dgm:cxn modelId="{5311809C-70A1-487D-AEBB-F7B85F45AE01}" type="presParOf" srcId="{3BBF1AC1-A28E-4AB7-8F90-4A28304A104B}" destId="{A5BDB8D7-6F69-4F0B-AF08-2D5C20998F0C}" srcOrd="1" destOrd="0" presId="urn:microsoft.com/office/officeart/2005/8/layout/hierarchy1"/>
    <dgm:cxn modelId="{CB5C8332-CB75-4E0A-87DC-B322E82CA91F}" type="presParOf" srcId="{A5BDB8D7-6F69-4F0B-AF08-2D5C20998F0C}" destId="{07A17C66-7D55-4E18-900B-62E8C6621FA4}" srcOrd="0" destOrd="0" presId="urn:microsoft.com/office/officeart/2005/8/layout/hierarchy1"/>
    <dgm:cxn modelId="{0866E0E3-3069-42D2-BD7C-2B976C651C90}" type="presParOf" srcId="{07A17C66-7D55-4E18-900B-62E8C6621FA4}" destId="{D90BF484-65FE-4FA3-B106-3538FDE063CC}" srcOrd="0" destOrd="0" presId="urn:microsoft.com/office/officeart/2005/8/layout/hierarchy1"/>
    <dgm:cxn modelId="{0BA3C4A7-67FF-4E32-9CE1-EDEC7C33B847}" type="presParOf" srcId="{07A17C66-7D55-4E18-900B-62E8C6621FA4}" destId="{D5421EBC-E8EC-41CD-852B-09131A9AC9F0}" srcOrd="1" destOrd="0" presId="urn:microsoft.com/office/officeart/2005/8/layout/hierarchy1"/>
    <dgm:cxn modelId="{5AF43B02-1BAC-4DEC-8D47-86308F3DD649}" type="presParOf" srcId="{A5BDB8D7-6F69-4F0B-AF08-2D5C20998F0C}" destId="{72D5D687-D646-4847-871A-E7B5660F22FA}" srcOrd="1" destOrd="0" presId="urn:microsoft.com/office/officeart/2005/8/layout/hierarchy1"/>
    <dgm:cxn modelId="{2330D95E-D1A5-4ACF-804B-E5B19741F87A}" type="presParOf" srcId="{6431709C-7555-4013-A115-B30E88D4B967}" destId="{30973215-54AA-42A4-A380-B800D7ABA7D3}" srcOrd="4" destOrd="0" presId="urn:microsoft.com/office/officeart/2005/8/layout/hierarchy1"/>
    <dgm:cxn modelId="{AF085B57-EE7B-4C99-BE00-6F17B5A3571A}" type="presParOf" srcId="{6431709C-7555-4013-A115-B30E88D4B967}" destId="{A9385EFC-B8F0-4621-9193-70295FF77937}" srcOrd="5" destOrd="0" presId="urn:microsoft.com/office/officeart/2005/8/layout/hierarchy1"/>
    <dgm:cxn modelId="{0AED6260-6372-4650-83B8-10AF1337D3F6}" type="presParOf" srcId="{A9385EFC-B8F0-4621-9193-70295FF77937}" destId="{C4D16437-A8DA-492F-8119-85568C59481B}" srcOrd="0" destOrd="0" presId="urn:microsoft.com/office/officeart/2005/8/layout/hierarchy1"/>
    <dgm:cxn modelId="{50F61C3C-8564-4D7A-86F9-042418439849}" type="presParOf" srcId="{C4D16437-A8DA-492F-8119-85568C59481B}" destId="{A1B441E1-FA36-4157-B644-7122C6FBCAD1}" srcOrd="0" destOrd="0" presId="urn:microsoft.com/office/officeart/2005/8/layout/hierarchy1"/>
    <dgm:cxn modelId="{E11EF996-55B1-436F-8722-5635BD3451FD}" type="presParOf" srcId="{C4D16437-A8DA-492F-8119-85568C59481B}" destId="{B952B91A-EDB7-4579-95A3-FFB5F78C72AC}" srcOrd="1" destOrd="0" presId="urn:microsoft.com/office/officeart/2005/8/layout/hierarchy1"/>
    <dgm:cxn modelId="{710C2063-6C34-4EC0-816A-7F0CB9302B34}" type="presParOf" srcId="{A9385EFC-B8F0-4621-9193-70295FF77937}" destId="{0EEB9AAB-DEA9-45D3-8E3B-75738B9B1B11}" srcOrd="1" destOrd="0" presId="urn:microsoft.com/office/officeart/2005/8/layout/hierarchy1"/>
    <dgm:cxn modelId="{7621F27D-8FC8-4901-BA5F-D74972D58F2B}" type="presParOf" srcId="{0EEB9AAB-DEA9-45D3-8E3B-75738B9B1B11}" destId="{4D9CA000-7CA3-4795-A1CF-82BD06560C3D}" srcOrd="0" destOrd="0" presId="urn:microsoft.com/office/officeart/2005/8/layout/hierarchy1"/>
    <dgm:cxn modelId="{B02AC370-B0CE-4AF8-8B69-56494022D941}" type="presParOf" srcId="{0EEB9AAB-DEA9-45D3-8E3B-75738B9B1B11}" destId="{30308A22-31C1-430C-A949-21602AB0106A}" srcOrd="1" destOrd="0" presId="urn:microsoft.com/office/officeart/2005/8/layout/hierarchy1"/>
    <dgm:cxn modelId="{16B34D0B-72FF-4F79-BFE3-F35C192BBCB2}" type="presParOf" srcId="{30308A22-31C1-430C-A949-21602AB0106A}" destId="{95E137FF-C8D0-4E44-9AA4-715C5694F14B}" srcOrd="0" destOrd="0" presId="urn:microsoft.com/office/officeart/2005/8/layout/hierarchy1"/>
    <dgm:cxn modelId="{BEA9EB99-B8FA-495C-9B09-458148D57D52}" type="presParOf" srcId="{95E137FF-C8D0-4E44-9AA4-715C5694F14B}" destId="{BB79B5BA-6295-46E2-89E2-BBA05536A6F4}" srcOrd="0" destOrd="0" presId="urn:microsoft.com/office/officeart/2005/8/layout/hierarchy1"/>
    <dgm:cxn modelId="{8D4CB271-8E34-401A-90C4-3D4AA5E64B88}" type="presParOf" srcId="{95E137FF-C8D0-4E44-9AA4-715C5694F14B}" destId="{9B5556AE-B171-4E5A-ADF6-599DEB5EC2C7}" srcOrd="1" destOrd="0" presId="urn:microsoft.com/office/officeart/2005/8/layout/hierarchy1"/>
    <dgm:cxn modelId="{E1638111-06EE-4580-B06C-92C0A120C981}" type="presParOf" srcId="{30308A22-31C1-430C-A949-21602AB0106A}" destId="{788E1FF7-6049-4211-A1FA-7C89A436ADA3}" srcOrd="1" destOrd="0" presId="urn:microsoft.com/office/officeart/2005/8/layout/hierarchy1"/>
    <dgm:cxn modelId="{9CAC8978-38C4-403F-8D16-BF861AFD85C3}" type="presParOf" srcId="{6431709C-7555-4013-A115-B30E88D4B967}" destId="{DADFF61F-3472-480F-A48E-48E3414D1F6F}" srcOrd="6" destOrd="0" presId="urn:microsoft.com/office/officeart/2005/8/layout/hierarchy1"/>
    <dgm:cxn modelId="{26498791-4F1C-4C56-9340-9EB0A106A91D}" type="presParOf" srcId="{6431709C-7555-4013-A115-B30E88D4B967}" destId="{CE79E50D-5E3F-43AE-BE79-6E57B0915855}" srcOrd="7" destOrd="0" presId="urn:microsoft.com/office/officeart/2005/8/layout/hierarchy1"/>
    <dgm:cxn modelId="{D5BF7FD8-3B99-4BE6-B03E-DDF4668C4CE1}" type="presParOf" srcId="{CE79E50D-5E3F-43AE-BE79-6E57B0915855}" destId="{007EE9B2-4E1A-4D52-9DC4-949228045C63}" srcOrd="0" destOrd="0" presId="urn:microsoft.com/office/officeart/2005/8/layout/hierarchy1"/>
    <dgm:cxn modelId="{3609D445-343A-44B9-B21B-CECBBE703D58}" type="presParOf" srcId="{007EE9B2-4E1A-4D52-9DC4-949228045C63}" destId="{81DE8041-E810-478D-AA47-D4799398B6D9}" srcOrd="0" destOrd="0" presId="urn:microsoft.com/office/officeart/2005/8/layout/hierarchy1"/>
    <dgm:cxn modelId="{B4101FB9-EE80-469E-8687-EA4729F7DA29}" type="presParOf" srcId="{007EE9B2-4E1A-4D52-9DC4-949228045C63}" destId="{720C0210-4A3E-48D0-AC77-7A1C9D8EB8FA}" srcOrd="1" destOrd="0" presId="urn:microsoft.com/office/officeart/2005/8/layout/hierarchy1"/>
    <dgm:cxn modelId="{4C53009C-6C17-4F6F-BBEC-3DA8BA2B045B}" type="presParOf" srcId="{CE79E50D-5E3F-43AE-BE79-6E57B0915855}" destId="{518D46EC-3BDC-4AE8-AADA-6DF52E4B0C60}" srcOrd="1" destOrd="0" presId="urn:microsoft.com/office/officeart/2005/8/layout/hierarchy1"/>
    <dgm:cxn modelId="{AE9EA8F6-EE72-41FB-A214-536809F7BC2C}" type="presParOf" srcId="{518D46EC-3BDC-4AE8-AADA-6DF52E4B0C60}" destId="{8092BFE0-F71A-4D6E-969B-DDE3541DD9A2}" srcOrd="0" destOrd="0" presId="urn:microsoft.com/office/officeart/2005/8/layout/hierarchy1"/>
    <dgm:cxn modelId="{0564F809-A826-4762-9680-64D4A58880AE}" type="presParOf" srcId="{518D46EC-3BDC-4AE8-AADA-6DF52E4B0C60}" destId="{DA4562DA-0C74-4019-AC3F-08058DE4ADCC}" srcOrd="1" destOrd="0" presId="urn:microsoft.com/office/officeart/2005/8/layout/hierarchy1"/>
    <dgm:cxn modelId="{9947E334-09E7-41AC-9435-CEB8A399BF22}" type="presParOf" srcId="{DA4562DA-0C74-4019-AC3F-08058DE4ADCC}" destId="{2F32AADB-1767-4CCE-BEF8-8F53A367F075}" srcOrd="0" destOrd="0" presId="urn:microsoft.com/office/officeart/2005/8/layout/hierarchy1"/>
    <dgm:cxn modelId="{C24614C3-EF35-4CF9-A1CA-126D1E90C4B4}" type="presParOf" srcId="{2F32AADB-1767-4CCE-BEF8-8F53A367F075}" destId="{718765DE-C439-4CB9-A9A2-A71592F9BB49}" srcOrd="0" destOrd="0" presId="urn:microsoft.com/office/officeart/2005/8/layout/hierarchy1"/>
    <dgm:cxn modelId="{87E0CC86-FCB6-4F1B-88F6-3C447A90A53A}" type="presParOf" srcId="{2F32AADB-1767-4CCE-BEF8-8F53A367F075}" destId="{C57128E1-4ABA-4ECA-AF2E-846339066993}" srcOrd="1" destOrd="0" presId="urn:microsoft.com/office/officeart/2005/8/layout/hierarchy1"/>
    <dgm:cxn modelId="{39D899B8-1F17-43EF-BFE7-6A5B8C181339}" type="presParOf" srcId="{DA4562DA-0C74-4019-AC3F-08058DE4ADCC}" destId="{22BC95D8-868D-48F4-954F-0E5957803C1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7C547D-5BF2-47E8-8FB9-AF6D87EC6295}" type="doc">
      <dgm:prSet loTypeId="urn:microsoft.com/office/officeart/2008/layout/HorizontalMultiLevelHierarchy" loCatId="hierarchy" qsTypeId="urn:microsoft.com/office/officeart/2005/8/quickstyle/simple3" qsCatId="simple" csTypeId="urn:microsoft.com/office/officeart/2005/8/colors/colorful5" csCatId="colorful" phldr="1"/>
      <dgm:spPr/>
      <dgm:t>
        <a:bodyPr/>
        <a:lstStyle/>
        <a:p>
          <a:endParaRPr lang="es-CO"/>
        </a:p>
      </dgm:t>
    </dgm:pt>
    <dgm:pt modelId="{A74C9461-2031-461F-8AA1-C9A6B99C7553}">
      <dgm:prSet phldrT="[Texto]" custT="1"/>
      <dgm:spPr/>
      <dgm:t>
        <a:bodyPr/>
        <a:lstStyle/>
        <a:p>
          <a:r>
            <a:rPr lang="es-CO" sz="2400" dirty="0" smtClean="0"/>
            <a:t>Metales pesados</a:t>
          </a:r>
          <a:r>
            <a:rPr lang="es-CO" sz="3200" dirty="0" smtClean="0"/>
            <a:t> </a:t>
          </a:r>
          <a:r>
            <a:rPr lang="es-CO" sz="5900" dirty="0" smtClean="0"/>
            <a:t> </a:t>
          </a:r>
          <a:endParaRPr lang="es-CO" sz="5900" dirty="0"/>
        </a:p>
      </dgm:t>
    </dgm:pt>
    <dgm:pt modelId="{767D5D46-F501-41A9-B3C3-F96549376A25}" type="parTrans" cxnId="{CCD8A62B-0F13-4E13-AE91-7E2FCFBDB4A4}">
      <dgm:prSet/>
      <dgm:spPr/>
      <dgm:t>
        <a:bodyPr/>
        <a:lstStyle/>
        <a:p>
          <a:endParaRPr lang="es-CO"/>
        </a:p>
      </dgm:t>
    </dgm:pt>
    <dgm:pt modelId="{9C09D25B-07A6-4787-9724-65E2CAE54193}" type="sibTrans" cxnId="{CCD8A62B-0F13-4E13-AE91-7E2FCFBDB4A4}">
      <dgm:prSet/>
      <dgm:spPr/>
      <dgm:t>
        <a:bodyPr/>
        <a:lstStyle/>
        <a:p>
          <a:endParaRPr lang="es-CO"/>
        </a:p>
      </dgm:t>
    </dgm:pt>
    <dgm:pt modelId="{A1E008A9-19B6-4877-9748-BAD9C17A5FDF}">
      <dgm:prSet phldrT="[Texto]" custT="1"/>
      <dgm:spPr>
        <a:blipFill rotWithShape="1">
          <a:blip xmlns:r="http://schemas.openxmlformats.org/officeDocument/2006/relationships" r:embed="rId1"/>
          <a:stretch>
            <a:fillRect/>
          </a:stretch>
        </a:blipFill>
      </dgm:spPr>
      <dgm:t>
        <a:bodyPr/>
        <a:lstStyle/>
        <a:p>
          <a:r>
            <a:rPr lang="es-CO">
              <a:noFill/>
            </a:rPr>
            <a:t> </a:t>
          </a:r>
        </a:p>
      </dgm:t>
    </dgm:pt>
    <dgm:pt modelId="{1140565B-2797-41F4-9B61-2C3ABC7ADC73}" type="parTrans" cxnId="{42056121-F997-44F0-ABC1-907C86BFF4C2}">
      <dgm:prSet/>
      <dgm:spPr/>
      <dgm:t>
        <a:bodyPr/>
        <a:lstStyle/>
        <a:p>
          <a:endParaRPr lang="es-CO"/>
        </a:p>
      </dgm:t>
    </dgm:pt>
    <dgm:pt modelId="{05E6BFEF-2840-44DA-8676-A49D2A099C94}" type="sibTrans" cxnId="{42056121-F997-44F0-ABC1-907C86BFF4C2}">
      <dgm:prSet/>
      <dgm:spPr/>
      <dgm:t>
        <a:bodyPr/>
        <a:lstStyle/>
        <a:p>
          <a:endParaRPr lang="es-CO"/>
        </a:p>
      </dgm:t>
    </dgm:pt>
    <dgm:pt modelId="{C3C77B6B-967F-4A05-A5EF-D954FCA53327}">
      <dgm:prSet phldrT="[Texto]" custT="1"/>
      <dgm:spPr/>
      <dgm:t>
        <a:bodyPr/>
        <a:lstStyle/>
        <a:p>
          <a:r>
            <a:rPr lang="es-CO" sz="1200" dirty="0" smtClean="0"/>
            <a:t>Movilidad de los metales pesados en plantas </a:t>
          </a:r>
          <a:endParaRPr lang="es-CO" sz="1200" dirty="0"/>
        </a:p>
      </dgm:t>
    </dgm:pt>
    <dgm:pt modelId="{9E0E0F5F-C0A1-4552-B428-9633EA6AE6E6}" type="parTrans" cxnId="{1BC7E2DD-F725-4E29-AD20-E62D8B787054}">
      <dgm:prSet/>
      <dgm:spPr/>
      <dgm:t>
        <a:bodyPr/>
        <a:lstStyle/>
        <a:p>
          <a:endParaRPr lang="es-CO"/>
        </a:p>
      </dgm:t>
    </dgm:pt>
    <dgm:pt modelId="{5AD56032-DC9B-4792-BED0-7E867D4624F6}" type="sibTrans" cxnId="{1BC7E2DD-F725-4E29-AD20-E62D8B787054}">
      <dgm:prSet/>
      <dgm:spPr/>
      <dgm:t>
        <a:bodyPr/>
        <a:lstStyle/>
        <a:p>
          <a:endParaRPr lang="es-CO"/>
        </a:p>
      </dgm:t>
    </dgm:pt>
    <dgm:pt modelId="{AAFA95E8-D6DD-4E7A-9FBD-CB5A0B1E8CBF}">
      <dgm:prSet phldrT="[Texto]" custT="1"/>
      <dgm:spPr/>
      <dgm:t>
        <a:bodyPr/>
        <a:lstStyle/>
        <a:p>
          <a:r>
            <a:rPr lang="es-CO" sz="1200" dirty="0" smtClean="0"/>
            <a:t>Movilidad de los metales pesado en el suelo </a:t>
          </a:r>
          <a:endParaRPr lang="es-CO" sz="1200" dirty="0"/>
        </a:p>
      </dgm:t>
    </dgm:pt>
    <dgm:pt modelId="{86154278-21B4-430A-A098-8FFD70518F57}" type="parTrans" cxnId="{97425BE8-504D-4763-9197-F3C585A48997}">
      <dgm:prSet/>
      <dgm:spPr/>
      <dgm:t>
        <a:bodyPr/>
        <a:lstStyle/>
        <a:p>
          <a:endParaRPr lang="es-CO"/>
        </a:p>
      </dgm:t>
    </dgm:pt>
    <dgm:pt modelId="{BB6983FF-45E6-4E98-B342-3AAC7A2FF276}" type="sibTrans" cxnId="{97425BE8-504D-4763-9197-F3C585A48997}">
      <dgm:prSet/>
      <dgm:spPr/>
      <dgm:t>
        <a:bodyPr/>
        <a:lstStyle/>
        <a:p>
          <a:endParaRPr lang="es-CO"/>
        </a:p>
      </dgm:t>
    </dgm:pt>
    <dgm:pt modelId="{2374951D-4131-48EF-895B-48C850C79F63}" type="pres">
      <dgm:prSet presAssocID="{A97C547D-5BF2-47E8-8FB9-AF6D87EC6295}" presName="Name0" presStyleCnt="0">
        <dgm:presLayoutVars>
          <dgm:chPref val="1"/>
          <dgm:dir/>
          <dgm:animOne val="branch"/>
          <dgm:animLvl val="lvl"/>
          <dgm:resizeHandles val="exact"/>
        </dgm:presLayoutVars>
      </dgm:prSet>
      <dgm:spPr/>
      <dgm:t>
        <a:bodyPr/>
        <a:lstStyle/>
        <a:p>
          <a:endParaRPr lang="es-CO"/>
        </a:p>
      </dgm:t>
    </dgm:pt>
    <dgm:pt modelId="{98120904-5537-4616-A926-100AF1CED706}" type="pres">
      <dgm:prSet presAssocID="{A74C9461-2031-461F-8AA1-C9A6B99C7553}" presName="root1" presStyleCnt="0"/>
      <dgm:spPr/>
    </dgm:pt>
    <dgm:pt modelId="{97A726C0-374E-4912-AAFF-53E7CAA6F268}" type="pres">
      <dgm:prSet presAssocID="{A74C9461-2031-461F-8AA1-C9A6B99C7553}" presName="LevelOneTextNode" presStyleLbl="node0" presStyleIdx="0" presStyleCnt="1" custScaleX="71868" custScaleY="55533" custLinFactNeighborX="450" custLinFactNeighborY="-1467">
        <dgm:presLayoutVars>
          <dgm:chPref val="3"/>
        </dgm:presLayoutVars>
      </dgm:prSet>
      <dgm:spPr/>
      <dgm:t>
        <a:bodyPr/>
        <a:lstStyle/>
        <a:p>
          <a:endParaRPr lang="es-CO"/>
        </a:p>
      </dgm:t>
    </dgm:pt>
    <dgm:pt modelId="{8C80225D-D074-4469-907C-B558C0F53065}" type="pres">
      <dgm:prSet presAssocID="{A74C9461-2031-461F-8AA1-C9A6B99C7553}" presName="level2hierChild" presStyleCnt="0"/>
      <dgm:spPr/>
    </dgm:pt>
    <dgm:pt modelId="{3AA59ED9-F342-49FE-A114-5E079FD8B7CD}" type="pres">
      <dgm:prSet presAssocID="{1140565B-2797-41F4-9B61-2C3ABC7ADC73}" presName="conn2-1" presStyleLbl="parChTrans1D2" presStyleIdx="0" presStyleCnt="3"/>
      <dgm:spPr/>
      <dgm:t>
        <a:bodyPr/>
        <a:lstStyle/>
        <a:p>
          <a:endParaRPr lang="es-CO"/>
        </a:p>
      </dgm:t>
    </dgm:pt>
    <dgm:pt modelId="{93390D5E-0D25-4DBE-AADA-88E88848E80E}" type="pres">
      <dgm:prSet presAssocID="{1140565B-2797-41F4-9B61-2C3ABC7ADC73}" presName="connTx" presStyleLbl="parChTrans1D2" presStyleIdx="0" presStyleCnt="3"/>
      <dgm:spPr/>
      <dgm:t>
        <a:bodyPr/>
        <a:lstStyle/>
        <a:p>
          <a:endParaRPr lang="es-CO"/>
        </a:p>
      </dgm:t>
    </dgm:pt>
    <dgm:pt modelId="{EBB7E12A-DFA5-485B-BF84-5A3C8CED0EC5}" type="pres">
      <dgm:prSet presAssocID="{A1E008A9-19B6-4877-9748-BAD9C17A5FDF}" presName="root2" presStyleCnt="0"/>
      <dgm:spPr/>
    </dgm:pt>
    <dgm:pt modelId="{03407BD9-D529-409A-8231-75079909A1C4}" type="pres">
      <dgm:prSet presAssocID="{A1E008A9-19B6-4877-9748-BAD9C17A5FDF}" presName="LevelTwoTextNode" presStyleLbl="node2" presStyleIdx="0" presStyleCnt="3" custScaleX="91392" custScaleY="149613" custLinFactNeighborX="-2756" custLinFactNeighborY="-87581">
        <dgm:presLayoutVars>
          <dgm:chPref val="3"/>
        </dgm:presLayoutVars>
      </dgm:prSet>
      <dgm:spPr/>
      <dgm:t>
        <a:bodyPr/>
        <a:lstStyle/>
        <a:p>
          <a:endParaRPr lang="es-CO"/>
        </a:p>
      </dgm:t>
    </dgm:pt>
    <dgm:pt modelId="{3102220B-2CAB-440D-B5F3-49C56676A615}" type="pres">
      <dgm:prSet presAssocID="{A1E008A9-19B6-4877-9748-BAD9C17A5FDF}" presName="level3hierChild" presStyleCnt="0"/>
      <dgm:spPr/>
    </dgm:pt>
    <dgm:pt modelId="{3A1218EC-B7B7-4C31-8EBE-50C4CC213C67}" type="pres">
      <dgm:prSet presAssocID="{9E0E0F5F-C0A1-4552-B428-9633EA6AE6E6}" presName="conn2-1" presStyleLbl="parChTrans1D2" presStyleIdx="1" presStyleCnt="3"/>
      <dgm:spPr/>
      <dgm:t>
        <a:bodyPr/>
        <a:lstStyle/>
        <a:p>
          <a:endParaRPr lang="es-CO"/>
        </a:p>
      </dgm:t>
    </dgm:pt>
    <dgm:pt modelId="{F16E2B41-D137-42F7-9707-B75305DBF970}" type="pres">
      <dgm:prSet presAssocID="{9E0E0F5F-C0A1-4552-B428-9633EA6AE6E6}" presName="connTx" presStyleLbl="parChTrans1D2" presStyleIdx="1" presStyleCnt="3"/>
      <dgm:spPr/>
      <dgm:t>
        <a:bodyPr/>
        <a:lstStyle/>
        <a:p>
          <a:endParaRPr lang="es-CO"/>
        </a:p>
      </dgm:t>
    </dgm:pt>
    <dgm:pt modelId="{0D0AD36E-0982-46D8-AA69-0F0EAF9B9FA4}" type="pres">
      <dgm:prSet presAssocID="{C3C77B6B-967F-4A05-A5EF-D954FCA53327}" presName="root2" presStyleCnt="0"/>
      <dgm:spPr/>
    </dgm:pt>
    <dgm:pt modelId="{5425D1CA-B680-4866-BCAD-AC11D9F6E5F1}" type="pres">
      <dgm:prSet presAssocID="{C3C77B6B-967F-4A05-A5EF-D954FCA53327}" presName="LevelTwoTextNode" presStyleLbl="node2" presStyleIdx="1" presStyleCnt="3" custScaleX="46602" custScaleY="82493" custLinFactNeighborX="-1883" custLinFactNeighborY="-35954">
        <dgm:presLayoutVars>
          <dgm:chPref val="3"/>
        </dgm:presLayoutVars>
      </dgm:prSet>
      <dgm:spPr/>
      <dgm:t>
        <a:bodyPr/>
        <a:lstStyle/>
        <a:p>
          <a:endParaRPr lang="es-CO"/>
        </a:p>
      </dgm:t>
    </dgm:pt>
    <dgm:pt modelId="{9A736B69-0BF3-4D20-8B8B-98254A5CCAB0}" type="pres">
      <dgm:prSet presAssocID="{C3C77B6B-967F-4A05-A5EF-D954FCA53327}" presName="level3hierChild" presStyleCnt="0"/>
      <dgm:spPr/>
    </dgm:pt>
    <dgm:pt modelId="{F7DB30E7-34AA-4F0A-856C-E39E45896D99}" type="pres">
      <dgm:prSet presAssocID="{86154278-21B4-430A-A098-8FFD70518F57}" presName="conn2-1" presStyleLbl="parChTrans1D2" presStyleIdx="2" presStyleCnt="3"/>
      <dgm:spPr/>
      <dgm:t>
        <a:bodyPr/>
        <a:lstStyle/>
        <a:p>
          <a:endParaRPr lang="es-CO"/>
        </a:p>
      </dgm:t>
    </dgm:pt>
    <dgm:pt modelId="{63903CDE-39B7-49B9-BA5C-B4CD85627E14}" type="pres">
      <dgm:prSet presAssocID="{86154278-21B4-430A-A098-8FFD70518F57}" presName="connTx" presStyleLbl="parChTrans1D2" presStyleIdx="2" presStyleCnt="3"/>
      <dgm:spPr/>
      <dgm:t>
        <a:bodyPr/>
        <a:lstStyle/>
        <a:p>
          <a:endParaRPr lang="es-CO"/>
        </a:p>
      </dgm:t>
    </dgm:pt>
    <dgm:pt modelId="{EDD73EC5-44C4-4281-86D3-89CEDA24C3D5}" type="pres">
      <dgm:prSet presAssocID="{AAFA95E8-D6DD-4E7A-9FBD-CB5A0B1E8CBF}" presName="root2" presStyleCnt="0"/>
      <dgm:spPr/>
    </dgm:pt>
    <dgm:pt modelId="{02D5FFB1-1143-42A7-AE2E-478343B335CB}" type="pres">
      <dgm:prSet presAssocID="{AAFA95E8-D6DD-4E7A-9FBD-CB5A0B1E8CBF}" presName="LevelTwoTextNode" presStyleLbl="node2" presStyleIdx="2" presStyleCnt="3" custScaleX="43305" custScaleY="70275" custLinFactNeighborX="-7299" custLinFactNeighborY="8994">
        <dgm:presLayoutVars>
          <dgm:chPref val="3"/>
        </dgm:presLayoutVars>
      </dgm:prSet>
      <dgm:spPr/>
      <dgm:t>
        <a:bodyPr/>
        <a:lstStyle/>
        <a:p>
          <a:endParaRPr lang="es-CO"/>
        </a:p>
      </dgm:t>
    </dgm:pt>
    <dgm:pt modelId="{32316E21-FB18-40A9-A381-7B08ED688E14}" type="pres">
      <dgm:prSet presAssocID="{AAFA95E8-D6DD-4E7A-9FBD-CB5A0B1E8CBF}" presName="level3hierChild" presStyleCnt="0"/>
      <dgm:spPr/>
    </dgm:pt>
  </dgm:ptLst>
  <dgm:cxnLst>
    <dgm:cxn modelId="{1BC7E2DD-F725-4E29-AD20-E62D8B787054}" srcId="{A74C9461-2031-461F-8AA1-C9A6B99C7553}" destId="{C3C77B6B-967F-4A05-A5EF-D954FCA53327}" srcOrd="1" destOrd="0" parTransId="{9E0E0F5F-C0A1-4552-B428-9633EA6AE6E6}" sibTransId="{5AD56032-DC9B-4792-BED0-7E867D4624F6}"/>
    <dgm:cxn modelId="{97425BE8-504D-4763-9197-F3C585A48997}" srcId="{A74C9461-2031-461F-8AA1-C9A6B99C7553}" destId="{AAFA95E8-D6DD-4E7A-9FBD-CB5A0B1E8CBF}" srcOrd="2" destOrd="0" parTransId="{86154278-21B4-430A-A098-8FFD70518F57}" sibTransId="{BB6983FF-45E6-4E98-B342-3AAC7A2FF276}"/>
    <dgm:cxn modelId="{24500D05-0EF3-4B3E-8C47-1E192D890AF5}" type="presOf" srcId="{86154278-21B4-430A-A098-8FFD70518F57}" destId="{F7DB30E7-34AA-4F0A-856C-E39E45896D99}" srcOrd="0" destOrd="0" presId="urn:microsoft.com/office/officeart/2008/layout/HorizontalMultiLevelHierarchy"/>
    <dgm:cxn modelId="{D7ABA302-1E32-4617-847E-EF8EA49C12CD}" type="presOf" srcId="{9E0E0F5F-C0A1-4552-B428-9633EA6AE6E6}" destId="{3A1218EC-B7B7-4C31-8EBE-50C4CC213C67}" srcOrd="0" destOrd="0" presId="urn:microsoft.com/office/officeart/2008/layout/HorizontalMultiLevelHierarchy"/>
    <dgm:cxn modelId="{CCD8A62B-0F13-4E13-AE91-7E2FCFBDB4A4}" srcId="{A97C547D-5BF2-47E8-8FB9-AF6D87EC6295}" destId="{A74C9461-2031-461F-8AA1-C9A6B99C7553}" srcOrd="0" destOrd="0" parTransId="{767D5D46-F501-41A9-B3C3-F96549376A25}" sibTransId="{9C09D25B-07A6-4787-9724-65E2CAE54193}"/>
    <dgm:cxn modelId="{42056121-F997-44F0-ABC1-907C86BFF4C2}" srcId="{A74C9461-2031-461F-8AA1-C9A6B99C7553}" destId="{A1E008A9-19B6-4877-9748-BAD9C17A5FDF}" srcOrd="0" destOrd="0" parTransId="{1140565B-2797-41F4-9B61-2C3ABC7ADC73}" sibTransId="{05E6BFEF-2840-44DA-8676-A49D2A099C94}"/>
    <dgm:cxn modelId="{081324D1-4C3E-434A-A8DA-D8D0C8286F7F}" type="presOf" srcId="{1140565B-2797-41F4-9B61-2C3ABC7ADC73}" destId="{93390D5E-0D25-4DBE-AADA-88E88848E80E}" srcOrd="1" destOrd="0" presId="urn:microsoft.com/office/officeart/2008/layout/HorizontalMultiLevelHierarchy"/>
    <dgm:cxn modelId="{4C2BE63D-1FDD-4AAD-ADD2-430E390EC2CB}" type="presOf" srcId="{A74C9461-2031-461F-8AA1-C9A6B99C7553}" destId="{97A726C0-374E-4912-AAFF-53E7CAA6F268}" srcOrd="0" destOrd="0" presId="urn:microsoft.com/office/officeart/2008/layout/HorizontalMultiLevelHierarchy"/>
    <dgm:cxn modelId="{819855BE-F13C-4C4A-B2F2-903928E6A887}" type="presOf" srcId="{C3C77B6B-967F-4A05-A5EF-D954FCA53327}" destId="{5425D1CA-B680-4866-BCAD-AC11D9F6E5F1}" srcOrd="0" destOrd="0" presId="urn:microsoft.com/office/officeart/2008/layout/HorizontalMultiLevelHierarchy"/>
    <dgm:cxn modelId="{52A13FA9-3E9E-474E-BA5D-B3B85CA9CEB9}" type="presOf" srcId="{1140565B-2797-41F4-9B61-2C3ABC7ADC73}" destId="{3AA59ED9-F342-49FE-A114-5E079FD8B7CD}" srcOrd="0" destOrd="0" presId="urn:microsoft.com/office/officeart/2008/layout/HorizontalMultiLevelHierarchy"/>
    <dgm:cxn modelId="{D98EE671-1309-47ED-BF10-25659FCEE555}" type="presOf" srcId="{A97C547D-5BF2-47E8-8FB9-AF6D87EC6295}" destId="{2374951D-4131-48EF-895B-48C850C79F63}" srcOrd="0" destOrd="0" presId="urn:microsoft.com/office/officeart/2008/layout/HorizontalMultiLevelHierarchy"/>
    <dgm:cxn modelId="{FF91D093-12E9-4801-87F3-C4F02FB5E85C}" type="presOf" srcId="{9E0E0F5F-C0A1-4552-B428-9633EA6AE6E6}" destId="{F16E2B41-D137-42F7-9707-B75305DBF970}" srcOrd="1" destOrd="0" presId="urn:microsoft.com/office/officeart/2008/layout/HorizontalMultiLevelHierarchy"/>
    <dgm:cxn modelId="{C4554747-1301-444D-B9DD-365B5B680F71}" type="presOf" srcId="{AAFA95E8-D6DD-4E7A-9FBD-CB5A0B1E8CBF}" destId="{02D5FFB1-1143-42A7-AE2E-478343B335CB}" srcOrd="0" destOrd="0" presId="urn:microsoft.com/office/officeart/2008/layout/HorizontalMultiLevelHierarchy"/>
    <dgm:cxn modelId="{6BA4A1AB-1248-42D2-8F41-78A18D7EE8EA}" type="presOf" srcId="{A1E008A9-19B6-4877-9748-BAD9C17A5FDF}" destId="{03407BD9-D529-409A-8231-75079909A1C4}" srcOrd="0" destOrd="0" presId="urn:microsoft.com/office/officeart/2008/layout/HorizontalMultiLevelHierarchy"/>
    <dgm:cxn modelId="{4D620288-FE65-4EC5-BF83-ABB71D691821}" type="presOf" srcId="{86154278-21B4-430A-A098-8FFD70518F57}" destId="{63903CDE-39B7-49B9-BA5C-B4CD85627E14}" srcOrd="1" destOrd="0" presId="urn:microsoft.com/office/officeart/2008/layout/HorizontalMultiLevelHierarchy"/>
    <dgm:cxn modelId="{5C5358F4-E193-4AE5-873E-DC27D202B581}" type="presParOf" srcId="{2374951D-4131-48EF-895B-48C850C79F63}" destId="{98120904-5537-4616-A926-100AF1CED706}" srcOrd="0" destOrd="0" presId="urn:microsoft.com/office/officeart/2008/layout/HorizontalMultiLevelHierarchy"/>
    <dgm:cxn modelId="{15F03238-C904-40FE-A9D6-8A61FB4119C4}" type="presParOf" srcId="{98120904-5537-4616-A926-100AF1CED706}" destId="{97A726C0-374E-4912-AAFF-53E7CAA6F268}" srcOrd="0" destOrd="0" presId="urn:microsoft.com/office/officeart/2008/layout/HorizontalMultiLevelHierarchy"/>
    <dgm:cxn modelId="{A7A41CA1-3FAD-41D5-A663-CE5841FA062D}" type="presParOf" srcId="{98120904-5537-4616-A926-100AF1CED706}" destId="{8C80225D-D074-4469-907C-B558C0F53065}" srcOrd="1" destOrd="0" presId="urn:microsoft.com/office/officeart/2008/layout/HorizontalMultiLevelHierarchy"/>
    <dgm:cxn modelId="{0C6535C1-7B0E-47D4-A711-66F6A88E31A3}" type="presParOf" srcId="{8C80225D-D074-4469-907C-B558C0F53065}" destId="{3AA59ED9-F342-49FE-A114-5E079FD8B7CD}" srcOrd="0" destOrd="0" presId="urn:microsoft.com/office/officeart/2008/layout/HorizontalMultiLevelHierarchy"/>
    <dgm:cxn modelId="{733992E7-6DE3-4CC1-AE6D-521CDB79E98B}" type="presParOf" srcId="{3AA59ED9-F342-49FE-A114-5E079FD8B7CD}" destId="{93390D5E-0D25-4DBE-AADA-88E88848E80E}" srcOrd="0" destOrd="0" presId="urn:microsoft.com/office/officeart/2008/layout/HorizontalMultiLevelHierarchy"/>
    <dgm:cxn modelId="{E26A9F12-AB1E-4F9E-96D0-134D3705FB1F}" type="presParOf" srcId="{8C80225D-D074-4469-907C-B558C0F53065}" destId="{EBB7E12A-DFA5-485B-BF84-5A3C8CED0EC5}" srcOrd="1" destOrd="0" presId="urn:microsoft.com/office/officeart/2008/layout/HorizontalMultiLevelHierarchy"/>
    <dgm:cxn modelId="{69FC980C-048C-4D24-A24A-6AC672170934}" type="presParOf" srcId="{EBB7E12A-DFA5-485B-BF84-5A3C8CED0EC5}" destId="{03407BD9-D529-409A-8231-75079909A1C4}" srcOrd="0" destOrd="0" presId="urn:microsoft.com/office/officeart/2008/layout/HorizontalMultiLevelHierarchy"/>
    <dgm:cxn modelId="{05FAAD1F-83AF-42C9-9A76-539D940EC471}" type="presParOf" srcId="{EBB7E12A-DFA5-485B-BF84-5A3C8CED0EC5}" destId="{3102220B-2CAB-440D-B5F3-49C56676A615}" srcOrd="1" destOrd="0" presId="urn:microsoft.com/office/officeart/2008/layout/HorizontalMultiLevelHierarchy"/>
    <dgm:cxn modelId="{B0A37442-7396-4C27-BF21-35D43113E365}" type="presParOf" srcId="{8C80225D-D074-4469-907C-B558C0F53065}" destId="{3A1218EC-B7B7-4C31-8EBE-50C4CC213C67}" srcOrd="2" destOrd="0" presId="urn:microsoft.com/office/officeart/2008/layout/HorizontalMultiLevelHierarchy"/>
    <dgm:cxn modelId="{5E296B82-16AC-4B34-BCE7-1F150E5F0392}" type="presParOf" srcId="{3A1218EC-B7B7-4C31-8EBE-50C4CC213C67}" destId="{F16E2B41-D137-42F7-9707-B75305DBF970}" srcOrd="0" destOrd="0" presId="urn:microsoft.com/office/officeart/2008/layout/HorizontalMultiLevelHierarchy"/>
    <dgm:cxn modelId="{8443BEFA-6C4A-45F4-9C0A-4108BEDB2433}" type="presParOf" srcId="{8C80225D-D074-4469-907C-B558C0F53065}" destId="{0D0AD36E-0982-46D8-AA69-0F0EAF9B9FA4}" srcOrd="3" destOrd="0" presId="urn:microsoft.com/office/officeart/2008/layout/HorizontalMultiLevelHierarchy"/>
    <dgm:cxn modelId="{5C69DDA4-F318-4C71-B8CB-639B6AA54609}" type="presParOf" srcId="{0D0AD36E-0982-46D8-AA69-0F0EAF9B9FA4}" destId="{5425D1CA-B680-4866-BCAD-AC11D9F6E5F1}" srcOrd="0" destOrd="0" presId="urn:microsoft.com/office/officeart/2008/layout/HorizontalMultiLevelHierarchy"/>
    <dgm:cxn modelId="{F1302843-C417-4A59-9F00-78BC73F8540E}" type="presParOf" srcId="{0D0AD36E-0982-46D8-AA69-0F0EAF9B9FA4}" destId="{9A736B69-0BF3-4D20-8B8B-98254A5CCAB0}" srcOrd="1" destOrd="0" presId="urn:microsoft.com/office/officeart/2008/layout/HorizontalMultiLevelHierarchy"/>
    <dgm:cxn modelId="{381FD52F-5C6A-4CFC-997D-E82B3E083F41}" type="presParOf" srcId="{8C80225D-D074-4469-907C-B558C0F53065}" destId="{F7DB30E7-34AA-4F0A-856C-E39E45896D99}" srcOrd="4" destOrd="0" presId="urn:microsoft.com/office/officeart/2008/layout/HorizontalMultiLevelHierarchy"/>
    <dgm:cxn modelId="{11A34F2B-A2AD-4C81-A943-B096BC5885A5}" type="presParOf" srcId="{F7DB30E7-34AA-4F0A-856C-E39E45896D99}" destId="{63903CDE-39B7-49B9-BA5C-B4CD85627E14}" srcOrd="0" destOrd="0" presId="urn:microsoft.com/office/officeart/2008/layout/HorizontalMultiLevelHierarchy"/>
    <dgm:cxn modelId="{5DA87872-9B7F-4C74-BE45-7EACD9E7AB35}" type="presParOf" srcId="{8C80225D-D074-4469-907C-B558C0F53065}" destId="{EDD73EC5-44C4-4281-86D3-89CEDA24C3D5}" srcOrd="5" destOrd="0" presId="urn:microsoft.com/office/officeart/2008/layout/HorizontalMultiLevelHierarchy"/>
    <dgm:cxn modelId="{FF6A1095-951A-44DF-ACC2-A1DF5C983947}" type="presParOf" srcId="{EDD73EC5-44C4-4281-86D3-89CEDA24C3D5}" destId="{02D5FFB1-1143-42A7-AE2E-478343B335CB}" srcOrd="0" destOrd="0" presId="urn:microsoft.com/office/officeart/2008/layout/HorizontalMultiLevelHierarchy"/>
    <dgm:cxn modelId="{E8BE8A22-A184-4E9C-ACC3-FED6F979C092}" type="presParOf" srcId="{EDD73EC5-44C4-4281-86D3-89CEDA24C3D5}" destId="{32316E21-FB18-40A9-A381-7B08ED688E14}"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E36574-7B68-423B-BA97-4FA7820619A4}" type="doc">
      <dgm:prSet loTypeId="urn:microsoft.com/office/officeart/2008/layout/PictureAccentList" loCatId="picture" qsTypeId="urn:microsoft.com/office/officeart/2005/8/quickstyle/simple1" qsCatId="simple" csTypeId="urn:microsoft.com/office/officeart/2005/8/colors/colorful5" csCatId="colorful" phldr="1"/>
      <dgm:spPr/>
      <dgm:t>
        <a:bodyPr/>
        <a:lstStyle/>
        <a:p>
          <a:endParaRPr lang="es-CO"/>
        </a:p>
      </dgm:t>
    </dgm:pt>
    <dgm:pt modelId="{8B885045-770D-44C1-AB4F-263F89EE5CC4}">
      <dgm:prSet phldrT="[Texto]" custT="1"/>
      <dgm:spPr/>
      <dgm:t>
        <a:bodyPr/>
        <a:lstStyle/>
        <a:p>
          <a:r>
            <a:rPr lang="es-CO" sz="1800" dirty="0" smtClean="0"/>
            <a:t>Equipos de campo</a:t>
          </a:r>
          <a:r>
            <a:rPr lang="es-CO" sz="3000" dirty="0" smtClean="0"/>
            <a:t> </a:t>
          </a:r>
          <a:endParaRPr lang="es-CO" sz="3000" dirty="0"/>
        </a:p>
      </dgm:t>
    </dgm:pt>
    <dgm:pt modelId="{8C770F64-A230-4EB1-9D52-07F6C53665CB}" type="parTrans" cxnId="{A86D5717-BBC2-4313-9972-CC4613FB9A21}">
      <dgm:prSet/>
      <dgm:spPr/>
      <dgm:t>
        <a:bodyPr/>
        <a:lstStyle/>
        <a:p>
          <a:endParaRPr lang="es-CO"/>
        </a:p>
      </dgm:t>
    </dgm:pt>
    <dgm:pt modelId="{B8325873-8B3E-4819-9035-97FA94CDEBA3}" type="sibTrans" cxnId="{A86D5717-BBC2-4313-9972-CC4613FB9A21}">
      <dgm:prSet/>
      <dgm:spPr/>
      <dgm:t>
        <a:bodyPr/>
        <a:lstStyle/>
        <a:p>
          <a:endParaRPr lang="es-CO"/>
        </a:p>
      </dgm:t>
    </dgm:pt>
    <dgm:pt modelId="{EEC1358F-4D77-4CA0-8221-5FDA8918CB7D}">
      <dgm:prSet phldrT="[Texto]" custT="1"/>
      <dgm:spPr/>
      <dgm:t>
        <a:bodyPr/>
        <a:lstStyle/>
        <a:p>
          <a:r>
            <a:rPr lang="es-EC" sz="1600" dirty="0" err="1" smtClean="0"/>
            <a:t>Espectroradiómetro</a:t>
          </a:r>
          <a:r>
            <a:rPr lang="es-EC" sz="1600" dirty="0" smtClean="0"/>
            <a:t> Field </a:t>
          </a:r>
          <a:r>
            <a:rPr lang="es-EC" sz="1600" dirty="0" err="1" smtClean="0"/>
            <a:t>Spec</a:t>
          </a:r>
          <a:r>
            <a:rPr lang="es-EC" sz="1600" dirty="0" smtClean="0"/>
            <a:t> Hi Res 4</a:t>
          </a:r>
          <a:endParaRPr lang="es-CO" sz="1600" dirty="0"/>
        </a:p>
      </dgm:t>
    </dgm:pt>
    <dgm:pt modelId="{D7E7FE8C-C286-4713-982C-EB39CE924B8B}" type="parTrans" cxnId="{5B8E7845-5612-4D3F-B8A2-A382048A69ED}">
      <dgm:prSet/>
      <dgm:spPr/>
      <dgm:t>
        <a:bodyPr/>
        <a:lstStyle/>
        <a:p>
          <a:endParaRPr lang="es-CO"/>
        </a:p>
      </dgm:t>
    </dgm:pt>
    <dgm:pt modelId="{23FDD5F0-1BE2-42E1-863F-17F39CF7C219}" type="sibTrans" cxnId="{5B8E7845-5612-4D3F-B8A2-A382048A69ED}">
      <dgm:prSet/>
      <dgm:spPr/>
      <dgm:t>
        <a:bodyPr/>
        <a:lstStyle/>
        <a:p>
          <a:endParaRPr lang="es-CO"/>
        </a:p>
      </dgm:t>
    </dgm:pt>
    <dgm:pt modelId="{D1520F86-D5F8-48D9-9EC1-59E334540219}">
      <dgm:prSet phldrT="[Texto]" custT="1"/>
      <dgm:spPr/>
      <dgm:t>
        <a:bodyPr/>
        <a:lstStyle/>
        <a:p>
          <a:r>
            <a:rPr lang="es-EC" sz="1600" dirty="0" err="1" smtClean="0"/>
            <a:t>Ceptometro</a:t>
          </a:r>
          <a:r>
            <a:rPr lang="es-EC" sz="1600" dirty="0" smtClean="0"/>
            <a:t> </a:t>
          </a:r>
          <a:r>
            <a:rPr lang="es-CO" sz="1600" dirty="0" err="1" smtClean="0"/>
            <a:t>AccuPAR</a:t>
          </a:r>
          <a:r>
            <a:rPr lang="es-CO" sz="1600" dirty="0" smtClean="0"/>
            <a:t> LP- 80 PAR / LAI </a:t>
          </a:r>
          <a:endParaRPr lang="es-CO" sz="1600" dirty="0"/>
        </a:p>
      </dgm:t>
    </dgm:pt>
    <dgm:pt modelId="{73AC400A-284F-4B5A-84E2-103CB2B3BAEB}" type="parTrans" cxnId="{B6F2A580-E808-4950-8A40-9BA905E77046}">
      <dgm:prSet/>
      <dgm:spPr/>
      <dgm:t>
        <a:bodyPr/>
        <a:lstStyle/>
        <a:p>
          <a:endParaRPr lang="es-CO"/>
        </a:p>
      </dgm:t>
    </dgm:pt>
    <dgm:pt modelId="{9663C6FF-8FB4-4A5E-AF80-53AC9D4952CD}" type="sibTrans" cxnId="{B6F2A580-E808-4950-8A40-9BA905E77046}">
      <dgm:prSet/>
      <dgm:spPr/>
      <dgm:t>
        <a:bodyPr/>
        <a:lstStyle/>
        <a:p>
          <a:endParaRPr lang="es-CO"/>
        </a:p>
      </dgm:t>
    </dgm:pt>
    <dgm:pt modelId="{05A5C1EA-FA41-4B4C-93D5-28115D57C7D7}">
      <dgm:prSet phldrT="[Texto]" custT="1"/>
      <dgm:spPr/>
      <dgm:t>
        <a:bodyPr/>
        <a:lstStyle/>
        <a:p>
          <a:r>
            <a:rPr lang="es-EC" sz="1600" dirty="0" smtClean="0"/>
            <a:t>GPS GARMIN 62SC</a:t>
          </a:r>
          <a:endParaRPr lang="es-CO" sz="1600" dirty="0"/>
        </a:p>
      </dgm:t>
    </dgm:pt>
    <dgm:pt modelId="{79C0696D-B4C4-4B31-AF0F-7C2469C8D4E0}" type="parTrans" cxnId="{71E73E2E-C922-4838-A2A9-16AF7823A6FB}">
      <dgm:prSet/>
      <dgm:spPr/>
      <dgm:t>
        <a:bodyPr/>
        <a:lstStyle/>
        <a:p>
          <a:endParaRPr lang="es-CO"/>
        </a:p>
      </dgm:t>
    </dgm:pt>
    <dgm:pt modelId="{5D022958-8072-4472-84F1-D1FDA55A2E25}" type="sibTrans" cxnId="{71E73E2E-C922-4838-A2A9-16AF7823A6FB}">
      <dgm:prSet/>
      <dgm:spPr/>
      <dgm:t>
        <a:bodyPr/>
        <a:lstStyle/>
        <a:p>
          <a:endParaRPr lang="es-CO"/>
        </a:p>
      </dgm:t>
    </dgm:pt>
    <dgm:pt modelId="{A98DADD2-5FFA-4C0D-9286-0F3F757FAED5}">
      <dgm:prSet phldrT="[Texto]" custT="1"/>
      <dgm:spPr/>
      <dgm:t>
        <a:bodyPr/>
        <a:lstStyle/>
        <a:p>
          <a:r>
            <a:rPr lang="es-EC" sz="1600" dirty="0" smtClean="0"/>
            <a:t>Medidor de Clorofila CCM 200 plus</a:t>
          </a:r>
          <a:endParaRPr lang="es-CO" sz="1600" dirty="0"/>
        </a:p>
      </dgm:t>
    </dgm:pt>
    <dgm:pt modelId="{47A8C8CF-C79A-4938-9766-217C55364173}" type="parTrans" cxnId="{1E03408C-451E-45CB-B03A-7D8D2B29E372}">
      <dgm:prSet/>
      <dgm:spPr/>
      <dgm:t>
        <a:bodyPr/>
        <a:lstStyle/>
        <a:p>
          <a:endParaRPr lang="es-CO"/>
        </a:p>
      </dgm:t>
    </dgm:pt>
    <dgm:pt modelId="{4B60A515-E7D4-4663-A6CC-1A625DDA8F3C}" type="sibTrans" cxnId="{1E03408C-451E-45CB-B03A-7D8D2B29E372}">
      <dgm:prSet/>
      <dgm:spPr/>
      <dgm:t>
        <a:bodyPr/>
        <a:lstStyle/>
        <a:p>
          <a:endParaRPr lang="es-CO"/>
        </a:p>
      </dgm:t>
    </dgm:pt>
    <dgm:pt modelId="{F19DB682-8974-4384-92AA-6B42890A7157}" type="pres">
      <dgm:prSet presAssocID="{77E36574-7B68-423B-BA97-4FA7820619A4}" presName="layout" presStyleCnt="0">
        <dgm:presLayoutVars>
          <dgm:chMax/>
          <dgm:chPref/>
          <dgm:dir/>
          <dgm:animOne val="branch"/>
          <dgm:animLvl val="lvl"/>
          <dgm:resizeHandles/>
        </dgm:presLayoutVars>
      </dgm:prSet>
      <dgm:spPr/>
      <dgm:t>
        <a:bodyPr/>
        <a:lstStyle/>
        <a:p>
          <a:endParaRPr lang="es-CO"/>
        </a:p>
      </dgm:t>
    </dgm:pt>
    <dgm:pt modelId="{42AE28AD-4335-4304-8D07-00A52C329782}" type="pres">
      <dgm:prSet presAssocID="{8B885045-770D-44C1-AB4F-263F89EE5CC4}" presName="root" presStyleCnt="0">
        <dgm:presLayoutVars>
          <dgm:chMax/>
          <dgm:chPref val="4"/>
        </dgm:presLayoutVars>
      </dgm:prSet>
      <dgm:spPr/>
    </dgm:pt>
    <dgm:pt modelId="{060D27AC-79D9-427B-851F-C2A2C452093C}" type="pres">
      <dgm:prSet presAssocID="{8B885045-770D-44C1-AB4F-263F89EE5CC4}" presName="rootComposite" presStyleCnt="0">
        <dgm:presLayoutVars/>
      </dgm:prSet>
      <dgm:spPr/>
    </dgm:pt>
    <dgm:pt modelId="{CE1DD073-2915-4780-818F-F5A763CF5690}" type="pres">
      <dgm:prSet presAssocID="{8B885045-770D-44C1-AB4F-263F89EE5CC4}" presName="rootText" presStyleLbl="node0" presStyleIdx="0" presStyleCnt="1">
        <dgm:presLayoutVars>
          <dgm:chMax/>
          <dgm:chPref val="4"/>
        </dgm:presLayoutVars>
      </dgm:prSet>
      <dgm:spPr/>
      <dgm:t>
        <a:bodyPr/>
        <a:lstStyle/>
        <a:p>
          <a:endParaRPr lang="es-CO"/>
        </a:p>
      </dgm:t>
    </dgm:pt>
    <dgm:pt modelId="{B4FCE465-F4E4-4723-A787-75BE979EFDA6}" type="pres">
      <dgm:prSet presAssocID="{8B885045-770D-44C1-AB4F-263F89EE5CC4}" presName="childShape" presStyleCnt="0">
        <dgm:presLayoutVars>
          <dgm:chMax val="0"/>
          <dgm:chPref val="0"/>
        </dgm:presLayoutVars>
      </dgm:prSet>
      <dgm:spPr/>
    </dgm:pt>
    <dgm:pt modelId="{E81E90CA-9C6B-43F0-BFF1-CC8423B658A2}" type="pres">
      <dgm:prSet presAssocID="{EEC1358F-4D77-4CA0-8221-5FDA8918CB7D}" presName="childComposite" presStyleCnt="0">
        <dgm:presLayoutVars>
          <dgm:chMax val="0"/>
          <dgm:chPref val="0"/>
        </dgm:presLayoutVars>
      </dgm:prSet>
      <dgm:spPr/>
    </dgm:pt>
    <dgm:pt modelId="{FE9BE3BD-19B4-4CE0-B4C3-6E432DBB1C23}" type="pres">
      <dgm:prSet presAssocID="{EEC1358F-4D77-4CA0-8221-5FDA8918CB7D}" presName="Image" presStyleLbl="node1" presStyleIdx="0" presStyleCnt="4"/>
      <dgm:spPr>
        <a:blipFill rotWithShape="1">
          <a:blip xmlns:r="http://schemas.openxmlformats.org/officeDocument/2006/relationships" r:embed="rId1"/>
          <a:stretch>
            <a:fillRect/>
          </a:stretch>
        </a:blipFill>
      </dgm:spPr>
    </dgm:pt>
    <dgm:pt modelId="{5EABDEC4-A3C7-4531-B521-7391B4F054A7}" type="pres">
      <dgm:prSet presAssocID="{EEC1358F-4D77-4CA0-8221-5FDA8918CB7D}" presName="childText" presStyleLbl="lnNode1" presStyleIdx="0" presStyleCnt="4" custLinFactNeighborX="985" custLinFactNeighborY="6506">
        <dgm:presLayoutVars>
          <dgm:chMax val="0"/>
          <dgm:chPref val="0"/>
          <dgm:bulletEnabled val="1"/>
        </dgm:presLayoutVars>
      </dgm:prSet>
      <dgm:spPr/>
      <dgm:t>
        <a:bodyPr/>
        <a:lstStyle/>
        <a:p>
          <a:endParaRPr lang="es-CO"/>
        </a:p>
      </dgm:t>
    </dgm:pt>
    <dgm:pt modelId="{83C487B1-748E-409F-B43D-64812D4638F6}" type="pres">
      <dgm:prSet presAssocID="{D1520F86-D5F8-48D9-9EC1-59E334540219}" presName="childComposite" presStyleCnt="0">
        <dgm:presLayoutVars>
          <dgm:chMax val="0"/>
          <dgm:chPref val="0"/>
        </dgm:presLayoutVars>
      </dgm:prSet>
      <dgm:spPr/>
    </dgm:pt>
    <dgm:pt modelId="{55DBD757-900D-4725-846E-58D9D41081E2}" type="pres">
      <dgm:prSet presAssocID="{D1520F86-D5F8-48D9-9EC1-59E334540219}" presName="Image" presStyleLbl="node1" presStyleIdx="1" presStyleCnt="4"/>
      <dgm:spPr>
        <a:blipFill rotWithShape="1">
          <a:blip xmlns:r="http://schemas.openxmlformats.org/officeDocument/2006/relationships" r:embed="rId2"/>
          <a:stretch>
            <a:fillRect/>
          </a:stretch>
        </a:blipFill>
      </dgm:spPr>
    </dgm:pt>
    <dgm:pt modelId="{A835A6EB-21A3-4DA2-B7F0-A4031F40BF22}" type="pres">
      <dgm:prSet presAssocID="{D1520F86-D5F8-48D9-9EC1-59E334540219}" presName="childText" presStyleLbl="lnNode1" presStyleIdx="1" presStyleCnt="4">
        <dgm:presLayoutVars>
          <dgm:chMax val="0"/>
          <dgm:chPref val="0"/>
          <dgm:bulletEnabled val="1"/>
        </dgm:presLayoutVars>
      </dgm:prSet>
      <dgm:spPr/>
      <dgm:t>
        <a:bodyPr/>
        <a:lstStyle/>
        <a:p>
          <a:endParaRPr lang="es-CO"/>
        </a:p>
      </dgm:t>
    </dgm:pt>
    <dgm:pt modelId="{BA09203A-3518-4E7F-84C6-46B513A690CD}" type="pres">
      <dgm:prSet presAssocID="{05A5C1EA-FA41-4B4C-93D5-28115D57C7D7}" presName="childComposite" presStyleCnt="0">
        <dgm:presLayoutVars>
          <dgm:chMax val="0"/>
          <dgm:chPref val="0"/>
        </dgm:presLayoutVars>
      </dgm:prSet>
      <dgm:spPr/>
    </dgm:pt>
    <dgm:pt modelId="{A0ECF943-6E25-4DCE-B91A-DE71B82256B7}" type="pres">
      <dgm:prSet presAssocID="{05A5C1EA-FA41-4B4C-93D5-28115D57C7D7}" presName="Image"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39000" b="-39000"/>
          </a:stretch>
        </a:blipFill>
      </dgm:spPr>
    </dgm:pt>
    <dgm:pt modelId="{FBAC240F-690C-4098-8656-5B365EF1483C}" type="pres">
      <dgm:prSet presAssocID="{05A5C1EA-FA41-4B4C-93D5-28115D57C7D7}" presName="childText" presStyleLbl="lnNode1" presStyleIdx="2" presStyleCnt="4">
        <dgm:presLayoutVars>
          <dgm:chMax val="0"/>
          <dgm:chPref val="0"/>
          <dgm:bulletEnabled val="1"/>
        </dgm:presLayoutVars>
      </dgm:prSet>
      <dgm:spPr/>
      <dgm:t>
        <a:bodyPr/>
        <a:lstStyle/>
        <a:p>
          <a:endParaRPr lang="es-CO"/>
        </a:p>
      </dgm:t>
    </dgm:pt>
    <dgm:pt modelId="{44EA28F2-4A46-4E09-9AFC-1F329ACD6066}" type="pres">
      <dgm:prSet presAssocID="{A98DADD2-5FFA-4C0D-9286-0F3F757FAED5}" presName="childComposite" presStyleCnt="0">
        <dgm:presLayoutVars>
          <dgm:chMax val="0"/>
          <dgm:chPref val="0"/>
        </dgm:presLayoutVars>
      </dgm:prSet>
      <dgm:spPr/>
    </dgm:pt>
    <dgm:pt modelId="{141E690A-DFA1-414A-80BD-D60C62BA3A81}" type="pres">
      <dgm:prSet presAssocID="{A98DADD2-5FFA-4C0D-9286-0F3F757FAED5}" presName="Image" presStyleLbl="node1" presStyleIdx="3" presStyleCnt="4"/>
      <dgm:spPr>
        <a:blipFill rotWithShape="1">
          <a:blip xmlns:r="http://schemas.openxmlformats.org/officeDocument/2006/relationships" r:embed="rId4"/>
          <a:stretch>
            <a:fillRect/>
          </a:stretch>
        </a:blipFill>
      </dgm:spPr>
    </dgm:pt>
    <dgm:pt modelId="{0BFED555-DAD6-46EE-BCA7-EF1650D9A893}" type="pres">
      <dgm:prSet presAssocID="{A98DADD2-5FFA-4C0D-9286-0F3F757FAED5}" presName="childText" presStyleLbl="lnNode1" presStyleIdx="3" presStyleCnt="4">
        <dgm:presLayoutVars>
          <dgm:chMax val="0"/>
          <dgm:chPref val="0"/>
          <dgm:bulletEnabled val="1"/>
        </dgm:presLayoutVars>
      </dgm:prSet>
      <dgm:spPr/>
      <dgm:t>
        <a:bodyPr/>
        <a:lstStyle/>
        <a:p>
          <a:endParaRPr lang="es-CO"/>
        </a:p>
      </dgm:t>
    </dgm:pt>
  </dgm:ptLst>
  <dgm:cxnLst>
    <dgm:cxn modelId="{84BDBEB0-824B-4BC6-854F-A2B92E2C1F33}" type="presOf" srcId="{05A5C1EA-FA41-4B4C-93D5-28115D57C7D7}" destId="{FBAC240F-690C-4098-8656-5B365EF1483C}" srcOrd="0" destOrd="0" presId="urn:microsoft.com/office/officeart/2008/layout/PictureAccentList"/>
    <dgm:cxn modelId="{5B8E7845-5612-4D3F-B8A2-A382048A69ED}" srcId="{8B885045-770D-44C1-AB4F-263F89EE5CC4}" destId="{EEC1358F-4D77-4CA0-8221-5FDA8918CB7D}" srcOrd="0" destOrd="0" parTransId="{D7E7FE8C-C286-4713-982C-EB39CE924B8B}" sibTransId="{23FDD5F0-1BE2-42E1-863F-17F39CF7C219}"/>
    <dgm:cxn modelId="{FBCFDC55-6792-4D04-AD98-340B75DAD678}" type="presOf" srcId="{EEC1358F-4D77-4CA0-8221-5FDA8918CB7D}" destId="{5EABDEC4-A3C7-4531-B521-7391B4F054A7}" srcOrd="0" destOrd="0" presId="urn:microsoft.com/office/officeart/2008/layout/PictureAccentList"/>
    <dgm:cxn modelId="{1BC71070-79A3-46D5-B4E7-18F3A73BB21B}" type="presOf" srcId="{D1520F86-D5F8-48D9-9EC1-59E334540219}" destId="{A835A6EB-21A3-4DA2-B7F0-A4031F40BF22}" srcOrd="0" destOrd="0" presId="urn:microsoft.com/office/officeart/2008/layout/PictureAccentList"/>
    <dgm:cxn modelId="{A86D5717-BBC2-4313-9972-CC4613FB9A21}" srcId="{77E36574-7B68-423B-BA97-4FA7820619A4}" destId="{8B885045-770D-44C1-AB4F-263F89EE5CC4}" srcOrd="0" destOrd="0" parTransId="{8C770F64-A230-4EB1-9D52-07F6C53665CB}" sibTransId="{B8325873-8B3E-4819-9035-97FA94CDEBA3}"/>
    <dgm:cxn modelId="{BAB6F441-0532-49E4-A1F9-01D22B0647B1}" type="presOf" srcId="{8B885045-770D-44C1-AB4F-263F89EE5CC4}" destId="{CE1DD073-2915-4780-818F-F5A763CF5690}" srcOrd="0" destOrd="0" presId="urn:microsoft.com/office/officeart/2008/layout/PictureAccentList"/>
    <dgm:cxn modelId="{01015166-A2EF-42A0-A08C-AEB77937C36E}" type="presOf" srcId="{A98DADD2-5FFA-4C0D-9286-0F3F757FAED5}" destId="{0BFED555-DAD6-46EE-BCA7-EF1650D9A893}" srcOrd="0" destOrd="0" presId="urn:microsoft.com/office/officeart/2008/layout/PictureAccentList"/>
    <dgm:cxn modelId="{4BD92989-305A-4996-9AED-86B7544F4DFA}" type="presOf" srcId="{77E36574-7B68-423B-BA97-4FA7820619A4}" destId="{F19DB682-8974-4384-92AA-6B42890A7157}" srcOrd="0" destOrd="0" presId="urn:microsoft.com/office/officeart/2008/layout/PictureAccentList"/>
    <dgm:cxn modelId="{71E73E2E-C922-4838-A2A9-16AF7823A6FB}" srcId="{8B885045-770D-44C1-AB4F-263F89EE5CC4}" destId="{05A5C1EA-FA41-4B4C-93D5-28115D57C7D7}" srcOrd="2" destOrd="0" parTransId="{79C0696D-B4C4-4B31-AF0F-7C2469C8D4E0}" sibTransId="{5D022958-8072-4472-84F1-D1FDA55A2E25}"/>
    <dgm:cxn modelId="{B6F2A580-E808-4950-8A40-9BA905E77046}" srcId="{8B885045-770D-44C1-AB4F-263F89EE5CC4}" destId="{D1520F86-D5F8-48D9-9EC1-59E334540219}" srcOrd="1" destOrd="0" parTransId="{73AC400A-284F-4B5A-84E2-103CB2B3BAEB}" sibTransId="{9663C6FF-8FB4-4A5E-AF80-53AC9D4952CD}"/>
    <dgm:cxn modelId="{1E03408C-451E-45CB-B03A-7D8D2B29E372}" srcId="{8B885045-770D-44C1-AB4F-263F89EE5CC4}" destId="{A98DADD2-5FFA-4C0D-9286-0F3F757FAED5}" srcOrd="3" destOrd="0" parTransId="{47A8C8CF-C79A-4938-9766-217C55364173}" sibTransId="{4B60A515-E7D4-4663-A6CC-1A625DDA8F3C}"/>
    <dgm:cxn modelId="{5FE1082B-1726-4A46-989A-5B07767E5930}" type="presParOf" srcId="{F19DB682-8974-4384-92AA-6B42890A7157}" destId="{42AE28AD-4335-4304-8D07-00A52C329782}" srcOrd="0" destOrd="0" presId="urn:microsoft.com/office/officeart/2008/layout/PictureAccentList"/>
    <dgm:cxn modelId="{DF9AB182-FF15-4307-BA73-0AA4475EF717}" type="presParOf" srcId="{42AE28AD-4335-4304-8D07-00A52C329782}" destId="{060D27AC-79D9-427B-851F-C2A2C452093C}" srcOrd="0" destOrd="0" presId="urn:microsoft.com/office/officeart/2008/layout/PictureAccentList"/>
    <dgm:cxn modelId="{58515585-C502-471D-A666-8BCB862AD4D9}" type="presParOf" srcId="{060D27AC-79D9-427B-851F-C2A2C452093C}" destId="{CE1DD073-2915-4780-818F-F5A763CF5690}" srcOrd="0" destOrd="0" presId="urn:microsoft.com/office/officeart/2008/layout/PictureAccentList"/>
    <dgm:cxn modelId="{75089E11-0C68-49CE-BACF-00666C75EAE1}" type="presParOf" srcId="{42AE28AD-4335-4304-8D07-00A52C329782}" destId="{B4FCE465-F4E4-4723-A787-75BE979EFDA6}" srcOrd="1" destOrd="0" presId="urn:microsoft.com/office/officeart/2008/layout/PictureAccentList"/>
    <dgm:cxn modelId="{96E5281B-0E95-4A93-B0EC-1EDB0779F781}" type="presParOf" srcId="{B4FCE465-F4E4-4723-A787-75BE979EFDA6}" destId="{E81E90CA-9C6B-43F0-BFF1-CC8423B658A2}" srcOrd="0" destOrd="0" presId="urn:microsoft.com/office/officeart/2008/layout/PictureAccentList"/>
    <dgm:cxn modelId="{B2CAE7CE-C90A-477E-BD99-B70C9586A772}" type="presParOf" srcId="{E81E90CA-9C6B-43F0-BFF1-CC8423B658A2}" destId="{FE9BE3BD-19B4-4CE0-B4C3-6E432DBB1C23}" srcOrd="0" destOrd="0" presId="urn:microsoft.com/office/officeart/2008/layout/PictureAccentList"/>
    <dgm:cxn modelId="{AC6077F6-E7B1-4D63-848A-596DCB6F9785}" type="presParOf" srcId="{E81E90CA-9C6B-43F0-BFF1-CC8423B658A2}" destId="{5EABDEC4-A3C7-4531-B521-7391B4F054A7}" srcOrd="1" destOrd="0" presId="urn:microsoft.com/office/officeart/2008/layout/PictureAccentList"/>
    <dgm:cxn modelId="{C3471A3B-BB02-4F98-BC9A-F23A1457864C}" type="presParOf" srcId="{B4FCE465-F4E4-4723-A787-75BE979EFDA6}" destId="{83C487B1-748E-409F-B43D-64812D4638F6}" srcOrd="1" destOrd="0" presId="urn:microsoft.com/office/officeart/2008/layout/PictureAccentList"/>
    <dgm:cxn modelId="{8F1C8616-B8F4-4203-8C17-B2AC751CE246}" type="presParOf" srcId="{83C487B1-748E-409F-B43D-64812D4638F6}" destId="{55DBD757-900D-4725-846E-58D9D41081E2}" srcOrd="0" destOrd="0" presId="urn:microsoft.com/office/officeart/2008/layout/PictureAccentList"/>
    <dgm:cxn modelId="{E8681D12-D474-4D54-B02D-82356081161C}" type="presParOf" srcId="{83C487B1-748E-409F-B43D-64812D4638F6}" destId="{A835A6EB-21A3-4DA2-B7F0-A4031F40BF22}" srcOrd="1" destOrd="0" presId="urn:microsoft.com/office/officeart/2008/layout/PictureAccentList"/>
    <dgm:cxn modelId="{7F14F120-4E32-430A-956C-821F9CB7A0EA}" type="presParOf" srcId="{B4FCE465-F4E4-4723-A787-75BE979EFDA6}" destId="{BA09203A-3518-4E7F-84C6-46B513A690CD}" srcOrd="2" destOrd="0" presId="urn:microsoft.com/office/officeart/2008/layout/PictureAccentList"/>
    <dgm:cxn modelId="{00C35366-899E-4A83-98E4-01D9B8B0A0B4}" type="presParOf" srcId="{BA09203A-3518-4E7F-84C6-46B513A690CD}" destId="{A0ECF943-6E25-4DCE-B91A-DE71B82256B7}" srcOrd="0" destOrd="0" presId="urn:microsoft.com/office/officeart/2008/layout/PictureAccentList"/>
    <dgm:cxn modelId="{435FDF2B-C718-4A5D-86EA-6EFB29DF189F}" type="presParOf" srcId="{BA09203A-3518-4E7F-84C6-46B513A690CD}" destId="{FBAC240F-690C-4098-8656-5B365EF1483C}" srcOrd="1" destOrd="0" presId="urn:microsoft.com/office/officeart/2008/layout/PictureAccentList"/>
    <dgm:cxn modelId="{3E7A5EB0-6708-43BD-A116-2AE915C16FCA}" type="presParOf" srcId="{B4FCE465-F4E4-4723-A787-75BE979EFDA6}" destId="{44EA28F2-4A46-4E09-9AFC-1F329ACD6066}" srcOrd="3" destOrd="0" presId="urn:microsoft.com/office/officeart/2008/layout/PictureAccentList"/>
    <dgm:cxn modelId="{7F73AC3D-F8CD-48D4-8856-4A939B886989}" type="presParOf" srcId="{44EA28F2-4A46-4E09-9AFC-1F329ACD6066}" destId="{141E690A-DFA1-414A-80BD-D60C62BA3A81}" srcOrd="0" destOrd="0" presId="urn:microsoft.com/office/officeart/2008/layout/PictureAccentList"/>
    <dgm:cxn modelId="{1CB88A0A-86EA-4C84-9E23-AFD10541C87D}" type="presParOf" srcId="{44EA28F2-4A46-4E09-9AFC-1F329ACD6066}" destId="{0BFED555-DAD6-46EE-BCA7-EF1650D9A893}"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421394-33D2-4ACF-85BC-EDDC1B4E6C6F}" type="doc">
      <dgm:prSet loTypeId="urn:microsoft.com/office/officeart/2005/8/layout/vList3#1" loCatId="picture" qsTypeId="urn:microsoft.com/office/officeart/2005/8/quickstyle/simple1" qsCatId="simple" csTypeId="urn:microsoft.com/office/officeart/2005/8/colors/colorful3" csCatId="colorful" phldr="1"/>
      <dgm:spPr/>
      <dgm:t>
        <a:bodyPr/>
        <a:lstStyle/>
        <a:p>
          <a:endParaRPr lang="es-CO"/>
        </a:p>
      </dgm:t>
    </dgm:pt>
    <dgm:pt modelId="{7A001CEB-8D1B-4105-A337-4937D7B5AFCE}">
      <dgm:prSet phldrT="[Texto]" custT="1"/>
      <dgm:spPr/>
      <dgm:t>
        <a:bodyPr/>
        <a:lstStyle/>
        <a:p>
          <a:pPr algn="just"/>
          <a:r>
            <a:rPr lang="es-EC" sz="1200" dirty="0" smtClean="0"/>
            <a:t>Computador de escritorio, con el respectivo software de procesamiento </a:t>
          </a:r>
          <a:endParaRPr lang="es-CO" sz="1200" dirty="0"/>
        </a:p>
      </dgm:t>
    </dgm:pt>
    <dgm:pt modelId="{954EFC5A-9E74-436A-9DFB-C93FFF2A2C1E}" type="parTrans" cxnId="{B993FE23-B335-4079-B94D-C7FE58C0C2EA}">
      <dgm:prSet/>
      <dgm:spPr/>
      <dgm:t>
        <a:bodyPr/>
        <a:lstStyle/>
        <a:p>
          <a:endParaRPr lang="es-CO"/>
        </a:p>
      </dgm:t>
    </dgm:pt>
    <dgm:pt modelId="{9E633EAC-3CEC-4C18-847F-709FC72A9C50}" type="sibTrans" cxnId="{B993FE23-B335-4079-B94D-C7FE58C0C2EA}">
      <dgm:prSet/>
      <dgm:spPr/>
      <dgm:t>
        <a:bodyPr/>
        <a:lstStyle/>
        <a:p>
          <a:endParaRPr lang="es-CO"/>
        </a:p>
      </dgm:t>
    </dgm:pt>
    <dgm:pt modelId="{93CAD1C0-BFC2-487C-8F9B-FABCDC272B07}">
      <dgm:prSet phldrT="[Texto]" custT="1"/>
      <dgm:spPr/>
      <dgm:t>
        <a:bodyPr/>
        <a:lstStyle/>
        <a:p>
          <a:r>
            <a:rPr lang="es-CO" sz="1600" dirty="0" smtClean="0"/>
            <a:t>Calculadora</a:t>
          </a:r>
          <a:endParaRPr lang="es-CO" sz="1600" dirty="0"/>
        </a:p>
      </dgm:t>
    </dgm:pt>
    <dgm:pt modelId="{A29BBF4F-8112-4CC7-896D-75387318433A}" type="parTrans" cxnId="{8E266484-A5C3-44EC-887B-BC5BBB9CEE44}">
      <dgm:prSet/>
      <dgm:spPr/>
      <dgm:t>
        <a:bodyPr/>
        <a:lstStyle/>
        <a:p>
          <a:endParaRPr lang="es-CO"/>
        </a:p>
      </dgm:t>
    </dgm:pt>
    <dgm:pt modelId="{A75FD130-7CD5-4CC7-B9A9-34B4EB794189}" type="sibTrans" cxnId="{8E266484-A5C3-44EC-887B-BC5BBB9CEE44}">
      <dgm:prSet/>
      <dgm:spPr/>
      <dgm:t>
        <a:bodyPr/>
        <a:lstStyle/>
        <a:p>
          <a:endParaRPr lang="es-CO"/>
        </a:p>
      </dgm:t>
    </dgm:pt>
    <dgm:pt modelId="{E10F16F2-0D0E-49FF-9F2D-5E486EF9322C}">
      <dgm:prSet phldrT="[Texto]" custT="1"/>
      <dgm:spPr/>
      <dgm:t>
        <a:bodyPr/>
        <a:lstStyle/>
        <a:p>
          <a:r>
            <a:rPr lang="es-CO" sz="1600" dirty="0" smtClean="0"/>
            <a:t>Cámara fotográfica</a:t>
          </a:r>
        </a:p>
      </dgm:t>
    </dgm:pt>
    <dgm:pt modelId="{B48B6D5C-56D3-4162-8276-FB7002B1EDFC}" type="parTrans" cxnId="{50AA0349-C86B-4961-BE94-0B647B22242F}">
      <dgm:prSet/>
      <dgm:spPr/>
      <dgm:t>
        <a:bodyPr/>
        <a:lstStyle/>
        <a:p>
          <a:endParaRPr lang="es-CO"/>
        </a:p>
      </dgm:t>
    </dgm:pt>
    <dgm:pt modelId="{BFBBF058-6FB0-4BFF-8210-4CDFD1FCE550}" type="sibTrans" cxnId="{50AA0349-C86B-4961-BE94-0B647B22242F}">
      <dgm:prSet/>
      <dgm:spPr/>
      <dgm:t>
        <a:bodyPr/>
        <a:lstStyle/>
        <a:p>
          <a:endParaRPr lang="es-CO"/>
        </a:p>
      </dgm:t>
    </dgm:pt>
    <dgm:pt modelId="{986ACB57-CF5F-45FC-9C1B-4AAD2B86255A}">
      <dgm:prSet phldrT="[Texto]" custT="1"/>
      <dgm:spPr/>
      <dgm:t>
        <a:bodyPr/>
        <a:lstStyle/>
        <a:p>
          <a:r>
            <a:rPr lang="es-CO" sz="1600" dirty="0" smtClean="0"/>
            <a:t>Libreta de campo</a:t>
          </a:r>
        </a:p>
      </dgm:t>
    </dgm:pt>
    <dgm:pt modelId="{3A784395-8FA9-4883-80D5-A0167C05C143}" type="parTrans" cxnId="{A2A735FF-CB05-4474-B641-5D9D75D9EFA1}">
      <dgm:prSet/>
      <dgm:spPr/>
      <dgm:t>
        <a:bodyPr/>
        <a:lstStyle/>
        <a:p>
          <a:endParaRPr lang="es-CO"/>
        </a:p>
      </dgm:t>
    </dgm:pt>
    <dgm:pt modelId="{130CA91C-F88E-4A2A-B8AA-4C5AEA3D2216}" type="sibTrans" cxnId="{A2A735FF-CB05-4474-B641-5D9D75D9EFA1}">
      <dgm:prSet/>
      <dgm:spPr/>
      <dgm:t>
        <a:bodyPr/>
        <a:lstStyle/>
        <a:p>
          <a:endParaRPr lang="es-CO"/>
        </a:p>
      </dgm:t>
    </dgm:pt>
    <dgm:pt modelId="{008625D6-2498-4AB3-B274-AB70819DE01E}">
      <dgm:prSet phldrT="[Texto]" custT="1"/>
      <dgm:spPr/>
      <dgm:t>
        <a:bodyPr/>
        <a:lstStyle/>
        <a:p>
          <a:r>
            <a:rPr lang="es-CO" sz="1600" dirty="0" smtClean="0"/>
            <a:t>Internet</a:t>
          </a:r>
        </a:p>
      </dgm:t>
    </dgm:pt>
    <dgm:pt modelId="{2AEFDFD2-00C8-4CAC-A8F7-D1D5AE0BFBD9}" type="parTrans" cxnId="{7EB86F22-733B-4873-AD03-B137A070D102}">
      <dgm:prSet/>
      <dgm:spPr/>
      <dgm:t>
        <a:bodyPr/>
        <a:lstStyle/>
        <a:p>
          <a:endParaRPr lang="es-CO"/>
        </a:p>
      </dgm:t>
    </dgm:pt>
    <dgm:pt modelId="{96DB19B8-3819-47FF-BC39-E0C352434466}" type="sibTrans" cxnId="{7EB86F22-733B-4873-AD03-B137A070D102}">
      <dgm:prSet/>
      <dgm:spPr/>
      <dgm:t>
        <a:bodyPr/>
        <a:lstStyle/>
        <a:p>
          <a:endParaRPr lang="es-CO"/>
        </a:p>
      </dgm:t>
    </dgm:pt>
    <dgm:pt modelId="{BB603417-C6AF-425C-A867-D0A2EEF67F99}" type="pres">
      <dgm:prSet presAssocID="{52421394-33D2-4ACF-85BC-EDDC1B4E6C6F}" presName="linearFlow" presStyleCnt="0">
        <dgm:presLayoutVars>
          <dgm:dir/>
          <dgm:resizeHandles val="exact"/>
        </dgm:presLayoutVars>
      </dgm:prSet>
      <dgm:spPr/>
      <dgm:t>
        <a:bodyPr/>
        <a:lstStyle/>
        <a:p>
          <a:endParaRPr lang="es-CO"/>
        </a:p>
      </dgm:t>
    </dgm:pt>
    <dgm:pt modelId="{85632E94-DABB-4384-9C64-0F4D292DF789}" type="pres">
      <dgm:prSet presAssocID="{7A001CEB-8D1B-4105-A337-4937D7B5AFCE}" presName="composite" presStyleCnt="0"/>
      <dgm:spPr/>
    </dgm:pt>
    <dgm:pt modelId="{D07CD5B4-5881-49C6-B6A3-64813DE0C11A}" type="pres">
      <dgm:prSet presAssocID="{7A001CEB-8D1B-4105-A337-4937D7B5AFCE}" presName="imgShp" presStyleLbl="fgImgPlace1" presStyleIdx="0" presStyleCnt="5"/>
      <dgm:spPr>
        <a:blipFill rotWithShape="1">
          <a:blip xmlns:r="http://schemas.openxmlformats.org/officeDocument/2006/relationships" r:embed="rId1"/>
          <a:stretch>
            <a:fillRect/>
          </a:stretch>
        </a:blipFill>
      </dgm:spPr>
    </dgm:pt>
    <dgm:pt modelId="{D7ECB840-CFCB-474A-B969-8C65958319AC}" type="pres">
      <dgm:prSet presAssocID="{7A001CEB-8D1B-4105-A337-4937D7B5AFCE}" presName="txShp" presStyleLbl="node1" presStyleIdx="0" presStyleCnt="5" custScaleX="128679" custScaleY="126276" custLinFactNeighborX="10849" custLinFactNeighborY="-14">
        <dgm:presLayoutVars>
          <dgm:bulletEnabled val="1"/>
        </dgm:presLayoutVars>
      </dgm:prSet>
      <dgm:spPr/>
      <dgm:t>
        <a:bodyPr/>
        <a:lstStyle/>
        <a:p>
          <a:endParaRPr lang="es-CO"/>
        </a:p>
      </dgm:t>
    </dgm:pt>
    <dgm:pt modelId="{97656BE9-831E-46E2-A805-4AFBD278ADBA}" type="pres">
      <dgm:prSet presAssocID="{9E633EAC-3CEC-4C18-847F-709FC72A9C50}" presName="spacing" presStyleCnt="0"/>
      <dgm:spPr/>
    </dgm:pt>
    <dgm:pt modelId="{647458DD-5912-40E2-9869-EF5D79E94370}" type="pres">
      <dgm:prSet presAssocID="{93CAD1C0-BFC2-487C-8F9B-FABCDC272B07}" presName="composite" presStyleCnt="0"/>
      <dgm:spPr/>
    </dgm:pt>
    <dgm:pt modelId="{90FD3380-4C8F-4EB6-BD38-0E0D9629C0FE}" type="pres">
      <dgm:prSet presAssocID="{93CAD1C0-BFC2-487C-8F9B-FABCDC272B07}" presName="imgShp" presStyleLbl="fgImgPlace1" presStyleIdx="1" presStyleCnt="5"/>
      <dgm:spPr>
        <a:blipFill rotWithShape="1">
          <a:blip xmlns:r="http://schemas.openxmlformats.org/officeDocument/2006/relationships" r:embed="rId2"/>
          <a:stretch>
            <a:fillRect/>
          </a:stretch>
        </a:blipFill>
      </dgm:spPr>
    </dgm:pt>
    <dgm:pt modelId="{A51BEFE8-840F-4E21-8946-7B31293C49F3}" type="pres">
      <dgm:prSet presAssocID="{93CAD1C0-BFC2-487C-8F9B-FABCDC272B07}" presName="txShp" presStyleLbl="node1" presStyleIdx="1" presStyleCnt="5" custLinFactNeighborX="371" custLinFactNeighborY="-4367">
        <dgm:presLayoutVars>
          <dgm:bulletEnabled val="1"/>
        </dgm:presLayoutVars>
      </dgm:prSet>
      <dgm:spPr/>
      <dgm:t>
        <a:bodyPr/>
        <a:lstStyle/>
        <a:p>
          <a:endParaRPr lang="es-CO"/>
        </a:p>
      </dgm:t>
    </dgm:pt>
    <dgm:pt modelId="{A5BC4A53-9650-4864-9292-C5BC765BFD26}" type="pres">
      <dgm:prSet presAssocID="{A75FD130-7CD5-4CC7-B9A9-34B4EB794189}" presName="spacing" presStyleCnt="0"/>
      <dgm:spPr/>
    </dgm:pt>
    <dgm:pt modelId="{147DE371-9837-45B1-B96C-E6D1744624A9}" type="pres">
      <dgm:prSet presAssocID="{E10F16F2-0D0E-49FF-9F2D-5E486EF9322C}" presName="composite" presStyleCnt="0"/>
      <dgm:spPr/>
    </dgm:pt>
    <dgm:pt modelId="{4D859328-EB00-40F9-B90F-E8F06AD6E351}" type="pres">
      <dgm:prSet presAssocID="{E10F16F2-0D0E-49FF-9F2D-5E486EF9322C}" presName="imgShp" presStyleLbl="fgImgPlace1" presStyleIdx="2" presStyleCnt="5"/>
      <dgm:spPr>
        <a:blipFill rotWithShape="1">
          <a:blip xmlns:r="http://schemas.openxmlformats.org/officeDocument/2006/relationships" r:embed="rId3"/>
          <a:stretch>
            <a:fillRect/>
          </a:stretch>
        </a:blipFill>
      </dgm:spPr>
    </dgm:pt>
    <dgm:pt modelId="{6B029481-DA29-4CB3-ABA7-B221B86175F3}" type="pres">
      <dgm:prSet presAssocID="{E10F16F2-0D0E-49FF-9F2D-5E486EF9322C}" presName="txShp" presStyleLbl="node1" presStyleIdx="2" presStyleCnt="5">
        <dgm:presLayoutVars>
          <dgm:bulletEnabled val="1"/>
        </dgm:presLayoutVars>
      </dgm:prSet>
      <dgm:spPr/>
      <dgm:t>
        <a:bodyPr/>
        <a:lstStyle/>
        <a:p>
          <a:endParaRPr lang="es-CO"/>
        </a:p>
      </dgm:t>
    </dgm:pt>
    <dgm:pt modelId="{C4C60206-1153-4565-9DB2-5E5B7DE2C496}" type="pres">
      <dgm:prSet presAssocID="{BFBBF058-6FB0-4BFF-8210-4CDFD1FCE550}" presName="spacing" presStyleCnt="0"/>
      <dgm:spPr/>
    </dgm:pt>
    <dgm:pt modelId="{40228595-452D-459C-B77E-783020F60F17}" type="pres">
      <dgm:prSet presAssocID="{986ACB57-CF5F-45FC-9C1B-4AAD2B86255A}" presName="composite" presStyleCnt="0"/>
      <dgm:spPr/>
    </dgm:pt>
    <dgm:pt modelId="{C6C4C5FC-7203-4B2B-8E1F-FC305CB1AF9C}" type="pres">
      <dgm:prSet presAssocID="{986ACB57-CF5F-45FC-9C1B-4AAD2B86255A}" presName="imgShp" presStyleLbl="fgImgPlace1" presStyleIdx="3" presStyleCnt="5"/>
      <dgm:spPr>
        <a:blipFill rotWithShape="1">
          <a:blip xmlns:r="http://schemas.openxmlformats.org/officeDocument/2006/relationships" r:embed="rId4"/>
          <a:stretch>
            <a:fillRect/>
          </a:stretch>
        </a:blipFill>
      </dgm:spPr>
    </dgm:pt>
    <dgm:pt modelId="{13DA8E32-79B8-4570-90AA-C384FBF08BBE}" type="pres">
      <dgm:prSet presAssocID="{986ACB57-CF5F-45FC-9C1B-4AAD2B86255A}" presName="txShp" presStyleLbl="node1" presStyleIdx="3" presStyleCnt="5">
        <dgm:presLayoutVars>
          <dgm:bulletEnabled val="1"/>
        </dgm:presLayoutVars>
      </dgm:prSet>
      <dgm:spPr/>
      <dgm:t>
        <a:bodyPr/>
        <a:lstStyle/>
        <a:p>
          <a:endParaRPr lang="es-CO"/>
        </a:p>
      </dgm:t>
    </dgm:pt>
    <dgm:pt modelId="{FD00401D-D2B3-4726-B403-636F355661FF}" type="pres">
      <dgm:prSet presAssocID="{130CA91C-F88E-4A2A-B8AA-4C5AEA3D2216}" presName="spacing" presStyleCnt="0"/>
      <dgm:spPr/>
    </dgm:pt>
    <dgm:pt modelId="{372D9212-1FC3-465B-B3AA-91D4331B474B}" type="pres">
      <dgm:prSet presAssocID="{008625D6-2498-4AB3-B274-AB70819DE01E}" presName="composite" presStyleCnt="0"/>
      <dgm:spPr/>
    </dgm:pt>
    <dgm:pt modelId="{29E15BF4-E56C-4D39-A8C7-B883D89FCFBA}" type="pres">
      <dgm:prSet presAssocID="{008625D6-2498-4AB3-B274-AB70819DE01E}" presName="imgShp" presStyleLbl="fgImgPlace1" presStyleIdx="4" presStyleCnt="5"/>
      <dgm:spPr>
        <a:blipFill rotWithShape="1">
          <a:blip xmlns:r="http://schemas.openxmlformats.org/officeDocument/2006/relationships" r:embed="rId5"/>
          <a:stretch>
            <a:fillRect/>
          </a:stretch>
        </a:blipFill>
      </dgm:spPr>
    </dgm:pt>
    <dgm:pt modelId="{1DBE5907-872F-401D-B007-0A9DD0CD4486}" type="pres">
      <dgm:prSet presAssocID="{008625D6-2498-4AB3-B274-AB70819DE01E}" presName="txShp" presStyleLbl="node1" presStyleIdx="4" presStyleCnt="5">
        <dgm:presLayoutVars>
          <dgm:bulletEnabled val="1"/>
        </dgm:presLayoutVars>
      </dgm:prSet>
      <dgm:spPr/>
      <dgm:t>
        <a:bodyPr/>
        <a:lstStyle/>
        <a:p>
          <a:endParaRPr lang="es-CO"/>
        </a:p>
      </dgm:t>
    </dgm:pt>
  </dgm:ptLst>
  <dgm:cxnLst>
    <dgm:cxn modelId="{E0BDBDD6-ED1B-4F93-9CB7-DAE3E287762F}" type="presOf" srcId="{93CAD1C0-BFC2-487C-8F9B-FABCDC272B07}" destId="{A51BEFE8-840F-4E21-8946-7B31293C49F3}" srcOrd="0" destOrd="0" presId="urn:microsoft.com/office/officeart/2005/8/layout/vList3#1"/>
    <dgm:cxn modelId="{B993FE23-B335-4079-B94D-C7FE58C0C2EA}" srcId="{52421394-33D2-4ACF-85BC-EDDC1B4E6C6F}" destId="{7A001CEB-8D1B-4105-A337-4937D7B5AFCE}" srcOrd="0" destOrd="0" parTransId="{954EFC5A-9E74-436A-9DFB-C93FFF2A2C1E}" sibTransId="{9E633EAC-3CEC-4C18-847F-709FC72A9C50}"/>
    <dgm:cxn modelId="{7EB86F22-733B-4873-AD03-B137A070D102}" srcId="{52421394-33D2-4ACF-85BC-EDDC1B4E6C6F}" destId="{008625D6-2498-4AB3-B274-AB70819DE01E}" srcOrd="4" destOrd="0" parTransId="{2AEFDFD2-00C8-4CAC-A8F7-D1D5AE0BFBD9}" sibTransId="{96DB19B8-3819-47FF-BC39-E0C352434466}"/>
    <dgm:cxn modelId="{F63BEAF1-B149-4012-B5DA-4F98F8D78BF3}" type="presOf" srcId="{52421394-33D2-4ACF-85BC-EDDC1B4E6C6F}" destId="{BB603417-C6AF-425C-A867-D0A2EEF67F99}" srcOrd="0" destOrd="0" presId="urn:microsoft.com/office/officeart/2005/8/layout/vList3#1"/>
    <dgm:cxn modelId="{A773A7F0-AD17-4ECC-A1A0-7EA90C7CA23E}" type="presOf" srcId="{008625D6-2498-4AB3-B274-AB70819DE01E}" destId="{1DBE5907-872F-401D-B007-0A9DD0CD4486}" srcOrd="0" destOrd="0" presId="urn:microsoft.com/office/officeart/2005/8/layout/vList3#1"/>
    <dgm:cxn modelId="{50AA0349-C86B-4961-BE94-0B647B22242F}" srcId="{52421394-33D2-4ACF-85BC-EDDC1B4E6C6F}" destId="{E10F16F2-0D0E-49FF-9F2D-5E486EF9322C}" srcOrd="2" destOrd="0" parTransId="{B48B6D5C-56D3-4162-8276-FB7002B1EDFC}" sibTransId="{BFBBF058-6FB0-4BFF-8210-4CDFD1FCE550}"/>
    <dgm:cxn modelId="{8E266484-A5C3-44EC-887B-BC5BBB9CEE44}" srcId="{52421394-33D2-4ACF-85BC-EDDC1B4E6C6F}" destId="{93CAD1C0-BFC2-487C-8F9B-FABCDC272B07}" srcOrd="1" destOrd="0" parTransId="{A29BBF4F-8112-4CC7-896D-75387318433A}" sibTransId="{A75FD130-7CD5-4CC7-B9A9-34B4EB794189}"/>
    <dgm:cxn modelId="{31819EDB-8061-4F26-A1F2-A833D5D4DC27}" type="presOf" srcId="{7A001CEB-8D1B-4105-A337-4937D7B5AFCE}" destId="{D7ECB840-CFCB-474A-B969-8C65958319AC}" srcOrd="0" destOrd="0" presId="urn:microsoft.com/office/officeart/2005/8/layout/vList3#1"/>
    <dgm:cxn modelId="{A2A735FF-CB05-4474-B641-5D9D75D9EFA1}" srcId="{52421394-33D2-4ACF-85BC-EDDC1B4E6C6F}" destId="{986ACB57-CF5F-45FC-9C1B-4AAD2B86255A}" srcOrd="3" destOrd="0" parTransId="{3A784395-8FA9-4883-80D5-A0167C05C143}" sibTransId="{130CA91C-F88E-4A2A-B8AA-4C5AEA3D2216}"/>
    <dgm:cxn modelId="{8769341D-52A8-48F7-B881-A8C2D4172629}" type="presOf" srcId="{E10F16F2-0D0E-49FF-9F2D-5E486EF9322C}" destId="{6B029481-DA29-4CB3-ABA7-B221B86175F3}" srcOrd="0" destOrd="0" presId="urn:microsoft.com/office/officeart/2005/8/layout/vList3#1"/>
    <dgm:cxn modelId="{E8CD2FE2-7C5D-4B13-92E5-9E835645595D}" type="presOf" srcId="{986ACB57-CF5F-45FC-9C1B-4AAD2B86255A}" destId="{13DA8E32-79B8-4570-90AA-C384FBF08BBE}" srcOrd="0" destOrd="0" presId="urn:microsoft.com/office/officeart/2005/8/layout/vList3#1"/>
    <dgm:cxn modelId="{6291BAC8-CA8A-478D-8667-1441CB25F16A}" type="presParOf" srcId="{BB603417-C6AF-425C-A867-D0A2EEF67F99}" destId="{85632E94-DABB-4384-9C64-0F4D292DF789}" srcOrd="0" destOrd="0" presId="urn:microsoft.com/office/officeart/2005/8/layout/vList3#1"/>
    <dgm:cxn modelId="{96DF3557-5B44-4977-98D7-4122C2A287BA}" type="presParOf" srcId="{85632E94-DABB-4384-9C64-0F4D292DF789}" destId="{D07CD5B4-5881-49C6-B6A3-64813DE0C11A}" srcOrd="0" destOrd="0" presId="urn:microsoft.com/office/officeart/2005/8/layout/vList3#1"/>
    <dgm:cxn modelId="{355496E6-7516-437B-9EA8-D1D2BBD31889}" type="presParOf" srcId="{85632E94-DABB-4384-9C64-0F4D292DF789}" destId="{D7ECB840-CFCB-474A-B969-8C65958319AC}" srcOrd="1" destOrd="0" presId="urn:microsoft.com/office/officeart/2005/8/layout/vList3#1"/>
    <dgm:cxn modelId="{3E931BD1-9E0D-49C2-8E23-178269326167}" type="presParOf" srcId="{BB603417-C6AF-425C-A867-D0A2EEF67F99}" destId="{97656BE9-831E-46E2-A805-4AFBD278ADBA}" srcOrd="1" destOrd="0" presId="urn:microsoft.com/office/officeart/2005/8/layout/vList3#1"/>
    <dgm:cxn modelId="{E7B7F362-5D97-4E0C-A96F-FED8FCA9BBF9}" type="presParOf" srcId="{BB603417-C6AF-425C-A867-D0A2EEF67F99}" destId="{647458DD-5912-40E2-9869-EF5D79E94370}" srcOrd="2" destOrd="0" presId="urn:microsoft.com/office/officeart/2005/8/layout/vList3#1"/>
    <dgm:cxn modelId="{91683499-D835-497E-8E59-20D177954FF2}" type="presParOf" srcId="{647458DD-5912-40E2-9869-EF5D79E94370}" destId="{90FD3380-4C8F-4EB6-BD38-0E0D9629C0FE}" srcOrd="0" destOrd="0" presId="urn:microsoft.com/office/officeart/2005/8/layout/vList3#1"/>
    <dgm:cxn modelId="{897BB2B1-5FA2-43AE-80FB-BA760B091D92}" type="presParOf" srcId="{647458DD-5912-40E2-9869-EF5D79E94370}" destId="{A51BEFE8-840F-4E21-8946-7B31293C49F3}" srcOrd="1" destOrd="0" presId="urn:microsoft.com/office/officeart/2005/8/layout/vList3#1"/>
    <dgm:cxn modelId="{CBD1BCB3-DA65-48FA-894B-0B9C41AF11DB}" type="presParOf" srcId="{BB603417-C6AF-425C-A867-D0A2EEF67F99}" destId="{A5BC4A53-9650-4864-9292-C5BC765BFD26}" srcOrd="3" destOrd="0" presId="urn:microsoft.com/office/officeart/2005/8/layout/vList3#1"/>
    <dgm:cxn modelId="{10B0E36A-A191-4801-A836-159945B479AE}" type="presParOf" srcId="{BB603417-C6AF-425C-A867-D0A2EEF67F99}" destId="{147DE371-9837-45B1-B96C-E6D1744624A9}" srcOrd="4" destOrd="0" presId="urn:microsoft.com/office/officeart/2005/8/layout/vList3#1"/>
    <dgm:cxn modelId="{9B4A2288-CCEE-4547-AA0B-FB5475072279}" type="presParOf" srcId="{147DE371-9837-45B1-B96C-E6D1744624A9}" destId="{4D859328-EB00-40F9-B90F-E8F06AD6E351}" srcOrd="0" destOrd="0" presId="urn:microsoft.com/office/officeart/2005/8/layout/vList3#1"/>
    <dgm:cxn modelId="{7A5F1209-E35F-4C1D-9DED-232C25927A86}" type="presParOf" srcId="{147DE371-9837-45B1-B96C-E6D1744624A9}" destId="{6B029481-DA29-4CB3-ABA7-B221B86175F3}" srcOrd="1" destOrd="0" presId="urn:microsoft.com/office/officeart/2005/8/layout/vList3#1"/>
    <dgm:cxn modelId="{D06E77B9-8316-4DAB-9CCC-2CC1A39D2028}" type="presParOf" srcId="{BB603417-C6AF-425C-A867-D0A2EEF67F99}" destId="{C4C60206-1153-4565-9DB2-5E5B7DE2C496}" srcOrd="5" destOrd="0" presId="urn:microsoft.com/office/officeart/2005/8/layout/vList3#1"/>
    <dgm:cxn modelId="{475606C3-074D-4E31-A4ED-BF2D6B78879B}" type="presParOf" srcId="{BB603417-C6AF-425C-A867-D0A2EEF67F99}" destId="{40228595-452D-459C-B77E-783020F60F17}" srcOrd="6" destOrd="0" presId="urn:microsoft.com/office/officeart/2005/8/layout/vList3#1"/>
    <dgm:cxn modelId="{2B0577E4-229A-4D2A-AF15-46C52FC49ABD}" type="presParOf" srcId="{40228595-452D-459C-B77E-783020F60F17}" destId="{C6C4C5FC-7203-4B2B-8E1F-FC305CB1AF9C}" srcOrd="0" destOrd="0" presId="urn:microsoft.com/office/officeart/2005/8/layout/vList3#1"/>
    <dgm:cxn modelId="{2B5A87B2-3067-48D2-8ED9-909E9D8D116E}" type="presParOf" srcId="{40228595-452D-459C-B77E-783020F60F17}" destId="{13DA8E32-79B8-4570-90AA-C384FBF08BBE}" srcOrd="1" destOrd="0" presId="urn:microsoft.com/office/officeart/2005/8/layout/vList3#1"/>
    <dgm:cxn modelId="{C1EB2446-5B8B-4419-8F47-E4ABC7E30ED9}" type="presParOf" srcId="{BB603417-C6AF-425C-A867-D0A2EEF67F99}" destId="{FD00401D-D2B3-4726-B403-636F355661FF}" srcOrd="7" destOrd="0" presId="urn:microsoft.com/office/officeart/2005/8/layout/vList3#1"/>
    <dgm:cxn modelId="{ADA26BB3-0414-4FB2-A6CA-2A415310D6EA}" type="presParOf" srcId="{BB603417-C6AF-425C-A867-D0A2EEF67F99}" destId="{372D9212-1FC3-465B-B3AA-91D4331B474B}" srcOrd="8" destOrd="0" presId="urn:microsoft.com/office/officeart/2005/8/layout/vList3#1"/>
    <dgm:cxn modelId="{C19F5AD6-0EB5-4C98-875A-7A1C2E3326AC}" type="presParOf" srcId="{372D9212-1FC3-465B-B3AA-91D4331B474B}" destId="{29E15BF4-E56C-4D39-A8C7-B883D89FCFBA}" srcOrd="0" destOrd="0" presId="urn:microsoft.com/office/officeart/2005/8/layout/vList3#1"/>
    <dgm:cxn modelId="{6D3D0A55-468E-4A60-8265-69EC7EA2BDE6}" type="presParOf" srcId="{372D9212-1FC3-465B-B3AA-91D4331B474B}" destId="{1DBE5907-872F-401D-B007-0A9DD0CD4486}" srcOrd="1" destOrd="0" presId="urn:microsoft.com/office/officeart/2005/8/layout/vList3#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68556E-6D59-477B-957C-7219D23F99C0}"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s-CO"/>
        </a:p>
      </dgm:t>
    </dgm:pt>
    <dgm:pt modelId="{790840EC-6F50-46F8-9A0E-EA38057A8275}">
      <dgm:prSet phldrT="[Texto]"/>
      <dgm:spPr/>
      <dgm:t>
        <a:bodyPr/>
        <a:lstStyle/>
        <a:p>
          <a:r>
            <a:rPr lang="es-CO" dirty="0" smtClean="0"/>
            <a:t>Características de la UE. </a:t>
          </a:r>
          <a:endParaRPr lang="es-CO" dirty="0"/>
        </a:p>
      </dgm:t>
    </dgm:pt>
    <dgm:pt modelId="{24815B84-AFDF-4351-849F-7FA8BE108568}" type="parTrans" cxnId="{81561603-A241-4FC2-A2AA-7AD687E5A060}">
      <dgm:prSet/>
      <dgm:spPr/>
      <dgm:t>
        <a:bodyPr/>
        <a:lstStyle/>
        <a:p>
          <a:endParaRPr lang="es-CO"/>
        </a:p>
      </dgm:t>
    </dgm:pt>
    <dgm:pt modelId="{B10E7571-2788-4BEC-8BBC-C4965BEEA6D6}" type="sibTrans" cxnId="{81561603-A241-4FC2-A2AA-7AD687E5A060}">
      <dgm:prSet/>
      <dgm:spPr/>
      <dgm:t>
        <a:bodyPr/>
        <a:lstStyle/>
        <a:p>
          <a:endParaRPr lang="es-CO"/>
        </a:p>
      </dgm:t>
    </dgm:pt>
    <dgm:pt modelId="{7A88CBE6-0BC3-447A-A21D-8DB725A61EA5}">
      <dgm:prSet phldrT="[Texto]"/>
      <dgm:spPr/>
      <dgm:t>
        <a:bodyPr/>
        <a:lstStyle/>
        <a:p>
          <a:r>
            <a:rPr lang="es-CO" dirty="0" smtClean="0"/>
            <a:t>La unidad experimental correspondió a las sub unidades de muestra identificadas dentro de proyecto " DESARROLLO DE METODOLOGÍAS INTEGRALES  PARA LA IDENTIFICACIÓN EN VEGETACIÓN CON CONTAMINACIÓN POR HIDROCARBUROS MEDIANTE  EL USO  DE TECNOLOGÍAS ESPACIALES ESPECTRALES Y ESPECTROSCOPIA DE IMÁGENES " PIC-15-IEE-001. </a:t>
          </a:r>
          <a:endParaRPr lang="es-CO" dirty="0"/>
        </a:p>
      </dgm:t>
    </dgm:pt>
    <dgm:pt modelId="{0A50C945-BB1F-4605-8F6C-F7D600EFBD15}" type="parTrans" cxnId="{3363EC5B-C943-4142-9297-F50F8136A855}">
      <dgm:prSet/>
      <dgm:spPr/>
      <dgm:t>
        <a:bodyPr/>
        <a:lstStyle/>
        <a:p>
          <a:endParaRPr lang="es-CO"/>
        </a:p>
      </dgm:t>
    </dgm:pt>
    <dgm:pt modelId="{35F9EBC6-0257-4AD2-BE89-BD93E3D8F2D6}" type="sibTrans" cxnId="{3363EC5B-C943-4142-9297-F50F8136A855}">
      <dgm:prSet/>
      <dgm:spPr/>
      <dgm:t>
        <a:bodyPr/>
        <a:lstStyle/>
        <a:p>
          <a:endParaRPr lang="es-CO"/>
        </a:p>
      </dgm:t>
    </dgm:pt>
    <dgm:pt modelId="{2F531446-88F9-4108-9BD5-BD6005DF1C9B}">
      <dgm:prSet phldrT="[Texto]"/>
      <dgm:spPr/>
      <dgm:t>
        <a:bodyPr/>
        <a:lstStyle/>
        <a:p>
          <a:r>
            <a:rPr lang="es-CO" dirty="0" smtClean="0"/>
            <a:t>Campo experimental</a:t>
          </a:r>
          <a:endParaRPr lang="es-CO" dirty="0"/>
        </a:p>
      </dgm:t>
    </dgm:pt>
    <dgm:pt modelId="{C9288D5E-A92F-4245-9018-CF38089A41A4}" type="parTrans" cxnId="{05C97378-BF39-4BB5-814F-B03CB0397205}">
      <dgm:prSet/>
      <dgm:spPr/>
      <dgm:t>
        <a:bodyPr/>
        <a:lstStyle/>
        <a:p>
          <a:endParaRPr lang="es-CO"/>
        </a:p>
      </dgm:t>
    </dgm:pt>
    <dgm:pt modelId="{4C38AAD1-B9D8-49D0-8839-19D178A1BF96}" type="sibTrans" cxnId="{05C97378-BF39-4BB5-814F-B03CB0397205}">
      <dgm:prSet/>
      <dgm:spPr/>
      <dgm:t>
        <a:bodyPr/>
        <a:lstStyle/>
        <a:p>
          <a:endParaRPr lang="es-CO"/>
        </a:p>
      </dgm:t>
    </dgm:pt>
    <dgm:pt modelId="{572759EC-00B9-47BF-B19E-73F25C832A46}">
      <dgm:prSet phldrT="[Texto]"/>
      <dgm:spPr/>
      <dgm:t>
        <a:bodyPr/>
        <a:lstStyle/>
        <a:p>
          <a:r>
            <a:rPr lang="es-CO" dirty="0" smtClean="0"/>
            <a:t>Se utilizo un área total de 4,8 ha. Divididas en dos localidades.</a:t>
          </a:r>
          <a:endParaRPr lang="es-CO" dirty="0"/>
        </a:p>
      </dgm:t>
    </dgm:pt>
    <dgm:pt modelId="{EC281B5E-C5CF-4E36-9D02-0A2C6AE898B5}" type="parTrans" cxnId="{1A11CC29-4C12-4C92-BCD5-8A443B63A1DA}">
      <dgm:prSet/>
      <dgm:spPr/>
      <dgm:t>
        <a:bodyPr/>
        <a:lstStyle/>
        <a:p>
          <a:endParaRPr lang="es-CO"/>
        </a:p>
      </dgm:t>
    </dgm:pt>
    <dgm:pt modelId="{D8A7D2C5-B648-49D6-9EA3-979A95B7E29E}" type="sibTrans" cxnId="{1A11CC29-4C12-4C92-BCD5-8A443B63A1DA}">
      <dgm:prSet/>
      <dgm:spPr/>
      <dgm:t>
        <a:bodyPr/>
        <a:lstStyle/>
        <a:p>
          <a:endParaRPr lang="es-CO"/>
        </a:p>
      </dgm:t>
    </dgm:pt>
    <dgm:pt modelId="{7E9B2C00-3FB5-4240-9FB3-A169E480F99F}">
      <dgm:prSet phldrT="[Texto]"/>
      <dgm:spPr/>
      <dgm:t>
        <a:bodyPr/>
        <a:lstStyle/>
        <a:p>
          <a:r>
            <a:rPr lang="es-CO" dirty="0" smtClean="0"/>
            <a:t>El área por localidad fue de 2,4 ha. </a:t>
          </a:r>
          <a:endParaRPr lang="es-CO" dirty="0"/>
        </a:p>
      </dgm:t>
    </dgm:pt>
    <dgm:pt modelId="{DBEC181A-9D09-4EC6-8000-15560A6EA707}" type="parTrans" cxnId="{303F45C8-B0FA-4397-82E6-316C5EDCA344}">
      <dgm:prSet/>
      <dgm:spPr/>
      <dgm:t>
        <a:bodyPr/>
        <a:lstStyle/>
        <a:p>
          <a:endParaRPr lang="es-CO"/>
        </a:p>
      </dgm:t>
    </dgm:pt>
    <dgm:pt modelId="{CC5EBB9E-7522-467C-86AF-31CFBCB4A2EF}" type="sibTrans" cxnId="{303F45C8-B0FA-4397-82E6-316C5EDCA344}">
      <dgm:prSet/>
      <dgm:spPr/>
      <dgm:t>
        <a:bodyPr/>
        <a:lstStyle/>
        <a:p>
          <a:endParaRPr lang="es-CO"/>
        </a:p>
      </dgm:t>
    </dgm:pt>
    <dgm:pt modelId="{FD1B0752-E203-4525-9139-C51833819BC9}">
      <dgm:prSet phldrT="[Texto]"/>
      <dgm:spPr/>
      <dgm:t>
        <a:bodyPr/>
        <a:lstStyle/>
        <a:p>
          <a:r>
            <a:rPr lang="es-CO" dirty="0" smtClean="0"/>
            <a:t>Diseño Experimental</a:t>
          </a:r>
          <a:endParaRPr lang="es-CO" dirty="0"/>
        </a:p>
      </dgm:t>
    </dgm:pt>
    <dgm:pt modelId="{FEBA806E-BC99-4342-ADB2-83C6F154945D}" type="parTrans" cxnId="{011DA638-DD9E-4E98-9971-648A42E9AAB4}">
      <dgm:prSet/>
      <dgm:spPr/>
      <dgm:t>
        <a:bodyPr/>
        <a:lstStyle/>
        <a:p>
          <a:endParaRPr lang="es-CO"/>
        </a:p>
      </dgm:t>
    </dgm:pt>
    <dgm:pt modelId="{0007C603-2185-4D2F-89A5-BEA79ACCF8F2}" type="sibTrans" cxnId="{011DA638-DD9E-4E98-9971-648A42E9AAB4}">
      <dgm:prSet/>
      <dgm:spPr/>
      <dgm:t>
        <a:bodyPr/>
        <a:lstStyle/>
        <a:p>
          <a:endParaRPr lang="es-CO"/>
        </a:p>
      </dgm:t>
    </dgm:pt>
    <dgm:pt modelId="{E9E8CC99-A15A-4F4D-A411-B3595CEFA522}">
      <dgm:prSet phldrT="[Texto]"/>
      <dgm:spPr/>
      <dgm:t>
        <a:bodyPr/>
        <a:lstStyle/>
        <a:p>
          <a:r>
            <a:rPr lang="es-CO" dirty="0" smtClean="0"/>
            <a:t>Se estableció la simbología a utilizar, así como sus respectivas interacciones. </a:t>
          </a:r>
          <a:endParaRPr lang="es-CO" dirty="0"/>
        </a:p>
      </dgm:t>
    </dgm:pt>
    <dgm:pt modelId="{367E3DC5-66AB-4B97-BD45-CF3526882034}" type="parTrans" cxnId="{44A86F75-05F5-4287-96F4-8F58C067BB77}">
      <dgm:prSet/>
      <dgm:spPr/>
      <dgm:t>
        <a:bodyPr/>
        <a:lstStyle/>
        <a:p>
          <a:endParaRPr lang="es-CO"/>
        </a:p>
      </dgm:t>
    </dgm:pt>
    <dgm:pt modelId="{0461CE0D-C826-4970-B0BD-4E9E799EC459}" type="sibTrans" cxnId="{44A86F75-05F5-4287-96F4-8F58C067BB77}">
      <dgm:prSet/>
      <dgm:spPr/>
      <dgm:t>
        <a:bodyPr/>
        <a:lstStyle/>
        <a:p>
          <a:endParaRPr lang="es-CO"/>
        </a:p>
      </dgm:t>
    </dgm:pt>
    <dgm:pt modelId="{0A7FEED9-B25C-482C-9C09-F4EAA8D5AAF5}">
      <dgm:prSet phldrT="[Texto]"/>
      <dgm:spPr/>
      <dgm:t>
        <a:bodyPr/>
        <a:lstStyle/>
        <a:p>
          <a:r>
            <a:rPr lang="es-CO" dirty="0" smtClean="0"/>
            <a:t>Se aplico un diseño en bloques completamente al azar con arreglo factorial 2x3 con cinco repeticiones.</a:t>
          </a:r>
          <a:endParaRPr lang="es-CO" dirty="0"/>
        </a:p>
      </dgm:t>
    </dgm:pt>
    <dgm:pt modelId="{96ECE415-3136-48A9-A2EB-6A5E7A37F259}" type="parTrans" cxnId="{F8D79ABC-F9FF-48AE-8351-6D5E38894DF8}">
      <dgm:prSet/>
      <dgm:spPr/>
      <dgm:t>
        <a:bodyPr/>
        <a:lstStyle/>
        <a:p>
          <a:endParaRPr lang="es-CO"/>
        </a:p>
      </dgm:t>
    </dgm:pt>
    <dgm:pt modelId="{DB6A6853-46A2-47B0-9218-012A874A1BBC}" type="sibTrans" cxnId="{F8D79ABC-F9FF-48AE-8351-6D5E38894DF8}">
      <dgm:prSet/>
      <dgm:spPr/>
      <dgm:t>
        <a:bodyPr/>
        <a:lstStyle/>
        <a:p>
          <a:endParaRPr lang="es-CO"/>
        </a:p>
      </dgm:t>
    </dgm:pt>
    <dgm:pt modelId="{CD5CF042-CD06-4C59-AEAC-391194EC13A1}">
      <dgm:prSet phldrT="[Texto]"/>
      <dgm:spPr/>
      <dgm:t>
        <a:bodyPr/>
        <a:lstStyle/>
        <a:p>
          <a:r>
            <a:rPr lang="es-CO" dirty="0" smtClean="0"/>
            <a:t>y cada tratamiento </a:t>
          </a:r>
          <a:r>
            <a:rPr lang="es-CO" dirty="0" smtClean="0"/>
            <a:t>tuvo </a:t>
          </a:r>
          <a:r>
            <a:rPr lang="es-CO" dirty="0" smtClean="0"/>
            <a:t>una extensión de 1600 </a:t>
          </a:r>
          <a:r>
            <a:rPr lang="es-ES" dirty="0" smtClean="0"/>
            <a:t>m</a:t>
          </a:r>
          <a:r>
            <a:rPr lang="es-ES" baseline="30000" dirty="0" smtClean="0"/>
            <a:t>2.</a:t>
          </a:r>
          <a:endParaRPr lang="es-CO" dirty="0"/>
        </a:p>
      </dgm:t>
    </dgm:pt>
    <dgm:pt modelId="{382E0ED7-27FA-43B4-A409-14DEBF195967}" type="parTrans" cxnId="{F4281A76-E1C5-4250-B1DD-8FBBF1132D30}">
      <dgm:prSet/>
      <dgm:spPr/>
      <dgm:t>
        <a:bodyPr/>
        <a:lstStyle/>
        <a:p>
          <a:endParaRPr lang="es-CO"/>
        </a:p>
      </dgm:t>
    </dgm:pt>
    <dgm:pt modelId="{5E428F69-7EB5-439A-A00F-20EB3F09D4DB}" type="sibTrans" cxnId="{F4281A76-E1C5-4250-B1DD-8FBBF1132D30}">
      <dgm:prSet/>
      <dgm:spPr/>
      <dgm:t>
        <a:bodyPr/>
        <a:lstStyle/>
        <a:p>
          <a:endParaRPr lang="es-CO"/>
        </a:p>
      </dgm:t>
    </dgm:pt>
    <dgm:pt modelId="{2DED7178-EB21-47A3-87B1-78B70AA6C0DA}" type="pres">
      <dgm:prSet presAssocID="{E568556E-6D59-477B-957C-7219D23F99C0}" presName="linearFlow" presStyleCnt="0">
        <dgm:presLayoutVars>
          <dgm:dir/>
          <dgm:animLvl val="lvl"/>
          <dgm:resizeHandles val="exact"/>
        </dgm:presLayoutVars>
      </dgm:prSet>
      <dgm:spPr/>
      <dgm:t>
        <a:bodyPr/>
        <a:lstStyle/>
        <a:p>
          <a:endParaRPr lang="es-CO"/>
        </a:p>
      </dgm:t>
    </dgm:pt>
    <dgm:pt modelId="{D344FEA6-9351-4829-B714-8301A702085F}" type="pres">
      <dgm:prSet presAssocID="{790840EC-6F50-46F8-9A0E-EA38057A8275}" presName="composite" presStyleCnt="0"/>
      <dgm:spPr/>
    </dgm:pt>
    <dgm:pt modelId="{055E802D-621B-44A2-9642-4D49F91AD7CF}" type="pres">
      <dgm:prSet presAssocID="{790840EC-6F50-46F8-9A0E-EA38057A8275}" presName="parentText" presStyleLbl="alignNode1" presStyleIdx="0" presStyleCnt="3">
        <dgm:presLayoutVars>
          <dgm:chMax val="1"/>
          <dgm:bulletEnabled val="1"/>
        </dgm:presLayoutVars>
      </dgm:prSet>
      <dgm:spPr/>
      <dgm:t>
        <a:bodyPr/>
        <a:lstStyle/>
        <a:p>
          <a:endParaRPr lang="es-CO"/>
        </a:p>
      </dgm:t>
    </dgm:pt>
    <dgm:pt modelId="{E0E39799-6934-4835-AAAF-19CE86BF547B}" type="pres">
      <dgm:prSet presAssocID="{790840EC-6F50-46F8-9A0E-EA38057A8275}" presName="descendantText" presStyleLbl="alignAcc1" presStyleIdx="0" presStyleCnt="3">
        <dgm:presLayoutVars>
          <dgm:bulletEnabled val="1"/>
        </dgm:presLayoutVars>
      </dgm:prSet>
      <dgm:spPr/>
      <dgm:t>
        <a:bodyPr/>
        <a:lstStyle/>
        <a:p>
          <a:endParaRPr lang="es-CO"/>
        </a:p>
      </dgm:t>
    </dgm:pt>
    <dgm:pt modelId="{EA3A4981-EA6E-44D4-A022-72D169C64FB4}" type="pres">
      <dgm:prSet presAssocID="{B10E7571-2788-4BEC-8BBC-C4965BEEA6D6}" presName="sp" presStyleCnt="0"/>
      <dgm:spPr/>
    </dgm:pt>
    <dgm:pt modelId="{77EF1110-B4ED-447A-8D96-A2BEA35EF83E}" type="pres">
      <dgm:prSet presAssocID="{2F531446-88F9-4108-9BD5-BD6005DF1C9B}" presName="composite" presStyleCnt="0"/>
      <dgm:spPr/>
    </dgm:pt>
    <dgm:pt modelId="{5242E822-F5C2-427F-A1E0-4B44F460D99A}" type="pres">
      <dgm:prSet presAssocID="{2F531446-88F9-4108-9BD5-BD6005DF1C9B}" presName="parentText" presStyleLbl="alignNode1" presStyleIdx="1" presStyleCnt="3">
        <dgm:presLayoutVars>
          <dgm:chMax val="1"/>
          <dgm:bulletEnabled val="1"/>
        </dgm:presLayoutVars>
      </dgm:prSet>
      <dgm:spPr/>
      <dgm:t>
        <a:bodyPr/>
        <a:lstStyle/>
        <a:p>
          <a:endParaRPr lang="es-CO"/>
        </a:p>
      </dgm:t>
    </dgm:pt>
    <dgm:pt modelId="{B7D68C38-5A02-4DC8-BCB2-294982699D8E}" type="pres">
      <dgm:prSet presAssocID="{2F531446-88F9-4108-9BD5-BD6005DF1C9B}" presName="descendantText" presStyleLbl="alignAcc1" presStyleIdx="1" presStyleCnt="3">
        <dgm:presLayoutVars>
          <dgm:bulletEnabled val="1"/>
        </dgm:presLayoutVars>
      </dgm:prSet>
      <dgm:spPr/>
      <dgm:t>
        <a:bodyPr/>
        <a:lstStyle/>
        <a:p>
          <a:endParaRPr lang="es-CO"/>
        </a:p>
      </dgm:t>
    </dgm:pt>
    <dgm:pt modelId="{AFD6F0D5-1DB9-4A47-9D26-7298DCBAD3A7}" type="pres">
      <dgm:prSet presAssocID="{4C38AAD1-B9D8-49D0-8839-19D178A1BF96}" presName="sp" presStyleCnt="0"/>
      <dgm:spPr/>
    </dgm:pt>
    <dgm:pt modelId="{5AF84725-68C9-43F7-AAC7-F23CD8F7234F}" type="pres">
      <dgm:prSet presAssocID="{FD1B0752-E203-4525-9139-C51833819BC9}" presName="composite" presStyleCnt="0"/>
      <dgm:spPr/>
    </dgm:pt>
    <dgm:pt modelId="{9DAFAECC-4BEE-477B-B0D8-6F559868C1B6}" type="pres">
      <dgm:prSet presAssocID="{FD1B0752-E203-4525-9139-C51833819BC9}" presName="parentText" presStyleLbl="alignNode1" presStyleIdx="2" presStyleCnt="3">
        <dgm:presLayoutVars>
          <dgm:chMax val="1"/>
          <dgm:bulletEnabled val="1"/>
        </dgm:presLayoutVars>
      </dgm:prSet>
      <dgm:spPr/>
      <dgm:t>
        <a:bodyPr/>
        <a:lstStyle/>
        <a:p>
          <a:endParaRPr lang="es-CO"/>
        </a:p>
      </dgm:t>
    </dgm:pt>
    <dgm:pt modelId="{C15E25BC-9DFF-468A-9A07-8497466ED54F}" type="pres">
      <dgm:prSet presAssocID="{FD1B0752-E203-4525-9139-C51833819BC9}" presName="descendantText" presStyleLbl="alignAcc1" presStyleIdx="2" presStyleCnt="3" custLinFactNeighborX="0" custLinFactNeighborY="3579">
        <dgm:presLayoutVars>
          <dgm:bulletEnabled val="1"/>
        </dgm:presLayoutVars>
      </dgm:prSet>
      <dgm:spPr/>
      <dgm:t>
        <a:bodyPr/>
        <a:lstStyle/>
        <a:p>
          <a:endParaRPr lang="es-CO"/>
        </a:p>
      </dgm:t>
    </dgm:pt>
  </dgm:ptLst>
  <dgm:cxnLst>
    <dgm:cxn modelId="{1EDBADE3-6079-450C-9A21-74B2A8A500B8}" type="presOf" srcId="{CD5CF042-CD06-4C59-AEAC-391194EC13A1}" destId="{B7D68C38-5A02-4DC8-BCB2-294982699D8E}" srcOrd="0" destOrd="2" presId="urn:microsoft.com/office/officeart/2005/8/layout/chevron2"/>
    <dgm:cxn modelId="{81561603-A241-4FC2-A2AA-7AD687E5A060}" srcId="{E568556E-6D59-477B-957C-7219D23F99C0}" destId="{790840EC-6F50-46F8-9A0E-EA38057A8275}" srcOrd="0" destOrd="0" parTransId="{24815B84-AFDF-4351-849F-7FA8BE108568}" sibTransId="{B10E7571-2788-4BEC-8BBC-C4965BEEA6D6}"/>
    <dgm:cxn modelId="{F8D79ABC-F9FF-48AE-8351-6D5E38894DF8}" srcId="{FD1B0752-E203-4525-9139-C51833819BC9}" destId="{0A7FEED9-B25C-482C-9C09-F4EAA8D5AAF5}" srcOrd="1" destOrd="0" parTransId="{96ECE415-3136-48A9-A2EB-6A5E7A37F259}" sibTransId="{DB6A6853-46A2-47B0-9218-012A874A1BBC}"/>
    <dgm:cxn modelId="{011DA638-DD9E-4E98-9971-648A42E9AAB4}" srcId="{E568556E-6D59-477B-957C-7219D23F99C0}" destId="{FD1B0752-E203-4525-9139-C51833819BC9}" srcOrd="2" destOrd="0" parTransId="{FEBA806E-BC99-4342-ADB2-83C6F154945D}" sibTransId="{0007C603-2185-4D2F-89A5-BEA79ACCF8F2}"/>
    <dgm:cxn modelId="{3F6DA40F-4267-4AE0-8AC9-6D67724ABB55}" type="presOf" srcId="{2F531446-88F9-4108-9BD5-BD6005DF1C9B}" destId="{5242E822-F5C2-427F-A1E0-4B44F460D99A}" srcOrd="0" destOrd="0" presId="urn:microsoft.com/office/officeart/2005/8/layout/chevron2"/>
    <dgm:cxn modelId="{05C97378-BF39-4BB5-814F-B03CB0397205}" srcId="{E568556E-6D59-477B-957C-7219D23F99C0}" destId="{2F531446-88F9-4108-9BD5-BD6005DF1C9B}" srcOrd="1" destOrd="0" parTransId="{C9288D5E-A92F-4245-9018-CF38089A41A4}" sibTransId="{4C38AAD1-B9D8-49D0-8839-19D178A1BF96}"/>
    <dgm:cxn modelId="{1A11CC29-4C12-4C92-BCD5-8A443B63A1DA}" srcId="{2F531446-88F9-4108-9BD5-BD6005DF1C9B}" destId="{572759EC-00B9-47BF-B19E-73F25C832A46}" srcOrd="0" destOrd="0" parTransId="{EC281B5E-C5CF-4E36-9D02-0A2C6AE898B5}" sibTransId="{D8A7D2C5-B648-49D6-9EA3-979A95B7E29E}"/>
    <dgm:cxn modelId="{F9340830-B440-4B51-BEB4-AD57ED79920E}" type="presOf" srcId="{7E9B2C00-3FB5-4240-9FB3-A169E480F99F}" destId="{B7D68C38-5A02-4DC8-BCB2-294982699D8E}" srcOrd="0" destOrd="1" presId="urn:microsoft.com/office/officeart/2005/8/layout/chevron2"/>
    <dgm:cxn modelId="{303F45C8-B0FA-4397-82E6-316C5EDCA344}" srcId="{2F531446-88F9-4108-9BD5-BD6005DF1C9B}" destId="{7E9B2C00-3FB5-4240-9FB3-A169E480F99F}" srcOrd="1" destOrd="0" parTransId="{DBEC181A-9D09-4EC6-8000-15560A6EA707}" sibTransId="{CC5EBB9E-7522-467C-86AF-31CFBCB4A2EF}"/>
    <dgm:cxn modelId="{E9440B7F-19B5-4FED-81DF-2E2FC245B1A8}" type="presOf" srcId="{790840EC-6F50-46F8-9A0E-EA38057A8275}" destId="{055E802D-621B-44A2-9642-4D49F91AD7CF}" srcOrd="0" destOrd="0" presId="urn:microsoft.com/office/officeart/2005/8/layout/chevron2"/>
    <dgm:cxn modelId="{A978126E-C51B-4843-9986-60864015DEFE}" type="presOf" srcId="{FD1B0752-E203-4525-9139-C51833819BC9}" destId="{9DAFAECC-4BEE-477B-B0D8-6F559868C1B6}" srcOrd="0" destOrd="0" presId="urn:microsoft.com/office/officeart/2005/8/layout/chevron2"/>
    <dgm:cxn modelId="{44A86F75-05F5-4287-96F4-8F58C067BB77}" srcId="{FD1B0752-E203-4525-9139-C51833819BC9}" destId="{E9E8CC99-A15A-4F4D-A411-B3595CEFA522}" srcOrd="0" destOrd="0" parTransId="{367E3DC5-66AB-4B97-BD45-CF3526882034}" sibTransId="{0461CE0D-C826-4970-B0BD-4E9E799EC459}"/>
    <dgm:cxn modelId="{7CC2BC68-09AB-4D61-A51F-7A581118A8A6}" type="presOf" srcId="{0A7FEED9-B25C-482C-9C09-F4EAA8D5AAF5}" destId="{C15E25BC-9DFF-468A-9A07-8497466ED54F}" srcOrd="0" destOrd="1" presId="urn:microsoft.com/office/officeart/2005/8/layout/chevron2"/>
    <dgm:cxn modelId="{55692542-4ACC-46EC-87F6-4B93F67DF942}" type="presOf" srcId="{E568556E-6D59-477B-957C-7219D23F99C0}" destId="{2DED7178-EB21-47A3-87B1-78B70AA6C0DA}" srcOrd="0" destOrd="0" presId="urn:microsoft.com/office/officeart/2005/8/layout/chevron2"/>
    <dgm:cxn modelId="{6FA4F0E7-CF47-4030-9219-6CAB15BE0302}" type="presOf" srcId="{E9E8CC99-A15A-4F4D-A411-B3595CEFA522}" destId="{C15E25BC-9DFF-468A-9A07-8497466ED54F}" srcOrd="0" destOrd="0" presId="urn:microsoft.com/office/officeart/2005/8/layout/chevron2"/>
    <dgm:cxn modelId="{F4281A76-E1C5-4250-B1DD-8FBBF1132D30}" srcId="{2F531446-88F9-4108-9BD5-BD6005DF1C9B}" destId="{CD5CF042-CD06-4C59-AEAC-391194EC13A1}" srcOrd="2" destOrd="0" parTransId="{382E0ED7-27FA-43B4-A409-14DEBF195967}" sibTransId="{5E428F69-7EB5-439A-A00F-20EB3F09D4DB}"/>
    <dgm:cxn modelId="{3363EC5B-C943-4142-9297-F50F8136A855}" srcId="{790840EC-6F50-46F8-9A0E-EA38057A8275}" destId="{7A88CBE6-0BC3-447A-A21D-8DB725A61EA5}" srcOrd="0" destOrd="0" parTransId="{0A50C945-BB1F-4605-8F6C-F7D600EFBD15}" sibTransId="{35F9EBC6-0257-4AD2-BE89-BD93E3D8F2D6}"/>
    <dgm:cxn modelId="{343DB1B2-B83A-4B6B-81CE-165222F8A3D8}" type="presOf" srcId="{7A88CBE6-0BC3-447A-A21D-8DB725A61EA5}" destId="{E0E39799-6934-4835-AAAF-19CE86BF547B}" srcOrd="0" destOrd="0" presId="urn:microsoft.com/office/officeart/2005/8/layout/chevron2"/>
    <dgm:cxn modelId="{8A06FBF5-5F03-4BCF-AF1C-25EA89502E2D}" type="presOf" srcId="{572759EC-00B9-47BF-B19E-73F25C832A46}" destId="{B7D68C38-5A02-4DC8-BCB2-294982699D8E}" srcOrd="0" destOrd="0" presId="urn:microsoft.com/office/officeart/2005/8/layout/chevron2"/>
    <dgm:cxn modelId="{2B804343-F321-41AB-87DB-B6F7BCE72B29}" type="presParOf" srcId="{2DED7178-EB21-47A3-87B1-78B70AA6C0DA}" destId="{D344FEA6-9351-4829-B714-8301A702085F}" srcOrd="0" destOrd="0" presId="urn:microsoft.com/office/officeart/2005/8/layout/chevron2"/>
    <dgm:cxn modelId="{C2B9596E-A2C5-4B5A-9235-64D169A388F0}" type="presParOf" srcId="{D344FEA6-9351-4829-B714-8301A702085F}" destId="{055E802D-621B-44A2-9642-4D49F91AD7CF}" srcOrd="0" destOrd="0" presId="urn:microsoft.com/office/officeart/2005/8/layout/chevron2"/>
    <dgm:cxn modelId="{5EED1E00-7A84-4888-9254-40C0EFD20D2B}" type="presParOf" srcId="{D344FEA6-9351-4829-B714-8301A702085F}" destId="{E0E39799-6934-4835-AAAF-19CE86BF547B}" srcOrd="1" destOrd="0" presId="urn:microsoft.com/office/officeart/2005/8/layout/chevron2"/>
    <dgm:cxn modelId="{5B1251BC-0691-4165-9A30-07C787FF09A4}" type="presParOf" srcId="{2DED7178-EB21-47A3-87B1-78B70AA6C0DA}" destId="{EA3A4981-EA6E-44D4-A022-72D169C64FB4}" srcOrd="1" destOrd="0" presId="urn:microsoft.com/office/officeart/2005/8/layout/chevron2"/>
    <dgm:cxn modelId="{3DA7C3C4-335C-4F58-99BE-027B6B47D29B}" type="presParOf" srcId="{2DED7178-EB21-47A3-87B1-78B70AA6C0DA}" destId="{77EF1110-B4ED-447A-8D96-A2BEA35EF83E}" srcOrd="2" destOrd="0" presId="urn:microsoft.com/office/officeart/2005/8/layout/chevron2"/>
    <dgm:cxn modelId="{09534BAC-473D-44BF-A0C7-96305D1FF561}" type="presParOf" srcId="{77EF1110-B4ED-447A-8D96-A2BEA35EF83E}" destId="{5242E822-F5C2-427F-A1E0-4B44F460D99A}" srcOrd="0" destOrd="0" presId="urn:microsoft.com/office/officeart/2005/8/layout/chevron2"/>
    <dgm:cxn modelId="{80B67F3D-BB75-46BE-A9B6-1473ACA7D505}" type="presParOf" srcId="{77EF1110-B4ED-447A-8D96-A2BEA35EF83E}" destId="{B7D68C38-5A02-4DC8-BCB2-294982699D8E}" srcOrd="1" destOrd="0" presId="urn:microsoft.com/office/officeart/2005/8/layout/chevron2"/>
    <dgm:cxn modelId="{40FEC296-61AD-4F8F-A295-8B1C60EDD1DD}" type="presParOf" srcId="{2DED7178-EB21-47A3-87B1-78B70AA6C0DA}" destId="{AFD6F0D5-1DB9-4A47-9D26-7298DCBAD3A7}" srcOrd="3" destOrd="0" presId="urn:microsoft.com/office/officeart/2005/8/layout/chevron2"/>
    <dgm:cxn modelId="{0E785354-2F3D-49F3-8675-59ADCE0A027D}" type="presParOf" srcId="{2DED7178-EB21-47A3-87B1-78B70AA6C0DA}" destId="{5AF84725-68C9-43F7-AAC7-F23CD8F7234F}" srcOrd="4" destOrd="0" presId="urn:microsoft.com/office/officeart/2005/8/layout/chevron2"/>
    <dgm:cxn modelId="{1E743FF4-A37A-45D7-AB87-91753506B299}" type="presParOf" srcId="{5AF84725-68C9-43F7-AAC7-F23CD8F7234F}" destId="{9DAFAECC-4BEE-477B-B0D8-6F559868C1B6}" srcOrd="0" destOrd="0" presId="urn:microsoft.com/office/officeart/2005/8/layout/chevron2"/>
    <dgm:cxn modelId="{125C3B04-7393-4DDF-BFEF-C9A856731117}" type="presParOf" srcId="{5AF84725-68C9-43F7-AAC7-F23CD8F7234F}" destId="{C15E25BC-9DFF-468A-9A07-8497466ED54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E803F1B-C8F0-450C-B5D2-0B951C4FA504}" type="doc">
      <dgm:prSet loTypeId="urn:microsoft.com/office/officeart/2005/8/layout/hList9" loCatId="list" qsTypeId="urn:microsoft.com/office/officeart/2005/8/quickstyle/simple1" qsCatId="simple" csTypeId="urn:microsoft.com/office/officeart/2005/8/colors/colorful2" csCatId="colorful" phldr="1"/>
      <dgm:spPr/>
      <dgm:t>
        <a:bodyPr/>
        <a:lstStyle/>
        <a:p>
          <a:endParaRPr lang="es-CO"/>
        </a:p>
      </dgm:t>
    </dgm:pt>
    <dgm:pt modelId="{97430291-E461-485C-A4D9-1D49B810E39A}">
      <dgm:prSet phldrT="[Texto]" custT="1"/>
      <dgm:spPr/>
      <dgm:t>
        <a:bodyPr/>
        <a:lstStyle/>
        <a:p>
          <a:r>
            <a:rPr lang="es-EC" sz="1200" dirty="0" err="1" smtClean="0">
              <a:latin typeface="+mj-lt"/>
            </a:rPr>
            <a:t>Radiometro</a:t>
          </a:r>
          <a:endParaRPr lang="es-CO" sz="1200" dirty="0">
            <a:latin typeface="+mj-lt"/>
          </a:endParaRPr>
        </a:p>
      </dgm:t>
    </dgm:pt>
    <dgm:pt modelId="{5ACCAEF1-F051-43B8-8169-5067B6FB053D}" type="parTrans" cxnId="{93B62923-E6D8-48DC-9FC6-4665704113CC}">
      <dgm:prSet/>
      <dgm:spPr/>
      <dgm:t>
        <a:bodyPr/>
        <a:lstStyle/>
        <a:p>
          <a:endParaRPr lang="es-CO"/>
        </a:p>
      </dgm:t>
    </dgm:pt>
    <dgm:pt modelId="{1CA10A13-7CF3-49D1-8DF7-3A9BB11A770F}" type="sibTrans" cxnId="{93B62923-E6D8-48DC-9FC6-4665704113CC}">
      <dgm:prSet/>
      <dgm:spPr/>
      <dgm:t>
        <a:bodyPr/>
        <a:lstStyle/>
        <a:p>
          <a:endParaRPr lang="es-CO"/>
        </a:p>
      </dgm:t>
    </dgm:pt>
    <dgm:pt modelId="{2ED3BDDD-F323-47D2-9F10-B6673147FBBC}">
      <dgm:prSet phldrT="[Texto]" custT="1"/>
      <dgm:spPr/>
      <dgm:t>
        <a:bodyPr/>
        <a:lstStyle/>
        <a:p>
          <a:pPr algn="ctr"/>
          <a:r>
            <a:rPr lang="es-CO" sz="1600" dirty="0" smtClean="0">
              <a:latin typeface="+mj-lt"/>
              <a:cs typeface="Times New Roman" panose="02020603050405020304" pitchFamily="18" charset="0"/>
            </a:rPr>
            <a:t>Respuesta Espectral</a:t>
          </a:r>
          <a:endParaRPr lang="es-CO" sz="1600" dirty="0">
            <a:latin typeface="+mj-lt"/>
            <a:cs typeface="Times New Roman" panose="02020603050405020304" pitchFamily="18" charset="0"/>
          </a:endParaRPr>
        </a:p>
      </dgm:t>
    </dgm:pt>
    <dgm:pt modelId="{DFF173E7-B9CA-460E-9328-1B1343F0002C}" type="parTrans" cxnId="{FAC24B64-D987-4B81-8265-4734DB649662}">
      <dgm:prSet/>
      <dgm:spPr/>
      <dgm:t>
        <a:bodyPr/>
        <a:lstStyle/>
        <a:p>
          <a:endParaRPr lang="es-CO"/>
        </a:p>
      </dgm:t>
    </dgm:pt>
    <dgm:pt modelId="{EF0C2A1F-6F91-4173-8504-57422765D621}" type="sibTrans" cxnId="{FAC24B64-D987-4B81-8265-4734DB649662}">
      <dgm:prSet/>
      <dgm:spPr/>
      <dgm:t>
        <a:bodyPr/>
        <a:lstStyle/>
        <a:p>
          <a:endParaRPr lang="es-CO"/>
        </a:p>
      </dgm:t>
    </dgm:pt>
    <dgm:pt modelId="{F6164DEC-6EFB-4D8F-A34D-4AB64F78A08C}">
      <dgm:prSet phldrT="[Texto]" custT="1"/>
      <dgm:spPr/>
      <dgm:t>
        <a:bodyPr/>
        <a:lstStyle/>
        <a:p>
          <a:pPr algn="ctr"/>
          <a:r>
            <a:rPr lang="es-CO" sz="1600" b="0" dirty="0" smtClean="0">
              <a:latin typeface="+mj-lt"/>
              <a:cs typeface="Times New Roman" panose="02020603050405020304" pitchFamily="18" charset="0"/>
            </a:rPr>
            <a:t>Índice de vegetación de diferencia normalizada (NDVI)</a:t>
          </a:r>
        </a:p>
      </dgm:t>
    </dgm:pt>
    <dgm:pt modelId="{4E5E99A0-EFB1-475E-B5C0-97831ABBA841}" type="parTrans" cxnId="{592B37A4-9796-47F2-8395-7BF26B39E44E}">
      <dgm:prSet/>
      <dgm:spPr/>
      <dgm:t>
        <a:bodyPr/>
        <a:lstStyle/>
        <a:p>
          <a:endParaRPr lang="es-CO"/>
        </a:p>
      </dgm:t>
    </dgm:pt>
    <dgm:pt modelId="{AE0BB5F0-D94F-4F53-A4E2-86D94E56E397}" type="sibTrans" cxnId="{592B37A4-9796-47F2-8395-7BF26B39E44E}">
      <dgm:prSet/>
      <dgm:spPr/>
      <dgm:t>
        <a:bodyPr/>
        <a:lstStyle/>
        <a:p>
          <a:endParaRPr lang="es-CO"/>
        </a:p>
      </dgm:t>
    </dgm:pt>
    <dgm:pt modelId="{192214E3-4335-4452-BDCC-F822D66CD35D}">
      <dgm:prSet phldrT="[Texto]" custT="1"/>
      <dgm:spPr/>
      <dgm:t>
        <a:bodyPr/>
        <a:lstStyle/>
        <a:p>
          <a:r>
            <a:rPr lang="es-EC" sz="1200" dirty="0" err="1" smtClean="0">
              <a:latin typeface="+mj-lt"/>
            </a:rPr>
            <a:t>Ceptometro</a:t>
          </a:r>
          <a:endParaRPr lang="es-CO" sz="1200" dirty="0">
            <a:latin typeface="+mj-lt"/>
          </a:endParaRPr>
        </a:p>
      </dgm:t>
    </dgm:pt>
    <dgm:pt modelId="{34E8368F-D5FD-42D8-8E1F-29F80D4B6CEC}" type="parTrans" cxnId="{327C8153-0996-4B06-A9A9-A1904C2E83F4}">
      <dgm:prSet/>
      <dgm:spPr/>
      <dgm:t>
        <a:bodyPr/>
        <a:lstStyle/>
        <a:p>
          <a:endParaRPr lang="es-CO"/>
        </a:p>
      </dgm:t>
    </dgm:pt>
    <dgm:pt modelId="{DBD79ECC-2AB5-40EE-9433-99ADC9F5F714}" type="sibTrans" cxnId="{327C8153-0996-4B06-A9A9-A1904C2E83F4}">
      <dgm:prSet/>
      <dgm:spPr/>
      <dgm:t>
        <a:bodyPr/>
        <a:lstStyle/>
        <a:p>
          <a:endParaRPr lang="es-CO"/>
        </a:p>
      </dgm:t>
    </dgm:pt>
    <dgm:pt modelId="{0D49575C-3CE3-4401-978B-4F084242B1DC}">
      <dgm:prSet phldrT="[Texto]" custT="1"/>
      <dgm:spPr/>
      <dgm:t>
        <a:bodyPr/>
        <a:lstStyle/>
        <a:p>
          <a:pPr algn="ctr"/>
          <a:r>
            <a:rPr lang="es-CO" sz="1600" dirty="0" smtClean="0">
              <a:latin typeface="+mj-lt"/>
              <a:cs typeface="Times New Roman" panose="02020603050405020304" pitchFamily="18" charset="0"/>
            </a:rPr>
            <a:t>Radiación fotosintéticamente activa (PAR) </a:t>
          </a:r>
          <a:endParaRPr lang="es-CO" sz="1600" dirty="0">
            <a:latin typeface="+mj-lt"/>
            <a:cs typeface="Times New Roman" panose="02020603050405020304" pitchFamily="18" charset="0"/>
          </a:endParaRPr>
        </a:p>
      </dgm:t>
    </dgm:pt>
    <dgm:pt modelId="{60F766A2-6343-4389-BBCC-2A50BED11A17}" type="parTrans" cxnId="{10125025-9288-4FA6-BBCC-6352EFA5A936}">
      <dgm:prSet/>
      <dgm:spPr/>
      <dgm:t>
        <a:bodyPr/>
        <a:lstStyle/>
        <a:p>
          <a:endParaRPr lang="es-CO"/>
        </a:p>
      </dgm:t>
    </dgm:pt>
    <dgm:pt modelId="{E30662A2-9E57-45BA-B95A-27D93AE721D1}" type="sibTrans" cxnId="{10125025-9288-4FA6-BBCC-6352EFA5A936}">
      <dgm:prSet/>
      <dgm:spPr/>
      <dgm:t>
        <a:bodyPr/>
        <a:lstStyle/>
        <a:p>
          <a:endParaRPr lang="es-CO"/>
        </a:p>
      </dgm:t>
    </dgm:pt>
    <dgm:pt modelId="{14D3CB93-D286-4AD1-933E-F855EC85C0E7}">
      <dgm:prSet phldrT="[Texto]" custT="1"/>
      <dgm:spPr/>
      <dgm:t>
        <a:bodyPr/>
        <a:lstStyle/>
        <a:p>
          <a:r>
            <a:rPr lang="es-CO" sz="1600" b="0" dirty="0" smtClean="0">
              <a:latin typeface="+mj-lt"/>
              <a:cs typeface="Times New Roman" panose="02020603050405020304" pitchFamily="18" charset="0"/>
            </a:rPr>
            <a:t>Índice de área foliar (LAI)</a:t>
          </a:r>
          <a:endParaRPr lang="es-CO" sz="1600" b="0" dirty="0">
            <a:latin typeface="+mj-lt"/>
            <a:cs typeface="Times New Roman" panose="02020603050405020304" pitchFamily="18" charset="0"/>
          </a:endParaRPr>
        </a:p>
      </dgm:t>
    </dgm:pt>
    <dgm:pt modelId="{14BAFB71-FB29-4691-A1F0-D6C6CF122496}" type="parTrans" cxnId="{8FB55AC2-C63D-4507-9654-FB017509D55F}">
      <dgm:prSet/>
      <dgm:spPr/>
      <dgm:t>
        <a:bodyPr/>
        <a:lstStyle/>
        <a:p>
          <a:endParaRPr lang="es-CO"/>
        </a:p>
      </dgm:t>
    </dgm:pt>
    <dgm:pt modelId="{5DD4EBFB-E017-4C40-9A62-5FC71BFF36B5}" type="sibTrans" cxnId="{8FB55AC2-C63D-4507-9654-FB017509D55F}">
      <dgm:prSet/>
      <dgm:spPr/>
      <dgm:t>
        <a:bodyPr/>
        <a:lstStyle/>
        <a:p>
          <a:endParaRPr lang="es-CO"/>
        </a:p>
      </dgm:t>
    </dgm:pt>
    <dgm:pt modelId="{727B14D1-75CD-4C22-A137-2AE16CB126EE}">
      <dgm:prSet custT="1"/>
      <dgm:spPr/>
      <dgm:t>
        <a:bodyPr/>
        <a:lstStyle/>
        <a:p>
          <a:r>
            <a:rPr lang="es-EC" sz="1100" dirty="0" smtClean="0">
              <a:latin typeface="+mj-lt"/>
              <a:cs typeface="Times New Roman" panose="02020603050405020304" pitchFamily="18" charset="0"/>
            </a:rPr>
            <a:t>Laboratorio </a:t>
          </a:r>
          <a:r>
            <a:rPr lang="es-EC" sz="1100" dirty="0" err="1" smtClean="0">
              <a:latin typeface="+mj-lt"/>
              <a:cs typeface="Times New Roman" panose="02020603050405020304" pitchFamily="18" charset="0"/>
            </a:rPr>
            <a:t>Grun</a:t>
          </a:r>
          <a:r>
            <a:rPr lang="es-EC" sz="1100" dirty="0" smtClean="0">
              <a:latin typeface="+mj-lt"/>
              <a:cs typeface="Times New Roman" panose="02020603050405020304" pitchFamily="18" charset="0"/>
            </a:rPr>
            <a:t> </a:t>
          </a:r>
          <a:r>
            <a:rPr lang="es-EC" sz="1100" dirty="0" err="1" smtClean="0">
              <a:latin typeface="+mj-lt"/>
              <a:cs typeface="Times New Roman" panose="02020603050405020304" pitchFamily="18" charset="0"/>
            </a:rPr>
            <a:t>tec</a:t>
          </a:r>
          <a:r>
            <a:rPr lang="es-EC" sz="1100" dirty="0" smtClean="0">
              <a:latin typeface="+mj-lt"/>
              <a:cs typeface="Times New Roman" panose="02020603050405020304" pitchFamily="18" charset="0"/>
            </a:rPr>
            <a:t> con acreditación N° OAE LE 2C 05-008</a:t>
          </a:r>
          <a:endParaRPr lang="es-CO" sz="1100" dirty="0">
            <a:latin typeface="+mj-lt"/>
          </a:endParaRPr>
        </a:p>
      </dgm:t>
    </dgm:pt>
    <dgm:pt modelId="{1ADF2301-E844-4CFF-ABF3-6EBA217245AC}" type="parTrans" cxnId="{BD93436E-8531-4809-8656-A574A974BA24}">
      <dgm:prSet/>
      <dgm:spPr/>
      <dgm:t>
        <a:bodyPr/>
        <a:lstStyle/>
        <a:p>
          <a:endParaRPr lang="es-CO"/>
        </a:p>
      </dgm:t>
    </dgm:pt>
    <dgm:pt modelId="{A5F096FB-E343-4AC8-BD97-0277733741BC}" type="sibTrans" cxnId="{BD93436E-8531-4809-8656-A574A974BA24}">
      <dgm:prSet/>
      <dgm:spPr/>
      <dgm:t>
        <a:bodyPr/>
        <a:lstStyle/>
        <a:p>
          <a:endParaRPr lang="es-CO"/>
        </a:p>
      </dgm:t>
    </dgm:pt>
    <dgm:pt modelId="{B7C4889A-988D-40C2-B3DA-31209A299320}">
      <dgm:prSet custT="1"/>
      <dgm:spPr/>
      <dgm:t>
        <a:bodyPr/>
        <a:lstStyle/>
        <a:p>
          <a:r>
            <a:rPr lang="es-EC" sz="1600" dirty="0" smtClean="0">
              <a:latin typeface="+mj-lt"/>
              <a:cs typeface="Times New Roman" panose="02020603050405020304" pitchFamily="18" charset="0"/>
            </a:rPr>
            <a:t>Níquel </a:t>
          </a:r>
        </a:p>
        <a:p>
          <a:r>
            <a:rPr lang="es-EC" sz="1600" dirty="0" smtClean="0">
              <a:latin typeface="+mj-lt"/>
              <a:cs typeface="Times New Roman" panose="02020603050405020304" pitchFamily="18" charset="0"/>
            </a:rPr>
            <a:t>Plomo </a:t>
          </a:r>
        </a:p>
        <a:p>
          <a:r>
            <a:rPr lang="es-EC" sz="1600" dirty="0" smtClean="0">
              <a:latin typeface="+mj-lt"/>
              <a:cs typeface="Times New Roman" panose="02020603050405020304" pitchFamily="18" charset="0"/>
            </a:rPr>
            <a:t>Cadmio </a:t>
          </a:r>
          <a:endParaRPr lang="es-CO" sz="1600" dirty="0">
            <a:latin typeface="+mj-lt"/>
            <a:cs typeface="Times New Roman" panose="02020603050405020304" pitchFamily="18" charset="0"/>
          </a:endParaRPr>
        </a:p>
      </dgm:t>
    </dgm:pt>
    <dgm:pt modelId="{6A4EF7F1-FDEA-4D84-997B-62AD8DD60AAA}" type="parTrans" cxnId="{6D623EDE-DC13-486C-B07A-09547360F3B9}">
      <dgm:prSet/>
      <dgm:spPr/>
      <dgm:t>
        <a:bodyPr/>
        <a:lstStyle/>
        <a:p>
          <a:endParaRPr lang="es-CO"/>
        </a:p>
      </dgm:t>
    </dgm:pt>
    <dgm:pt modelId="{B3CC83F6-1B67-4C8F-9675-B9CD46F5B417}" type="sibTrans" cxnId="{6D623EDE-DC13-486C-B07A-09547360F3B9}">
      <dgm:prSet/>
      <dgm:spPr/>
      <dgm:t>
        <a:bodyPr/>
        <a:lstStyle/>
        <a:p>
          <a:endParaRPr lang="es-CO"/>
        </a:p>
      </dgm:t>
    </dgm:pt>
    <dgm:pt modelId="{706C79F4-C930-4A39-A3EF-9EBE2B4B4939}">
      <dgm:prSet custT="1"/>
      <dgm:spPr/>
      <dgm:t>
        <a:bodyPr/>
        <a:lstStyle/>
        <a:p>
          <a:r>
            <a:rPr lang="es-CO" sz="1600" b="0" dirty="0" smtClean="0">
              <a:latin typeface="+mj-lt"/>
              <a:cs typeface="Times New Roman" panose="02020603050405020304" pitchFamily="18" charset="0"/>
            </a:rPr>
            <a:t>Contenido de clorofila (CCI)</a:t>
          </a:r>
          <a:endParaRPr lang="es-CO" sz="1600" b="0" dirty="0">
            <a:latin typeface="+mj-lt"/>
            <a:cs typeface="Times New Roman" panose="02020603050405020304" pitchFamily="18" charset="0"/>
          </a:endParaRPr>
        </a:p>
      </dgm:t>
    </dgm:pt>
    <dgm:pt modelId="{B96D270A-8B93-4669-BE6C-699ACE9DBFEB}" type="parTrans" cxnId="{F5813DA1-915C-4E62-9C22-A4D234A5A6C8}">
      <dgm:prSet/>
      <dgm:spPr/>
      <dgm:t>
        <a:bodyPr/>
        <a:lstStyle/>
        <a:p>
          <a:endParaRPr lang="es-CO"/>
        </a:p>
      </dgm:t>
    </dgm:pt>
    <dgm:pt modelId="{C87E050E-A052-40B5-9342-A00E870FA24D}" type="sibTrans" cxnId="{F5813DA1-915C-4E62-9C22-A4D234A5A6C8}">
      <dgm:prSet/>
      <dgm:spPr/>
      <dgm:t>
        <a:bodyPr/>
        <a:lstStyle/>
        <a:p>
          <a:endParaRPr lang="es-CO"/>
        </a:p>
      </dgm:t>
    </dgm:pt>
    <dgm:pt modelId="{7C1A4D95-43D7-4490-B007-B6E99E91DFA6}" type="pres">
      <dgm:prSet presAssocID="{2E803F1B-C8F0-450C-B5D2-0B951C4FA504}" presName="list" presStyleCnt="0">
        <dgm:presLayoutVars>
          <dgm:dir/>
          <dgm:animLvl val="lvl"/>
        </dgm:presLayoutVars>
      </dgm:prSet>
      <dgm:spPr/>
      <dgm:t>
        <a:bodyPr/>
        <a:lstStyle/>
        <a:p>
          <a:endParaRPr lang="es-CO"/>
        </a:p>
      </dgm:t>
    </dgm:pt>
    <dgm:pt modelId="{67A49DB5-57C1-4ECA-9AF7-1072D5C99FF9}" type="pres">
      <dgm:prSet presAssocID="{97430291-E461-485C-A4D9-1D49B810E39A}" presName="posSpace" presStyleCnt="0"/>
      <dgm:spPr/>
    </dgm:pt>
    <dgm:pt modelId="{998F6CDB-9190-43E3-B6F8-FD8913993252}" type="pres">
      <dgm:prSet presAssocID="{97430291-E461-485C-A4D9-1D49B810E39A}" presName="vertFlow" presStyleCnt="0"/>
      <dgm:spPr/>
    </dgm:pt>
    <dgm:pt modelId="{7E3D6410-5F41-4E63-863A-AF57423C13EA}" type="pres">
      <dgm:prSet presAssocID="{97430291-E461-485C-A4D9-1D49B810E39A}" presName="topSpace" presStyleCnt="0"/>
      <dgm:spPr/>
    </dgm:pt>
    <dgm:pt modelId="{0C6EB116-893B-402A-AEB3-6532FDC0A3AE}" type="pres">
      <dgm:prSet presAssocID="{97430291-E461-485C-A4D9-1D49B810E39A}" presName="firstComp" presStyleCnt="0"/>
      <dgm:spPr/>
    </dgm:pt>
    <dgm:pt modelId="{5E37DC4A-DF0F-4DEA-AB1B-278D9B24D88A}" type="pres">
      <dgm:prSet presAssocID="{97430291-E461-485C-A4D9-1D49B810E39A}" presName="firstChild" presStyleLbl="bgAccFollowNode1" presStyleIdx="0" presStyleCnt="6"/>
      <dgm:spPr/>
      <dgm:t>
        <a:bodyPr/>
        <a:lstStyle/>
        <a:p>
          <a:endParaRPr lang="es-CO"/>
        </a:p>
      </dgm:t>
    </dgm:pt>
    <dgm:pt modelId="{F7B0A11B-E78D-4377-A03C-5530B7A369A9}" type="pres">
      <dgm:prSet presAssocID="{97430291-E461-485C-A4D9-1D49B810E39A}" presName="firstChildTx" presStyleLbl="bgAccFollowNode1" presStyleIdx="0" presStyleCnt="6">
        <dgm:presLayoutVars>
          <dgm:bulletEnabled val="1"/>
        </dgm:presLayoutVars>
      </dgm:prSet>
      <dgm:spPr/>
      <dgm:t>
        <a:bodyPr/>
        <a:lstStyle/>
        <a:p>
          <a:endParaRPr lang="es-CO"/>
        </a:p>
      </dgm:t>
    </dgm:pt>
    <dgm:pt modelId="{2130FCA4-66B2-4FCC-8BA0-406CFEBA62E3}" type="pres">
      <dgm:prSet presAssocID="{F6164DEC-6EFB-4D8F-A34D-4AB64F78A08C}" presName="comp" presStyleCnt="0"/>
      <dgm:spPr/>
    </dgm:pt>
    <dgm:pt modelId="{CBA5FC5A-134D-405F-9A1E-86FB021CEB54}" type="pres">
      <dgm:prSet presAssocID="{F6164DEC-6EFB-4D8F-A34D-4AB64F78A08C}" presName="child" presStyleLbl="bgAccFollowNode1" presStyleIdx="1" presStyleCnt="6"/>
      <dgm:spPr/>
      <dgm:t>
        <a:bodyPr/>
        <a:lstStyle/>
        <a:p>
          <a:endParaRPr lang="es-CO"/>
        </a:p>
      </dgm:t>
    </dgm:pt>
    <dgm:pt modelId="{9B3985D8-CE4A-4CBB-B46E-5A729B6A81D1}" type="pres">
      <dgm:prSet presAssocID="{F6164DEC-6EFB-4D8F-A34D-4AB64F78A08C}" presName="childTx" presStyleLbl="bgAccFollowNode1" presStyleIdx="1" presStyleCnt="6">
        <dgm:presLayoutVars>
          <dgm:bulletEnabled val="1"/>
        </dgm:presLayoutVars>
      </dgm:prSet>
      <dgm:spPr/>
      <dgm:t>
        <a:bodyPr/>
        <a:lstStyle/>
        <a:p>
          <a:endParaRPr lang="es-CO"/>
        </a:p>
      </dgm:t>
    </dgm:pt>
    <dgm:pt modelId="{5090291C-BEE5-44D4-84A2-4FF5FA0DD0EF}" type="pres">
      <dgm:prSet presAssocID="{706C79F4-C930-4A39-A3EF-9EBE2B4B4939}" presName="comp" presStyleCnt="0"/>
      <dgm:spPr/>
    </dgm:pt>
    <dgm:pt modelId="{8306DEE5-2573-486F-A6FC-A033C9E4E804}" type="pres">
      <dgm:prSet presAssocID="{706C79F4-C930-4A39-A3EF-9EBE2B4B4939}" presName="child" presStyleLbl="bgAccFollowNode1" presStyleIdx="2" presStyleCnt="6"/>
      <dgm:spPr/>
      <dgm:t>
        <a:bodyPr/>
        <a:lstStyle/>
        <a:p>
          <a:endParaRPr lang="es-CO"/>
        </a:p>
      </dgm:t>
    </dgm:pt>
    <dgm:pt modelId="{3D31AAA7-1656-445A-81A0-1D6EC7861013}" type="pres">
      <dgm:prSet presAssocID="{706C79F4-C930-4A39-A3EF-9EBE2B4B4939}" presName="childTx" presStyleLbl="bgAccFollowNode1" presStyleIdx="2" presStyleCnt="6">
        <dgm:presLayoutVars>
          <dgm:bulletEnabled val="1"/>
        </dgm:presLayoutVars>
      </dgm:prSet>
      <dgm:spPr/>
      <dgm:t>
        <a:bodyPr/>
        <a:lstStyle/>
        <a:p>
          <a:endParaRPr lang="es-CO"/>
        </a:p>
      </dgm:t>
    </dgm:pt>
    <dgm:pt modelId="{2CB6FE22-E35F-44B1-9244-746997A1501A}" type="pres">
      <dgm:prSet presAssocID="{97430291-E461-485C-A4D9-1D49B810E39A}" presName="negSpace" presStyleCnt="0"/>
      <dgm:spPr/>
    </dgm:pt>
    <dgm:pt modelId="{3C2AE86D-E803-467A-B48E-BFB90192202B}" type="pres">
      <dgm:prSet presAssocID="{97430291-E461-485C-A4D9-1D49B810E39A}" presName="circle" presStyleLbl="node1" presStyleIdx="0" presStyleCnt="3"/>
      <dgm:spPr/>
      <dgm:t>
        <a:bodyPr/>
        <a:lstStyle/>
        <a:p>
          <a:endParaRPr lang="es-CO"/>
        </a:p>
      </dgm:t>
    </dgm:pt>
    <dgm:pt modelId="{E8F4C740-1174-4FFF-BFCB-F30D89AB9F7B}" type="pres">
      <dgm:prSet presAssocID="{1CA10A13-7CF3-49D1-8DF7-3A9BB11A770F}" presName="transSpace" presStyleCnt="0"/>
      <dgm:spPr/>
    </dgm:pt>
    <dgm:pt modelId="{D9C6B2C4-DFAB-4FC8-9A55-04A24FF03D2E}" type="pres">
      <dgm:prSet presAssocID="{727B14D1-75CD-4C22-A137-2AE16CB126EE}" presName="posSpace" presStyleCnt="0"/>
      <dgm:spPr/>
    </dgm:pt>
    <dgm:pt modelId="{830A1176-2119-4F75-8623-6989F2E1E5CE}" type="pres">
      <dgm:prSet presAssocID="{727B14D1-75CD-4C22-A137-2AE16CB126EE}" presName="vertFlow" presStyleCnt="0"/>
      <dgm:spPr/>
    </dgm:pt>
    <dgm:pt modelId="{2BBD0ED3-F5FC-4872-B9AA-9EAA1AA4F4C3}" type="pres">
      <dgm:prSet presAssocID="{727B14D1-75CD-4C22-A137-2AE16CB126EE}" presName="topSpace" presStyleCnt="0"/>
      <dgm:spPr/>
    </dgm:pt>
    <dgm:pt modelId="{41AAD8E2-E954-4708-8DC1-65A1815C321F}" type="pres">
      <dgm:prSet presAssocID="{727B14D1-75CD-4C22-A137-2AE16CB126EE}" presName="firstComp" presStyleCnt="0"/>
      <dgm:spPr/>
    </dgm:pt>
    <dgm:pt modelId="{65E0F6FB-A86F-4DA5-A99A-EA90E351ACE5}" type="pres">
      <dgm:prSet presAssocID="{727B14D1-75CD-4C22-A137-2AE16CB126EE}" presName="firstChild" presStyleLbl="bgAccFollowNode1" presStyleIdx="3" presStyleCnt="6"/>
      <dgm:spPr/>
      <dgm:t>
        <a:bodyPr/>
        <a:lstStyle/>
        <a:p>
          <a:endParaRPr lang="es-CO"/>
        </a:p>
      </dgm:t>
    </dgm:pt>
    <dgm:pt modelId="{3D890089-9BA5-463F-AEF3-240E51B45CF1}" type="pres">
      <dgm:prSet presAssocID="{727B14D1-75CD-4C22-A137-2AE16CB126EE}" presName="firstChildTx" presStyleLbl="bgAccFollowNode1" presStyleIdx="3" presStyleCnt="6">
        <dgm:presLayoutVars>
          <dgm:bulletEnabled val="1"/>
        </dgm:presLayoutVars>
      </dgm:prSet>
      <dgm:spPr/>
      <dgm:t>
        <a:bodyPr/>
        <a:lstStyle/>
        <a:p>
          <a:endParaRPr lang="es-CO"/>
        </a:p>
      </dgm:t>
    </dgm:pt>
    <dgm:pt modelId="{5243D805-F19E-4E04-9FBA-DC62E0CE004F}" type="pres">
      <dgm:prSet presAssocID="{727B14D1-75CD-4C22-A137-2AE16CB126EE}" presName="negSpace" presStyleCnt="0"/>
      <dgm:spPr/>
    </dgm:pt>
    <dgm:pt modelId="{FD28749E-D656-4A79-99CF-C2E2DBE251EB}" type="pres">
      <dgm:prSet presAssocID="{727B14D1-75CD-4C22-A137-2AE16CB126EE}" presName="circle" presStyleLbl="node1" presStyleIdx="1" presStyleCnt="3"/>
      <dgm:spPr/>
      <dgm:t>
        <a:bodyPr/>
        <a:lstStyle/>
        <a:p>
          <a:endParaRPr lang="es-CO"/>
        </a:p>
      </dgm:t>
    </dgm:pt>
    <dgm:pt modelId="{4DFC28C0-5036-4EA7-9A6D-71BCDCF8C356}" type="pres">
      <dgm:prSet presAssocID="{A5F096FB-E343-4AC8-BD97-0277733741BC}" presName="transSpace" presStyleCnt="0"/>
      <dgm:spPr/>
    </dgm:pt>
    <dgm:pt modelId="{018C94D6-38DF-4A5A-A6BC-D51CFEB49AD3}" type="pres">
      <dgm:prSet presAssocID="{192214E3-4335-4452-BDCC-F822D66CD35D}" presName="posSpace" presStyleCnt="0"/>
      <dgm:spPr/>
    </dgm:pt>
    <dgm:pt modelId="{6BCF5993-72D2-4B56-B4A6-9BB816D224D6}" type="pres">
      <dgm:prSet presAssocID="{192214E3-4335-4452-BDCC-F822D66CD35D}" presName="vertFlow" presStyleCnt="0"/>
      <dgm:spPr/>
    </dgm:pt>
    <dgm:pt modelId="{03D7BB4C-1C02-4FE6-B30B-E9D5DBE91AFE}" type="pres">
      <dgm:prSet presAssocID="{192214E3-4335-4452-BDCC-F822D66CD35D}" presName="topSpace" presStyleCnt="0"/>
      <dgm:spPr/>
    </dgm:pt>
    <dgm:pt modelId="{3FC89084-6B22-4F51-AEBB-54F84F3E1332}" type="pres">
      <dgm:prSet presAssocID="{192214E3-4335-4452-BDCC-F822D66CD35D}" presName="firstComp" presStyleCnt="0"/>
      <dgm:spPr/>
    </dgm:pt>
    <dgm:pt modelId="{73280D9F-B267-478B-9394-78CEC817E914}" type="pres">
      <dgm:prSet presAssocID="{192214E3-4335-4452-BDCC-F822D66CD35D}" presName="firstChild" presStyleLbl="bgAccFollowNode1" presStyleIdx="4" presStyleCnt="6"/>
      <dgm:spPr/>
      <dgm:t>
        <a:bodyPr/>
        <a:lstStyle/>
        <a:p>
          <a:endParaRPr lang="es-CO"/>
        </a:p>
      </dgm:t>
    </dgm:pt>
    <dgm:pt modelId="{323F591D-B560-4149-BCD0-FD7006A85EB5}" type="pres">
      <dgm:prSet presAssocID="{192214E3-4335-4452-BDCC-F822D66CD35D}" presName="firstChildTx" presStyleLbl="bgAccFollowNode1" presStyleIdx="4" presStyleCnt="6">
        <dgm:presLayoutVars>
          <dgm:bulletEnabled val="1"/>
        </dgm:presLayoutVars>
      </dgm:prSet>
      <dgm:spPr/>
      <dgm:t>
        <a:bodyPr/>
        <a:lstStyle/>
        <a:p>
          <a:endParaRPr lang="es-CO"/>
        </a:p>
      </dgm:t>
    </dgm:pt>
    <dgm:pt modelId="{9AF77E0E-202C-4784-8657-F173D2996B0B}" type="pres">
      <dgm:prSet presAssocID="{14D3CB93-D286-4AD1-933E-F855EC85C0E7}" presName="comp" presStyleCnt="0"/>
      <dgm:spPr/>
    </dgm:pt>
    <dgm:pt modelId="{47737058-2D2F-4663-9FBF-4B03183F9818}" type="pres">
      <dgm:prSet presAssocID="{14D3CB93-D286-4AD1-933E-F855EC85C0E7}" presName="child" presStyleLbl="bgAccFollowNode1" presStyleIdx="5" presStyleCnt="6"/>
      <dgm:spPr/>
      <dgm:t>
        <a:bodyPr/>
        <a:lstStyle/>
        <a:p>
          <a:endParaRPr lang="es-CO"/>
        </a:p>
      </dgm:t>
    </dgm:pt>
    <dgm:pt modelId="{D1549210-3C58-4341-9E09-FD5E7B1E85C0}" type="pres">
      <dgm:prSet presAssocID="{14D3CB93-D286-4AD1-933E-F855EC85C0E7}" presName="childTx" presStyleLbl="bgAccFollowNode1" presStyleIdx="5" presStyleCnt="6">
        <dgm:presLayoutVars>
          <dgm:bulletEnabled val="1"/>
        </dgm:presLayoutVars>
      </dgm:prSet>
      <dgm:spPr/>
      <dgm:t>
        <a:bodyPr/>
        <a:lstStyle/>
        <a:p>
          <a:endParaRPr lang="es-CO"/>
        </a:p>
      </dgm:t>
    </dgm:pt>
    <dgm:pt modelId="{31136091-B4AB-4890-A782-9862E590D181}" type="pres">
      <dgm:prSet presAssocID="{192214E3-4335-4452-BDCC-F822D66CD35D}" presName="negSpace" presStyleCnt="0"/>
      <dgm:spPr/>
    </dgm:pt>
    <dgm:pt modelId="{DFE80258-CAF5-45C4-A318-04E722AC4FC8}" type="pres">
      <dgm:prSet presAssocID="{192214E3-4335-4452-BDCC-F822D66CD35D}" presName="circle" presStyleLbl="node1" presStyleIdx="2" presStyleCnt="3" custLinFactNeighborX="-697" custLinFactNeighborY="-1382"/>
      <dgm:spPr/>
      <dgm:t>
        <a:bodyPr/>
        <a:lstStyle/>
        <a:p>
          <a:endParaRPr lang="es-CO"/>
        </a:p>
      </dgm:t>
    </dgm:pt>
  </dgm:ptLst>
  <dgm:cxnLst>
    <dgm:cxn modelId="{867C6405-1ECF-4EE9-9BA3-CAE02BFB2E1F}" type="presOf" srcId="{14D3CB93-D286-4AD1-933E-F855EC85C0E7}" destId="{47737058-2D2F-4663-9FBF-4B03183F9818}" srcOrd="0" destOrd="0" presId="urn:microsoft.com/office/officeart/2005/8/layout/hList9"/>
    <dgm:cxn modelId="{592B37A4-9796-47F2-8395-7BF26B39E44E}" srcId="{97430291-E461-485C-A4D9-1D49B810E39A}" destId="{F6164DEC-6EFB-4D8F-A34D-4AB64F78A08C}" srcOrd="1" destOrd="0" parTransId="{4E5E99A0-EFB1-475E-B5C0-97831ABBA841}" sibTransId="{AE0BB5F0-D94F-4F53-A4E2-86D94E56E397}"/>
    <dgm:cxn modelId="{76C491BF-E10D-4FA9-9EDC-608A8E3AD77B}" type="presOf" srcId="{706C79F4-C930-4A39-A3EF-9EBE2B4B4939}" destId="{3D31AAA7-1656-445A-81A0-1D6EC7861013}" srcOrd="1" destOrd="0" presId="urn:microsoft.com/office/officeart/2005/8/layout/hList9"/>
    <dgm:cxn modelId="{10125025-9288-4FA6-BBCC-6352EFA5A936}" srcId="{192214E3-4335-4452-BDCC-F822D66CD35D}" destId="{0D49575C-3CE3-4401-978B-4F084242B1DC}" srcOrd="0" destOrd="0" parTransId="{60F766A2-6343-4389-BBCC-2A50BED11A17}" sibTransId="{E30662A2-9E57-45BA-B95A-27D93AE721D1}"/>
    <dgm:cxn modelId="{E9499A90-13A8-43F9-BC23-C556A126E105}" type="presOf" srcId="{F6164DEC-6EFB-4D8F-A34D-4AB64F78A08C}" destId="{9B3985D8-CE4A-4CBB-B46E-5A729B6A81D1}" srcOrd="1" destOrd="0" presId="urn:microsoft.com/office/officeart/2005/8/layout/hList9"/>
    <dgm:cxn modelId="{C22CD87D-B4A9-42A9-8EC0-25FC9F493AB4}" type="presOf" srcId="{F6164DEC-6EFB-4D8F-A34D-4AB64F78A08C}" destId="{CBA5FC5A-134D-405F-9A1E-86FB021CEB54}" srcOrd="0" destOrd="0" presId="urn:microsoft.com/office/officeart/2005/8/layout/hList9"/>
    <dgm:cxn modelId="{6D623EDE-DC13-486C-B07A-09547360F3B9}" srcId="{727B14D1-75CD-4C22-A137-2AE16CB126EE}" destId="{B7C4889A-988D-40C2-B3DA-31209A299320}" srcOrd="0" destOrd="0" parTransId="{6A4EF7F1-FDEA-4D84-997B-62AD8DD60AAA}" sibTransId="{B3CC83F6-1B67-4C8F-9675-B9CD46F5B417}"/>
    <dgm:cxn modelId="{29F2B1AB-34D0-4DE0-991C-4F77FB037D96}" type="presOf" srcId="{0D49575C-3CE3-4401-978B-4F084242B1DC}" destId="{323F591D-B560-4149-BCD0-FD7006A85EB5}" srcOrd="1" destOrd="0" presId="urn:microsoft.com/office/officeart/2005/8/layout/hList9"/>
    <dgm:cxn modelId="{5348CE26-F70A-49F3-B293-7E5C8EA0F135}" type="presOf" srcId="{97430291-E461-485C-A4D9-1D49B810E39A}" destId="{3C2AE86D-E803-467A-B48E-BFB90192202B}" srcOrd="0" destOrd="0" presId="urn:microsoft.com/office/officeart/2005/8/layout/hList9"/>
    <dgm:cxn modelId="{18AD5B12-E4F9-4430-98AE-E4F2CBBA8FF4}" type="presOf" srcId="{727B14D1-75CD-4C22-A137-2AE16CB126EE}" destId="{FD28749E-D656-4A79-99CF-C2E2DBE251EB}" srcOrd="0" destOrd="0" presId="urn:microsoft.com/office/officeart/2005/8/layout/hList9"/>
    <dgm:cxn modelId="{0648DE06-5CEE-4BE6-86AD-8F57649FCB2A}" type="presOf" srcId="{0D49575C-3CE3-4401-978B-4F084242B1DC}" destId="{73280D9F-B267-478B-9394-78CEC817E914}" srcOrd="0" destOrd="0" presId="urn:microsoft.com/office/officeart/2005/8/layout/hList9"/>
    <dgm:cxn modelId="{14D5AD05-3AAC-40A6-813C-628C149ECD64}" type="presOf" srcId="{B7C4889A-988D-40C2-B3DA-31209A299320}" destId="{3D890089-9BA5-463F-AEF3-240E51B45CF1}" srcOrd="1" destOrd="0" presId="urn:microsoft.com/office/officeart/2005/8/layout/hList9"/>
    <dgm:cxn modelId="{FAC24B64-D987-4B81-8265-4734DB649662}" srcId="{97430291-E461-485C-A4D9-1D49B810E39A}" destId="{2ED3BDDD-F323-47D2-9F10-B6673147FBBC}" srcOrd="0" destOrd="0" parTransId="{DFF173E7-B9CA-460E-9328-1B1343F0002C}" sibTransId="{EF0C2A1F-6F91-4173-8504-57422765D621}"/>
    <dgm:cxn modelId="{0B83FEE1-1760-4E92-99FC-134018F2EE48}" type="presOf" srcId="{192214E3-4335-4452-BDCC-F822D66CD35D}" destId="{DFE80258-CAF5-45C4-A318-04E722AC4FC8}" srcOrd="0" destOrd="0" presId="urn:microsoft.com/office/officeart/2005/8/layout/hList9"/>
    <dgm:cxn modelId="{0DDBC854-3C61-4789-AA55-256AA8955350}" type="presOf" srcId="{B7C4889A-988D-40C2-B3DA-31209A299320}" destId="{65E0F6FB-A86F-4DA5-A99A-EA90E351ACE5}" srcOrd="0" destOrd="0" presId="urn:microsoft.com/office/officeart/2005/8/layout/hList9"/>
    <dgm:cxn modelId="{F5DD0814-6E0D-4C90-9B1A-A0AF885E1A91}" type="presOf" srcId="{2ED3BDDD-F323-47D2-9F10-B6673147FBBC}" destId="{F7B0A11B-E78D-4377-A03C-5530B7A369A9}" srcOrd="1" destOrd="0" presId="urn:microsoft.com/office/officeart/2005/8/layout/hList9"/>
    <dgm:cxn modelId="{BD93436E-8531-4809-8656-A574A974BA24}" srcId="{2E803F1B-C8F0-450C-B5D2-0B951C4FA504}" destId="{727B14D1-75CD-4C22-A137-2AE16CB126EE}" srcOrd="1" destOrd="0" parTransId="{1ADF2301-E844-4CFF-ABF3-6EBA217245AC}" sibTransId="{A5F096FB-E343-4AC8-BD97-0277733741BC}"/>
    <dgm:cxn modelId="{F5813DA1-915C-4E62-9C22-A4D234A5A6C8}" srcId="{97430291-E461-485C-A4D9-1D49B810E39A}" destId="{706C79F4-C930-4A39-A3EF-9EBE2B4B4939}" srcOrd="2" destOrd="0" parTransId="{B96D270A-8B93-4669-BE6C-699ACE9DBFEB}" sibTransId="{C87E050E-A052-40B5-9342-A00E870FA24D}"/>
    <dgm:cxn modelId="{327C8153-0996-4B06-A9A9-A1904C2E83F4}" srcId="{2E803F1B-C8F0-450C-B5D2-0B951C4FA504}" destId="{192214E3-4335-4452-BDCC-F822D66CD35D}" srcOrd="2" destOrd="0" parTransId="{34E8368F-D5FD-42D8-8E1F-29F80D4B6CEC}" sibTransId="{DBD79ECC-2AB5-40EE-9433-99ADC9F5F714}"/>
    <dgm:cxn modelId="{B0983048-A325-4E77-B463-D6714BE3F489}" type="presOf" srcId="{2E803F1B-C8F0-450C-B5D2-0B951C4FA504}" destId="{7C1A4D95-43D7-4490-B007-B6E99E91DFA6}" srcOrd="0" destOrd="0" presId="urn:microsoft.com/office/officeart/2005/8/layout/hList9"/>
    <dgm:cxn modelId="{8FB55AC2-C63D-4507-9654-FB017509D55F}" srcId="{192214E3-4335-4452-BDCC-F822D66CD35D}" destId="{14D3CB93-D286-4AD1-933E-F855EC85C0E7}" srcOrd="1" destOrd="0" parTransId="{14BAFB71-FB29-4691-A1F0-D6C6CF122496}" sibTransId="{5DD4EBFB-E017-4C40-9A62-5FC71BFF36B5}"/>
    <dgm:cxn modelId="{D32173DD-A9D3-4DF2-BCB7-519C5BD4EBC7}" type="presOf" srcId="{706C79F4-C930-4A39-A3EF-9EBE2B4B4939}" destId="{8306DEE5-2573-486F-A6FC-A033C9E4E804}" srcOrd="0" destOrd="0" presId="urn:microsoft.com/office/officeart/2005/8/layout/hList9"/>
    <dgm:cxn modelId="{8B77F855-B3B1-4681-8768-6BF6B4D247BD}" type="presOf" srcId="{14D3CB93-D286-4AD1-933E-F855EC85C0E7}" destId="{D1549210-3C58-4341-9E09-FD5E7B1E85C0}" srcOrd="1" destOrd="0" presId="urn:microsoft.com/office/officeart/2005/8/layout/hList9"/>
    <dgm:cxn modelId="{0B8AEF3B-10C3-42AD-B23D-F6010A266108}" type="presOf" srcId="{2ED3BDDD-F323-47D2-9F10-B6673147FBBC}" destId="{5E37DC4A-DF0F-4DEA-AB1B-278D9B24D88A}" srcOrd="0" destOrd="0" presId="urn:microsoft.com/office/officeart/2005/8/layout/hList9"/>
    <dgm:cxn modelId="{93B62923-E6D8-48DC-9FC6-4665704113CC}" srcId="{2E803F1B-C8F0-450C-B5D2-0B951C4FA504}" destId="{97430291-E461-485C-A4D9-1D49B810E39A}" srcOrd="0" destOrd="0" parTransId="{5ACCAEF1-F051-43B8-8169-5067B6FB053D}" sibTransId="{1CA10A13-7CF3-49D1-8DF7-3A9BB11A770F}"/>
    <dgm:cxn modelId="{0BB29B38-919F-47B7-89D1-4178CA748466}" type="presParOf" srcId="{7C1A4D95-43D7-4490-B007-B6E99E91DFA6}" destId="{67A49DB5-57C1-4ECA-9AF7-1072D5C99FF9}" srcOrd="0" destOrd="0" presId="urn:microsoft.com/office/officeart/2005/8/layout/hList9"/>
    <dgm:cxn modelId="{9C51A081-8071-41C8-91F9-95C85F263BB8}" type="presParOf" srcId="{7C1A4D95-43D7-4490-B007-B6E99E91DFA6}" destId="{998F6CDB-9190-43E3-B6F8-FD8913993252}" srcOrd="1" destOrd="0" presId="urn:microsoft.com/office/officeart/2005/8/layout/hList9"/>
    <dgm:cxn modelId="{C784358F-D069-4B05-A930-4007F427604A}" type="presParOf" srcId="{998F6CDB-9190-43E3-B6F8-FD8913993252}" destId="{7E3D6410-5F41-4E63-863A-AF57423C13EA}" srcOrd="0" destOrd="0" presId="urn:microsoft.com/office/officeart/2005/8/layout/hList9"/>
    <dgm:cxn modelId="{DEC86F4C-8BEB-4B32-BD2C-56DAA920311D}" type="presParOf" srcId="{998F6CDB-9190-43E3-B6F8-FD8913993252}" destId="{0C6EB116-893B-402A-AEB3-6532FDC0A3AE}" srcOrd="1" destOrd="0" presId="urn:microsoft.com/office/officeart/2005/8/layout/hList9"/>
    <dgm:cxn modelId="{105DF252-32A3-4BD8-8AA6-FB4FA442D600}" type="presParOf" srcId="{0C6EB116-893B-402A-AEB3-6532FDC0A3AE}" destId="{5E37DC4A-DF0F-4DEA-AB1B-278D9B24D88A}" srcOrd="0" destOrd="0" presId="urn:microsoft.com/office/officeart/2005/8/layout/hList9"/>
    <dgm:cxn modelId="{F52C3E34-AC6F-4238-A049-58002F614AC0}" type="presParOf" srcId="{0C6EB116-893B-402A-AEB3-6532FDC0A3AE}" destId="{F7B0A11B-E78D-4377-A03C-5530B7A369A9}" srcOrd="1" destOrd="0" presId="urn:microsoft.com/office/officeart/2005/8/layout/hList9"/>
    <dgm:cxn modelId="{FCD94C83-4191-4CA8-89D0-1C3A5328121C}" type="presParOf" srcId="{998F6CDB-9190-43E3-B6F8-FD8913993252}" destId="{2130FCA4-66B2-4FCC-8BA0-406CFEBA62E3}" srcOrd="2" destOrd="0" presId="urn:microsoft.com/office/officeart/2005/8/layout/hList9"/>
    <dgm:cxn modelId="{BECB2E69-799F-4FE0-AF64-1681ED5269A7}" type="presParOf" srcId="{2130FCA4-66B2-4FCC-8BA0-406CFEBA62E3}" destId="{CBA5FC5A-134D-405F-9A1E-86FB021CEB54}" srcOrd="0" destOrd="0" presId="urn:microsoft.com/office/officeart/2005/8/layout/hList9"/>
    <dgm:cxn modelId="{90451B52-6361-44C0-9B5F-66E5367D23A8}" type="presParOf" srcId="{2130FCA4-66B2-4FCC-8BA0-406CFEBA62E3}" destId="{9B3985D8-CE4A-4CBB-B46E-5A729B6A81D1}" srcOrd="1" destOrd="0" presId="urn:microsoft.com/office/officeart/2005/8/layout/hList9"/>
    <dgm:cxn modelId="{093DC7F4-0F0C-424F-B5BF-DB09B1B10FC3}" type="presParOf" srcId="{998F6CDB-9190-43E3-B6F8-FD8913993252}" destId="{5090291C-BEE5-44D4-84A2-4FF5FA0DD0EF}" srcOrd="3" destOrd="0" presId="urn:microsoft.com/office/officeart/2005/8/layout/hList9"/>
    <dgm:cxn modelId="{8E3C70C5-01F6-4D82-8403-7E33BA89C9A8}" type="presParOf" srcId="{5090291C-BEE5-44D4-84A2-4FF5FA0DD0EF}" destId="{8306DEE5-2573-486F-A6FC-A033C9E4E804}" srcOrd="0" destOrd="0" presId="urn:microsoft.com/office/officeart/2005/8/layout/hList9"/>
    <dgm:cxn modelId="{6DDAB5C0-559B-467D-A9D1-B3253A4F20CA}" type="presParOf" srcId="{5090291C-BEE5-44D4-84A2-4FF5FA0DD0EF}" destId="{3D31AAA7-1656-445A-81A0-1D6EC7861013}" srcOrd="1" destOrd="0" presId="urn:microsoft.com/office/officeart/2005/8/layout/hList9"/>
    <dgm:cxn modelId="{891463F4-1B00-4D88-A225-FFAAECB50001}" type="presParOf" srcId="{7C1A4D95-43D7-4490-B007-B6E99E91DFA6}" destId="{2CB6FE22-E35F-44B1-9244-746997A1501A}" srcOrd="2" destOrd="0" presId="urn:microsoft.com/office/officeart/2005/8/layout/hList9"/>
    <dgm:cxn modelId="{75B1C01C-44FD-471F-8CF4-60D7784B0AB8}" type="presParOf" srcId="{7C1A4D95-43D7-4490-B007-B6E99E91DFA6}" destId="{3C2AE86D-E803-467A-B48E-BFB90192202B}" srcOrd="3" destOrd="0" presId="urn:microsoft.com/office/officeart/2005/8/layout/hList9"/>
    <dgm:cxn modelId="{BAE34190-16E7-4171-8F2F-4B0D6761FD17}" type="presParOf" srcId="{7C1A4D95-43D7-4490-B007-B6E99E91DFA6}" destId="{E8F4C740-1174-4FFF-BFCB-F30D89AB9F7B}" srcOrd="4" destOrd="0" presId="urn:microsoft.com/office/officeart/2005/8/layout/hList9"/>
    <dgm:cxn modelId="{14F8B9FF-C967-428A-89B5-CE5A9EB11BDF}" type="presParOf" srcId="{7C1A4D95-43D7-4490-B007-B6E99E91DFA6}" destId="{D9C6B2C4-DFAB-4FC8-9A55-04A24FF03D2E}" srcOrd="5" destOrd="0" presId="urn:microsoft.com/office/officeart/2005/8/layout/hList9"/>
    <dgm:cxn modelId="{CB33E77C-F248-4450-9054-1BEC4684532D}" type="presParOf" srcId="{7C1A4D95-43D7-4490-B007-B6E99E91DFA6}" destId="{830A1176-2119-4F75-8623-6989F2E1E5CE}" srcOrd="6" destOrd="0" presId="urn:microsoft.com/office/officeart/2005/8/layout/hList9"/>
    <dgm:cxn modelId="{93A0D385-01FC-418B-BF8A-2941A11AEED6}" type="presParOf" srcId="{830A1176-2119-4F75-8623-6989F2E1E5CE}" destId="{2BBD0ED3-F5FC-4872-B9AA-9EAA1AA4F4C3}" srcOrd="0" destOrd="0" presId="urn:microsoft.com/office/officeart/2005/8/layout/hList9"/>
    <dgm:cxn modelId="{A35C696F-E809-42BC-A9C1-93A721829273}" type="presParOf" srcId="{830A1176-2119-4F75-8623-6989F2E1E5CE}" destId="{41AAD8E2-E954-4708-8DC1-65A1815C321F}" srcOrd="1" destOrd="0" presId="urn:microsoft.com/office/officeart/2005/8/layout/hList9"/>
    <dgm:cxn modelId="{DC661F27-BBE0-49EE-8396-32042E9F432A}" type="presParOf" srcId="{41AAD8E2-E954-4708-8DC1-65A1815C321F}" destId="{65E0F6FB-A86F-4DA5-A99A-EA90E351ACE5}" srcOrd="0" destOrd="0" presId="urn:microsoft.com/office/officeart/2005/8/layout/hList9"/>
    <dgm:cxn modelId="{DBCE54DD-FD12-4AA1-8E00-6F789420BFA3}" type="presParOf" srcId="{41AAD8E2-E954-4708-8DC1-65A1815C321F}" destId="{3D890089-9BA5-463F-AEF3-240E51B45CF1}" srcOrd="1" destOrd="0" presId="urn:microsoft.com/office/officeart/2005/8/layout/hList9"/>
    <dgm:cxn modelId="{355A002B-8D51-4001-944D-D8297BA2D782}" type="presParOf" srcId="{7C1A4D95-43D7-4490-B007-B6E99E91DFA6}" destId="{5243D805-F19E-4E04-9FBA-DC62E0CE004F}" srcOrd="7" destOrd="0" presId="urn:microsoft.com/office/officeart/2005/8/layout/hList9"/>
    <dgm:cxn modelId="{0CA833CF-EEA1-4A5E-958A-9B4FD9916CB0}" type="presParOf" srcId="{7C1A4D95-43D7-4490-B007-B6E99E91DFA6}" destId="{FD28749E-D656-4A79-99CF-C2E2DBE251EB}" srcOrd="8" destOrd="0" presId="urn:microsoft.com/office/officeart/2005/8/layout/hList9"/>
    <dgm:cxn modelId="{1DBCBB64-C0CA-4039-AF90-6E26B605A056}" type="presParOf" srcId="{7C1A4D95-43D7-4490-B007-B6E99E91DFA6}" destId="{4DFC28C0-5036-4EA7-9A6D-71BCDCF8C356}" srcOrd="9" destOrd="0" presId="urn:microsoft.com/office/officeart/2005/8/layout/hList9"/>
    <dgm:cxn modelId="{741B690F-EF80-4F06-A34A-3E1D1808B0FB}" type="presParOf" srcId="{7C1A4D95-43D7-4490-B007-B6E99E91DFA6}" destId="{018C94D6-38DF-4A5A-A6BC-D51CFEB49AD3}" srcOrd="10" destOrd="0" presId="urn:microsoft.com/office/officeart/2005/8/layout/hList9"/>
    <dgm:cxn modelId="{0DB133E5-66EA-4ED1-9B99-BE68234121A1}" type="presParOf" srcId="{7C1A4D95-43D7-4490-B007-B6E99E91DFA6}" destId="{6BCF5993-72D2-4B56-B4A6-9BB816D224D6}" srcOrd="11" destOrd="0" presId="urn:microsoft.com/office/officeart/2005/8/layout/hList9"/>
    <dgm:cxn modelId="{0D8536A3-6847-4CBE-94B0-D9C1F8CD1289}" type="presParOf" srcId="{6BCF5993-72D2-4B56-B4A6-9BB816D224D6}" destId="{03D7BB4C-1C02-4FE6-B30B-E9D5DBE91AFE}" srcOrd="0" destOrd="0" presId="urn:microsoft.com/office/officeart/2005/8/layout/hList9"/>
    <dgm:cxn modelId="{3DE55F10-A111-4977-9739-6D5A4D6C8F8F}" type="presParOf" srcId="{6BCF5993-72D2-4B56-B4A6-9BB816D224D6}" destId="{3FC89084-6B22-4F51-AEBB-54F84F3E1332}" srcOrd="1" destOrd="0" presId="urn:microsoft.com/office/officeart/2005/8/layout/hList9"/>
    <dgm:cxn modelId="{79386610-056C-49CC-8A72-7AE467944D46}" type="presParOf" srcId="{3FC89084-6B22-4F51-AEBB-54F84F3E1332}" destId="{73280D9F-B267-478B-9394-78CEC817E914}" srcOrd="0" destOrd="0" presId="urn:microsoft.com/office/officeart/2005/8/layout/hList9"/>
    <dgm:cxn modelId="{94D38D6F-6203-41AA-B5D7-771BE694B5A3}" type="presParOf" srcId="{3FC89084-6B22-4F51-AEBB-54F84F3E1332}" destId="{323F591D-B560-4149-BCD0-FD7006A85EB5}" srcOrd="1" destOrd="0" presId="urn:microsoft.com/office/officeart/2005/8/layout/hList9"/>
    <dgm:cxn modelId="{CFE4440D-5D1D-4D3E-A8D8-BF230D89E78D}" type="presParOf" srcId="{6BCF5993-72D2-4B56-B4A6-9BB816D224D6}" destId="{9AF77E0E-202C-4784-8657-F173D2996B0B}" srcOrd="2" destOrd="0" presId="urn:microsoft.com/office/officeart/2005/8/layout/hList9"/>
    <dgm:cxn modelId="{B60C77F8-90BE-49E4-9BC4-1DB9B1B5A3D7}" type="presParOf" srcId="{9AF77E0E-202C-4784-8657-F173D2996B0B}" destId="{47737058-2D2F-4663-9FBF-4B03183F9818}" srcOrd="0" destOrd="0" presId="urn:microsoft.com/office/officeart/2005/8/layout/hList9"/>
    <dgm:cxn modelId="{1F1FE3F7-8340-49C7-9335-FED4953E9BB7}" type="presParOf" srcId="{9AF77E0E-202C-4784-8657-F173D2996B0B}" destId="{D1549210-3C58-4341-9E09-FD5E7B1E85C0}" srcOrd="1" destOrd="0" presId="urn:microsoft.com/office/officeart/2005/8/layout/hList9"/>
    <dgm:cxn modelId="{AB2FC30F-79E3-49A7-84B4-E52116FBDD3A}" type="presParOf" srcId="{7C1A4D95-43D7-4490-B007-B6E99E91DFA6}" destId="{31136091-B4AB-4890-A782-9862E590D181}" srcOrd="12" destOrd="0" presId="urn:microsoft.com/office/officeart/2005/8/layout/hList9"/>
    <dgm:cxn modelId="{4E6E8868-063B-4FB5-9A33-07B0CDD12B87}" type="presParOf" srcId="{7C1A4D95-43D7-4490-B007-B6E99E91DFA6}" destId="{DFE80258-CAF5-45C4-A318-04E722AC4FC8}" srcOrd="1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64EEE-2293-4C7F-94B8-8A6DC37FFE0C}">
      <dsp:nvSpPr>
        <dsp:cNvPr id="0" name=""/>
        <dsp:cNvSpPr/>
      </dsp:nvSpPr>
      <dsp:spPr>
        <a:xfrm>
          <a:off x="2274450" y="3561080"/>
          <a:ext cx="3283743"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53E579-E2F4-46B9-9291-132D04247A8F}">
      <dsp:nvSpPr>
        <dsp:cNvPr id="0" name=""/>
        <dsp:cNvSpPr/>
      </dsp:nvSpPr>
      <dsp:spPr>
        <a:xfrm>
          <a:off x="2274450" y="2750979"/>
          <a:ext cx="273367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5E11F8-9047-4240-B616-BF133F0BCA06}">
      <dsp:nvSpPr>
        <dsp:cNvPr id="0" name=""/>
        <dsp:cNvSpPr/>
      </dsp:nvSpPr>
      <dsp:spPr>
        <a:xfrm>
          <a:off x="2274450" y="1770856"/>
          <a:ext cx="273367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13E9AF-127F-4D44-88F0-F27059382FB7}">
      <dsp:nvSpPr>
        <dsp:cNvPr id="0" name=""/>
        <dsp:cNvSpPr/>
      </dsp:nvSpPr>
      <dsp:spPr>
        <a:xfrm>
          <a:off x="2274450" y="960755"/>
          <a:ext cx="3283743"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A85F40-9191-462A-B86B-2C3191EC34CA}">
      <dsp:nvSpPr>
        <dsp:cNvPr id="0" name=""/>
        <dsp:cNvSpPr/>
      </dsp:nvSpPr>
      <dsp:spPr>
        <a:xfrm>
          <a:off x="738525" y="650683"/>
          <a:ext cx="3333750" cy="3333750"/>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ED60B5-F22A-4315-BB8F-DDE6ADEFF19C}">
      <dsp:nvSpPr>
        <dsp:cNvPr id="0" name=""/>
        <dsp:cNvSpPr/>
      </dsp:nvSpPr>
      <dsp:spPr>
        <a:xfrm>
          <a:off x="1157639" y="1730849"/>
          <a:ext cx="2133600" cy="110013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1689100">
            <a:lnSpc>
              <a:spcPct val="90000"/>
            </a:lnSpc>
            <a:spcBef>
              <a:spcPct val="0"/>
            </a:spcBef>
            <a:spcAft>
              <a:spcPct val="35000"/>
            </a:spcAft>
          </a:pPr>
          <a:r>
            <a:rPr lang="es-CO" sz="3800" b="0" kern="1200" dirty="0" smtClean="0">
              <a:solidFill>
                <a:schemeClr val="bg1"/>
              </a:solidFill>
            </a:rPr>
            <a:t>Pasivo ambiental</a:t>
          </a:r>
          <a:r>
            <a:rPr lang="es-CO" sz="3800" b="0" kern="1200" dirty="0" smtClean="0">
              <a:solidFill>
                <a:schemeClr val="tx1"/>
              </a:solidFill>
            </a:rPr>
            <a:t> </a:t>
          </a:r>
          <a:endParaRPr lang="es-CO" sz="3800" b="0" kern="1200" dirty="0">
            <a:solidFill>
              <a:schemeClr val="tx1"/>
            </a:solidFill>
          </a:endParaRPr>
        </a:p>
      </dsp:txBody>
      <dsp:txXfrm>
        <a:off x="1157639" y="1730849"/>
        <a:ext cx="2133600" cy="1100137"/>
      </dsp:txXfrm>
    </dsp:sp>
    <dsp:sp modelId="{7698D6D9-D70D-499A-BAF4-A96D3E16E5D6}">
      <dsp:nvSpPr>
        <dsp:cNvPr id="0" name=""/>
        <dsp:cNvSpPr/>
      </dsp:nvSpPr>
      <dsp:spPr>
        <a:xfrm>
          <a:off x="5191482" y="594042"/>
          <a:ext cx="733425" cy="733425"/>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6E0D60-4DC2-41E2-820B-92167296C9C1}">
      <dsp:nvSpPr>
        <dsp:cNvPr id="0" name=""/>
        <dsp:cNvSpPr/>
      </dsp:nvSpPr>
      <dsp:spPr>
        <a:xfrm>
          <a:off x="5924907" y="594042"/>
          <a:ext cx="135016" cy="733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s-CO" sz="500" kern="1200" dirty="0"/>
        </a:p>
      </dsp:txBody>
      <dsp:txXfrm>
        <a:off x="5924907" y="594042"/>
        <a:ext cx="135016" cy="733425"/>
      </dsp:txXfrm>
    </dsp:sp>
    <dsp:sp modelId="{44CC49EE-6BB1-4811-BC01-39FBCD78CBD0}">
      <dsp:nvSpPr>
        <dsp:cNvPr id="0" name=""/>
        <dsp:cNvSpPr/>
      </dsp:nvSpPr>
      <dsp:spPr>
        <a:xfrm>
          <a:off x="4641413" y="1404144"/>
          <a:ext cx="733425" cy="733425"/>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B302B2-510A-46CD-96C2-FCDBE15F203E}">
      <dsp:nvSpPr>
        <dsp:cNvPr id="0" name=""/>
        <dsp:cNvSpPr/>
      </dsp:nvSpPr>
      <dsp:spPr>
        <a:xfrm>
          <a:off x="5374838" y="1404144"/>
          <a:ext cx="190023" cy="733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s-CO" sz="500" kern="1200" dirty="0"/>
        </a:p>
      </dsp:txBody>
      <dsp:txXfrm>
        <a:off x="5374838" y="1404144"/>
        <a:ext cx="190023" cy="733425"/>
      </dsp:txXfrm>
    </dsp:sp>
    <dsp:sp modelId="{31CBABD0-3A8A-4285-B16F-6E1577452AD2}">
      <dsp:nvSpPr>
        <dsp:cNvPr id="0" name=""/>
        <dsp:cNvSpPr/>
      </dsp:nvSpPr>
      <dsp:spPr>
        <a:xfrm>
          <a:off x="4641413" y="2384266"/>
          <a:ext cx="733425" cy="733425"/>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7E84C5-A811-4DF0-819F-A36980BC8830}">
      <dsp:nvSpPr>
        <dsp:cNvPr id="0" name=""/>
        <dsp:cNvSpPr/>
      </dsp:nvSpPr>
      <dsp:spPr>
        <a:xfrm>
          <a:off x="5374838" y="2384266"/>
          <a:ext cx="190023" cy="733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s-CO" sz="500" kern="1200" dirty="0"/>
        </a:p>
      </dsp:txBody>
      <dsp:txXfrm>
        <a:off x="5374838" y="2384266"/>
        <a:ext cx="190023" cy="733425"/>
      </dsp:txXfrm>
    </dsp:sp>
    <dsp:sp modelId="{D9AEE506-3BBD-43A0-B4F0-430CAEE0DA70}">
      <dsp:nvSpPr>
        <dsp:cNvPr id="0" name=""/>
        <dsp:cNvSpPr/>
      </dsp:nvSpPr>
      <dsp:spPr>
        <a:xfrm>
          <a:off x="5191482" y="3194368"/>
          <a:ext cx="733425" cy="733425"/>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8E025A-2048-4D4E-BE11-26A9744DD64F}">
      <dsp:nvSpPr>
        <dsp:cNvPr id="0" name=""/>
        <dsp:cNvSpPr/>
      </dsp:nvSpPr>
      <dsp:spPr>
        <a:xfrm>
          <a:off x="5924907" y="3194368"/>
          <a:ext cx="135016" cy="733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s-CO" sz="500" kern="1200" dirty="0"/>
        </a:p>
      </dsp:txBody>
      <dsp:txXfrm>
        <a:off x="5924907" y="3194368"/>
        <a:ext cx="135016" cy="733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D557A-90D5-432D-BF12-9A3F8383A044}">
      <dsp:nvSpPr>
        <dsp:cNvPr id="0" name=""/>
        <dsp:cNvSpPr/>
      </dsp:nvSpPr>
      <dsp:spPr>
        <a:xfrm>
          <a:off x="2739703" y="3657"/>
          <a:ext cx="1536706" cy="1243330"/>
        </a:xfrm>
        <a:prstGeom prst="donut">
          <a:avLst>
            <a:gd name="adj" fmla="val 110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42C5FE-6A1B-4A94-B00F-06317A5C4BAE}">
      <dsp:nvSpPr>
        <dsp:cNvPr id="0" name=""/>
        <dsp:cNvSpPr/>
      </dsp:nvSpPr>
      <dsp:spPr>
        <a:xfrm>
          <a:off x="1674207" y="47173"/>
          <a:ext cx="1529063" cy="115627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CB8D8A-310C-4C95-BDA1-04B95ABF5EA1}">
      <dsp:nvSpPr>
        <dsp:cNvPr id="0" name=""/>
        <dsp:cNvSpPr/>
      </dsp:nvSpPr>
      <dsp:spPr>
        <a:xfrm>
          <a:off x="2882579" y="140460"/>
          <a:ext cx="1250954" cy="969724"/>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s-CO" sz="1000" b="1" kern="1200" dirty="0" smtClean="0">
              <a:latin typeface="Times New Roman" panose="02020603050405020304" pitchFamily="18" charset="0"/>
              <a:cs typeface="Times New Roman" panose="02020603050405020304" pitchFamily="18" charset="0"/>
            </a:rPr>
            <a:t>Actividad hidrocarburíera.</a:t>
          </a:r>
          <a:endParaRPr lang="es-CO" sz="1000" b="1" kern="1200" dirty="0">
            <a:latin typeface="Times New Roman" panose="02020603050405020304" pitchFamily="18" charset="0"/>
            <a:cs typeface="Times New Roman" panose="02020603050405020304" pitchFamily="18" charset="0"/>
          </a:endParaRPr>
        </a:p>
      </dsp:txBody>
      <dsp:txXfrm>
        <a:off x="3065777" y="282473"/>
        <a:ext cx="884558" cy="685698"/>
      </dsp:txXfrm>
    </dsp:sp>
    <dsp:sp modelId="{165906BF-D2A3-46F7-8F15-45C49F34706A}">
      <dsp:nvSpPr>
        <dsp:cNvPr id="0" name=""/>
        <dsp:cNvSpPr/>
      </dsp:nvSpPr>
      <dsp:spPr>
        <a:xfrm>
          <a:off x="3384455" y="1432389"/>
          <a:ext cx="247202" cy="247202"/>
        </a:xfrm>
        <a:prstGeom prst="flowChartConnector">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AAA567-5705-4F9D-B6A4-982636710F93}">
      <dsp:nvSpPr>
        <dsp:cNvPr id="0" name=""/>
        <dsp:cNvSpPr/>
      </dsp:nvSpPr>
      <dsp:spPr>
        <a:xfrm>
          <a:off x="2886381" y="1864994"/>
          <a:ext cx="1243350" cy="1243330"/>
        </a:xfrm>
        <a:prstGeom prst="donut">
          <a:avLst>
            <a:gd name="adj" fmla="val 110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795CF6-D085-4B4E-A107-B01611AC53C8}">
      <dsp:nvSpPr>
        <dsp:cNvPr id="0" name=""/>
        <dsp:cNvSpPr/>
      </dsp:nvSpPr>
      <dsp:spPr>
        <a:xfrm>
          <a:off x="3812842" y="1908510"/>
          <a:ext cx="1529063" cy="115627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82B943-CD1D-4D3C-A51C-E22E2E0C0FD4}">
      <dsp:nvSpPr>
        <dsp:cNvPr id="0" name=""/>
        <dsp:cNvSpPr/>
      </dsp:nvSpPr>
      <dsp:spPr>
        <a:xfrm>
          <a:off x="3023187" y="2001797"/>
          <a:ext cx="969739" cy="969724"/>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s-CO" sz="900" kern="1200" dirty="0" smtClean="0">
              <a:latin typeface="Times New Roman" panose="02020603050405020304" pitchFamily="18" charset="0"/>
              <a:cs typeface="Times New Roman" panose="02020603050405020304" pitchFamily="18" charset="0"/>
            </a:rPr>
            <a:t>Lodos de perforación    </a:t>
          </a:r>
          <a:endParaRPr lang="es-CO" sz="900" kern="1200" dirty="0">
            <a:latin typeface="Times New Roman" panose="02020603050405020304" pitchFamily="18" charset="0"/>
            <a:cs typeface="Times New Roman" panose="02020603050405020304" pitchFamily="18" charset="0"/>
          </a:endParaRPr>
        </a:p>
      </dsp:txBody>
      <dsp:txXfrm>
        <a:off x="3165202" y="2143810"/>
        <a:ext cx="685709" cy="685698"/>
      </dsp:txXfrm>
    </dsp:sp>
    <dsp:sp modelId="{DF75B169-C0C0-417E-AE5C-778C908DD133}">
      <dsp:nvSpPr>
        <dsp:cNvPr id="0" name=""/>
        <dsp:cNvSpPr/>
      </dsp:nvSpPr>
      <dsp:spPr>
        <a:xfrm>
          <a:off x="3384455" y="3293727"/>
          <a:ext cx="247202" cy="247202"/>
        </a:xfrm>
        <a:prstGeom prst="flowChartConnector">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CD472B-FA5F-4F3A-A819-F7D970285896}">
      <dsp:nvSpPr>
        <dsp:cNvPr id="0" name=""/>
        <dsp:cNvSpPr/>
      </dsp:nvSpPr>
      <dsp:spPr>
        <a:xfrm>
          <a:off x="2839225" y="3726332"/>
          <a:ext cx="1243350" cy="1243330"/>
        </a:xfrm>
        <a:prstGeom prst="donut">
          <a:avLst>
            <a:gd name="adj" fmla="val 110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73050E-891F-48FC-8767-D53DC8A1EAAD}">
      <dsp:nvSpPr>
        <dsp:cNvPr id="0" name=""/>
        <dsp:cNvSpPr/>
      </dsp:nvSpPr>
      <dsp:spPr>
        <a:xfrm>
          <a:off x="1721363" y="3840479"/>
          <a:ext cx="1340438" cy="101501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6CE67F-CFD0-4E95-BB06-31722119F209}">
      <dsp:nvSpPr>
        <dsp:cNvPr id="0" name=""/>
        <dsp:cNvSpPr/>
      </dsp:nvSpPr>
      <dsp:spPr>
        <a:xfrm>
          <a:off x="2976030" y="3863135"/>
          <a:ext cx="969739" cy="969724"/>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s-CO" sz="900" kern="1200" dirty="0" smtClean="0">
              <a:latin typeface="Times New Roman" panose="02020603050405020304" pitchFamily="18" charset="0"/>
              <a:cs typeface="Times New Roman" panose="02020603050405020304" pitchFamily="18" charset="0"/>
            </a:rPr>
            <a:t>Metales pesados, sales inorgánicas, detergentes, etc.  </a:t>
          </a:r>
          <a:endParaRPr lang="es-CO" sz="900" kern="1200" dirty="0"/>
        </a:p>
      </dsp:txBody>
      <dsp:txXfrm>
        <a:off x="3118045" y="4005148"/>
        <a:ext cx="685709" cy="6856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B30E7-34AA-4F0A-856C-E39E45896D99}">
      <dsp:nvSpPr>
        <dsp:cNvPr id="0" name=""/>
        <dsp:cNvSpPr/>
      </dsp:nvSpPr>
      <dsp:spPr>
        <a:xfrm>
          <a:off x="1037810" y="2525335"/>
          <a:ext cx="406589" cy="1556611"/>
        </a:xfrm>
        <a:custGeom>
          <a:avLst/>
          <a:gdLst/>
          <a:ahLst/>
          <a:cxnLst/>
          <a:rect l="0" t="0" r="0" b="0"/>
          <a:pathLst>
            <a:path>
              <a:moveTo>
                <a:pt x="0" y="0"/>
              </a:moveTo>
              <a:lnTo>
                <a:pt x="203294" y="0"/>
              </a:lnTo>
              <a:lnTo>
                <a:pt x="203294" y="1556611"/>
              </a:lnTo>
              <a:lnTo>
                <a:pt x="406589" y="155661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CO" sz="600" kern="1200"/>
        </a:p>
      </dsp:txBody>
      <dsp:txXfrm>
        <a:off x="1200884" y="3263420"/>
        <a:ext cx="80441" cy="80441"/>
      </dsp:txXfrm>
    </dsp:sp>
    <dsp:sp modelId="{3A1218EC-B7B7-4C31-8EBE-50C4CC213C67}">
      <dsp:nvSpPr>
        <dsp:cNvPr id="0" name=""/>
        <dsp:cNvSpPr/>
      </dsp:nvSpPr>
      <dsp:spPr>
        <a:xfrm>
          <a:off x="1037810" y="2525335"/>
          <a:ext cx="581862" cy="112833"/>
        </a:xfrm>
        <a:custGeom>
          <a:avLst/>
          <a:gdLst/>
          <a:ahLst/>
          <a:cxnLst/>
          <a:rect l="0" t="0" r="0" b="0"/>
          <a:pathLst>
            <a:path>
              <a:moveTo>
                <a:pt x="0" y="0"/>
              </a:moveTo>
              <a:lnTo>
                <a:pt x="290931" y="0"/>
              </a:lnTo>
              <a:lnTo>
                <a:pt x="290931" y="112833"/>
              </a:lnTo>
              <a:lnTo>
                <a:pt x="581862" y="11283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1313924" y="2566934"/>
        <a:ext cx="29635" cy="29635"/>
      </dsp:txXfrm>
    </dsp:sp>
    <dsp:sp modelId="{3AA59ED9-F342-49FE-A114-5E079FD8B7CD}">
      <dsp:nvSpPr>
        <dsp:cNvPr id="0" name=""/>
        <dsp:cNvSpPr/>
      </dsp:nvSpPr>
      <dsp:spPr>
        <a:xfrm>
          <a:off x="1037810" y="738075"/>
          <a:ext cx="553610" cy="1787260"/>
        </a:xfrm>
        <a:custGeom>
          <a:avLst/>
          <a:gdLst/>
          <a:ahLst/>
          <a:cxnLst/>
          <a:rect l="0" t="0" r="0" b="0"/>
          <a:pathLst>
            <a:path>
              <a:moveTo>
                <a:pt x="0" y="1787260"/>
              </a:moveTo>
              <a:lnTo>
                <a:pt x="276805" y="1787260"/>
              </a:lnTo>
              <a:lnTo>
                <a:pt x="276805" y="0"/>
              </a:lnTo>
              <a:lnTo>
                <a:pt x="553610"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CO" sz="700" kern="1200"/>
        </a:p>
      </dsp:txBody>
      <dsp:txXfrm>
        <a:off x="1267839" y="1584929"/>
        <a:ext cx="93551" cy="93551"/>
      </dsp:txXfrm>
    </dsp:sp>
    <dsp:sp modelId="{97A726C0-374E-4912-AAFF-53E7CAA6F268}">
      <dsp:nvSpPr>
        <dsp:cNvPr id="0" name=""/>
        <dsp:cNvSpPr/>
      </dsp:nvSpPr>
      <dsp:spPr>
        <a:xfrm rot="16200000">
          <a:off x="-758609" y="2170794"/>
          <a:ext cx="2883758" cy="7090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CO" sz="2400" kern="1200" dirty="0" smtClean="0"/>
            <a:t>Metales pesados</a:t>
          </a:r>
          <a:r>
            <a:rPr lang="es-CO" sz="3200" kern="1200" dirty="0" smtClean="0"/>
            <a:t> </a:t>
          </a:r>
          <a:r>
            <a:rPr lang="es-CO" sz="5900" kern="1200" dirty="0" smtClean="0"/>
            <a:t> </a:t>
          </a:r>
          <a:endParaRPr lang="es-CO" sz="5900" kern="1200" dirty="0"/>
        </a:p>
      </dsp:txBody>
      <dsp:txXfrm>
        <a:off x="-758609" y="2170794"/>
        <a:ext cx="2883758" cy="709082"/>
      </dsp:txXfrm>
    </dsp:sp>
    <dsp:sp modelId="{03407BD9-D529-409A-8231-75079909A1C4}">
      <dsp:nvSpPr>
        <dsp:cNvPr id="0" name=""/>
        <dsp:cNvSpPr/>
      </dsp:nvSpPr>
      <dsp:spPr>
        <a:xfrm>
          <a:off x="1591420" y="0"/>
          <a:ext cx="2957626" cy="1476150"/>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indent="158400" algn="just" defTabSz="533400">
            <a:lnSpc>
              <a:spcPct val="90000"/>
            </a:lnSpc>
            <a:spcBef>
              <a:spcPct val="0"/>
            </a:spcBef>
            <a:spcAft>
              <a:spcPct val="35000"/>
            </a:spcAft>
          </a:pPr>
          <a:r>
            <a:rPr lang="es-CO" sz="1200" kern="1200" dirty="0" smtClean="0">
              <a:latin typeface="+mj-lt"/>
              <a:cs typeface="Times New Roman" panose="02020603050405020304" pitchFamily="18" charset="0"/>
            </a:rPr>
            <a:t>Elementos químicos cuyos pesos atómicos se encuentran entre 63.55 cobre (Cu) y 200.59 mercurio (Hg) y presentan un peso específico superior a 4</a:t>
          </a:r>
          <a14:m xmlns:a14="http://schemas.microsoft.com/office/drawing/2010/main">
            <m:oMath xmlns:m="http://schemas.openxmlformats.org/officeDocument/2006/math">
              <m:sSup>
                <m:sSupPr>
                  <m:ctrlPr>
                    <a:rPr lang="es-CO" sz="1200" i="1" kern="1200" smtClean="0">
                      <a:latin typeface="Cambria Math" panose="02040503050406030204" pitchFamily="18" charset="0"/>
                      <a:cs typeface="Times New Roman" panose="02020603050405020304" pitchFamily="18" charset="0"/>
                    </a:rPr>
                  </m:ctrlPr>
                </m:sSupPr>
                <m:e>
                  <m:r>
                    <a:rPr lang="es-CO" sz="1200" b="0" i="1" kern="1200" smtClean="0">
                      <a:latin typeface="Cambria Math"/>
                      <a:cs typeface="Times New Roman" panose="02020603050405020304" pitchFamily="18" charset="0"/>
                    </a:rPr>
                    <m:t>𝑔</m:t>
                  </m:r>
                  <m:r>
                    <a:rPr lang="es-CO" sz="1200" b="0" i="1" kern="1200" smtClean="0">
                      <a:latin typeface="Cambria Math"/>
                      <a:cs typeface="Times New Roman" panose="02020603050405020304" pitchFamily="18" charset="0"/>
                    </a:rPr>
                    <m:t>.</m:t>
                  </m:r>
                  <m:r>
                    <a:rPr lang="es-CO" sz="1200" b="0" i="1" kern="1200" smtClean="0">
                      <a:latin typeface="Cambria Math"/>
                      <a:cs typeface="Times New Roman" panose="02020603050405020304" pitchFamily="18" charset="0"/>
                    </a:rPr>
                    <m:t>𝑐𝑚</m:t>
                  </m:r>
                </m:e>
                <m:sup>
                  <m:r>
                    <a:rPr lang="es-CO" sz="1200" b="0" i="1" kern="1200" smtClean="0">
                      <a:latin typeface="Cambria Math"/>
                      <a:cs typeface="Times New Roman" panose="02020603050405020304" pitchFamily="18" charset="0"/>
                    </a:rPr>
                    <m:t>3</m:t>
                  </m:r>
                </m:sup>
              </m:sSup>
            </m:oMath>
          </a14:m>
          <a:r>
            <a:rPr lang="es-CO" sz="1200" kern="1200" dirty="0" smtClean="0">
              <a:latin typeface="+mj-lt"/>
              <a:cs typeface="Times New Roman" panose="02020603050405020304" pitchFamily="18" charset="0"/>
            </a:rPr>
            <a:t>, que en altas concentraciones resultan tóxicos para los seres vivos (Rodríguez, et al., 2006).</a:t>
          </a:r>
          <a:endParaRPr lang="es-CO" sz="1200" kern="1200" dirty="0">
            <a:latin typeface="+mj-lt"/>
          </a:endParaRPr>
        </a:p>
      </dsp:txBody>
      <dsp:txXfrm>
        <a:off x="1591420" y="0"/>
        <a:ext cx="2957626" cy="1476150"/>
      </dsp:txXfrm>
    </dsp:sp>
    <dsp:sp modelId="{5425D1CA-B680-4866-BCAD-AC11D9F6E5F1}">
      <dsp:nvSpPr>
        <dsp:cNvPr id="0" name=""/>
        <dsp:cNvSpPr/>
      </dsp:nvSpPr>
      <dsp:spPr>
        <a:xfrm>
          <a:off x="1619672" y="2231212"/>
          <a:ext cx="1508133" cy="813913"/>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kern="1200" dirty="0" smtClean="0"/>
            <a:t>Movilidad de los metales pesados en plantas </a:t>
          </a:r>
          <a:endParaRPr lang="es-CO" sz="1200" kern="1200" dirty="0"/>
        </a:p>
      </dsp:txBody>
      <dsp:txXfrm>
        <a:off x="1619672" y="2231212"/>
        <a:ext cx="1508133" cy="813913"/>
      </dsp:txXfrm>
    </dsp:sp>
    <dsp:sp modelId="{02D5FFB1-1143-42A7-AE2E-478343B335CB}">
      <dsp:nvSpPr>
        <dsp:cNvPr id="0" name=""/>
        <dsp:cNvSpPr/>
      </dsp:nvSpPr>
      <dsp:spPr>
        <a:xfrm>
          <a:off x="1444400" y="3735264"/>
          <a:ext cx="1401435" cy="693365"/>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kern="1200" dirty="0" smtClean="0"/>
            <a:t>Movilidad de los metales pesado en el suelo </a:t>
          </a:r>
          <a:endParaRPr lang="es-CO" sz="1200" kern="1200" dirty="0"/>
        </a:p>
      </dsp:txBody>
      <dsp:txXfrm>
        <a:off x="1444400" y="3735264"/>
        <a:ext cx="1401435" cy="6933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2BFE0-F71A-4D6E-969B-DDE3541DD9A2}">
      <dsp:nvSpPr>
        <dsp:cNvPr id="0" name=""/>
        <dsp:cNvSpPr/>
      </dsp:nvSpPr>
      <dsp:spPr>
        <a:xfrm>
          <a:off x="7046888" y="2991094"/>
          <a:ext cx="208018" cy="485421"/>
        </a:xfrm>
        <a:custGeom>
          <a:avLst/>
          <a:gdLst/>
          <a:ahLst/>
          <a:cxnLst/>
          <a:rect l="0" t="0" r="0" b="0"/>
          <a:pathLst>
            <a:path>
              <a:moveTo>
                <a:pt x="0" y="0"/>
              </a:moveTo>
              <a:lnTo>
                <a:pt x="0" y="324174"/>
              </a:lnTo>
              <a:lnTo>
                <a:pt x="208018" y="324174"/>
              </a:lnTo>
              <a:lnTo>
                <a:pt x="208018" y="48542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DFF61F-3472-480F-A48E-48E3414D1F6F}">
      <dsp:nvSpPr>
        <dsp:cNvPr id="0" name=""/>
        <dsp:cNvSpPr/>
      </dsp:nvSpPr>
      <dsp:spPr>
        <a:xfrm>
          <a:off x="4063820" y="1358794"/>
          <a:ext cx="2983068" cy="527023"/>
        </a:xfrm>
        <a:custGeom>
          <a:avLst/>
          <a:gdLst/>
          <a:ahLst/>
          <a:cxnLst/>
          <a:rect l="0" t="0" r="0" b="0"/>
          <a:pathLst>
            <a:path>
              <a:moveTo>
                <a:pt x="0" y="0"/>
              </a:moveTo>
              <a:lnTo>
                <a:pt x="0" y="365777"/>
              </a:lnTo>
              <a:lnTo>
                <a:pt x="2983068" y="365777"/>
              </a:lnTo>
              <a:lnTo>
                <a:pt x="2983068" y="52702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9CA000-7CA3-4795-A1CF-82BD06560C3D}">
      <dsp:nvSpPr>
        <dsp:cNvPr id="0" name=""/>
        <dsp:cNvSpPr/>
      </dsp:nvSpPr>
      <dsp:spPr>
        <a:xfrm>
          <a:off x="5081795" y="2970293"/>
          <a:ext cx="91440" cy="506222"/>
        </a:xfrm>
        <a:custGeom>
          <a:avLst/>
          <a:gdLst/>
          <a:ahLst/>
          <a:cxnLst/>
          <a:rect l="0" t="0" r="0" b="0"/>
          <a:pathLst>
            <a:path>
              <a:moveTo>
                <a:pt x="45720" y="0"/>
              </a:moveTo>
              <a:lnTo>
                <a:pt x="45720" y="50622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973215-54AA-42A4-A380-B800D7ABA7D3}">
      <dsp:nvSpPr>
        <dsp:cNvPr id="0" name=""/>
        <dsp:cNvSpPr/>
      </dsp:nvSpPr>
      <dsp:spPr>
        <a:xfrm>
          <a:off x="4063820" y="1358794"/>
          <a:ext cx="1063695" cy="506222"/>
        </a:xfrm>
        <a:custGeom>
          <a:avLst/>
          <a:gdLst/>
          <a:ahLst/>
          <a:cxnLst/>
          <a:rect l="0" t="0" r="0" b="0"/>
          <a:pathLst>
            <a:path>
              <a:moveTo>
                <a:pt x="0" y="0"/>
              </a:moveTo>
              <a:lnTo>
                <a:pt x="0" y="344975"/>
              </a:lnTo>
              <a:lnTo>
                <a:pt x="1063695" y="344975"/>
              </a:lnTo>
              <a:lnTo>
                <a:pt x="1063695" y="50622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6E0293-E7FE-4210-B462-901581B285A6}">
      <dsp:nvSpPr>
        <dsp:cNvPr id="0" name=""/>
        <dsp:cNvSpPr/>
      </dsp:nvSpPr>
      <dsp:spPr>
        <a:xfrm>
          <a:off x="2954404" y="2970293"/>
          <a:ext cx="91440" cy="506222"/>
        </a:xfrm>
        <a:custGeom>
          <a:avLst/>
          <a:gdLst/>
          <a:ahLst/>
          <a:cxnLst/>
          <a:rect l="0" t="0" r="0" b="0"/>
          <a:pathLst>
            <a:path>
              <a:moveTo>
                <a:pt x="45720" y="0"/>
              </a:moveTo>
              <a:lnTo>
                <a:pt x="45720" y="50622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7E734A-665A-43F5-8657-F4A5D88AC85F}">
      <dsp:nvSpPr>
        <dsp:cNvPr id="0" name=""/>
        <dsp:cNvSpPr/>
      </dsp:nvSpPr>
      <dsp:spPr>
        <a:xfrm>
          <a:off x="3000124" y="1358794"/>
          <a:ext cx="1063695" cy="506222"/>
        </a:xfrm>
        <a:custGeom>
          <a:avLst/>
          <a:gdLst/>
          <a:ahLst/>
          <a:cxnLst/>
          <a:rect l="0" t="0" r="0" b="0"/>
          <a:pathLst>
            <a:path>
              <a:moveTo>
                <a:pt x="1063695" y="0"/>
              </a:moveTo>
              <a:lnTo>
                <a:pt x="1063695" y="344975"/>
              </a:lnTo>
              <a:lnTo>
                <a:pt x="0" y="344975"/>
              </a:lnTo>
              <a:lnTo>
                <a:pt x="0" y="50622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C76E4E-E36E-45FA-BD7A-0E144E7F0040}">
      <dsp:nvSpPr>
        <dsp:cNvPr id="0" name=""/>
        <dsp:cNvSpPr/>
      </dsp:nvSpPr>
      <dsp:spPr>
        <a:xfrm>
          <a:off x="827014" y="2970293"/>
          <a:ext cx="91440" cy="506222"/>
        </a:xfrm>
        <a:custGeom>
          <a:avLst/>
          <a:gdLst/>
          <a:ahLst/>
          <a:cxnLst/>
          <a:rect l="0" t="0" r="0" b="0"/>
          <a:pathLst>
            <a:path>
              <a:moveTo>
                <a:pt x="96493" y="0"/>
              </a:moveTo>
              <a:lnTo>
                <a:pt x="96493" y="344975"/>
              </a:lnTo>
              <a:lnTo>
                <a:pt x="45720" y="344975"/>
              </a:lnTo>
              <a:lnTo>
                <a:pt x="45720" y="50622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E62B41-1723-4752-8533-70B1B8A5BA52}">
      <dsp:nvSpPr>
        <dsp:cNvPr id="0" name=""/>
        <dsp:cNvSpPr/>
      </dsp:nvSpPr>
      <dsp:spPr>
        <a:xfrm>
          <a:off x="923507" y="1358794"/>
          <a:ext cx="3140313" cy="506222"/>
        </a:xfrm>
        <a:custGeom>
          <a:avLst/>
          <a:gdLst/>
          <a:ahLst/>
          <a:cxnLst/>
          <a:rect l="0" t="0" r="0" b="0"/>
          <a:pathLst>
            <a:path>
              <a:moveTo>
                <a:pt x="3140313" y="0"/>
              </a:moveTo>
              <a:lnTo>
                <a:pt x="3140313" y="344975"/>
              </a:lnTo>
              <a:lnTo>
                <a:pt x="0" y="344975"/>
              </a:lnTo>
              <a:lnTo>
                <a:pt x="0" y="50622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641ACB-B8F2-493C-880E-92AC693D258F}">
      <dsp:nvSpPr>
        <dsp:cNvPr id="0" name=""/>
        <dsp:cNvSpPr/>
      </dsp:nvSpPr>
      <dsp:spPr>
        <a:xfrm>
          <a:off x="3193524" y="253518"/>
          <a:ext cx="1740592" cy="11052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BFD575-FDB2-4CBE-AB4C-48E3719B8AC2}">
      <dsp:nvSpPr>
        <dsp:cNvPr id="0" name=""/>
        <dsp:cNvSpPr/>
      </dsp:nvSpPr>
      <dsp:spPr>
        <a:xfrm>
          <a:off x="3386923" y="437247"/>
          <a:ext cx="1740592" cy="110527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b="1" kern="1200" dirty="0" smtClean="0"/>
            <a:t>ÍNDICES DE VEGETACIÓN </a:t>
          </a:r>
          <a:endParaRPr lang="es-CO" sz="1400" b="1" kern="1200" dirty="0"/>
        </a:p>
      </dsp:txBody>
      <dsp:txXfrm>
        <a:off x="3419295" y="469619"/>
        <a:ext cx="1675848" cy="1040532"/>
      </dsp:txXfrm>
    </dsp:sp>
    <dsp:sp modelId="{A0ADF74E-FF77-43D2-9D6B-F1950C53BCA2}">
      <dsp:nvSpPr>
        <dsp:cNvPr id="0" name=""/>
        <dsp:cNvSpPr/>
      </dsp:nvSpPr>
      <dsp:spPr>
        <a:xfrm>
          <a:off x="53210" y="1865017"/>
          <a:ext cx="1740592" cy="1105276"/>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5598FB-4020-4471-81AA-F7029D23BE15}">
      <dsp:nvSpPr>
        <dsp:cNvPr id="0" name=""/>
        <dsp:cNvSpPr/>
      </dsp:nvSpPr>
      <dsp:spPr>
        <a:xfrm>
          <a:off x="246610" y="2048746"/>
          <a:ext cx="1740592" cy="1105276"/>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smtClean="0"/>
            <a:t>Índice de vegetación de diferencia normalizada  (NDVI)</a:t>
          </a:r>
          <a:endParaRPr lang="es-CO" sz="1400" kern="1200" dirty="0"/>
        </a:p>
      </dsp:txBody>
      <dsp:txXfrm>
        <a:off x="278982" y="2081118"/>
        <a:ext cx="1675848" cy="1040532"/>
      </dsp:txXfrm>
    </dsp:sp>
    <dsp:sp modelId="{CBB019AC-E8C2-44F9-A13C-A0C35674A374}">
      <dsp:nvSpPr>
        <dsp:cNvPr id="0" name=""/>
        <dsp:cNvSpPr/>
      </dsp:nvSpPr>
      <dsp:spPr>
        <a:xfrm>
          <a:off x="2437" y="3476515"/>
          <a:ext cx="1740592" cy="11052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C87FA1-A500-40D1-B736-79F1E16FB6D3}">
      <dsp:nvSpPr>
        <dsp:cNvPr id="0" name=""/>
        <dsp:cNvSpPr/>
      </dsp:nvSpPr>
      <dsp:spPr>
        <a:xfrm>
          <a:off x="195836" y="3660245"/>
          <a:ext cx="1740592" cy="11052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smtClean="0"/>
            <a:t>Es usado para estimar la cantidad, calidad y desarrollo de la vegetación </a:t>
          </a:r>
          <a:endParaRPr lang="es-CO" sz="1400" kern="1200" dirty="0"/>
        </a:p>
      </dsp:txBody>
      <dsp:txXfrm>
        <a:off x="228208" y="3692617"/>
        <a:ext cx="1675848" cy="1040532"/>
      </dsp:txXfrm>
    </dsp:sp>
    <dsp:sp modelId="{FE7130B7-B117-498F-BCA6-F75246AC770B}">
      <dsp:nvSpPr>
        <dsp:cNvPr id="0" name=""/>
        <dsp:cNvSpPr/>
      </dsp:nvSpPr>
      <dsp:spPr>
        <a:xfrm>
          <a:off x="2129828" y="1865017"/>
          <a:ext cx="1740592" cy="1105276"/>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41439D-DA5F-4FE5-99B4-95D96100958A}">
      <dsp:nvSpPr>
        <dsp:cNvPr id="0" name=""/>
        <dsp:cNvSpPr/>
      </dsp:nvSpPr>
      <dsp:spPr>
        <a:xfrm>
          <a:off x="2323227" y="2048746"/>
          <a:ext cx="1740592" cy="1105276"/>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smtClean="0"/>
            <a:t>Contenido de clorofila  (CCI ) </a:t>
          </a:r>
          <a:endParaRPr lang="es-CO" sz="1400" kern="1200" dirty="0"/>
        </a:p>
      </dsp:txBody>
      <dsp:txXfrm>
        <a:off x="2355599" y="2081118"/>
        <a:ext cx="1675848" cy="1040532"/>
      </dsp:txXfrm>
    </dsp:sp>
    <dsp:sp modelId="{D90BF484-65FE-4FA3-B106-3538FDE063CC}">
      <dsp:nvSpPr>
        <dsp:cNvPr id="0" name=""/>
        <dsp:cNvSpPr/>
      </dsp:nvSpPr>
      <dsp:spPr>
        <a:xfrm>
          <a:off x="2129828" y="3476515"/>
          <a:ext cx="1740592" cy="11052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421EBC-E8EC-41CD-852B-09131A9AC9F0}">
      <dsp:nvSpPr>
        <dsp:cNvPr id="0" name=""/>
        <dsp:cNvSpPr/>
      </dsp:nvSpPr>
      <dsp:spPr>
        <a:xfrm>
          <a:off x="2323227" y="3660245"/>
          <a:ext cx="1740592" cy="11052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smtClean="0"/>
            <a:t>Calcula el contenido y concentración de la clorofila en las hojas. </a:t>
          </a:r>
          <a:endParaRPr lang="es-CO" sz="1400" kern="1200" dirty="0"/>
        </a:p>
      </dsp:txBody>
      <dsp:txXfrm>
        <a:off x="2355599" y="3692617"/>
        <a:ext cx="1675848" cy="1040532"/>
      </dsp:txXfrm>
    </dsp:sp>
    <dsp:sp modelId="{A1B441E1-FA36-4157-B644-7122C6FBCAD1}">
      <dsp:nvSpPr>
        <dsp:cNvPr id="0" name=""/>
        <dsp:cNvSpPr/>
      </dsp:nvSpPr>
      <dsp:spPr>
        <a:xfrm>
          <a:off x="4257219" y="1865017"/>
          <a:ext cx="1740592" cy="1105276"/>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52B91A-EDB7-4579-95A3-FFB5F78C72AC}">
      <dsp:nvSpPr>
        <dsp:cNvPr id="0" name=""/>
        <dsp:cNvSpPr/>
      </dsp:nvSpPr>
      <dsp:spPr>
        <a:xfrm>
          <a:off x="4450618" y="2048746"/>
          <a:ext cx="1740592" cy="1105276"/>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smtClean="0"/>
            <a:t>Índice de área foliar (LAI) </a:t>
          </a:r>
          <a:endParaRPr lang="es-CO" sz="1400" kern="1200" dirty="0"/>
        </a:p>
      </dsp:txBody>
      <dsp:txXfrm>
        <a:off x="4482990" y="2081118"/>
        <a:ext cx="1675848" cy="1040532"/>
      </dsp:txXfrm>
    </dsp:sp>
    <dsp:sp modelId="{BB79B5BA-6295-46E2-89E2-BBA05536A6F4}">
      <dsp:nvSpPr>
        <dsp:cNvPr id="0" name=""/>
        <dsp:cNvSpPr/>
      </dsp:nvSpPr>
      <dsp:spPr>
        <a:xfrm>
          <a:off x="4257219" y="3476515"/>
          <a:ext cx="1740592" cy="11052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5556AE-B171-4E5A-ADF6-599DEB5EC2C7}">
      <dsp:nvSpPr>
        <dsp:cNvPr id="0" name=""/>
        <dsp:cNvSpPr/>
      </dsp:nvSpPr>
      <dsp:spPr>
        <a:xfrm>
          <a:off x="4450618" y="3660245"/>
          <a:ext cx="1740592" cy="11052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smtClean="0"/>
            <a:t>Cantidad y organización de material vegetal por encima del nivel del suelo.</a:t>
          </a:r>
          <a:endParaRPr lang="es-CO" sz="1400" kern="1200" dirty="0"/>
        </a:p>
      </dsp:txBody>
      <dsp:txXfrm>
        <a:off x="4482990" y="3692617"/>
        <a:ext cx="1675848" cy="1040532"/>
      </dsp:txXfrm>
    </dsp:sp>
    <dsp:sp modelId="{81DE8041-E810-478D-AA47-D4799398B6D9}">
      <dsp:nvSpPr>
        <dsp:cNvPr id="0" name=""/>
        <dsp:cNvSpPr/>
      </dsp:nvSpPr>
      <dsp:spPr>
        <a:xfrm>
          <a:off x="6176592" y="1885818"/>
          <a:ext cx="1740592" cy="1105276"/>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0C0210-4A3E-48D0-AC77-7A1C9D8EB8FA}">
      <dsp:nvSpPr>
        <dsp:cNvPr id="0" name=""/>
        <dsp:cNvSpPr/>
      </dsp:nvSpPr>
      <dsp:spPr>
        <a:xfrm>
          <a:off x="6369991" y="2069547"/>
          <a:ext cx="1740592" cy="1105276"/>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smtClean="0"/>
            <a:t>Radiación fotosintéticamente activa (PAR)</a:t>
          </a:r>
          <a:endParaRPr lang="es-CO" sz="1400" kern="1200" dirty="0"/>
        </a:p>
      </dsp:txBody>
      <dsp:txXfrm>
        <a:off x="6402363" y="2101919"/>
        <a:ext cx="1675848" cy="1040532"/>
      </dsp:txXfrm>
    </dsp:sp>
    <dsp:sp modelId="{718765DE-C439-4CB9-A9A2-A71592F9BB49}">
      <dsp:nvSpPr>
        <dsp:cNvPr id="0" name=""/>
        <dsp:cNvSpPr/>
      </dsp:nvSpPr>
      <dsp:spPr>
        <a:xfrm>
          <a:off x="6384610" y="3476515"/>
          <a:ext cx="1740592" cy="11052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7128E1-4ABA-4ECA-AF2E-846339066993}">
      <dsp:nvSpPr>
        <dsp:cNvPr id="0" name=""/>
        <dsp:cNvSpPr/>
      </dsp:nvSpPr>
      <dsp:spPr>
        <a:xfrm>
          <a:off x="6578009" y="3660245"/>
          <a:ext cx="1740592" cy="11052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smtClean="0"/>
            <a:t>Cantidad de fotones de energía radiada en el rango espectral de 400 y 700 </a:t>
          </a:r>
          <a:r>
            <a:rPr lang="es-CO" sz="1400" kern="1200" dirty="0" err="1" smtClean="0"/>
            <a:t>nm</a:t>
          </a:r>
          <a:r>
            <a:rPr lang="es-CO" sz="1400" kern="1200" dirty="0" smtClean="0"/>
            <a:t>. </a:t>
          </a:r>
          <a:endParaRPr lang="es-CO" sz="1400" kern="1200" dirty="0"/>
        </a:p>
      </dsp:txBody>
      <dsp:txXfrm>
        <a:off x="6610381" y="3692617"/>
        <a:ext cx="1675848" cy="10405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1DD073-2915-4780-818F-F5A763CF5690}">
      <dsp:nvSpPr>
        <dsp:cNvPr id="0" name=""/>
        <dsp:cNvSpPr/>
      </dsp:nvSpPr>
      <dsp:spPr>
        <a:xfrm>
          <a:off x="650378" y="831"/>
          <a:ext cx="3372842" cy="63326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kern="1200" dirty="0" smtClean="0"/>
            <a:t>Equipos de campo</a:t>
          </a:r>
          <a:r>
            <a:rPr lang="es-CO" sz="3000" kern="1200" dirty="0" smtClean="0"/>
            <a:t> </a:t>
          </a:r>
          <a:endParaRPr lang="es-CO" sz="3000" kern="1200" dirty="0"/>
        </a:p>
      </dsp:txBody>
      <dsp:txXfrm>
        <a:off x="668926" y="19379"/>
        <a:ext cx="3335746" cy="596170"/>
      </dsp:txXfrm>
    </dsp:sp>
    <dsp:sp modelId="{FE9BE3BD-19B4-4CE0-B4C3-6E432DBB1C23}">
      <dsp:nvSpPr>
        <dsp:cNvPr id="0" name=""/>
        <dsp:cNvSpPr/>
      </dsp:nvSpPr>
      <dsp:spPr>
        <a:xfrm>
          <a:off x="650378" y="748086"/>
          <a:ext cx="633266" cy="633266"/>
        </a:xfrm>
        <a:prstGeom prst="roundRect">
          <a:avLst>
            <a:gd name="adj" fmla="val 1667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ABDEC4-A3C7-4531-B521-7391B4F054A7}">
      <dsp:nvSpPr>
        <dsp:cNvPr id="0" name=""/>
        <dsp:cNvSpPr/>
      </dsp:nvSpPr>
      <dsp:spPr>
        <a:xfrm>
          <a:off x="1348252" y="789286"/>
          <a:ext cx="2701579" cy="633266"/>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err="1" smtClean="0"/>
            <a:t>Espectroradiómetro</a:t>
          </a:r>
          <a:r>
            <a:rPr lang="es-EC" sz="1600" kern="1200" dirty="0" smtClean="0"/>
            <a:t> Field </a:t>
          </a:r>
          <a:r>
            <a:rPr lang="es-EC" sz="1600" kern="1200" dirty="0" err="1" smtClean="0"/>
            <a:t>Spec</a:t>
          </a:r>
          <a:r>
            <a:rPr lang="es-EC" sz="1600" kern="1200" dirty="0" smtClean="0"/>
            <a:t> Hi Res 4</a:t>
          </a:r>
          <a:endParaRPr lang="es-CO" sz="1600" kern="1200" dirty="0"/>
        </a:p>
      </dsp:txBody>
      <dsp:txXfrm>
        <a:off x="1379171" y="820205"/>
        <a:ext cx="2639741" cy="571428"/>
      </dsp:txXfrm>
    </dsp:sp>
    <dsp:sp modelId="{55DBD757-900D-4725-846E-58D9D41081E2}">
      <dsp:nvSpPr>
        <dsp:cNvPr id="0" name=""/>
        <dsp:cNvSpPr/>
      </dsp:nvSpPr>
      <dsp:spPr>
        <a:xfrm>
          <a:off x="650378" y="1457345"/>
          <a:ext cx="633266" cy="633266"/>
        </a:xfrm>
        <a:prstGeom prst="roundRect">
          <a:avLst>
            <a:gd name="adj" fmla="val 1667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35A6EB-21A3-4DA2-B7F0-A4031F40BF22}">
      <dsp:nvSpPr>
        <dsp:cNvPr id="0" name=""/>
        <dsp:cNvSpPr/>
      </dsp:nvSpPr>
      <dsp:spPr>
        <a:xfrm>
          <a:off x="1321641" y="1457345"/>
          <a:ext cx="2701579" cy="633266"/>
        </a:xfrm>
        <a:prstGeom prst="roundRect">
          <a:avLst>
            <a:gd name="adj" fmla="val 1667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err="1" smtClean="0"/>
            <a:t>Ceptometro</a:t>
          </a:r>
          <a:r>
            <a:rPr lang="es-EC" sz="1600" kern="1200" dirty="0" smtClean="0"/>
            <a:t> </a:t>
          </a:r>
          <a:r>
            <a:rPr lang="es-CO" sz="1600" kern="1200" dirty="0" err="1" smtClean="0"/>
            <a:t>AccuPAR</a:t>
          </a:r>
          <a:r>
            <a:rPr lang="es-CO" sz="1600" kern="1200" dirty="0" smtClean="0"/>
            <a:t> LP- 80 PAR / LAI </a:t>
          </a:r>
          <a:endParaRPr lang="es-CO" sz="1600" kern="1200" dirty="0"/>
        </a:p>
      </dsp:txBody>
      <dsp:txXfrm>
        <a:off x="1352560" y="1488264"/>
        <a:ext cx="2639741" cy="571428"/>
      </dsp:txXfrm>
    </dsp:sp>
    <dsp:sp modelId="{A0ECF943-6E25-4DCE-B91A-DE71B82256B7}">
      <dsp:nvSpPr>
        <dsp:cNvPr id="0" name=""/>
        <dsp:cNvSpPr/>
      </dsp:nvSpPr>
      <dsp:spPr>
        <a:xfrm>
          <a:off x="650378" y="2166603"/>
          <a:ext cx="633266" cy="633266"/>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9000" b="-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AC240F-690C-4098-8656-5B365EF1483C}">
      <dsp:nvSpPr>
        <dsp:cNvPr id="0" name=""/>
        <dsp:cNvSpPr/>
      </dsp:nvSpPr>
      <dsp:spPr>
        <a:xfrm>
          <a:off x="1321641" y="2166603"/>
          <a:ext cx="2701579" cy="633266"/>
        </a:xfrm>
        <a:prstGeom prst="roundRect">
          <a:avLst>
            <a:gd name="adj" fmla="val 1667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smtClean="0"/>
            <a:t>GPS GARMIN 62SC</a:t>
          </a:r>
          <a:endParaRPr lang="es-CO" sz="1600" kern="1200" dirty="0"/>
        </a:p>
      </dsp:txBody>
      <dsp:txXfrm>
        <a:off x="1352560" y="2197522"/>
        <a:ext cx="2639741" cy="571428"/>
      </dsp:txXfrm>
    </dsp:sp>
    <dsp:sp modelId="{141E690A-DFA1-414A-80BD-D60C62BA3A81}">
      <dsp:nvSpPr>
        <dsp:cNvPr id="0" name=""/>
        <dsp:cNvSpPr/>
      </dsp:nvSpPr>
      <dsp:spPr>
        <a:xfrm>
          <a:off x="650378" y="2875862"/>
          <a:ext cx="633266" cy="633266"/>
        </a:xfrm>
        <a:prstGeom prst="roundRect">
          <a:avLst>
            <a:gd name="adj" fmla="val 1667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FED555-DAD6-46EE-BCA7-EF1650D9A893}">
      <dsp:nvSpPr>
        <dsp:cNvPr id="0" name=""/>
        <dsp:cNvSpPr/>
      </dsp:nvSpPr>
      <dsp:spPr>
        <a:xfrm>
          <a:off x="1321641" y="2875862"/>
          <a:ext cx="2701579" cy="633266"/>
        </a:xfrm>
        <a:prstGeom prst="roundRect">
          <a:avLst>
            <a:gd name="adj" fmla="val 1667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smtClean="0"/>
            <a:t>Medidor de Clorofila CCM 200 plus</a:t>
          </a:r>
          <a:endParaRPr lang="es-CO" sz="1600" kern="1200" dirty="0"/>
        </a:p>
      </dsp:txBody>
      <dsp:txXfrm>
        <a:off x="1352560" y="2906781"/>
        <a:ext cx="2639741" cy="5714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CB840-CFCB-474A-B969-8C65958319AC}">
      <dsp:nvSpPr>
        <dsp:cNvPr id="0" name=""/>
        <dsp:cNvSpPr/>
      </dsp:nvSpPr>
      <dsp:spPr>
        <a:xfrm rot="10800000">
          <a:off x="607445" y="0"/>
          <a:ext cx="3602604" cy="813082"/>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939" tIns="45720" rIns="85344" bIns="45720" numCol="1" spcCol="1270" anchor="ctr" anchorCtr="0">
          <a:noAutofit/>
        </a:bodyPr>
        <a:lstStyle/>
        <a:p>
          <a:pPr lvl="0" algn="just" defTabSz="533400">
            <a:lnSpc>
              <a:spcPct val="90000"/>
            </a:lnSpc>
            <a:spcBef>
              <a:spcPct val="0"/>
            </a:spcBef>
            <a:spcAft>
              <a:spcPct val="35000"/>
            </a:spcAft>
          </a:pPr>
          <a:r>
            <a:rPr lang="es-EC" sz="1200" kern="1200" dirty="0" smtClean="0"/>
            <a:t>Computador de escritorio, con el respectivo software de procesamiento </a:t>
          </a:r>
          <a:endParaRPr lang="es-CO" sz="1200" kern="1200" dirty="0"/>
        </a:p>
      </dsp:txBody>
      <dsp:txXfrm rot="10800000">
        <a:off x="810715" y="0"/>
        <a:ext cx="3399334" cy="813082"/>
      </dsp:txXfrm>
    </dsp:sp>
    <dsp:sp modelId="{D07CD5B4-5881-49C6-B6A3-64813DE0C11A}">
      <dsp:nvSpPr>
        <dsp:cNvPr id="0" name=""/>
        <dsp:cNvSpPr/>
      </dsp:nvSpPr>
      <dsp:spPr>
        <a:xfrm>
          <a:off x="383236" y="84684"/>
          <a:ext cx="643893" cy="64389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1BEFE8-840F-4E21-8946-7B31293C49F3}">
      <dsp:nvSpPr>
        <dsp:cNvPr id="0" name=""/>
        <dsp:cNvSpPr/>
      </dsp:nvSpPr>
      <dsp:spPr>
        <a:xfrm rot="10800000">
          <a:off x="876543" y="977260"/>
          <a:ext cx="2799683" cy="643893"/>
        </a:xfrm>
        <a:prstGeom prst="homePlate">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939" tIns="60960" rIns="113792" bIns="60960" numCol="1" spcCol="1270" anchor="ctr" anchorCtr="0">
          <a:noAutofit/>
        </a:bodyPr>
        <a:lstStyle/>
        <a:p>
          <a:pPr lvl="0" algn="ctr" defTabSz="711200">
            <a:lnSpc>
              <a:spcPct val="90000"/>
            </a:lnSpc>
            <a:spcBef>
              <a:spcPct val="0"/>
            </a:spcBef>
            <a:spcAft>
              <a:spcPct val="35000"/>
            </a:spcAft>
          </a:pPr>
          <a:r>
            <a:rPr lang="es-CO" sz="1600" kern="1200" dirty="0" smtClean="0"/>
            <a:t>Calculadora</a:t>
          </a:r>
          <a:endParaRPr lang="es-CO" sz="1600" kern="1200" dirty="0"/>
        </a:p>
      </dsp:txBody>
      <dsp:txXfrm rot="10800000">
        <a:off x="1037516" y="977260"/>
        <a:ext cx="2638710" cy="643893"/>
      </dsp:txXfrm>
    </dsp:sp>
    <dsp:sp modelId="{90FD3380-4C8F-4EB6-BD38-0E0D9629C0FE}">
      <dsp:nvSpPr>
        <dsp:cNvPr id="0" name=""/>
        <dsp:cNvSpPr/>
      </dsp:nvSpPr>
      <dsp:spPr>
        <a:xfrm>
          <a:off x="544210" y="1005379"/>
          <a:ext cx="643893" cy="643893"/>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029481-DA29-4CB3-ABA7-B221B86175F3}">
      <dsp:nvSpPr>
        <dsp:cNvPr id="0" name=""/>
        <dsp:cNvSpPr/>
      </dsp:nvSpPr>
      <dsp:spPr>
        <a:xfrm rot="10800000">
          <a:off x="866156" y="1841479"/>
          <a:ext cx="2799683" cy="643893"/>
        </a:xfrm>
        <a:prstGeom prst="homePlate">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939" tIns="60960" rIns="113792" bIns="60960" numCol="1" spcCol="1270" anchor="ctr" anchorCtr="0">
          <a:noAutofit/>
        </a:bodyPr>
        <a:lstStyle/>
        <a:p>
          <a:pPr lvl="0" algn="ctr" defTabSz="711200">
            <a:lnSpc>
              <a:spcPct val="90000"/>
            </a:lnSpc>
            <a:spcBef>
              <a:spcPct val="0"/>
            </a:spcBef>
            <a:spcAft>
              <a:spcPct val="35000"/>
            </a:spcAft>
          </a:pPr>
          <a:r>
            <a:rPr lang="es-CO" sz="1600" kern="1200" dirty="0" smtClean="0"/>
            <a:t>Cámara fotográfica</a:t>
          </a:r>
        </a:p>
      </dsp:txBody>
      <dsp:txXfrm rot="10800000">
        <a:off x="1027129" y="1841479"/>
        <a:ext cx="2638710" cy="643893"/>
      </dsp:txXfrm>
    </dsp:sp>
    <dsp:sp modelId="{4D859328-EB00-40F9-B90F-E8F06AD6E351}">
      <dsp:nvSpPr>
        <dsp:cNvPr id="0" name=""/>
        <dsp:cNvSpPr/>
      </dsp:nvSpPr>
      <dsp:spPr>
        <a:xfrm>
          <a:off x="544210" y="1841479"/>
          <a:ext cx="643893" cy="643893"/>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DA8E32-79B8-4570-90AA-C384FBF08BBE}">
      <dsp:nvSpPr>
        <dsp:cNvPr id="0" name=""/>
        <dsp:cNvSpPr/>
      </dsp:nvSpPr>
      <dsp:spPr>
        <a:xfrm rot="10800000">
          <a:off x="866156" y="2677579"/>
          <a:ext cx="2799683" cy="643893"/>
        </a:xfrm>
        <a:prstGeom prst="homePlate">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939" tIns="60960" rIns="113792" bIns="60960" numCol="1" spcCol="1270" anchor="ctr" anchorCtr="0">
          <a:noAutofit/>
        </a:bodyPr>
        <a:lstStyle/>
        <a:p>
          <a:pPr lvl="0" algn="ctr" defTabSz="711200">
            <a:lnSpc>
              <a:spcPct val="90000"/>
            </a:lnSpc>
            <a:spcBef>
              <a:spcPct val="0"/>
            </a:spcBef>
            <a:spcAft>
              <a:spcPct val="35000"/>
            </a:spcAft>
          </a:pPr>
          <a:r>
            <a:rPr lang="es-CO" sz="1600" kern="1200" dirty="0" smtClean="0"/>
            <a:t>Libreta de campo</a:t>
          </a:r>
        </a:p>
      </dsp:txBody>
      <dsp:txXfrm rot="10800000">
        <a:off x="1027129" y="2677579"/>
        <a:ext cx="2638710" cy="643893"/>
      </dsp:txXfrm>
    </dsp:sp>
    <dsp:sp modelId="{C6C4C5FC-7203-4B2B-8E1F-FC305CB1AF9C}">
      <dsp:nvSpPr>
        <dsp:cNvPr id="0" name=""/>
        <dsp:cNvSpPr/>
      </dsp:nvSpPr>
      <dsp:spPr>
        <a:xfrm>
          <a:off x="544210" y="2677579"/>
          <a:ext cx="643893" cy="643893"/>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BE5907-872F-401D-B007-0A9DD0CD4486}">
      <dsp:nvSpPr>
        <dsp:cNvPr id="0" name=""/>
        <dsp:cNvSpPr/>
      </dsp:nvSpPr>
      <dsp:spPr>
        <a:xfrm rot="10800000">
          <a:off x="866156" y="3513678"/>
          <a:ext cx="2799683" cy="643893"/>
        </a:xfrm>
        <a:prstGeom prst="homePlat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939" tIns="60960" rIns="113792" bIns="60960" numCol="1" spcCol="1270" anchor="ctr" anchorCtr="0">
          <a:noAutofit/>
        </a:bodyPr>
        <a:lstStyle/>
        <a:p>
          <a:pPr lvl="0" algn="ctr" defTabSz="711200">
            <a:lnSpc>
              <a:spcPct val="90000"/>
            </a:lnSpc>
            <a:spcBef>
              <a:spcPct val="0"/>
            </a:spcBef>
            <a:spcAft>
              <a:spcPct val="35000"/>
            </a:spcAft>
          </a:pPr>
          <a:r>
            <a:rPr lang="es-CO" sz="1600" kern="1200" dirty="0" smtClean="0"/>
            <a:t>Internet</a:t>
          </a:r>
        </a:p>
      </dsp:txBody>
      <dsp:txXfrm rot="10800000">
        <a:off x="1027129" y="3513678"/>
        <a:ext cx="2638710" cy="643893"/>
      </dsp:txXfrm>
    </dsp:sp>
    <dsp:sp modelId="{29E15BF4-E56C-4D39-A8C7-B883D89FCFBA}">
      <dsp:nvSpPr>
        <dsp:cNvPr id="0" name=""/>
        <dsp:cNvSpPr/>
      </dsp:nvSpPr>
      <dsp:spPr>
        <a:xfrm>
          <a:off x="544210" y="3513678"/>
          <a:ext cx="643893" cy="643893"/>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E802D-621B-44A2-9642-4D49F91AD7CF}">
      <dsp:nvSpPr>
        <dsp:cNvPr id="0" name=""/>
        <dsp:cNvSpPr/>
      </dsp:nvSpPr>
      <dsp:spPr>
        <a:xfrm rot="5400000">
          <a:off x="-245635" y="246082"/>
          <a:ext cx="1637567" cy="1146297"/>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CO" sz="1300" kern="1200" dirty="0" smtClean="0"/>
            <a:t>Características de la UE. </a:t>
          </a:r>
          <a:endParaRPr lang="es-CO" sz="1300" kern="1200" dirty="0"/>
        </a:p>
      </dsp:txBody>
      <dsp:txXfrm rot="-5400000">
        <a:off x="1" y="573596"/>
        <a:ext cx="1146297" cy="491270"/>
      </dsp:txXfrm>
    </dsp:sp>
    <dsp:sp modelId="{E0E39799-6934-4835-AAAF-19CE86BF547B}">
      <dsp:nvSpPr>
        <dsp:cNvPr id="0" name=""/>
        <dsp:cNvSpPr/>
      </dsp:nvSpPr>
      <dsp:spPr>
        <a:xfrm rot="5400000">
          <a:off x="4155739" y="-3008994"/>
          <a:ext cx="1064418" cy="7083302"/>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CO" sz="1400" kern="1200" dirty="0" smtClean="0"/>
            <a:t>La unidad experimental correspondió a las sub unidades de muestra identificadas dentro de proyecto " DESARROLLO DE METODOLOGÍAS INTEGRALES  PARA LA IDENTIFICACIÓN EN VEGETACIÓN CON CONTAMINACIÓN POR HIDROCARBUROS MEDIANTE  EL USO  DE TECNOLOGÍAS ESPACIALES ESPECTRALES Y ESPECTROSCOPIA DE IMÁGENES " PIC-15-IEE-001. </a:t>
          </a:r>
          <a:endParaRPr lang="es-CO" sz="1400" kern="1200" dirty="0"/>
        </a:p>
      </dsp:txBody>
      <dsp:txXfrm rot="-5400000">
        <a:off x="1146298" y="52408"/>
        <a:ext cx="7031341" cy="960496"/>
      </dsp:txXfrm>
    </dsp:sp>
    <dsp:sp modelId="{5242E822-F5C2-427F-A1E0-4B44F460D99A}">
      <dsp:nvSpPr>
        <dsp:cNvPr id="0" name=""/>
        <dsp:cNvSpPr/>
      </dsp:nvSpPr>
      <dsp:spPr>
        <a:xfrm rot="5400000">
          <a:off x="-245635" y="1689832"/>
          <a:ext cx="1637567" cy="1146297"/>
        </a:xfrm>
        <a:prstGeom prst="chevron">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CO" sz="1300" kern="1200" dirty="0" smtClean="0"/>
            <a:t>Campo experimental</a:t>
          </a:r>
          <a:endParaRPr lang="es-CO" sz="1300" kern="1200" dirty="0"/>
        </a:p>
      </dsp:txBody>
      <dsp:txXfrm rot="-5400000">
        <a:off x="1" y="2017346"/>
        <a:ext cx="1146297" cy="491270"/>
      </dsp:txXfrm>
    </dsp:sp>
    <dsp:sp modelId="{B7D68C38-5A02-4DC8-BCB2-294982699D8E}">
      <dsp:nvSpPr>
        <dsp:cNvPr id="0" name=""/>
        <dsp:cNvSpPr/>
      </dsp:nvSpPr>
      <dsp:spPr>
        <a:xfrm rot="5400000">
          <a:off x="4155739" y="-1565244"/>
          <a:ext cx="1064418" cy="7083302"/>
        </a:xfrm>
        <a:prstGeom prst="round2SameRect">
          <a:avLst/>
        </a:prstGeom>
        <a:solidFill>
          <a:schemeClr val="lt1">
            <a:alpha val="90000"/>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CO" sz="1400" kern="1200" dirty="0" smtClean="0"/>
            <a:t>Se utilizo un área total de 4,8 ha. Divididas en dos localidades.</a:t>
          </a:r>
          <a:endParaRPr lang="es-CO" sz="1400" kern="1200" dirty="0"/>
        </a:p>
        <a:p>
          <a:pPr marL="114300" lvl="1" indent="-114300" algn="l" defTabSz="622300">
            <a:lnSpc>
              <a:spcPct val="90000"/>
            </a:lnSpc>
            <a:spcBef>
              <a:spcPct val="0"/>
            </a:spcBef>
            <a:spcAft>
              <a:spcPct val="15000"/>
            </a:spcAft>
            <a:buChar char="••"/>
          </a:pPr>
          <a:r>
            <a:rPr lang="es-CO" sz="1400" kern="1200" dirty="0" smtClean="0"/>
            <a:t>El área por localidad fue de 2,4 ha. </a:t>
          </a:r>
          <a:endParaRPr lang="es-CO" sz="1400" kern="1200" dirty="0"/>
        </a:p>
        <a:p>
          <a:pPr marL="114300" lvl="1" indent="-114300" algn="l" defTabSz="622300">
            <a:lnSpc>
              <a:spcPct val="90000"/>
            </a:lnSpc>
            <a:spcBef>
              <a:spcPct val="0"/>
            </a:spcBef>
            <a:spcAft>
              <a:spcPct val="15000"/>
            </a:spcAft>
            <a:buChar char="••"/>
          </a:pPr>
          <a:r>
            <a:rPr lang="es-CO" sz="1400" kern="1200" dirty="0" smtClean="0"/>
            <a:t>y cada tratamiento </a:t>
          </a:r>
          <a:r>
            <a:rPr lang="es-CO" sz="1400" kern="1200" dirty="0" smtClean="0"/>
            <a:t>tuvo </a:t>
          </a:r>
          <a:r>
            <a:rPr lang="es-CO" sz="1400" kern="1200" dirty="0" smtClean="0"/>
            <a:t>una extensión de 1600 </a:t>
          </a:r>
          <a:r>
            <a:rPr lang="es-ES" sz="1400" kern="1200" dirty="0" smtClean="0"/>
            <a:t>m</a:t>
          </a:r>
          <a:r>
            <a:rPr lang="es-ES" sz="1400" kern="1200" baseline="30000" dirty="0" smtClean="0"/>
            <a:t>2.</a:t>
          </a:r>
          <a:endParaRPr lang="es-CO" sz="1400" kern="1200" dirty="0"/>
        </a:p>
      </dsp:txBody>
      <dsp:txXfrm rot="-5400000">
        <a:off x="1146298" y="1496158"/>
        <a:ext cx="7031341" cy="960496"/>
      </dsp:txXfrm>
    </dsp:sp>
    <dsp:sp modelId="{9DAFAECC-4BEE-477B-B0D8-6F559868C1B6}">
      <dsp:nvSpPr>
        <dsp:cNvPr id="0" name=""/>
        <dsp:cNvSpPr/>
      </dsp:nvSpPr>
      <dsp:spPr>
        <a:xfrm rot="5400000">
          <a:off x="-245635" y="3133582"/>
          <a:ext cx="1637567" cy="1146297"/>
        </a:xfrm>
        <a:prstGeom prst="chevron">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CO" sz="1300" kern="1200" dirty="0" smtClean="0"/>
            <a:t>Diseño Experimental</a:t>
          </a:r>
          <a:endParaRPr lang="es-CO" sz="1300" kern="1200" dirty="0"/>
        </a:p>
      </dsp:txBody>
      <dsp:txXfrm rot="-5400000">
        <a:off x="1" y="3461096"/>
        <a:ext cx="1146297" cy="491270"/>
      </dsp:txXfrm>
    </dsp:sp>
    <dsp:sp modelId="{C15E25BC-9DFF-468A-9A07-8497466ED54F}">
      <dsp:nvSpPr>
        <dsp:cNvPr id="0" name=""/>
        <dsp:cNvSpPr/>
      </dsp:nvSpPr>
      <dsp:spPr>
        <a:xfrm rot="5400000">
          <a:off x="4155739" y="-83398"/>
          <a:ext cx="1064418" cy="7083302"/>
        </a:xfrm>
        <a:prstGeom prst="round2Same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CO" sz="1400" kern="1200" dirty="0" smtClean="0"/>
            <a:t>Se estableció la simbología a utilizar, así como sus respectivas interacciones. </a:t>
          </a:r>
          <a:endParaRPr lang="es-CO" sz="1400" kern="1200" dirty="0"/>
        </a:p>
        <a:p>
          <a:pPr marL="114300" lvl="1" indent="-114300" algn="l" defTabSz="622300">
            <a:lnSpc>
              <a:spcPct val="90000"/>
            </a:lnSpc>
            <a:spcBef>
              <a:spcPct val="0"/>
            </a:spcBef>
            <a:spcAft>
              <a:spcPct val="15000"/>
            </a:spcAft>
            <a:buChar char="••"/>
          </a:pPr>
          <a:r>
            <a:rPr lang="es-CO" sz="1400" kern="1200" dirty="0" smtClean="0"/>
            <a:t>Se aplico un diseño en bloques completamente al azar con arreglo factorial 2x3 con cinco repeticiones.</a:t>
          </a:r>
          <a:endParaRPr lang="es-CO" sz="1400" kern="1200" dirty="0"/>
        </a:p>
      </dsp:txBody>
      <dsp:txXfrm rot="-5400000">
        <a:off x="1146298" y="2978004"/>
        <a:ext cx="7031341" cy="9604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7DC4A-DF0F-4DEA-AB1B-278D9B24D88A}">
      <dsp:nvSpPr>
        <dsp:cNvPr id="0" name=""/>
        <dsp:cNvSpPr/>
      </dsp:nvSpPr>
      <dsp:spPr>
        <a:xfrm>
          <a:off x="952557" y="1014632"/>
          <a:ext cx="1784653" cy="1190364"/>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ctr" defTabSz="711200">
            <a:lnSpc>
              <a:spcPct val="90000"/>
            </a:lnSpc>
            <a:spcBef>
              <a:spcPct val="0"/>
            </a:spcBef>
            <a:spcAft>
              <a:spcPct val="35000"/>
            </a:spcAft>
          </a:pPr>
          <a:r>
            <a:rPr lang="es-CO" sz="1600" kern="1200" dirty="0" smtClean="0">
              <a:latin typeface="+mj-lt"/>
              <a:cs typeface="Times New Roman" panose="02020603050405020304" pitchFamily="18" charset="0"/>
            </a:rPr>
            <a:t>Respuesta Espectral</a:t>
          </a:r>
          <a:endParaRPr lang="es-CO" sz="1600" kern="1200" dirty="0">
            <a:latin typeface="+mj-lt"/>
            <a:cs typeface="Times New Roman" panose="02020603050405020304" pitchFamily="18" charset="0"/>
          </a:endParaRPr>
        </a:p>
      </dsp:txBody>
      <dsp:txXfrm>
        <a:off x="1238102" y="1014632"/>
        <a:ext cx="1499109" cy="1190364"/>
      </dsp:txXfrm>
    </dsp:sp>
    <dsp:sp modelId="{CBA5FC5A-134D-405F-9A1E-86FB021CEB54}">
      <dsp:nvSpPr>
        <dsp:cNvPr id="0" name=""/>
        <dsp:cNvSpPr/>
      </dsp:nvSpPr>
      <dsp:spPr>
        <a:xfrm>
          <a:off x="952557" y="2204996"/>
          <a:ext cx="1784653" cy="1190364"/>
        </a:xfrm>
        <a:prstGeom prst="rect">
          <a:avLst/>
        </a:prstGeom>
        <a:solidFill>
          <a:schemeClr val="accent2">
            <a:tint val="40000"/>
            <a:alpha val="90000"/>
            <a:hueOff val="1005164"/>
            <a:satOff val="-876"/>
            <a:lumOff val="-1"/>
            <a:alphaOff val="0"/>
          </a:schemeClr>
        </a:solidFill>
        <a:ln w="25400" cap="flat" cmpd="sng" algn="ctr">
          <a:solidFill>
            <a:schemeClr val="accent2">
              <a:tint val="40000"/>
              <a:alpha val="90000"/>
              <a:hueOff val="1005164"/>
              <a:satOff val="-876"/>
              <a:lumOff val="-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ctr" defTabSz="711200">
            <a:lnSpc>
              <a:spcPct val="90000"/>
            </a:lnSpc>
            <a:spcBef>
              <a:spcPct val="0"/>
            </a:spcBef>
            <a:spcAft>
              <a:spcPct val="35000"/>
            </a:spcAft>
          </a:pPr>
          <a:r>
            <a:rPr lang="es-CO" sz="1600" b="0" kern="1200" dirty="0" smtClean="0">
              <a:latin typeface="+mj-lt"/>
              <a:cs typeface="Times New Roman" panose="02020603050405020304" pitchFamily="18" charset="0"/>
            </a:rPr>
            <a:t>Índice de vegetación de diferencia normalizada (NDVI)</a:t>
          </a:r>
        </a:p>
      </dsp:txBody>
      <dsp:txXfrm>
        <a:off x="1238102" y="2204996"/>
        <a:ext cx="1499109" cy="1190364"/>
      </dsp:txXfrm>
    </dsp:sp>
    <dsp:sp modelId="{8306DEE5-2573-486F-A6FC-A033C9E4E804}">
      <dsp:nvSpPr>
        <dsp:cNvPr id="0" name=""/>
        <dsp:cNvSpPr/>
      </dsp:nvSpPr>
      <dsp:spPr>
        <a:xfrm>
          <a:off x="952557" y="3395360"/>
          <a:ext cx="1784653" cy="1190364"/>
        </a:xfrm>
        <a:prstGeom prst="rect">
          <a:avLst/>
        </a:prstGeom>
        <a:solidFill>
          <a:schemeClr val="accent2">
            <a:tint val="40000"/>
            <a:alpha val="90000"/>
            <a:hueOff val="2010328"/>
            <a:satOff val="-1751"/>
            <a:lumOff val="-2"/>
            <a:alphaOff val="0"/>
          </a:schemeClr>
        </a:solidFill>
        <a:ln w="25400" cap="flat" cmpd="sng" algn="ctr">
          <a:solidFill>
            <a:schemeClr val="accent2">
              <a:tint val="40000"/>
              <a:alpha val="90000"/>
              <a:hueOff val="2010328"/>
              <a:satOff val="-1751"/>
              <a:lumOff val="-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s-CO" sz="1600" b="0" kern="1200" dirty="0" smtClean="0">
              <a:latin typeface="+mj-lt"/>
              <a:cs typeface="Times New Roman" panose="02020603050405020304" pitchFamily="18" charset="0"/>
            </a:rPr>
            <a:t>Contenido de clorofila (CCI)</a:t>
          </a:r>
          <a:endParaRPr lang="es-CO" sz="1600" b="0" kern="1200" dirty="0">
            <a:latin typeface="+mj-lt"/>
            <a:cs typeface="Times New Roman" panose="02020603050405020304" pitchFamily="18" charset="0"/>
          </a:endParaRPr>
        </a:p>
      </dsp:txBody>
      <dsp:txXfrm>
        <a:off x="1238102" y="3395360"/>
        <a:ext cx="1499109" cy="1190364"/>
      </dsp:txXfrm>
    </dsp:sp>
    <dsp:sp modelId="{3C2AE86D-E803-467A-B48E-BFB90192202B}">
      <dsp:nvSpPr>
        <dsp:cNvPr id="0" name=""/>
        <dsp:cNvSpPr/>
      </dsp:nvSpPr>
      <dsp:spPr>
        <a:xfrm>
          <a:off x="742" y="538724"/>
          <a:ext cx="1189769" cy="1189769"/>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EC" sz="1200" kern="1200" dirty="0" err="1" smtClean="0">
              <a:latin typeface="+mj-lt"/>
            </a:rPr>
            <a:t>Radiometro</a:t>
          </a:r>
          <a:endParaRPr lang="es-CO" sz="1200" kern="1200" dirty="0">
            <a:latin typeface="+mj-lt"/>
          </a:endParaRPr>
        </a:p>
      </dsp:txBody>
      <dsp:txXfrm>
        <a:off x="174980" y="712962"/>
        <a:ext cx="841293" cy="841293"/>
      </dsp:txXfrm>
    </dsp:sp>
    <dsp:sp modelId="{65E0F6FB-A86F-4DA5-A99A-EA90E351ACE5}">
      <dsp:nvSpPr>
        <dsp:cNvPr id="0" name=""/>
        <dsp:cNvSpPr/>
      </dsp:nvSpPr>
      <dsp:spPr>
        <a:xfrm>
          <a:off x="3926980" y="1014632"/>
          <a:ext cx="1784653" cy="1190364"/>
        </a:xfrm>
        <a:prstGeom prst="rect">
          <a:avLst/>
        </a:prstGeom>
        <a:solidFill>
          <a:schemeClr val="accent2">
            <a:tint val="40000"/>
            <a:alpha val="90000"/>
            <a:hueOff val="3015493"/>
            <a:satOff val="-2627"/>
            <a:lumOff val="-4"/>
            <a:alphaOff val="0"/>
          </a:schemeClr>
        </a:solidFill>
        <a:ln w="25400" cap="flat" cmpd="sng" algn="ctr">
          <a:solidFill>
            <a:schemeClr val="accent2">
              <a:tint val="40000"/>
              <a:alpha val="90000"/>
              <a:hueOff val="3015493"/>
              <a:satOff val="-2627"/>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s-EC" sz="1600" kern="1200" dirty="0" smtClean="0">
              <a:latin typeface="+mj-lt"/>
              <a:cs typeface="Times New Roman" panose="02020603050405020304" pitchFamily="18" charset="0"/>
            </a:rPr>
            <a:t>Níquel </a:t>
          </a:r>
        </a:p>
        <a:p>
          <a:pPr lvl="0" algn="l" defTabSz="711200">
            <a:lnSpc>
              <a:spcPct val="90000"/>
            </a:lnSpc>
            <a:spcBef>
              <a:spcPct val="0"/>
            </a:spcBef>
            <a:spcAft>
              <a:spcPct val="35000"/>
            </a:spcAft>
          </a:pPr>
          <a:r>
            <a:rPr lang="es-EC" sz="1600" kern="1200" dirty="0" smtClean="0">
              <a:latin typeface="+mj-lt"/>
              <a:cs typeface="Times New Roman" panose="02020603050405020304" pitchFamily="18" charset="0"/>
            </a:rPr>
            <a:t>Plomo </a:t>
          </a:r>
        </a:p>
        <a:p>
          <a:pPr lvl="0" algn="l" defTabSz="711200">
            <a:lnSpc>
              <a:spcPct val="90000"/>
            </a:lnSpc>
            <a:spcBef>
              <a:spcPct val="0"/>
            </a:spcBef>
            <a:spcAft>
              <a:spcPct val="35000"/>
            </a:spcAft>
          </a:pPr>
          <a:r>
            <a:rPr lang="es-EC" sz="1600" kern="1200" dirty="0" smtClean="0">
              <a:latin typeface="+mj-lt"/>
              <a:cs typeface="Times New Roman" panose="02020603050405020304" pitchFamily="18" charset="0"/>
            </a:rPr>
            <a:t>Cadmio </a:t>
          </a:r>
          <a:endParaRPr lang="es-CO" sz="1600" kern="1200" dirty="0">
            <a:latin typeface="+mj-lt"/>
            <a:cs typeface="Times New Roman" panose="02020603050405020304" pitchFamily="18" charset="0"/>
          </a:endParaRPr>
        </a:p>
      </dsp:txBody>
      <dsp:txXfrm>
        <a:off x="4212525" y="1014632"/>
        <a:ext cx="1499109" cy="1190364"/>
      </dsp:txXfrm>
    </dsp:sp>
    <dsp:sp modelId="{FD28749E-D656-4A79-99CF-C2E2DBE251EB}">
      <dsp:nvSpPr>
        <dsp:cNvPr id="0" name=""/>
        <dsp:cNvSpPr/>
      </dsp:nvSpPr>
      <dsp:spPr>
        <a:xfrm>
          <a:off x="2975165" y="538724"/>
          <a:ext cx="1189769" cy="1189769"/>
        </a:xfrm>
        <a:prstGeom prst="ellips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s-EC" sz="1100" kern="1200" dirty="0" smtClean="0">
              <a:latin typeface="+mj-lt"/>
              <a:cs typeface="Times New Roman" panose="02020603050405020304" pitchFamily="18" charset="0"/>
            </a:rPr>
            <a:t>Laboratorio </a:t>
          </a:r>
          <a:r>
            <a:rPr lang="es-EC" sz="1100" kern="1200" dirty="0" err="1" smtClean="0">
              <a:latin typeface="+mj-lt"/>
              <a:cs typeface="Times New Roman" panose="02020603050405020304" pitchFamily="18" charset="0"/>
            </a:rPr>
            <a:t>Grun</a:t>
          </a:r>
          <a:r>
            <a:rPr lang="es-EC" sz="1100" kern="1200" dirty="0" smtClean="0">
              <a:latin typeface="+mj-lt"/>
              <a:cs typeface="Times New Roman" panose="02020603050405020304" pitchFamily="18" charset="0"/>
            </a:rPr>
            <a:t> </a:t>
          </a:r>
          <a:r>
            <a:rPr lang="es-EC" sz="1100" kern="1200" dirty="0" err="1" smtClean="0">
              <a:latin typeface="+mj-lt"/>
              <a:cs typeface="Times New Roman" panose="02020603050405020304" pitchFamily="18" charset="0"/>
            </a:rPr>
            <a:t>tec</a:t>
          </a:r>
          <a:r>
            <a:rPr lang="es-EC" sz="1100" kern="1200" dirty="0" smtClean="0">
              <a:latin typeface="+mj-lt"/>
              <a:cs typeface="Times New Roman" panose="02020603050405020304" pitchFamily="18" charset="0"/>
            </a:rPr>
            <a:t> con acreditación N° OAE LE 2C 05-008</a:t>
          </a:r>
          <a:endParaRPr lang="es-CO" sz="1100" kern="1200" dirty="0">
            <a:latin typeface="+mj-lt"/>
          </a:endParaRPr>
        </a:p>
      </dsp:txBody>
      <dsp:txXfrm>
        <a:off x="3149403" y="712962"/>
        <a:ext cx="841293" cy="841293"/>
      </dsp:txXfrm>
    </dsp:sp>
    <dsp:sp modelId="{73280D9F-B267-478B-9394-78CEC817E914}">
      <dsp:nvSpPr>
        <dsp:cNvPr id="0" name=""/>
        <dsp:cNvSpPr/>
      </dsp:nvSpPr>
      <dsp:spPr>
        <a:xfrm>
          <a:off x="6901403" y="1014632"/>
          <a:ext cx="1784653" cy="1190364"/>
        </a:xfrm>
        <a:prstGeom prst="rect">
          <a:avLst/>
        </a:prstGeom>
        <a:solidFill>
          <a:schemeClr val="accent2">
            <a:tint val="40000"/>
            <a:alpha val="90000"/>
            <a:hueOff val="4020657"/>
            <a:satOff val="-3502"/>
            <a:lumOff val="-5"/>
            <a:alphaOff val="0"/>
          </a:schemeClr>
        </a:solidFill>
        <a:ln w="25400" cap="flat" cmpd="sng" algn="ctr">
          <a:solidFill>
            <a:schemeClr val="accent2">
              <a:tint val="40000"/>
              <a:alpha val="90000"/>
              <a:hueOff val="4020657"/>
              <a:satOff val="-3502"/>
              <a:lumOff val="-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ctr" defTabSz="711200">
            <a:lnSpc>
              <a:spcPct val="90000"/>
            </a:lnSpc>
            <a:spcBef>
              <a:spcPct val="0"/>
            </a:spcBef>
            <a:spcAft>
              <a:spcPct val="35000"/>
            </a:spcAft>
          </a:pPr>
          <a:r>
            <a:rPr lang="es-CO" sz="1600" kern="1200" dirty="0" smtClean="0">
              <a:latin typeface="+mj-lt"/>
              <a:cs typeface="Times New Roman" panose="02020603050405020304" pitchFamily="18" charset="0"/>
            </a:rPr>
            <a:t>Radiación fotosintéticamente activa (PAR) </a:t>
          </a:r>
          <a:endParaRPr lang="es-CO" sz="1600" kern="1200" dirty="0">
            <a:latin typeface="+mj-lt"/>
            <a:cs typeface="Times New Roman" panose="02020603050405020304" pitchFamily="18" charset="0"/>
          </a:endParaRPr>
        </a:p>
      </dsp:txBody>
      <dsp:txXfrm>
        <a:off x="7186948" y="1014632"/>
        <a:ext cx="1499109" cy="1190364"/>
      </dsp:txXfrm>
    </dsp:sp>
    <dsp:sp modelId="{47737058-2D2F-4663-9FBF-4B03183F9818}">
      <dsp:nvSpPr>
        <dsp:cNvPr id="0" name=""/>
        <dsp:cNvSpPr/>
      </dsp:nvSpPr>
      <dsp:spPr>
        <a:xfrm>
          <a:off x="6901403" y="2204996"/>
          <a:ext cx="1784653" cy="1190364"/>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s-CO" sz="1600" b="0" kern="1200" dirty="0" smtClean="0">
              <a:latin typeface="+mj-lt"/>
              <a:cs typeface="Times New Roman" panose="02020603050405020304" pitchFamily="18" charset="0"/>
            </a:rPr>
            <a:t>Índice de área foliar (LAI)</a:t>
          </a:r>
          <a:endParaRPr lang="es-CO" sz="1600" b="0" kern="1200" dirty="0">
            <a:latin typeface="+mj-lt"/>
            <a:cs typeface="Times New Roman" panose="02020603050405020304" pitchFamily="18" charset="0"/>
          </a:endParaRPr>
        </a:p>
      </dsp:txBody>
      <dsp:txXfrm>
        <a:off x="7186948" y="2204996"/>
        <a:ext cx="1499109" cy="1190364"/>
      </dsp:txXfrm>
    </dsp:sp>
    <dsp:sp modelId="{DFE80258-CAF5-45C4-A318-04E722AC4FC8}">
      <dsp:nvSpPr>
        <dsp:cNvPr id="0" name=""/>
        <dsp:cNvSpPr/>
      </dsp:nvSpPr>
      <dsp:spPr>
        <a:xfrm>
          <a:off x="5930515" y="522282"/>
          <a:ext cx="1189769" cy="1189769"/>
        </a:xfrm>
        <a:prstGeom prst="ellips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EC" sz="1200" kern="1200" dirty="0" err="1" smtClean="0">
              <a:latin typeface="+mj-lt"/>
            </a:rPr>
            <a:t>Ceptometro</a:t>
          </a:r>
          <a:endParaRPr lang="es-CO" sz="1200" kern="1200" dirty="0">
            <a:latin typeface="+mj-lt"/>
          </a:endParaRPr>
        </a:p>
      </dsp:txBody>
      <dsp:txXfrm>
        <a:off x="6104753" y="696520"/>
        <a:ext cx="841293" cy="841293"/>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CB4876-36AE-4AA0-A0B6-3ED7633B072C}" type="datetimeFigureOut">
              <a:rPr lang="es-CO" smtClean="0"/>
              <a:pPr/>
              <a:t>22/02/2017</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205111-6642-4549-94AA-1D85B6355C75}" type="slidenum">
              <a:rPr lang="es-CO" smtClean="0"/>
              <a:pPr/>
              <a:t>‹Nº›</a:t>
            </a:fld>
            <a:endParaRPr lang="es-CO"/>
          </a:p>
        </p:txBody>
      </p:sp>
    </p:spTree>
    <p:extLst>
      <p:ext uri="{BB962C8B-B14F-4D97-AF65-F5344CB8AC3E}">
        <p14:creationId xmlns:p14="http://schemas.microsoft.com/office/powerpoint/2010/main" val="2630490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00205111-6642-4549-94AA-1D85B6355C75}" type="slidenum">
              <a:rPr lang="es-CO" smtClean="0"/>
              <a:pPr/>
              <a:t>10</a:t>
            </a:fld>
            <a:endParaRPr lang="es-CO"/>
          </a:p>
        </p:txBody>
      </p:sp>
    </p:spTree>
    <p:extLst>
      <p:ext uri="{BB962C8B-B14F-4D97-AF65-F5344CB8AC3E}">
        <p14:creationId xmlns:p14="http://schemas.microsoft.com/office/powerpoint/2010/main" val="104969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00205111-6642-4549-94AA-1D85B6355C75}" type="slidenum">
              <a:rPr lang="es-CO" smtClean="0"/>
              <a:pPr/>
              <a:t>20</a:t>
            </a:fld>
            <a:endParaRPr lang="es-CO"/>
          </a:p>
        </p:txBody>
      </p:sp>
    </p:spTree>
    <p:extLst>
      <p:ext uri="{BB962C8B-B14F-4D97-AF65-F5344CB8AC3E}">
        <p14:creationId xmlns:p14="http://schemas.microsoft.com/office/powerpoint/2010/main" val="1113796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00205111-6642-4549-94AA-1D85B6355C75}" type="slidenum">
              <a:rPr lang="es-CO" smtClean="0"/>
              <a:pPr/>
              <a:t>21</a:t>
            </a:fld>
            <a:endParaRPr lang="es-CO"/>
          </a:p>
        </p:txBody>
      </p:sp>
    </p:spTree>
    <p:extLst>
      <p:ext uri="{BB962C8B-B14F-4D97-AF65-F5344CB8AC3E}">
        <p14:creationId xmlns:p14="http://schemas.microsoft.com/office/powerpoint/2010/main" val="1113796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00205111-6642-4549-94AA-1D85B6355C75}" type="slidenum">
              <a:rPr lang="es-CO" smtClean="0"/>
              <a:pPr/>
              <a:t>22</a:t>
            </a:fld>
            <a:endParaRPr lang="es-CO"/>
          </a:p>
        </p:txBody>
      </p:sp>
    </p:spTree>
    <p:extLst>
      <p:ext uri="{BB962C8B-B14F-4D97-AF65-F5344CB8AC3E}">
        <p14:creationId xmlns:p14="http://schemas.microsoft.com/office/powerpoint/2010/main" val="111379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00205111-6642-4549-94AA-1D85B6355C75}" type="slidenum">
              <a:rPr lang="es-CO" smtClean="0"/>
              <a:pPr/>
              <a:t>23</a:t>
            </a:fld>
            <a:endParaRPr lang="es-CO"/>
          </a:p>
        </p:txBody>
      </p:sp>
    </p:spTree>
    <p:extLst>
      <p:ext uri="{BB962C8B-B14F-4D97-AF65-F5344CB8AC3E}">
        <p14:creationId xmlns:p14="http://schemas.microsoft.com/office/powerpoint/2010/main" val="111379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00205111-6642-4549-94AA-1D85B6355C75}" type="slidenum">
              <a:rPr lang="es-CO" smtClean="0"/>
              <a:pPr/>
              <a:t>27</a:t>
            </a:fld>
            <a:endParaRPr lang="es-CO"/>
          </a:p>
        </p:txBody>
      </p:sp>
    </p:spTree>
    <p:extLst>
      <p:ext uri="{BB962C8B-B14F-4D97-AF65-F5344CB8AC3E}">
        <p14:creationId xmlns:p14="http://schemas.microsoft.com/office/powerpoint/2010/main" val="1113796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00205111-6642-4549-94AA-1D85B6355C75}" type="slidenum">
              <a:rPr lang="es-CO" smtClean="0"/>
              <a:pPr/>
              <a:t>29</a:t>
            </a:fld>
            <a:endParaRPr lang="es-CO"/>
          </a:p>
        </p:txBody>
      </p:sp>
    </p:spTree>
    <p:extLst>
      <p:ext uri="{BB962C8B-B14F-4D97-AF65-F5344CB8AC3E}">
        <p14:creationId xmlns:p14="http://schemas.microsoft.com/office/powerpoint/2010/main" val="1113796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00205111-6642-4549-94AA-1D85B6355C75}" type="slidenum">
              <a:rPr lang="es-CO" smtClean="0"/>
              <a:pPr/>
              <a:t>42</a:t>
            </a:fld>
            <a:endParaRPr lang="es-CO"/>
          </a:p>
        </p:txBody>
      </p:sp>
    </p:spTree>
    <p:extLst>
      <p:ext uri="{BB962C8B-B14F-4D97-AF65-F5344CB8AC3E}">
        <p14:creationId xmlns:p14="http://schemas.microsoft.com/office/powerpoint/2010/main" val="1253208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97E37164-DA85-B544-B750-B6032D7CBDCD}" type="datetimeFigureOut">
              <a:rPr lang="es-ES_tradnl" smtClean="0"/>
              <a:pPr/>
              <a:t>22/02/2017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82B16D4-920D-8845-85FC-FB04370CE6A8}" type="slidenum">
              <a:rPr lang="es-ES_tradnl" smtClean="0"/>
              <a:pPr/>
              <a:t>‹Nº›</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_tradn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97E37164-DA85-B544-B750-B6032D7CBDCD}" type="datetimeFigureOut">
              <a:rPr lang="es-ES_tradnl" smtClean="0"/>
              <a:pPr/>
              <a:t>22/02/2017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82B16D4-920D-8845-85FC-FB04370CE6A8}" type="slidenum">
              <a:rPr lang="es-ES_tradnl" smtClean="0"/>
              <a:pPr/>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97E37164-DA85-B544-B750-B6032D7CBDCD}" type="datetimeFigureOut">
              <a:rPr lang="es-ES_tradnl" smtClean="0"/>
              <a:pPr/>
              <a:t>22/02/2017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82B16D4-920D-8845-85FC-FB04370CE6A8}" type="slidenum">
              <a:rPr lang="es-ES_tradnl" smtClean="0"/>
              <a:pPr/>
              <a:t>‹Nº›</a:t>
            </a:fld>
            <a:endParaRPr lang="es-ES_trad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3723264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1967316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2206143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3522180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596470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124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655792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770501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_tradn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97E37164-DA85-B544-B750-B6032D7CBDCD}" type="datetimeFigureOut">
              <a:rPr lang="es-ES_tradnl" smtClean="0"/>
              <a:pPr/>
              <a:t>22/02/2017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82B16D4-920D-8845-85FC-FB04370CE6A8}" type="slidenum">
              <a:rPr lang="es-ES_tradnl" smtClean="0"/>
              <a:pPr/>
              <a:t>‹Nº›</a:t>
            </a:fld>
            <a:endParaRPr lang="es-ES_trad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2515387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450011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S_tradnl"/>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97E37164-DA85-B544-B750-B6032D7CBDCD}" type="datetimeFigureOut">
              <a:rPr lang="es-ES_tradnl" smtClean="0">
                <a:solidFill>
                  <a:prstClr val="black">
                    <a:tint val="75000"/>
                  </a:prstClr>
                </a:solidFill>
              </a:rPr>
              <a:pPr/>
              <a:t>22/02/2017</a:t>
            </a:fld>
            <a:endParaRPr lang="es-ES_tradnl">
              <a:solidFill>
                <a:prstClr val="black">
                  <a:tint val="75000"/>
                </a:prstClr>
              </a:solidFill>
            </a:endParaRPr>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182B16D4-920D-8845-85FC-FB04370CE6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806543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97E37164-DA85-B544-B750-B6032D7CBDCD}" type="datetimeFigureOut">
              <a:rPr lang="es-ES_tradnl" smtClean="0">
                <a:solidFill>
                  <a:prstClr val="black">
                    <a:tint val="75000"/>
                  </a:prstClr>
                </a:solidFill>
              </a:rPr>
              <a:pPr/>
              <a:t>22/02/2017</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82B16D4-920D-8845-85FC-FB04370CE6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158158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_tradn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97E37164-DA85-B544-B750-B6032D7CBDCD}" type="datetimeFigureOut">
              <a:rPr lang="es-ES_tradnl" smtClean="0">
                <a:solidFill>
                  <a:prstClr val="black">
                    <a:tint val="75000"/>
                  </a:prstClr>
                </a:solidFill>
              </a:rPr>
              <a:pPr/>
              <a:t>22/02/2017</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82B16D4-920D-8845-85FC-FB04370CE6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1775672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97E37164-DA85-B544-B750-B6032D7CBDCD}" type="datetimeFigureOut">
              <a:rPr lang="es-ES_tradnl" smtClean="0">
                <a:solidFill>
                  <a:prstClr val="black">
                    <a:tint val="75000"/>
                  </a:prstClr>
                </a:solidFill>
              </a:rPr>
              <a:pPr/>
              <a:t>22/02/2017</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82B16D4-920D-8845-85FC-FB04370CE6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891213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_tradnl"/>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fecha 4"/>
          <p:cNvSpPr>
            <a:spLocks noGrp="1"/>
          </p:cNvSpPr>
          <p:nvPr>
            <p:ph type="dt" sz="half" idx="10"/>
          </p:nvPr>
        </p:nvSpPr>
        <p:spPr/>
        <p:txBody>
          <a:bodyPr/>
          <a:lstStyle/>
          <a:p>
            <a:fld id="{97E37164-DA85-B544-B750-B6032D7CBDCD}" type="datetimeFigureOut">
              <a:rPr lang="es-ES_tradnl" smtClean="0">
                <a:solidFill>
                  <a:prstClr val="black">
                    <a:tint val="75000"/>
                  </a:prstClr>
                </a:solidFill>
              </a:rPr>
              <a:pPr/>
              <a:t>22/02/2017</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82B16D4-920D-8845-85FC-FB04370CE6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1186796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Marcador de fecha 6"/>
          <p:cNvSpPr>
            <a:spLocks noGrp="1"/>
          </p:cNvSpPr>
          <p:nvPr>
            <p:ph type="dt" sz="half" idx="10"/>
          </p:nvPr>
        </p:nvSpPr>
        <p:spPr/>
        <p:txBody>
          <a:bodyPr/>
          <a:lstStyle/>
          <a:p>
            <a:fld id="{97E37164-DA85-B544-B750-B6032D7CBDCD}" type="datetimeFigureOut">
              <a:rPr lang="es-ES_tradnl" smtClean="0">
                <a:solidFill>
                  <a:prstClr val="black">
                    <a:tint val="75000"/>
                  </a:prstClr>
                </a:solidFill>
              </a:rPr>
              <a:pPr/>
              <a:t>22/02/2017</a:t>
            </a:fld>
            <a:endParaRPr lang="es-ES_tradn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_tradn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182B16D4-920D-8845-85FC-FB04370CE6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42054293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_tradnl"/>
          </a:p>
        </p:txBody>
      </p:sp>
      <p:sp>
        <p:nvSpPr>
          <p:cNvPr id="3" name="Marcador de fecha 2"/>
          <p:cNvSpPr>
            <a:spLocks noGrp="1"/>
          </p:cNvSpPr>
          <p:nvPr>
            <p:ph type="dt" sz="half" idx="10"/>
          </p:nvPr>
        </p:nvSpPr>
        <p:spPr/>
        <p:txBody>
          <a:bodyPr/>
          <a:lstStyle/>
          <a:p>
            <a:fld id="{97E37164-DA85-B544-B750-B6032D7CBDCD}" type="datetimeFigureOut">
              <a:rPr lang="es-ES_tradnl" smtClean="0">
                <a:solidFill>
                  <a:prstClr val="black">
                    <a:tint val="75000"/>
                  </a:prstClr>
                </a:solidFill>
              </a:rPr>
              <a:pPr/>
              <a:t>22/02/2017</a:t>
            </a:fld>
            <a:endParaRPr lang="es-ES_tradn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_tradn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182B16D4-920D-8845-85FC-FB04370CE6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804868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7E37164-DA85-B544-B750-B6032D7CBDCD}" type="datetimeFigureOut">
              <a:rPr lang="es-ES_tradnl" smtClean="0">
                <a:solidFill>
                  <a:prstClr val="black">
                    <a:tint val="75000"/>
                  </a:prstClr>
                </a:solidFill>
              </a:rPr>
              <a:pPr/>
              <a:t>22/02/2017</a:t>
            </a:fld>
            <a:endParaRPr lang="es-ES_tradn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_tradn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182B16D4-920D-8845-85FC-FB04370CE6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66809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97E37164-DA85-B544-B750-B6032D7CBDCD}" type="datetimeFigureOut">
              <a:rPr lang="es-ES_tradnl" smtClean="0"/>
              <a:pPr/>
              <a:t>22/02/2017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82B16D4-920D-8845-85FC-FB04370CE6A8}" type="slidenum">
              <a:rPr lang="es-ES_tradnl" smtClean="0"/>
              <a:pPr/>
              <a:t>‹Nº›</a:t>
            </a:fld>
            <a:endParaRPr lang="es-ES_trad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7E37164-DA85-B544-B750-B6032D7CBDCD}" type="datetimeFigureOut">
              <a:rPr lang="es-ES_tradnl" smtClean="0">
                <a:solidFill>
                  <a:prstClr val="black">
                    <a:tint val="75000"/>
                  </a:prstClr>
                </a:solidFill>
              </a:rPr>
              <a:pPr/>
              <a:t>22/02/2017</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82B16D4-920D-8845-85FC-FB04370CE6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3842511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_tradnl"/>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7E37164-DA85-B544-B750-B6032D7CBDCD}" type="datetimeFigureOut">
              <a:rPr lang="es-ES_tradnl" smtClean="0">
                <a:solidFill>
                  <a:prstClr val="black">
                    <a:tint val="75000"/>
                  </a:prstClr>
                </a:solidFill>
              </a:rPr>
              <a:pPr/>
              <a:t>22/02/2017</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82B16D4-920D-8845-85FC-FB04370CE6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4103722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_tradn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97E37164-DA85-B544-B750-B6032D7CBDCD}" type="datetimeFigureOut">
              <a:rPr lang="es-ES_tradnl" smtClean="0">
                <a:solidFill>
                  <a:prstClr val="black">
                    <a:tint val="75000"/>
                  </a:prstClr>
                </a:solidFill>
              </a:rPr>
              <a:pPr/>
              <a:t>22/02/2017</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82B16D4-920D-8845-85FC-FB04370CE6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1062939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97E37164-DA85-B544-B750-B6032D7CBDCD}" type="datetimeFigureOut">
              <a:rPr lang="es-ES_tradnl" smtClean="0">
                <a:solidFill>
                  <a:prstClr val="black">
                    <a:tint val="75000"/>
                  </a:prstClr>
                </a:solidFill>
              </a:rPr>
              <a:pPr/>
              <a:t>22/02/2017</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82B16D4-920D-8845-85FC-FB04370CE6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00004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_tradnl"/>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fecha 4"/>
          <p:cNvSpPr>
            <a:spLocks noGrp="1"/>
          </p:cNvSpPr>
          <p:nvPr>
            <p:ph type="dt" sz="half" idx="10"/>
          </p:nvPr>
        </p:nvSpPr>
        <p:spPr/>
        <p:txBody>
          <a:bodyPr/>
          <a:lstStyle/>
          <a:p>
            <a:fld id="{97E37164-DA85-B544-B750-B6032D7CBDCD}" type="datetimeFigureOut">
              <a:rPr lang="es-ES_tradnl" smtClean="0"/>
              <a:pPr/>
              <a:t>22/02/2017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182B16D4-920D-8845-85FC-FB04370CE6A8}" type="slidenum">
              <a:rPr lang="es-ES_tradnl" smtClean="0"/>
              <a:pPr/>
              <a:t>‹Nº›</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Marcador de fecha 6"/>
          <p:cNvSpPr>
            <a:spLocks noGrp="1"/>
          </p:cNvSpPr>
          <p:nvPr>
            <p:ph type="dt" sz="half" idx="10"/>
          </p:nvPr>
        </p:nvSpPr>
        <p:spPr/>
        <p:txBody>
          <a:bodyPr/>
          <a:lstStyle/>
          <a:p>
            <a:fld id="{97E37164-DA85-B544-B750-B6032D7CBDCD}" type="datetimeFigureOut">
              <a:rPr lang="es-ES_tradnl" smtClean="0"/>
              <a:pPr/>
              <a:t>22/02/2017</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182B16D4-920D-8845-85FC-FB04370CE6A8}" type="slidenum">
              <a:rPr lang="es-ES_tradnl" smtClean="0"/>
              <a:pPr/>
              <a:t>‹Nº›</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_tradnl"/>
          </a:p>
        </p:txBody>
      </p:sp>
      <p:sp>
        <p:nvSpPr>
          <p:cNvPr id="3" name="Marcador de fecha 2"/>
          <p:cNvSpPr>
            <a:spLocks noGrp="1"/>
          </p:cNvSpPr>
          <p:nvPr>
            <p:ph type="dt" sz="half" idx="10"/>
          </p:nvPr>
        </p:nvSpPr>
        <p:spPr/>
        <p:txBody>
          <a:bodyPr/>
          <a:lstStyle/>
          <a:p>
            <a:fld id="{97E37164-DA85-B544-B750-B6032D7CBDCD}" type="datetimeFigureOut">
              <a:rPr lang="es-ES_tradnl" smtClean="0"/>
              <a:pPr/>
              <a:t>22/02/2017</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182B16D4-920D-8845-85FC-FB04370CE6A8}" type="slidenum">
              <a:rPr lang="es-ES_tradnl" smtClean="0"/>
              <a:pPr/>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7E37164-DA85-B544-B750-B6032D7CBDCD}" type="datetimeFigureOut">
              <a:rPr lang="es-ES_tradnl" smtClean="0"/>
              <a:pPr/>
              <a:t>22/02/2017</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182B16D4-920D-8845-85FC-FB04370CE6A8}" type="slidenum">
              <a:rPr lang="es-ES_tradnl" smtClean="0"/>
              <a:pPr/>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7E37164-DA85-B544-B750-B6032D7CBDCD}" type="datetimeFigureOut">
              <a:rPr lang="es-ES_tradnl" smtClean="0"/>
              <a:pPr/>
              <a:t>22/02/2017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182B16D4-920D-8845-85FC-FB04370CE6A8}" type="slidenum">
              <a:rPr lang="es-ES_tradnl" smtClean="0"/>
              <a:pPr/>
              <a:t>‹Nº›</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_tradnl"/>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7E37164-DA85-B544-B750-B6032D7CBDCD}" type="datetimeFigureOut">
              <a:rPr lang="es-ES_tradnl" smtClean="0"/>
              <a:pPr/>
              <a:t>22/02/2017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182B16D4-920D-8845-85FC-FB04370CE6A8}" type="slidenum">
              <a:rPr lang="es-ES_tradnl" smtClean="0"/>
              <a:pPr/>
              <a:t>‹Nº›</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37164-DA85-B544-B750-B6032D7CBDCD}" type="datetimeFigureOut">
              <a:rPr lang="es-ES_tradnl" smtClean="0"/>
              <a:pPr/>
              <a:t>22/02/2017</a:t>
            </a:fld>
            <a:endParaRPr lang="es-ES_tradnl"/>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2B16D4-920D-8845-85FC-FB04370CE6A8}" type="slidenum">
              <a:rPr lang="es-ES_tradnl" smtClean="0"/>
              <a:pPr/>
              <a:t>‹Nº›</a:t>
            </a:fld>
            <a:endParaRPr lang="es-ES_tradn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endParaRPr lang="en-US" altLang="es-EC" smtClean="0">
              <a:solidFill>
                <a:prstClr val="black"/>
              </a:solidFill>
            </a:endParaRPr>
          </a:p>
        </p:txBody>
      </p:sp>
      <p:sp>
        <p:nvSpPr>
          <p:cNvPr id="1027"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endParaRPr lang="en-US" altLang="es-EC" smtClean="0">
              <a:solidFill>
                <a:prstClr val="black"/>
              </a:solidFill>
            </a:endParaRPr>
          </a:p>
        </p:txBody>
      </p:sp>
      <p:sp>
        <p:nvSpPr>
          <p:cNvPr id="4100"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s-CO" smtClean="0">
              <a:solidFill>
                <a:prstClr val="black"/>
              </a:solidFill>
            </a:endParaRPr>
          </a:p>
        </p:txBody>
      </p:sp>
      <p:sp>
        <p:nvSpPr>
          <p:cNvPr id="4101"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s-CO" smtClean="0">
              <a:solidFill>
                <a:prstClr val="black"/>
              </a:solidFill>
            </a:endParaRPr>
          </a:p>
        </p:txBody>
      </p:sp>
      <p:pic>
        <p:nvPicPr>
          <p:cNvPr id="4102" name="Picture 26" descr="LOGO ESPE ORIGINAL copia"/>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1293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707"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37164-DA85-B544-B750-B6032D7CBDCD}" type="datetimeFigureOut">
              <a:rPr lang="es-ES_tradnl" smtClean="0">
                <a:solidFill>
                  <a:prstClr val="black">
                    <a:tint val="75000"/>
                  </a:prstClr>
                </a:solidFill>
              </a:rPr>
              <a:pPr/>
              <a:t>22/02/2017</a:t>
            </a:fld>
            <a:endParaRPr lang="es-ES_tradnl">
              <a:solidFill>
                <a:prstClr val="black">
                  <a:tint val="75000"/>
                </a:prstClr>
              </a:solidFill>
            </a:endParaRPr>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2B16D4-920D-8845-85FC-FB04370CE6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330337104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3.xml"/><Relationship Id="rId3" Type="http://schemas.openxmlformats.org/officeDocument/2006/relationships/image" Target="../media/image25.png"/><Relationship Id="rId7" Type="http://schemas.openxmlformats.org/officeDocument/2006/relationships/diagramQuickStyle" Target="../diagrams/quickStyle3.xml"/><Relationship Id="rId12" Type="http://schemas.openxmlformats.org/officeDocument/2006/relationships/diagramQuickStyle" Target="../diagrams/quickStyle3.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Layout" Target="../diagrams/layout3.xml"/><Relationship Id="rId11" Type="http://schemas.openxmlformats.org/officeDocument/2006/relationships/diagramLayout" Target="../diagrams/layout3.xml"/><Relationship Id="rId5" Type="http://schemas.openxmlformats.org/officeDocument/2006/relationships/diagramData" Target="../diagrams/data3.xml"/><Relationship Id="rId15" Type="http://schemas.microsoft.com/office/2007/relationships/hdphoto" Target="../media/hdphoto2.wdp"/><Relationship Id="rId10" Type="http://schemas.openxmlformats.org/officeDocument/2006/relationships/diagramData" Target="../diagrams/data5.xml"/><Relationship Id="rId4" Type="http://schemas.openxmlformats.org/officeDocument/2006/relationships/image" Target="../media/image15.png"/><Relationship Id="rId9" Type="http://schemas.microsoft.com/office/2007/relationships/diagramDrawing" Target="../diagrams/drawing3.xml"/><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8.xml"/><Relationship Id="rId7" Type="http://schemas.openxmlformats.org/officeDocument/2006/relationships/image" Target="../media/image49.png"/><Relationship Id="rId2" Type="http://schemas.openxmlformats.org/officeDocument/2006/relationships/diagramData" Target="../diagrams/data9.xml"/><Relationship Id="rId1" Type="http://schemas.openxmlformats.org/officeDocument/2006/relationships/slideLayout" Target="../slideLayouts/slideLayout1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2.emf"/><Relationship Id="rId7" Type="http://schemas.openxmlformats.org/officeDocument/2006/relationships/image" Target="../media/image51.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package" Target="../embeddings/Documento_de_Microsoft_Word1.docx"/><Relationship Id="rId5" Type="http://schemas.openxmlformats.org/officeDocument/2006/relationships/oleObject" Target="../embeddings/oleObject1.bin"/><Relationship Id="rId10" Type="http://schemas.openxmlformats.org/officeDocument/2006/relationships/image" Target="../media/image46.png"/><Relationship Id="rId4" Type="http://schemas.openxmlformats.org/officeDocument/2006/relationships/image" Target="../media/image53.emf"/><Relationship Id="rId9"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58.png"/><Relationship Id="rId5" Type="http://schemas.microsoft.com/office/2007/relationships/hdphoto" Target="../media/hdphoto7.wdp"/><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65.png"/><Relationship Id="rId5" Type="http://schemas.microsoft.com/office/2007/relationships/hdphoto" Target="../media/hdphoto1.wdp"/><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14.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24.png"/><Relationship Id="rId10" Type="http://schemas.openxmlformats.org/officeDocument/2006/relationships/diagramData" Target="../diagrams/data2.xml"/><Relationship Id="rId4" Type="http://schemas.openxmlformats.org/officeDocument/2006/relationships/image" Target="../media/image15.png"/><Relationship Id="rId9" Type="http://schemas.microsoft.com/office/2007/relationships/diagramDrawing" Target="../diagrams/drawing1.xml"/><Relationship Id="rId14"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3999" cy="6878806"/>
          </a:xfrm>
          <a:prstGeom prst="rect">
            <a:avLst/>
          </a:prstGeom>
          <a:blipFill dpi="0" rotWithShape="1">
            <a:blip r:embed="rId2">
              <a:alphaModFix amt="36000"/>
            </a:blip>
            <a:srcRect/>
            <a:stretch>
              <a:fillRect l="-10000" r="-37000" b="-100000"/>
            </a:stretch>
          </a:blipFill>
        </p:spPr>
        <p:txBody>
          <a:bodyPr wrap="square" rtlCol="0">
            <a:spAutoFit/>
          </a:bodyPr>
          <a:lstStyle/>
          <a:p>
            <a:pPr algn="ctr">
              <a:lnSpc>
                <a:spcPct val="150000"/>
              </a:lnSpc>
            </a:pPr>
            <a:endParaRPr lang="es-CO" sz="1600" b="1" dirty="0" smtClean="0">
              <a:latin typeface="Times New Roman" panose="02020603050405020304" pitchFamily="18" charset="0"/>
              <a:cs typeface="Times New Roman" panose="02020603050405020304" pitchFamily="18" charset="0"/>
            </a:endParaRPr>
          </a:p>
          <a:p>
            <a:pPr indent="715963" algn="ctr">
              <a:lnSpc>
                <a:spcPct val="150000"/>
              </a:lnSpc>
            </a:pPr>
            <a:r>
              <a:rPr lang="es-CO" sz="1400" b="1" dirty="0" smtClean="0">
                <a:latin typeface="Times New Roman" panose="02020603050405020304" pitchFamily="18" charset="0"/>
                <a:cs typeface="Times New Roman" panose="02020603050405020304" pitchFamily="18" charset="0"/>
              </a:rPr>
              <a:t>UNIVERSIDAD DE LAS FUERZAS ARMADAS – ESPE </a:t>
            </a:r>
          </a:p>
          <a:p>
            <a:pPr indent="715963" algn="ctr">
              <a:lnSpc>
                <a:spcPct val="150000"/>
              </a:lnSpc>
            </a:pPr>
            <a:r>
              <a:rPr lang="es-CO" sz="1400" b="1" dirty="0" smtClean="0">
                <a:latin typeface="Times New Roman" panose="02020603050405020304" pitchFamily="18" charset="0"/>
                <a:cs typeface="Times New Roman" panose="02020603050405020304" pitchFamily="18" charset="0"/>
              </a:rPr>
              <a:t>DEPARTAMENTO DE CIENCIAS DE LA VIDA Y DE LA AGRICULTURA </a:t>
            </a:r>
          </a:p>
          <a:p>
            <a:pPr indent="715963" algn="ctr">
              <a:lnSpc>
                <a:spcPct val="150000"/>
              </a:lnSpc>
            </a:pPr>
            <a:r>
              <a:rPr lang="es-CO" sz="1400" b="1" dirty="0" smtClean="0">
                <a:latin typeface="Times New Roman" panose="02020603050405020304" pitchFamily="18" charset="0"/>
                <a:cs typeface="Times New Roman" panose="02020603050405020304" pitchFamily="18" charset="0"/>
              </a:rPr>
              <a:t>CARRERA DE INGENIERIA AGROPECUARIA.</a:t>
            </a:r>
          </a:p>
          <a:p>
            <a:pPr indent="715963" algn="ctr">
              <a:lnSpc>
                <a:spcPct val="150000"/>
              </a:lnSpc>
            </a:pPr>
            <a:r>
              <a:rPr lang="es-CO" sz="1400" b="1" dirty="0" smtClean="0">
                <a:latin typeface="Times New Roman" panose="02020603050405020304" pitchFamily="18" charset="0"/>
                <a:cs typeface="Times New Roman" panose="02020603050405020304" pitchFamily="18" charset="0"/>
              </a:rPr>
              <a:t> </a:t>
            </a:r>
          </a:p>
          <a:p>
            <a:pPr indent="715963" algn="ctr">
              <a:lnSpc>
                <a:spcPct val="150000"/>
              </a:lnSpc>
            </a:pPr>
            <a:r>
              <a:rPr lang="es-CO" sz="1400" b="1" dirty="0" smtClean="0">
                <a:latin typeface="Times New Roman" panose="02020603050405020304" pitchFamily="18" charset="0"/>
                <a:cs typeface="Times New Roman" panose="02020603050405020304" pitchFamily="18" charset="0"/>
              </a:rPr>
              <a:t>INSTITUTO ESPACIAL ECUATORIANO </a:t>
            </a:r>
          </a:p>
          <a:p>
            <a:pPr indent="715963" algn="ctr">
              <a:lnSpc>
                <a:spcPct val="150000"/>
              </a:lnSpc>
            </a:pPr>
            <a:endParaRPr lang="es-CO" sz="1400" b="1" dirty="0" smtClean="0">
              <a:latin typeface="Times New Roman" panose="02020603050405020304" pitchFamily="18" charset="0"/>
              <a:cs typeface="Times New Roman" panose="02020603050405020304" pitchFamily="18" charset="0"/>
            </a:endParaRPr>
          </a:p>
          <a:p>
            <a:pPr indent="715963" algn="ctr">
              <a:lnSpc>
                <a:spcPct val="150000"/>
              </a:lnSpc>
            </a:pPr>
            <a:r>
              <a:rPr lang="es-CO" sz="1400" b="1" dirty="0" smtClean="0">
                <a:latin typeface="Times New Roman" panose="02020603050405020304" pitchFamily="18" charset="0"/>
                <a:cs typeface="Times New Roman" panose="02020603050405020304" pitchFamily="18" charset="0"/>
              </a:rPr>
              <a:t>“RESPUESTA </a:t>
            </a:r>
            <a:r>
              <a:rPr lang="es-CO" sz="1400" b="1" dirty="0">
                <a:latin typeface="Times New Roman" panose="02020603050405020304" pitchFamily="18" charset="0"/>
                <a:cs typeface="Times New Roman" panose="02020603050405020304" pitchFamily="18" charset="0"/>
              </a:rPr>
              <a:t>ESPECTRAL DEL CULTIVO DE CACAO (</a:t>
            </a:r>
            <a:r>
              <a:rPr lang="es-CO" sz="1400" b="1" i="1" dirty="0" err="1">
                <a:latin typeface="Times New Roman" panose="02020603050405020304" pitchFamily="18" charset="0"/>
                <a:cs typeface="Times New Roman" panose="02020603050405020304" pitchFamily="18" charset="0"/>
              </a:rPr>
              <a:t>Theobroma</a:t>
            </a:r>
            <a:r>
              <a:rPr lang="es-CO" sz="1400" b="1" i="1" dirty="0">
                <a:latin typeface="Times New Roman" panose="02020603050405020304" pitchFamily="18" charset="0"/>
                <a:cs typeface="Times New Roman" panose="02020603050405020304" pitchFamily="18" charset="0"/>
              </a:rPr>
              <a:t> cacao</a:t>
            </a:r>
            <a:r>
              <a:rPr lang="es-CO" sz="1400" b="1" dirty="0" smtClean="0">
                <a:latin typeface="Times New Roman" panose="02020603050405020304" pitchFamily="18" charset="0"/>
                <a:cs typeface="Times New Roman" panose="02020603050405020304" pitchFamily="18" charset="0"/>
              </a:rPr>
              <a:t>) </a:t>
            </a:r>
            <a:r>
              <a:rPr lang="es-CO" sz="1400" b="1" dirty="0">
                <a:latin typeface="Times New Roman" panose="02020603050405020304" pitchFamily="18" charset="0"/>
                <a:cs typeface="Times New Roman" panose="02020603050405020304" pitchFamily="18" charset="0"/>
              </a:rPr>
              <a:t>SOBRE </a:t>
            </a:r>
            <a:endParaRPr lang="es-CO" sz="1400" b="1" dirty="0" smtClean="0">
              <a:latin typeface="Times New Roman" panose="02020603050405020304" pitchFamily="18" charset="0"/>
              <a:cs typeface="Times New Roman" panose="02020603050405020304" pitchFamily="18" charset="0"/>
            </a:endParaRPr>
          </a:p>
          <a:p>
            <a:pPr indent="715963" algn="ctr">
              <a:lnSpc>
                <a:spcPct val="150000"/>
              </a:lnSpc>
            </a:pPr>
            <a:r>
              <a:rPr lang="es-CO" sz="1400" b="1" dirty="0" smtClean="0">
                <a:latin typeface="Times New Roman" panose="02020603050405020304" pitchFamily="18" charset="0"/>
                <a:cs typeface="Times New Roman" panose="02020603050405020304" pitchFamily="18" charset="0"/>
              </a:rPr>
              <a:t>UN </a:t>
            </a:r>
            <a:r>
              <a:rPr lang="es-CO" sz="1400" b="1" dirty="0">
                <a:latin typeface="Times New Roman" panose="02020603050405020304" pitchFamily="18" charset="0"/>
                <a:cs typeface="Times New Roman" panose="02020603050405020304" pitchFamily="18" charset="0"/>
              </a:rPr>
              <a:t>PASIVO AMBIENTAL, EN LA PROVINCIA DE </a:t>
            </a:r>
            <a:r>
              <a:rPr lang="es-CO" sz="1400" b="1" dirty="0" smtClean="0">
                <a:latin typeface="Times New Roman" panose="02020603050405020304" pitchFamily="18" charset="0"/>
                <a:cs typeface="Times New Roman" panose="02020603050405020304" pitchFamily="18" charset="0"/>
              </a:rPr>
              <a:t>SUCUMBÍOS”</a:t>
            </a:r>
          </a:p>
          <a:p>
            <a:pPr indent="715963" algn="ctr">
              <a:lnSpc>
                <a:spcPct val="150000"/>
              </a:lnSpc>
            </a:pPr>
            <a:endParaRPr lang="es-CO" sz="1400" b="1" dirty="0">
              <a:latin typeface="Times New Roman" panose="02020603050405020304" pitchFamily="18" charset="0"/>
              <a:cs typeface="Times New Roman" panose="02020603050405020304" pitchFamily="18" charset="0"/>
            </a:endParaRPr>
          </a:p>
          <a:p>
            <a:pPr indent="715963" algn="ctr">
              <a:lnSpc>
                <a:spcPct val="150000"/>
              </a:lnSpc>
            </a:pPr>
            <a:r>
              <a:rPr lang="es-CO" sz="1400" b="1" dirty="0" smtClean="0">
                <a:latin typeface="Times New Roman" panose="02020603050405020304" pitchFamily="18" charset="0"/>
                <a:cs typeface="Times New Roman" panose="02020603050405020304" pitchFamily="18" charset="0"/>
              </a:rPr>
              <a:t>PREVIO </a:t>
            </a:r>
            <a:r>
              <a:rPr lang="es-CO" sz="1400" b="1" dirty="0">
                <a:latin typeface="Times New Roman" panose="02020603050405020304" pitchFamily="18" charset="0"/>
                <a:cs typeface="Times New Roman" panose="02020603050405020304" pitchFamily="18" charset="0"/>
              </a:rPr>
              <a:t>A LA OBTENCIÓN DEL TÍTULO DE </a:t>
            </a:r>
            <a:endParaRPr lang="es-CO" sz="1400" b="1" dirty="0" smtClean="0">
              <a:latin typeface="Times New Roman" panose="02020603050405020304" pitchFamily="18" charset="0"/>
              <a:cs typeface="Times New Roman" panose="02020603050405020304" pitchFamily="18" charset="0"/>
            </a:endParaRPr>
          </a:p>
          <a:p>
            <a:pPr indent="715963" algn="ctr">
              <a:lnSpc>
                <a:spcPct val="150000"/>
              </a:lnSpc>
            </a:pPr>
            <a:r>
              <a:rPr lang="es-CO" sz="1400" b="1" dirty="0" smtClean="0">
                <a:latin typeface="Times New Roman" panose="02020603050405020304" pitchFamily="18" charset="0"/>
                <a:cs typeface="Times New Roman" panose="02020603050405020304" pitchFamily="18" charset="0"/>
              </a:rPr>
              <a:t>INGENIERA  AGROPECUARIA</a:t>
            </a:r>
          </a:p>
          <a:p>
            <a:pPr indent="715963" algn="ctr">
              <a:lnSpc>
                <a:spcPct val="150000"/>
              </a:lnSpc>
            </a:pPr>
            <a:endParaRPr lang="es-CO" sz="1400" b="1" dirty="0">
              <a:latin typeface="Times New Roman" panose="02020603050405020304" pitchFamily="18" charset="0"/>
              <a:cs typeface="Times New Roman" panose="02020603050405020304" pitchFamily="18" charset="0"/>
            </a:endParaRPr>
          </a:p>
          <a:p>
            <a:pPr indent="715963" algn="ctr">
              <a:lnSpc>
                <a:spcPct val="150000"/>
              </a:lnSpc>
            </a:pPr>
            <a:r>
              <a:rPr lang="es-CO" sz="1400" b="1" dirty="0" smtClean="0">
                <a:latin typeface="Times New Roman" panose="02020603050405020304" pitchFamily="18" charset="0"/>
                <a:cs typeface="Times New Roman" panose="02020603050405020304" pitchFamily="18" charset="0"/>
              </a:rPr>
              <a:t>KARINA FERNANDA ALCOCER AMBULUDI </a:t>
            </a:r>
          </a:p>
          <a:p>
            <a:pPr indent="715963" algn="ctr">
              <a:lnSpc>
                <a:spcPct val="150000"/>
              </a:lnSpc>
            </a:pPr>
            <a:endParaRPr lang="es-CO" sz="1400" b="1" dirty="0">
              <a:latin typeface="Times New Roman" panose="02020603050405020304" pitchFamily="18" charset="0"/>
              <a:cs typeface="Times New Roman" panose="02020603050405020304" pitchFamily="18" charset="0"/>
            </a:endParaRPr>
          </a:p>
          <a:p>
            <a:pPr indent="715963" algn="ctr">
              <a:lnSpc>
                <a:spcPct val="150000"/>
              </a:lnSpc>
            </a:pPr>
            <a:r>
              <a:rPr lang="es-CO" sz="1400" b="1" dirty="0" smtClean="0">
                <a:latin typeface="Times New Roman" panose="02020603050405020304" pitchFamily="18" charset="0"/>
                <a:cs typeface="Times New Roman" panose="02020603050405020304" pitchFamily="18" charset="0"/>
              </a:rPr>
              <a:t>ING. PATRICIO ALEJANDRO PÉREZ GUERRERO </a:t>
            </a:r>
          </a:p>
          <a:p>
            <a:pPr indent="715963" algn="ctr">
              <a:lnSpc>
                <a:spcPct val="150000"/>
              </a:lnSpc>
            </a:pPr>
            <a:r>
              <a:rPr lang="es-CO" sz="1400" b="1" dirty="0" smtClean="0">
                <a:latin typeface="Times New Roman" panose="02020603050405020304" pitchFamily="18" charset="0"/>
                <a:cs typeface="Times New Roman" panose="02020603050405020304" pitchFamily="18" charset="0"/>
              </a:rPr>
              <a:t>DIRECTOR.</a:t>
            </a:r>
            <a:r>
              <a:rPr lang="es-CO" sz="1400" dirty="0" smtClean="0"/>
              <a:t> </a:t>
            </a:r>
          </a:p>
          <a:p>
            <a:pPr algn="ctr">
              <a:lnSpc>
                <a:spcPct val="150000"/>
              </a:lnSpc>
            </a:pPr>
            <a:endParaRPr lang="es-CO" dirty="0" smtClean="0"/>
          </a:p>
          <a:p>
            <a:pPr algn="ctr">
              <a:lnSpc>
                <a:spcPct val="150000"/>
              </a:lnSpc>
            </a:pPr>
            <a:endParaRPr lang="es-CO" dirty="0"/>
          </a:p>
          <a:p>
            <a:pPr algn="ctr">
              <a:lnSpc>
                <a:spcPct val="150000"/>
              </a:lnSpc>
            </a:pPr>
            <a:endParaRPr lang="es-CO" dirty="0"/>
          </a:p>
        </p:txBody>
      </p:sp>
      <p:pic>
        <p:nvPicPr>
          <p:cNvPr id="4" name="3 Image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40680" y="6065215"/>
            <a:ext cx="2293620" cy="718990"/>
          </a:xfrm>
          <a:prstGeom prst="rect">
            <a:avLst/>
          </a:prstGeom>
        </p:spPr>
      </p:pic>
      <p:sp>
        <p:nvSpPr>
          <p:cNvPr id="23" name="AutoShape 15"/>
          <p:cNvSpPr>
            <a:spLocks noChangeAspect="1" noChangeArrowheads="1" noTextEdit="1"/>
          </p:cNvSpPr>
          <p:nvPr/>
        </p:nvSpPr>
        <p:spPr bwMode="auto">
          <a:xfrm>
            <a:off x="200129" y="5450425"/>
            <a:ext cx="4486171" cy="1214341"/>
          </a:xfrm>
          <a:prstGeom prst="rect">
            <a:avLst/>
          </a:prstGeom>
          <a:no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25" name="Rectangle 18"/>
          <p:cNvSpPr>
            <a:spLocks noChangeArrowheads="1"/>
          </p:cNvSpPr>
          <p:nvPr/>
        </p:nvSpPr>
        <p:spPr bwMode="auto">
          <a:xfrm>
            <a:off x="1755645" y="6156963"/>
            <a:ext cx="2503955" cy="615553"/>
          </a:xfrm>
          <a:prstGeom prst="rect">
            <a:avLst/>
          </a:prstGeom>
          <a:noFill/>
          <a:ln>
            <a:noFill/>
          </a:ln>
          <a:extLst/>
        </p:spPr>
        <p:txBody>
          <a:bodyPr wrap="square" lIns="0" tIns="0" rIns="0" bIns="0">
            <a:spAutoFit/>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s-EC" sz="2000" b="1" dirty="0" smtClean="0">
                <a:effectLst>
                  <a:outerShdw blurRad="38100" dist="38100" dir="2700000" algn="tl">
                    <a:srgbClr val="000000">
                      <a:alpha val="43137"/>
                    </a:srgbClr>
                  </a:outerShdw>
                </a:effectLst>
                <a:latin typeface="Arial" pitchFamily="34" charset="0"/>
                <a:cs typeface="Arial" pitchFamily="34" charset="0"/>
              </a:rPr>
              <a:t>Instituto Espacial </a:t>
            </a:r>
          </a:p>
          <a:p>
            <a:pPr algn="ctr">
              <a:defRPr/>
            </a:pPr>
            <a:r>
              <a:rPr lang="es-EC" sz="2000" dirty="0" smtClean="0">
                <a:ln w="17780" cmpd="sng">
                  <a:solidFill>
                    <a:schemeClr val="tx1"/>
                  </a:solidFill>
                  <a:prstDash val="solid"/>
                  <a:miter lim="800000"/>
                </a:ln>
                <a:latin typeface="Arial" pitchFamily="34" charset="0"/>
                <a:cs typeface="Arial" pitchFamily="34" charset="0"/>
              </a:rPr>
              <a:t>Ecuatoriano </a:t>
            </a:r>
            <a:endParaRPr lang="es-EC" sz="2000" dirty="0">
              <a:ln w="17780" cmpd="sng">
                <a:solidFill>
                  <a:schemeClr val="tx1"/>
                </a:solidFill>
                <a:prstDash val="solid"/>
                <a:miter lim="800000"/>
              </a:ln>
              <a:latin typeface="Arial" pitchFamily="34" charset="0"/>
              <a:cs typeface="Arial" pitchFamily="34" charset="0"/>
            </a:endParaRPr>
          </a:p>
        </p:txBody>
      </p:sp>
      <p:grpSp>
        <p:nvGrpSpPr>
          <p:cNvPr id="10" name="9 Grupo"/>
          <p:cNvGrpSpPr/>
          <p:nvPr/>
        </p:nvGrpSpPr>
        <p:grpSpPr>
          <a:xfrm>
            <a:off x="1127948" y="5903204"/>
            <a:ext cx="767417" cy="678405"/>
            <a:chOff x="200129" y="5450425"/>
            <a:chExt cx="1427506" cy="1142909"/>
          </a:xfrm>
        </p:grpSpPr>
        <p:sp>
          <p:nvSpPr>
            <p:cNvPr id="24" name="Freeform 17"/>
            <p:cNvSpPr>
              <a:spLocks/>
            </p:cNvSpPr>
            <p:nvPr/>
          </p:nvSpPr>
          <p:spPr bwMode="auto">
            <a:xfrm>
              <a:off x="200129" y="5450425"/>
              <a:ext cx="1427506" cy="1142909"/>
            </a:xfrm>
            <a:custGeom>
              <a:avLst/>
              <a:gdLst>
                <a:gd name="T0" fmla="*/ 404 w 2946"/>
                <a:gd name="T1" fmla="*/ 1408 h 2946"/>
                <a:gd name="T2" fmla="*/ 496 w 2946"/>
                <a:gd name="T3" fmla="*/ 1112 h 2946"/>
                <a:gd name="T4" fmla="*/ 609 w 2946"/>
                <a:gd name="T5" fmla="*/ 911 h 2946"/>
                <a:gd name="T6" fmla="*/ 731 w 2946"/>
                <a:gd name="T7" fmla="*/ 758 h 2946"/>
                <a:gd name="T8" fmla="*/ 879 w 2946"/>
                <a:gd name="T9" fmla="*/ 631 h 2946"/>
                <a:gd name="T10" fmla="*/ 1140 w 2946"/>
                <a:gd name="T11" fmla="*/ 476 h 2946"/>
                <a:gd name="T12" fmla="*/ 1490 w 2946"/>
                <a:gd name="T13" fmla="*/ 379 h 2946"/>
                <a:gd name="T14" fmla="*/ 1749 w 2946"/>
                <a:gd name="T15" fmla="*/ 373 h 2946"/>
                <a:gd name="T16" fmla="*/ 1968 w 2946"/>
                <a:gd name="T17" fmla="*/ 408 h 2946"/>
                <a:gd name="T18" fmla="*/ 2172 w 2946"/>
                <a:gd name="T19" fmla="*/ 481 h 2946"/>
                <a:gd name="T20" fmla="*/ 2359 w 2946"/>
                <a:gd name="T21" fmla="*/ 585 h 2946"/>
                <a:gd name="T22" fmla="*/ 2526 w 2946"/>
                <a:gd name="T23" fmla="*/ 718 h 2946"/>
                <a:gd name="T24" fmla="*/ 2667 w 2946"/>
                <a:gd name="T25" fmla="*/ 878 h 2946"/>
                <a:gd name="T26" fmla="*/ 2780 w 2946"/>
                <a:gd name="T27" fmla="*/ 1059 h 2946"/>
                <a:gd name="T28" fmla="*/ 2861 w 2946"/>
                <a:gd name="T29" fmla="*/ 1259 h 2946"/>
                <a:gd name="T30" fmla="*/ 2908 w 2946"/>
                <a:gd name="T31" fmla="*/ 1474 h 2946"/>
                <a:gd name="T32" fmla="*/ 2917 w 2946"/>
                <a:gd name="T33" fmla="*/ 1680 h 2946"/>
                <a:gd name="T34" fmla="*/ 2930 w 2946"/>
                <a:gd name="T35" fmla="*/ 1684 h 2946"/>
                <a:gd name="T36" fmla="*/ 2945 w 2946"/>
                <a:gd name="T37" fmla="*/ 1435 h 2946"/>
                <a:gd name="T38" fmla="*/ 2915 w 2946"/>
                <a:gd name="T39" fmla="*/ 1177 h 2946"/>
                <a:gd name="T40" fmla="*/ 2843 w 2946"/>
                <a:gd name="T41" fmla="*/ 933 h 2946"/>
                <a:gd name="T42" fmla="*/ 2732 w 2946"/>
                <a:gd name="T43" fmla="*/ 710 h 2946"/>
                <a:gd name="T44" fmla="*/ 2586 w 2946"/>
                <a:gd name="T45" fmla="*/ 510 h 2946"/>
                <a:gd name="T46" fmla="*/ 2409 w 2946"/>
                <a:gd name="T47" fmla="*/ 337 h 2946"/>
                <a:gd name="T48" fmla="*/ 2205 w 2946"/>
                <a:gd name="T49" fmla="*/ 195 h 2946"/>
                <a:gd name="T50" fmla="*/ 1978 w 2946"/>
                <a:gd name="T51" fmla="*/ 89 h 2946"/>
                <a:gd name="T52" fmla="*/ 1733 w 2946"/>
                <a:gd name="T53" fmla="*/ 24 h 2946"/>
                <a:gd name="T54" fmla="*/ 1473 w 2946"/>
                <a:gd name="T55" fmla="*/ 0 h 2946"/>
                <a:gd name="T56" fmla="*/ 1248 w 2946"/>
                <a:gd name="T57" fmla="*/ 18 h 2946"/>
                <a:gd name="T58" fmla="*/ 1000 w 2946"/>
                <a:gd name="T59" fmla="*/ 78 h 2946"/>
                <a:gd name="T60" fmla="*/ 771 w 2946"/>
                <a:gd name="T61" fmla="*/ 179 h 2946"/>
                <a:gd name="T62" fmla="*/ 564 w 2946"/>
                <a:gd name="T63" fmla="*/ 315 h 2946"/>
                <a:gd name="T64" fmla="*/ 383 w 2946"/>
                <a:gd name="T65" fmla="*/ 483 h 2946"/>
                <a:gd name="T66" fmla="*/ 233 w 2946"/>
                <a:gd name="T67" fmla="*/ 679 h 2946"/>
                <a:gd name="T68" fmla="*/ 116 w 2946"/>
                <a:gd name="T69" fmla="*/ 900 h 2946"/>
                <a:gd name="T70" fmla="*/ 38 w 2946"/>
                <a:gd name="T71" fmla="*/ 1141 h 2946"/>
                <a:gd name="T72" fmla="*/ 2 w 2946"/>
                <a:gd name="T73" fmla="*/ 1398 h 2946"/>
                <a:gd name="T74" fmla="*/ 7 w 2946"/>
                <a:gd name="T75" fmla="*/ 1623 h 2946"/>
                <a:gd name="T76" fmla="*/ 56 w 2946"/>
                <a:gd name="T77" fmla="*/ 1876 h 2946"/>
                <a:gd name="T78" fmla="*/ 146 w 2946"/>
                <a:gd name="T79" fmla="*/ 2111 h 2946"/>
                <a:gd name="T80" fmla="*/ 272 w 2946"/>
                <a:gd name="T81" fmla="*/ 2325 h 2946"/>
                <a:gd name="T82" fmla="*/ 431 w 2946"/>
                <a:gd name="T83" fmla="*/ 2514 h 2946"/>
                <a:gd name="T84" fmla="*/ 621 w 2946"/>
                <a:gd name="T85" fmla="*/ 2674 h 2946"/>
                <a:gd name="T86" fmla="*/ 835 w 2946"/>
                <a:gd name="T87" fmla="*/ 2800 h 2946"/>
                <a:gd name="T88" fmla="*/ 1070 w 2946"/>
                <a:gd name="T89" fmla="*/ 2889 h 2946"/>
                <a:gd name="T90" fmla="*/ 1322 w 2946"/>
                <a:gd name="T91" fmla="*/ 2939 h 2946"/>
                <a:gd name="T92" fmla="*/ 1593 w 2946"/>
                <a:gd name="T93" fmla="*/ 2941 h 2946"/>
                <a:gd name="T94" fmla="*/ 1934 w 2946"/>
                <a:gd name="T95" fmla="*/ 2872 h 2946"/>
                <a:gd name="T96" fmla="*/ 1687 w 2946"/>
                <a:gd name="T97" fmla="*/ 2903 h 2946"/>
                <a:gd name="T98" fmla="*/ 1489 w 2946"/>
                <a:gd name="T99" fmla="*/ 2893 h 2946"/>
                <a:gd name="T100" fmla="*/ 1274 w 2946"/>
                <a:gd name="T101" fmla="*/ 2847 h 2946"/>
                <a:gd name="T102" fmla="*/ 1074 w 2946"/>
                <a:gd name="T103" fmla="*/ 2765 h 2946"/>
                <a:gd name="T104" fmla="*/ 892 w 2946"/>
                <a:gd name="T105" fmla="*/ 2652 h 2946"/>
                <a:gd name="T106" fmla="*/ 733 w 2946"/>
                <a:gd name="T107" fmla="*/ 2511 h 2946"/>
                <a:gd name="T108" fmla="*/ 599 w 2946"/>
                <a:gd name="T109" fmla="*/ 2345 h 2946"/>
                <a:gd name="T110" fmla="*/ 495 w 2946"/>
                <a:gd name="T111" fmla="*/ 2158 h 2946"/>
                <a:gd name="T112" fmla="*/ 423 w 2946"/>
                <a:gd name="T113" fmla="*/ 1953 h 2946"/>
                <a:gd name="T114" fmla="*/ 387 w 2946"/>
                <a:gd name="T115" fmla="*/ 1734 h 2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46" h="2946">
                  <a:moveTo>
                    <a:pt x="383" y="1636"/>
                  </a:moveTo>
                  <a:lnTo>
                    <a:pt x="383" y="1636"/>
                  </a:lnTo>
                  <a:lnTo>
                    <a:pt x="384" y="1589"/>
                  </a:lnTo>
                  <a:lnTo>
                    <a:pt x="387" y="1543"/>
                  </a:lnTo>
                  <a:lnTo>
                    <a:pt x="390" y="1498"/>
                  </a:lnTo>
                  <a:lnTo>
                    <a:pt x="396" y="1453"/>
                  </a:lnTo>
                  <a:lnTo>
                    <a:pt x="404" y="1408"/>
                  </a:lnTo>
                  <a:lnTo>
                    <a:pt x="413" y="1364"/>
                  </a:lnTo>
                  <a:lnTo>
                    <a:pt x="423" y="1320"/>
                  </a:lnTo>
                  <a:lnTo>
                    <a:pt x="435" y="1278"/>
                  </a:lnTo>
                  <a:lnTo>
                    <a:pt x="448" y="1235"/>
                  </a:lnTo>
                  <a:lnTo>
                    <a:pt x="463" y="1193"/>
                  </a:lnTo>
                  <a:lnTo>
                    <a:pt x="478" y="1153"/>
                  </a:lnTo>
                  <a:lnTo>
                    <a:pt x="496" y="1112"/>
                  </a:lnTo>
                  <a:lnTo>
                    <a:pt x="515" y="1073"/>
                  </a:lnTo>
                  <a:lnTo>
                    <a:pt x="535" y="1034"/>
                  </a:lnTo>
                  <a:lnTo>
                    <a:pt x="557" y="997"/>
                  </a:lnTo>
                  <a:lnTo>
                    <a:pt x="579" y="959"/>
                  </a:lnTo>
                  <a:lnTo>
                    <a:pt x="579" y="959"/>
                  </a:lnTo>
                  <a:lnTo>
                    <a:pt x="594" y="935"/>
                  </a:lnTo>
                  <a:lnTo>
                    <a:pt x="609" y="911"/>
                  </a:lnTo>
                  <a:lnTo>
                    <a:pt x="624" y="888"/>
                  </a:lnTo>
                  <a:lnTo>
                    <a:pt x="641" y="865"/>
                  </a:lnTo>
                  <a:lnTo>
                    <a:pt x="657" y="843"/>
                  </a:lnTo>
                  <a:lnTo>
                    <a:pt x="675" y="820"/>
                  </a:lnTo>
                  <a:lnTo>
                    <a:pt x="692" y="799"/>
                  </a:lnTo>
                  <a:lnTo>
                    <a:pt x="711" y="778"/>
                  </a:lnTo>
                  <a:lnTo>
                    <a:pt x="731" y="758"/>
                  </a:lnTo>
                  <a:lnTo>
                    <a:pt x="750" y="738"/>
                  </a:lnTo>
                  <a:lnTo>
                    <a:pt x="770" y="719"/>
                  </a:lnTo>
                  <a:lnTo>
                    <a:pt x="791" y="701"/>
                  </a:lnTo>
                  <a:lnTo>
                    <a:pt x="812" y="682"/>
                  </a:lnTo>
                  <a:lnTo>
                    <a:pt x="835" y="664"/>
                  </a:lnTo>
                  <a:lnTo>
                    <a:pt x="856" y="648"/>
                  </a:lnTo>
                  <a:lnTo>
                    <a:pt x="879" y="631"/>
                  </a:lnTo>
                  <a:lnTo>
                    <a:pt x="879" y="631"/>
                  </a:lnTo>
                  <a:lnTo>
                    <a:pt x="919" y="601"/>
                  </a:lnTo>
                  <a:lnTo>
                    <a:pt x="962" y="572"/>
                  </a:lnTo>
                  <a:lnTo>
                    <a:pt x="1005" y="545"/>
                  </a:lnTo>
                  <a:lnTo>
                    <a:pt x="1049" y="521"/>
                  </a:lnTo>
                  <a:lnTo>
                    <a:pt x="1094" y="497"/>
                  </a:lnTo>
                  <a:lnTo>
                    <a:pt x="1140" y="476"/>
                  </a:lnTo>
                  <a:lnTo>
                    <a:pt x="1188" y="456"/>
                  </a:lnTo>
                  <a:lnTo>
                    <a:pt x="1237" y="438"/>
                  </a:lnTo>
                  <a:lnTo>
                    <a:pt x="1285" y="422"/>
                  </a:lnTo>
                  <a:lnTo>
                    <a:pt x="1335" y="408"/>
                  </a:lnTo>
                  <a:lnTo>
                    <a:pt x="1386" y="396"/>
                  </a:lnTo>
                  <a:lnTo>
                    <a:pt x="1438" y="387"/>
                  </a:lnTo>
                  <a:lnTo>
                    <a:pt x="1490" y="379"/>
                  </a:lnTo>
                  <a:lnTo>
                    <a:pt x="1543" y="373"/>
                  </a:lnTo>
                  <a:lnTo>
                    <a:pt x="1596" y="369"/>
                  </a:lnTo>
                  <a:lnTo>
                    <a:pt x="1652" y="368"/>
                  </a:lnTo>
                  <a:lnTo>
                    <a:pt x="1652" y="368"/>
                  </a:lnTo>
                  <a:lnTo>
                    <a:pt x="1683" y="369"/>
                  </a:lnTo>
                  <a:lnTo>
                    <a:pt x="1716" y="370"/>
                  </a:lnTo>
                  <a:lnTo>
                    <a:pt x="1749" y="373"/>
                  </a:lnTo>
                  <a:lnTo>
                    <a:pt x="1781" y="375"/>
                  </a:lnTo>
                  <a:lnTo>
                    <a:pt x="1813" y="379"/>
                  </a:lnTo>
                  <a:lnTo>
                    <a:pt x="1844" y="383"/>
                  </a:lnTo>
                  <a:lnTo>
                    <a:pt x="1875" y="388"/>
                  </a:lnTo>
                  <a:lnTo>
                    <a:pt x="1907" y="394"/>
                  </a:lnTo>
                  <a:lnTo>
                    <a:pt x="1937" y="401"/>
                  </a:lnTo>
                  <a:lnTo>
                    <a:pt x="1968" y="408"/>
                  </a:lnTo>
                  <a:lnTo>
                    <a:pt x="1998" y="416"/>
                  </a:lnTo>
                  <a:lnTo>
                    <a:pt x="2028" y="426"/>
                  </a:lnTo>
                  <a:lnTo>
                    <a:pt x="2057" y="435"/>
                  </a:lnTo>
                  <a:lnTo>
                    <a:pt x="2086" y="446"/>
                  </a:lnTo>
                  <a:lnTo>
                    <a:pt x="2116" y="456"/>
                  </a:lnTo>
                  <a:lnTo>
                    <a:pt x="2144" y="468"/>
                  </a:lnTo>
                  <a:lnTo>
                    <a:pt x="2172" y="481"/>
                  </a:lnTo>
                  <a:lnTo>
                    <a:pt x="2200" y="494"/>
                  </a:lnTo>
                  <a:lnTo>
                    <a:pt x="2227" y="507"/>
                  </a:lnTo>
                  <a:lnTo>
                    <a:pt x="2256" y="522"/>
                  </a:lnTo>
                  <a:lnTo>
                    <a:pt x="2282" y="536"/>
                  </a:lnTo>
                  <a:lnTo>
                    <a:pt x="2309" y="551"/>
                  </a:lnTo>
                  <a:lnTo>
                    <a:pt x="2334" y="568"/>
                  </a:lnTo>
                  <a:lnTo>
                    <a:pt x="2359" y="585"/>
                  </a:lnTo>
                  <a:lnTo>
                    <a:pt x="2385" y="602"/>
                  </a:lnTo>
                  <a:lnTo>
                    <a:pt x="2410" y="621"/>
                  </a:lnTo>
                  <a:lnTo>
                    <a:pt x="2433" y="638"/>
                  </a:lnTo>
                  <a:lnTo>
                    <a:pt x="2457" y="658"/>
                  </a:lnTo>
                  <a:lnTo>
                    <a:pt x="2480" y="677"/>
                  </a:lnTo>
                  <a:lnTo>
                    <a:pt x="2504" y="698"/>
                  </a:lnTo>
                  <a:lnTo>
                    <a:pt x="2526" y="718"/>
                  </a:lnTo>
                  <a:lnTo>
                    <a:pt x="2547" y="739"/>
                  </a:lnTo>
                  <a:lnTo>
                    <a:pt x="2568" y="762"/>
                  </a:lnTo>
                  <a:lnTo>
                    <a:pt x="2590" y="784"/>
                  </a:lnTo>
                  <a:lnTo>
                    <a:pt x="2610" y="806"/>
                  </a:lnTo>
                  <a:lnTo>
                    <a:pt x="2629" y="830"/>
                  </a:lnTo>
                  <a:lnTo>
                    <a:pt x="2648" y="853"/>
                  </a:lnTo>
                  <a:lnTo>
                    <a:pt x="2667" y="878"/>
                  </a:lnTo>
                  <a:lnTo>
                    <a:pt x="2685" y="902"/>
                  </a:lnTo>
                  <a:lnTo>
                    <a:pt x="2702" y="927"/>
                  </a:lnTo>
                  <a:lnTo>
                    <a:pt x="2719" y="953"/>
                  </a:lnTo>
                  <a:lnTo>
                    <a:pt x="2735" y="979"/>
                  </a:lnTo>
                  <a:lnTo>
                    <a:pt x="2751" y="1005"/>
                  </a:lnTo>
                  <a:lnTo>
                    <a:pt x="2766" y="1032"/>
                  </a:lnTo>
                  <a:lnTo>
                    <a:pt x="2780" y="1059"/>
                  </a:lnTo>
                  <a:lnTo>
                    <a:pt x="2794" y="1086"/>
                  </a:lnTo>
                  <a:lnTo>
                    <a:pt x="2807" y="1114"/>
                  </a:lnTo>
                  <a:lnTo>
                    <a:pt x="2819" y="1143"/>
                  </a:lnTo>
                  <a:lnTo>
                    <a:pt x="2830" y="1171"/>
                  </a:lnTo>
                  <a:lnTo>
                    <a:pt x="2841" y="1200"/>
                  </a:lnTo>
                  <a:lnTo>
                    <a:pt x="2852" y="1230"/>
                  </a:lnTo>
                  <a:lnTo>
                    <a:pt x="2861" y="1259"/>
                  </a:lnTo>
                  <a:lnTo>
                    <a:pt x="2870" y="1290"/>
                  </a:lnTo>
                  <a:lnTo>
                    <a:pt x="2879" y="1319"/>
                  </a:lnTo>
                  <a:lnTo>
                    <a:pt x="2886" y="1349"/>
                  </a:lnTo>
                  <a:lnTo>
                    <a:pt x="2893" y="1380"/>
                  </a:lnTo>
                  <a:lnTo>
                    <a:pt x="2899" y="1412"/>
                  </a:lnTo>
                  <a:lnTo>
                    <a:pt x="2903" y="1444"/>
                  </a:lnTo>
                  <a:lnTo>
                    <a:pt x="2908" y="1474"/>
                  </a:lnTo>
                  <a:lnTo>
                    <a:pt x="2912" y="1506"/>
                  </a:lnTo>
                  <a:lnTo>
                    <a:pt x="2915" y="1539"/>
                  </a:lnTo>
                  <a:lnTo>
                    <a:pt x="2916" y="1570"/>
                  </a:lnTo>
                  <a:lnTo>
                    <a:pt x="2919" y="1603"/>
                  </a:lnTo>
                  <a:lnTo>
                    <a:pt x="2919" y="1636"/>
                  </a:lnTo>
                  <a:lnTo>
                    <a:pt x="2919" y="1636"/>
                  </a:lnTo>
                  <a:lnTo>
                    <a:pt x="2917" y="1680"/>
                  </a:lnTo>
                  <a:lnTo>
                    <a:pt x="2915" y="1722"/>
                  </a:lnTo>
                  <a:lnTo>
                    <a:pt x="2912" y="1766"/>
                  </a:lnTo>
                  <a:lnTo>
                    <a:pt x="2907" y="1808"/>
                  </a:lnTo>
                  <a:lnTo>
                    <a:pt x="2907" y="1808"/>
                  </a:lnTo>
                  <a:lnTo>
                    <a:pt x="2915" y="1767"/>
                  </a:lnTo>
                  <a:lnTo>
                    <a:pt x="2923" y="1727"/>
                  </a:lnTo>
                  <a:lnTo>
                    <a:pt x="2930" y="1684"/>
                  </a:lnTo>
                  <a:lnTo>
                    <a:pt x="2935" y="1643"/>
                  </a:lnTo>
                  <a:lnTo>
                    <a:pt x="2940" y="1601"/>
                  </a:lnTo>
                  <a:lnTo>
                    <a:pt x="2943" y="1559"/>
                  </a:lnTo>
                  <a:lnTo>
                    <a:pt x="2945" y="1516"/>
                  </a:lnTo>
                  <a:lnTo>
                    <a:pt x="2946" y="1473"/>
                  </a:lnTo>
                  <a:lnTo>
                    <a:pt x="2946" y="1473"/>
                  </a:lnTo>
                  <a:lnTo>
                    <a:pt x="2945" y="1435"/>
                  </a:lnTo>
                  <a:lnTo>
                    <a:pt x="2943" y="1398"/>
                  </a:lnTo>
                  <a:lnTo>
                    <a:pt x="2941" y="1360"/>
                  </a:lnTo>
                  <a:lnTo>
                    <a:pt x="2937" y="1322"/>
                  </a:lnTo>
                  <a:lnTo>
                    <a:pt x="2934" y="1286"/>
                  </a:lnTo>
                  <a:lnTo>
                    <a:pt x="2928" y="1250"/>
                  </a:lnTo>
                  <a:lnTo>
                    <a:pt x="2922" y="1213"/>
                  </a:lnTo>
                  <a:lnTo>
                    <a:pt x="2915" y="1177"/>
                  </a:lnTo>
                  <a:lnTo>
                    <a:pt x="2908" y="1141"/>
                  </a:lnTo>
                  <a:lnTo>
                    <a:pt x="2899" y="1105"/>
                  </a:lnTo>
                  <a:lnTo>
                    <a:pt x="2889" y="1071"/>
                  </a:lnTo>
                  <a:lnTo>
                    <a:pt x="2879" y="1036"/>
                  </a:lnTo>
                  <a:lnTo>
                    <a:pt x="2868" y="1002"/>
                  </a:lnTo>
                  <a:lnTo>
                    <a:pt x="2856" y="967"/>
                  </a:lnTo>
                  <a:lnTo>
                    <a:pt x="2843" y="933"/>
                  </a:lnTo>
                  <a:lnTo>
                    <a:pt x="2829" y="900"/>
                  </a:lnTo>
                  <a:lnTo>
                    <a:pt x="2815" y="868"/>
                  </a:lnTo>
                  <a:lnTo>
                    <a:pt x="2800" y="835"/>
                  </a:lnTo>
                  <a:lnTo>
                    <a:pt x="2785" y="803"/>
                  </a:lnTo>
                  <a:lnTo>
                    <a:pt x="2767" y="771"/>
                  </a:lnTo>
                  <a:lnTo>
                    <a:pt x="2751" y="741"/>
                  </a:lnTo>
                  <a:lnTo>
                    <a:pt x="2732" y="710"/>
                  </a:lnTo>
                  <a:lnTo>
                    <a:pt x="2713" y="679"/>
                  </a:lnTo>
                  <a:lnTo>
                    <a:pt x="2694" y="650"/>
                  </a:lnTo>
                  <a:lnTo>
                    <a:pt x="2673" y="621"/>
                  </a:lnTo>
                  <a:lnTo>
                    <a:pt x="2653" y="592"/>
                  </a:lnTo>
                  <a:lnTo>
                    <a:pt x="2631" y="564"/>
                  </a:lnTo>
                  <a:lnTo>
                    <a:pt x="2608" y="537"/>
                  </a:lnTo>
                  <a:lnTo>
                    <a:pt x="2586" y="510"/>
                  </a:lnTo>
                  <a:lnTo>
                    <a:pt x="2562" y="483"/>
                  </a:lnTo>
                  <a:lnTo>
                    <a:pt x="2538" y="457"/>
                  </a:lnTo>
                  <a:lnTo>
                    <a:pt x="2513" y="433"/>
                  </a:lnTo>
                  <a:lnTo>
                    <a:pt x="2488" y="408"/>
                  </a:lnTo>
                  <a:lnTo>
                    <a:pt x="2463" y="383"/>
                  </a:lnTo>
                  <a:lnTo>
                    <a:pt x="2436" y="360"/>
                  </a:lnTo>
                  <a:lnTo>
                    <a:pt x="2409" y="337"/>
                  </a:lnTo>
                  <a:lnTo>
                    <a:pt x="2381" y="315"/>
                  </a:lnTo>
                  <a:lnTo>
                    <a:pt x="2353" y="293"/>
                  </a:lnTo>
                  <a:lnTo>
                    <a:pt x="2325" y="273"/>
                  </a:lnTo>
                  <a:lnTo>
                    <a:pt x="2296" y="252"/>
                  </a:lnTo>
                  <a:lnTo>
                    <a:pt x="2266" y="233"/>
                  </a:lnTo>
                  <a:lnTo>
                    <a:pt x="2236" y="214"/>
                  </a:lnTo>
                  <a:lnTo>
                    <a:pt x="2205" y="195"/>
                  </a:lnTo>
                  <a:lnTo>
                    <a:pt x="2175" y="179"/>
                  </a:lnTo>
                  <a:lnTo>
                    <a:pt x="2143" y="161"/>
                  </a:lnTo>
                  <a:lnTo>
                    <a:pt x="2111" y="146"/>
                  </a:lnTo>
                  <a:lnTo>
                    <a:pt x="2078" y="130"/>
                  </a:lnTo>
                  <a:lnTo>
                    <a:pt x="2045" y="116"/>
                  </a:lnTo>
                  <a:lnTo>
                    <a:pt x="2012" y="102"/>
                  </a:lnTo>
                  <a:lnTo>
                    <a:pt x="1978" y="89"/>
                  </a:lnTo>
                  <a:lnTo>
                    <a:pt x="1944" y="78"/>
                  </a:lnTo>
                  <a:lnTo>
                    <a:pt x="1910" y="67"/>
                  </a:lnTo>
                  <a:lnTo>
                    <a:pt x="1875" y="56"/>
                  </a:lnTo>
                  <a:lnTo>
                    <a:pt x="1841" y="47"/>
                  </a:lnTo>
                  <a:lnTo>
                    <a:pt x="1804" y="38"/>
                  </a:lnTo>
                  <a:lnTo>
                    <a:pt x="1769" y="31"/>
                  </a:lnTo>
                  <a:lnTo>
                    <a:pt x="1733" y="24"/>
                  </a:lnTo>
                  <a:lnTo>
                    <a:pt x="1696" y="18"/>
                  </a:lnTo>
                  <a:lnTo>
                    <a:pt x="1660" y="12"/>
                  </a:lnTo>
                  <a:lnTo>
                    <a:pt x="1623" y="8"/>
                  </a:lnTo>
                  <a:lnTo>
                    <a:pt x="1586" y="5"/>
                  </a:lnTo>
                  <a:lnTo>
                    <a:pt x="1548" y="2"/>
                  </a:lnTo>
                  <a:lnTo>
                    <a:pt x="1510" y="1"/>
                  </a:lnTo>
                  <a:lnTo>
                    <a:pt x="1473" y="0"/>
                  </a:lnTo>
                  <a:lnTo>
                    <a:pt x="1473" y="0"/>
                  </a:lnTo>
                  <a:lnTo>
                    <a:pt x="1434" y="1"/>
                  </a:lnTo>
                  <a:lnTo>
                    <a:pt x="1396" y="2"/>
                  </a:lnTo>
                  <a:lnTo>
                    <a:pt x="1360" y="5"/>
                  </a:lnTo>
                  <a:lnTo>
                    <a:pt x="1322" y="8"/>
                  </a:lnTo>
                  <a:lnTo>
                    <a:pt x="1285" y="12"/>
                  </a:lnTo>
                  <a:lnTo>
                    <a:pt x="1248" y="18"/>
                  </a:lnTo>
                  <a:lnTo>
                    <a:pt x="1212" y="24"/>
                  </a:lnTo>
                  <a:lnTo>
                    <a:pt x="1177" y="31"/>
                  </a:lnTo>
                  <a:lnTo>
                    <a:pt x="1140" y="38"/>
                  </a:lnTo>
                  <a:lnTo>
                    <a:pt x="1105" y="47"/>
                  </a:lnTo>
                  <a:lnTo>
                    <a:pt x="1070" y="56"/>
                  </a:lnTo>
                  <a:lnTo>
                    <a:pt x="1036" y="67"/>
                  </a:lnTo>
                  <a:lnTo>
                    <a:pt x="1000" y="78"/>
                  </a:lnTo>
                  <a:lnTo>
                    <a:pt x="966" y="89"/>
                  </a:lnTo>
                  <a:lnTo>
                    <a:pt x="933" y="102"/>
                  </a:lnTo>
                  <a:lnTo>
                    <a:pt x="900" y="116"/>
                  </a:lnTo>
                  <a:lnTo>
                    <a:pt x="867" y="130"/>
                  </a:lnTo>
                  <a:lnTo>
                    <a:pt x="835" y="146"/>
                  </a:lnTo>
                  <a:lnTo>
                    <a:pt x="803" y="161"/>
                  </a:lnTo>
                  <a:lnTo>
                    <a:pt x="771" y="179"/>
                  </a:lnTo>
                  <a:lnTo>
                    <a:pt x="741" y="195"/>
                  </a:lnTo>
                  <a:lnTo>
                    <a:pt x="710" y="214"/>
                  </a:lnTo>
                  <a:lnTo>
                    <a:pt x="679" y="233"/>
                  </a:lnTo>
                  <a:lnTo>
                    <a:pt x="650" y="252"/>
                  </a:lnTo>
                  <a:lnTo>
                    <a:pt x="621" y="273"/>
                  </a:lnTo>
                  <a:lnTo>
                    <a:pt x="592" y="293"/>
                  </a:lnTo>
                  <a:lnTo>
                    <a:pt x="564" y="315"/>
                  </a:lnTo>
                  <a:lnTo>
                    <a:pt x="536" y="337"/>
                  </a:lnTo>
                  <a:lnTo>
                    <a:pt x="509" y="360"/>
                  </a:lnTo>
                  <a:lnTo>
                    <a:pt x="483" y="383"/>
                  </a:lnTo>
                  <a:lnTo>
                    <a:pt x="457" y="408"/>
                  </a:lnTo>
                  <a:lnTo>
                    <a:pt x="431" y="433"/>
                  </a:lnTo>
                  <a:lnTo>
                    <a:pt x="407" y="457"/>
                  </a:lnTo>
                  <a:lnTo>
                    <a:pt x="383" y="483"/>
                  </a:lnTo>
                  <a:lnTo>
                    <a:pt x="360" y="510"/>
                  </a:lnTo>
                  <a:lnTo>
                    <a:pt x="336" y="537"/>
                  </a:lnTo>
                  <a:lnTo>
                    <a:pt x="315" y="564"/>
                  </a:lnTo>
                  <a:lnTo>
                    <a:pt x="293" y="592"/>
                  </a:lnTo>
                  <a:lnTo>
                    <a:pt x="272" y="621"/>
                  </a:lnTo>
                  <a:lnTo>
                    <a:pt x="252" y="650"/>
                  </a:lnTo>
                  <a:lnTo>
                    <a:pt x="233" y="679"/>
                  </a:lnTo>
                  <a:lnTo>
                    <a:pt x="214" y="710"/>
                  </a:lnTo>
                  <a:lnTo>
                    <a:pt x="195" y="741"/>
                  </a:lnTo>
                  <a:lnTo>
                    <a:pt x="177" y="771"/>
                  </a:lnTo>
                  <a:lnTo>
                    <a:pt x="161" y="803"/>
                  </a:lnTo>
                  <a:lnTo>
                    <a:pt x="146" y="835"/>
                  </a:lnTo>
                  <a:lnTo>
                    <a:pt x="130" y="868"/>
                  </a:lnTo>
                  <a:lnTo>
                    <a:pt x="116" y="900"/>
                  </a:lnTo>
                  <a:lnTo>
                    <a:pt x="102" y="933"/>
                  </a:lnTo>
                  <a:lnTo>
                    <a:pt x="89" y="967"/>
                  </a:lnTo>
                  <a:lnTo>
                    <a:pt x="78" y="1002"/>
                  </a:lnTo>
                  <a:lnTo>
                    <a:pt x="66" y="1036"/>
                  </a:lnTo>
                  <a:lnTo>
                    <a:pt x="56" y="1071"/>
                  </a:lnTo>
                  <a:lnTo>
                    <a:pt x="46" y="1105"/>
                  </a:lnTo>
                  <a:lnTo>
                    <a:pt x="38" y="1141"/>
                  </a:lnTo>
                  <a:lnTo>
                    <a:pt x="29" y="1177"/>
                  </a:lnTo>
                  <a:lnTo>
                    <a:pt x="24" y="1213"/>
                  </a:lnTo>
                  <a:lnTo>
                    <a:pt x="16" y="1250"/>
                  </a:lnTo>
                  <a:lnTo>
                    <a:pt x="12" y="1286"/>
                  </a:lnTo>
                  <a:lnTo>
                    <a:pt x="7" y="1322"/>
                  </a:lnTo>
                  <a:lnTo>
                    <a:pt x="5" y="1360"/>
                  </a:lnTo>
                  <a:lnTo>
                    <a:pt x="2" y="1398"/>
                  </a:lnTo>
                  <a:lnTo>
                    <a:pt x="0" y="1435"/>
                  </a:lnTo>
                  <a:lnTo>
                    <a:pt x="0" y="1473"/>
                  </a:lnTo>
                  <a:lnTo>
                    <a:pt x="0" y="1473"/>
                  </a:lnTo>
                  <a:lnTo>
                    <a:pt x="0" y="1511"/>
                  </a:lnTo>
                  <a:lnTo>
                    <a:pt x="2" y="1549"/>
                  </a:lnTo>
                  <a:lnTo>
                    <a:pt x="5" y="1586"/>
                  </a:lnTo>
                  <a:lnTo>
                    <a:pt x="7" y="1623"/>
                  </a:lnTo>
                  <a:lnTo>
                    <a:pt x="12" y="1661"/>
                  </a:lnTo>
                  <a:lnTo>
                    <a:pt x="16" y="1697"/>
                  </a:lnTo>
                  <a:lnTo>
                    <a:pt x="24" y="1734"/>
                  </a:lnTo>
                  <a:lnTo>
                    <a:pt x="29" y="1769"/>
                  </a:lnTo>
                  <a:lnTo>
                    <a:pt x="38" y="1806"/>
                  </a:lnTo>
                  <a:lnTo>
                    <a:pt x="46" y="1841"/>
                  </a:lnTo>
                  <a:lnTo>
                    <a:pt x="56" y="1876"/>
                  </a:lnTo>
                  <a:lnTo>
                    <a:pt x="66" y="1910"/>
                  </a:lnTo>
                  <a:lnTo>
                    <a:pt x="78" y="1945"/>
                  </a:lnTo>
                  <a:lnTo>
                    <a:pt x="89" y="1980"/>
                  </a:lnTo>
                  <a:lnTo>
                    <a:pt x="102" y="2012"/>
                  </a:lnTo>
                  <a:lnTo>
                    <a:pt x="116" y="2045"/>
                  </a:lnTo>
                  <a:lnTo>
                    <a:pt x="130" y="2078"/>
                  </a:lnTo>
                  <a:lnTo>
                    <a:pt x="146" y="2111"/>
                  </a:lnTo>
                  <a:lnTo>
                    <a:pt x="161" y="2143"/>
                  </a:lnTo>
                  <a:lnTo>
                    <a:pt x="177" y="2175"/>
                  </a:lnTo>
                  <a:lnTo>
                    <a:pt x="195" y="2205"/>
                  </a:lnTo>
                  <a:lnTo>
                    <a:pt x="214" y="2236"/>
                  </a:lnTo>
                  <a:lnTo>
                    <a:pt x="233" y="2266"/>
                  </a:lnTo>
                  <a:lnTo>
                    <a:pt x="252" y="2296"/>
                  </a:lnTo>
                  <a:lnTo>
                    <a:pt x="272" y="2325"/>
                  </a:lnTo>
                  <a:lnTo>
                    <a:pt x="293" y="2353"/>
                  </a:lnTo>
                  <a:lnTo>
                    <a:pt x="315" y="2382"/>
                  </a:lnTo>
                  <a:lnTo>
                    <a:pt x="336" y="2410"/>
                  </a:lnTo>
                  <a:lnTo>
                    <a:pt x="360" y="2437"/>
                  </a:lnTo>
                  <a:lnTo>
                    <a:pt x="383" y="2463"/>
                  </a:lnTo>
                  <a:lnTo>
                    <a:pt x="407" y="2489"/>
                  </a:lnTo>
                  <a:lnTo>
                    <a:pt x="431" y="2514"/>
                  </a:lnTo>
                  <a:lnTo>
                    <a:pt x="457" y="2539"/>
                  </a:lnTo>
                  <a:lnTo>
                    <a:pt x="483" y="2563"/>
                  </a:lnTo>
                  <a:lnTo>
                    <a:pt x="509" y="2586"/>
                  </a:lnTo>
                  <a:lnTo>
                    <a:pt x="536" y="2610"/>
                  </a:lnTo>
                  <a:lnTo>
                    <a:pt x="564" y="2632"/>
                  </a:lnTo>
                  <a:lnTo>
                    <a:pt x="592" y="2653"/>
                  </a:lnTo>
                  <a:lnTo>
                    <a:pt x="621" y="2674"/>
                  </a:lnTo>
                  <a:lnTo>
                    <a:pt x="650" y="2694"/>
                  </a:lnTo>
                  <a:lnTo>
                    <a:pt x="679" y="2713"/>
                  </a:lnTo>
                  <a:lnTo>
                    <a:pt x="710" y="2732"/>
                  </a:lnTo>
                  <a:lnTo>
                    <a:pt x="741" y="2751"/>
                  </a:lnTo>
                  <a:lnTo>
                    <a:pt x="771" y="2768"/>
                  </a:lnTo>
                  <a:lnTo>
                    <a:pt x="803" y="2785"/>
                  </a:lnTo>
                  <a:lnTo>
                    <a:pt x="835" y="2800"/>
                  </a:lnTo>
                  <a:lnTo>
                    <a:pt x="867" y="2815"/>
                  </a:lnTo>
                  <a:lnTo>
                    <a:pt x="900" y="2829"/>
                  </a:lnTo>
                  <a:lnTo>
                    <a:pt x="933" y="2844"/>
                  </a:lnTo>
                  <a:lnTo>
                    <a:pt x="966" y="2856"/>
                  </a:lnTo>
                  <a:lnTo>
                    <a:pt x="1000" y="2868"/>
                  </a:lnTo>
                  <a:lnTo>
                    <a:pt x="1036" y="2880"/>
                  </a:lnTo>
                  <a:lnTo>
                    <a:pt x="1070" y="2889"/>
                  </a:lnTo>
                  <a:lnTo>
                    <a:pt x="1105" y="2900"/>
                  </a:lnTo>
                  <a:lnTo>
                    <a:pt x="1140" y="2908"/>
                  </a:lnTo>
                  <a:lnTo>
                    <a:pt x="1177" y="2916"/>
                  </a:lnTo>
                  <a:lnTo>
                    <a:pt x="1212" y="2922"/>
                  </a:lnTo>
                  <a:lnTo>
                    <a:pt x="1248" y="2929"/>
                  </a:lnTo>
                  <a:lnTo>
                    <a:pt x="1285" y="2934"/>
                  </a:lnTo>
                  <a:lnTo>
                    <a:pt x="1322" y="2939"/>
                  </a:lnTo>
                  <a:lnTo>
                    <a:pt x="1360" y="2941"/>
                  </a:lnTo>
                  <a:lnTo>
                    <a:pt x="1396" y="2943"/>
                  </a:lnTo>
                  <a:lnTo>
                    <a:pt x="1434" y="2946"/>
                  </a:lnTo>
                  <a:lnTo>
                    <a:pt x="1473" y="2946"/>
                  </a:lnTo>
                  <a:lnTo>
                    <a:pt x="1473" y="2946"/>
                  </a:lnTo>
                  <a:lnTo>
                    <a:pt x="1533" y="2945"/>
                  </a:lnTo>
                  <a:lnTo>
                    <a:pt x="1593" y="2941"/>
                  </a:lnTo>
                  <a:lnTo>
                    <a:pt x="1652" y="2935"/>
                  </a:lnTo>
                  <a:lnTo>
                    <a:pt x="1709" y="2927"/>
                  </a:lnTo>
                  <a:lnTo>
                    <a:pt x="1767" y="2916"/>
                  </a:lnTo>
                  <a:lnTo>
                    <a:pt x="1823" y="2903"/>
                  </a:lnTo>
                  <a:lnTo>
                    <a:pt x="1880" y="2888"/>
                  </a:lnTo>
                  <a:lnTo>
                    <a:pt x="1934" y="2872"/>
                  </a:lnTo>
                  <a:lnTo>
                    <a:pt x="1934" y="2872"/>
                  </a:lnTo>
                  <a:lnTo>
                    <a:pt x="1900" y="2879"/>
                  </a:lnTo>
                  <a:lnTo>
                    <a:pt x="1865" y="2886"/>
                  </a:lnTo>
                  <a:lnTo>
                    <a:pt x="1830" y="2891"/>
                  </a:lnTo>
                  <a:lnTo>
                    <a:pt x="1795" y="2895"/>
                  </a:lnTo>
                  <a:lnTo>
                    <a:pt x="1760" y="2899"/>
                  </a:lnTo>
                  <a:lnTo>
                    <a:pt x="1723" y="2901"/>
                  </a:lnTo>
                  <a:lnTo>
                    <a:pt x="1687" y="2903"/>
                  </a:lnTo>
                  <a:lnTo>
                    <a:pt x="1652" y="2903"/>
                  </a:lnTo>
                  <a:lnTo>
                    <a:pt x="1652" y="2903"/>
                  </a:lnTo>
                  <a:lnTo>
                    <a:pt x="1619" y="2903"/>
                  </a:lnTo>
                  <a:lnTo>
                    <a:pt x="1586" y="2902"/>
                  </a:lnTo>
                  <a:lnTo>
                    <a:pt x="1554" y="2900"/>
                  </a:lnTo>
                  <a:lnTo>
                    <a:pt x="1521" y="2898"/>
                  </a:lnTo>
                  <a:lnTo>
                    <a:pt x="1489" y="2893"/>
                  </a:lnTo>
                  <a:lnTo>
                    <a:pt x="1458" y="2889"/>
                  </a:lnTo>
                  <a:lnTo>
                    <a:pt x="1427" y="2883"/>
                  </a:lnTo>
                  <a:lnTo>
                    <a:pt x="1395" y="2878"/>
                  </a:lnTo>
                  <a:lnTo>
                    <a:pt x="1365" y="2871"/>
                  </a:lnTo>
                  <a:lnTo>
                    <a:pt x="1334" y="2864"/>
                  </a:lnTo>
                  <a:lnTo>
                    <a:pt x="1304" y="2855"/>
                  </a:lnTo>
                  <a:lnTo>
                    <a:pt x="1274" y="2847"/>
                  </a:lnTo>
                  <a:lnTo>
                    <a:pt x="1245" y="2836"/>
                  </a:lnTo>
                  <a:lnTo>
                    <a:pt x="1215" y="2827"/>
                  </a:lnTo>
                  <a:lnTo>
                    <a:pt x="1186" y="2815"/>
                  </a:lnTo>
                  <a:lnTo>
                    <a:pt x="1158" y="2804"/>
                  </a:lnTo>
                  <a:lnTo>
                    <a:pt x="1130" y="2792"/>
                  </a:lnTo>
                  <a:lnTo>
                    <a:pt x="1101" y="2779"/>
                  </a:lnTo>
                  <a:lnTo>
                    <a:pt x="1074" y="2765"/>
                  </a:lnTo>
                  <a:lnTo>
                    <a:pt x="1047" y="2751"/>
                  </a:lnTo>
                  <a:lnTo>
                    <a:pt x="1020" y="2735"/>
                  </a:lnTo>
                  <a:lnTo>
                    <a:pt x="993" y="2720"/>
                  </a:lnTo>
                  <a:lnTo>
                    <a:pt x="967" y="2704"/>
                  </a:lnTo>
                  <a:lnTo>
                    <a:pt x="943" y="2687"/>
                  </a:lnTo>
                  <a:lnTo>
                    <a:pt x="917" y="2670"/>
                  </a:lnTo>
                  <a:lnTo>
                    <a:pt x="892" y="2652"/>
                  </a:lnTo>
                  <a:lnTo>
                    <a:pt x="869" y="2633"/>
                  </a:lnTo>
                  <a:lnTo>
                    <a:pt x="845" y="2614"/>
                  </a:lnTo>
                  <a:lnTo>
                    <a:pt x="822" y="2594"/>
                  </a:lnTo>
                  <a:lnTo>
                    <a:pt x="798" y="2574"/>
                  </a:lnTo>
                  <a:lnTo>
                    <a:pt x="776" y="2553"/>
                  </a:lnTo>
                  <a:lnTo>
                    <a:pt x="755" y="2532"/>
                  </a:lnTo>
                  <a:lnTo>
                    <a:pt x="733" y="2511"/>
                  </a:lnTo>
                  <a:lnTo>
                    <a:pt x="712" y="2489"/>
                  </a:lnTo>
                  <a:lnTo>
                    <a:pt x="692" y="2465"/>
                  </a:lnTo>
                  <a:lnTo>
                    <a:pt x="672" y="2443"/>
                  </a:lnTo>
                  <a:lnTo>
                    <a:pt x="654" y="2419"/>
                  </a:lnTo>
                  <a:lnTo>
                    <a:pt x="635" y="2394"/>
                  </a:lnTo>
                  <a:lnTo>
                    <a:pt x="617" y="2370"/>
                  </a:lnTo>
                  <a:lnTo>
                    <a:pt x="599" y="2345"/>
                  </a:lnTo>
                  <a:lnTo>
                    <a:pt x="583" y="2319"/>
                  </a:lnTo>
                  <a:lnTo>
                    <a:pt x="567" y="2293"/>
                  </a:lnTo>
                  <a:lnTo>
                    <a:pt x="551" y="2268"/>
                  </a:lnTo>
                  <a:lnTo>
                    <a:pt x="536" y="2240"/>
                  </a:lnTo>
                  <a:lnTo>
                    <a:pt x="522" y="2213"/>
                  </a:lnTo>
                  <a:lnTo>
                    <a:pt x="508" y="2185"/>
                  </a:lnTo>
                  <a:lnTo>
                    <a:pt x="495" y="2158"/>
                  </a:lnTo>
                  <a:lnTo>
                    <a:pt x="483" y="2129"/>
                  </a:lnTo>
                  <a:lnTo>
                    <a:pt x="471" y="2101"/>
                  </a:lnTo>
                  <a:lnTo>
                    <a:pt x="461" y="2072"/>
                  </a:lnTo>
                  <a:lnTo>
                    <a:pt x="450" y="2043"/>
                  </a:lnTo>
                  <a:lnTo>
                    <a:pt x="441" y="2012"/>
                  </a:lnTo>
                  <a:lnTo>
                    <a:pt x="431" y="1983"/>
                  </a:lnTo>
                  <a:lnTo>
                    <a:pt x="423" y="1953"/>
                  </a:lnTo>
                  <a:lnTo>
                    <a:pt x="416" y="1922"/>
                  </a:lnTo>
                  <a:lnTo>
                    <a:pt x="409" y="1891"/>
                  </a:lnTo>
                  <a:lnTo>
                    <a:pt x="403" y="1861"/>
                  </a:lnTo>
                  <a:lnTo>
                    <a:pt x="398" y="1829"/>
                  </a:lnTo>
                  <a:lnTo>
                    <a:pt x="394" y="1797"/>
                  </a:lnTo>
                  <a:lnTo>
                    <a:pt x="390" y="1766"/>
                  </a:lnTo>
                  <a:lnTo>
                    <a:pt x="387" y="1734"/>
                  </a:lnTo>
                  <a:lnTo>
                    <a:pt x="384" y="1701"/>
                  </a:lnTo>
                  <a:lnTo>
                    <a:pt x="383" y="1669"/>
                  </a:lnTo>
                  <a:lnTo>
                    <a:pt x="383" y="1636"/>
                  </a:lnTo>
                  <a:lnTo>
                    <a:pt x="383" y="1636"/>
                  </a:lnTo>
                  <a:close/>
                </a:path>
              </a:pathLst>
            </a:custGeom>
            <a:solidFill>
              <a:srgbClr val="EEB700"/>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29" name="Freeform 22"/>
            <p:cNvSpPr>
              <a:spLocks/>
            </p:cNvSpPr>
            <p:nvPr/>
          </p:nvSpPr>
          <p:spPr bwMode="auto">
            <a:xfrm>
              <a:off x="460028" y="5655403"/>
              <a:ext cx="1078388" cy="863393"/>
            </a:xfrm>
            <a:custGeom>
              <a:avLst/>
              <a:gdLst>
                <a:gd name="T0" fmla="*/ 977 w 2224"/>
                <a:gd name="T1" fmla="*/ 8 h 2225"/>
                <a:gd name="T2" fmla="*/ 763 w 2224"/>
                <a:gd name="T3" fmla="*/ 56 h 2225"/>
                <a:gd name="T4" fmla="*/ 869 w 2224"/>
                <a:gd name="T5" fmla="*/ 37 h 2225"/>
                <a:gd name="T6" fmla="*/ 977 w 2224"/>
                <a:gd name="T7" fmla="*/ 32 h 2225"/>
                <a:gd name="T8" fmla="*/ 1217 w 2224"/>
                <a:gd name="T9" fmla="*/ 62 h 2225"/>
                <a:gd name="T10" fmla="*/ 1434 w 2224"/>
                <a:gd name="T11" fmla="*/ 147 h 2225"/>
                <a:gd name="T12" fmla="*/ 1621 w 2224"/>
                <a:gd name="T13" fmla="*/ 281 h 2225"/>
                <a:gd name="T14" fmla="*/ 1771 w 2224"/>
                <a:gd name="T15" fmla="*/ 454 h 2225"/>
                <a:gd name="T16" fmla="*/ 1877 w 2224"/>
                <a:gd name="T17" fmla="*/ 660 h 2225"/>
                <a:gd name="T18" fmla="*/ 1930 w 2224"/>
                <a:gd name="T19" fmla="*/ 891 h 2225"/>
                <a:gd name="T20" fmla="*/ 1932 w 2224"/>
                <a:gd name="T21" fmla="*/ 1048 h 2225"/>
                <a:gd name="T22" fmla="*/ 1914 w 2224"/>
                <a:gd name="T23" fmla="*/ 1191 h 2225"/>
                <a:gd name="T24" fmla="*/ 1874 w 2224"/>
                <a:gd name="T25" fmla="*/ 1326 h 2225"/>
                <a:gd name="T26" fmla="*/ 1828 w 2224"/>
                <a:gd name="T27" fmla="*/ 1428 h 2225"/>
                <a:gd name="T28" fmla="*/ 1850 w 2224"/>
                <a:gd name="T29" fmla="*/ 1497 h 2225"/>
                <a:gd name="T30" fmla="*/ 1853 w 2224"/>
                <a:gd name="T31" fmla="*/ 1569 h 2225"/>
                <a:gd name="T32" fmla="*/ 1808 w 2224"/>
                <a:gd name="T33" fmla="*/ 1691 h 2225"/>
                <a:gd name="T34" fmla="*/ 1714 w 2224"/>
                <a:gd name="T35" fmla="*/ 1777 h 2225"/>
                <a:gd name="T36" fmla="*/ 1587 w 2224"/>
                <a:gd name="T37" fmla="*/ 1810 h 2225"/>
                <a:gd name="T38" fmla="*/ 1496 w 2224"/>
                <a:gd name="T39" fmla="*/ 1794 h 2225"/>
                <a:gd name="T40" fmla="*/ 1379 w 2224"/>
                <a:gd name="T41" fmla="*/ 1858 h 2225"/>
                <a:gd name="T42" fmla="*/ 1219 w 2224"/>
                <a:gd name="T43" fmla="*/ 1916 h 2225"/>
                <a:gd name="T44" fmla="*/ 1049 w 2224"/>
                <a:gd name="T45" fmla="*/ 1944 h 2225"/>
                <a:gd name="T46" fmla="*/ 879 w 2224"/>
                <a:gd name="T47" fmla="*/ 1942 h 2225"/>
                <a:gd name="T48" fmla="*/ 648 w 2224"/>
                <a:gd name="T49" fmla="*/ 1889 h 2225"/>
                <a:gd name="T50" fmla="*/ 442 w 2224"/>
                <a:gd name="T51" fmla="*/ 1783 h 2225"/>
                <a:gd name="T52" fmla="*/ 268 w 2224"/>
                <a:gd name="T53" fmla="*/ 1633 h 2225"/>
                <a:gd name="T54" fmla="*/ 135 w 2224"/>
                <a:gd name="T55" fmla="*/ 1446 h 2225"/>
                <a:gd name="T56" fmla="*/ 49 w 2224"/>
                <a:gd name="T57" fmla="*/ 1228 h 2225"/>
                <a:gd name="T58" fmla="*/ 20 w 2224"/>
                <a:gd name="T59" fmla="*/ 990 h 2225"/>
                <a:gd name="T60" fmla="*/ 28 w 2224"/>
                <a:gd name="T61" fmla="*/ 859 h 2225"/>
                <a:gd name="T62" fmla="*/ 7 w 2224"/>
                <a:gd name="T63" fmla="*/ 984 h 2225"/>
                <a:gd name="T64" fmla="*/ 0 w 2224"/>
                <a:gd name="T65" fmla="*/ 1112 h 2225"/>
                <a:gd name="T66" fmla="*/ 8 w 2224"/>
                <a:gd name="T67" fmla="*/ 1254 h 2225"/>
                <a:gd name="T68" fmla="*/ 67 w 2224"/>
                <a:gd name="T69" fmla="*/ 1494 h 2225"/>
                <a:gd name="T70" fmla="*/ 189 w 2224"/>
                <a:gd name="T71" fmla="*/ 1734 h 2225"/>
                <a:gd name="T72" fmla="*/ 364 w 2224"/>
                <a:gd name="T73" fmla="*/ 1936 h 2225"/>
                <a:gd name="T74" fmla="*/ 582 w 2224"/>
                <a:gd name="T75" fmla="*/ 2090 h 2225"/>
                <a:gd name="T76" fmla="*/ 835 w 2224"/>
                <a:gd name="T77" fmla="*/ 2190 h 2225"/>
                <a:gd name="T78" fmla="*/ 1026 w 2224"/>
                <a:gd name="T79" fmla="*/ 2221 h 2225"/>
                <a:gd name="T80" fmla="*/ 1140 w 2224"/>
                <a:gd name="T81" fmla="*/ 2224 h 2225"/>
                <a:gd name="T82" fmla="*/ 1281 w 2224"/>
                <a:gd name="T83" fmla="*/ 2212 h 2225"/>
                <a:gd name="T84" fmla="*/ 1545 w 2224"/>
                <a:gd name="T85" fmla="*/ 2137 h 2225"/>
                <a:gd name="T86" fmla="*/ 1777 w 2224"/>
                <a:gd name="T87" fmla="*/ 2003 h 2225"/>
                <a:gd name="T88" fmla="*/ 1970 w 2224"/>
                <a:gd name="T89" fmla="*/ 1819 h 2225"/>
                <a:gd name="T90" fmla="*/ 2115 w 2224"/>
                <a:gd name="T91" fmla="*/ 1594 h 2225"/>
                <a:gd name="T92" fmla="*/ 2202 w 2224"/>
                <a:gd name="T93" fmla="*/ 1336 h 2225"/>
                <a:gd name="T94" fmla="*/ 2223 w 2224"/>
                <a:gd name="T95" fmla="*/ 1169 h 2225"/>
                <a:gd name="T96" fmla="*/ 2223 w 2224"/>
                <a:gd name="T97" fmla="*/ 1055 h 2225"/>
                <a:gd name="T98" fmla="*/ 2202 w 2224"/>
                <a:gd name="T99" fmla="*/ 888 h 2225"/>
                <a:gd name="T100" fmla="*/ 2115 w 2224"/>
                <a:gd name="T101" fmla="*/ 630 h 2225"/>
                <a:gd name="T102" fmla="*/ 1970 w 2224"/>
                <a:gd name="T103" fmla="*/ 405 h 2225"/>
                <a:gd name="T104" fmla="*/ 1777 w 2224"/>
                <a:gd name="T105" fmla="*/ 221 h 2225"/>
                <a:gd name="T106" fmla="*/ 1545 w 2224"/>
                <a:gd name="T107" fmla="*/ 87 h 2225"/>
                <a:gd name="T108" fmla="*/ 1281 w 2224"/>
                <a:gd name="T109" fmla="*/ 13 h 2225"/>
                <a:gd name="T110" fmla="*/ 1140 w 2224"/>
                <a:gd name="T111" fmla="*/ 0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4" h="2225">
                  <a:moveTo>
                    <a:pt x="1112" y="0"/>
                  </a:moveTo>
                  <a:lnTo>
                    <a:pt x="1112" y="0"/>
                  </a:lnTo>
                  <a:lnTo>
                    <a:pt x="1066" y="1"/>
                  </a:lnTo>
                  <a:lnTo>
                    <a:pt x="1021" y="3"/>
                  </a:lnTo>
                  <a:lnTo>
                    <a:pt x="977" y="8"/>
                  </a:lnTo>
                  <a:lnTo>
                    <a:pt x="933" y="14"/>
                  </a:lnTo>
                  <a:lnTo>
                    <a:pt x="890" y="22"/>
                  </a:lnTo>
                  <a:lnTo>
                    <a:pt x="848" y="32"/>
                  </a:lnTo>
                  <a:lnTo>
                    <a:pt x="805" y="43"/>
                  </a:lnTo>
                  <a:lnTo>
                    <a:pt x="763" y="56"/>
                  </a:lnTo>
                  <a:lnTo>
                    <a:pt x="763" y="56"/>
                  </a:lnTo>
                  <a:lnTo>
                    <a:pt x="789" y="50"/>
                  </a:lnTo>
                  <a:lnTo>
                    <a:pt x="816" y="46"/>
                  </a:lnTo>
                  <a:lnTo>
                    <a:pt x="842" y="41"/>
                  </a:lnTo>
                  <a:lnTo>
                    <a:pt x="869" y="37"/>
                  </a:lnTo>
                  <a:lnTo>
                    <a:pt x="896" y="35"/>
                  </a:lnTo>
                  <a:lnTo>
                    <a:pt x="923" y="33"/>
                  </a:lnTo>
                  <a:lnTo>
                    <a:pt x="950" y="32"/>
                  </a:lnTo>
                  <a:lnTo>
                    <a:pt x="977" y="32"/>
                  </a:lnTo>
                  <a:lnTo>
                    <a:pt x="977" y="32"/>
                  </a:lnTo>
                  <a:lnTo>
                    <a:pt x="1026" y="33"/>
                  </a:lnTo>
                  <a:lnTo>
                    <a:pt x="1076" y="36"/>
                  </a:lnTo>
                  <a:lnTo>
                    <a:pt x="1123" y="42"/>
                  </a:lnTo>
                  <a:lnTo>
                    <a:pt x="1171" y="52"/>
                  </a:lnTo>
                  <a:lnTo>
                    <a:pt x="1217" y="62"/>
                  </a:lnTo>
                  <a:lnTo>
                    <a:pt x="1262" y="75"/>
                  </a:lnTo>
                  <a:lnTo>
                    <a:pt x="1307" y="89"/>
                  </a:lnTo>
                  <a:lnTo>
                    <a:pt x="1349" y="107"/>
                  </a:lnTo>
                  <a:lnTo>
                    <a:pt x="1393" y="126"/>
                  </a:lnTo>
                  <a:lnTo>
                    <a:pt x="1434" y="147"/>
                  </a:lnTo>
                  <a:lnTo>
                    <a:pt x="1474" y="170"/>
                  </a:lnTo>
                  <a:lnTo>
                    <a:pt x="1513" y="195"/>
                  </a:lnTo>
                  <a:lnTo>
                    <a:pt x="1550" y="222"/>
                  </a:lnTo>
                  <a:lnTo>
                    <a:pt x="1587" y="250"/>
                  </a:lnTo>
                  <a:lnTo>
                    <a:pt x="1621" y="281"/>
                  </a:lnTo>
                  <a:lnTo>
                    <a:pt x="1654" y="312"/>
                  </a:lnTo>
                  <a:lnTo>
                    <a:pt x="1686" y="345"/>
                  </a:lnTo>
                  <a:lnTo>
                    <a:pt x="1716" y="379"/>
                  </a:lnTo>
                  <a:lnTo>
                    <a:pt x="1744" y="416"/>
                  </a:lnTo>
                  <a:lnTo>
                    <a:pt x="1771" y="454"/>
                  </a:lnTo>
                  <a:lnTo>
                    <a:pt x="1796" y="492"/>
                  </a:lnTo>
                  <a:lnTo>
                    <a:pt x="1820" y="532"/>
                  </a:lnTo>
                  <a:lnTo>
                    <a:pt x="1841" y="573"/>
                  </a:lnTo>
                  <a:lnTo>
                    <a:pt x="1860" y="617"/>
                  </a:lnTo>
                  <a:lnTo>
                    <a:pt x="1877" y="660"/>
                  </a:lnTo>
                  <a:lnTo>
                    <a:pt x="1891" y="704"/>
                  </a:lnTo>
                  <a:lnTo>
                    <a:pt x="1904" y="750"/>
                  </a:lnTo>
                  <a:lnTo>
                    <a:pt x="1915" y="796"/>
                  </a:lnTo>
                  <a:lnTo>
                    <a:pt x="1924" y="844"/>
                  </a:lnTo>
                  <a:lnTo>
                    <a:pt x="1930" y="891"/>
                  </a:lnTo>
                  <a:lnTo>
                    <a:pt x="1934" y="940"/>
                  </a:lnTo>
                  <a:lnTo>
                    <a:pt x="1935" y="990"/>
                  </a:lnTo>
                  <a:lnTo>
                    <a:pt x="1935" y="990"/>
                  </a:lnTo>
                  <a:lnTo>
                    <a:pt x="1935" y="1019"/>
                  </a:lnTo>
                  <a:lnTo>
                    <a:pt x="1932" y="1048"/>
                  </a:lnTo>
                  <a:lnTo>
                    <a:pt x="1931" y="1077"/>
                  </a:lnTo>
                  <a:lnTo>
                    <a:pt x="1928" y="1106"/>
                  </a:lnTo>
                  <a:lnTo>
                    <a:pt x="1924" y="1134"/>
                  </a:lnTo>
                  <a:lnTo>
                    <a:pt x="1920" y="1162"/>
                  </a:lnTo>
                  <a:lnTo>
                    <a:pt x="1914" y="1191"/>
                  </a:lnTo>
                  <a:lnTo>
                    <a:pt x="1907" y="1219"/>
                  </a:lnTo>
                  <a:lnTo>
                    <a:pt x="1900" y="1246"/>
                  </a:lnTo>
                  <a:lnTo>
                    <a:pt x="1891" y="1273"/>
                  </a:lnTo>
                  <a:lnTo>
                    <a:pt x="1883" y="1300"/>
                  </a:lnTo>
                  <a:lnTo>
                    <a:pt x="1874" y="1326"/>
                  </a:lnTo>
                  <a:lnTo>
                    <a:pt x="1863" y="1352"/>
                  </a:lnTo>
                  <a:lnTo>
                    <a:pt x="1853" y="1377"/>
                  </a:lnTo>
                  <a:lnTo>
                    <a:pt x="1841" y="1403"/>
                  </a:lnTo>
                  <a:lnTo>
                    <a:pt x="1828" y="1428"/>
                  </a:lnTo>
                  <a:lnTo>
                    <a:pt x="1828" y="1428"/>
                  </a:lnTo>
                  <a:lnTo>
                    <a:pt x="1834" y="1441"/>
                  </a:lnTo>
                  <a:lnTo>
                    <a:pt x="1840" y="1455"/>
                  </a:lnTo>
                  <a:lnTo>
                    <a:pt x="1843" y="1469"/>
                  </a:lnTo>
                  <a:lnTo>
                    <a:pt x="1847" y="1483"/>
                  </a:lnTo>
                  <a:lnTo>
                    <a:pt x="1850" y="1497"/>
                  </a:lnTo>
                  <a:lnTo>
                    <a:pt x="1853" y="1511"/>
                  </a:lnTo>
                  <a:lnTo>
                    <a:pt x="1854" y="1527"/>
                  </a:lnTo>
                  <a:lnTo>
                    <a:pt x="1854" y="1542"/>
                  </a:lnTo>
                  <a:lnTo>
                    <a:pt x="1854" y="1542"/>
                  </a:lnTo>
                  <a:lnTo>
                    <a:pt x="1853" y="1569"/>
                  </a:lnTo>
                  <a:lnTo>
                    <a:pt x="1848" y="1596"/>
                  </a:lnTo>
                  <a:lnTo>
                    <a:pt x="1842" y="1622"/>
                  </a:lnTo>
                  <a:lnTo>
                    <a:pt x="1833" y="1647"/>
                  </a:lnTo>
                  <a:lnTo>
                    <a:pt x="1822" y="1670"/>
                  </a:lnTo>
                  <a:lnTo>
                    <a:pt x="1808" y="1691"/>
                  </a:lnTo>
                  <a:lnTo>
                    <a:pt x="1793" y="1712"/>
                  </a:lnTo>
                  <a:lnTo>
                    <a:pt x="1775" y="1731"/>
                  </a:lnTo>
                  <a:lnTo>
                    <a:pt x="1756" y="1749"/>
                  </a:lnTo>
                  <a:lnTo>
                    <a:pt x="1736" y="1764"/>
                  </a:lnTo>
                  <a:lnTo>
                    <a:pt x="1714" y="1777"/>
                  </a:lnTo>
                  <a:lnTo>
                    <a:pt x="1690" y="1789"/>
                  </a:lnTo>
                  <a:lnTo>
                    <a:pt x="1666" y="1797"/>
                  </a:lnTo>
                  <a:lnTo>
                    <a:pt x="1641" y="1804"/>
                  </a:lnTo>
                  <a:lnTo>
                    <a:pt x="1614" y="1808"/>
                  </a:lnTo>
                  <a:lnTo>
                    <a:pt x="1587" y="1810"/>
                  </a:lnTo>
                  <a:lnTo>
                    <a:pt x="1587" y="1810"/>
                  </a:lnTo>
                  <a:lnTo>
                    <a:pt x="1563" y="1809"/>
                  </a:lnTo>
                  <a:lnTo>
                    <a:pt x="1540" y="1805"/>
                  </a:lnTo>
                  <a:lnTo>
                    <a:pt x="1518" y="1801"/>
                  </a:lnTo>
                  <a:lnTo>
                    <a:pt x="1496" y="1794"/>
                  </a:lnTo>
                  <a:lnTo>
                    <a:pt x="1496" y="1794"/>
                  </a:lnTo>
                  <a:lnTo>
                    <a:pt x="1468" y="1811"/>
                  </a:lnTo>
                  <a:lnTo>
                    <a:pt x="1439" y="1828"/>
                  </a:lnTo>
                  <a:lnTo>
                    <a:pt x="1409" y="1844"/>
                  </a:lnTo>
                  <a:lnTo>
                    <a:pt x="1379" y="1858"/>
                  </a:lnTo>
                  <a:lnTo>
                    <a:pt x="1348" y="1872"/>
                  </a:lnTo>
                  <a:lnTo>
                    <a:pt x="1317" y="1884"/>
                  </a:lnTo>
                  <a:lnTo>
                    <a:pt x="1285" y="1896"/>
                  </a:lnTo>
                  <a:lnTo>
                    <a:pt x="1252" y="1906"/>
                  </a:lnTo>
                  <a:lnTo>
                    <a:pt x="1219" y="1916"/>
                  </a:lnTo>
                  <a:lnTo>
                    <a:pt x="1186" y="1924"/>
                  </a:lnTo>
                  <a:lnTo>
                    <a:pt x="1152" y="1931"/>
                  </a:lnTo>
                  <a:lnTo>
                    <a:pt x="1118" y="1936"/>
                  </a:lnTo>
                  <a:lnTo>
                    <a:pt x="1084" y="1941"/>
                  </a:lnTo>
                  <a:lnTo>
                    <a:pt x="1049" y="1944"/>
                  </a:lnTo>
                  <a:lnTo>
                    <a:pt x="1013" y="1946"/>
                  </a:lnTo>
                  <a:lnTo>
                    <a:pt x="977" y="1946"/>
                  </a:lnTo>
                  <a:lnTo>
                    <a:pt x="977" y="1946"/>
                  </a:lnTo>
                  <a:lnTo>
                    <a:pt x="927" y="1945"/>
                  </a:lnTo>
                  <a:lnTo>
                    <a:pt x="879" y="1942"/>
                  </a:lnTo>
                  <a:lnTo>
                    <a:pt x="831" y="1936"/>
                  </a:lnTo>
                  <a:lnTo>
                    <a:pt x="784" y="1928"/>
                  </a:lnTo>
                  <a:lnTo>
                    <a:pt x="738" y="1917"/>
                  </a:lnTo>
                  <a:lnTo>
                    <a:pt x="692" y="1904"/>
                  </a:lnTo>
                  <a:lnTo>
                    <a:pt x="648" y="1889"/>
                  </a:lnTo>
                  <a:lnTo>
                    <a:pt x="604" y="1871"/>
                  </a:lnTo>
                  <a:lnTo>
                    <a:pt x="562" y="1852"/>
                  </a:lnTo>
                  <a:lnTo>
                    <a:pt x="521" y="1831"/>
                  </a:lnTo>
                  <a:lnTo>
                    <a:pt x="481" y="1808"/>
                  </a:lnTo>
                  <a:lnTo>
                    <a:pt x="442" y="1783"/>
                  </a:lnTo>
                  <a:lnTo>
                    <a:pt x="404" y="1756"/>
                  </a:lnTo>
                  <a:lnTo>
                    <a:pt x="368" y="1728"/>
                  </a:lnTo>
                  <a:lnTo>
                    <a:pt x="334" y="1698"/>
                  </a:lnTo>
                  <a:lnTo>
                    <a:pt x="300" y="1667"/>
                  </a:lnTo>
                  <a:lnTo>
                    <a:pt x="268" y="1633"/>
                  </a:lnTo>
                  <a:lnTo>
                    <a:pt x="239" y="1598"/>
                  </a:lnTo>
                  <a:lnTo>
                    <a:pt x="210" y="1562"/>
                  </a:lnTo>
                  <a:lnTo>
                    <a:pt x="183" y="1524"/>
                  </a:lnTo>
                  <a:lnTo>
                    <a:pt x="159" y="1486"/>
                  </a:lnTo>
                  <a:lnTo>
                    <a:pt x="135" y="1446"/>
                  </a:lnTo>
                  <a:lnTo>
                    <a:pt x="114" y="1405"/>
                  </a:lnTo>
                  <a:lnTo>
                    <a:pt x="95" y="1362"/>
                  </a:lnTo>
                  <a:lnTo>
                    <a:pt x="78" y="1319"/>
                  </a:lnTo>
                  <a:lnTo>
                    <a:pt x="62" y="1274"/>
                  </a:lnTo>
                  <a:lnTo>
                    <a:pt x="49" y="1228"/>
                  </a:lnTo>
                  <a:lnTo>
                    <a:pt x="39" y="1182"/>
                  </a:lnTo>
                  <a:lnTo>
                    <a:pt x="31" y="1135"/>
                  </a:lnTo>
                  <a:lnTo>
                    <a:pt x="25" y="1087"/>
                  </a:lnTo>
                  <a:lnTo>
                    <a:pt x="21" y="1039"/>
                  </a:lnTo>
                  <a:lnTo>
                    <a:pt x="20" y="990"/>
                  </a:lnTo>
                  <a:lnTo>
                    <a:pt x="20" y="990"/>
                  </a:lnTo>
                  <a:lnTo>
                    <a:pt x="20" y="957"/>
                  </a:lnTo>
                  <a:lnTo>
                    <a:pt x="22" y="924"/>
                  </a:lnTo>
                  <a:lnTo>
                    <a:pt x="25" y="892"/>
                  </a:lnTo>
                  <a:lnTo>
                    <a:pt x="28" y="859"/>
                  </a:lnTo>
                  <a:lnTo>
                    <a:pt x="28" y="859"/>
                  </a:lnTo>
                  <a:lnTo>
                    <a:pt x="22" y="890"/>
                  </a:lnTo>
                  <a:lnTo>
                    <a:pt x="16" y="921"/>
                  </a:lnTo>
                  <a:lnTo>
                    <a:pt x="11" y="952"/>
                  </a:lnTo>
                  <a:lnTo>
                    <a:pt x="7" y="984"/>
                  </a:lnTo>
                  <a:lnTo>
                    <a:pt x="4" y="1015"/>
                  </a:lnTo>
                  <a:lnTo>
                    <a:pt x="1" y="1047"/>
                  </a:lnTo>
                  <a:lnTo>
                    <a:pt x="0" y="1080"/>
                  </a:lnTo>
                  <a:lnTo>
                    <a:pt x="0" y="1112"/>
                  </a:lnTo>
                  <a:lnTo>
                    <a:pt x="0" y="1112"/>
                  </a:lnTo>
                  <a:lnTo>
                    <a:pt x="0" y="1141"/>
                  </a:lnTo>
                  <a:lnTo>
                    <a:pt x="1" y="1169"/>
                  </a:lnTo>
                  <a:lnTo>
                    <a:pt x="2" y="1198"/>
                  </a:lnTo>
                  <a:lnTo>
                    <a:pt x="5" y="1226"/>
                  </a:lnTo>
                  <a:lnTo>
                    <a:pt x="8" y="1254"/>
                  </a:lnTo>
                  <a:lnTo>
                    <a:pt x="12" y="1281"/>
                  </a:lnTo>
                  <a:lnTo>
                    <a:pt x="22" y="1336"/>
                  </a:lnTo>
                  <a:lnTo>
                    <a:pt x="34" y="1390"/>
                  </a:lnTo>
                  <a:lnTo>
                    <a:pt x="49" y="1442"/>
                  </a:lnTo>
                  <a:lnTo>
                    <a:pt x="67" y="1494"/>
                  </a:lnTo>
                  <a:lnTo>
                    <a:pt x="87" y="1544"/>
                  </a:lnTo>
                  <a:lnTo>
                    <a:pt x="109" y="1594"/>
                  </a:lnTo>
                  <a:lnTo>
                    <a:pt x="134" y="1642"/>
                  </a:lnTo>
                  <a:lnTo>
                    <a:pt x="161" y="1689"/>
                  </a:lnTo>
                  <a:lnTo>
                    <a:pt x="189" y="1734"/>
                  </a:lnTo>
                  <a:lnTo>
                    <a:pt x="221" y="1777"/>
                  </a:lnTo>
                  <a:lnTo>
                    <a:pt x="254" y="1819"/>
                  </a:lnTo>
                  <a:lnTo>
                    <a:pt x="289" y="1859"/>
                  </a:lnTo>
                  <a:lnTo>
                    <a:pt x="326" y="1898"/>
                  </a:lnTo>
                  <a:lnTo>
                    <a:pt x="364" y="1936"/>
                  </a:lnTo>
                  <a:lnTo>
                    <a:pt x="404" y="1970"/>
                  </a:lnTo>
                  <a:lnTo>
                    <a:pt x="447" y="2003"/>
                  </a:lnTo>
                  <a:lnTo>
                    <a:pt x="490" y="2035"/>
                  </a:lnTo>
                  <a:lnTo>
                    <a:pt x="536" y="2063"/>
                  </a:lnTo>
                  <a:lnTo>
                    <a:pt x="582" y="2090"/>
                  </a:lnTo>
                  <a:lnTo>
                    <a:pt x="630" y="2115"/>
                  </a:lnTo>
                  <a:lnTo>
                    <a:pt x="679" y="2137"/>
                  </a:lnTo>
                  <a:lnTo>
                    <a:pt x="730" y="2157"/>
                  </a:lnTo>
                  <a:lnTo>
                    <a:pt x="782" y="2174"/>
                  </a:lnTo>
                  <a:lnTo>
                    <a:pt x="835" y="2190"/>
                  </a:lnTo>
                  <a:lnTo>
                    <a:pt x="887" y="2202"/>
                  </a:lnTo>
                  <a:lnTo>
                    <a:pt x="943" y="2212"/>
                  </a:lnTo>
                  <a:lnTo>
                    <a:pt x="971" y="2216"/>
                  </a:lnTo>
                  <a:lnTo>
                    <a:pt x="998" y="2219"/>
                  </a:lnTo>
                  <a:lnTo>
                    <a:pt x="1026" y="2221"/>
                  </a:lnTo>
                  <a:lnTo>
                    <a:pt x="1054" y="2223"/>
                  </a:lnTo>
                  <a:lnTo>
                    <a:pt x="1084" y="2224"/>
                  </a:lnTo>
                  <a:lnTo>
                    <a:pt x="1112" y="2225"/>
                  </a:lnTo>
                  <a:lnTo>
                    <a:pt x="1112" y="2225"/>
                  </a:lnTo>
                  <a:lnTo>
                    <a:pt x="1140" y="2224"/>
                  </a:lnTo>
                  <a:lnTo>
                    <a:pt x="1170" y="2223"/>
                  </a:lnTo>
                  <a:lnTo>
                    <a:pt x="1198" y="2221"/>
                  </a:lnTo>
                  <a:lnTo>
                    <a:pt x="1226" y="2219"/>
                  </a:lnTo>
                  <a:lnTo>
                    <a:pt x="1253" y="2216"/>
                  </a:lnTo>
                  <a:lnTo>
                    <a:pt x="1281" y="2212"/>
                  </a:lnTo>
                  <a:lnTo>
                    <a:pt x="1335" y="2202"/>
                  </a:lnTo>
                  <a:lnTo>
                    <a:pt x="1389" y="2190"/>
                  </a:lnTo>
                  <a:lnTo>
                    <a:pt x="1442" y="2174"/>
                  </a:lnTo>
                  <a:lnTo>
                    <a:pt x="1494" y="2157"/>
                  </a:lnTo>
                  <a:lnTo>
                    <a:pt x="1545" y="2137"/>
                  </a:lnTo>
                  <a:lnTo>
                    <a:pt x="1594" y="2115"/>
                  </a:lnTo>
                  <a:lnTo>
                    <a:pt x="1642" y="2090"/>
                  </a:lnTo>
                  <a:lnTo>
                    <a:pt x="1688" y="2063"/>
                  </a:lnTo>
                  <a:lnTo>
                    <a:pt x="1734" y="2035"/>
                  </a:lnTo>
                  <a:lnTo>
                    <a:pt x="1777" y="2003"/>
                  </a:lnTo>
                  <a:lnTo>
                    <a:pt x="1820" y="1970"/>
                  </a:lnTo>
                  <a:lnTo>
                    <a:pt x="1860" y="1935"/>
                  </a:lnTo>
                  <a:lnTo>
                    <a:pt x="1898" y="1898"/>
                  </a:lnTo>
                  <a:lnTo>
                    <a:pt x="1935" y="1859"/>
                  </a:lnTo>
                  <a:lnTo>
                    <a:pt x="1970" y="1819"/>
                  </a:lnTo>
                  <a:lnTo>
                    <a:pt x="2003" y="1777"/>
                  </a:lnTo>
                  <a:lnTo>
                    <a:pt x="2034" y="1734"/>
                  </a:lnTo>
                  <a:lnTo>
                    <a:pt x="2063" y="1689"/>
                  </a:lnTo>
                  <a:lnTo>
                    <a:pt x="2090" y="1642"/>
                  </a:lnTo>
                  <a:lnTo>
                    <a:pt x="2115" y="1594"/>
                  </a:lnTo>
                  <a:lnTo>
                    <a:pt x="2137" y="1544"/>
                  </a:lnTo>
                  <a:lnTo>
                    <a:pt x="2157" y="1494"/>
                  </a:lnTo>
                  <a:lnTo>
                    <a:pt x="2175" y="1442"/>
                  </a:lnTo>
                  <a:lnTo>
                    <a:pt x="2189" y="1389"/>
                  </a:lnTo>
                  <a:lnTo>
                    <a:pt x="2202" y="1336"/>
                  </a:lnTo>
                  <a:lnTo>
                    <a:pt x="2211" y="1281"/>
                  </a:lnTo>
                  <a:lnTo>
                    <a:pt x="2216" y="1254"/>
                  </a:lnTo>
                  <a:lnTo>
                    <a:pt x="2218" y="1226"/>
                  </a:lnTo>
                  <a:lnTo>
                    <a:pt x="2222" y="1198"/>
                  </a:lnTo>
                  <a:lnTo>
                    <a:pt x="2223" y="1169"/>
                  </a:lnTo>
                  <a:lnTo>
                    <a:pt x="2224" y="1141"/>
                  </a:lnTo>
                  <a:lnTo>
                    <a:pt x="2224" y="1112"/>
                  </a:lnTo>
                  <a:lnTo>
                    <a:pt x="2224" y="1112"/>
                  </a:lnTo>
                  <a:lnTo>
                    <a:pt x="2224" y="1084"/>
                  </a:lnTo>
                  <a:lnTo>
                    <a:pt x="2223" y="1055"/>
                  </a:lnTo>
                  <a:lnTo>
                    <a:pt x="2222" y="1027"/>
                  </a:lnTo>
                  <a:lnTo>
                    <a:pt x="2218" y="999"/>
                  </a:lnTo>
                  <a:lnTo>
                    <a:pt x="2216" y="971"/>
                  </a:lnTo>
                  <a:lnTo>
                    <a:pt x="2211" y="943"/>
                  </a:lnTo>
                  <a:lnTo>
                    <a:pt x="2202" y="888"/>
                  </a:lnTo>
                  <a:lnTo>
                    <a:pt x="2189" y="834"/>
                  </a:lnTo>
                  <a:lnTo>
                    <a:pt x="2175" y="782"/>
                  </a:lnTo>
                  <a:lnTo>
                    <a:pt x="2157" y="730"/>
                  </a:lnTo>
                  <a:lnTo>
                    <a:pt x="2137" y="679"/>
                  </a:lnTo>
                  <a:lnTo>
                    <a:pt x="2115" y="630"/>
                  </a:lnTo>
                  <a:lnTo>
                    <a:pt x="2090" y="583"/>
                  </a:lnTo>
                  <a:lnTo>
                    <a:pt x="2063" y="536"/>
                  </a:lnTo>
                  <a:lnTo>
                    <a:pt x="2034" y="490"/>
                  </a:lnTo>
                  <a:lnTo>
                    <a:pt x="2003" y="446"/>
                  </a:lnTo>
                  <a:lnTo>
                    <a:pt x="1970" y="405"/>
                  </a:lnTo>
                  <a:lnTo>
                    <a:pt x="1935" y="364"/>
                  </a:lnTo>
                  <a:lnTo>
                    <a:pt x="1898" y="325"/>
                  </a:lnTo>
                  <a:lnTo>
                    <a:pt x="1860" y="289"/>
                  </a:lnTo>
                  <a:lnTo>
                    <a:pt x="1820" y="254"/>
                  </a:lnTo>
                  <a:lnTo>
                    <a:pt x="1777" y="221"/>
                  </a:lnTo>
                  <a:lnTo>
                    <a:pt x="1734" y="190"/>
                  </a:lnTo>
                  <a:lnTo>
                    <a:pt x="1688" y="161"/>
                  </a:lnTo>
                  <a:lnTo>
                    <a:pt x="1642" y="134"/>
                  </a:lnTo>
                  <a:lnTo>
                    <a:pt x="1594" y="109"/>
                  </a:lnTo>
                  <a:lnTo>
                    <a:pt x="1545" y="87"/>
                  </a:lnTo>
                  <a:lnTo>
                    <a:pt x="1494" y="67"/>
                  </a:lnTo>
                  <a:lnTo>
                    <a:pt x="1442" y="49"/>
                  </a:lnTo>
                  <a:lnTo>
                    <a:pt x="1389" y="35"/>
                  </a:lnTo>
                  <a:lnTo>
                    <a:pt x="1335" y="22"/>
                  </a:lnTo>
                  <a:lnTo>
                    <a:pt x="1281" y="13"/>
                  </a:lnTo>
                  <a:lnTo>
                    <a:pt x="1253" y="8"/>
                  </a:lnTo>
                  <a:lnTo>
                    <a:pt x="1226" y="6"/>
                  </a:lnTo>
                  <a:lnTo>
                    <a:pt x="1198" y="3"/>
                  </a:lnTo>
                  <a:lnTo>
                    <a:pt x="1170" y="1"/>
                  </a:lnTo>
                  <a:lnTo>
                    <a:pt x="1140" y="0"/>
                  </a:lnTo>
                  <a:lnTo>
                    <a:pt x="1112" y="0"/>
                  </a:lnTo>
                  <a:lnTo>
                    <a:pt x="1112" y="0"/>
                  </a:lnTo>
                  <a:close/>
                </a:path>
              </a:pathLst>
            </a:custGeom>
            <a:solidFill>
              <a:srgbClr val="DD271D"/>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30" name="Freeform 23"/>
            <p:cNvSpPr>
              <a:spLocks noEditPoints="1"/>
            </p:cNvSpPr>
            <p:nvPr/>
          </p:nvSpPr>
          <p:spPr bwMode="auto">
            <a:xfrm>
              <a:off x="568643" y="5723729"/>
              <a:ext cx="773879" cy="608723"/>
            </a:xfrm>
            <a:custGeom>
              <a:avLst/>
              <a:gdLst>
                <a:gd name="T0" fmla="*/ 1424 w 1596"/>
                <a:gd name="T1" fmla="*/ 1105 h 1566"/>
                <a:gd name="T2" fmla="*/ 1516 w 1596"/>
                <a:gd name="T3" fmla="*/ 1148 h 1566"/>
                <a:gd name="T4" fmla="*/ 1575 w 1596"/>
                <a:gd name="T5" fmla="*/ 981 h 1566"/>
                <a:gd name="T6" fmla="*/ 1596 w 1596"/>
                <a:gd name="T7" fmla="*/ 798 h 1566"/>
                <a:gd name="T8" fmla="*/ 1571 w 1596"/>
                <a:gd name="T9" fmla="*/ 599 h 1566"/>
                <a:gd name="T10" fmla="*/ 1499 w 1596"/>
                <a:gd name="T11" fmla="*/ 419 h 1566"/>
                <a:gd name="T12" fmla="*/ 1389 w 1596"/>
                <a:gd name="T13" fmla="*/ 262 h 1566"/>
                <a:gd name="T14" fmla="*/ 1244 w 1596"/>
                <a:gd name="T15" fmla="*/ 137 h 1566"/>
                <a:gd name="T16" fmla="*/ 1073 w 1596"/>
                <a:gd name="T17" fmla="*/ 48 h 1566"/>
                <a:gd name="T18" fmla="*/ 880 w 1596"/>
                <a:gd name="T19" fmla="*/ 5 h 1566"/>
                <a:gd name="T20" fmla="*/ 717 w 1596"/>
                <a:gd name="T21" fmla="*/ 5 h 1566"/>
                <a:gd name="T22" fmla="*/ 524 w 1596"/>
                <a:gd name="T23" fmla="*/ 48 h 1566"/>
                <a:gd name="T24" fmla="*/ 352 w 1596"/>
                <a:gd name="T25" fmla="*/ 137 h 1566"/>
                <a:gd name="T26" fmla="*/ 208 w 1596"/>
                <a:gd name="T27" fmla="*/ 262 h 1566"/>
                <a:gd name="T28" fmla="*/ 96 w 1596"/>
                <a:gd name="T29" fmla="*/ 419 h 1566"/>
                <a:gd name="T30" fmla="*/ 25 w 1596"/>
                <a:gd name="T31" fmla="*/ 599 h 1566"/>
                <a:gd name="T32" fmla="*/ 0 w 1596"/>
                <a:gd name="T33" fmla="*/ 798 h 1566"/>
                <a:gd name="T34" fmla="*/ 5 w 1596"/>
                <a:gd name="T35" fmla="*/ 896 h 1566"/>
                <a:gd name="T36" fmla="*/ 29 w 1596"/>
                <a:gd name="T37" fmla="*/ 1012 h 1566"/>
                <a:gd name="T38" fmla="*/ 89 w 1596"/>
                <a:gd name="T39" fmla="*/ 1164 h 1566"/>
                <a:gd name="T40" fmla="*/ 96 w 1596"/>
                <a:gd name="T41" fmla="*/ 1032 h 1566"/>
                <a:gd name="T42" fmla="*/ 139 w 1596"/>
                <a:gd name="T43" fmla="*/ 871 h 1566"/>
                <a:gd name="T44" fmla="*/ 217 w 1596"/>
                <a:gd name="T45" fmla="*/ 728 h 1566"/>
                <a:gd name="T46" fmla="*/ 324 w 1596"/>
                <a:gd name="T47" fmla="*/ 607 h 1566"/>
                <a:gd name="T48" fmla="*/ 457 w 1596"/>
                <a:gd name="T49" fmla="*/ 513 h 1566"/>
                <a:gd name="T50" fmla="*/ 608 w 1596"/>
                <a:gd name="T51" fmla="*/ 451 h 1566"/>
                <a:gd name="T52" fmla="*/ 742 w 1596"/>
                <a:gd name="T53" fmla="*/ 427 h 1566"/>
                <a:gd name="T54" fmla="*/ 680 w 1596"/>
                <a:gd name="T55" fmla="*/ 453 h 1566"/>
                <a:gd name="T56" fmla="*/ 577 w 1596"/>
                <a:gd name="T57" fmla="*/ 518 h 1566"/>
                <a:gd name="T58" fmla="*/ 480 w 1596"/>
                <a:gd name="T59" fmla="*/ 606 h 1566"/>
                <a:gd name="T60" fmla="*/ 396 w 1596"/>
                <a:gd name="T61" fmla="*/ 709 h 1566"/>
                <a:gd name="T62" fmla="*/ 331 w 1596"/>
                <a:gd name="T63" fmla="*/ 824 h 1566"/>
                <a:gd name="T64" fmla="*/ 290 w 1596"/>
                <a:gd name="T65" fmla="*/ 943 h 1566"/>
                <a:gd name="T66" fmla="*/ 279 w 1596"/>
                <a:gd name="T67" fmla="*/ 1036 h 1566"/>
                <a:gd name="T68" fmla="*/ 303 w 1596"/>
                <a:gd name="T69" fmla="*/ 1171 h 1566"/>
                <a:gd name="T70" fmla="*/ 367 w 1596"/>
                <a:gd name="T71" fmla="*/ 1291 h 1566"/>
                <a:gd name="T72" fmla="*/ 465 w 1596"/>
                <a:gd name="T73" fmla="*/ 1394 h 1566"/>
                <a:gd name="T74" fmla="*/ 586 w 1596"/>
                <a:gd name="T75" fmla="*/ 1477 h 1566"/>
                <a:gd name="T76" fmla="*/ 722 w 1596"/>
                <a:gd name="T77" fmla="*/ 1534 h 1566"/>
                <a:gd name="T78" fmla="*/ 865 w 1596"/>
                <a:gd name="T79" fmla="*/ 1564 h 1566"/>
                <a:gd name="T80" fmla="*/ 976 w 1596"/>
                <a:gd name="T81" fmla="*/ 1564 h 1566"/>
                <a:gd name="T82" fmla="*/ 1104 w 1596"/>
                <a:gd name="T83" fmla="*/ 1534 h 1566"/>
                <a:gd name="T84" fmla="*/ 1131 w 1596"/>
                <a:gd name="T85" fmla="*/ 1501 h 1566"/>
                <a:gd name="T86" fmla="*/ 1097 w 1596"/>
                <a:gd name="T87" fmla="*/ 1407 h 1566"/>
                <a:gd name="T88" fmla="*/ 1100 w 1596"/>
                <a:gd name="T89" fmla="*/ 1311 h 1566"/>
                <a:gd name="T90" fmla="*/ 1155 w 1596"/>
                <a:gd name="T91" fmla="*/ 1196 h 1566"/>
                <a:gd name="T92" fmla="*/ 1257 w 1596"/>
                <a:gd name="T93" fmla="*/ 1119 h 1566"/>
                <a:gd name="T94" fmla="*/ 1362 w 1596"/>
                <a:gd name="T95" fmla="*/ 1098 h 1566"/>
                <a:gd name="T96" fmla="*/ 807 w 1596"/>
                <a:gd name="T97" fmla="*/ 405 h 1566"/>
                <a:gd name="T98" fmla="*/ 678 w 1596"/>
                <a:gd name="T99" fmla="*/ 374 h 1566"/>
                <a:gd name="T100" fmla="*/ 479 w 1596"/>
                <a:gd name="T101" fmla="*/ 373 h 1566"/>
                <a:gd name="T102" fmla="*/ 571 w 1596"/>
                <a:gd name="T103" fmla="*/ 342 h 1566"/>
                <a:gd name="T104" fmla="*/ 774 w 1596"/>
                <a:gd name="T105" fmla="*/ 314 h 1566"/>
                <a:gd name="T106" fmla="*/ 1034 w 1596"/>
                <a:gd name="T107" fmla="*/ 31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6" h="1566">
                  <a:moveTo>
                    <a:pt x="1362" y="1098"/>
                  </a:moveTo>
                  <a:lnTo>
                    <a:pt x="1362" y="1098"/>
                  </a:lnTo>
                  <a:lnTo>
                    <a:pt x="1383" y="1099"/>
                  </a:lnTo>
                  <a:lnTo>
                    <a:pt x="1404" y="1102"/>
                  </a:lnTo>
                  <a:lnTo>
                    <a:pt x="1424" y="1105"/>
                  </a:lnTo>
                  <a:lnTo>
                    <a:pt x="1444" y="1111"/>
                  </a:lnTo>
                  <a:lnTo>
                    <a:pt x="1463" y="1118"/>
                  </a:lnTo>
                  <a:lnTo>
                    <a:pt x="1482" y="1126"/>
                  </a:lnTo>
                  <a:lnTo>
                    <a:pt x="1499" y="1136"/>
                  </a:lnTo>
                  <a:lnTo>
                    <a:pt x="1516" y="1148"/>
                  </a:lnTo>
                  <a:lnTo>
                    <a:pt x="1516" y="1148"/>
                  </a:lnTo>
                  <a:lnTo>
                    <a:pt x="1533" y="1108"/>
                  </a:lnTo>
                  <a:lnTo>
                    <a:pt x="1550" y="1065"/>
                  </a:lnTo>
                  <a:lnTo>
                    <a:pt x="1564" y="1023"/>
                  </a:lnTo>
                  <a:lnTo>
                    <a:pt x="1575" y="981"/>
                  </a:lnTo>
                  <a:lnTo>
                    <a:pt x="1584" y="936"/>
                  </a:lnTo>
                  <a:lnTo>
                    <a:pt x="1591" y="891"/>
                  </a:lnTo>
                  <a:lnTo>
                    <a:pt x="1595" y="845"/>
                  </a:lnTo>
                  <a:lnTo>
                    <a:pt x="1596" y="798"/>
                  </a:lnTo>
                  <a:lnTo>
                    <a:pt x="1596" y="798"/>
                  </a:lnTo>
                  <a:lnTo>
                    <a:pt x="1595" y="757"/>
                  </a:lnTo>
                  <a:lnTo>
                    <a:pt x="1592" y="717"/>
                  </a:lnTo>
                  <a:lnTo>
                    <a:pt x="1586" y="677"/>
                  </a:lnTo>
                  <a:lnTo>
                    <a:pt x="1579" y="637"/>
                  </a:lnTo>
                  <a:lnTo>
                    <a:pt x="1571" y="599"/>
                  </a:lnTo>
                  <a:lnTo>
                    <a:pt x="1561" y="561"/>
                  </a:lnTo>
                  <a:lnTo>
                    <a:pt x="1548" y="525"/>
                  </a:lnTo>
                  <a:lnTo>
                    <a:pt x="1533" y="488"/>
                  </a:lnTo>
                  <a:lnTo>
                    <a:pt x="1517" y="453"/>
                  </a:lnTo>
                  <a:lnTo>
                    <a:pt x="1499" y="419"/>
                  </a:lnTo>
                  <a:lnTo>
                    <a:pt x="1481" y="385"/>
                  </a:lnTo>
                  <a:lnTo>
                    <a:pt x="1459" y="353"/>
                  </a:lnTo>
                  <a:lnTo>
                    <a:pt x="1437" y="321"/>
                  </a:lnTo>
                  <a:lnTo>
                    <a:pt x="1414" y="291"/>
                  </a:lnTo>
                  <a:lnTo>
                    <a:pt x="1389" y="262"/>
                  </a:lnTo>
                  <a:lnTo>
                    <a:pt x="1362" y="234"/>
                  </a:lnTo>
                  <a:lnTo>
                    <a:pt x="1335" y="208"/>
                  </a:lnTo>
                  <a:lnTo>
                    <a:pt x="1305" y="183"/>
                  </a:lnTo>
                  <a:lnTo>
                    <a:pt x="1275" y="159"/>
                  </a:lnTo>
                  <a:lnTo>
                    <a:pt x="1244" y="137"/>
                  </a:lnTo>
                  <a:lnTo>
                    <a:pt x="1211" y="117"/>
                  </a:lnTo>
                  <a:lnTo>
                    <a:pt x="1178" y="97"/>
                  </a:lnTo>
                  <a:lnTo>
                    <a:pt x="1144" y="79"/>
                  </a:lnTo>
                  <a:lnTo>
                    <a:pt x="1109" y="64"/>
                  </a:lnTo>
                  <a:lnTo>
                    <a:pt x="1073" y="48"/>
                  </a:lnTo>
                  <a:lnTo>
                    <a:pt x="1035" y="37"/>
                  </a:lnTo>
                  <a:lnTo>
                    <a:pt x="997" y="26"/>
                  </a:lnTo>
                  <a:lnTo>
                    <a:pt x="959" y="17"/>
                  </a:lnTo>
                  <a:lnTo>
                    <a:pt x="920" y="10"/>
                  </a:lnTo>
                  <a:lnTo>
                    <a:pt x="880" y="5"/>
                  </a:lnTo>
                  <a:lnTo>
                    <a:pt x="839" y="1"/>
                  </a:lnTo>
                  <a:lnTo>
                    <a:pt x="798" y="0"/>
                  </a:lnTo>
                  <a:lnTo>
                    <a:pt x="798" y="0"/>
                  </a:lnTo>
                  <a:lnTo>
                    <a:pt x="757" y="1"/>
                  </a:lnTo>
                  <a:lnTo>
                    <a:pt x="717" y="5"/>
                  </a:lnTo>
                  <a:lnTo>
                    <a:pt x="677" y="10"/>
                  </a:lnTo>
                  <a:lnTo>
                    <a:pt x="637" y="17"/>
                  </a:lnTo>
                  <a:lnTo>
                    <a:pt x="599" y="26"/>
                  </a:lnTo>
                  <a:lnTo>
                    <a:pt x="560" y="37"/>
                  </a:lnTo>
                  <a:lnTo>
                    <a:pt x="524" y="48"/>
                  </a:lnTo>
                  <a:lnTo>
                    <a:pt x="487" y="64"/>
                  </a:lnTo>
                  <a:lnTo>
                    <a:pt x="452" y="79"/>
                  </a:lnTo>
                  <a:lnTo>
                    <a:pt x="418" y="97"/>
                  </a:lnTo>
                  <a:lnTo>
                    <a:pt x="384" y="117"/>
                  </a:lnTo>
                  <a:lnTo>
                    <a:pt x="352" y="137"/>
                  </a:lnTo>
                  <a:lnTo>
                    <a:pt x="320" y="159"/>
                  </a:lnTo>
                  <a:lnTo>
                    <a:pt x="290" y="183"/>
                  </a:lnTo>
                  <a:lnTo>
                    <a:pt x="262" y="208"/>
                  </a:lnTo>
                  <a:lnTo>
                    <a:pt x="233" y="234"/>
                  </a:lnTo>
                  <a:lnTo>
                    <a:pt x="208" y="262"/>
                  </a:lnTo>
                  <a:lnTo>
                    <a:pt x="182" y="291"/>
                  </a:lnTo>
                  <a:lnTo>
                    <a:pt x="158" y="321"/>
                  </a:lnTo>
                  <a:lnTo>
                    <a:pt x="136" y="353"/>
                  </a:lnTo>
                  <a:lnTo>
                    <a:pt x="116" y="385"/>
                  </a:lnTo>
                  <a:lnTo>
                    <a:pt x="96" y="419"/>
                  </a:lnTo>
                  <a:lnTo>
                    <a:pt x="78" y="453"/>
                  </a:lnTo>
                  <a:lnTo>
                    <a:pt x="63" y="488"/>
                  </a:lnTo>
                  <a:lnTo>
                    <a:pt x="49" y="525"/>
                  </a:lnTo>
                  <a:lnTo>
                    <a:pt x="36" y="561"/>
                  </a:lnTo>
                  <a:lnTo>
                    <a:pt x="25" y="599"/>
                  </a:lnTo>
                  <a:lnTo>
                    <a:pt x="16" y="637"/>
                  </a:lnTo>
                  <a:lnTo>
                    <a:pt x="9" y="677"/>
                  </a:lnTo>
                  <a:lnTo>
                    <a:pt x="4" y="717"/>
                  </a:lnTo>
                  <a:lnTo>
                    <a:pt x="1" y="757"/>
                  </a:lnTo>
                  <a:lnTo>
                    <a:pt x="0" y="798"/>
                  </a:lnTo>
                  <a:lnTo>
                    <a:pt x="0" y="798"/>
                  </a:lnTo>
                  <a:lnTo>
                    <a:pt x="1" y="823"/>
                  </a:lnTo>
                  <a:lnTo>
                    <a:pt x="2" y="848"/>
                  </a:lnTo>
                  <a:lnTo>
                    <a:pt x="3" y="873"/>
                  </a:lnTo>
                  <a:lnTo>
                    <a:pt x="5" y="896"/>
                  </a:lnTo>
                  <a:lnTo>
                    <a:pt x="9" y="920"/>
                  </a:lnTo>
                  <a:lnTo>
                    <a:pt x="14" y="943"/>
                  </a:lnTo>
                  <a:lnTo>
                    <a:pt x="18" y="967"/>
                  </a:lnTo>
                  <a:lnTo>
                    <a:pt x="23" y="990"/>
                  </a:lnTo>
                  <a:lnTo>
                    <a:pt x="29" y="1012"/>
                  </a:lnTo>
                  <a:lnTo>
                    <a:pt x="36" y="1036"/>
                  </a:lnTo>
                  <a:lnTo>
                    <a:pt x="51" y="1079"/>
                  </a:lnTo>
                  <a:lnTo>
                    <a:pt x="69" y="1123"/>
                  </a:lnTo>
                  <a:lnTo>
                    <a:pt x="89" y="1164"/>
                  </a:lnTo>
                  <a:lnTo>
                    <a:pt x="89" y="1164"/>
                  </a:lnTo>
                  <a:lnTo>
                    <a:pt x="89" y="1135"/>
                  </a:lnTo>
                  <a:lnTo>
                    <a:pt x="89" y="1135"/>
                  </a:lnTo>
                  <a:lnTo>
                    <a:pt x="89" y="1101"/>
                  </a:lnTo>
                  <a:lnTo>
                    <a:pt x="91" y="1065"/>
                  </a:lnTo>
                  <a:lnTo>
                    <a:pt x="96" y="1032"/>
                  </a:lnTo>
                  <a:lnTo>
                    <a:pt x="102" y="998"/>
                  </a:lnTo>
                  <a:lnTo>
                    <a:pt x="109" y="965"/>
                  </a:lnTo>
                  <a:lnTo>
                    <a:pt x="117" y="934"/>
                  </a:lnTo>
                  <a:lnTo>
                    <a:pt x="128" y="902"/>
                  </a:lnTo>
                  <a:lnTo>
                    <a:pt x="139" y="871"/>
                  </a:lnTo>
                  <a:lnTo>
                    <a:pt x="152" y="841"/>
                  </a:lnTo>
                  <a:lnTo>
                    <a:pt x="166" y="811"/>
                  </a:lnTo>
                  <a:lnTo>
                    <a:pt x="182" y="782"/>
                  </a:lnTo>
                  <a:lnTo>
                    <a:pt x="198" y="755"/>
                  </a:lnTo>
                  <a:lnTo>
                    <a:pt x="217" y="728"/>
                  </a:lnTo>
                  <a:lnTo>
                    <a:pt x="236" y="701"/>
                  </a:lnTo>
                  <a:lnTo>
                    <a:pt x="257" y="676"/>
                  </a:lnTo>
                  <a:lnTo>
                    <a:pt x="278" y="652"/>
                  </a:lnTo>
                  <a:lnTo>
                    <a:pt x="300" y="629"/>
                  </a:lnTo>
                  <a:lnTo>
                    <a:pt x="324" y="607"/>
                  </a:lnTo>
                  <a:lnTo>
                    <a:pt x="349" y="586"/>
                  </a:lnTo>
                  <a:lnTo>
                    <a:pt x="374" y="566"/>
                  </a:lnTo>
                  <a:lnTo>
                    <a:pt x="400" y="547"/>
                  </a:lnTo>
                  <a:lnTo>
                    <a:pt x="429" y="529"/>
                  </a:lnTo>
                  <a:lnTo>
                    <a:pt x="457" y="513"/>
                  </a:lnTo>
                  <a:lnTo>
                    <a:pt x="485" y="498"/>
                  </a:lnTo>
                  <a:lnTo>
                    <a:pt x="516" y="483"/>
                  </a:lnTo>
                  <a:lnTo>
                    <a:pt x="546" y="472"/>
                  </a:lnTo>
                  <a:lnTo>
                    <a:pt x="577" y="460"/>
                  </a:lnTo>
                  <a:lnTo>
                    <a:pt x="608" y="451"/>
                  </a:lnTo>
                  <a:lnTo>
                    <a:pt x="641" y="442"/>
                  </a:lnTo>
                  <a:lnTo>
                    <a:pt x="674" y="436"/>
                  </a:lnTo>
                  <a:lnTo>
                    <a:pt x="708" y="431"/>
                  </a:lnTo>
                  <a:lnTo>
                    <a:pt x="742" y="427"/>
                  </a:lnTo>
                  <a:lnTo>
                    <a:pt x="742" y="427"/>
                  </a:lnTo>
                  <a:lnTo>
                    <a:pt x="742" y="427"/>
                  </a:lnTo>
                  <a:lnTo>
                    <a:pt x="742" y="427"/>
                  </a:lnTo>
                  <a:lnTo>
                    <a:pt x="721" y="434"/>
                  </a:lnTo>
                  <a:lnTo>
                    <a:pt x="700" y="443"/>
                  </a:lnTo>
                  <a:lnTo>
                    <a:pt x="680" y="453"/>
                  </a:lnTo>
                  <a:lnTo>
                    <a:pt x="659" y="463"/>
                  </a:lnTo>
                  <a:lnTo>
                    <a:pt x="638" y="475"/>
                  </a:lnTo>
                  <a:lnTo>
                    <a:pt x="618" y="488"/>
                  </a:lnTo>
                  <a:lnTo>
                    <a:pt x="597" y="502"/>
                  </a:lnTo>
                  <a:lnTo>
                    <a:pt x="577" y="518"/>
                  </a:lnTo>
                  <a:lnTo>
                    <a:pt x="557" y="533"/>
                  </a:lnTo>
                  <a:lnTo>
                    <a:pt x="537" y="550"/>
                  </a:lnTo>
                  <a:lnTo>
                    <a:pt x="518" y="568"/>
                  </a:lnTo>
                  <a:lnTo>
                    <a:pt x="499" y="586"/>
                  </a:lnTo>
                  <a:lnTo>
                    <a:pt x="480" y="606"/>
                  </a:lnTo>
                  <a:lnTo>
                    <a:pt x="461" y="624"/>
                  </a:lnTo>
                  <a:lnTo>
                    <a:pt x="445" y="646"/>
                  </a:lnTo>
                  <a:lnTo>
                    <a:pt x="427" y="667"/>
                  </a:lnTo>
                  <a:lnTo>
                    <a:pt x="412" y="688"/>
                  </a:lnTo>
                  <a:lnTo>
                    <a:pt x="396" y="709"/>
                  </a:lnTo>
                  <a:lnTo>
                    <a:pt x="382" y="731"/>
                  </a:lnTo>
                  <a:lnTo>
                    <a:pt x="367" y="755"/>
                  </a:lnTo>
                  <a:lnTo>
                    <a:pt x="355" y="777"/>
                  </a:lnTo>
                  <a:lnTo>
                    <a:pt x="342" y="801"/>
                  </a:lnTo>
                  <a:lnTo>
                    <a:pt x="331" y="824"/>
                  </a:lnTo>
                  <a:lnTo>
                    <a:pt x="320" y="848"/>
                  </a:lnTo>
                  <a:lnTo>
                    <a:pt x="311" y="871"/>
                  </a:lnTo>
                  <a:lnTo>
                    <a:pt x="303" y="896"/>
                  </a:lnTo>
                  <a:lnTo>
                    <a:pt x="296" y="920"/>
                  </a:lnTo>
                  <a:lnTo>
                    <a:pt x="290" y="943"/>
                  </a:lnTo>
                  <a:lnTo>
                    <a:pt x="285" y="967"/>
                  </a:lnTo>
                  <a:lnTo>
                    <a:pt x="282" y="990"/>
                  </a:lnTo>
                  <a:lnTo>
                    <a:pt x="279" y="1014"/>
                  </a:lnTo>
                  <a:lnTo>
                    <a:pt x="279" y="1036"/>
                  </a:lnTo>
                  <a:lnTo>
                    <a:pt x="279" y="1036"/>
                  </a:lnTo>
                  <a:lnTo>
                    <a:pt x="280" y="1064"/>
                  </a:lnTo>
                  <a:lnTo>
                    <a:pt x="283" y="1091"/>
                  </a:lnTo>
                  <a:lnTo>
                    <a:pt x="288" y="1118"/>
                  </a:lnTo>
                  <a:lnTo>
                    <a:pt x="295" y="1145"/>
                  </a:lnTo>
                  <a:lnTo>
                    <a:pt x="303" y="1171"/>
                  </a:lnTo>
                  <a:lnTo>
                    <a:pt x="312" y="1196"/>
                  </a:lnTo>
                  <a:lnTo>
                    <a:pt x="324" y="1220"/>
                  </a:lnTo>
                  <a:lnTo>
                    <a:pt x="337" y="1245"/>
                  </a:lnTo>
                  <a:lnTo>
                    <a:pt x="352" y="1269"/>
                  </a:lnTo>
                  <a:lnTo>
                    <a:pt x="367" y="1291"/>
                  </a:lnTo>
                  <a:lnTo>
                    <a:pt x="385" y="1313"/>
                  </a:lnTo>
                  <a:lnTo>
                    <a:pt x="404" y="1336"/>
                  </a:lnTo>
                  <a:lnTo>
                    <a:pt x="423" y="1356"/>
                  </a:lnTo>
                  <a:lnTo>
                    <a:pt x="444" y="1376"/>
                  </a:lnTo>
                  <a:lnTo>
                    <a:pt x="465" y="1394"/>
                  </a:lnTo>
                  <a:lnTo>
                    <a:pt x="489" y="1413"/>
                  </a:lnTo>
                  <a:lnTo>
                    <a:pt x="512" y="1431"/>
                  </a:lnTo>
                  <a:lnTo>
                    <a:pt x="536" y="1447"/>
                  </a:lnTo>
                  <a:lnTo>
                    <a:pt x="561" y="1463"/>
                  </a:lnTo>
                  <a:lnTo>
                    <a:pt x="586" y="1477"/>
                  </a:lnTo>
                  <a:lnTo>
                    <a:pt x="613" y="1491"/>
                  </a:lnTo>
                  <a:lnTo>
                    <a:pt x="640" y="1504"/>
                  </a:lnTo>
                  <a:lnTo>
                    <a:pt x="667" y="1514"/>
                  </a:lnTo>
                  <a:lnTo>
                    <a:pt x="694" y="1525"/>
                  </a:lnTo>
                  <a:lnTo>
                    <a:pt x="722" y="1534"/>
                  </a:lnTo>
                  <a:lnTo>
                    <a:pt x="751" y="1543"/>
                  </a:lnTo>
                  <a:lnTo>
                    <a:pt x="779" y="1550"/>
                  </a:lnTo>
                  <a:lnTo>
                    <a:pt x="808" y="1555"/>
                  </a:lnTo>
                  <a:lnTo>
                    <a:pt x="836" y="1560"/>
                  </a:lnTo>
                  <a:lnTo>
                    <a:pt x="865" y="1564"/>
                  </a:lnTo>
                  <a:lnTo>
                    <a:pt x="893" y="1565"/>
                  </a:lnTo>
                  <a:lnTo>
                    <a:pt x="921" y="1566"/>
                  </a:lnTo>
                  <a:lnTo>
                    <a:pt x="921" y="1566"/>
                  </a:lnTo>
                  <a:lnTo>
                    <a:pt x="949" y="1565"/>
                  </a:lnTo>
                  <a:lnTo>
                    <a:pt x="976" y="1564"/>
                  </a:lnTo>
                  <a:lnTo>
                    <a:pt x="1002" y="1560"/>
                  </a:lnTo>
                  <a:lnTo>
                    <a:pt x="1029" y="1555"/>
                  </a:lnTo>
                  <a:lnTo>
                    <a:pt x="1055" y="1550"/>
                  </a:lnTo>
                  <a:lnTo>
                    <a:pt x="1080" y="1543"/>
                  </a:lnTo>
                  <a:lnTo>
                    <a:pt x="1104" y="1534"/>
                  </a:lnTo>
                  <a:lnTo>
                    <a:pt x="1129" y="1525"/>
                  </a:lnTo>
                  <a:lnTo>
                    <a:pt x="1129" y="1525"/>
                  </a:lnTo>
                  <a:lnTo>
                    <a:pt x="1142" y="1518"/>
                  </a:lnTo>
                  <a:lnTo>
                    <a:pt x="1142" y="1518"/>
                  </a:lnTo>
                  <a:lnTo>
                    <a:pt x="1131" y="1501"/>
                  </a:lnTo>
                  <a:lnTo>
                    <a:pt x="1122" y="1484"/>
                  </a:lnTo>
                  <a:lnTo>
                    <a:pt x="1114" y="1466"/>
                  </a:lnTo>
                  <a:lnTo>
                    <a:pt x="1107" y="1447"/>
                  </a:lnTo>
                  <a:lnTo>
                    <a:pt x="1102" y="1427"/>
                  </a:lnTo>
                  <a:lnTo>
                    <a:pt x="1097" y="1407"/>
                  </a:lnTo>
                  <a:lnTo>
                    <a:pt x="1095" y="1386"/>
                  </a:lnTo>
                  <a:lnTo>
                    <a:pt x="1094" y="1365"/>
                  </a:lnTo>
                  <a:lnTo>
                    <a:pt x="1094" y="1365"/>
                  </a:lnTo>
                  <a:lnTo>
                    <a:pt x="1096" y="1338"/>
                  </a:lnTo>
                  <a:lnTo>
                    <a:pt x="1100" y="1311"/>
                  </a:lnTo>
                  <a:lnTo>
                    <a:pt x="1107" y="1286"/>
                  </a:lnTo>
                  <a:lnTo>
                    <a:pt x="1115" y="1262"/>
                  </a:lnTo>
                  <a:lnTo>
                    <a:pt x="1127" y="1238"/>
                  </a:lnTo>
                  <a:lnTo>
                    <a:pt x="1140" y="1216"/>
                  </a:lnTo>
                  <a:lnTo>
                    <a:pt x="1155" y="1196"/>
                  </a:lnTo>
                  <a:lnTo>
                    <a:pt x="1173" y="1176"/>
                  </a:lnTo>
                  <a:lnTo>
                    <a:pt x="1191" y="1159"/>
                  </a:lnTo>
                  <a:lnTo>
                    <a:pt x="1213" y="1144"/>
                  </a:lnTo>
                  <a:lnTo>
                    <a:pt x="1234" y="1130"/>
                  </a:lnTo>
                  <a:lnTo>
                    <a:pt x="1257" y="1119"/>
                  </a:lnTo>
                  <a:lnTo>
                    <a:pt x="1282" y="1110"/>
                  </a:lnTo>
                  <a:lnTo>
                    <a:pt x="1308" y="1103"/>
                  </a:lnTo>
                  <a:lnTo>
                    <a:pt x="1334" y="1099"/>
                  </a:lnTo>
                  <a:lnTo>
                    <a:pt x="1362" y="1098"/>
                  </a:lnTo>
                  <a:lnTo>
                    <a:pt x="1362" y="1098"/>
                  </a:lnTo>
                  <a:close/>
                  <a:moveTo>
                    <a:pt x="799" y="554"/>
                  </a:moveTo>
                  <a:lnTo>
                    <a:pt x="826" y="415"/>
                  </a:lnTo>
                  <a:lnTo>
                    <a:pt x="826" y="415"/>
                  </a:lnTo>
                  <a:lnTo>
                    <a:pt x="816" y="409"/>
                  </a:lnTo>
                  <a:lnTo>
                    <a:pt x="807" y="405"/>
                  </a:lnTo>
                  <a:lnTo>
                    <a:pt x="786" y="395"/>
                  </a:lnTo>
                  <a:lnTo>
                    <a:pt x="761" y="388"/>
                  </a:lnTo>
                  <a:lnTo>
                    <a:pt x="735" y="382"/>
                  </a:lnTo>
                  <a:lnTo>
                    <a:pt x="707" y="378"/>
                  </a:lnTo>
                  <a:lnTo>
                    <a:pt x="678" y="374"/>
                  </a:lnTo>
                  <a:lnTo>
                    <a:pt x="648" y="372"/>
                  </a:lnTo>
                  <a:lnTo>
                    <a:pt x="620" y="371"/>
                  </a:lnTo>
                  <a:lnTo>
                    <a:pt x="566" y="369"/>
                  </a:lnTo>
                  <a:lnTo>
                    <a:pt x="520" y="371"/>
                  </a:lnTo>
                  <a:lnTo>
                    <a:pt x="479" y="373"/>
                  </a:lnTo>
                  <a:lnTo>
                    <a:pt x="479" y="373"/>
                  </a:lnTo>
                  <a:lnTo>
                    <a:pt x="500" y="364"/>
                  </a:lnTo>
                  <a:lnTo>
                    <a:pt x="523" y="356"/>
                  </a:lnTo>
                  <a:lnTo>
                    <a:pt x="546" y="349"/>
                  </a:lnTo>
                  <a:lnTo>
                    <a:pt x="571" y="342"/>
                  </a:lnTo>
                  <a:lnTo>
                    <a:pt x="594" y="336"/>
                  </a:lnTo>
                  <a:lnTo>
                    <a:pt x="620" y="332"/>
                  </a:lnTo>
                  <a:lnTo>
                    <a:pt x="671" y="324"/>
                  </a:lnTo>
                  <a:lnTo>
                    <a:pt x="722" y="319"/>
                  </a:lnTo>
                  <a:lnTo>
                    <a:pt x="774" y="314"/>
                  </a:lnTo>
                  <a:lnTo>
                    <a:pt x="825" y="313"/>
                  </a:lnTo>
                  <a:lnTo>
                    <a:pt x="873" y="312"/>
                  </a:lnTo>
                  <a:lnTo>
                    <a:pt x="920" y="313"/>
                  </a:lnTo>
                  <a:lnTo>
                    <a:pt x="962" y="314"/>
                  </a:lnTo>
                  <a:lnTo>
                    <a:pt x="1034" y="319"/>
                  </a:lnTo>
                  <a:lnTo>
                    <a:pt x="1081" y="322"/>
                  </a:lnTo>
                  <a:lnTo>
                    <a:pt x="1099" y="325"/>
                  </a:lnTo>
                  <a:lnTo>
                    <a:pt x="799" y="554"/>
                  </a:lnTo>
                  <a:close/>
                </a:path>
              </a:pathLst>
            </a:custGeom>
            <a:solidFill>
              <a:srgbClr val="002596"/>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525" t="36189" r="30380" b="6251"/>
          <a:stretch/>
        </p:blipFill>
        <p:spPr bwMode="auto">
          <a:xfrm>
            <a:off x="3262608" y="3380962"/>
            <a:ext cx="3671592" cy="2926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4"/>
          <p:cNvPicPr>
            <a:picLocks noChangeAspect="1" noChangeArrowheads="1"/>
          </p:cNvPicPr>
          <p:nvPr/>
        </p:nvPicPr>
        <p:blipFill>
          <a:blip r:embed="rId4">
            <a:extLst>
              <a:ext uri="{28A0092B-C50C-407E-A947-70E740481C1C}">
                <a14:useLocalDpi xmlns:a14="http://schemas.microsoft.com/office/drawing/2010/main" val="0"/>
              </a:ext>
            </a:extLst>
          </a:blip>
          <a:srcRect l="8476" t="39880" r="38200" b="32341"/>
          <a:stretch>
            <a:fillRect/>
          </a:stretch>
        </p:blipFill>
        <p:spPr bwMode="auto">
          <a:xfrm>
            <a:off x="6794500" y="5999163"/>
            <a:ext cx="2241550" cy="617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4" name="AutoShape 8" descr="data:image/jpeg;base64,/9j/4AAQSkZJRgABAQAAAQABAAD/2wCEAAkGBxQTEhQUEhQVFhUXGB4ZGBcXGBYfHRgdGxwXHSAYHhocHCggHBwmHR8dITEhJikrLi4uHB80ODMsNygtLiwBCgoKDg0OGxAQGzQmICYtNCw0LzIsLCw0MiwsLywsMiwsLyw0LCwsLywsLCwsLCwsLCwsLCwsLCwsLCwsLCwsLP/AABEIAMgAyAMBIgACEQEDEQH/xAAcAAABBQEBAQAAAAAAAAAAAAAAAwQFBgcCAQj/xABGEAACAQIEAwYCBwUFBgcBAAABAgMAEQQSITEFBkETIjJRYXGBkRRCUqGxwdEHM2Jy8BUjQ4LhFjRTVJLjJXOToqPC8ST/xAAaAQACAwEBAAAAAAAAAAAAAAAEBQACAwYB/8QAMREAAgIBBAAEBAQHAQEAAAAAAQIAAxEEEiExBRMiQTJRYfAUcYGRI0KhscHR4XIV/9oADAMBAAIRAxEAPwDcaKKKkkKKKKkkKKK8vUkhRSWJxKxgs5CgdTVP4lzoW7uGS4/4jaD4DrQ12qrq+IzenT2XHCCXKSUKLsQB61BY3m/DRmwbO3kgv+FUfEs8pvNIzny2X/pFItKiZVJVSTZVuBf2HWldnidjcViNq/CVHNjS0z87uf3eHPuzAUzfm3FHZYh8WP8A9apmJ5rw6qzDO6r4mRGKj/N4fvrnG81wxywxnN/egNm2CBti1/Osi2rb5zYUaJPlLj/tRjPOL5GlE5txY3WI/Fv0qhYfnONziCEPZQqCZL+Ik2AC2662N66fmvIkUkuHkRJSApBVvFt3dDt6V5t1Y+f7z3Zoj7CaPBzu4/eYc+6sDUtgub8NIbFsjeTix++s7h4nG8rwq13QXYAGw9Cdr+lOGytdTY+YNj8xUXW6is+qeN4dp3GVOJrEUqsLqQR6V3WT4Z3iN4ZGT03X5GrJw3nMr3cSth/xF1Hx6ij6fE0bh+Iuv8Msr5XkS60UjhsSrqGQgg9RSt6ZqwYZEXEY7ntFFFezyFFFFSSFFFFSSFFFFSSFFFeVJJ7UJx/mFMOLeKQ+FBv8fIU15n5j7H+7i70rfJR5mqQqm5ZjmdvEx6/oPSlOt1+z0J38400Xh5t9b9RTiOLeYl8QwIGuW9kUevn7moPEc0wLC012ZFbICB4z/DfcevpUf+0h2XDxsBdVlUup2Ya2B9L20pEQHHQjD5syoczYhFAQEHwRr10uM3S3Wg66VdBbYezzGT2mtzVUMYHH1jnBceXF4l4Y3/ujCGVkNmzXF9dwbaUjyxwRllxjOhGZssTv3msM4zAk38jVlh4fEkjSJGod/EwAuam4eCSFS8mWJBu8pCgfP86gsZsrQvBxPWVUw17cjMoOE5RkGH+jPiB2N7kJHZjrfxFj+FSjctwF3dlLZ1VSpNwAliAB8BVqMnD4yRJiu1ZSFKxC9izMLWW53Vr66AE07xpjjxBgjwLzABSZM0lrkgEXyFRluCbsDa9gbUV+G1b8lsff0gZ1ekThVJ+/rKW/LeHKyoUuJWzPqbki9va1zYVyOWos8blpGMfgDuWCnTUA+w+Qq9fSTlLjhUlgHNiyhjlyZbL/AB5tLkWyte1ecSfDxrHnwkoLxlzkznKbqAl7WzG5J2sFJ8q9/B6kdPPP/oac9pM84dy9Nhs/YTqe0bMxliuxPmWDC/tbqagP7DlhikzYZ5sS7XWdJBoT1voy+331qsf0GUMY8Q0RXxCZSuXUgBswBW5BGp+q3kaMRwOVRmW0q/ajOb/Ws2GqqyWXP39Jor6W3AVsfnM9w3HpoiIAomeFQZ5XbIqk7LmINz6nerBw7iqSnKAyuBcow1t5gjRh6g2rniXBYp7lgVexGdDZrHcEjcehqH4zgPouBMGFSVyxsCupBJHeJ6fChz5NuABhjCh51WSTlQJa8BiZMO2aA280PhPw+qavnAOYUxAt4ZB4kO4/UVlnBJ8SQFnhCWUd4SBiSN7iwtfepMqbhlJV18LDp+o9KrVqH0z4zkSt+kr1KbgMGa1XtVvljmLt/wC7kssq7jow+0KsddBTctq7lnO21NW21u57RRRWszhRRRUkhRRRUkhUFzRx0YdLLrI+iL+ftUpxDGLFGzubBRc1mE+JaaRpn3bwg/VXy9/Oluv1XlLtXsxhoNJ5z5PQiaKblmOZmN2bzP6UpRXlc8TkzpwABgRDHYJJkKSKGU2uD6G9SnCeDmRbjLHEg1c2CqBvb2qR5e4B23fk0j6D7f8ApVi5h7JcOUdjGDbJktmBUhgVB0NiBuLU10ujLLutOF+UUavXYfZSMt1mQWBnTvJgI+1cKw+kN4EaylTcjvKbnw/Zt1ptisLACGxc8mMmUEd26RjMEDWQMQL5ddTuaYvjj2YhjHZxL9UW1vuWIAuT8qbBa3fWhPTSOJnV4az+u8/pJf8A2gZRaCKKEfwqL7k76dSTt1NNZeM4ht5W9hp+FNFSmCL2q9ozNkY2jRWKhgNM7FdWvvbaxFDNdYw3MxhZpoqwFQEyW+nTb9pJ/wBTUrFxjELtK/x1/Gq5Dhw4JTCsy3IDZiL2Nja77XrvDYVDI0bwFCqBySxOhJAGj7mx+VekOo3Zb7/WZ762O3av3+kti8yOQBNHHKAQdRYgg3BGhFxuNKSwnDsKcv0OV8HIvhUE5DcNoy3ytqb3Oug6aGs4FmWXsrlkyZrsTmTUALf6wOtr6jKdTUiy1ourtTHORKtoKbRwNplinhYhUx0dnsScTF4AFC3Z+6AgJJsNTYXNqi+LcHkgPe1Xow2+PlRg+KFVMcqiaE6NG+ot6X/Darvw2WGWELGFyAZclvD/AA26VsyUasccNBQ2o0Tc8r9/tM3r2pzmHgJh78esZ3H2f9Kg6TXUtU21o7ovS5dyzh1NwynK66q3kf09Kv8AyxxsYhO8LSLo6/n7GqHRh8U0EizJuviH2l8vcdK10mpal/pB9dpBcmR2Jq4r2m+BxayorobhhcUvXTqwYZE5Ygg4M9oooq08hXhr2mvE8WIonkbZQTVXYKpYz0Ak4EpvO3EO0lWBfCnef1P1V+4moOkoWLXdvE5zH49PgLClK5O+02OWM6/S0CmsKJ7Uty7wjt3u37td/U/Z/Wo3DQM7KijVjYf15Vo2GhTDw2vZUFyfPzNF+H6YWNvboQTxLVGtdidmccU4gmHjuR6Ko0v6e1Z1xPiTySAt3nbYdFUbn0A/G1Jc28ygN2kl+8csaX+P+pNMeX8G4UyysTJJYkdFGpCgdNz86J1Fpt/8/wB5lo9OKu/iPf0kqq0qqV0iV28AZSp2YEH2IsaHRBnmMLHOOJUYOMyYhW7J7ZywVAoVgmoDB33JGum16icNxQSRzu4IWABe9HEbWuoRegOhJqdxvAoTI0SM6KkWv95Ie8/h0zfVVTp/EKZf2VErrGVjjTWQlYpiL3ACd2Tfcg7jLRysm/ZnmJbFsK7iM/rEIMGwjZisaEK8ixmKMso7rd/XqQLADQX11pticWvZQWTvYi4ReyhB1IAYkDTcewNS0vC4tezZHkey/uJlJBABJYybDxUlxTl9RZQVL3yRlVZSpewGucnKupsKu9m07WbuZpVuGQvUa8Q4rJhWYIxlkkIW4jSxZdFFugJY2FzuauyxkAZiCwAzEbE9SPS9JQ8uQIysFZipBGd3bUbGxNr+tP2Sh7cFQojHTKysWMZMtecM4m0cjFO6y7g7MpvY+oNj7G9OHSoTj+FkKiSFiJI7m24YG11I67A0Mq4bjgwyzDLgjImscMx6YiO4HoynofI1TOYeE9g91/dt4fT+GonlHmUZu0S+llkT+t+tj11rS8Xh0xENr3VhcHy8jR7KNVWVbhhEoJ0dwZeUP3/SZrRXc8JRmRtCpsa4pAykHBnRKwYZEnOR+I9nI2Hbwt3o/TzX+vOr3WSSuVs6+JDmHw3HyvWpcOxYljR12YA088Mv3KUM53xTT7H3jox1RRRTaKp5VQ/aDiu5HCPrtc/yrqf0q31nHNM+fGP5RqFHudT+A+dL/ErNtWPnDvDqt94+nMj68r2khOpZlvqoBI8gb2/A1zgBPU6kkDuW3knA3LTHp3V/M/gPnXnPPFAoEV9B3nt9y/16U95M4vBNhS0LXWJmRyftLqT7G9wfI1mnOPFwzNn0DXZr9bDSP71+dPyvl0LUvvOeqbzdQ1rdD7EYQyifFFSl/wCa1kiWx09XYgn0sOlXBFqA5RR2jMsgs7hQbizHICCT/mJ/raYl4lGgJJ2JAA3NrXt6C+p2FDuuW2j2jOtsLuPvH6LS6JUZDxzD5c3aALmK5jcAkWuATuRepfCyK4ujBh5qQfwqwTHco1oPRjHiPBklswJSQCwkXf2I2ZfQ/C1NRwLEf82P/R/7lWJVpQJVyoPYzBycdStf2FiP+b/+H/uUvguAiNg7O0kg2LAWW++VRYAkdTc1P5K8KV6FAPAlc57MZslIulPmWmuKkVBd2VR5sQB99VImyvGjrTd1riXjeHsG7QZbhc4uVudgWGgPpXCcQjcXDdQLeV9r+h6HY1kyGEJap4zKriJVw+KACZTf6uzxNcn4owJHpp1rUOR+JhgYr6bp89V+B/OqDzYrLGJkF2jzWNrlcwtcf5gp+Fc8l8XCOuU3C5WFulxdovddRWyMVIsH5GCX1hg1Z/MS+87YGxWUde635H8R8qrFXbnTicMOFLTNZXZVU/xHY+3UnyBqimZQVW+rAketrX/EUL4lVtt3D3mnhd26rafaKVav2f4r+7khP+G2n8p1FVWpHlSfJjFHSRCvxXUfj91D6OzZcDN/Eat9B+nM0eiiiupnKzw1lEsueWZ/tSH7tPyrU8QbKx9DWS4TVb+ZJ+80l8WPwiOfBwNzGKNIACei729Nap3KZ+lYmRJe0tOp8HodAD0HS/zpvxjHNh8a7DVWsWX7SkWIq18k4bEfSIsPG0bwRZpkDgjSQNYkgHvb206mq6SlUPPvPddqGs+H+U8yTlkw/BsG6DtmbEWG27qLOb3sunT061R+IYozNGxAQSXdSTqrRFLa20J012+VW7mPkx4V7XFYgz5S5iiAISIWLW7xJYaKLaba3qkzsTOY1s5MQCi/gfulre6nfyo1+bOuhB9OCKs+xMsWK4n2UcccNzqqsRuMwvlUH61vewHteT4Zw8SRSWsqyLlUbkWJsWb61vIaDXckmqvwTh6Sy9tC2dXBQKQQLIVzMf4Sx6eQHXTR4VAsALAbAdKwfCcCHV5s5PUzOLhZ7dY5BlAUhjZn7NVJ7xAAuNb9BTnAOwKCFRGqZ1OJs5MyswswUDukAEgEka7irZzdgQYhLbwEZwLAsl9VudPncehqs8GxC5CuackMe7GCVFzcAEC2xqO5A3CZrXltsmuEc8BSizB2jJy9uVC69CV+yffQjrvV5hmVgrKQVbZgdKzpMM4v2UTlWN2WYrla/l1U/CuuEYtsHJ3FZY28ULnun1Rtg3p102qi3KxxLNSQOJpVqQdwMzMQFHU6AW3N6h35tw6yLHmPej7QN5agZCN82u3npVd41i2xTZGDGMbQqRY/+Y21/T8a0chBzMawXPE743zspzJBmC3y9uqhgCNyF8h59fS1VjiMjOzLiFVw5QLirOBEq33Ug3LaE2YD3qbkgewEsThFN1WErlW2xPVj8PhUZxrFLlUZ5z3wSkgsrAakEsLbDb1rJL9xwBN2pABOZF/2Y3bMkQvcZVIFswY+MBl2Fr6kb71dOI8OEcUd7ERrlboTci+Vjtr9U6G41BANOOT8BliEras3hLG5VNgt7ny2GnlUvMoIIIuDoQfwrV3xxJVXkE+5lQwnE+1SSOS41ZEaxu1hcqw+1ax9QTtYioPh2IMTyNbPktI5UjvGUtptuAp9N6W47w9Ipe1lbs44xlZQCdHLZWHmAQN/O3TVjC5E3ZtZSImzga5mGbJ/7b6jpV9g2nHvKM7ZAPYmhGbD8ZwSR5pUaDeyHRipVNfCfb16VR+bD9ExEMcTO3YL9e19SLrcbjS16tnL/JcsiGbB4jsMxUTREHLIAA1gy95B3mFrHfQim3O8GJOIlwz9lHFNkkYrc6RgXIYga7XFugq7bWrDNF4DraVXuPo5QQCNiAR8daUw8uSWF/KQffcfnVD4Zj2xGNitoiXyJ9lQLfParri9AD5Mp+8UjsqNTCP67hfW37TXRRXEBuo9hRXUqcqDOVPc4xn7tv5T+FYHjeDlnhlSQDKwLhiSAA3iy326EVv063Uj0rDeI8vRzp0SRSRmA31OhHUfhSzWuEtUkxjoUL1uoHMsfMUMGLw8kcD4RXPeLZl7oj0BB3N9ulrnU13+ymOzKb3zJofQADT03PxqgvgZocO2HlOHWFnDdowu1xbw9fhVt/Z7xT/+hVw5MyotiGshFwbBW2J0OhA96sbFd0KzxK2RHD94lr/ail4EA3JIHxyj86xGTmNYsRipI0BZhZr9AGIFv5lKn0tW38+y9rhA6h0yv3s6kFdDe49NDcaab18/8zyEYhpUGWUy5ZIiAQfCyHL1B2I819aI2g2sD8pVWK0KR85pnJygRJ2aBE7Nb3JJva4UbaDUknct71aYqg+Ag5XLizFzcW2sALVNxGgGOXMcIMViOTEGUqwuGFiPQ1R+IcCxGERymIjERNwWzFybet7mw6ae1XqM1n/PLGbHxQMrOigEIpAuLHMSTtrl19DWgAI5gz5B4kayY0DMZ8oJ0uQCy/aANj8LUqnDsTImaXEyhLdQFvfbYsdfK2tP1mAdVC3ViQwiGhYDRDI2r9bnQC1utOYp2kBlfKLMUhUG6g6gyEkDMd9bbDTehjY3sBLlQOzM8TBS/S1QFs+be59df9KumJwOKjXPFiJMlr6BSB562BAHtpTdOGn6arG4HY5/XxWv73qx4yRkKuoUh2ySITYZtswOtiTp5G4rXUWt6fymFCrk/nK3lxtsxnzAeIgg5B5kAX+6pXC8vYnEiMyTRmIHNdcwcG3sNbHY6a9aS7UMxUpoDlQSCx21RZBcqR0BuDpauv2fSmPEzwBWVNWytbS1strabHU9cw3tXtXq5I5E1dSuOeDLyIgqhVFgosB5AU3lp1IaaSmvGm1Ylb5sjBjbtEzJkbYkG9iSh8gQBY9Cu21Z9FzAks2DklQKVFlP2rsE72mygE1pnG1NkIFyHFha++h+6sj5dlzYhZZBeRZVVIVAGpzM5y9LAHT7TDaidPgoc+0E1ZK2AD3n0H+y7/dnve4exv0sqioH9qMZzu1yLKNfQqR8BU/yJMIsHne7ZpDbKpJYm2wGupufjVR/aBxS87LMTArrYCwdiABcG2ibjTXfepbnyFH1g9eDqGz8jHvLHDosJh41xH0UvfOGzDvh9PFbS23UGwqp4fhDrJNK8hy9oezVWbKwz76/VAsAKj0wEsuHGHhXDPGJC/bKAHJN9GO49ql+FcupAAW78pZRmttqNF8veh9Vem3A7mmjos3ZI4m54XwL7D8KK7hWwHtXlNq+EEVN3OzWUTxZJZk8pD99jWr1nPNkGTGMekiA/FT/AK/dSzxVMoGjTwl8WlfmJT+J8srPIXeV/bu6DyGlTvLGFjwrx5BYBwWJ3N9Lk+1dV4RShdQ4I56jttLWckDky/czhXhdMy5wM4UkXsOtt7b18284TrnfZZAmQFh+8XYj0dSN+tz5a7nxUI7YLFuygZlikJA1PeC97Icguz3N1uGAvtWd/tF4Gl2jlOUKxKSWvkvYEn+HwE+5PSuiZgHV/YznagTW1fuOZM8rYjPF2mvfytbyui6fO9WCM1RuRePLPmQKEKdzKDcAC+Wx6i2Yf5R51dY2pfYNrkGOaWD1giP4zVT594BLLknw2btV7rBTYldbMPO120639LGzRtThGrRGxMrUzMlw3M2UESx9m6RlI1FwFawvcG2U+DTpr51PYbEo4iihOyZI7g2LPZb+RyqCTb7VXPHcHw85BliVmH1rWbp9Ya9BRwzgGGgbPFEqt9rr0HX2r0pWTkTDdZ0eZ6nAQMQ8obunDrCq21FmJzX+X31UuM4+NYpUc5SVG19HHdOu2jBD/mrQc9ROO5fw0r9o8Sl/tC4PTqPaoyh8bp4oK9TNcZzF2jMmHjLmZQGFjcMLXKgbmxHl4RVx5J4E8CPLOWM8m+Y3yre9r+p1+6pvh3CYMOLQxqnqBr7X3t6U4dq99KjCzQBmOWnMhppIaVkam0hrBjC61kPzFPkQSfYJe3nlVjY1mPKM4zo2jSlSvdGsa6i5PWRidD0t66XPnrj64cKCufN3chNswNs2vSy6f5xSf7OeBR3CIwYFs0kmwKrfbyTxWP8ADfqKJq9NRyO4DqDuuGD8Pc2nliJUw8arbQagdL629NLVnXM2DjxTyZxoXJUjcdAR8KsvBD2UGMxRjEck8mljcsALRk+RAbbpaq6BWHiVmwIinqTwyoWF3YcHiV/hfLHYSB0mf1FhqPI61Y8LFnmgTzkH3XNc1J8o4fPjAekaX+LH9APnS1C1tgDRjcqUUNtmiCivaK6sTk55VS/aDhf7tJh/htr/ACnQ/rVuptxDCiSNkbZhasNVV5lRWbUWeXYGmYUUnHGULRt4ozlPw2PypSuUIwZ2KsGGRJfg7NLDPhgbM65o9WHeG6kqQbHT76R4zhBi8LHNIAXA7OcC4sw0uRuvqD5imMExRgymzKbirDgUCzPOOzGDxEZ7cOwXspFOhuTYhsz30H1fg70VgupNRPI6iHXVmi8WgcGYvw3hf9l4l5JCWgK91hvuLZgNuvofS9aZBKCAQbgi4PmD1pHmzlxTmhmF0a5RutvMHzHX/WoPlhXw4+iynNl1hf7adR6Mvl5EVWxi/wAXxCF6cBMbPgP9/lLWjU4R6i3Uta24vpmKg6HcgH3p3ANlAN7XHrrqPwtVq6yy5E8uuCvtIj9XrsPTJJKa/SmkzZCUCgHMVvmv5X0At73r1FLHAlbWVO5M565L0wnxOVmRe84vlU6FreXr6dfupDAzM1szHMxBAOlhqDtfrbW/UVr5TTD8Qkk2ekXeuGfS41Hn5eh9aa4mcgd0XY3sPYXP3ViysDthKOhXdniKu1N5XsCSbAak15G5yjNvbWq/zMXmH0WE2ZxeR+kae3UtsB6GsQMtiEltqbgJVOL8P/tTExvEbQhSGc+jHwg7m1vQVpWD4Z9HwLiE5JJ7QQXNj3tCQfb42U2vSHKfLkaL2ad2JBmkkPkL6k/P21qwYLEZpHxroFiiUR4UBlOcEHvCwul7i4ub2W4BSjqDu9Z+Bev9xPqvT6By7d/6nHMZSJIsLFokSi4Ft+mgAHmdB1qCruaUsxZjcsbk1xSPU3G2wtHmko8moLA1bP2f4S0TzHeRrj+UaCqfJEXKxL4pDl+HU/L8a1TBYYRxqi7KLUZ4ZVus3H2i/wAWuwgrHvHFFFFdBOfhXhr2ipJKLzzw7I64hfCe7J+TfD9aga1HGYZZEZGFwRY1l+KwTYeQwv01Q/aX9RXPeI6bY+8dGdD4Xqty+W3YnlPeGYtUukozRPbMOqkG4ceRBqF4pxSLDpnmbKt7DQm58haoLh/O8crE9k6whgvbEiwY7ZgPCD53ofT13A+ZWOoZqXpYeVYe5pxWCCGPC4vFI2bKuHcoVOvdVb3Ksb6XuL3tbqa/xrhTIezkuCDdWHmNmU+fp6+tOcJikKdlOC0V7qQe9EbEZkPTQkexPnUnHM0aiHGWmwxsIcQoYtcmwVwL943ABFiSbWOtm2E1a7l4YRQrWaJ9r8qZC8PmYLaTKCRYkbA6gMB5a7etdSqE0sQSpva571xqbDQafh509x/BGQZ4z2sR1DL5eoFRTnMLX0Itp5aaVitzVemwYhbUrf66jnPYiuNk7QHKDa5Eg0zKbXBPTKdz7GlTYISwZcigDXcaC5tuD0FIxta/rvfW/vffpXDgm92OUgArpbTa+la/iqyPlMvwVwI953GmZyxYsobuE7ncZr0+BLbGzXBJFr6X74vpcXJN/fzpnno7S23SsRqjuyeoQdCNmB384o2KKjwkqAb3Is43Nvb/APKRyd7tB30IORs1iBlYFbeY669K4m71tSLX0GgObe9q6SUqCBoP6Hw061r+LrHEHOhtPPX+ZziGaxyWLdL7X9aU4HwhnbJHqSczufM/WP5D0t0p3w/gJytLMxii3ZmuSR6L/XxqTGaVVXDlsLhUyu8pADS7nKMwN1Zcmv8AERuKzq0rPy3C/wB5fUa9UG1OW/tOMdwvD4qEQRTERwyB5mGzjKbHPYqTchhuO7ao3iuNV8qRKEhjGWNBoAB1tXuMxiCNMPhk7PDxiwUfW9T+PqdaqvGeOrHJDErKXeVUZb6qpub2+Q+NU1V5t/g09TzSafyv413Zk3RRXWDwTYiUQrsdXb7K+XuaUqpY4Eb2OEUsZO8i8Ozs2Jbbwx+3Vvj+lXiksJhljQIosALClq6nS0eVWF95yOpuN1hYwoooomYQoooqSTyofmXggxMdtnXVG8jUzXlZ21rYu1pdHZGDL3MikiuWjlQZlPeVhcehAPSqtz3g4lQzF5IywyP2a37QdFa9gPRj59a2bmbl0YgBkOWVfC3n6HzFUKeO+aKZAGtZkbUEenmKQFH0loz1OhquTV1EfzSP5Y7QYdFkiaPKAqhnDMQNixAFj8KsOB4g0V1sGRvFG2qt8OnvVM4lw3FxRkYWcCNQSqupLi31A2tx5Xpty7zAyYd58Y9oi1oiwGdrXv4QAfgPOvfLck3VEd9CXLpgU2rxjs/Sahg7s2bBz9k7Fi0MxupZyDnDbmxucu50F1tXPFMVEP8AfMPNE5Yr2sUbFGObKp7t7FtDY38QFyarWBxaTRrImqMLgkflUzg+OTRi2bMv2X1HtrrRKa9T6L1gb+HMp36do4TgayXOGxEMwBI0YXutrjQkG1xf3FIPwPED/DJ/lIP507wPGMOr9p9HEb5SueIgXB120G+vXYU34ZgMDExaKaeIsXJtYXLkG5suuUgkXuBmb7Rq/laSzlWx+s8/Ea6vhlz+n+oh/ZM//Bf5D9aVi4BiG/wyPcgfnTk4WGzf+JYvUi1m1AC5coOXY733vreuJ8NgiVMs+ImyhxZiSG7Te4tYkDQHpc1PwunHJf8AqJPx2rPSf0M8bgqRhWxGIiiVnEYsb3c6BAds3zpflzGRSSR/RcLJJGQGOImDIACGIKKy6nQfZ8Qtek04phoo4o4cMCsQIj7U3yXtte/kPKmuO45NLoXsPJdB+teefpKfh5M88jW6j4zgftHD4NIZO0xk7YqVZC8cY0WM6qNv4TbUdW3plxHibzEZrBR4UXwr5VGvOisqFgGa+Veptvp6VVeMcX7SXEwNKYFiQZcvilZhoL72BsLAXNDtddqjt6H+ITXpqdKNx9TSS43xhgzQw/vAuZ2tfIpIAyr9Zj02A3NNOGcPgx2GjkaLK175tM5yHcuAL3tqaS4Vy2ZUglxDSLIIski31kFz4zvtuKtMSG6xQrdtlUbAevkKzd0rXZV8We/vubIGcmy34flOjmZgkYzO3hH5n0FaHy3wVcNHbd21dvM0hyzy8MOCzHNK3ib8h6VPUfodHs9b9xTr9b5p2L8M9oooppFsKKKKkkKKKKkkKKKKkk8NRPHeBR4le8LMPCw3FS9eVnZWti7WEsjshypmWcRwMuGNphdekgGh9x0NReL4TDM6SOoZkvlN9Nettj51sk0QYEMAQehqpcU5LFy2Hbsz1U6qfh0pNboLKjuqMdUeJI423CZTwflLsLvPI0xjUrEFBBVbHYA3zH0++u+WkxrqXMmSMt3IpVLNk9WuCD73vVuxmFmhNpoiB9pdVP5ikYplbwkH+uooZ9TYQQ4yfy/xDqqKuDWeB8jIzmbji4SHtCMxJsq3tc/oN6iMLzc3axRvHE3aX70Ut8gG5YEaD49DU1j+BpNPFNIWJivlQ2y3O5Ite+3yFI8Y5dScBQREt+/kRQXH2S24Fe0tpgoVxkns/KS1dQWLIePYfOKYbmPDyFxG5coMxCqx0vbSw118qTw3MsUjMsaytlNnOQgJv4r2tsflXHBuW1w87yo7FWQIqG5ygEHxFtfa1d8J4AsMUsedmMxZnewBuwsbV4RphnGT1/2eqdScZwO/+SNxfPUAw5ljsz3ssZNmOtsxA2HWmuM4yXxGIhlleMRgCOOK+aRipJ2BbQ22IqwQcvQLDHCVzJGQwzeYvqbWudakJHRTc2BPXqfzNWF1CH0LKGm9x62lO4bwLFMMJIZMkkaOGMl2IzG4Fr6m3masuD4THGe0bvy9ZXtm+egAqUweFmmP9zExH2m0X9TVm4XyWoIbEN2hGoXZR8OtWBv1HCjAmbPp9MOTk/vK3w3h8uJNohZesjDT4DrV+4HwOPDLZBdj4mO5qSiiCgBQAB0FKUz02hWrk8mKNVrnv46Hynlq9ooo+BQoooqSQoooqSQoooqSQoooqSQoooqSQoooqSTl1B0OtQ+P5Yw0urRgHzGhoorKylH+IZl0sZD6TiRE/Iy/4c0i+h1/Gmb8mYgbTIfdaKKFbw+k+0KXxC9f5on/ALH4r/iRf9J/WlE5MxB3mQey0UVUeGU/WXPieox3HkHIy/4k0jeg0/CpjAcs4aLVYxfzOpryit00VKdCDvq7n+JpMKoG1dUUUSABwIPCiiivZIUUUVJIUUUVJIUUUVJJ/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pPr>
            <a:endParaRPr lang="es-EC" altLang="es-CO" smtClean="0">
              <a:solidFill>
                <a:prstClr val="black"/>
              </a:solidFill>
            </a:endParaRPr>
          </a:p>
        </p:txBody>
      </p:sp>
      <p:sp>
        <p:nvSpPr>
          <p:cNvPr id="9225" name="AutoShape 10" descr="data:image/jpeg;base64,/9j/4AAQSkZJRgABAQAAAQABAAD/2wCEAAkGBxQTEhQUEhQVFhUXGB4ZGBcXGBYfHRgdGxwXHSAYHhocHCggHBwmHR8dITEhJikrLi4uHB80ODMsNygtLiwBCgoKDg0OGxAQGzQmICYtNCw0LzIsLCw0MiwsLywsMiwsLyw0LCwsLywsLCwsLCwsLCwsLCwsLCwsLCwsLCwsLP/AABEIAMgAyAMBIgACEQEDEQH/xAAcAAABBQEBAQAAAAAAAAAAAAAAAwQFBgcCAQj/xABGEAACAQIEAwYCBwUFBgcBAAABAgMAEQQSITEFBkETIjJRYXGBkRRCUqGxwdEHM2Jy8BUjQ4LhFjRTVJLjJXOToqPC8ST/xAAaAQACAwEBAAAAAAAAAAAAAAAEBQACAwYB/8QAMREAAgIBBAAEBAQHAQEAAAAAAQIAAxEEEiExBRMiQTJRYfAUcYGRI0KhscHR4XIV/9oADAMBAAIRAxEAPwDcaKKKkkKKKKkkKKK8vUkhRSWJxKxgs5CgdTVP4lzoW7uGS4/4jaD4DrQ12qrq+IzenT2XHCCXKSUKLsQB61BY3m/DRmwbO3kgv+FUfEs8pvNIzny2X/pFItKiZVJVSTZVuBf2HWldnidjcViNq/CVHNjS0z87uf3eHPuzAUzfm3FHZYh8WP8A9apmJ5rw6qzDO6r4mRGKj/N4fvrnG81wxywxnN/egNm2CBti1/Osi2rb5zYUaJPlLj/tRjPOL5GlE5txY3WI/Fv0qhYfnONziCEPZQqCZL+Ik2AC2662N66fmvIkUkuHkRJSApBVvFt3dDt6V5t1Y+f7z3Zoj7CaPBzu4/eYc+6sDUtgub8NIbFsjeTix++s7h4nG8rwq13QXYAGw9Cdr+lOGytdTY+YNj8xUXW6is+qeN4dp3GVOJrEUqsLqQR6V3WT4Z3iN4ZGT03X5GrJw3nMr3cSth/xF1Hx6ij6fE0bh+Iuv8Msr5XkS60UjhsSrqGQgg9RSt6ZqwYZEXEY7ntFFFezyFFFFSSFFFFSSFFFFSSFFFeVJJ7UJx/mFMOLeKQ+FBv8fIU15n5j7H+7i70rfJR5mqQqm5ZjmdvEx6/oPSlOt1+z0J38400Xh5t9b9RTiOLeYl8QwIGuW9kUevn7moPEc0wLC012ZFbICB4z/DfcevpUf+0h2XDxsBdVlUup2Ya2B9L20pEQHHQjD5syoczYhFAQEHwRr10uM3S3Wg66VdBbYezzGT2mtzVUMYHH1jnBceXF4l4Y3/ujCGVkNmzXF9dwbaUjyxwRllxjOhGZssTv3msM4zAk38jVlh4fEkjSJGod/EwAuam4eCSFS8mWJBu8pCgfP86gsZsrQvBxPWVUw17cjMoOE5RkGH+jPiB2N7kJHZjrfxFj+FSjctwF3dlLZ1VSpNwAliAB8BVqMnD4yRJiu1ZSFKxC9izMLWW53Vr66AE07xpjjxBgjwLzABSZM0lrkgEXyFRluCbsDa9gbUV+G1b8lsff0gZ1ekThVJ+/rKW/LeHKyoUuJWzPqbki9va1zYVyOWos8blpGMfgDuWCnTUA+w+Qq9fSTlLjhUlgHNiyhjlyZbL/AB5tLkWyte1ecSfDxrHnwkoLxlzkznKbqAl7WzG5J2sFJ8q9/B6kdPPP/oac9pM84dy9Nhs/YTqe0bMxliuxPmWDC/tbqagP7DlhikzYZ5sS7XWdJBoT1voy+331qsf0GUMY8Q0RXxCZSuXUgBswBW5BGp+q3kaMRwOVRmW0q/ajOb/Ws2GqqyWXP39Jor6W3AVsfnM9w3HpoiIAomeFQZ5XbIqk7LmINz6nerBw7iqSnKAyuBcow1t5gjRh6g2rniXBYp7lgVexGdDZrHcEjcehqH4zgPouBMGFSVyxsCupBJHeJ6fChz5NuABhjCh51WSTlQJa8BiZMO2aA280PhPw+qavnAOYUxAt4ZB4kO4/UVlnBJ8SQFnhCWUd4SBiSN7iwtfepMqbhlJV18LDp+o9KrVqH0z4zkSt+kr1KbgMGa1XtVvljmLt/wC7kssq7jow+0KsddBTctq7lnO21NW21u57RRRWszhRRRUkhRRRUkhUFzRx0YdLLrI+iL+ftUpxDGLFGzubBRc1mE+JaaRpn3bwg/VXy9/Oluv1XlLtXsxhoNJ5z5PQiaKblmOZmN2bzP6UpRXlc8TkzpwABgRDHYJJkKSKGU2uD6G9SnCeDmRbjLHEg1c2CqBvb2qR5e4B23fk0j6D7f8ApVi5h7JcOUdjGDbJktmBUhgVB0NiBuLU10ujLLutOF+UUavXYfZSMt1mQWBnTvJgI+1cKw+kN4EaylTcjvKbnw/Zt1ptisLACGxc8mMmUEd26RjMEDWQMQL5ddTuaYvjj2YhjHZxL9UW1vuWIAuT8qbBa3fWhPTSOJnV4az+u8/pJf8A2gZRaCKKEfwqL7k76dSTt1NNZeM4ht5W9hp+FNFSmCL2q9ozNkY2jRWKhgNM7FdWvvbaxFDNdYw3MxhZpoqwFQEyW+nTb9pJ/wBTUrFxjELtK/x1/Gq5Dhw4JTCsy3IDZiL2Nja77XrvDYVDI0bwFCqBySxOhJAGj7mx+VekOo3Zb7/WZ762O3av3+kti8yOQBNHHKAQdRYgg3BGhFxuNKSwnDsKcv0OV8HIvhUE5DcNoy3ytqb3Oug6aGs4FmWXsrlkyZrsTmTUALf6wOtr6jKdTUiy1ourtTHORKtoKbRwNplinhYhUx0dnsScTF4AFC3Z+6AgJJsNTYXNqi+LcHkgPe1Xow2+PlRg+KFVMcqiaE6NG+ot6X/Darvw2WGWELGFyAZclvD/AA26VsyUasccNBQ2o0Tc8r9/tM3r2pzmHgJh78esZ3H2f9Kg6TXUtU21o7ovS5dyzh1NwynK66q3kf09Kv8AyxxsYhO8LSLo6/n7GqHRh8U0EizJuviH2l8vcdK10mpal/pB9dpBcmR2Jq4r2m+BxayorobhhcUvXTqwYZE5Ygg4M9oooq08hXhr2mvE8WIonkbZQTVXYKpYz0Ak4EpvO3EO0lWBfCnef1P1V+4moOkoWLXdvE5zH49PgLClK5O+02OWM6/S0CmsKJ7Uty7wjt3u37td/U/Z/Wo3DQM7KijVjYf15Vo2GhTDw2vZUFyfPzNF+H6YWNvboQTxLVGtdidmccU4gmHjuR6Ko0v6e1Z1xPiTySAt3nbYdFUbn0A/G1Jc28ygN2kl+8csaX+P+pNMeX8G4UyysTJJYkdFGpCgdNz86J1Fpt/8/wB5lo9OKu/iPf0kqq0qqV0iV28AZSp2YEH2IsaHRBnmMLHOOJUYOMyYhW7J7ZywVAoVgmoDB33JGum16icNxQSRzu4IWABe9HEbWuoRegOhJqdxvAoTI0SM6KkWv95Ie8/h0zfVVTp/EKZf2VErrGVjjTWQlYpiL3ACd2Tfcg7jLRysm/ZnmJbFsK7iM/rEIMGwjZisaEK8ixmKMso7rd/XqQLADQX11pticWvZQWTvYi4ReyhB1IAYkDTcewNS0vC4tezZHkey/uJlJBABJYybDxUlxTl9RZQVL3yRlVZSpewGucnKupsKu9m07WbuZpVuGQvUa8Q4rJhWYIxlkkIW4jSxZdFFugJY2FzuauyxkAZiCwAzEbE9SPS9JQ8uQIysFZipBGd3bUbGxNr+tP2Sh7cFQojHTKysWMZMtecM4m0cjFO6y7g7MpvY+oNj7G9OHSoTj+FkKiSFiJI7m24YG11I67A0Mq4bjgwyzDLgjImscMx6YiO4HoynofI1TOYeE9g91/dt4fT+GonlHmUZu0S+llkT+t+tj11rS8Xh0xENr3VhcHy8jR7KNVWVbhhEoJ0dwZeUP3/SZrRXc8JRmRtCpsa4pAykHBnRKwYZEnOR+I9nI2Hbwt3o/TzX+vOr3WSSuVs6+JDmHw3HyvWpcOxYljR12YA088Mv3KUM53xTT7H3jox1RRRTaKp5VQ/aDiu5HCPrtc/yrqf0q31nHNM+fGP5RqFHudT+A+dL/ErNtWPnDvDqt94+nMj68r2khOpZlvqoBI8gb2/A1zgBPU6kkDuW3knA3LTHp3V/M/gPnXnPPFAoEV9B3nt9y/16U95M4vBNhS0LXWJmRyftLqT7G9wfI1mnOPFwzNn0DXZr9bDSP71+dPyvl0LUvvOeqbzdQ1rdD7EYQyifFFSl/wCa1kiWx09XYgn0sOlXBFqA5RR2jMsgs7hQbizHICCT/mJ/raYl4lGgJJ2JAA3NrXt6C+p2FDuuW2j2jOtsLuPvH6LS6JUZDxzD5c3aALmK5jcAkWuATuRepfCyK4ujBh5qQfwqwTHco1oPRjHiPBklswJSQCwkXf2I2ZfQ/C1NRwLEf82P/R/7lWJVpQJVyoPYzBycdStf2FiP+b/+H/uUvguAiNg7O0kg2LAWW++VRYAkdTc1P5K8KV6FAPAlc57MZslIulPmWmuKkVBd2VR5sQB99VImyvGjrTd1riXjeHsG7QZbhc4uVudgWGgPpXCcQjcXDdQLeV9r+h6HY1kyGEJap4zKriJVw+KACZTf6uzxNcn4owJHpp1rUOR+JhgYr6bp89V+B/OqDzYrLGJkF2jzWNrlcwtcf5gp+Fc8l8XCOuU3C5WFulxdovddRWyMVIsH5GCX1hg1Z/MS+87YGxWUde635H8R8qrFXbnTicMOFLTNZXZVU/xHY+3UnyBqimZQVW+rAketrX/EUL4lVtt3D3mnhd26rafaKVav2f4r+7khP+G2n8p1FVWpHlSfJjFHSRCvxXUfj91D6OzZcDN/Eat9B+nM0eiiiupnKzw1lEsueWZ/tSH7tPyrU8QbKx9DWS4TVb+ZJ+80l8WPwiOfBwNzGKNIACei729Nap3KZ+lYmRJe0tOp8HodAD0HS/zpvxjHNh8a7DVWsWX7SkWIq18k4bEfSIsPG0bwRZpkDgjSQNYkgHvb206mq6SlUPPvPddqGs+H+U8yTlkw/BsG6DtmbEWG27qLOb3sunT061R+IYozNGxAQSXdSTqrRFLa20J012+VW7mPkx4V7XFYgz5S5iiAISIWLW7xJYaKLaba3qkzsTOY1s5MQCi/gfulre6nfyo1+bOuhB9OCKs+xMsWK4n2UcccNzqqsRuMwvlUH61vewHteT4Zw8SRSWsqyLlUbkWJsWb61vIaDXckmqvwTh6Sy9tC2dXBQKQQLIVzMf4Sx6eQHXTR4VAsALAbAdKwfCcCHV5s5PUzOLhZ7dY5BlAUhjZn7NVJ7xAAuNb9BTnAOwKCFRGqZ1OJs5MyswswUDukAEgEka7irZzdgQYhLbwEZwLAsl9VudPncehqs8GxC5CuackMe7GCVFzcAEC2xqO5A3CZrXltsmuEc8BSizB2jJy9uVC69CV+yffQjrvV5hmVgrKQVbZgdKzpMM4v2UTlWN2WYrla/l1U/CuuEYtsHJ3FZY28ULnun1Rtg3p102qi3KxxLNSQOJpVqQdwMzMQFHU6AW3N6h35tw6yLHmPej7QN5agZCN82u3npVd41i2xTZGDGMbQqRY/+Y21/T8a0chBzMawXPE743zspzJBmC3y9uqhgCNyF8h59fS1VjiMjOzLiFVw5QLirOBEq33Ug3LaE2YD3qbkgewEsThFN1WErlW2xPVj8PhUZxrFLlUZ5z3wSkgsrAakEsLbDb1rJL9xwBN2pABOZF/2Y3bMkQvcZVIFswY+MBl2Fr6kb71dOI8OEcUd7ERrlboTci+Vjtr9U6G41BANOOT8BliEras3hLG5VNgt7ny2GnlUvMoIIIuDoQfwrV3xxJVXkE+5lQwnE+1SSOS41ZEaxu1hcqw+1ax9QTtYioPh2IMTyNbPktI5UjvGUtptuAp9N6W47w9Ipe1lbs44xlZQCdHLZWHmAQN/O3TVjC5E3ZtZSImzga5mGbJ/7b6jpV9g2nHvKM7ZAPYmhGbD8ZwSR5pUaDeyHRipVNfCfb16VR+bD9ExEMcTO3YL9e19SLrcbjS16tnL/JcsiGbB4jsMxUTREHLIAA1gy95B3mFrHfQim3O8GJOIlwz9lHFNkkYrc6RgXIYga7XFugq7bWrDNF4DraVXuPo5QQCNiAR8daUw8uSWF/KQffcfnVD4Zj2xGNitoiXyJ9lQLfParri9AD5Mp+8UjsqNTCP67hfW37TXRRXEBuo9hRXUqcqDOVPc4xn7tv5T+FYHjeDlnhlSQDKwLhiSAA3iy326EVv063Uj0rDeI8vRzp0SRSRmA31OhHUfhSzWuEtUkxjoUL1uoHMsfMUMGLw8kcD4RXPeLZl7oj0BB3N9ulrnU13+ymOzKb3zJofQADT03PxqgvgZocO2HlOHWFnDdowu1xbw9fhVt/Z7xT/+hVw5MyotiGshFwbBW2J0OhA96sbFd0KzxK2RHD94lr/ail4EA3JIHxyj86xGTmNYsRipI0BZhZr9AGIFv5lKn0tW38+y9rhA6h0yv3s6kFdDe49NDcaab18/8zyEYhpUGWUy5ZIiAQfCyHL1B2I819aI2g2sD8pVWK0KR85pnJygRJ2aBE7Nb3JJva4UbaDUknct71aYqg+Ag5XLizFzcW2sALVNxGgGOXMcIMViOTEGUqwuGFiPQ1R+IcCxGERymIjERNwWzFybet7mw6ae1XqM1n/PLGbHxQMrOigEIpAuLHMSTtrl19DWgAI5gz5B4kayY0DMZ8oJ0uQCy/aANj8LUqnDsTImaXEyhLdQFvfbYsdfK2tP1mAdVC3ViQwiGhYDRDI2r9bnQC1utOYp2kBlfKLMUhUG6g6gyEkDMd9bbDTehjY3sBLlQOzM8TBS/S1QFs+be59df9KumJwOKjXPFiJMlr6BSB562BAHtpTdOGn6arG4HY5/XxWv73qx4yRkKuoUh2ySITYZtswOtiTp5G4rXUWt6fymFCrk/nK3lxtsxnzAeIgg5B5kAX+6pXC8vYnEiMyTRmIHNdcwcG3sNbHY6a9aS7UMxUpoDlQSCx21RZBcqR0BuDpauv2fSmPEzwBWVNWytbS1strabHU9cw3tXtXq5I5E1dSuOeDLyIgqhVFgosB5AU3lp1IaaSmvGm1Ylb5sjBjbtEzJkbYkG9iSh8gQBY9Cu21Z9FzAks2DklQKVFlP2rsE72mygE1pnG1NkIFyHFha++h+6sj5dlzYhZZBeRZVVIVAGpzM5y9LAHT7TDaidPgoc+0E1ZK2AD3n0H+y7/dnve4exv0sqioH9qMZzu1yLKNfQqR8BU/yJMIsHne7ZpDbKpJYm2wGupufjVR/aBxS87LMTArrYCwdiABcG2ibjTXfepbnyFH1g9eDqGz8jHvLHDosJh41xH0UvfOGzDvh9PFbS23UGwqp4fhDrJNK8hy9oezVWbKwz76/VAsAKj0wEsuHGHhXDPGJC/bKAHJN9GO49ql+FcupAAW78pZRmttqNF8veh9Vem3A7mmjos3ZI4m54XwL7D8KK7hWwHtXlNq+EEVN3OzWUTxZJZk8pD99jWr1nPNkGTGMekiA/FT/AK/dSzxVMoGjTwl8WlfmJT+J8srPIXeV/bu6DyGlTvLGFjwrx5BYBwWJ3N9Lk+1dV4RShdQ4I56jttLWckDky/czhXhdMy5wM4UkXsOtt7b18284TrnfZZAmQFh+8XYj0dSN+tz5a7nxUI7YLFuygZlikJA1PeC97Icguz3N1uGAvtWd/tF4Gl2jlOUKxKSWvkvYEn+HwE+5PSuiZgHV/YznagTW1fuOZM8rYjPF2mvfytbyui6fO9WCM1RuRePLPmQKEKdzKDcAC+Wx6i2Yf5R51dY2pfYNrkGOaWD1giP4zVT594BLLknw2btV7rBTYldbMPO120639LGzRtThGrRGxMrUzMlw3M2UESx9m6RlI1FwFawvcG2U+DTpr51PYbEo4iihOyZI7g2LPZb+RyqCTb7VXPHcHw85BliVmH1rWbp9Ya9BRwzgGGgbPFEqt9rr0HX2r0pWTkTDdZ0eZ6nAQMQ8obunDrCq21FmJzX+X31UuM4+NYpUc5SVG19HHdOu2jBD/mrQc9ROO5fw0r9o8Sl/tC4PTqPaoyh8bp4oK9TNcZzF2jMmHjLmZQGFjcMLXKgbmxHl4RVx5J4E8CPLOWM8m+Y3yre9r+p1+6pvh3CYMOLQxqnqBr7X3t6U4dq99KjCzQBmOWnMhppIaVkam0hrBjC61kPzFPkQSfYJe3nlVjY1mPKM4zo2jSlSvdGsa6i5PWRidD0t66XPnrj64cKCufN3chNswNs2vSy6f5xSf7OeBR3CIwYFs0kmwKrfbyTxWP8ADfqKJq9NRyO4DqDuuGD8Pc2nliJUw8arbQagdL629NLVnXM2DjxTyZxoXJUjcdAR8KsvBD2UGMxRjEck8mljcsALRk+RAbbpaq6BWHiVmwIinqTwyoWF3YcHiV/hfLHYSB0mf1FhqPI61Y8LFnmgTzkH3XNc1J8o4fPjAekaX+LH9APnS1C1tgDRjcqUUNtmiCivaK6sTk55VS/aDhf7tJh/htr/ACnQ/rVuptxDCiSNkbZhasNVV5lRWbUWeXYGmYUUnHGULRt4ozlPw2PypSuUIwZ2KsGGRJfg7NLDPhgbM65o9WHeG6kqQbHT76R4zhBi8LHNIAXA7OcC4sw0uRuvqD5imMExRgymzKbirDgUCzPOOzGDxEZ7cOwXspFOhuTYhsz30H1fg70VgupNRPI6iHXVmi8WgcGYvw3hf9l4l5JCWgK91hvuLZgNuvofS9aZBKCAQbgi4PmD1pHmzlxTmhmF0a5RutvMHzHX/WoPlhXw4+iynNl1hf7adR6Mvl5EVWxi/wAXxCF6cBMbPgP9/lLWjU4R6i3Uta24vpmKg6HcgH3p3ANlAN7XHrrqPwtVq6yy5E8uuCvtIj9XrsPTJJKa/SmkzZCUCgHMVvmv5X0At73r1FLHAlbWVO5M565L0wnxOVmRe84vlU6FreXr6dfupDAzM1szHMxBAOlhqDtfrbW/UVr5TTD8Qkk2ekXeuGfS41Hn5eh9aa4mcgd0XY3sPYXP3ViysDthKOhXdniKu1N5XsCSbAak15G5yjNvbWq/zMXmH0WE2ZxeR+kae3UtsB6GsQMtiEltqbgJVOL8P/tTExvEbQhSGc+jHwg7m1vQVpWD4Z9HwLiE5JJ7QQXNj3tCQfb42U2vSHKfLkaL2ad2JBmkkPkL6k/P21qwYLEZpHxroFiiUR4UBlOcEHvCwul7i4ub2W4BSjqDu9Z+Bev9xPqvT6By7d/6nHMZSJIsLFokSi4Ft+mgAHmdB1qCruaUsxZjcsbk1xSPU3G2wtHmko8moLA1bP2f4S0TzHeRrj+UaCqfJEXKxL4pDl+HU/L8a1TBYYRxqi7KLUZ4ZVus3H2i/wAWuwgrHvHFFFFdBOfhXhr2ipJKLzzw7I64hfCe7J+TfD9aga1HGYZZEZGFwRY1l+KwTYeQwv01Q/aX9RXPeI6bY+8dGdD4Xqty+W3YnlPeGYtUukozRPbMOqkG4ceRBqF4pxSLDpnmbKt7DQm58haoLh/O8crE9k6whgvbEiwY7ZgPCD53ofT13A+ZWOoZqXpYeVYe5pxWCCGPC4vFI2bKuHcoVOvdVb3Ksb6XuL3tbqa/xrhTIezkuCDdWHmNmU+fp6+tOcJikKdlOC0V7qQe9EbEZkPTQkexPnUnHM0aiHGWmwxsIcQoYtcmwVwL943ABFiSbWOtm2E1a7l4YRQrWaJ9r8qZC8PmYLaTKCRYkbA6gMB5a7etdSqE0sQSpva571xqbDQafh509x/BGQZ4z2sR1DL5eoFRTnMLX0Itp5aaVitzVemwYhbUrf66jnPYiuNk7QHKDa5Eg0zKbXBPTKdz7GlTYISwZcigDXcaC5tuD0FIxta/rvfW/vffpXDgm92OUgArpbTa+la/iqyPlMvwVwI953GmZyxYsobuE7ncZr0+BLbGzXBJFr6X74vpcXJN/fzpnno7S23SsRqjuyeoQdCNmB384o2KKjwkqAb3Is43Nvb/APKRyd7tB30IORs1iBlYFbeY669K4m71tSLX0GgObe9q6SUqCBoP6Hw061r+LrHEHOhtPPX+ZziGaxyWLdL7X9aU4HwhnbJHqSczufM/WP5D0t0p3w/gJytLMxii3ZmuSR6L/XxqTGaVVXDlsLhUyu8pADS7nKMwN1Zcmv8AERuKzq0rPy3C/wB5fUa9UG1OW/tOMdwvD4qEQRTERwyB5mGzjKbHPYqTchhuO7ao3iuNV8qRKEhjGWNBoAB1tXuMxiCNMPhk7PDxiwUfW9T+PqdaqvGeOrHJDErKXeVUZb6qpub2+Q+NU1V5t/g09TzSafyv413Zk3RRXWDwTYiUQrsdXb7K+XuaUqpY4Eb2OEUsZO8i8Ozs2Jbbwx+3Vvj+lXiksJhljQIosALClq6nS0eVWF95yOpuN1hYwoooomYQoooqSTyofmXggxMdtnXVG8jUzXlZ21rYu1pdHZGDL3MikiuWjlQZlPeVhcehAPSqtz3g4lQzF5IywyP2a37QdFa9gPRj59a2bmbl0YgBkOWVfC3n6HzFUKeO+aKZAGtZkbUEenmKQFH0loz1OhquTV1EfzSP5Y7QYdFkiaPKAqhnDMQNixAFj8KsOB4g0V1sGRvFG2qt8OnvVM4lw3FxRkYWcCNQSqupLi31A2tx5Xpty7zAyYd58Y9oi1oiwGdrXv4QAfgPOvfLck3VEd9CXLpgU2rxjs/Sahg7s2bBz9k7Fi0MxupZyDnDbmxucu50F1tXPFMVEP8AfMPNE5Yr2sUbFGObKp7t7FtDY38QFyarWBxaTRrImqMLgkflUzg+OTRi2bMv2X1HtrrRKa9T6L1gb+HMp36do4TgayXOGxEMwBI0YXutrjQkG1xf3FIPwPED/DJ/lIP507wPGMOr9p9HEb5SueIgXB120G+vXYU34ZgMDExaKaeIsXJtYXLkG5suuUgkXuBmb7Rq/laSzlWx+s8/Ea6vhlz+n+oh/ZM//Bf5D9aVi4BiG/wyPcgfnTk4WGzf+JYvUi1m1AC5coOXY733vreuJ8NgiVMs+ImyhxZiSG7Te4tYkDQHpc1PwunHJf8AqJPx2rPSf0M8bgqRhWxGIiiVnEYsb3c6BAds3zpflzGRSSR/RcLJJGQGOImDIACGIKKy6nQfZ8Qtek04phoo4o4cMCsQIj7U3yXtte/kPKmuO45NLoXsPJdB+teefpKfh5M88jW6j4zgftHD4NIZO0xk7YqVZC8cY0WM6qNv4TbUdW3plxHibzEZrBR4UXwr5VGvOisqFgGa+Veptvp6VVeMcX7SXEwNKYFiQZcvilZhoL72BsLAXNDtddqjt6H+ITXpqdKNx9TSS43xhgzQw/vAuZ2tfIpIAyr9Zj02A3NNOGcPgx2GjkaLK175tM5yHcuAL3tqaS4Vy2ZUglxDSLIIski31kFz4zvtuKtMSG6xQrdtlUbAevkKzd0rXZV8We/vubIGcmy34flOjmZgkYzO3hH5n0FaHy3wVcNHbd21dvM0hyzy8MOCzHNK3ib8h6VPUfodHs9b9xTr9b5p2L8M9oooppFsKKKKkkKKKKkkKKKKkk8NRPHeBR4le8LMPCw3FS9eVnZWti7WEsjshypmWcRwMuGNphdekgGh9x0NReL4TDM6SOoZkvlN9Nettj51sk0QYEMAQehqpcU5LFy2Hbsz1U6qfh0pNboLKjuqMdUeJI423CZTwflLsLvPI0xjUrEFBBVbHYA3zH0++u+WkxrqXMmSMt3IpVLNk9WuCD73vVuxmFmhNpoiB9pdVP5ikYplbwkH+uooZ9TYQQ4yfy/xDqqKuDWeB8jIzmbji4SHtCMxJsq3tc/oN6iMLzc3axRvHE3aX70Ut8gG5YEaD49DU1j+BpNPFNIWJivlQ2y3O5Ite+3yFI8Y5dScBQREt+/kRQXH2S24Fe0tpgoVxkns/KS1dQWLIePYfOKYbmPDyFxG5coMxCqx0vbSw118qTw3MsUjMsaytlNnOQgJv4r2tsflXHBuW1w87yo7FWQIqG5ygEHxFtfa1d8J4AsMUsedmMxZnewBuwsbV4RphnGT1/2eqdScZwO/+SNxfPUAw5ljsz3ssZNmOtsxA2HWmuM4yXxGIhlleMRgCOOK+aRipJ2BbQ22IqwQcvQLDHCVzJGQwzeYvqbWudakJHRTc2BPXqfzNWF1CH0LKGm9x62lO4bwLFMMJIZMkkaOGMl2IzG4Fr6m3masuD4THGe0bvy9ZXtm+egAqUweFmmP9zExH2m0X9TVm4XyWoIbEN2hGoXZR8OtWBv1HCjAmbPp9MOTk/vK3w3h8uJNohZesjDT4DrV+4HwOPDLZBdj4mO5qSiiCgBQAB0FKUz02hWrk8mKNVrnv46Hynlq9ooo+BQoooqSQoooqSQoooqSQoooqSQoooqSQoooqSTl1B0OtQ+P5Yw0urRgHzGhoorKylH+IZl0sZD6TiRE/Iy/4c0i+h1/Gmb8mYgbTIfdaKKFbw+k+0KXxC9f5on/ALH4r/iRf9J/WlE5MxB3mQey0UVUeGU/WXPieox3HkHIy/4k0jeg0/CpjAcs4aLVYxfzOpryit00VKdCDvq7n+JpMKoG1dUUUSABwIPCiiivZIUUUVJIUUUVJIUUUVJJ/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pPr>
            <a:endParaRPr lang="es-EC" altLang="es-CO" smtClean="0">
              <a:solidFill>
                <a:prstClr val="black"/>
              </a:solidFill>
            </a:endParaRPr>
          </a:p>
        </p:txBody>
      </p:sp>
      <p:sp>
        <p:nvSpPr>
          <p:cNvPr id="2" name="1 Título"/>
          <p:cNvSpPr>
            <a:spLocks noGrp="1"/>
          </p:cNvSpPr>
          <p:nvPr>
            <p:ph type="title"/>
          </p:nvPr>
        </p:nvSpPr>
        <p:spPr>
          <a:xfrm>
            <a:off x="806450" y="7938"/>
            <a:ext cx="8229600" cy="1143000"/>
          </a:xfrm>
        </p:spPr>
        <p:txBody>
          <a:bodyPr/>
          <a:lstStyle/>
          <a:p>
            <a:r>
              <a:rPr lang="es-CO" sz="2400" i="0" dirty="0" smtClean="0">
                <a:solidFill>
                  <a:schemeClr val="tx1"/>
                </a:solidFill>
                <a:effectLst/>
                <a:latin typeface="Times New Roman" panose="02020603050405020304" pitchFamily="18" charset="0"/>
                <a:cs typeface="Times New Roman" panose="02020603050405020304" pitchFamily="18" charset="0"/>
              </a:rPr>
              <a:t>REVISIÓN DE BIBLIOGAFIA</a:t>
            </a:r>
            <a:endParaRPr lang="es-CO" sz="2400" i="0" dirty="0">
              <a:solidFill>
                <a:schemeClr val="tx1"/>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7" name="6 Diagrama"/>
              <p:cNvGraphicFramePr/>
              <p:nvPr>
                <p:extLst>
                  <p:ext uri="{D42A27DB-BD31-4B8C-83A1-F6EECF244321}">
                    <p14:modId xmlns:p14="http://schemas.microsoft.com/office/powerpoint/2010/main" val="1547412032"/>
                  </p:ext>
                </p:extLst>
              </p:nvPr>
            </p:nvGraphicFramePr>
            <p:xfrm>
              <a:off x="-118745" y="796133"/>
              <a:ext cx="4962525" cy="52030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xmlns="">
          <p:graphicFrame>
            <p:nvGraphicFramePr>
              <p:cNvPr id="7" name="6 Diagrama"/>
              <p:cNvGraphicFramePr/>
              <p:nvPr>
                <p:extLst>
                  <p:ext uri="{D42A27DB-BD31-4B8C-83A1-F6EECF244321}">
                    <p14:modId xmlns:p14="http://schemas.microsoft.com/office/powerpoint/2010/main" val="1547412032"/>
                  </p:ext>
                </p:extLst>
              </p:nvPr>
            </p:nvGraphicFramePr>
            <p:xfrm>
              <a:off x="-118745" y="796133"/>
              <a:ext cx="4962525" cy="520303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Fallback>
      </mc:AlternateContent>
      <p:sp>
        <p:nvSpPr>
          <p:cNvPr id="8" name="7 CuadroTexto"/>
          <p:cNvSpPr txBox="1"/>
          <p:nvPr/>
        </p:nvSpPr>
        <p:spPr>
          <a:xfrm>
            <a:off x="6091605" y="2510973"/>
            <a:ext cx="2866350" cy="2400657"/>
          </a:xfrm>
          <a:prstGeom prst="rect">
            <a:avLst/>
          </a:prstGeom>
          <a:noFill/>
        </p:spPr>
        <p:txBody>
          <a:bodyPr wrap="square" rtlCol="0">
            <a:spAutoFit/>
          </a:bodyPr>
          <a:lstStyle/>
          <a:p>
            <a:pPr marL="285750" indent="-285750" algn="just">
              <a:buFont typeface="Arial" panose="020B0604020202020204" pitchFamily="34" charset="0"/>
              <a:buChar char="•"/>
            </a:pPr>
            <a:r>
              <a:rPr lang="es-CO" sz="1200" b="1" dirty="0" smtClean="0">
                <a:solidFill>
                  <a:prstClr val="black"/>
                </a:solidFill>
              </a:rPr>
              <a:t>Absorbidos por plantas</a:t>
            </a:r>
          </a:p>
          <a:p>
            <a:pPr marL="285750" indent="-285750" algn="just">
              <a:buFont typeface="Arial" panose="020B0604020202020204" pitchFamily="34" charset="0"/>
              <a:buChar char="•"/>
            </a:pPr>
            <a:endParaRPr lang="es-CO" sz="1200" b="1" dirty="0">
              <a:solidFill>
                <a:prstClr val="black"/>
              </a:solidFill>
            </a:endParaRPr>
          </a:p>
          <a:p>
            <a:pPr marL="285750" indent="-285750" algn="just">
              <a:buFont typeface="Arial" panose="020B0604020202020204" pitchFamily="34" charset="0"/>
              <a:buChar char="•"/>
            </a:pPr>
            <a:r>
              <a:rPr lang="es-CO" sz="1200" b="1" dirty="0" smtClean="0">
                <a:solidFill>
                  <a:prstClr val="black"/>
                </a:solidFill>
              </a:rPr>
              <a:t>Pasan a la atmosfera por volatilización</a:t>
            </a:r>
          </a:p>
          <a:p>
            <a:pPr algn="just"/>
            <a:endParaRPr lang="es-CO" sz="1200" b="1" dirty="0" smtClean="0">
              <a:solidFill>
                <a:prstClr val="black"/>
              </a:solidFill>
            </a:endParaRPr>
          </a:p>
          <a:p>
            <a:pPr marL="285750" indent="-285750" algn="just">
              <a:buFont typeface="Arial" panose="020B0604020202020204" pitchFamily="34" charset="0"/>
              <a:buChar char="•"/>
            </a:pPr>
            <a:r>
              <a:rPr lang="es-CO" sz="1200" b="1" dirty="0" smtClean="0">
                <a:solidFill>
                  <a:prstClr val="black"/>
                </a:solidFill>
              </a:rPr>
              <a:t>Permanecen retenidos en la fase acuosa del suelo u ocupando sitios de intercambio</a:t>
            </a:r>
          </a:p>
          <a:p>
            <a:pPr algn="just"/>
            <a:endParaRPr lang="es-CO" sz="1200" b="1" dirty="0" smtClean="0">
              <a:solidFill>
                <a:prstClr val="black"/>
              </a:solidFill>
            </a:endParaRPr>
          </a:p>
          <a:p>
            <a:pPr marL="285750" indent="-285750" algn="just">
              <a:buFont typeface="Arial" panose="020B0604020202020204" pitchFamily="34" charset="0"/>
              <a:buChar char="•"/>
            </a:pPr>
            <a:r>
              <a:rPr lang="es-CO" sz="1200" b="1" dirty="0" smtClean="0">
                <a:solidFill>
                  <a:prstClr val="black"/>
                </a:solidFill>
              </a:rPr>
              <a:t>Asociados con solidos puros o mixtos </a:t>
            </a:r>
          </a:p>
          <a:p>
            <a:pPr marL="285750" indent="-285750">
              <a:buFont typeface="Arial" panose="020B0604020202020204" pitchFamily="34" charset="0"/>
              <a:buChar char="•"/>
            </a:pPr>
            <a:endParaRPr lang="es-CO" dirty="0">
              <a:solidFill>
                <a:prstClr val="black"/>
              </a:solidFill>
            </a:endParaRPr>
          </a:p>
        </p:txBody>
      </p:sp>
      <p:sp>
        <p:nvSpPr>
          <p:cNvPr id="15" name="14 Flecha derecha"/>
          <p:cNvSpPr/>
          <p:nvPr/>
        </p:nvSpPr>
        <p:spPr>
          <a:xfrm>
            <a:off x="2813069" y="4716056"/>
            <a:ext cx="449539" cy="405112"/>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16" name="15 Flecha derecha"/>
          <p:cNvSpPr/>
          <p:nvPr/>
        </p:nvSpPr>
        <p:spPr>
          <a:xfrm>
            <a:off x="3132476" y="3010566"/>
            <a:ext cx="509250" cy="370396"/>
          </a:xfrm>
          <a:prstGeom prst="rightArrow">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17" name="16 CuadroTexto"/>
          <p:cNvSpPr txBox="1"/>
          <p:nvPr/>
        </p:nvSpPr>
        <p:spPr>
          <a:xfrm>
            <a:off x="5294629" y="992781"/>
            <a:ext cx="3663326" cy="1015663"/>
          </a:xfrm>
          <a:prstGeom prst="rect">
            <a:avLst/>
          </a:prstGeom>
          <a:noFill/>
        </p:spPr>
        <p:txBody>
          <a:bodyPr wrap="square" rtlCol="0">
            <a:spAutoFit/>
          </a:bodyPr>
          <a:lstStyle/>
          <a:p>
            <a:pPr marL="285750" indent="-285750" algn="just">
              <a:buFont typeface="Arial" panose="020B0604020202020204" pitchFamily="34" charset="0"/>
              <a:buChar char="•"/>
            </a:pPr>
            <a:r>
              <a:rPr lang="es-CO" sz="1200" b="1" dirty="0" smtClean="0">
                <a:solidFill>
                  <a:prstClr val="black"/>
                </a:solidFill>
              </a:rPr>
              <a:t>Cadmio (Cd).- </a:t>
            </a:r>
            <a:r>
              <a:rPr lang="es-CO" sz="1200" dirty="0" smtClean="0">
                <a:solidFill>
                  <a:prstClr val="black"/>
                </a:solidFill>
              </a:rPr>
              <a:t>inhiben la fotosíntesis y la transpiración.  </a:t>
            </a:r>
            <a:r>
              <a:rPr lang="es-CO" sz="1200" b="1" dirty="0" smtClean="0">
                <a:solidFill>
                  <a:prstClr val="black"/>
                </a:solidFill>
              </a:rPr>
              <a:t> </a:t>
            </a:r>
          </a:p>
          <a:p>
            <a:pPr marL="285750" indent="-285750" algn="just">
              <a:buFont typeface="Arial" panose="020B0604020202020204" pitchFamily="34" charset="0"/>
              <a:buChar char="•"/>
            </a:pPr>
            <a:r>
              <a:rPr lang="es-CO" sz="1200" b="1" dirty="0" smtClean="0">
                <a:solidFill>
                  <a:prstClr val="black"/>
                </a:solidFill>
              </a:rPr>
              <a:t>Níquel (Ni).- </a:t>
            </a:r>
            <a:r>
              <a:rPr lang="es-CO" sz="1200" dirty="0" smtClean="0">
                <a:solidFill>
                  <a:prstClr val="black"/>
                </a:solidFill>
              </a:rPr>
              <a:t>acumulable en hojas y semillas</a:t>
            </a:r>
          </a:p>
          <a:p>
            <a:pPr marL="285750" indent="-285750" algn="just">
              <a:buFont typeface="Arial" panose="020B0604020202020204" pitchFamily="34" charset="0"/>
              <a:buChar char="•"/>
            </a:pPr>
            <a:r>
              <a:rPr lang="es-CO" sz="1200" b="1" dirty="0" smtClean="0">
                <a:solidFill>
                  <a:prstClr val="black"/>
                </a:solidFill>
              </a:rPr>
              <a:t>Plomo (Pb).- </a:t>
            </a:r>
            <a:r>
              <a:rPr lang="es-CO" sz="1200" dirty="0" smtClean="0">
                <a:solidFill>
                  <a:prstClr val="black"/>
                </a:solidFill>
              </a:rPr>
              <a:t>reducción en la eficiencia del uso del agua.</a:t>
            </a:r>
            <a:r>
              <a:rPr lang="es-CO" sz="1200" b="1" dirty="0" smtClean="0">
                <a:solidFill>
                  <a:prstClr val="black"/>
                </a:solidFill>
              </a:rPr>
              <a:t> </a:t>
            </a:r>
          </a:p>
        </p:txBody>
      </p:sp>
      <p:sp>
        <p:nvSpPr>
          <p:cNvPr id="10" name="9 Flecha derecha"/>
          <p:cNvSpPr/>
          <p:nvPr/>
        </p:nvSpPr>
        <p:spPr>
          <a:xfrm rot="18685136">
            <a:off x="4881150" y="2315096"/>
            <a:ext cx="955315" cy="233643"/>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20" name="19 Flecha derecha"/>
          <p:cNvSpPr/>
          <p:nvPr/>
        </p:nvSpPr>
        <p:spPr>
          <a:xfrm>
            <a:off x="4622173" y="1315117"/>
            <a:ext cx="509250" cy="478502"/>
          </a:xfrm>
          <a:prstGeom prst="rightArrow">
            <a:avLst/>
          </a:prstGeom>
          <a:solidFill>
            <a:srgbClr val="FF0066"/>
          </a:solidFill>
          <a:ln>
            <a:solidFill>
              <a:srgbClr val="FF0066"/>
            </a:solid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9" name="8 Flecha derecha"/>
          <p:cNvSpPr/>
          <p:nvPr/>
        </p:nvSpPr>
        <p:spPr>
          <a:xfrm rot="19696030">
            <a:off x="5418239" y="3733410"/>
            <a:ext cx="688341" cy="214764"/>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pic>
        <p:nvPicPr>
          <p:cNvPr id="4099" name="Picture 3"/>
          <p:cNvPicPr>
            <a:picLocks noChangeAspect="1" noChangeArrowheads="1"/>
          </p:cNvPicPr>
          <p:nvPr/>
        </p:nvPicPr>
        <p:blipFill rotWithShape="1">
          <a:blip r:embed="rId14">
            <a:extLst>
              <a:ext uri="{BEBA8EAE-BF5A-486C-A8C5-ECC9F3942E4B}">
                <a14:imgProps xmlns:a14="http://schemas.microsoft.com/office/drawing/2010/main">
                  <a14:imgLayer r:embed="rId1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0000"/>
          <a:stretch/>
        </p:blipFill>
        <p:spPr bwMode="auto">
          <a:xfrm>
            <a:off x="3708393" y="2625440"/>
            <a:ext cx="913780" cy="955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69636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4"/>
          <p:cNvPicPr>
            <a:picLocks noChangeAspect="1" noChangeArrowheads="1"/>
          </p:cNvPicPr>
          <p:nvPr/>
        </p:nvPicPr>
        <p:blipFill>
          <a:blip r:embed="rId2">
            <a:extLst>
              <a:ext uri="{28A0092B-C50C-407E-A947-70E740481C1C}">
                <a14:useLocalDpi xmlns:a14="http://schemas.microsoft.com/office/drawing/2010/main" val="0"/>
              </a:ext>
            </a:extLst>
          </a:blip>
          <a:srcRect l="8476" t="39880" r="38200" b="32341"/>
          <a:stretch>
            <a:fillRect/>
          </a:stretch>
        </p:blipFill>
        <p:spPr bwMode="auto">
          <a:xfrm>
            <a:off x="6794500" y="5999163"/>
            <a:ext cx="2241550" cy="617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4" name="AutoShape 8" descr="data:image/jpeg;base64,/9j/4AAQSkZJRgABAQAAAQABAAD/2wCEAAkGBxQTEhQUEhQVFhUXGB4ZGBcXGBYfHRgdGxwXHSAYHhocHCggHBwmHR8dITEhJikrLi4uHB80ODMsNygtLiwBCgoKDg0OGxAQGzQmICYtNCw0LzIsLCw0MiwsLywsMiwsLyw0LCwsLywsLCwsLCwsLCwsLCwsLCwsLCwsLCwsLP/AABEIAMgAyAMBIgACEQEDEQH/xAAcAAABBQEBAQAAAAAAAAAAAAAAAwQFBgcCAQj/xABGEAACAQIEAwYCBwUFBgcBAAABAgMAEQQSITEFBkETIjJRYXGBkRRCUqGxwdEHM2Jy8BUjQ4LhFjRTVJLjJXOToqPC8ST/xAAaAQACAwEBAAAAAAAAAAAAAAAEBQACAwYB/8QAMREAAgIBBAAEBAQHAQEAAAAAAQIAAxEEEiExBRMiQTJRYfAUcYGRI0KhscHR4XIV/9oADAMBAAIRAxEAPwDcaKKKkkKKKKkkKKK8vUkhRSWJxKxgs5CgdTVP4lzoW7uGS4/4jaD4DrQ12qrq+IzenT2XHCCXKSUKLsQB61BY3m/DRmwbO3kgv+FUfEs8pvNIzny2X/pFItKiZVJVSTZVuBf2HWldnidjcViNq/CVHNjS0z87uf3eHPuzAUzfm3FHZYh8WP8A9apmJ5rw6qzDO6r4mRGKj/N4fvrnG81wxywxnN/egNm2CBti1/Osi2rb5zYUaJPlLj/tRjPOL5GlE5txY3WI/Fv0qhYfnONziCEPZQqCZL+Ik2AC2662N66fmvIkUkuHkRJSApBVvFt3dDt6V5t1Y+f7z3Zoj7CaPBzu4/eYc+6sDUtgub8NIbFsjeTix++s7h4nG8rwq13QXYAGw9Cdr+lOGytdTY+YNj8xUXW6is+qeN4dp3GVOJrEUqsLqQR6V3WT4Z3iN4ZGT03X5GrJw3nMr3cSth/xF1Hx6ij6fE0bh+Iuv8Msr5XkS60UjhsSrqGQgg9RSt6ZqwYZEXEY7ntFFFezyFFFFSSFFFFSSFFFFSSFFFeVJJ7UJx/mFMOLeKQ+FBv8fIU15n5j7H+7i70rfJR5mqQqm5ZjmdvEx6/oPSlOt1+z0J38400Xh5t9b9RTiOLeYl8QwIGuW9kUevn7moPEc0wLC012ZFbICB4z/DfcevpUf+0h2XDxsBdVlUup2Ya2B9L20pEQHHQjD5syoczYhFAQEHwRr10uM3S3Wg66VdBbYezzGT2mtzVUMYHH1jnBceXF4l4Y3/ujCGVkNmzXF9dwbaUjyxwRllxjOhGZssTv3msM4zAk38jVlh4fEkjSJGod/EwAuam4eCSFS8mWJBu8pCgfP86gsZsrQvBxPWVUw17cjMoOE5RkGH+jPiB2N7kJHZjrfxFj+FSjctwF3dlLZ1VSpNwAliAB8BVqMnD4yRJiu1ZSFKxC9izMLWW53Vr66AE07xpjjxBgjwLzABSZM0lrkgEXyFRluCbsDa9gbUV+G1b8lsff0gZ1ekThVJ+/rKW/LeHKyoUuJWzPqbki9va1zYVyOWos8blpGMfgDuWCnTUA+w+Qq9fSTlLjhUlgHNiyhjlyZbL/AB5tLkWyte1ecSfDxrHnwkoLxlzkznKbqAl7WzG5J2sFJ8q9/B6kdPPP/oac9pM84dy9Nhs/YTqe0bMxliuxPmWDC/tbqagP7DlhikzYZ5sS7XWdJBoT1voy+331qsf0GUMY8Q0RXxCZSuXUgBswBW5BGp+q3kaMRwOVRmW0q/ajOb/Ws2GqqyWXP39Jor6W3AVsfnM9w3HpoiIAomeFQZ5XbIqk7LmINz6nerBw7iqSnKAyuBcow1t5gjRh6g2rniXBYp7lgVexGdDZrHcEjcehqH4zgPouBMGFSVyxsCupBJHeJ6fChz5NuABhjCh51WSTlQJa8BiZMO2aA280PhPw+qavnAOYUxAt4ZB4kO4/UVlnBJ8SQFnhCWUd4SBiSN7iwtfepMqbhlJV18LDp+o9KrVqH0z4zkSt+kr1KbgMGa1XtVvljmLt/wC7kssq7jow+0KsddBTctq7lnO21NW21u57RRRWszhRRRUkhRRRUkhUFzRx0YdLLrI+iL+ftUpxDGLFGzubBRc1mE+JaaRpn3bwg/VXy9/Oluv1XlLtXsxhoNJ5z5PQiaKblmOZmN2bzP6UpRXlc8TkzpwABgRDHYJJkKSKGU2uD6G9SnCeDmRbjLHEg1c2CqBvb2qR5e4B23fk0j6D7f8ApVi5h7JcOUdjGDbJktmBUhgVB0NiBuLU10ujLLutOF+UUavXYfZSMt1mQWBnTvJgI+1cKw+kN4EaylTcjvKbnw/Zt1ptisLACGxc8mMmUEd26RjMEDWQMQL5ddTuaYvjj2YhjHZxL9UW1vuWIAuT8qbBa3fWhPTSOJnV4az+u8/pJf8A2gZRaCKKEfwqL7k76dSTt1NNZeM4ht5W9hp+FNFSmCL2q9ozNkY2jRWKhgNM7FdWvvbaxFDNdYw3MxhZpoqwFQEyW+nTb9pJ/wBTUrFxjELtK/x1/Gq5Dhw4JTCsy3IDZiL2Nja77XrvDYVDI0bwFCqBySxOhJAGj7mx+VekOo3Zb7/WZ762O3av3+kti8yOQBNHHKAQdRYgg3BGhFxuNKSwnDsKcv0OV8HIvhUE5DcNoy3ytqb3Oug6aGs4FmWXsrlkyZrsTmTUALf6wOtr6jKdTUiy1ourtTHORKtoKbRwNplinhYhUx0dnsScTF4AFC3Z+6AgJJsNTYXNqi+LcHkgPe1Xow2+PlRg+KFVMcqiaE6NG+ot6X/Darvw2WGWELGFyAZclvD/AA26VsyUasccNBQ2o0Tc8r9/tM3r2pzmHgJh78esZ3H2f9Kg6TXUtU21o7ovS5dyzh1NwynK66q3kf09Kv8AyxxsYhO8LSLo6/n7GqHRh8U0EizJuviH2l8vcdK10mpal/pB9dpBcmR2Jq4r2m+BxayorobhhcUvXTqwYZE5Ygg4M9oooq08hXhr2mvE8WIonkbZQTVXYKpYz0Ak4EpvO3EO0lWBfCnef1P1V+4moOkoWLXdvE5zH49PgLClK5O+02OWM6/S0CmsKJ7Uty7wjt3u37td/U/Z/Wo3DQM7KijVjYf15Vo2GhTDw2vZUFyfPzNF+H6YWNvboQTxLVGtdidmccU4gmHjuR6Ko0v6e1Z1xPiTySAt3nbYdFUbn0A/G1Jc28ygN2kl+8csaX+P+pNMeX8G4UyysTJJYkdFGpCgdNz86J1Fpt/8/wB5lo9OKu/iPf0kqq0qqV0iV28AZSp2YEH2IsaHRBnmMLHOOJUYOMyYhW7J7ZywVAoVgmoDB33JGum16icNxQSRzu4IWABe9HEbWuoRegOhJqdxvAoTI0SM6KkWv95Ie8/h0zfVVTp/EKZf2VErrGVjjTWQlYpiL3ACd2Tfcg7jLRysm/ZnmJbFsK7iM/rEIMGwjZisaEK8ixmKMso7rd/XqQLADQX11pticWvZQWTvYi4ReyhB1IAYkDTcewNS0vC4tezZHkey/uJlJBABJYybDxUlxTl9RZQVL3yRlVZSpewGucnKupsKu9m07WbuZpVuGQvUa8Q4rJhWYIxlkkIW4jSxZdFFugJY2FzuauyxkAZiCwAzEbE9SPS9JQ8uQIysFZipBGd3bUbGxNr+tP2Sh7cFQojHTKysWMZMtecM4m0cjFO6y7g7MpvY+oNj7G9OHSoTj+FkKiSFiJI7m24YG11I67A0Mq4bjgwyzDLgjImscMx6YiO4HoynofI1TOYeE9g91/dt4fT+GonlHmUZu0S+llkT+t+tj11rS8Xh0xENr3VhcHy8jR7KNVWVbhhEoJ0dwZeUP3/SZrRXc8JRmRtCpsa4pAykHBnRKwYZEnOR+I9nI2Hbwt3o/TzX+vOr3WSSuVs6+JDmHw3HyvWpcOxYljR12YA088Mv3KUM53xTT7H3jox1RRRTaKp5VQ/aDiu5HCPrtc/yrqf0q31nHNM+fGP5RqFHudT+A+dL/ErNtWPnDvDqt94+nMj68r2khOpZlvqoBI8gb2/A1zgBPU6kkDuW3knA3LTHp3V/M/gPnXnPPFAoEV9B3nt9y/16U95M4vBNhS0LXWJmRyftLqT7G9wfI1mnOPFwzNn0DXZr9bDSP71+dPyvl0LUvvOeqbzdQ1rdD7EYQyifFFSl/wCa1kiWx09XYgn0sOlXBFqA5RR2jMsgs7hQbizHICCT/mJ/raYl4lGgJJ2JAA3NrXt6C+p2FDuuW2j2jOtsLuPvH6LS6JUZDxzD5c3aALmK5jcAkWuATuRepfCyK4ujBh5qQfwqwTHco1oPRjHiPBklswJSQCwkXf2I2ZfQ/C1NRwLEf82P/R/7lWJVpQJVyoPYzBycdStf2FiP+b/+H/uUvguAiNg7O0kg2LAWW++VRYAkdTc1P5K8KV6FAPAlc57MZslIulPmWmuKkVBd2VR5sQB99VImyvGjrTd1riXjeHsG7QZbhc4uVudgWGgPpXCcQjcXDdQLeV9r+h6HY1kyGEJap4zKriJVw+KACZTf6uzxNcn4owJHpp1rUOR+JhgYr6bp89V+B/OqDzYrLGJkF2jzWNrlcwtcf5gp+Fc8l8XCOuU3C5WFulxdovddRWyMVIsH5GCX1hg1Z/MS+87YGxWUde635H8R8qrFXbnTicMOFLTNZXZVU/xHY+3UnyBqimZQVW+rAketrX/EUL4lVtt3D3mnhd26rafaKVav2f4r+7khP+G2n8p1FVWpHlSfJjFHSRCvxXUfj91D6OzZcDN/Eat9B+nM0eiiiupnKzw1lEsueWZ/tSH7tPyrU8QbKx9DWS4TVb+ZJ+80l8WPwiOfBwNzGKNIACei729Nap3KZ+lYmRJe0tOp8HodAD0HS/zpvxjHNh8a7DVWsWX7SkWIq18k4bEfSIsPG0bwRZpkDgjSQNYkgHvb206mq6SlUPPvPddqGs+H+U8yTlkw/BsG6DtmbEWG27qLOb3sunT061R+IYozNGxAQSXdSTqrRFLa20J012+VW7mPkx4V7XFYgz5S5iiAISIWLW7xJYaKLaba3qkzsTOY1s5MQCi/gfulre6nfyo1+bOuhB9OCKs+xMsWK4n2UcccNzqqsRuMwvlUH61vewHteT4Zw8SRSWsqyLlUbkWJsWb61vIaDXckmqvwTh6Sy9tC2dXBQKQQLIVzMf4Sx6eQHXTR4VAsALAbAdKwfCcCHV5s5PUzOLhZ7dY5BlAUhjZn7NVJ7xAAuNb9BTnAOwKCFRGqZ1OJs5MyswswUDukAEgEka7irZzdgQYhLbwEZwLAsl9VudPncehqs8GxC5CuackMe7GCVFzcAEC2xqO5A3CZrXltsmuEc8BSizB2jJy9uVC69CV+yffQjrvV5hmVgrKQVbZgdKzpMM4v2UTlWN2WYrla/l1U/CuuEYtsHJ3FZY28ULnun1Rtg3p102qi3KxxLNSQOJpVqQdwMzMQFHU6AW3N6h35tw6yLHmPej7QN5agZCN82u3npVd41i2xTZGDGMbQqRY/+Y21/T8a0chBzMawXPE743zspzJBmC3y9uqhgCNyF8h59fS1VjiMjOzLiFVw5QLirOBEq33Ug3LaE2YD3qbkgewEsThFN1WErlW2xPVj8PhUZxrFLlUZ5z3wSkgsrAakEsLbDb1rJL9xwBN2pABOZF/2Y3bMkQvcZVIFswY+MBl2Fr6kb71dOI8OEcUd7ERrlboTci+Vjtr9U6G41BANOOT8BliEras3hLG5VNgt7ny2GnlUvMoIIIuDoQfwrV3xxJVXkE+5lQwnE+1SSOS41ZEaxu1hcqw+1ax9QTtYioPh2IMTyNbPktI5UjvGUtptuAp9N6W47w9Ipe1lbs44xlZQCdHLZWHmAQN/O3TVjC5E3ZtZSImzga5mGbJ/7b6jpV9g2nHvKM7ZAPYmhGbD8ZwSR5pUaDeyHRipVNfCfb16VR+bD9ExEMcTO3YL9e19SLrcbjS16tnL/JcsiGbB4jsMxUTREHLIAA1gy95B3mFrHfQim3O8GJOIlwz9lHFNkkYrc6RgXIYga7XFugq7bWrDNF4DraVXuPo5QQCNiAR8daUw8uSWF/KQffcfnVD4Zj2xGNitoiXyJ9lQLfParri9AD5Mp+8UjsqNTCP67hfW37TXRRXEBuo9hRXUqcqDOVPc4xn7tv5T+FYHjeDlnhlSQDKwLhiSAA3iy326EVv063Uj0rDeI8vRzp0SRSRmA31OhHUfhSzWuEtUkxjoUL1uoHMsfMUMGLw8kcD4RXPeLZl7oj0BB3N9ulrnU13+ymOzKb3zJofQADT03PxqgvgZocO2HlOHWFnDdowu1xbw9fhVt/Z7xT/+hVw5MyotiGshFwbBW2J0OhA96sbFd0KzxK2RHD94lr/ail4EA3JIHxyj86xGTmNYsRipI0BZhZr9AGIFv5lKn0tW38+y9rhA6h0yv3s6kFdDe49NDcaab18/8zyEYhpUGWUy5ZIiAQfCyHL1B2I819aI2g2sD8pVWK0KR85pnJygRJ2aBE7Nb3JJva4UbaDUknct71aYqg+Ag5XLizFzcW2sALVNxGgGOXMcIMViOTEGUqwuGFiPQ1R+IcCxGERymIjERNwWzFybet7mw6ae1XqM1n/PLGbHxQMrOigEIpAuLHMSTtrl19DWgAI5gz5B4kayY0DMZ8oJ0uQCy/aANj8LUqnDsTImaXEyhLdQFvfbYsdfK2tP1mAdVC3ViQwiGhYDRDI2r9bnQC1utOYp2kBlfKLMUhUG6g6gyEkDMd9bbDTehjY3sBLlQOzM8TBS/S1QFs+be59df9KumJwOKjXPFiJMlr6BSB562BAHtpTdOGn6arG4HY5/XxWv73qx4yRkKuoUh2ySITYZtswOtiTp5G4rXUWt6fymFCrk/nK3lxtsxnzAeIgg5B5kAX+6pXC8vYnEiMyTRmIHNdcwcG3sNbHY6a9aS7UMxUpoDlQSCx21RZBcqR0BuDpauv2fSmPEzwBWVNWytbS1strabHU9cw3tXtXq5I5E1dSuOeDLyIgqhVFgosB5AU3lp1IaaSmvGm1Ylb5sjBjbtEzJkbYkG9iSh8gQBY9Cu21Z9FzAks2DklQKVFlP2rsE72mygE1pnG1NkIFyHFha++h+6sj5dlzYhZZBeRZVVIVAGpzM5y9LAHT7TDaidPgoc+0E1ZK2AD3n0H+y7/dnve4exv0sqioH9qMZzu1yLKNfQqR8BU/yJMIsHne7ZpDbKpJYm2wGupufjVR/aBxS87LMTArrYCwdiABcG2ibjTXfepbnyFH1g9eDqGz8jHvLHDosJh41xH0UvfOGzDvh9PFbS23UGwqp4fhDrJNK8hy9oezVWbKwz76/VAsAKj0wEsuHGHhXDPGJC/bKAHJN9GO49ql+FcupAAW78pZRmttqNF8veh9Vem3A7mmjos3ZI4m54XwL7D8KK7hWwHtXlNq+EEVN3OzWUTxZJZk8pD99jWr1nPNkGTGMekiA/FT/AK/dSzxVMoGjTwl8WlfmJT+J8srPIXeV/bu6DyGlTvLGFjwrx5BYBwWJ3N9Lk+1dV4RShdQ4I56jttLWckDky/czhXhdMy5wM4UkXsOtt7b18284TrnfZZAmQFh+8XYj0dSN+tz5a7nxUI7YLFuygZlikJA1PeC97Icguz3N1uGAvtWd/tF4Gl2jlOUKxKSWvkvYEn+HwE+5PSuiZgHV/YznagTW1fuOZM8rYjPF2mvfytbyui6fO9WCM1RuRePLPmQKEKdzKDcAC+Wx6i2Yf5R51dY2pfYNrkGOaWD1giP4zVT594BLLknw2btV7rBTYldbMPO120639LGzRtThGrRGxMrUzMlw3M2UESx9m6RlI1FwFawvcG2U+DTpr51PYbEo4iihOyZI7g2LPZb+RyqCTb7VXPHcHw85BliVmH1rWbp9Ya9BRwzgGGgbPFEqt9rr0HX2r0pWTkTDdZ0eZ6nAQMQ8obunDrCq21FmJzX+X31UuM4+NYpUc5SVG19HHdOu2jBD/mrQc9ROO5fw0r9o8Sl/tC4PTqPaoyh8bp4oK9TNcZzF2jMmHjLmZQGFjcMLXKgbmxHl4RVx5J4E8CPLOWM8m+Y3yre9r+p1+6pvh3CYMOLQxqnqBr7X3t6U4dq99KjCzQBmOWnMhppIaVkam0hrBjC61kPzFPkQSfYJe3nlVjY1mPKM4zo2jSlSvdGsa6i5PWRidD0t66XPnrj64cKCufN3chNswNs2vSy6f5xSf7OeBR3CIwYFs0kmwKrfbyTxWP8ADfqKJq9NRyO4DqDuuGD8Pc2nliJUw8arbQagdL629NLVnXM2DjxTyZxoXJUjcdAR8KsvBD2UGMxRjEck8mljcsALRk+RAbbpaq6BWHiVmwIinqTwyoWF3YcHiV/hfLHYSB0mf1FhqPI61Y8LFnmgTzkH3XNc1J8o4fPjAekaX+LH9APnS1C1tgDRjcqUUNtmiCivaK6sTk55VS/aDhf7tJh/htr/ACnQ/rVuptxDCiSNkbZhasNVV5lRWbUWeXYGmYUUnHGULRt4ozlPw2PypSuUIwZ2KsGGRJfg7NLDPhgbM65o9WHeG6kqQbHT76R4zhBi8LHNIAXA7OcC4sw0uRuvqD5imMExRgymzKbirDgUCzPOOzGDxEZ7cOwXspFOhuTYhsz30H1fg70VgupNRPI6iHXVmi8WgcGYvw3hf9l4l5JCWgK91hvuLZgNuvofS9aZBKCAQbgi4PmD1pHmzlxTmhmF0a5RutvMHzHX/WoPlhXw4+iynNl1hf7adR6Mvl5EVWxi/wAXxCF6cBMbPgP9/lLWjU4R6i3Uta24vpmKg6HcgH3p3ANlAN7XHrrqPwtVq6yy5E8uuCvtIj9XrsPTJJKa/SmkzZCUCgHMVvmv5X0At73r1FLHAlbWVO5M565L0wnxOVmRe84vlU6FreXr6dfupDAzM1szHMxBAOlhqDtfrbW/UVr5TTD8Qkk2ekXeuGfS41Hn5eh9aa4mcgd0XY3sPYXP3ViysDthKOhXdniKu1N5XsCSbAak15G5yjNvbWq/zMXmH0WE2ZxeR+kae3UtsB6GsQMtiEltqbgJVOL8P/tTExvEbQhSGc+jHwg7m1vQVpWD4Z9HwLiE5JJ7QQXNj3tCQfb42U2vSHKfLkaL2ad2JBmkkPkL6k/P21qwYLEZpHxroFiiUR4UBlOcEHvCwul7i4ub2W4BSjqDu9Z+Bev9xPqvT6By7d/6nHMZSJIsLFokSi4Ft+mgAHmdB1qCruaUsxZjcsbk1xSPU3G2wtHmko8moLA1bP2f4S0TzHeRrj+UaCqfJEXKxL4pDl+HU/L8a1TBYYRxqi7KLUZ4ZVus3H2i/wAWuwgrHvHFFFFdBOfhXhr2ipJKLzzw7I64hfCe7J+TfD9aga1HGYZZEZGFwRY1l+KwTYeQwv01Q/aX9RXPeI6bY+8dGdD4Xqty+W3YnlPeGYtUukozRPbMOqkG4ceRBqF4pxSLDpnmbKt7DQm58haoLh/O8crE9k6whgvbEiwY7ZgPCD53ofT13A+ZWOoZqXpYeVYe5pxWCCGPC4vFI2bKuHcoVOvdVb3Ksb6XuL3tbqa/xrhTIezkuCDdWHmNmU+fp6+tOcJikKdlOC0V7qQe9EbEZkPTQkexPnUnHM0aiHGWmwxsIcQoYtcmwVwL943ABFiSbWOtm2E1a7l4YRQrWaJ9r8qZC8PmYLaTKCRYkbA6gMB5a7etdSqE0sQSpva571xqbDQafh509x/BGQZ4z2sR1DL5eoFRTnMLX0Itp5aaVitzVemwYhbUrf66jnPYiuNk7QHKDa5Eg0zKbXBPTKdz7GlTYISwZcigDXcaC5tuD0FIxta/rvfW/vffpXDgm92OUgArpbTa+la/iqyPlMvwVwI953GmZyxYsobuE7ncZr0+BLbGzXBJFr6X74vpcXJN/fzpnno7S23SsRqjuyeoQdCNmB384o2KKjwkqAb3Is43Nvb/APKRyd7tB30IORs1iBlYFbeY669K4m71tSLX0GgObe9q6SUqCBoP6Hw061r+LrHEHOhtPPX+ZziGaxyWLdL7X9aU4HwhnbJHqSczufM/WP5D0t0p3w/gJytLMxii3ZmuSR6L/XxqTGaVVXDlsLhUyu8pADS7nKMwN1Zcmv8AERuKzq0rPy3C/wB5fUa9UG1OW/tOMdwvD4qEQRTERwyB5mGzjKbHPYqTchhuO7ao3iuNV8qRKEhjGWNBoAB1tXuMxiCNMPhk7PDxiwUfW9T+PqdaqvGeOrHJDErKXeVUZb6qpub2+Q+NU1V5t/g09TzSafyv413Zk3RRXWDwTYiUQrsdXb7K+XuaUqpY4Eb2OEUsZO8i8Ozs2Jbbwx+3Vvj+lXiksJhljQIosALClq6nS0eVWF95yOpuN1hYwoooomYQoooqSTyofmXggxMdtnXVG8jUzXlZ21rYu1pdHZGDL3MikiuWjlQZlPeVhcehAPSqtz3g4lQzF5IywyP2a37QdFa9gPRj59a2bmbl0YgBkOWVfC3n6HzFUKeO+aKZAGtZkbUEenmKQFH0loz1OhquTV1EfzSP5Y7QYdFkiaPKAqhnDMQNixAFj8KsOB4g0V1sGRvFG2qt8OnvVM4lw3FxRkYWcCNQSqupLi31A2tx5Xpty7zAyYd58Y9oi1oiwGdrXv4QAfgPOvfLck3VEd9CXLpgU2rxjs/Sahg7s2bBz9k7Fi0MxupZyDnDbmxucu50F1tXPFMVEP8AfMPNE5Yr2sUbFGObKp7t7FtDY38QFyarWBxaTRrImqMLgkflUzg+OTRi2bMv2X1HtrrRKa9T6L1gb+HMp36do4TgayXOGxEMwBI0YXutrjQkG1xf3FIPwPED/DJ/lIP507wPGMOr9p9HEb5SueIgXB120G+vXYU34ZgMDExaKaeIsXJtYXLkG5suuUgkXuBmb7Rq/laSzlWx+s8/Ea6vhlz+n+oh/ZM//Bf5D9aVi4BiG/wyPcgfnTk4WGzf+JYvUi1m1AC5coOXY733vreuJ8NgiVMs+ImyhxZiSG7Te4tYkDQHpc1PwunHJf8AqJPx2rPSf0M8bgqRhWxGIiiVnEYsb3c6BAds3zpflzGRSSR/RcLJJGQGOImDIACGIKKy6nQfZ8Qtek04phoo4o4cMCsQIj7U3yXtte/kPKmuO45NLoXsPJdB+teefpKfh5M88jW6j4zgftHD4NIZO0xk7YqVZC8cY0WM6qNv4TbUdW3plxHibzEZrBR4UXwr5VGvOisqFgGa+Veptvp6VVeMcX7SXEwNKYFiQZcvilZhoL72BsLAXNDtddqjt6H+ITXpqdKNx9TSS43xhgzQw/vAuZ2tfIpIAyr9Zj02A3NNOGcPgx2GjkaLK175tM5yHcuAL3tqaS4Vy2ZUglxDSLIIski31kFz4zvtuKtMSG6xQrdtlUbAevkKzd0rXZV8We/vubIGcmy34flOjmZgkYzO3hH5n0FaHy3wVcNHbd21dvM0hyzy8MOCzHNK3ib8h6VPUfodHs9b9xTr9b5p2L8M9oooppFsKKKKkkKKKKkkKKKKkk8NRPHeBR4le8LMPCw3FS9eVnZWti7WEsjshypmWcRwMuGNphdekgGh9x0NReL4TDM6SOoZkvlN9Nettj51sk0QYEMAQehqpcU5LFy2Hbsz1U6qfh0pNboLKjuqMdUeJI423CZTwflLsLvPI0xjUrEFBBVbHYA3zH0++u+WkxrqXMmSMt3IpVLNk9WuCD73vVuxmFmhNpoiB9pdVP5ikYplbwkH+uooZ9TYQQ4yfy/xDqqKuDWeB8jIzmbji4SHtCMxJsq3tc/oN6iMLzc3axRvHE3aX70Ut8gG5YEaD49DU1j+BpNPFNIWJivlQ2y3O5Ite+3yFI8Y5dScBQREt+/kRQXH2S24Fe0tpgoVxkns/KS1dQWLIePYfOKYbmPDyFxG5coMxCqx0vbSw118qTw3MsUjMsaytlNnOQgJv4r2tsflXHBuW1w87yo7FWQIqG5ygEHxFtfa1d8J4AsMUsedmMxZnewBuwsbV4RphnGT1/2eqdScZwO/+SNxfPUAw5ljsz3ssZNmOtsxA2HWmuM4yXxGIhlleMRgCOOK+aRipJ2BbQ22IqwQcvQLDHCVzJGQwzeYvqbWudakJHRTc2BPXqfzNWF1CH0LKGm9x62lO4bwLFMMJIZMkkaOGMl2IzG4Fr6m3masuD4THGe0bvy9ZXtm+egAqUweFmmP9zExH2m0X9TVm4XyWoIbEN2hGoXZR8OtWBv1HCjAmbPp9MOTk/vK3w3h8uJNohZesjDT4DrV+4HwOPDLZBdj4mO5qSiiCgBQAB0FKUz02hWrk8mKNVrnv46Hynlq9ooo+BQoooqSQoooqSQoooqSQoooqSQoooqSQoooqSTl1B0OtQ+P5Yw0urRgHzGhoorKylH+IZl0sZD6TiRE/Iy/4c0i+h1/Gmb8mYgbTIfdaKKFbw+k+0KXxC9f5on/ALH4r/iRf9J/WlE5MxB3mQey0UVUeGU/WXPieox3HkHIy/4k0jeg0/CpjAcs4aLVYxfzOpryit00VKdCDvq7n+JpMKoG1dUUUSABwIPCiiivZIUUUVJIUUUVJIUUUVJJ/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pPr>
            <a:endParaRPr lang="es-EC" altLang="es-CO" smtClean="0">
              <a:solidFill>
                <a:prstClr val="black"/>
              </a:solidFill>
            </a:endParaRPr>
          </a:p>
        </p:txBody>
      </p:sp>
      <p:sp>
        <p:nvSpPr>
          <p:cNvPr id="9225" name="AutoShape 10" descr="data:image/jpeg;base64,/9j/4AAQSkZJRgABAQAAAQABAAD/2wCEAAkGBxQTEhQUEhQVFhUXGB4ZGBcXGBYfHRgdGxwXHSAYHhocHCggHBwmHR8dITEhJikrLi4uHB80ODMsNygtLiwBCgoKDg0OGxAQGzQmICYtNCw0LzIsLCw0MiwsLywsMiwsLyw0LCwsLywsLCwsLCwsLCwsLCwsLCwsLCwsLCwsLP/AABEIAMgAyAMBIgACEQEDEQH/xAAcAAABBQEBAQAAAAAAAAAAAAAAAwQFBgcCAQj/xABGEAACAQIEAwYCBwUFBgcBAAABAgMAEQQSITEFBkETIjJRYXGBkRRCUqGxwdEHM2Jy8BUjQ4LhFjRTVJLjJXOToqPC8ST/xAAaAQACAwEBAAAAAAAAAAAAAAAEBQACAwYB/8QAMREAAgIBBAAEBAQHAQEAAAAAAQIAAxEEEiExBRMiQTJRYfAUcYGRI0KhscHR4XIV/9oADAMBAAIRAxEAPwDcaKKKkkKKKKkkKKK8vUkhRSWJxKxgs5CgdTVP4lzoW7uGS4/4jaD4DrQ12qrq+IzenT2XHCCXKSUKLsQB61BY3m/DRmwbO3kgv+FUfEs8pvNIzny2X/pFItKiZVJVSTZVuBf2HWldnidjcViNq/CVHNjS0z87uf3eHPuzAUzfm3FHZYh8WP8A9apmJ5rw6qzDO6r4mRGKj/N4fvrnG81wxywxnN/egNm2CBti1/Osi2rb5zYUaJPlLj/tRjPOL5GlE5txY3WI/Fv0qhYfnONziCEPZQqCZL+Ik2AC2662N66fmvIkUkuHkRJSApBVvFt3dDt6V5t1Y+f7z3Zoj7CaPBzu4/eYc+6sDUtgub8NIbFsjeTix++s7h4nG8rwq13QXYAGw9Cdr+lOGytdTY+YNj8xUXW6is+qeN4dp3GVOJrEUqsLqQR6V3WT4Z3iN4ZGT03X5GrJw3nMr3cSth/xF1Hx6ij6fE0bh+Iuv8Msr5XkS60UjhsSrqGQgg9RSt6ZqwYZEXEY7ntFFFezyFFFFSSFFFFSSFFFFSSFFFeVJJ7UJx/mFMOLeKQ+FBv8fIU15n5j7H+7i70rfJR5mqQqm5ZjmdvEx6/oPSlOt1+z0J38400Xh5t9b9RTiOLeYl8QwIGuW9kUevn7moPEc0wLC012ZFbICB4z/DfcevpUf+0h2XDxsBdVlUup2Ya2B9L20pEQHHQjD5syoczYhFAQEHwRr10uM3S3Wg66VdBbYezzGT2mtzVUMYHH1jnBceXF4l4Y3/ujCGVkNmzXF9dwbaUjyxwRllxjOhGZssTv3msM4zAk38jVlh4fEkjSJGod/EwAuam4eCSFS8mWJBu8pCgfP86gsZsrQvBxPWVUw17cjMoOE5RkGH+jPiB2N7kJHZjrfxFj+FSjctwF3dlLZ1VSpNwAliAB8BVqMnD4yRJiu1ZSFKxC9izMLWW53Vr66AE07xpjjxBgjwLzABSZM0lrkgEXyFRluCbsDa9gbUV+G1b8lsff0gZ1ekThVJ+/rKW/LeHKyoUuJWzPqbki9va1zYVyOWos8blpGMfgDuWCnTUA+w+Qq9fSTlLjhUlgHNiyhjlyZbL/AB5tLkWyte1ecSfDxrHnwkoLxlzkznKbqAl7WzG5J2sFJ8q9/B6kdPPP/oac9pM84dy9Nhs/YTqe0bMxliuxPmWDC/tbqagP7DlhikzYZ5sS7XWdJBoT1voy+331qsf0GUMY8Q0RXxCZSuXUgBswBW5BGp+q3kaMRwOVRmW0q/ajOb/Ws2GqqyWXP39Jor6W3AVsfnM9w3HpoiIAomeFQZ5XbIqk7LmINz6nerBw7iqSnKAyuBcow1t5gjRh6g2rniXBYp7lgVexGdDZrHcEjcehqH4zgPouBMGFSVyxsCupBJHeJ6fChz5NuABhjCh51WSTlQJa8BiZMO2aA280PhPw+qavnAOYUxAt4ZB4kO4/UVlnBJ8SQFnhCWUd4SBiSN7iwtfepMqbhlJV18LDp+o9KrVqH0z4zkSt+kr1KbgMGa1XtVvljmLt/wC7kssq7jow+0KsddBTctq7lnO21NW21u57RRRWszhRRRUkhRRRUkhUFzRx0YdLLrI+iL+ftUpxDGLFGzubBRc1mE+JaaRpn3bwg/VXy9/Oluv1XlLtXsxhoNJ5z5PQiaKblmOZmN2bzP6UpRXlc8TkzpwABgRDHYJJkKSKGU2uD6G9SnCeDmRbjLHEg1c2CqBvb2qR5e4B23fk0j6D7f8ApVi5h7JcOUdjGDbJktmBUhgVB0NiBuLU10ujLLutOF+UUavXYfZSMt1mQWBnTvJgI+1cKw+kN4EaylTcjvKbnw/Zt1ptisLACGxc8mMmUEd26RjMEDWQMQL5ddTuaYvjj2YhjHZxL9UW1vuWIAuT8qbBa3fWhPTSOJnV4az+u8/pJf8A2gZRaCKKEfwqL7k76dSTt1NNZeM4ht5W9hp+FNFSmCL2q9ozNkY2jRWKhgNM7FdWvvbaxFDNdYw3MxhZpoqwFQEyW+nTb9pJ/wBTUrFxjELtK/x1/Gq5Dhw4JTCsy3IDZiL2Nja77XrvDYVDI0bwFCqBySxOhJAGj7mx+VekOo3Zb7/WZ762O3av3+kti8yOQBNHHKAQdRYgg3BGhFxuNKSwnDsKcv0OV8HIvhUE5DcNoy3ytqb3Oug6aGs4FmWXsrlkyZrsTmTUALf6wOtr6jKdTUiy1ourtTHORKtoKbRwNplinhYhUx0dnsScTF4AFC3Z+6AgJJsNTYXNqi+LcHkgPe1Xow2+PlRg+KFVMcqiaE6NG+ot6X/Darvw2WGWELGFyAZclvD/AA26VsyUasccNBQ2o0Tc8r9/tM3r2pzmHgJh78esZ3H2f9Kg6TXUtU21o7ovS5dyzh1NwynK66q3kf09Kv8AyxxsYhO8LSLo6/n7GqHRh8U0EizJuviH2l8vcdK10mpal/pB9dpBcmR2Jq4r2m+BxayorobhhcUvXTqwYZE5Ygg4M9oooq08hXhr2mvE8WIonkbZQTVXYKpYz0Ak4EpvO3EO0lWBfCnef1P1V+4moOkoWLXdvE5zH49PgLClK5O+02OWM6/S0CmsKJ7Uty7wjt3u37td/U/Z/Wo3DQM7KijVjYf15Vo2GhTDw2vZUFyfPzNF+H6YWNvboQTxLVGtdidmccU4gmHjuR6Ko0v6e1Z1xPiTySAt3nbYdFUbn0A/G1Jc28ygN2kl+8csaX+P+pNMeX8G4UyysTJJYkdFGpCgdNz86J1Fpt/8/wB5lo9OKu/iPf0kqq0qqV0iV28AZSp2YEH2IsaHRBnmMLHOOJUYOMyYhW7J7ZywVAoVgmoDB33JGum16icNxQSRzu4IWABe9HEbWuoRegOhJqdxvAoTI0SM6KkWv95Ie8/h0zfVVTp/EKZf2VErrGVjjTWQlYpiL3ACd2Tfcg7jLRysm/ZnmJbFsK7iM/rEIMGwjZisaEK8ixmKMso7rd/XqQLADQX11pticWvZQWTvYi4ReyhB1IAYkDTcewNS0vC4tezZHkey/uJlJBABJYybDxUlxTl9RZQVL3yRlVZSpewGucnKupsKu9m07WbuZpVuGQvUa8Q4rJhWYIxlkkIW4jSxZdFFugJY2FzuauyxkAZiCwAzEbE9SPS9JQ8uQIysFZipBGd3bUbGxNr+tP2Sh7cFQojHTKysWMZMtecM4m0cjFO6y7g7MpvY+oNj7G9OHSoTj+FkKiSFiJI7m24YG11I67A0Mq4bjgwyzDLgjImscMx6YiO4HoynofI1TOYeE9g91/dt4fT+GonlHmUZu0S+llkT+t+tj11rS8Xh0xENr3VhcHy8jR7KNVWVbhhEoJ0dwZeUP3/SZrRXc8JRmRtCpsa4pAykHBnRKwYZEnOR+I9nI2Hbwt3o/TzX+vOr3WSSuVs6+JDmHw3HyvWpcOxYljR12YA088Mv3KUM53xTT7H3jox1RRRTaKp5VQ/aDiu5HCPrtc/yrqf0q31nHNM+fGP5RqFHudT+A+dL/ErNtWPnDvDqt94+nMj68r2khOpZlvqoBI8gb2/A1zgBPU6kkDuW3knA3LTHp3V/M/gPnXnPPFAoEV9B3nt9y/16U95M4vBNhS0LXWJmRyftLqT7G9wfI1mnOPFwzNn0DXZr9bDSP71+dPyvl0LUvvOeqbzdQ1rdD7EYQyifFFSl/wCa1kiWx09XYgn0sOlXBFqA5RR2jMsgs7hQbizHICCT/mJ/raYl4lGgJJ2JAA3NrXt6C+p2FDuuW2j2jOtsLuPvH6LS6JUZDxzD5c3aALmK5jcAkWuATuRepfCyK4ujBh5qQfwqwTHco1oPRjHiPBklswJSQCwkXf2I2ZfQ/C1NRwLEf82P/R/7lWJVpQJVyoPYzBycdStf2FiP+b/+H/uUvguAiNg7O0kg2LAWW++VRYAkdTc1P5K8KV6FAPAlc57MZslIulPmWmuKkVBd2VR5sQB99VImyvGjrTd1riXjeHsG7QZbhc4uVudgWGgPpXCcQjcXDdQLeV9r+h6HY1kyGEJap4zKriJVw+KACZTf6uzxNcn4owJHpp1rUOR+JhgYr6bp89V+B/OqDzYrLGJkF2jzWNrlcwtcf5gp+Fc8l8XCOuU3C5WFulxdovddRWyMVIsH5GCX1hg1Z/MS+87YGxWUde635H8R8qrFXbnTicMOFLTNZXZVU/xHY+3UnyBqimZQVW+rAketrX/EUL4lVtt3D3mnhd26rafaKVav2f4r+7khP+G2n8p1FVWpHlSfJjFHSRCvxXUfj91D6OzZcDN/Eat9B+nM0eiiiupnKzw1lEsueWZ/tSH7tPyrU8QbKx9DWS4TVb+ZJ+80l8WPwiOfBwNzGKNIACei729Nap3KZ+lYmRJe0tOp8HodAD0HS/zpvxjHNh8a7DVWsWX7SkWIq18k4bEfSIsPG0bwRZpkDgjSQNYkgHvb206mq6SlUPPvPddqGs+H+U8yTlkw/BsG6DtmbEWG27qLOb3sunT061R+IYozNGxAQSXdSTqrRFLa20J012+VW7mPkx4V7XFYgz5S5iiAISIWLW7xJYaKLaba3qkzsTOY1s5MQCi/gfulre6nfyo1+bOuhB9OCKs+xMsWK4n2UcccNzqqsRuMwvlUH61vewHteT4Zw8SRSWsqyLlUbkWJsWb61vIaDXckmqvwTh6Sy9tC2dXBQKQQLIVzMf4Sx6eQHXTR4VAsALAbAdKwfCcCHV5s5PUzOLhZ7dY5BlAUhjZn7NVJ7xAAuNb9BTnAOwKCFRGqZ1OJs5MyswswUDukAEgEka7irZzdgQYhLbwEZwLAsl9VudPncehqs8GxC5CuackMe7GCVFzcAEC2xqO5A3CZrXltsmuEc8BSizB2jJy9uVC69CV+yffQjrvV5hmVgrKQVbZgdKzpMM4v2UTlWN2WYrla/l1U/CuuEYtsHJ3FZY28ULnun1Rtg3p102qi3KxxLNSQOJpVqQdwMzMQFHU6AW3N6h35tw6yLHmPej7QN5agZCN82u3npVd41i2xTZGDGMbQqRY/+Y21/T8a0chBzMawXPE743zspzJBmC3y9uqhgCNyF8h59fS1VjiMjOzLiFVw5QLirOBEq33Ug3LaE2YD3qbkgewEsThFN1WErlW2xPVj8PhUZxrFLlUZ5z3wSkgsrAakEsLbDb1rJL9xwBN2pABOZF/2Y3bMkQvcZVIFswY+MBl2Fr6kb71dOI8OEcUd7ERrlboTci+Vjtr9U6G41BANOOT8BliEras3hLG5VNgt7ny2GnlUvMoIIIuDoQfwrV3xxJVXkE+5lQwnE+1SSOS41ZEaxu1hcqw+1ax9QTtYioPh2IMTyNbPktI5UjvGUtptuAp9N6W47w9Ipe1lbs44xlZQCdHLZWHmAQN/O3TVjC5E3ZtZSImzga5mGbJ/7b6jpV9g2nHvKM7ZAPYmhGbD8ZwSR5pUaDeyHRipVNfCfb16VR+bD9ExEMcTO3YL9e19SLrcbjS16tnL/JcsiGbB4jsMxUTREHLIAA1gy95B3mFrHfQim3O8GJOIlwz9lHFNkkYrc6RgXIYga7XFugq7bWrDNF4DraVXuPo5QQCNiAR8daUw8uSWF/KQffcfnVD4Zj2xGNitoiXyJ9lQLfParri9AD5Mp+8UjsqNTCP67hfW37TXRRXEBuo9hRXUqcqDOVPc4xn7tv5T+FYHjeDlnhlSQDKwLhiSAA3iy326EVv063Uj0rDeI8vRzp0SRSRmA31OhHUfhSzWuEtUkxjoUL1uoHMsfMUMGLw8kcD4RXPeLZl7oj0BB3N9ulrnU13+ymOzKb3zJofQADT03PxqgvgZocO2HlOHWFnDdowu1xbw9fhVt/Z7xT/+hVw5MyotiGshFwbBW2J0OhA96sbFd0KzxK2RHD94lr/ail4EA3JIHxyj86xGTmNYsRipI0BZhZr9AGIFv5lKn0tW38+y9rhA6h0yv3s6kFdDe49NDcaab18/8zyEYhpUGWUy5ZIiAQfCyHL1B2I819aI2g2sD8pVWK0KR85pnJygRJ2aBE7Nb3JJva4UbaDUknct71aYqg+Ag5XLizFzcW2sALVNxGgGOXMcIMViOTEGUqwuGFiPQ1R+IcCxGERymIjERNwWzFybet7mw6ae1XqM1n/PLGbHxQMrOigEIpAuLHMSTtrl19DWgAI5gz5B4kayY0DMZ8oJ0uQCy/aANj8LUqnDsTImaXEyhLdQFvfbYsdfK2tP1mAdVC3ViQwiGhYDRDI2r9bnQC1utOYp2kBlfKLMUhUG6g6gyEkDMd9bbDTehjY3sBLlQOzM8TBS/S1QFs+be59df9KumJwOKjXPFiJMlr6BSB562BAHtpTdOGn6arG4HY5/XxWv73qx4yRkKuoUh2ySITYZtswOtiTp5G4rXUWt6fymFCrk/nK3lxtsxnzAeIgg5B5kAX+6pXC8vYnEiMyTRmIHNdcwcG3sNbHY6a9aS7UMxUpoDlQSCx21RZBcqR0BuDpauv2fSmPEzwBWVNWytbS1strabHU9cw3tXtXq5I5E1dSuOeDLyIgqhVFgosB5AU3lp1IaaSmvGm1Ylb5sjBjbtEzJkbYkG9iSh8gQBY9Cu21Z9FzAks2DklQKVFlP2rsE72mygE1pnG1NkIFyHFha++h+6sj5dlzYhZZBeRZVVIVAGpzM5y9LAHT7TDaidPgoc+0E1ZK2AD3n0H+y7/dnve4exv0sqioH9qMZzu1yLKNfQqR8BU/yJMIsHne7ZpDbKpJYm2wGupufjVR/aBxS87LMTArrYCwdiABcG2ibjTXfepbnyFH1g9eDqGz8jHvLHDosJh41xH0UvfOGzDvh9PFbS23UGwqp4fhDrJNK8hy9oezVWbKwz76/VAsAKj0wEsuHGHhXDPGJC/bKAHJN9GO49ql+FcupAAW78pZRmttqNF8veh9Vem3A7mmjos3ZI4m54XwL7D8KK7hWwHtXlNq+EEVN3OzWUTxZJZk8pD99jWr1nPNkGTGMekiA/FT/AK/dSzxVMoGjTwl8WlfmJT+J8srPIXeV/bu6DyGlTvLGFjwrx5BYBwWJ3N9Lk+1dV4RShdQ4I56jttLWckDky/czhXhdMy5wM4UkXsOtt7b18284TrnfZZAmQFh+8XYj0dSN+tz5a7nxUI7YLFuygZlikJA1PeC97Icguz3N1uGAvtWd/tF4Gl2jlOUKxKSWvkvYEn+HwE+5PSuiZgHV/YznagTW1fuOZM8rYjPF2mvfytbyui6fO9WCM1RuRePLPmQKEKdzKDcAC+Wx6i2Yf5R51dY2pfYNrkGOaWD1giP4zVT594BLLknw2btV7rBTYldbMPO120639LGzRtThGrRGxMrUzMlw3M2UESx9m6RlI1FwFawvcG2U+DTpr51PYbEo4iihOyZI7g2LPZb+RyqCTb7VXPHcHw85BliVmH1rWbp9Ya9BRwzgGGgbPFEqt9rr0HX2r0pWTkTDdZ0eZ6nAQMQ8obunDrCq21FmJzX+X31UuM4+NYpUc5SVG19HHdOu2jBD/mrQc9ROO5fw0r9o8Sl/tC4PTqPaoyh8bp4oK9TNcZzF2jMmHjLmZQGFjcMLXKgbmxHl4RVx5J4E8CPLOWM8m+Y3yre9r+p1+6pvh3CYMOLQxqnqBr7X3t6U4dq99KjCzQBmOWnMhppIaVkam0hrBjC61kPzFPkQSfYJe3nlVjY1mPKM4zo2jSlSvdGsa6i5PWRidD0t66XPnrj64cKCufN3chNswNs2vSy6f5xSf7OeBR3CIwYFs0kmwKrfbyTxWP8ADfqKJq9NRyO4DqDuuGD8Pc2nliJUw8arbQagdL629NLVnXM2DjxTyZxoXJUjcdAR8KsvBD2UGMxRjEck8mljcsALRk+RAbbpaq6BWHiVmwIinqTwyoWF3YcHiV/hfLHYSB0mf1FhqPI61Y8LFnmgTzkH3XNc1J8o4fPjAekaX+LH9APnS1C1tgDRjcqUUNtmiCivaK6sTk55VS/aDhf7tJh/htr/ACnQ/rVuptxDCiSNkbZhasNVV5lRWbUWeXYGmYUUnHGULRt4ozlPw2PypSuUIwZ2KsGGRJfg7NLDPhgbM65o9WHeG6kqQbHT76R4zhBi8LHNIAXA7OcC4sw0uRuvqD5imMExRgymzKbirDgUCzPOOzGDxEZ7cOwXspFOhuTYhsz30H1fg70VgupNRPI6iHXVmi8WgcGYvw3hf9l4l5JCWgK91hvuLZgNuvofS9aZBKCAQbgi4PmD1pHmzlxTmhmF0a5RutvMHzHX/WoPlhXw4+iynNl1hf7adR6Mvl5EVWxi/wAXxCF6cBMbPgP9/lLWjU4R6i3Uta24vpmKg6HcgH3p3ANlAN7XHrrqPwtVq6yy5E8uuCvtIj9XrsPTJJKa/SmkzZCUCgHMVvmv5X0At73r1FLHAlbWVO5M565L0wnxOVmRe84vlU6FreXr6dfupDAzM1szHMxBAOlhqDtfrbW/UVr5TTD8Qkk2ekXeuGfS41Hn5eh9aa4mcgd0XY3sPYXP3ViysDthKOhXdniKu1N5XsCSbAak15G5yjNvbWq/zMXmH0WE2ZxeR+kae3UtsB6GsQMtiEltqbgJVOL8P/tTExvEbQhSGc+jHwg7m1vQVpWD4Z9HwLiE5JJ7QQXNj3tCQfb42U2vSHKfLkaL2ad2JBmkkPkL6k/P21qwYLEZpHxroFiiUR4UBlOcEHvCwul7i4ub2W4BSjqDu9Z+Bev9xPqvT6By7d/6nHMZSJIsLFokSi4Ft+mgAHmdB1qCruaUsxZjcsbk1xSPU3G2wtHmko8moLA1bP2f4S0TzHeRrj+UaCqfJEXKxL4pDl+HU/L8a1TBYYRxqi7KLUZ4ZVus3H2i/wAWuwgrHvHFFFFdBOfhXhr2ipJKLzzw7I64hfCe7J+TfD9aga1HGYZZEZGFwRY1l+KwTYeQwv01Q/aX9RXPeI6bY+8dGdD4Xqty+W3YnlPeGYtUukozRPbMOqkG4ceRBqF4pxSLDpnmbKt7DQm58haoLh/O8crE9k6whgvbEiwY7ZgPCD53ofT13A+ZWOoZqXpYeVYe5pxWCCGPC4vFI2bKuHcoVOvdVb3Ksb6XuL3tbqa/xrhTIezkuCDdWHmNmU+fp6+tOcJikKdlOC0V7qQe9EbEZkPTQkexPnUnHM0aiHGWmwxsIcQoYtcmwVwL943ABFiSbWOtm2E1a7l4YRQrWaJ9r8qZC8PmYLaTKCRYkbA6gMB5a7etdSqE0sQSpva571xqbDQafh509x/BGQZ4z2sR1DL5eoFRTnMLX0Itp5aaVitzVemwYhbUrf66jnPYiuNk7QHKDa5Eg0zKbXBPTKdz7GlTYISwZcigDXcaC5tuD0FIxta/rvfW/vffpXDgm92OUgArpbTa+la/iqyPlMvwVwI953GmZyxYsobuE7ncZr0+BLbGzXBJFr6X74vpcXJN/fzpnno7S23SsRqjuyeoQdCNmB384o2KKjwkqAb3Is43Nvb/APKRyd7tB30IORs1iBlYFbeY669K4m71tSLX0GgObe9q6SUqCBoP6Hw061r+LrHEHOhtPPX+ZziGaxyWLdL7X9aU4HwhnbJHqSczufM/WP5D0t0p3w/gJytLMxii3ZmuSR6L/XxqTGaVVXDlsLhUyu8pADS7nKMwN1Zcmv8AERuKzq0rPy3C/wB5fUa9UG1OW/tOMdwvD4qEQRTERwyB5mGzjKbHPYqTchhuO7ao3iuNV8qRKEhjGWNBoAB1tXuMxiCNMPhk7PDxiwUfW9T+PqdaqvGeOrHJDErKXeVUZb6qpub2+Q+NU1V5t/g09TzSafyv413Zk3RRXWDwTYiUQrsdXb7K+XuaUqpY4Eb2OEUsZO8i8Ozs2Jbbwx+3Vvj+lXiksJhljQIosALClq6nS0eVWF95yOpuN1hYwoooomYQoooqSTyofmXggxMdtnXVG8jUzXlZ21rYu1pdHZGDL3MikiuWjlQZlPeVhcehAPSqtz3g4lQzF5IywyP2a37QdFa9gPRj59a2bmbl0YgBkOWVfC3n6HzFUKeO+aKZAGtZkbUEenmKQFH0loz1OhquTV1EfzSP5Y7QYdFkiaPKAqhnDMQNixAFj8KsOB4g0V1sGRvFG2qt8OnvVM4lw3FxRkYWcCNQSqupLi31A2tx5Xpty7zAyYd58Y9oi1oiwGdrXv4QAfgPOvfLck3VEd9CXLpgU2rxjs/Sahg7s2bBz9k7Fi0MxupZyDnDbmxucu50F1tXPFMVEP8AfMPNE5Yr2sUbFGObKp7t7FtDY38QFyarWBxaTRrImqMLgkflUzg+OTRi2bMv2X1HtrrRKa9T6L1gb+HMp36do4TgayXOGxEMwBI0YXutrjQkG1xf3FIPwPED/DJ/lIP507wPGMOr9p9HEb5SueIgXB120G+vXYU34ZgMDExaKaeIsXJtYXLkG5suuUgkXuBmb7Rq/laSzlWx+s8/Ea6vhlz+n+oh/ZM//Bf5D9aVi4BiG/wyPcgfnTk4WGzf+JYvUi1m1AC5coOXY733vreuJ8NgiVMs+ImyhxZiSG7Te4tYkDQHpc1PwunHJf8AqJPx2rPSf0M8bgqRhWxGIiiVnEYsb3c6BAds3zpflzGRSSR/RcLJJGQGOImDIACGIKKy6nQfZ8Qtek04phoo4o4cMCsQIj7U3yXtte/kPKmuO45NLoXsPJdB+teefpKfh5M88jW6j4zgftHD4NIZO0xk7YqVZC8cY0WM6qNv4TbUdW3plxHibzEZrBR4UXwr5VGvOisqFgGa+Veptvp6VVeMcX7SXEwNKYFiQZcvilZhoL72BsLAXNDtddqjt6H+ITXpqdKNx9TSS43xhgzQw/vAuZ2tfIpIAyr9Zj02A3NNOGcPgx2GjkaLK175tM5yHcuAL3tqaS4Vy2ZUglxDSLIIski31kFz4zvtuKtMSG6xQrdtlUbAevkKzd0rXZV8We/vubIGcmy34flOjmZgkYzO3hH5n0FaHy3wVcNHbd21dvM0hyzy8MOCzHNK3ib8h6VPUfodHs9b9xTr9b5p2L8M9oooppFsKKKKkkKKKKkkKKKKkk8NRPHeBR4le8LMPCw3FS9eVnZWti7WEsjshypmWcRwMuGNphdekgGh9x0NReL4TDM6SOoZkvlN9Nettj51sk0QYEMAQehqpcU5LFy2Hbsz1U6qfh0pNboLKjuqMdUeJI423CZTwflLsLvPI0xjUrEFBBVbHYA3zH0++u+WkxrqXMmSMt3IpVLNk9WuCD73vVuxmFmhNpoiB9pdVP5ikYplbwkH+uooZ9TYQQ4yfy/xDqqKuDWeB8jIzmbji4SHtCMxJsq3tc/oN6iMLzc3axRvHE3aX70Ut8gG5YEaD49DU1j+BpNPFNIWJivlQ2y3O5Ite+3yFI8Y5dScBQREt+/kRQXH2S24Fe0tpgoVxkns/KS1dQWLIePYfOKYbmPDyFxG5coMxCqx0vbSw118qTw3MsUjMsaytlNnOQgJv4r2tsflXHBuW1w87yo7FWQIqG5ygEHxFtfa1d8J4AsMUsedmMxZnewBuwsbV4RphnGT1/2eqdScZwO/+SNxfPUAw5ljsz3ssZNmOtsxA2HWmuM4yXxGIhlleMRgCOOK+aRipJ2BbQ22IqwQcvQLDHCVzJGQwzeYvqbWudakJHRTc2BPXqfzNWF1CH0LKGm9x62lO4bwLFMMJIZMkkaOGMl2IzG4Fr6m3masuD4THGe0bvy9ZXtm+egAqUweFmmP9zExH2m0X9TVm4XyWoIbEN2hGoXZR8OtWBv1HCjAmbPp9MOTk/vK3w3h8uJNohZesjDT4DrV+4HwOPDLZBdj4mO5qSiiCgBQAB0FKUz02hWrk8mKNVrnv46Hynlq9ooo+BQoooqSQoooqSQoooqSQoooqSQoooqSQoooqSTl1B0OtQ+P5Yw0urRgHzGhoorKylH+IZl0sZD6TiRE/Iy/4c0i+h1/Gmb8mYgbTIfdaKKFbw+k+0KXxC9f5on/ALH4r/iRf9J/WlE5MxB3mQey0UVUeGU/WXPieox3HkHIy/4k0jeg0/CpjAcs4aLVYxfzOpryit00VKdCDvq7n+JpMKoG1dUUUSABwIPCiiivZIUUUVJIUUUVJIUUUVJJ/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pPr>
            <a:endParaRPr lang="es-EC" altLang="es-CO" smtClean="0">
              <a:solidFill>
                <a:prstClr val="black"/>
              </a:solidFill>
            </a:endParaRPr>
          </a:p>
        </p:txBody>
      </p:sp>
      <p:sp>
        <p:nvSpPr>
          <p:cNvPr id="2" name="1 Título"/>
          <p:cNvSpPr>
            <a:spLocks noGrp="1"/>
          </p:cNvSpPr>
          <p:nvPr>
            <p:ph type="title"/>
          </p:nvPr>
        </p:nvSpPr>
        <p:spPr>
          <a:xfrm>
            <a:off x="806450" y="160338"/>
            <a:ext cx="8229600" cy="1143000"/>
          </a:xfrm>
        </p:spPr>
        <p:txBody>
          <a:bodyPr/>
          <a:lstStyle/>
          <a:p>
            <a:r>
              <a:rPr lang="es-CO" sz="2400" i="0" dirty="0" smtClean="0">
                <a:solidFill>
                  <a:schemeClr val="tx1"/>
                </a:solidFill>
                <a:latin typeface="Times New Roman" panose="02020603050405020304" pitchFamily="18" charset="0"/>
                <a:cs typeface="Times New Roman" panose="02020603050405020304" pitchFamily="18" charset="0"/>
              </a:rPr>
              <a:t>REVISIÓN DE BIBLIOGAFIA</a:t>
            </a:r>
            <a:endParaRPr lang="es-CO" sz="2400" i="0" dirty="0">
              <a:solidFill>
                <a:schemeClr val="tx1"/>
              </a:solidFill>
              <a:latin typeface="Times New Roman" panose="02020603050405020304" pitchFamily="18" charset="0"/>
              <a:cs typeface="Times New Roman" panose="02020603050405020304" pitchFamily="18" charset="0"/>
            </a:endParaRPr>
          </a:p>
        </p:txBody>
      </p:sp>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2222500" y="740410"/>
            <a:ext cx="5410200" cy="2688590"/>
          </a:xfrm>
          <a:prstGeom prst="rect">
            <a:avLst/>
          </a:prstGeom>
          <a:noFill/>
        </p:spPr>
      </p:pic>
      <p:pic>
        <p:nvPicPr>
          <p:cNvPr id="10" name="9 Imagen"/>
          <p:cNvPicPr/>
          <p:nvPr/>
        </p:nvPicPr>
        <p:blipFill rotWithShape="1">
          <a:blip r:embed="rId4">
            <a:extLst>
              <a:ext uri="{28A0092B-C50C-407E-A947-70E740481C1C}">
                <a14:useLocalDpi xmlns:a14="http://schemas.microsoft.com/office/drawing/2010/main" val="0"/>
              </a:ext>
            </a:extLst>
          </a:blip>
          <a:srcRect t="9119" b="6925"/>
          <a:stretch/>
        </p:blipFill>
        <p:spPr bwMode="auto">
          <a:xfrm>
            <a:off x="307975" y="3661411"/>
            <a:ext cx="4343400" cy="2628900"/>
          </a:xfrm>
          <a:prstGeom prst="rect">
            <a:avLst/>
          </a:prstGeom>
          <a:noFill/>
          <a:ln>
            <a:noFill/>
          </a:ln>
          <a:extLst>
            <a:ext uri="{53640926-AAD7-44D8-BBD7-CCE9431645EC}">
              <a14:shadowObscured xmlns:a14="http://schemas.microsoft.com/office/drawing/2010/main"/>
            </a:ext>
          </a:extLst>
        </p:spPr>
      </p:pic>
      <p:pic>
        <p:nvPicPr>
          <p:cNvPr id="11" name="10 Imagen"/>
          <p:cNvPicPr/>
          <p:nvPr/>
        </p:nvPicPr>
        <p:blipFill rotWithShape="1">
          <a:blip r:embed="rId5">
            <a:extLst>
              <a:ext uri="{28A0092B-C50C-407E-A947-70E740481C1C}">
                <a14:useLocalDpi xmlns:a14="http://schemas.microsoft.com/office/drawing/2010/main" val="0"/>
              </a:ext>
            </a:extLst>
          </a:blip>
          <a:srcRect t="7812"/>
          <a:stretch/>
        </p:blipFill>
        <p:spPr bwMode="auto">
          <a:xfrm>
            <a:off x="4997450" y="3661411"/>
            <a:ext cx="4038600" cy="2796540"/>
          </a:xfrm>
          <a:prstGeom prst="rect">
            <a:avLst/>
          </a:prstGeom>
          <a:noFill/>
          <a:ln>
            <a:noFill/>
          </a:ln>
          <a:extLst>
            <a:ext uri="{53640926-AAD7-44D8-BBD7-CCE9431645EC}">
              <a14:shadowObscured xmlns:a14="http://schemas.microsoft.com/office/drawing/2010/main"/>
            </a:ext>
          </a:extLst>
        </p:spPr>
      </p:pic>
      <p:sp>
        <p:nvSpPr>
          <p:cNvPr id="5" name="4 CuadroTexto"/>
          <p:cNvSpPr txBox="1"/>
          <p:nvPr/>
        </p:nvSpPr>
        <p:spPr>
          <a:xfrm rot="19539830">
            <a:off x="-29732" y="1127611"/>
            <a:ext cx="2749471" cy="400110"/>
          </a:xfrm>
          <a:prstGeom prst="rect">
            <a:avLst/>
          </a:prstGeom>
          <a:noFill/>
        </p:spPr>
        <p:txBody>
          <a:bodyPr wrap="none" rtlCol="0">
            <a:spAutoFit/>
          </a:bodyPr>
          <a:lstStyle/>
          <a:p>
            <a:r>
              <a:rPr lang="es-CO" sz="2000" b="1" dirty="0" smtClean="0">
                <a:solidFill>
                  <a:prstClr val="black"/>
                </a:solidFill>
                <a:effectLst>
                  <a:outerShdw blurRad="38100" dist="38100" dir="2700000" algn="tl">
                    <a:srgbClr val="000000">
                      <a:alpha val="43137"/>
                    </a:srgbClr>
                  </a:outerShdw>
                </a:effectLst>
              </a:rPr>
              <a:t>Respuesta espectral </a:t>
            </a:r>
            <a:endParaRPr lang="es-CO" sz="20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51341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3681013736"/>
              </p:ext>
            </p:extLst>
          </p:nvPr>
        </p:nvGraphicFramePr>
        <p:xfrm>
          <a:off x="259080" y="441960"/>
          <a:ext cx="8321040" cy="5019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1 Título"/>
          <p:cNvSpPr>
            <a:spLocks noGrp="1"/>
          </p:cNvSpPr>
          <p:nvPr>
            <p:ph type="title"/>
          </p:nvPr>
        </p:nvSpPr>
        <p:spPr>
          <a:xfrm>
            <a:off x="806450" y="160338"/>
            <a:ext cx="8229600" cy="1143000"/>
          </a:xfrm>
        </p:spPr>
        <p:txBody>
          <a:bodyPr/>
          <a:lstStyle/>
          <a:p>
            <a:r>
              <a:rPr lang="es-CO" sz="2400" i="0" dirty="0" smtClean="0">
                <a:solidFill>
                  <a:schemeClr val="tx1"/>
                </a:solidFill>
                <a:latin typeface="Times New Roman" panose="02020603050405020304" pitchFamily="18" charset="0"/>
                <a:cs typeface="Times New Roman" panose="02020603050405020304" pitchFamily="18" charset="0"/>
              </a:rPr>
              <a:t>REVISIÓN DE BIBLIOGAFIA</a:t>
            </a:r>
            <a:endParaRPr lang="es-CO" sz="2400" i="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0217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2145" y="-2268"/>
            <a:ext cx="9143999" cy="6786473"/>
          </a:xfrm>
          <a:prstGeom prst="rect">
            <a:avLst/>
          </a:prstGeom>
          <a:blipFill dpi="0" rotWithShape="1">
            <a:blip r:embed="rId2">
              <a:alphaModFix amt="36000"/>
            </a:blip>
            <a:srcRect/>
            <a:stretch>
              <a:fillRect l="-10000" r="-37000" b="-100000"/>
            </a:stretch>
          </a:blipFill>
        </p:spPr>
        <p:txBody>
          <a:bodyPr wrap="square" rtlCol="0">
            <a:spAutoFit/>
          </a:bodyPr>
          <a:lstStyle/>
          <a:p>
            <a:pPr algn="ctr">
              <a:lnSpc>
                <a:spcPct val="150000"/>
              </a:lnSpc>
            </a:pPr>
            <a:endParaRPr lang="es-CO" sz="1600" b="1" dirty="0" smtClean="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endParaRPr lang="es-CO" sz="4400" b="1" dirty="0" smtClean="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endParaRPr lang="es-CO" sz="4400" b="1" dirty="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r>
              <a:rPr lang="es-CO" sz="4400" b="1" dirty="0" smtClean="0">
                <a:solidFill>
                  <a:prstClr val="black"/>
                </a:solidFill>
                <a:latin typeface="Times New Roman" panose="02020603050405020304" pitchFamily="18" charset="0"/>
                <a:cs typeface="Times New Roman" panose="02020603050405020304" pitchFamily="18" charset="0"/>
              </a:rPr>
              <a:t>Materiales y Métodos</a:t>
            </a:r>
          </a:p>
          <a:p>
            <a:pPr indent="715963" algn="ctr">
              <a:lnSpc>
                <a:spcPct val="150000"/>
              </a:lnSpc>
            </a:pPr>
            <a:endParaRPr lang="es-CO" sz="4400" b="1" dirty="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r>
              <a:rPr lang="es-CO" sz="4400" b="1" dirty="0" smtClean="0">
                <a:solidFill>
                  <a:prstClr val="black"/>
                </a:solidFill>
                <a:latin typeface="Times New Roman" panose="02020603050405020304" pitchFamily="18" charset="0"/>
                <a:cs typeface="Times New Roman" panose="02020603050405020304" pitchFamily="18" charset="0"/>
              </a:rPr>
              <a:t> </a:t>
            </a:r>
            <a:endParaRPr lang="es-CO" sz="4400" dirty="0" smtClean="0">
              <a:solidFill>
                <a:prstClr val="black"/>
              </a:solidFill>
            </a:endParaRPr>
          </a:p>
          <a:p>
            <a:pPr algn="ctr">
              <a:lnSpc>
                <a:spcPct val="150000"/>
              </a:lnSpc>
            </a:pPr>
            <a:endParaRPr lang="es-CO" dirty="0" smtClean="0">
              <a:solidFill>
                <a:prstClr val="black"/>
              </a:solidFill>
            </a:endParaRPr>
          </a:p>
          <a:p>
            <a:pPr algn="ctr">
              <a:lnSpc>
                <a:spcPct val="150000"/>
              </a:lnSpc>
            </a:pPr>
            <a:endParaRPr lang="es-CO" dirty="0">
              <a:solidFill>
                <a:prstClr val="black"/>
              </a:solidFill>
            </a:endParaRPr>
          </a:p>
          <a:p>
            <a:pPr algn="ctr">
              <a:lnSpc>
                <a:spcPct val="150000"/>
              </a:lnSpc>
            </a:pPr>
            <a:endParaRPr lang="es-CO" dirty="0">
              <a:solidFill>
                <a:prstClr val="black"/>
              </a:solidFill>
            </a:endParaRPr>
          </a:p>
        </p:txBody>
      </p:sp>
      <p:pic>
        <p:nvPicPr>
          <p:cNvPr id="10" name="9 Image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40680" y="6065215"/>
            <a:ext cx="2293620" cy="718990"/>
          </a:xfrm>
          <a:prstGeom prst="rect">
            <a:avLst/>
          </a:prstGeom>
        </p:spPr>
      </p:pic>
      <p:sp>
        <p:nvSpPr>
          <p:cNvPr id="11" name="Rectangle 18"/>
          <p:cNvSpPr>
            <a:spLocks noChangeArrowheads="1"/>
          </p:cNvSpPr>
          <p:nvPr/>
        </p:nvSpPr>
        <p:spPr bwMode="auto">
          <a:xfrm>
            <a:off x="1755645" y="6156963"/>
            <a:ext cx="2503955" cy="615553"/>
          </a:xfrm>
          <a:prstGeom prst="rect">
            <a:avLst/>
          </a:prstGeom>
          <a:noFill/>
          <a:ln>
            <a:noFill/>
          </a:ln>
          <a:extLst/>
        </p:spPr>
        <p:txBody>
          <a:bodyPr wrap="square" lIns="0" tIns="0" rIns="0" bIns="0">
            <a:spAutoFit/>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s-EC" sz="2000" b="1" dirty="0" smtClean="0">
                <a:effectLst>
                  <a:outerShdw blurRad="38100" dist="38100" dir="2700000" algn="tl">
                    <a:srgbClr val="000000">
                      <a:alpha val="43137"/>
                    </a:srgbClr>
                  </a:outerShdw>
                </a:effectLst>
                <a:latin typeface="Arial" pitchFamily="34" charset="0"/>
                <a:cs typeface="Arial" pitchFamily="34" charset="0"/>
              </a:rPr>
              <a:t>Instituto Espacial </a:t>
            </a:r>
          </a:p>
          <a:p>
            <a:pPr algn="ctr">
              <a:defRPr/>
            </a:pPr>
            <a:r>
              <a:rPr lang="es-EC" sz="2000" dirty="0" smtClean="0">
                <a:ln w="17780" cmpd="sng">
                  <a:solidFill>
                    <a:schemeClr val="tx1"/>
                  </a:solidFill>
                  <a:prstDash val="solid"/>
                  <a:miter lim="800000"/>
                </a:ln>
                <a:latin typeface="Arial" pitchFamily="34" charset="0"/>
                <a:cs typeface="Arial" pitchFamily="34" charset="0"/>
              </a:rPr>
              <a:t>Ecuatoriano </a:t>
            </a:r>
            <a:endParaRPr lang="es-EC" sz="2000" dirty="0">
              <a:ln w="17780" cmpd="sng">
                <a:solidFill>
                  <a:schemeClr val="tx1"/>
                </a:solidFill>
                <a:prstDash val="solid"/>
                <a:miter lim="800000"/>
              </a:ln>
              <a:latin typeface="Arial" pitchFamily="34" charset="0"/>
              <a:cs typeface="Arial" pitchFamily="34" charset="0"/>
            </a:endParaRPr>
          </a:p>
        </p:txBody>
      </p:sp>
      <p:grpSp>
        <p:nvGrpSpPr>
          <p:cNvPr id="12" name="11 Grupo"/>
          <p:cNvGrpSpPr/>
          <p:nvPr/>
        </p:nvGrpSpPr>
        <p:grpSpPr>
          <a:xfrm>
            <a:off x="1127948" y="5903204"/>
            <a:ext cx="767417" cy="678405"/>
            <a:chOff x="200129" y="5450425"/>
            <a:chExt cx="1427506" cy="1142909"/>
          </a:xfrm>
        </p:grpSpPr>
        <p:sp>
          <p:nvSpPr>
            <p:cNvPr id="13" name="Freeform 17"/>
            <p:cNvSpPr>
              <a:spLocks/>
            </p:cNvSpPr>
            <p:nvPr/>
          </p:nvSpPr>
          <p:spPr bwMode="auto">
            <a:xfrm>
              <a:off x="200129" y="5450425"/>
              <a:ext cx="1427506" cy="1142909"/>
            </a:xfrm>
            <a:custGeom>
              <a:avLst/>
              <a:gdLst>
                <a:gd name="T0" fmla="*/ 404 w 2946"/>
                <a:gd name="T1" fmla="*/ 1408 h 2946"/>
                <a:gd name="T2" fmla="*/ 496 w 2946"/>
                <a:gd name="T3" fmla="*/ 1112 h 2946"/>
                <a:gd name="T4" fmla="*/ 609 w 2946"/>
                <a:gd name="T5" fmla="*/ 911 h 2946"/>
                <a:gd name="T6" fmla="*/ 731 w 2946"/>
                <a:gd name="T7" fmla="*/ 758 h 2946"/>
                <a:gd name="T8" fmla="*/ 879 w 2946"/>
                <a:gd name="T9" fmla="*/ 631 h 2946"/>
                <a:gd name="T10" fmla="*/ 1140 w 2946"/>
                <a:gd name="T11" fmla="*/ 476 h 2946"/>
                <a:gd name="T12" fmla="*/ 1490 w 2946"/>
                <a:gd name="T13" fmla="*/ 379 h 2946"/>
                <a:gd name="T14" fmla="*/ 1749 w 2946"/>
                <a:gd name="T15" fmla="*/ 373 h 2946"/>
                <a:gd name="T16" fmla="*/ 1968 w 2946"/>
                <a:gd name="T17" fmla="*/ 408 h 2946"/>
                <a:gd name="T18" fmla="*/ 2172 w 2946"/>
                <a:gd name="T19" fmla="*/ 481 h 2946"/>
                <a:gd name="T20" fmla="*/ 2359 w 2946"/>
                <a:gd name="T21" fmla="*/ 585 h 2946"/>
                <a:gd name="T22" fmla="*/ 2526 w 2946"/>
                <a:gd name="T23" fmla="*/ 718 h 2946"/>
                <a:gd name="T24" fmla="*/ 2667 w 2946"/>
                <a:gd name="T25" fmla="*/ 878 h 2946"/>
                <a:gd name="T26" fmla="*/ 2780 w 2946"/>
                <a:gd name="T27" fmla="*/ 1059 h 2946"/>
                <a:gd name="T28" fmla="*/ 2861 w 2946"/>
                <a:gd name="T29" fmla="*/ 1259 h 2946"/>
                <a:gd name="T30" fmla="*/ 2908 w 2946"/>
                <a:gd name="T31" fmla="*/ 1474 h 2946"/>
                <a:gd name="T32" fmla="*/ 2917 w 2946"/>
                <a:gd name="T33" fmla="*/ 1680 h 2946"/>
                <a:gd name="T34" fmla="*/ 2930 w 2946"/>
                <a:gd name="T35" fmla="*/ 1684 h 2946"/>
                <a:gd name="T36" fmla="*/ 2945 w 2946"/>
                <a:gd name="T37" fmla="*/ 1435 h 2946"/>
                <a:gd name="T38" fmla="*/ 2915 w 2946"/>
                <a:gd name="T39" fmla="*/ 1177 h 2946"/>
                <a:gd name="T40" fmla="*/ 2843 w 2946"/>
                <a:gd name="T41" fmla="*/ 933 h 2946"/>
                <a:gd name="T42" fmla="*/ 2732 w 2946"/>
                <a:gd name="T43" fmla="*/ 710 h 2946"/>
                <a:gd name="T44" fmla="*/ 2586 w 2946"/>
                <a:gd name="T45" fmla="*/ 510 h 2946"/>
                <a:gd name="T46" fmla="*/ 2409 w 2946"/>
                <a:gd name="T47" fmla="*/ 337 h 2946"/>
                <a:gd name="T48" fmla="*/ 2205 w 2946"/>
                <a:gd name="T49" fmla="*/ 195 h 2946"/>
                <a:gd name="T50" fmla="*/ 1978 w 2946"/>
                <a:gd name="T51" fmla="*/ 89 h 2946"/>
                <a:gd name="T52" fmla="*/ 1733 w 2946"/>
                <a:gd name="T53" fmla="*/ 24 h 2946"/>
                <a:gd name="T54" fmla="*/ 1473 w 2946"/>
                <a:gd name="T55" fmla="*/ 0 h 2946"/>
                <a:gd name="T56" fmla="*/ 1248 w 2946"/>
                <a:gd name="T57" fmla="*/ 18 h 2946"/>
                <a:gd name="T58" fmla="*/ 1000 w 2946"/>
                <a:gd name="T59" fmla="*/ 78 h 2946"/>
                <a:gd name="T60" fmla="*/ 771 w 2946"/>
                <a:gd name="T61" fmla="*/ 179 h 2946"/>
                <a:gd name="T62" fmla="*/ 564 w 2946"/>
                <a:gd name="T63" fmla="*/ 315 h 2946"/>
                <a:gd name="T64" fmla="*/ 383 w 2946"/>
                <a:gd name="T65" fmla="*/ 483 h 2946"/>
                <a:gd name="T66" fmla="*/ 233 w 2946"/>
                <a:gd name="T67" fmla="*/ 679 h 2946"/>
                <a:gd name="T68" fmla="*/ 116 w 2946"/>
                <a:gd name="T69" fmla="*/ 900 h 2946"/>
                <a:gd name="T70" fmla="*/ 38 w 2946"/>
                <a:gd name="T71" fmla="*/ 1141 h 2946"/>
                <a:gd name="T72" fmla="*/ 2 w 2946"/>
                <a:gd name="T73" fmla="*/ 1398 h 2946"/>
                <a:gd name="T74" fmla="*/ 7 w 2946"/>
                <a:gd name="T75" fmla="*/ 1623 h 2946"/>
                <a:gd name="T76" fmla="*/ 56 w 2946"/>
                <a:gd name="T77" fmla="*/ 1876 h 2946"/>
                <a:gd name="T78" fmla="*/ 146 w 2946"/>
                <a:gd name="T79" fmla="*/ 2111 h 2946"/>
                <a:gd name="T80" fmla="*/ 272 w 2946"/>
                <a:gd name="T81" fmla="*/ 2325 h 2946"/>
                <a:gd name="T82" fmla="*/ 431 w 2946"/>
                <a:gd name="T83" fmla="*/ 2514 h 2946"/>
                <a:gd name="T84" fmla="*/ 621 w 2946"/>
                <a:gd name="T85" fmla="*/ 2674 h 2946"/>
                <a:gd name="T86" fmla="*/ 835 w 2946"/>
                <a:gd name="T87" fmla="*/ 2800 h 2946"/>
                <a:gd name="T88" fmla="*/ 1070 w 2946"/>
                <a:gd name="T89" fmla="*/ 2889 h 2946"/>
                <a:gd name="T90" fmla="*/ 1322 w 2946"/>
                <a:gd name="T91" fmla="*/ 2939 h 2946"/>
                <a:gd name="T92" fmla="*/ 1593 w 2946"/>
                <a:gd name="T93" fmla="*/ 2941 h 2946"/>
                <a:gd name="T94" fmla="*/ 1934 w 2946"/>
                <a:gd name="T95" fmla="*/ 2872 h 2946"/>
                <a:gd name="T96" fmla="*/ 1687 w 2946"/>
                <a:gd name="T97" fmla="*/ 2903 h 2946"/>
                <a:gd name="T98" fmla="*/ 1489 w 2946"/>
                <a:gd name="T99" fmla="*/ 2893 h 2946"/>
                <a:gd name="T100" fmla="*/ 1274 w 2946"/>
                <a:gd name="T101" fmla="*/ 2847 h 2946"/>
                <a:gd name="T102" fmla="*/ 1074 w 2946"/>
                <a:gd name="T103" fmla="*/ 2765 h 2946"/>
                <a:gd name="T104" fmla="*/ 892 w 2946"/>
                <a:gd name="T105" fmla="*/ 2652 h 2946"/>
                <a:gd name="T106" fmla="*/ 733 w 2946"/>
                <a:gd name="T107" fmla="*/ 2511 h 2946"/>
                <a:gd name="T108" fmla="*/ 599 w 2946"/>
                <a:gd name="T109" fmla="*/ 2345 h 2946"/>
                <a:gd name="T110" fmla="*/ 495 w 2946"/>
                <a:gd name="T111" fmla="*/ 2158 h 2946"/>
                <a:gd name="T112" fmla="*/ 423 w 2946"/>
                <a:gd name="T113" fmla="*/ 1953 h 2946"/>
                <a:gd name="T114" fmla="*/ 387 w 2946"/>
                <a:gd name="T115" fmla="*/ 1734 h 2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46" h="2946">
                  <a:moveTo>
                    <a:pt x="383" y="1636"/>
                  </a:moveTo>
                  <a:lnTo>
                    <a:pt x="383" y="1636"/>
                  </a:lnTo>
                  <a:lnTo>
                    <a:pt x="384" y="1589"/>
                  </a:lnTo>
                  <a:lnTo>
                    <a:pt x="387" y="1543"/>
                  </a:lnTo>
                  <a:lnTo>
                    <a:pt x="390" y="1498"/>
                  </a:lnTo>
                  <a:lnTo>
                    <a:pt x="396" y="1453"/>
                  </a:lnTo>
                  <a:lnTo>
                    <a:pt x="404" y="1408"/>
                  </a:lnTo>
                  <a:lnTo>
                    <a:pt x="413" y="1364"/>
                  </a:lnTo>
                  <a:lnTo>
                    <a:pt x="423" y="1320"/>
                  </a:lnTo>
                  <a:lnTo>
                    <a:pt x="435" y="1278"/>
                  </a:lnTo>
                  <a:lnTo>
                    <a:pt x="448" y="1235"/>
                  </a:lnTo>
                  <a:lnTo>
                    <a:pt x="463" y="1193"/>
                  </a:lnTo>
                  <a:lnTo>
                    <a:pt x="478" y="1153"/>
                  </a:lnTo>
                  <a:lnTo>
                    <a:pt x="496" y="1112"/>
                  </a:lnTo>
                  <a:lnTo>
                    <a:pt x="515" y="1073"/>
                  </a:lnTo>
                  <a:lnTo>
                    <a:pt x="535" y="1034"/>
                  </a:lnTo>
                  <a:lnTo>
                    <a:pt x="557" y="997"/>
                  </a:lnTo>
                  <a:lnTo>
                    <a:pt x="579" y="959"/>
                  </a:lnTo>
                  <a:lnTo>
                    <a:pt x="579" y="959"/>
                  </a:lnTo>
                  <a:lnTo>
                    <a:pt x="594" y="935"/>
                  </a:lnTo>
                  <a:lnTo>
                    <a:pt x="609" y="911"/>
                  </a:lnTo>
                  <a:lnTo>
                    <a:pt x="624" y="888"/>
                  </a:lnTo>
                  <a:lnTo>
                    <a:pt x="641" y="865"/>
                  </a:lnTo>
                  <a:lnTo>
                    <a:pt x="657" y="843"/>
                  </a:lnTo>
                  <a:lnTo>
                    <a:pt x="675" y="820"/>
                  </a:lnTo>
                  <a:lnTo>
                    <a:pt x="692" y="799"/>
                  </a:lnTo>
                  <a:lnTo>
                    <a:pt x="711" y="778"/>
                  </a:lnTo>
                  <a:lnTo>
                    <a:pt x="731" y="758"/>
                  </a:lnTo>
                  <a:lnTo>
                    <a:pt x="750" y="738"/>
                  </a:lnTo>
                  <a:lnTo>
                    <a:pt x="770" y="719"/>
                  </a:lnTo>
                  <a:lnTo>
                    <a:pt x="791" y="701"/>
                  </a:lnTo>
                  <a:lnTo>
                    <a:pt x="812" y="682"/>
                  </a:lnTo>
                  <a:lnTo>
                    <a:pt x="835" y="664"/>
                  </a:lnTo>
                  <a:lnTo>
                    <a:pt x="856" y="648"/>
                  </a:lnTo>
                  <a:lnTo>
                    <a:pt x="879" y="631"/>
                  </a:lnTo>
                  <a:lnTo>
                    <a:pt x="879" y="631"/>
                  </a:lnTo>
                  <a:lnTo>
                    <a:pt x="919" y="601"/>
                  </a:lnTo>
                  <a:lnTo>
                    <a:pt x="962" y="572"/>
                  </a:lnTo>
                  <a:lnTo>
                    <a:pt x="1005" y="545"/>
                  </a:lnTo>
                  <a:lnTo>
                    <a:pt x="1049" y="521"/>
                  </a:lnTo>
                  <a:lnTo>
                    <a:pt x="1094" y="497"/>
                  </a:lnTo>
                  <a:lnTo>
                    <a:pt x="1140" y="476"/>
                  </a:lnTo>
                  <a:lnTo>
                    <a:pt x="1188" y="456"/>
                  </a:lnTo>
                  <a:lnTo>
                    <a:pt x="1237" y="438"/>
                  </a:lnTo>
                  <a:lnTo>
                    <a:pt x="1285" y="422"/>
                  </a:lnTo>
                  <a:lnTo>
                    <a:pt x="1335" y="408"/>
                  </a:lnTo>
                  <a:lnTo>
                    <a:pt x="1386" y="396"/>
                  </a:lnTo>
                  <a:lnTo>
                    <a:pt x="1438" y="387"/>
                  </a:lnTo>
                  <a:lnTo>
                    <a:pt x="1490" y="379"/>
                  </a:lnTo>
                  <a:lnTo>
                    <a:pt x="1543" y="373"/>
                  </a:lnTo>
                  <a:lnTo>
                    <a:pt x="1596" y="369"/>
                  </a:lnTo>
                  <a:lnTo>
                    <a:pt x="1652" y="368"/>
                  </a:lnTo>
                  <a:lnTo>
                    <a:pt x="1652" y="368"/>
                  </a:lnTo>
                  <a:lnTo>
                    <a:pt x="1683" y="369"/>
                  </a:lnTo>
                  <a:lnTo>
                    <a:pt x="1716" y="370"/>
                  </a:lnTo>
                  <a:lnTo>
                    <a:pt x="1749" y="373"/>
                  </a:lnTo>
                  <a:lnTo>
                    <a:pt x="1781" y="375"/>
                  </a:lnTo>
                  <a:lnTo>
                    <a:pt x="1813" y="379"/>
                  </a:lnTo>
                  <a:lnTo>
                    <a:pt x="1844" y="383"/>
                  </a:lnTo>
                  <a:lnTo>
                    <a:pt x="1875" y="388"/>
                  </a:lnTo>
                  <a:lnTo>
                    <a:pt x="1907" y="394"/>
                  </a:lnTo>
                  <a:lnTo>
                    <a:pt x="1937" y="401"/>
                  </a:lnTo>
                  <a:lnTo>
                    <a:pt x="1968" y="408"/>
                  </a:lnTo>
                  <a:lnTo>
                    <a:pt x="1998" y="416"/>
                  </a:lnTo>
                  <a:lnTo>
                    <a:pt x="2028" y="426"/>
                  </a:lnTo>
                  <a:lnTo>
                    <a:pt x="2057" y="435"/>
                  </a:lnTo>
                  <a:lnTo>
                    <a:pt x="2086" y="446"/>
                  </a:lnTo>
                  <a:lnTo>
                    <a:pt x="2116" y="456"/>
                  </a:lnTo>
                  <a:lnTo>
                    <a:pt x="2144" y="468"/>
                  </a:lnTo>
                  <a:lnTo>
                    <a:pt x="2172" y="481"/>
                  </a:lnTo>
                  <a:lnTo>
                    <a:pt x="2200" y="494"/>
                  </a:lnTo>
                  <a:lnTo>
                    <a:pt x="2227" y="507"/>
                  </a:lnTo>
                  <a:lnTo>
                    <a:pt x="2256" y="522"/>
                  </a:lnTo>
                  <a:lnTo>
                    <a:pt x="2282" y="536"/>
                  </a:lnTo>
                  <a:lnTo>
                    <a:pt x="2309" y="551"/>
                  </a:lnTo>
                  <a:lnTo>
                    <a:pt x="2334" y="568"/>
                  </a:lnTo>
                  <a:lnTo>
                    <a:pt x="2359" y="585"/>
                  </a:lnTo>
                  <a:lnTo>
                    <a:pt x="2385" y="602"/>
                  </a:lnTo>
                  <a:lnTo>
                    <a:pt x="2410" y="621"/>
                  </a:lnTo>
                  <a:lnTo>
                    <a:pt x="2433" y="638"/>
                  </a:lnTo>
                  <a:lnTo>
                    <a:pt x="2457" y="658"/>
                  </a:lnTo>
                  <a:lnTo>
                    <a:pt x="2480" y="677"/>
                  </a:lnTo>
                  <a:lnTo>
                    <a:pt x="2504" y="698"/>
                  </a:lnTo>
                  <a:lnTo>
                    <a:pt x="2526" y="718"/>
                  </a:lnTo>
                  <a:lnTo>
                    <a:pt x="2547" y="739"/>
                  </a:lnTo>
                  <a:lnTo>
                    <a:pt x="2568" y="762"/>
                  </a:lnTo>
                  <a:lnTo>
                    <a:pt x="2590" y="784"/>
                  </a:lnTo>
                  <a:lnTo>
                    <a:pt x="2610" y="806"/>
                  </a:lnTo>
                  <a:lnTo>
                    <a:pt x="2629" y="830"/>
                  </a:lnTo>
                  <a:lnTo>
                    <a:pt x="2648" y="853"/>
                  </a:lnTo>
                  <a:lnTo>
                    <a:pt x="2667" y="878"/>
                  </a:lnTo>
                  <a:lnTo>
                    <a:pt x="2685" y="902"/>
                  </a:lnTo>
                  <a:lnTo>
                    <a:pt x="2702" y="927"/>
                  </a:lnTo>
                  <a:lnTo>
                    <a:pt x="2719" y="953"/>
                  </a:lnTo>
                  <a:lnTo>
                    <a:pt x="2735" y="979"/>
                  </a:lnTo>
                  <a:lnTo>
                    <a:pt x="2751" y="1005"/>
                  </a:lnTo>
                  <a:lnTo>
                    <a:pt x="2766" y="1032"/>
                  </a:lnTo>
                  <a:lnTo>
                    <a:pt x="2780" y="1059"/>
                  </a:lnTo>
                  <a:lnTo>
                    <a:pt x="2794" y="1086"/>
                  </a:lnTo>
                  <a:lnTo>
                    <a:pt x="2807" y="1114"/>
                  </a:lnTo>
                  <a:lnTo>
                    <a:pt x="2819" y="1143"/>
                  </a:lnTo>
                  <a:lnTo>
                    <a:pt x="2830" y="1171"/>
                  </a:lnTo>
                  <a:lnTo>
                    <a:pt x="2841" y="1200"/>
                  </a:lnTo>
                  <a:lnTo>
                    <a:pt x="2852" y="1230"/>
                  </a:lnTo>
                  <a:lnTo>
                    <a:pt x="2861" y="1259"/>
                  </a:lnTo>
                  <a:lnTo>
                    <a:pt x="2870" y="1290"/>
                  </a:lnTo>
                  <a:lnTo>
                    <a:pt x="2879" y="1319"/>
                  </a:lnTo>
                  <a:lnTo>
                    <a:pt x="2886" y="1349"/>
                  </a:lnTo>
                  <a:lnTo>
                    <a:pt x="2893" y="1380"/>
                  </a:lnTo>
                  <a:lnTo>
                    <a:pt x="2899" y="1412"/>
                  </a:lnTo>
                  <a:lnTo>
                    <a:pt x="2903" y="1444"/>
                  </a:lnTo>
                  <a:lnTo>
                    <a:pt x="2908" y="1474"/>
                  </a:lnTo>
                  <a:lnTo>
                    <a:pt x="2912" y="1506"/>
                  </a:lnTo>
                  <a:lnTo>
                    <a:pt x="2915" y="1539"/>
                  </a:lnTo>
                  <a:lnTo>
                    <a:pt x="2916" y="1570"/>
                  </a:lnTo>
                  <a:lnTo>
                    <a:pt x="2919" y="1603"/>
                  </a:lnTo>
                  <a:lnTo>
                    <a:pt x="2919" y="1636"/>
                  </a:lnTo>
                  <a:lnTo>
                    <a:pt x="2919" y="1636"/>
                  </a:lnTo>
                  <a:lnTo>
                    <a:pt x="2917" y="1680"/>
                  </a:lnTo>
                  <a:lnTo>
                    <a:pt x="2915" y="1722"/>
                  </a:lnTo>
                  <a:lnTo>
                    <a:pt x="2912" y="1766"/>
                  </a:lnTo>
                  <a:lnTo>
                    <a:pt x="2907" y="1808"/>
                  </a:lnTo>
                  <a:lnTo>
                    <a:pt x="2907" y="1808"/>
                  </a:lnTo>
                  <a:lnTo>
                    <a:pt x="2915" y="1767"/>
                  </a:lnTo>
                  <a:lnTo>
                    <a:pt x="2923" y="1727"/>
                  </a:lnTo>
                  <a:lnTo>
                    <a:pt x="2930" y="1684"/>
                  </a:lnTo>
                  <a:lnTo>
                    <a:pt x="2935" y="1643"/>
                  </a:lnTo>
                  <a:lnTo>
                    <a:pt x="2940" y="1601"/>
                  </a:lnTo>
                  <a:lnTo>
                    <a:pt x="2943" y="1559"/>
                  </a:lnTo>
                  <a:lnTo>
                    <a:pt x="2945" y="1516"/>
                  </a:lnTo>
                  <a:lnTo>
                    <a:pt x="2946" y="1473"/>
                  </a:lnTo>
                  <a:lnTo>
                    <a:pt x="2946" y="1473"/>
                  </a:lnTo>
                  <a:lnTo>
                    <a:pt x="2945" y="1435"/>
                  </a:lnTo>
                  <a:lnTo>
                    <a:pt x="2943" y="1398"/>
                  </a:lnTo>
                  <a:lnTo>
                    <a:pt x="2941" y="1360"/>
                  </a:lnTo>
                  <a:lnTo>
                    <a:pt x="2937" y="1322"/>
                  </a:lnTo>
                  <a:lnTo>
                    <a:pt x="2934" y="1286"/>
                  </a:lnTo>
                  <a:lnTo>
                    <a:pt x="2928" y="1250"/>
                  </a:lnTo>
                  <a:lnTo>
                    <a:pt x="2922" y="1213"/>
                  </a:lnTo>
                  <a:lnTo>
                    <a:pt x="2915" y="1177"/>
                  </a:lnTo>
                  <a:lnTo>
                    <a:pt x="2908" y="1141"/>
                  </a:lnTo>
                  <a:lnTo>
                    <a:pt x="2899" y="1105"/>
                  </a:lnTo>
                  <a:lnTo>
                    <a:pt x="2889" y="1071"/>
                  </a:lnTo>
                  <a:lnTo>
                    <a:pt x="2879" y="1036"/>
                  </a:lnTo>
                  <a:lnTo>
                    <a:pt x="2868" y="1002"/>
                  </a:lnTo>
                  <a:lnTo>
                    <a:pt x="2856" y="967"/>
                  </a:lnTo>
                  <a:lnTo>
                    <a:pt x="2843" y="933"/>
                  </a:lnTo>
                  <a:lnTo>
                    <a:pt x="2829" y="900"/>
                  </a:lnTo>
                  <a:lnTo>
                    <a:pt x="2815" y="868"/>
                  </a:lnTo>
                  <a:lnTo>
                    <a:pt x="2800" y="835"/>
                  </a:lnTo>
                  <a:lnTo>
                    <a:pt x="2785" y="803"/>
                  </a:lnTo>
                  <a:lnTo>
                    <a:pt x="2767" y="771"/>
                  </a:lnTo>
                  <a:lnTo>
                    <a:pt x="2751" y="741"/>
                  </a:lnTo>
                  <a:lnTo>
                    <a:pt x="2732" y="710"/>
                  </a:lnTo>
                  <a:lnTo>
                    <a:pt x="2713" y="679"/>
                  </a:lnTo>
                  <a:lnTo>
                    <a:pt x="2694" y="650"/>
                  </a:lnTo>
                  <a:lnTo>
                    <a:pt x="2673" y="621"/>
                  </a:lnTo>
                  <a:lnTo>
                    <a:pt x="2653" y="592"/>
                  </a:lnTo>
                  <a:lnTo>
                    <a:pt x="2631" y="564"/>
                  </a:lnTo>
                  <a:lnTo>
                    <a:pt x="2608" y="537"/>
                  </a:lnTo>
                  <a:lnTo>
                    <a:pt x="2586" y="510"/>
                  </a:lnTo>
                  <a:lnTo>
                    <a:pt x="2562" y="483"/>
                  </a:lnTo>
                  <a:lnTo>
                    <a:pt x="2538" y="457"/>
                  </a:lnTo>
                  <a:lnTo>
                    <a:pt x="2513" y="433"/>
                  </a:lnTo>
                  <a:lnTo>
                    <a:pt x="2488" y="408"/>
                  </a:lnTo>
                  <a:lnTo>
                    <a:pt x="2463" y="383"/>
                  </a:lnTo>
                  <a:lnTo>
                    <a:pt x="2436" y="360"/>
                  </a:lnTo>
                  <a:lnTo>
                    <a:pt x="2409" y="337"/>
                  </a:lnTo>
                  <a:lnTo>
                    <a:pt x="2381" y="315"/>
                  </a:lnTo>
                  <a:lnTo>
                    <a:pt x="2353" y="293"/>
                  </a:lnTo>
                  <a:lnTo>
                    <a:pt x="2325" y="273"/>
                  </a:lnTo>
                  <a:lnTo>
                    <a:pt x="2296" y="252"/>
                  </a:lnTo>
                  <a:lnTo>
                    <a:pt x="2266" y="233"/>
                  </a:lnTo>
                  <a:lnTo>
                    <a:pt x="2236" y="214"/>
                  </a:lnTo>
                  <a:lnTo>
                    <a:pt x="2205" y="195"/>
                  </a:lnTo>
                  <a:lnTo>
                    <a:pt x="2175" y="179"/>
                  </a:lnTo>
                  <a:lnTo>
                    <a:pt x="2143" y="161"/>
                  </a:lnTo>
                  <a:lnTo>
                    <a:pt x="2111" y="146"/>
                  </a:lnTo>
                  <a:lnTo>
                    <a:pt x="2078" y="130"/>
                  </a:lnTo>
                  <a:lnTo>
                    <a:pt x="2045" y="116"/>
                  </a:lnTo>
                  <a:lnTo>
                    <a:pt x="2012" y="102"/>
                  </a:lnTo>
                  <a:lnTo>
                    <a:pt x="1978" y="89"/>
                  </a:lnTo>
                  <a:lnTo>
                    <a:pt x="1944" y="78"/>
                  </a:lnTo>
                  <a:lnTo>
                    <a:pt x="1910" y="67"/>
                  </a:lnTo>
                  <a:lnTo>
                    <a:pt x="1875" y="56"/>
                  </a:lnTo>
                  <a:lnTo>
                    <a:pt x="1841" y="47"/>
                  </a:lnTo>
                  <a:lnTo>
                    <a:pt x="1804" y="38"/>
                  </a:lnTo>
                  <a:lnTo>
                    <a:pt x="1769" y="31"/>
                  </a:lnTo>
                  <a:lnTo>
                    <a:pt x="1733" y="24"/>
                  </a:lnTo>
                  <a:lnTo>
                    <a:pt x="1696" y="18"/>
                  </a:lnTo>
                  <a:lnTo>
                    <a:pt x="1660" y="12"/>
                  </a:lnTo>
                  <a:lnTo>
                    <a:pt x="1623" y="8"/>
                  </a:lnTo>
                  <a:lnTo>
                    <a:pt x="1586" y="5"/>
                  </a:lnTo>
                  <a:lnTo>
                    <a:pt x="1548" y="2"/>
                  </a:lnTo>
                  <a:lnTo>
                    <a:pt x="1510" y="1"/>
                  </a:lnTo>
                  <a:lnTo>
                    <a:pt x="1473" y="0"/>
                  </a:lnTo>
                  <a:lnTo>
                    <a:pt x="1473" y="0"/>
                  </a:lnTo>
                  <a:lnTo>
                    <a:pt x="1434" y="1"/>
                  </a:lnTo>
                  <a:lnTo>
                    <a:pt x="1396" y="2"/>
                  </a:lnTo>
                  <a:lnTo>
                    <a:pt x="1360" y="5"/>
                  </a:lnTo>
                  <a:lnTo>
                    <a:pt x="1322" y="8"/>
                  </a:lnTo>
                  <a:lnTo>
                    <a:pt x="1285" y="12"/>
                  </a:lnTo>
                  <a:lnTo>
                    <a:pt x="1248" y="18"/>
                  </a:lnTo>
                  <a:lnTo>
                    <a:pt x="1212" y="24"/>
                  </a:lnTo>
                  <a:lnTo>
                    <a:pt x="1177" y="31"/>
                  </a:lnTo>
                  <a:lnTo>
                    <a:pt x="1140" y="38"/>
                  </a:lnTo>
                  <a:lnTo>
                    <a:pt x="1105" y="47"/>
                  </a:lnTo>
                  <a:lnTo>
                    <a:pt x="1070" y="56"/>
                  </a:lnTo>
                  <a:lnTo>
                    <a:pt x="1036" y="67"/>
                  </a:lnTo>
                  <a:lnTo>
                    <a:pt x="1000" y="78"/>
                  </a:lnTo>
                  <a:lnTo>
                    <a:pt x="966" y="89"/>
                  </a:lnTo>
                  <a:lnTo>
                    <a:pt x="933" y="102"/>
                  </a:lnTo>
                  <a:lnTo>
                    <a:pt x="900" y="116"/>
                  </a:lnTo>
                  <a:lnTo>
                    <a:pt x="867" y="130"/>
                  </a:lnTo>
                  <a:lnTo>
                    <a:pt x="835" y="146"/>
                  </a:lnTo>
                  <a:lnTo>
                    <a:pt x="803" y="161"/>
                  </a:lnTo>
                  <a:lnTo>
                    <a:pt x="771" y="179"/>
                  </a:lnTo>
                  <a:lnTo>
                    <a:pt x="741" y="195"/>
                  </a:lnTo>
                  <a:lnTo>
                    <a:pt x="710" y="214"/>
                  </a:lnTo>
                  <a:lnTo>
                    <a:pt x="679" y="233"/>
                  </a:lnTo>
                  <a:lnTo>
                    <a:pt x="650" y="252"/>
                  </a:lnTo>
                  <a:lnTo>
                    <a:pt x="621" y="273"/>
                  </a:lnTo>
                  <a:lnTo>
                    <a:pt x="592" y="293"/>
                  </a:lnTo>
                  <a:lnTo>
                    <a:pt x="564" y="315"/>
                  </a:lnTo>
                  <a:lnTo>
                    <a:pt x="536" y="337"/>
                  </a:lnTo>
                  <a:lnTo>
                    <a:pt x="509" y="360"/>
                  </a:lnTo>
                  <a:lnTo>
                    <a:pt x="483" y="383"/>
                  </a:lnTo>
                  <a:lnTo>
                    <a:pt x="457" y="408"/>
                  </a:lnTo>
                  <a:lnTo>
                    <a:pt x="431" y="433"/>
                  </a:lnTo>
                  <a:lnTo>
                    <a:pt x="407" y="457"/>
                  </a:lnTo>
                  <a:lnTo>
                    <a:pt x="383" y="483"/>
                  </a:lnTo>
                  <a:lnTo>
                    <a:pt x="360" y="510"/>
                  </a:lnTo>
                  <a:lnTo>
                    <a:pt x="336" y="537"/>
                  </a:lnTo>
                  <a:lnTo>
                    <a:pt x="315" y="564"/>
                  </a:lnTo>
                  <a:lnTo>
                    <a:pt x="293" y="592"/>
                  </a:lnTo>
                  <a:lnTo>
                    <a:pt x="272" y="621"/>
                  </a:lnTo>
                  <a:lnTo>
                    <a:pt x="252" y="650"/>
                  </a:lnTo>
                  <a:lnTo>
                    <a:pt x="233" y="679"/>
                  </a:lnTo>
                  <a:lnTo>
                    <a:pt x="214" y="710"/>
                  </a:lnTo>
                  <a:lnTo>
                    <a:pt x="195" y="741"/>
                  </a:lnTo>
                  <a:lnTo>
                    <a:pt x="177" y="771"/>
                  </a:lnTo>
                  <a:lnTo>
                    <a:pt x="161" y="803"/>
                  </a:lnTo>
                  <a:lnTo>
                    <a:pt x="146" y="835"/>
                  </a:lnTo>
                  <a:lnTo>
                    <a:pt x="130" y="868"/>
                  </a:lnTo>
                  <a:lnTo>
                    <a:pt x="116" y="900"/>
                  </a:lnTo>
                  <a:lnTo>
                    <a:pt x="102" y="933"/>
                  </a:lnTo>
                  <a:lnTo>
                    <a:pt x="89" y="967"/>
                  </a:lnTo>
                  <a:lnTo>
                    <a:pt x="78" y="1002"/>
                  </a:lnTo>
                  <a:lnTo>
                    <a:pt x="66" y="1036"/>
                  </a:lnTo>
                  <a:lnTo>
                    <a:pt x="56" y="1071"/>
                  </a:lnTo>
                  <a:lnTo>
                    <a:pt x="46" y="1105"/>
                  </a:lnTo>
                  <a:lnTo>
                    <a:pt x="38" y="1141"/>
                  </a:lnTo>
                  <a:lnTo>
                    <a:pt x="29" y="1177"/>
                  </a:lnTo>
                  <a:lnTo>
                    <a:pt x="24" y="1213"/>
                  </a:lnTo>
                  <a:lnTo>
                    <a:pt x="16" y="1250"/>
                  </a:lnTo>
                  <a:lnTo>
                    <a:pt x="12" y="1286"/>
                  </a:lnTo>
                  <a:lnTo>
                    <a:pt x="7" y="1322"/>
                  </a:lnTo>
                  <a:lnTo>
                    <a:pt x="5" y="1360"/>
                  </a:lnTo>
                  <a:lnTo>
                    <a:pt x="2" y="1398"/>
                  </a:lnTo>
                  <a:lnTo>
                    <a:pt x="0" y="1435"/>
                  </a:lnTo>
                  <a:lnTo>
                    <a:pt x="0" y="1473"/>
                  </a:lnTo>
                  <a:lnTo>
                    <a:pt x="0" y="1473"/>
                  </a:lnTo>
                  <a:lnTo>
                    <a:pt x="0" y="1511"/>
                  </a:lnTo>
                  <a:lnTo>
                    <a:pt x="2" y="1549"/>
                  </a:lnTo>
                  <a:lnTo>
                    <a:pt x="5" y="1586"/>
                  </a:lnTo>
                  <a:lnTo>
                    <a:pt x="7" y="1623"/>
                  </a:lnTo>
                  <a:lnTo>
                    <a:pt x="12" y="1661"/>
                  </a:lnTo>
                  <a:lnTo>
                    <a:pt x="16" y="1697"/>
                  </a:lnTo>
                  <a:lnTo>
                    <a:pt x="24" y="1734"/>
                  </a:lnTo>
                  <a:lnTo>
                    <a:pt x="29" y="1769"/>
                  </a:lnTo>
                  <a:lnTo>
                    <a:pt x="38" y="1806"/>
                  </a:lnTo>
                  <a:lnTo>
                    <a:pt x="46" y="1841"/>
                  </a:lnTo>
                  <a:lnTo>
                    <a:pt x="56" y="1876"/>
                  </a:lnTo>
                  <a:lnTo>
                    <a:pt x="66" y="1910"/>
                  </a:lnTo>
                  <a:lnTo>
                    <a:pt x="78" y="1945"/>
                  </a:lnTo>
                  <a:lnTo>
                    <a:pt x="89" y="1980"/>
                  </a:lnTo>
                  <a:lnTo>
                    <a:pt x="102" y="2012"/>
                  </a:lnTo>
                  <a:lnTo>
                    <a:pt x="116" y="2045"/>
                  </a:lnTo>
                  <a:lnTo>
                    <a:pt x="130" y="2078"/>
                  </a:lnTo>
                  <a:lnTo>
                    <a:pt x="146" y="2111"/>
                  </a:lnTo>
                  <a:lnTo>
                    <a:pt x="161" y="2143"/>
                  </a:lnTo>
                  <a:lnTo>
                    <a:pt x="177" y="2175"/>
                  </a:lnTo>
                  <a:lnTo>
                    <a:pt x="195" y="2205"/>
                  </a:lnTo>
                  <a:lnTo>
                    <a:pt x="214" y="2236"/>
                  </a:lnTo>
                  <a:lnTo>
                    <a:pt x="233" y="2266"/>
                  </a:lnTo>
                  <a:lnTo>
                    <a:pt x="252" y="2296"/>
                  </a:lnTo>
                  <a:lnTo>
                    <a:pt x="272" y="2325"/>
                  </a:lnTo>
                  <a:lnTo>
                    <a:pt x="293" y="2353"/>
                  </a:lnTo>
                  <a:lnTo>
                    <a:pt x="315" y="2382"/>
                  </a:lnTo>
                  <a:lnTo>
                    <a:pt x="336" y="2410"/>
                  </a:lnTo>
                  <a:lnTo>
                    <a:pt x="360" y="2437"/>
                  </a:lnTo>
                  <a:lnTo>
                    <a:pt x="383" y="2463"/>
                  </a:lnTo>
                  <a:lnTo>
                    <a:pt x="407" y="2489"/>
                  </a:lnTo>
                  <a:lnTo>
                    <a:pt x="431" y="2514"/>
                  </a:lnTo>
                  <a:lnTo>
                    <a:pt x="457" y="2539"/>
                  </a:lnTo>
                  <a:lnTo>
                    <a:pt x="483" y="2563"/>
                  </a:lnTo>
                  <a:lnTo>
                    <a:pt x="509" y="2586"/>
                  </a:lnTo>
                  <a:lnTo>
                    <a:pt x="536" y="2610"/>
                  </a:lnTo>
                  <a:lnTo>
                    <a:pt x="564" y="2632"/>
                  </a:lnTo>
                  <a:lnTo>
                    <a:pt x="592" y="2653"/>
                  </a:lnTo>
                  <a:lnTo>
                    <a:pt x="621" y="2674"/>
                  </a:lnTo>
                  <a:lnTo>
                    <a:pt x="650" y="2694"/>
                  </a:lnTo>
                  <a:lnTo>
                    <a:pt x="679" y="2713"/>
                  </a:lnTo>
                  <a:lnTo>
                    <a:pt x="710" y="2732"/>
                  </a:lnTo>
                  <a:lnTo>
                    <a:pt x="741" y="2751"/>
                  </a:lnTo>
                  <a:lnTo>
                    <a:pt x="771" y="2768"/>
                  </a:lnTo>
                  <a:lnTo>
                    <a:pt x="803" y="2785"/>
                  </a:lnTo>
                  <a:lnTo>
                    <a:pt x="835" y="2800"/>
                  </a:lnTo>
                  <a:lnTo>
                    <a:pt x="867" y="2815"/>
                  </a:lnTo>
                  <a:lnTo>
                    <a:pt x="900" y="2829"/>
                  </a:lnTo>
                  <a:lnTo>
                    <a:pt x="933" y="2844"/>
                  </a:lnTo>
                  <a:lnTo>
                    <a:pt x="966" y="2856"/>
                  </a:lnTo>
                  <a:lnTo>
                    <a:pt x="1000" y="2868"/>
                  </a:lnTo>
                  <a:lnTo>
                    <a:pt x="1036" y="2880"/>
                  </a:lnTo>
                  <a:lnTo>
                    <a:pt x="1070" y="2889"/>
                  </a:lnTo>
                  <a:lnTo>
                    <a:pt x="1105" y="2900"/>
                  </a:lnTo>
                  <a:lnTo>
                    <a:pt x="1140" y="2908"/>
                  </a:lnTo>
                  <a:lnTo>
                    <a:pt x="1177" y="2916"/>
                  </a:lnTo>
                  <a:lnTo>
                    <a:pt x="1212" y="2922"/>
                  </a:lnTo>
                  <a:lnTo>
                    <a:pt x="1248" y="2929"/>
                  </a:lnTo>
                  <a:lnTo>
                    <a:pt x="1285" y="2934"/>
                  </a:lnTo>
                  <a:lnTo>
                    <a:pt x="1322" y="2939"/>
                  </a:lnTo>
                  <a:lnTo>
                    <a:pt x="1360" y="2941"/>
                  </a:lnTo>
                  <a:lnTo>
                    <a:pt x="1396" y="2943"/>
                  </a:lnTo>
                  <a:lnTo>
                    <a:pt x="1434" y="2946"/>
                  </a:lnTo>
                  <a:lnTo>
                    <a:pt x="1473" y="2946"/>
                  </a:lnTo>
                  <a:lnTo>
                    <a:pt x="1473" y="2946"/>
                  </a:lnTo>
                  <a:lnTo>
                    <a:pt x="1533" y="2945"/>
                  </a:lnTo>
                  <a:lnTo>
                    <a:pt x="1593" y="2941"/>
                  </a:lnTo>
                  <a:lnTo>
                    <a:pt x="1652" y="2935"/>
                  </a:lnTo>
                  <a:lnTo>
                    <a:pt x="1709" y="2927"/>
                  </a:lnTo>
                  <a:lnTo>
                    <a:pt x="1767" y="2916"/>
                  </a:lnTo>
                  <a:lnTo>
                    <a:pt x="1823" y="2903"/>
                  </a:lnTo>
                  <a:lnTo>
                    <a:pt x="1880" y="2888"/>
                  </a:lnTo>
                  <a:lnTo>
                    <a:pt x="1934" y="2872"/>
                  </a:lnTo>
                  <a:lnTo>
                    <a:pt x="1934" y="2872"/>
                  </a:lnTo>
                  <a:lnTo>
                    <a:pt x="1900" y="2879"/>
                  </a:lnTo>
                  <a:lnTo>
                    <a:pt x="1865" y="2886"/>
                  </a:lnTo>
                  <a:lnTo>
                    <a:pt x="1830" y="2891"/>
                  </a:lnTo>
                  <a:lnTo>
                    <a:pt x="1795" y="2895"/>
                  </a:lnTo>
                  <a:lnTo>
                    <a:pt x="1760" y="2899"/>
                  </a:lnTo>
                  <a:lnTo>
                    <a:pt x="1723" y="2901"/>
                  </a:lnTo>
                  <a:lnTo>
                    <a:pt x="1687" y="2903"/>
                  </a:lnTo>
                  <a:lnTo>
                    <a:pt x="1652" y="2903"/>
                  </a:lnTo>
                  <a:lnTo>
                    <a:pt x="1652" y="2903"/>
                  </a:lnTo>
                  <a:lnTo>
                    <a:pt x="1619" y="2903"/>
                  </a:lnTo>
                  <a:lnTo>
                    <a:pt x="1586" y="2902"/>
                  </a:lnTo>
                  <a:lnTo>
                    <a:pt x="1554" y="2900"/>
                  </a:lnTo>
                  <a:lnTo>
                    <a:pt x="1521" y="2898"/>
                  </a:lnTo>
                  <a:lnTo>
                    <a:pt x="1489" y="2893"/>
                  </a:lnTo>
                  <a:lnTo>
                    <a:pt x="1458" y="2889"/>
                  </a:lnTo>
                  <a:lnTo>
                    <a:pt x="1427" y="2883"/>
                  </a:lnTo>
                  <a:lnTo>
                    <a:pt x="1395" y="2878"/>
                  </a:lnTo>
                  <a:lnTo>
                    <a:pt x="1365" y="2871"/>
                  </a:lnTo>
                  <a:lnTo>
                    <a:pt x="1334" y="2864"/>
                  </a:lnTo>
                  <a:lnTo>
                    <a:pt x="1304" y="2855"/>
                  </a:lnTo>
                  <a:lnTo>
                    <a:pt x="1274" y="2847"/>
                  </a:lnTo>
                  <a:lnTo>
                    <a:pt x="1245" y="2836"/>
                  </a:lnTo>
                  <a:lnTo>
                    <a:pt x="1215" y="2827"/>
                  </a:lnTo>
                  <a:lnTo>
                    <a:pt x="1186" y="2815"/>
                  </a:lnTo>
                  <a:lnTo>
                    <a:pt x="1158" y="2804"/>
                  </a:lnTo>
                  <a:lnTo>
                    <a:pt x="1130" y="2792"/>
                  </a:lnTo>
                  <a:lnTo>
                    <a:pt x="1101" y="2779"/>
                  </a:lnTo>
                  <a:lnTo>
                    <a:pt x="1074" y="2765"/>
                  </a:lnTo>
                  <a:lnTo>
                    <a:pt x="1047" y="2751"/>
                  </a:lnTo>
                  <a:lnTo>
                    <a:pt x="1020" y="2735"/>
                  </a:lnTo>
                  <a:lnTo>
                    <a:pt x="993" y="2720"/>
                  </a:lnTo>
                  <a:lnTo>
                    <a:pt x="967" y="2704"/>
                  </a:lnTo>
                  <a:lnTo>
                    <a:pt x="943" y="2687"/>
                  </a:lnTo>
                  <a:lnTo>
                    <a:pt x="917" y="2670"/>
                  </a:lnTo>
                  <a:lnTo>
                    <a:pt x="892" y="2652"/>
                  </a:lnTo>
                  <a:lnTo>
                    <a:pt x="869" y="2633"/>
                  </a:lnTo>
                  <a:lnTo>
                    <a:pt x="845" y="2614"/>
                  </a:lnTo>
                  <a:lnTo>
                    <a:pt x="822" y="2594"/>
                  </a:lnTo>
                  <a:lnTo>
                    <a:pt x="798" y="2574"/>
                  </a:lnTo>
                  <a:lnTo>
                    <a:pt x="776" y="2553"/>
                  </a:lnTo>
                  <a:lnTo>
                    <a:pt x="755" y="2532"/>
                  </a:lnTo>
                  <a:lnTo>
                    <a:pt x="733" y="2511"/>
                  </a:lnTo>
                  <a:lnTo>
                    <a:pt x="712" y="2489"/>
                  </a:lnTo>
                  <a:lnTo>
                    <a:pt x="692" y="2465"/>
                  </a:lnTo>
                  <a:lnTo>
                    <a:pt x="672" y="2443"/>
                  </a:lnTo>
                  <a:lnTo>
                    <a:pt x="654" y="2419"/>
                  </a:lnTo>
                  <a:lnTo>
                    <a:pt x="635" y="2394"/>
                  </a:lnTo>
                  <a:lnTo>
                    <a:pt x="617" y="2370"/>
                  </a:lnTo>
                  <a:lnTo>
                    <a:pt x="599" y="2345"/>
                  </a:lnTo>
                  <a:lnTo>
                    <a:pt x="583" y="2319"/>
                  </a:lnTo>
                  <a:lnTo>
                    <a:pt x="567" y="2293"/>
                  </a:lnTo>
                  <a:lnTo>
                    <a:pt x="551" y="2268"/>
                  </a:lnTo>
                  <a:lnTo>
                    <a:pt x="536" y="2240"/>
                  </a:lnTo>
                  <a:lnTo>
                    <a:pt x="522" y="2213"/>
                  </a:lnTo>
                  <a:lnTo>
                    <a:pt x="508" y="2185"/>
                  </a:lnTo>
                  <a:lnTo>
                    <a:pt x="495" y="2158"/>
                  </a:lnTo>
                  <a:lnTo>
                    <a:pt x="483" y="2129"/>
                  </a:lnTo>
                  <a:lnTo>
                    <a:pt x="471" y="2101"/>
                  </a:lnTo>
                  <a:lnTo>
                    <a:pt x="461" y="2072"/>
                  </a:lnTo>
                  <a:lnTo>
                    <a:pt x="450" y="2043"/>
                  </a:lnTo>
                  <a:lnTo>
                    <a:pt x="441" y="2012"/>
                  </a:lnTo>
                  <a:lnTo>
                    <a:pt x="431" y="1983"/>
                  </a:lnTo>
                  <a:lnTo>
                    <a:pt x="423" y="1953"/>
                  </a:lnTo>
                  <a:lnTo>
                    <a:pt x="416" y="1922"/>
                  </a:lnTo>
                  <a:lnTo>
                    <a:pt x="409" y="1891"/>
                  </a:lnTo>
                  <a:lnTo>
                    <a:pt x="403" y="1861"/>
                  </a:lnTo>
                  <a:lnTo>
                    <a:pt x="398" y="1829"/>
                  </a:lnTo>
                  <a:lnTo>
                    <a:pt x="394" y="1797"/>
                  </a:lnTo>
                  <a:lnTo>
                    <a:pt x="390" y="1766"/>
                  </a:lnTo>
                  <a:lnTo>
                    <a:pt x="387" y="1734"/>
                  </a:lnTo>
                  <a:lnTo>
                    <a:pt x="384" y="1701"/>
                  </a:lnTo>
                  <a:lnTo>
                    <a:pt x="383" y="1669"/>
                  </a:lnTo>
                  <a:lnTo>
                    <a:pt x="383" y="1636"/>
                  </a:lnTo>
                  <a:lnTo>
                    <a:pt x="383" y="1636"/>
                  </a:lnTo>
                  <a:close/>
                </a:path>
              </a:pathLst>
            </a:custGeom>
            <a:solidFill>
              <a:srgbClr val="EEB700"/>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14" name="Freeform 22"/>
            <p:cNvSpPr>
              <a:spLocks/>
            </p:cNvSpPr>
            <p:nvPr/>
          </p:nvSpPr>
          <p:spPr bwMode="auto">
            <a:xfrm>
              <a:off x="460028" y="5655403"/>
              <a:ext cx="1078388" cy="863393"/>
            </a:xfrm>
            <a:custGeom>
              <a:avLst/>
              <a:gdLst>
                <a:gd name="T0" fmla="*/ 977 w 2224"/>
                <a:gd name="T1" fmla="*/ 8 h 2225"/>
                <a:gd name="T2" fmla="*/ 763 w 2224"/>
                <a:gd name="T3" fmla="*/ 56 h 2225"/>
                <a:gd name="T4" fmla="*/ 869 w 2224"/>
                <a:gd name="T5" fmla="*/ 37 h 2225"/>
                <a:gd name="T6" fmla="*/ 977 w 2224"/>
                <a:gd name="T7" fmla="*/ 32 h 2225"/>
                <a:gd name="T8" fmla="*/ 1217 w 2224"/>
                <a:gd name="T9" fmla="*/ 62 h 2225"/>
                <a:gd name="T10" fmla="*/ 1434 w 2224"/>
                <a:gd name="T11" fmla="*/ 147 h 2225"/>
                <a:gd name="T12" fmla="*/ 1621 w 2224"/>
                <a:gd name="T13" fmla="*/ 281 h 2225"/>
                <a:gd name="T14" fmla="*/ 1771 w 2224"/>
                <a:gd name="T15" fmla="*/ 454 h 2225"/>
                <a:gd name="T16" fmla="*/ 1877 w 2224"/>
                <a:gd name="T17" fmla="*/ 660 h 2225"/>
                <a:gd name="T18" fmla="*/ 1930 w 2224"/>
                <a:gd name="T19" fmla="*/ 891 h 2225"/>
                <a:gd name="T20" fmla="*/ 1932 w 2224"/>
                <a:gd name="T21" fmla="*/ 1048 h 2225"/>
                <a:gd name="T22" fmla="*/ 1914 w 2224"/>
                <a:gd name="T23" fmla="*/ 1191 h 2225"/>
                <a:gd name="T24" fmla="*/ 1874 w 2224"/>
                <a:gd name="T25" fmla="*/ 1326 h 2225"/>
                <a:gd name="T26" fmla="*/ 1828 w 2224"/>
                <a:gd name="T27" fmla="*/ 1428 h 2225"/>
                <a:gd name="T28" fmla="*/ 1850 w 2224"/>
                <a:gd name="T29" fmla="*/ 1497 h 2225"/>
                <a:gd name="T30" fmla="*/ 1853 w 2224"/>
                <a:gd name="T31" fmla="*/ 1569 h 2225"/>
                <a:gd name="T32" fmla="*/ 1808 w 2224"/>
                <a:gd name="T33" fmla="*/ 1691 h 2225"/>
                <a:gd name="T34" fmla="*/ 1714 w 2224"/>
                <a:gd name="T35" fmla="*/ 1777 h 2225"/>
                <a:gd name="T36" fmla="*/ 1587 w 2224"/>
                <a:gd name="T37" fmla="*/ 1810 h 2225"/>
                <a:gd name="T38" fmla="*/ 1496 w 2224"/>
                <a:gd name="T39" fmla="*/ 1794 h 2225"/>
                <a:gd name="T40" fmla="*/ 1379 w 2224"/>
                <a:gd name="T41" fmla="*/ 1858 h 2225"/>
                <a:gd name="T42" fmla="*/ 1219 w 2224"/>
                <a:gd name="T43" fmla="*/ 1916 h 2225"/>
                <a:gd name="T44" fmla="*/ 1049 w 2224"/>
                <a:gd name="T45" fmla="*/ 1944 h 2225"/>
                <a:gd name="T46" fmla="*/ 879 w 2224"/>
                <a:gd name="T47" fmla="*/ 1942 h 2225"/>
                <a:gd name="T48" fmla="*/ 648 w 2224"/>
                <a:gd name="T49" fmla="*/ 1889 h 2225"/>
                <a:gd name="T50" fmla="*/ 442 w 2224"/>
                <a:gd name="T51" fmla="*/ 1783 h 2225"/>
                <a:gd name="T52" fmla="*/ 268 w 2224"/>
                <a:gd name="T53" fmla="*/ 1633 h 2225"/>
                <a:gd name="T54" fmla="*/ 135 w 2224"/>
                <a:gd name="T55" fmla="*/ 1446 h 2225"/>
                <a:gd name="T56" fmla="*/ 49 w 2224"/>
                <a:gd name="T57" fmla="*/ 1228 h 2225"/>
                <a:gd name="T58" fmla="*/ 20 w 2224"/>
                <a:gd name="T59" fmla="*/ 990 h 2225"/>
                <a:gd name="T60" fmla="*/ 28 w 2224"/>
                <a:gd name="T61" fmla="*/ 859 h 2225"/>
                <a:gd name="T62" fmla="*/ 7 w 2224"/>
                <a:gd name="T63" fmla="*/ 984 h 2225"/>
                <a:gd name="T64" fmla="*/ 0 w 2224"/>
                <a:gd name="T65" fmla="*/ 1112 h 2225"/>
                <a:gd name="T66" fmla="*/ 8 w 2224"/>
                <a:gd name="T67" fmla="*/ 1254 h 2225"/>
                <a:gd name="T68" fmla="*/ 67 w 2224"/>
                <a:gd name="T69" fmla="*/ 1494 h 2225"/>
                <a:gd name="T70" fmla="*/ 189 w 2224"/>
                <a:gd name="T71" fmla="*/ 1734 h 2225"/>
                <a:gd name="T72" fmla="*/ 364 w 2224"/>
                <a:gd name="T73" fmla="*/ 1936 h 2225"/>
                <a:gd name="T74" fmla="*/ 582 w 2224"/>
                <a:gd name="T75" fmla="*/ 2090 h 2225"/>
                <a:gd name="T76" fmla="*/ 835 w 2224"/>
                <a:gd name="T77" fmla="*/ 2190 h 2225"/>
                <a:gd name="T78" fmla="*/ 1026 w 2224"/>
                <a:gd name="T79" fmla="*/ 2221 h 2225"/>
                <a:gd name="T80" fmla="*/ 1140 w 2224"/>
                <a:gd name="T81" fmla="*/ 2224 h 2225"/>
                <a:gd name="T82" fmla="*/ 1281 w 2224"/>
                <a:gd name="T83" fmla="*/ 2212 h 2225"/>
                <a:gd name="T84" fmla="*/ 1545 w 2224"/>
                <a:gd name="T85" fmla="*/ 2137 h 2225"/>
                <a:gd name="T86" fmla="*/ 1777 w 2224"/>
                <a:gd name="T87" fmla="*/ 2003 h 2225"/>
                <a:gd name="T88" fmla="*/ 1970 w 2224"/>
                <a:gd name="T89" fmla="*/ 1819 h 2225"/>
                <a:gd name="T90" fmla="*/ 2115 w 2224"/>
                <a:gd name="T91" fmla="*/ 1594 h 2225"/>
                <a:gd name="T92" fmla="*/ 2202 w 2224"/>
                <a:gd name="T93" fmla="*/ 1336 h 2225"/>
                <a:gd name="T94" fmla="*/ 2223 w 2224"/>
                <a:gd name="T95" fmla="*/ 1169 h 2225"/>
                <a:gd name="T96" fmla="*/ 2223 w 2224"/>
                <a:gd name="T97" fmla="*/ 1055 h 2225"/>
                <a:gd name="T98" fmla="*/ 2202 w 2224"/>
                <a:gd name="T99" fmla="*/ 888 h 2225"/>
                <a:gd name="T100" fmla="*/ 2115 w 2224"/>
                <a:gd name="T101" fmla="*/ 630 h 2225"/>
                <a:gd name="T102" fmla="*/ 1970 w 2224"/>
                <a:gd name="T103" fmla="*/ 405 h 2225"/>
                <a:gd name="T104" fmla="*/ 1777 w 2224"/>
                <a:gd name="T105" fmla="*/ 221 h 2225"/>
                <a:gd name="T106" fmla="*/ 1545 w 2224"/>
                <a:gd name="T107" fmla="*/ 87 h 2225"/>
                <a:gd name="T108" fmla="*/ 1281 w 2224"/>
                <a:gd name="T109" fmla="*/ 13 h 2225"/>
                <a:gd name="T110" fmla="*/ 1140 w 2224"/>
                <a:gd name="T111" fmla="*/ 0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4" h="2225">
                  <a:moveTo>
                    <a:pt x="1112" y="0"/>
                  </a:moveTo>
                  <a:lnTo>
                    <a:pt x="1112" y="0"/>
                  </a:lnTo>
                  <a:lnTo>
                    <a:pt x="1066" y="1"/>
                  </a:lnTo>
                  <a:lnTo>
                    <a:pt x="1021" y="3"/>
                  </a:lnTo>
                  <a:lnTo>
                    <a:pt x="977" y="8"/>
                  </a:lnTo>
                  <a:lnTo>
                    <a:pt x="933" y="14"/>
                  </a:lnTo>
                  <a:lnTo>
                    <a:pt x="890" y="22"/>
                  </a:lnTo>
                  <a:lnTo>
                    <a:pt x="848" y="32"/>
                  </a:lnTo>
                  <a:lnTo>
                    <a:pt x="805" y="43"/>
                  </a:lnTo>
                  <a:lnTo>
                    <a:pt x="763" y="56"/>
                  </a:lnTo>
                  <a:lnTo>
                    <a:pt x="763" y="56"/>
                  </a:lnTo>
                  <a:lnTo>
                    <a:pt x="789" y="50"/>
                  </a:lnTo>
                  <a:lnTo>
                    <a:pt x="816" y="46"/>
                  </a:lnTo>
                  <a:lnTo>
                    <a:pt x="842" y="41"/>
                  </a:lnTo>
                  <a:lnTo>
                    <a:pt x="869" y="37"/>
                  </a:lnTo>
                  <a:lnTo>
                    <a:pt x="896" y="35"/>
                  </a:lnTo>
                  <a:lnTo>
                    <a:pt x="923" y="33"/>
                  </a:lnTo>
                  <a:lnTo>
                    <a:pt x="950" y="32"/>
                  </a:lnTo>
                  <a:lnTo>
                    <a:pt x="977" y="32"/>
                  </a:lnTo>
                  <a:lnTo>
                    <a:pt x="977" y="32"/>
                  </a:lnTo>
                  <a:lnTo>
                    <a:pt x="1026" y="33"/>
                  </a:lnTo>
                  <a:lnTo>
                    <a:pt x="1076" y="36"/>
                  </a:lnTo>
                  <a:lnTo>
                    <a:pt x="1123" y="42"/>
                  </a:lnTo>
                  <a:lnTo>
                    <a:pt x="1171" y="52"/>
                  </a:lnTo>
                  <a:lnTo>
                    <a:pt x="1217" y="62"/>
                  </a:lnTo>
                  <a:lnTo>
                    <a:pt x="1262" y="75"/>
                  </a:lnTo>
                  <a:lnTo>
                    <a:pt x="1307" y="89"/>
                  </a:lnTo>
                  <a:lnTo>
                    <a:pt x="1349" y="107"/>
                  </a:lnTo>
                  <a:lnTo>
                    <a:pt x="1393" y="126"/>
                  </a:lnTo>
                  <a:lnTo>
                    <a:pt x="1434" y="147"/>
                  </a:lnTo>
                  <a:lnTo>
                    <a:pt x="1474" y="170"/>
                  </a:lnTo>
                  <a:lnTo>
                    <a:pt x="1513" y="195"/>
                  </a:lnTo>
                  <a:lnTo>
                    <a:pt x="1550" y="222"/>
                  </a:lnTo>
                  <a:lnTo>
                    <a:pt x="1587" y="250"/>
                  </a:lnTo>
                  <a:lnTo>
                    <a:pt x="1621" y="281"/>
                  </a:lnTo>
                  <a:lnTo>
                    <a:pt x="1654" y="312"/>
                  </a:lnTo>
                  <a:lnTo>
                    <a:pt x="1686" y="345"/>
                  </a:lnTo>
                  <a:lnTo>
                    <a:pt x="1716" y="379"/>
                  </a:lnTo>
                  <a:lnTo>
                    <a:pt x="1744" y="416"/>
                  </a:lnTo>
                  <a:lnTo>
                    <a:pt x="1771" y="454"/>
                  </a:lnTo>
                  <a:lnTo>
                    <a:pt x="1796" y="492"/>
                  </a:lnTo>
                  <a:lnTo>
                    <a:pt x="1820" y="532"/>
                  </a:lnTo>
                  <a:lnTo>
                    <a:pt x="1841" y="573"/>
                  </a:lnTo>
                  <a:lnTo>
                    <a:pt x="1860" y="617"/>
                  </a:lnTo>
                  <a:lnTo>
                    <a:pt x="1877" y="660"/>
                  </a:lnTo>
                  <a:lnTo>
                    <a:pt x="1891" y="704"/>
                  </a:lnTo>
                  <a:lnTo>
                    <a:pt x="1904" y="750"/>
                  </a:lnTo>
                  <a:lnTo>
                    <a:pt x="1915" y="796"/>
                  </a:lnTo>
                  <a:lnTo>
                    <a:pt x="1924" y="844"/>
                  </a:lnTo>
                  <a:lnTo>
                    <a:pt x="1930" y="891"/>
                  </a:lnTo>
                  <a:lnTo>
                    <a:pt x="1934" y="940"/>
                  </a:lnTo>
                  <a:lnTo>
                    <a:pt x="1935" y="990"/>
                  </a:lnTo>
                  <a:lnTo>
                    <a:pt x="1935" y="990"/>
                  </a:lnTo>
                  <a:lnTo>
                    <a:pt x="1935" y="1019"/>
                  </a:lnTo>
                  <a:lnTo>
                    <a:pt x="1932" y="1048"/>
                  </a:lnTo>
                  <a:lnTo>
                    <a:pt x="1931" y="1077"/>
                  </a:lnTo>
                  <a:lnTo>
                    <a:pt x="1928" y="1106"/>
                  </a:lnTo>
                  <a:lnTo>
                    <a:pt x="1924" y="1134"/>
                  </a:lnTo>
                  <a:lnTo>
                    <a:pt x="1920" y="1162"/>
                  </a:lnTo>
                  <a:lnTo>
                    <a:pt x="1914" y="1191"/>
                  </a:lnTo>
                  <a:lnTo>
                    <a:pt x="1907" y="1219"/>
                  </a:lnTo>
                  <a:lnTo>
                    <a:pt x="1900" y="1246"/>
                  </a:lnTo>
                  <a:lnTo>
                    <a:pt x="1891" y="1273"/>
                  </a:lnTo>
                  <a:lnTo>
                    <a:pt x="1883" y="1300"/>
                  </a:lnTo>
                  <a:lnTo>
                    <a:pt x="1874" y="1326"/>
                  </a:lnTo>
                  <a:lnTo>
                    <a:pt x="1863" y="1352"/>
                  </a:lnTo>
                  <a:lnTo>
                    <a:pt x="1853" y="1377"/>
                  </a:lnTo>
                  <a:lnTo>
                    <a:pt x="1841" y="1403"/>
                  </a:lnTo>
                  <a:lnTo>
                    <a:pt x="1828" y="1428"/>
                  </a:lnTo>
                  <a:lnTo>
                    <a:pt x="1828" y="1428"/>
                  </a:lnTo>
                  <a:lnTo>
                    <a:pt x="1834" y="1441"/>
                  </a:lnTo>
                  <a:lnTo>
                    <a:pt x="1840" y="1455"/>
                  </a:lnTo>
                  <a:lnTo>
                    <a:pt x="1843" y="1469"/>
                  </a:lnTo>
                  <a:lnTo>
                    <a:pt x="1847" y="1483"/>
                  </a:lnTo>
                  <a:lnTo>
                    <a:pt x="1850" y="1497"/>
                  </a:lnTo>
                  <a:lnTo>
                    <a:pt x="1853" y="1511"/>
                  </a:lnTo>
                  <a:lnTo>
                    <a:pt x="1854" y="1527"/>
                  </a:lnTo>
                  <a:lnTo>
                    <a:pt x="1854" y="1542"/>
                  </a:lnTo>
                  <a:lnTo>
                    <a:pt x="1854" y="1542"/>
                  </a:lnTo>
                  <a:lnTo>
                    <a:pt x="1853" y="1569"/>
                  </a:lnTo>
                  <a:lnTo>
                    <a:pt x="1848" y="1596"/>
                  </a:lnTo>
                  <a:lnTo>
                    <a:pt x="1842" y="1622"/>
                  </a:lnTo>
                  <a:lnTo>
                    <a:pt x="1833" y="1647"/>
                  </a:lnTo>
                  <a:lnTo>
                    <a:pt x="1822" y="1670"/>
                  </a:lnTo>
                  <a:lnTo>
                    <a:pt x="1808" y="1691"/>
                  </a:lnTo>
                  <a:lnTo>
                    <a:pt x="1793" y="1712"/>
                  </a:lnTo>
                  <a:lnTo>
                    <a:pt x="1775" y="1731"/>
                  </a:lnTo>
                  <a:lnTo>
                    <a:pt x="1756" y="1749"/>
                  </a:lnTo>
                  <a:lnTo>
                    <a:pt x="1736" y="1764"/>
                  </a:lnTo>
                  <a:lnTo>
                    <a:pt x="1714" y="1777"/>
                  </a:lnTo>
                  <a:lnTo>
                    <a:pt x="1690" y="1789"/>
                  </a:lnTo>
                  <a:lnTo>
                    <a:pt x="1666" y="1797"/>
                  </a:lnTo>
                  <a:lnTo>
                    <a:pt x="1641" y="1804"/>
                  </a:lnTo>
                  <a:lnTo>
                    <a:pt x="1614" y="1808"/>
                  </a:lnTo>
                  <a:lnTo>
                    <a:pt x="1587" y="1810"/>
                  </a:lnTo>
                  <a:lnTo>
                    <a:pt x="1587" y="1810"/>
                  </a:lnTo>
                  <a:lnTo>
                    <a:pt x="1563" y="1809"/>
                  </a:lnTo>
                  <a:lnTo>
                    <a:pt x="1540" y="1805"/>
                  </a:lnTo>
                  <a:lnTo>
                    <a:pt x="1518" y="1801"/>
                  </a:lnTo>
                  <a:lnTo>
                    <a:pt x="1496" y="1794"/>
                  </a:lnTo>
                  <a:lnTo>
                    <a:pt x="1496" y="1794"/>
                  </a:lnTo>
                  <a:lnTo>
                    <a:pt x="1468" y="1811"/>
                  </a:lnTo>
                  <a:lnTo>
                    <a:pt x="1439" y="1828"/>
                  </a:lnTo>
                  <a:lnTo>
                    <a:pt x="1409" y="1844"/>
                  </a:lnTo>
                  <a:lnTo>
                    <a:pt x="1379" y="1858"/>
                  </a:lnTo>
                  <a:lnTo>
                    <a:pt x="1348" y="1872"/>
                  </a:lnTo>
                  <a:lnTo>
                    <a:pt x="1317" y="1884"/>
                  </a:lnTo>
                  <a:lnTo>
                    <a:pt x="1285" y="1896"/>
                  </a:lnTo>
                  <a:lnTo>
                    <a:pt x="1252" y="1906"/>
                  </a:lnTo>
                  <a:lnTo>
                    <a:pt x="1219" y="1916"/>
                  </a:lnTo>
                  <a:lnTo>
                    <a:pt x="1186" y="1924"/>
                  </a:lnTo>
                  <a:lnTo>
                    <a:pt x="1152" y="1931"/>
                  </a:lnTo>
                  <a:lnTo>
                    <a:pt x="1118" y="1936"/>
                  </a:lnTo>
                  <a:lnTo>
                    <a:pt x="1084" y="1941"/>
                  </a:lnTo>
                  <a:lnTo>
                    <a:pt x="1049" y="1944"/>
                  </a:lnTo>
                  <a:lnTo>
                    <a:pt x="1013" y="1946"/>
                  </a:lnTo>
                  <a:lnTo>
                    <a:pt x="977" y="1946"/>
                  </a:lnTo>
                  <a:lnTo>
                    <a:pt x="977" y="1946"/>
                  </a:lnTo>
                  <a:lnTo>
                    <a:pt x="927" y="1945"/>
                  </a:lnTo>
                  <a:lnTo>
                    <a:pt x="879" y="1942"/>
                  </a:lnTo>
                  <a:lnTo>
                    <a:pt x="831" y="1936"/>
                  </a:lnTo>
                  <a:lnTo>
                    <a:pt x="784" y="1928"/>
                  </a:lnTo>
                  <a:lnTo>
                    <a:pt x="738" y="1917"/>
                  </a:lnTo>
                  <a:lnTo>
                    <a:pt x="692" y="1904"/>
                  </a:lnTo>
                  <a:lnTo>
                    <a:pt x="648" y="1889"/>
                  </a:lnTo>
                  <a:lnTo>
                    <a:pt x="604" y="1871"/>
                  </a:lnTo>
                  <a:lnTo>
                    <a:pt x="562" y="1852"/>
                  </a:lnTo>
                  <a:lnTo>
                    <a:pt x="521" y="1831"/>
                  </a:lnTo>
                  <a:lnTo>
                    <a:pt x="481" y="1808"/>
                  </a:lnTo>
                  <a:lnTo>
                    <a:pt x="442" y="1783"/>
                  </a:lnTo>
                  <a:lnTo>
                    <a:pt x="404" y="1756"/>
                  </a:lnTo>
                  <a:lnTo>
                    <a:pt x="368" y="1728"/>
                  </a:lnTo>
                  <a:lnTo>
                    <a:pt x="334" y="1698"/>
                  </a:lnTo>
                  <a:lnTo>
                    <a:pt x="300" y="1667"/>
                  </a:lnTo>
                  <a:lnTo>
                    <a:pt x="268" y="1633"/>
                  </a:lnTo>
                  <a:lnTo>
                    <a:pt x="239" y="1598"/>
                  </a:lnTo>
                  <a:lnTo>
                    <a:pt x="210" y="1562"/>
                  </a:lnTo>
                  <a:lnTo>
                    <a:pt x="183" y="1524"/>
                  </a:lnTo>
                  <a:lnTo>
                    <a:pt x="159" y="1486"/>
                  </a:lnTo>
                  <a:lnTo>
                    <a:pt x="135" y="1446"/>
                  </a:lnTo>
                  <a:lnTo>
                    <a:pt x="114" y="1405"/>
                  </a:lnTo>
                  <a:lnTo>
                    <a:pt x="95" y="1362"/>
                  </a:lnTo>
                  <a:lnTo>
                    <a:pt x="78" y="1319"/>
                  </a:lnTo>
                  <a:lnTo>
                    <a:pt x="62" y="1274"/>
                  </a:lnTo>
                  <a:lnTo>
                    <a:pt x="49" y="1228"/>
                  </a:lnTo>
                  <a:lnTo>
                    <a:pt x="39" y="1182"/>
                  </a:lnTo>
                  <a:lnTo>
                    <a:pt x="31" y="1135"/>
                  </a:lnTo>
                  <a:lnTo>
                    <a:pt x="25" y="1087"/>
                  </a:lnTo>
                  <a:lnTo>
                    <a:pt x="21" y="1039"/>
                  </a:lnTo>
                  <a:lnTo>
                    <a:pt x="20" y="990"/>
                  </a:lnTo>
                  <a:lnTo>
                    <a:pt x="20" y="990"/>
                  </a:lnTo>
                  <a:lnTo>
                    <a:pt x="20" y="957"/>
                  </a:lnTo>
                  <a:lnTo>
                    <a:pt x="22" y="924"/>
                  </a:lnTo>
                  <a:lnTo>
                    <a:pt x="25" y="892"/>
                  </a:lnTo>
                  <a:lnTo>
                    <a:pt x="28" y="859"/>
                  </a:lnTo>
                  <a:lnTo>
                    <a:pt x="28" y="859"/>
                  </a:lnTo>
                  <a:lnTo>
                    <a:pt x="22" y="890"/>
                  </a:lnTo>
                  <a:lnTo>
                    <a:pt x="16" y="921"/>
                  </a:lnTo>
                  <a:lnTo>
                    <a:pt x="11" y="952"/>
                  </a:lnTo>
                  <a:lnTo>
                    <a:pt x="7" y="984"/>
                  </a:lnTo>
                  <a:lnTo>
                    <a:pt x="4" y="1015"/>
                  </a:lnTo>
                  <a:lnTo>
                    <a:pt x="1" y="1047"/>
                  </a:lnTo>
                  <a:lnTo>
                    <a:pt x="0" y="1080"/>
                  </a:lnTo>
                  <a:lnTo>
                    <a:pt x="0" y="1112"/>
                  </a:lnTo>
                  <a:lnTo>
                    <a:pt x="0" y="1112"/>
                  </a:lnTo>
                  <a:lnTo>
                    <a:pt x="0" y="1141"/>
                  </a:lnTo>
                  <a:lnTo>
                    <a:pt x="1" y="1169"/>
                  </a:lnTo>
                  <a:lnTo>
                    <a:pt x="2" y="1198"/>
                  </a:lnTo>
                  <a:lnTo>
                    <a:pt x="5" y="1226"/>
                  </a:lnTo>
                  <a:lnTo>
                    <a:pt x="8" y="1254"/>
                  </a:lnTo>
                  <a:lnTo>
                    <a:pt x="12" y="1281"/>
                  </a:lnTo>
                  <a:lnTo>
                    <a:pt x="22" y="1336"/>
                  </a:lnTo>
                  <a:lnTo>
                    <a:pt x="34" y="1390"/>
                  </a:lnTo>
                  <a:lnTo>
                    <a:pt x="49" y="1442"/>
                  </a:lnTo>
                  <a:lnTo>
                    <a:pt x="67" y="1494"/>
                  </a:lnTo>
                  <a:lnTo>
                    <a:pt x="87" y="1544"/>
                  </a:lnTo>
                  <a:lnTo>
                    <a:pt x="109" y="1594"/>
                  </a:lnTo>
                  <a:lnTo>
                    <a:pt x="134" y="1642"/>
                  </a:lnTo>
                  <a:lnTo>
                    <a:pt x="161" y="1689"/>
                  </a:lnTo>
                  <a:lnTo>
                    <a:pt x="189" y="1734"/>
                  </a:lnTo>
                  <a:lnTo>
                    <a:pt x="221" y="1777"/>
                  </a:lnTo>
                  <a:lnTo>
                    <a:pt x="254" y="1819"/>
                  </a:lnTo>
                  <a:lnTo>
                    <a:pt x="289" y="1859"/>
                  </a:lnTo>
                  <a:lnTo>
                    <a:pt x="326" y="1898"/>
                  </a:lnTo>
                  <a:lnTo>
                    <a:pt x="364" y="1936"/>
                  </a:lnTo>
                  <a:lnTo>
                    <a:pt x="404" y="1970"/>
                  </a:lnTo>
                  <a:lnTo>
                    <a:pt x="447" y="2003"/>
                  </a:lnTo>
                  <a:lnTo>
                    <a:pt x="490" y="2035"/>
                  </a:lnTo>
                  <a:lnTo>
                    <a:pt x="536" y="2063"/>
                  </a:lnTo>
                  <a:lnTo>
                    <a:pt x="582" y="2090"/>
                  </a:lnTo>
                  <a:lnTo>
                    <a:pt x="630" y="2115"/>
                  </a:lnTo>
                  <a:lnTo>
                    <a:pt x="679" y="2137"/>
                  </a:lnTo>
                  <a:lnTo>
                    <a:pt x="730" y="2157"/>
                  </a:lnTo>
                  <a:lnTo>
                    <a:pt x="782" y="2174"/>
                  </a:lnTo>
                  <a:lnTo>
                    <a:pt x="835" y="2190"/>
                  </a:lnTo>
                  <a:lnTo>
                    <a:pt x="887" y="2202"/>
                  </a:lnTo>
                  <a:lnTo>
                    <a:pt x="943" y="2212"/>
                  </a:lnTo>
                  <a:lnTo>
                    <a:pt x="971" y="2216"/>
                  </a:lnTo>
                  <a:lnTo>
                    <a:pt x="998" y="2219"/>
                  </a:lnTo>
                  <a:lnTo>
                    <a:pt x="1026" y="2221"/>
                  </a:lnTo>
                  <a:lnTo>
                    <a:pt x="1054" y="2223"/>
                  </a:lnTo>
                  <a:lnTo>
                    <a:pt x="1084" y="2224"/>
                  </a:lnTo>
                  <a:lnTo>
                    <a:pt x="1112" y="2225"/>
                  </a:lnTo>
                  <a:lnTo>
                    <a:pt x="1112" y="2225"/>
                  </a:lnTo>
                  <a:lnTo>
                    <a:pt x="1140" y="2224"/>
                  </a:lnTo>
                  <a:lnTo>
                    <a:pt x="1170" y="2223"/>
                  </a:lnTo>
                  <a:lnTo>
                    <a:pt x="1198" y="2221"/>
                  </a:lnTo>
                  <a:lnTo>
                    <a:pt x="1226" y="2219"/>
                  </a:lnTo>
                  <a:lnTo>
                    <a:pt x="1253" y="2216"/>
                  </a:lnTo>
                  <a:lnTo>
                    <a:pt x="1281" y="2212"/>
                  </a:lnTo>
                  <a:lnTo>
                    <a:pt x="1335" y="2202"/>
                  </a:lnTo>
                  <a:lnTo>
                    <a:pt x="1389" y="2190"/>
                  </a:lnTo>
                  <a:lnTo>
                    <a:pt x="1442" y="2174"/>
                  </a:lnTo>
                  <a:lnTo>
                    <a:pt x="1494" y="2157"/>
                  </a:lnTo>
                  <a:lnTo>
                    <a:pt x="1545" y="2137"/>
                  </a:lnTo>
                  <a:lnTo>
                    <a:pt x="1594" y="2115"/>
                  </a:lnTo>
                  <a:lnTo>
                    <a:pt x="1642" y="2090"/>
                  </a:lnTo>
                  <a:lnTo>
                    <a:pt x="1688" y="2063"/>
                  </a:lnTo>
                  <a:lnTo>
                    <a:pt x="1734" y="2035"/>
                  </a:lnTo>
                  <a:lnTo>
                    <a:pt x="1777" y="2003"/>
                  </a:lnTo>
                  <a:lnTo>
                    <a:pt x="1820" y="1970"/>
                  </a:lnTo>
                  <a:lnTo>
                    <a:pt x="1860" y="1935"/>
                  </a:lnTo>
                  <a:lnTo>
                    <a:pt x="1898" y="1898"/>
                  </a:lnTo>
                  <a:lnTo>
                    <a:pt x="1935" y="1859"/>
                  </a:lnTo>
                  <a:lnTo>
                    <a:pt x="1970" y="1819"/>
                  </a:lnTo>
                  <a:lnTo>
                    <a:pt x="2003" y="1777"/>
                  </a:lnTo>
                  <a:lnTo>
                    <a:pt x="2034" y="1734"/>
                  </a:lnTo>
                  <a:lnTo>
                    <a:pt x="2063" y="1689"/>
                  </a:lnTo>
                  <a:lnTo>
                    <a:pt x="2090" y="1642"/>
                  </a:lnTo>
                  <a:lnTo>
                    <a:pt x="2115" y="1594"/>
                  </a:lnTo>
                  <a:lnTo>
                    <a:pt x="2137" y="1544"/>
                  </a:lnTo>
                  <a:lnTo>
                    <a:pt x="2157" y="1494"/>
                  </a:lnTo>
                  <a:lnTo>
                    <a:pt x="2175" y="1442"/>
                  </a:lnTo>
                  <a:lnTo>
                    <a:pt x="2189" y="1389"/>
                  </a:lnTo>
                  <a:lnTo>
                    <a:pt x="2202" y="1336"/>
                  </a:lnTo>
                  <a:lnTo>
                    <a:pt x="2211" y="1281"/>
                  </a:lnTo>
                  <a:lnTo>
                    <a:pt x="2216" y="1254"/>
                  </a:lnTo>
                  <a:lnTo>
                    <a:pt x="2218" y="1226"/>
                  </a:lnTo>
                  <a:lnTo>
                    <a:pt x="2222" y="1198"/>
                  </a:lnTo>
                  <a:lnTo>
                    <a:pt x="2223" y="1169"/>
                  </a:lnTo>
                  <a:lnTo>
                    <a:pt x="2224" y="1141"/>
                  </a:lnTo>
                  <a:lnTo>
                    <a:pt x="2224" y="1112"/>
                  </a:lnTo>
                  <a:lnTo>
                    <a:pt x="2224" y="1112"/>
                  </a:lnTo>
                  <a:lnTo>
                    <a:pt x="2224" y="1084"/>
                  </a:lnTo>
                  <a:lnTo>
                    <a:pt x="2223" y="1055"/>
                  </a:lnTo>
                  <a:lnTo>
                    <a:pt x="2222" y="1027"/>
                  </a:lnTo>
                  <a:lnTo>
                    <a:pt x="2218" y="999"/>
                  </a:lnTo>
                  <a:lnTo>
                    <a:pt x="2216" y="971"/>
                  </a:lnTo>
                  <a:lnTo>
                    <a:pt x="2211" y="943"/>
                  </a:lnTo>
                  <a:lnTo>
                    <a:pt x="2202" y="888"/>
                  </a:lnTo>
                  <a:lnTo>
                    <a:pt x="2189" y="834"/>
                  </a:lnTo>
                  <a:lnTo>
                    <a:pt x="2175" y="782"/>
                  </a:lnTo>
                  <a:lnTo>
                    <a:pt x="2157" y="730"/>
                  </a:lnTo>
                  <a:lnTo>
                    <a:pt x="2137" y="679"/>
                  </a:lnTo>
                  <a:lnTo>
                    <a:pt x="2115" y="630"/>
                  </a:lnTo>
                  <a:lnTo>
                    <a:pt x="2090" y="583"/>
                  </a:lnTo>
                  <a:lnTo>
                    <a:pt x="2063" y="536"/>
                  </a:lnTo>
                  <a:lnTo>
                    <a:pt x="2034" y="490"/>
                  </a:lnTo>
                  <a:lnTo>
                    <a:pt x="2003" y="446"/>
                  </a:lnTo>
                  <a:lnTo>
                    <a:pt x="1970" y="405"/>
                  </a:lnTo>
                  <a:lnTo>
                    <a:pt x="1935" y="364"/>
                  </a:lnTo>
                  <a:lnTo>
                    <a:pt x="1898" y="325"/>
                  </a:lnTo>
                  <a:lnTo>
                    <a:pt x="1860" y="289"/>
                  </a:lnTo>
                  <a:lnTo>
                    <a:pt x="1820" y="254"/>
                  </a:lnTo>
                  <a:lnTo>
                    <a:pt x="1777" y="221"/>
                  </a:lnTo>
                  <a:lnTo>
                    <a:pt x="1734" y="190"/>
                  </a:lnTo>
                  <a:lnTo>
                    <a:pt x="1688" y="161"/>
                  </a:lnTo>
                  <a:lnTo>
                    <a:pt x="1642" y="134"/>
                  </a:lnTo>
                  <a:lnTo>
                    <a:pt x="1594" y="109"/>
                  </a:lnTo>
                  <a:lnTo>
                    <a:pt x="1545" y="87"/>
                  </a:lnTo>
                  <a:lnTo>
                    <a:pt x="1494" y="67"/>
                  </a:lnTo>
                  <a:lnTo>
                    <a:pt x="1442" y="49"/>
                  </a:lnTo>
                  <a:lnTo>
                    <a:pt x="1389" y="35"/>
                  </a:lnTo>
                  <a:lnTo>
                    <a:pt x="1335" y="22"/>
                  </a:lnTo>
                  <a:lnTo>
                    <a:pt x="1281" y="13"/>
                  </a:lnTo>
                  <a:lnTo>
                    <a:pt x="1253" y="8"/>
                  </a:lnTo>
                  <a:lnTo>
                    <a:pt x="1226" y="6"/>
                  </a:lnTo>
                  <a:lnTo>
                    <a:pt x="1198" y="3"/>
                  </a:lnTo>
                  <a:lnTo>
                    <a:pt x="1170" y="1"/>
                  </a:lnTo>
                  <a:lnTo>
                    <a:pt x="1140" y="0"/>
                  </a:lnTo>
                  <a:lnTo>
                    <a:pt x="1112" y="0"/>
                  </a:lnTo>
                  <a:lnTo>
                    <a:pt x="1112" y="0"/>
                  </a:lnTo>
                  <a:close/>
                </a:path>
              </a:pathLst>
            </a:custGeom>
            <a:solidFill>
              <a:srgbClr val="DD271D"/>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15" name="Freeform 23"/>
            <p:cNvSpPr>
              <a:spLocks noEditPoints="1"/>
            </p:cNvSpPr>
            <p:nvPr/>
          </p:nvSpPr>
          <p:spPr bwMode="auto">
            <a:xfrm>
              <a:off x="568643" y="5723729"/>
              <a:ext cx="773879" cy="608723"/>
            </a:xfrm>
            <a:custGeom>
              <a:avLst/>
              <a:gdLst>
                <a:gd name="T0" fmla="*/ 1424 w 1596"/>
                <a:gd name="T1" fmla="*/ 1105 h 1566"/>
                <a:gd name="T2" fmla="*/ 1516 w 1596"/>
                <a:gd name="T3" fmla="*/ 1148 h 1566"/>
                <a:gd name="T4" fmla="*/ 1575 w 1596"/>
                <a:gd name="T5" fmla="*/ 981 h 1566"/>
                <a:gd name="T6" fmla="*/ 1596 w 1596"/>
                <a:gd name="T7" fmla="*/ 798 h 1566"/>
                <a:gd name="T8" fmla="*/ 1571 w 1596"/>
                <a:gd name="T9" fmla="*/ 599 h 1566"/>
                <a:gd name="T10" fmla="*/ 1499 w 1596"/>
                <a:gd name="T11" fmla="*/ 419 h 1566"/>
                <a:gd name="T12" fmla="*/ 1389 w 1596"/>
                <a:gd name="T13" fmla="*/ 262 h 1566"/>
                <a:gd name="T14" fmla="*/ 1244 w 1596"/>
                <a:gd name="T15" fmla="*/ 137 h 1566"/>
                <a:gd name="T16" fmla="*/ 1073 w 1596"/>
                <a:gd name="T17" fmla="*/ 48 h 1566"/>
                <a:gd name="T18" fmla="*/ 880 w 1596"/>
                <a:gd name="T19" fmla="*/ 5 h 1566"/>
                <a:gd name="T20" fmla="*/ 717 w 1596"/>
                <a:gd name="T21" fmla="*/ 5 h 1566"/>
                <a:gd name="T22" fmla="*/ 524 w 1596"/>
                <a:gd name="T23" fmla="*/ 48 h 1566"/>
                <a:gd name="T24" fmla="*/ 352 w 1596"/>
                <a:gd name="T25" fmla="*/ 137 h 1566"/>
                <a:gd name="T26" fmla="*/ 208 w 1596"/>
                <a:gd name="T27" fmla="*/ 262 h 1566"/>
                <a:gd name="T28" fmla="*/ 96 w 1596"/>
                <a:gd name="T29" fmla="*/ 419 h 1566"/>
                <a:gd name="T30" fmla="*/ 25 w 1596"/>
                <a:gd name="T31" fmla="*/ 599 h 1566"/>
                <a:gd name="T32" fmla="*/ 0 w 1596"/>
                <a:gd name="T33" fmla="*/ 798 h 1566"/>
                <a:gd name="T34" fmla="*/ 5 w 1596"/>
                <a:gd name="T35" fmla="*/ 896 h 1566"/>
                <a:gd name="T36" fmla="*/ 29 w 1596"/>
                <a:gd name="T37" fmla="*/ 1012 h 1566"/>
                <a:gd name="T38" fmla="*/ 89 w 1596"/>
                <a:gd name="T39" fmla="*/ 1164 h 1566"/>
                <a:gd name="T40" fmla="*/ 96 w 1596"/>
                <a:gd name="T41" fmla="*/ 1032 h 1566"/>
                <a:gd name="T42" fmla="*/ 139 w 1596"/>
                <a:gd name="T43" fmla="*/ 871 h 1566"/>
                <a:gd name="T44" fmla="*/ 217 w 1596"/>
                <a:gd name="T45" fmla="*/ 728 h 1566"/>
                <a:gd name="T46" fmla="*/ 324 w 1596"/>
                <a:gd name="T47" fmla="*/ 607 h 1566"/>
                <a:gd name="T48" fmla="*/ 457 w 1596"/>
                <a:gd name="T49" fmla="*/ 513 h 1566"/>
                <a:gd name="T50" fmla="*/ 608 w 1596"/>
                <a:gd name="T51" fmla="*/ 451 h 1566"/>
                <a:gd name="T52" fmla="*/ 742 w 1596"/>
                <a:gd name="T53" fmla="*/ 427 h 1566"/>
                <a:gd name="T54" fmla="*/ 680 w 1596"/>
                <a:gd name="T55" fmla="*/ 453 h 1566"/>
                <a:gd name="T56" fmla="*/ 577 w 1596"/>
                <a:gd name="T57" fmla="*/ 518 h 1566"/>
                <a:gd name="T58" fmla="*/ 480 w 1596"/>
                <a:gd name="T59" fmla="*/ 606 h 1566"/>
                <a:gd name="T60" fmla="*/ 396 w 1596"/>
                <a:gd name="T61" fmla="*/ 709 h 1566"/>
                <a:gd name="T62" fmla="*/ 331 w 1596"/>
                <a:gd name="T63" fmla="*/ 824 h 1566"/>
                <a:gd name="T64" fmla="*/ 290 w 1596"/>
                <a:gd name="T65" fmla="*/ 943 h 1566"/>
                <a:gd name="T66" fmla="*/ 279 w 1596"/>
                <a:gd name="T67" fmla="*/ 1036 h 1566"/>
                <a:gd name="T68" fmla="*/ 303 w 1596"/>
                <a:gd name="T69" fmla="*/ 1171 h 1566"/>
                <a:gd name="T70" fmla="*/ 367 w 1596"/>
                <a:gd name="T71" fmla="*/ 1291 h 1566"/>
                <a:gd name="T72" fmla="*/ 465 w 1596"/>
                <a:gd name="T73" fmla="*/ 1394 h 1566"/>
                <a:gd name="T74" fmla="*/ 586 w 1596"/>
                <a:gd name="T75" fmla="*/ 1477 h 1566"/>
                <a:gd name="T76" fmla="*/ 722 w 1596"/>
                <a:gd name="T77" fmla="*/ 1534 h 1566"/>
                <a:gd name="T78" fmla="*/ 865 w 1596"/>
                <a:gd name="T79" fmla="*/ 1564 h 1566"/>
                <a:gd name="T80" fmla="*/ 976 w 1596"/>
                <a:gd name="T81" fmla="*/ 1564 h 1566"/>
                <a:gd name="T82" fmla="*/ 1104 w 1596"/>
                <a:gd name="T83" fmla="*/ 1534 h 1566"/>
                <a:gd name="T84" fmla="*/ 1131 w 1596"/>
                <a:gd name="T85" fmla="*/ 1501 h 1566"/>
                <a:gd name="T86" fmla="*/ 1097 w 1596"/>
                <a:gd name="T87" fmla="*/ 1407 h 1566"/>
                <a:gd name="T88" fmla="*/ 1100 w 1596"/>
                <a:gd name="T89" fmla="*/ 1311 h 1566"/>
                <a:gd name="T90" fmla="*/ 1155 w 1596"/>
                <a:gd name="T91" fmla="*/ 1196 h 1566"/>
                <a:gd name="T92" fmla="*/ 1257 w 1596"/>
                <a:gd name="T93" fmla="*/ 1119 h 1566"/>
                <a:gd name="T94" fmla="*/ 1362 w 1596"/>
                <a:gd name="T95" fmla="*/ 1098 h 1566"/>
                <a:gd name="T96" fmla="*/ 807 w 1596"/>
                <a:gd name="T97" fmla="*/ 405 h 1566"/>
                <a:gd name="T98" fmla="*/ 678 w 1596"/>
                <a:gd name="T99" fmla="*/ 374 h 1566"/>
                <a:gd name="T100" fmla="*/ 479 w 1596"/>
                <a:gd name="T101" fmla="*/ 373 h 1566"/>
                <a:gd name="T102" fmla="*/ 571 w 1596"/>
                <a:gd name="T103" fmla="*/ 342 h 1566"/>
                <a:gd name="T104" fmla="*/ 774 w 1596"/>
                <a:gd name="T105" fmla="*/ 314 h 1566"/>
                <a:gd name="T106" fmla="*/ 1034 w 1596"/>
                <a:gd name="T107" fmla="*/ 31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6" h="1566">
                  <a:moveTo>
                    <a:pt x="1362" y="1098"/>
                  </a:moveTo>
                  <a:lnTo>
                    <a:pt x="1362" y="1098"/>
                  </a:lnTo>
                  <a:lnTo>
                    <a:pt x="1383" y="1099"/>
                  </a:lnTo>
                  <a:lnTo>
                    <a:pt x="1404" y="1102"/>
                  </a:lnTo>
                  <a:lnTo>
                    <a:pt x="1424" y="1105"/>
                  </a:lnTo>
                  <a:lnTo>
                    <a:pt x="1444" y="1111"/>
                  </a:lnTo>
                  <a:lnTo>
                    <a:pt x="1463" y="1118"/>
                  </a:lnTo>
                  <a:lnTo>
                    <a:pt x="1482" y="1126"/>
                  </a:lnTo>
                  <a:lnTo>
                    <a:pt x="1499" y="1136"/>
                  </a:lnTo>
                  <a:lnTo>
                    <a:pt x="1516" y="1148"/>
                  </a:lnTo>
                  <a:lnTo>
                    <a:pt x="1516" y="1148"/>
                  </a:lnTo>
                  <a:lnTo>
                    <a:pt x="1533" y="1108"/>
                  </a:lnTo>
                  <a:lnTo>
                    <a:pt x="1550" y="1065"/>
                  </a:lnTo>
                  <a:lnTo>
                    <a:pt x="1564" y="1023"/>
                  </a:lnTo>
                  <a:lnTo>
                    <a:pt x="1575" y="981"/>
                  </a:lnTo>
                  <a:lnTo>
                    <a:pt x="1584" y="936"/>
                  </a:lnTo>
                  <a:lnTo>
                    <a:pt x="1591" y="891"/>
                  </a:lnTo>
                  <a:lnTo>
                    <a:pt x="1595" y="845"/>
                  </a:lnTo>
                  <a:lnTo>
                    <a:pt x="1596" y="798"/>
                  </a:lnTo>
                  <a:lnTo>
                    <a:pt x="1596" y="798"/>
                  </a:lnTo>
                  <a:lnTo>
                    <a:pt x="1595" y="757"/>
                  </a:lnTo>
                  <a:lnTo>
                    <a:pt x="1592" y="717"/>
                  </a:lnTo>
                  <a:lnTo>
                    <a:pt x="1586" y="677"/>
                  </a:lnTo>
                  <a:lnTo>
                    <a:pt x="1579" y="637"/>
                  </a:lnTo>
                  <a:lnTo>
                    <a:pt x="1571" y="599"/>
                  </a:lnTo>
                  <a:lnTo>
                    <a:pt x="1561" y="561"/>
                  </a:lnTo>
                  <a:lnTo>
                    <a:pt x="1548" y="525"/>
                  </a:lnTo>
                  <a:lnTo>
                    <a:pt x="1533" y="488"/>
                  </a:lnTo>
                  <a:lnTo>
                    <a:pt x="1517" y="453"/>
                  </a:lnTo>
                  <a:lnTo>
                    <a:pt x="1499" y="419"/>
                  </a:lnTo>
                  <a:lnTo>
                    <a:pt x="1481" y="385"/>
                  </a:lnTo>
                  <a:lnTo>
                    <a:pt x="1459" y="353"/>
                  </a:lnTo>
                  <a:lnTo>
                    <a:pt x="1437" y="321"/>
                  </a:lnTo>
                  <a:lnTo>
                    <a:pt x="1414" y="291"/>
                  </a:lnTo>
                  <a:lnTo>
                    <a:pt x="1389" y="262"/>
                  </a:lnTo>
                  <a:lnTo>
                    <a:pt x="1362" y="234"/>
                  </a:lnTo>
                  <a:lnTo>
                    <a:pt x="1335" y="208"/>
                  </a:lnTo>
                  <a:lnTo>
                    <a:pt x="1305" y="183"/>
                  </a:lnTo>
                  <a:lnTo>
                    <a:pt x="1275" y="159"/>
                  </a:lnTo>
                  <a:lnTo>
                    <a:pt x="1244" y="137"/>
                  </a:lnTo>
                  <a:lnTo>
                    <a:pt x="1211" y="117"/>
                  </a:lnTo>
                  <a:lnTo>
                    <a:pt x="1178" y="97"/>
                  </a:lnTo>
                  <a:lnTo>
                    <a:pt x="1144" y="79"/>
                  </a:lnTo>
                  <a:lnTo>
                    <a:pt x="1109" y="64"/>
                  </a:lnTo>
                  <a:lnTo>
                    <a:pt x="1073" y="48"/>
                  </a:lnTo>
                  <a:lnTo>
                    <a:pt x="1035" y="37"/>
                  </a:lnTo>
                  <a:lnTo>
                    <a:pt x="997" y="26"/>
                  </a:lnTo>
                  <a:lnTo>
                    <a:pt x="959" y="17"/>
                  </a:lnTo>
                  <a:lnTo>
                    <a:pt x="920" y="10"/>
                  </a:lnTo>
                  <a:lnTo>
                    <a:pt x="880" y="5"/>
                  </a:lnTo>
                  <a:lnTo>
                    <a:pt x="839" y="1"/>
                  </a:lnTo>
                  <a:lnTo>
                    <a:pt x="798" y="0"/>
                  </a:lnTo>
                  <a:lnTo>
                    <a:pt x="798" y="0"/>
                  </a:lnTo>
                  <a:lnTo>
                    <a:pt x="757" y="1"/>
                  </a:lnTo>
                  <a:lnTo>
                    <a:pt x="717" y="5"/>
                  </a:lnTo>
                  <a:lnTo>
                    <a:pt x="677" y="10"/>
                  </a:lnTo>
                  <a:lnTo>
                    <a:pt x="637" y="17"/>
                  </a:lnTo>
                  <a:lnTo>
                    <a:pt x="599" y="26"/>
                  </a:lnTo>
                  <a:lnTo>
                    <a:pt x="560" y="37"/>
                  </a:lnTo>
                  <a:lnTo>
                    <a:pt x="524" y="48"/>
                  </a:lnTo>
                  <a:lnTo>
                    <a:pt x="487" y="64"/>
                  </a:lnTo>
                  <a:lnTo>
                    <a:pt x="452" y="79"/>
                  </a:lnTo>
                  <a:lnTo>
                    <a:pt x="418" y="97"/>
                  </a:lnTo>
                  <a:lnTo>
                    <a:pt x="384" y="117"/>
                  </a:lnTo>
                  <a:lnTo>
                    <a:pt x="352" y="137"/>
                  </a:lnTo>
                  <a:lnTo>
                    <a:pt x="320" y="159"/>
                  </a:lnTo>
                  <a:lnTo>
                    <a:pt x="290" y="183"/>
                  </a:lnTo>
                  <a:lnTo>
                    <a:pt x="262" y="208"/>
                  </a:lnTo>
                  <a:lnTo>
                    <a:pt x="233" y="234"/>
                  </a:lnTo>
                  <a:lnTo>
                    <a:pt x="208" y="262"/>
                  </a:lnTo>
                  <a:lnTo>
                    <a:pt x="182" y="291"/>
                  </a:lnTo>
                  <a:lnTo>
                    <a:pt x="158" y="321"/>
                  </a:lnTo>
                  <a:lnTo>
                    <a:pt x="136" y="353"/>
                  </a:lnTo>
                  <a:lnTo>
                    <a:pt x="116" y="385"/>
                  </a:lnTo>
                  <a:lnTo>
                    <a:pt x="96" y="419"/>
                  </a:lnTo>
                  <a:lnTo>
                    <a:pt x="78" y="453"/>
                  </a:lnTo>
                  <a:lnTo>
                    <a:pt x="63" y="488"/>
                  </a:lnTo>
                  <a:lnTo>
                    <a:pt x="49" y="525"/>
                  </a:lnTo>
                  <a:lnTo>
                    <a:pt x="36" y="561"/>
                  </a:lnTo>
                  <a:lnTo>
                    <a:pt x="25" y="599"/>
                  </a:lnTo>
                  <a:lnTo>
                    <a:pt x="16" y="637"/>
                  </a:lnTo>
                  <a:lnTo>
                    <a:pt x="9" y="677"/>
                  </a:lnTo>
                  <a:lnTo>
                    <a:pt x="4" y="717"/>
                  </a:lnTo>
                  <a:lnTo>
                    <a:pt x="1" y="757"/>
                  </a:lnTo>
                  <a:lnTo>
                    <a:pt x="0" y="798"/>
                  </a:lnTo>
                  <a:lnTo>
                    <a:pt x="0" y="798"/>
                  </a:lnTo>
                  <a:lnTo>
                    <a:pt x="1" y="823"/>
                  </a:lnTo>
                  <a:lnTo>
                    <a:pt x="2" y="848"/>
                  </a:lnTo>
                  <a:lnTo>
                    <a:pt x="3" y="873"/>
                  </a:lnTo>
                  <a:lnTo>
                    <a:pt x="5" y="896"/>
                  </a:lnTo>
                  <a:lnTo>
                    <a:pt x="9" y="920"/>
                  </a:lnTo>
                  <a:lnTo>
                    <a:pt x="14" y="943"/>
                  </a:lnTo>
                  <a:lnTo>
                    <a:pt x="18" y="967"/>
                  </a:lnTo>
                  <a:lnTo>
                    <a:pt x="23" y="990"/>
                  </a:lnTo>
                  <a:lnTo>
                    <a:pt x="29" y="1012"/>
                  </a:lnTo>
                  <a:lnTo>
                    <a:pt x="36" y="1036"/>
                  </a:lnTo>
                  <a:lnTo>
                    <a:pt x="51" y="1079"/>
                  </a:lnTo>
                  <a:lnTo>
                    <a:pt x="69" y="1123"/>
                  </a:lnTo>
                  <a:lnTo>
                    <a:pt x="89" y="1164"/>
                  </a:lnTo>
                  <a:lnTo>
                    <a:pt x="89" y="1164"/>
                  </a:lnTo>
                  <a:lnTo>
                    <a:pt x="89" y="1135"/>
                  </a:lnTo>
                  <a:lnTo>
                    <a:pt x="89" y="1135"/>
                  </a:lnTo>
                  <a:lnTo>
                    <a:pt x="89" y="1101"/>
                  </a:lnTo>
                  <a:lnTo>
                    <a:pt x="91" y="1065"/>
                  </a:lnTo>
                  <a:lnTo>
                    <a:pt x="96" y="1032"/>
                  </a:lnTo>
                  <a:lnTo>
                    <a:pt x="102" y="998"/>
                  </a:lnTo>
                  <a:lnTo>
                    <a:pt x="109" y="965"/>
                  </a:lnTo>
                  <a:lnTo>
                    <a:pt x="117" y="934"/>
                  </a:lnTo>
                  <a:lnTo>
                    <a:pt x="128" y="902"/>
                  </a:lnTo>
                  <a:lnTo>
                    <a:pt x="139" y="871"/>
                  </a:lnTo>
                  <a:lnTo>
                    <a:pt x="152" y="841"/>
                  </a:lnTo>
                  <a:lnTo>
                    <a:pt x="166" y="811"/>
                  </a:lnTo>
                  <a:lnTo>
                    <a:pt x="182" y="782"/>
                  </a:lnTo>
                  <a:lnTo>
                    <a:pt x="198" y="755"/>
                  </a:lnTo>
                  <a:lnTo>
                    <a:pt x="217" y="728"/>
                  </a:lnTo>
                  <a:lnTo>
                    <a:pt x="236" y="701"/>
                  </a:lnTo>
                  <a:lnTo>
                    <a:pt x="257" y="676"/>
                  </a:lnTo>
                  <a:lnTo>
                    <a:pt x="278" y="652"/>
                  </a:lnTo>
                  <a:lnTo>
                    <a:pt x="300" y="629"/>
                  </a:lnTo>
                  <a:lnTo>
                    <a:pt x="324" y="607"/>
                  </a:lnTo>
                  <a:lnTo>
                    <a:pt x="349" y="586"/>
                  </a:lnTo>
                  <a:lnTo>
                    <a:pt x="374" y="566"/>
                  </a:lnTo>
                  <a:lnTo>
                    <a:pt x="400" y="547"/>
                  </a:lnTo>
                  <a:lnTo>
                    <a:pt x="429" y="529"/>
                  </a:lnTo>
                  <a:lnTo>
                    <a:pt x="457" y="513"/>
                  </a:lnTo>
                  <a:lnTo>
                    <a:pt x="485" y="498"/>
                  </a:lnTo>
                  <a:lnTo>
                    <a:pt x="516" y="483"/>
                  </a:lnTo>
                  <a:lnTo>
                    <a:pt x="546" y="472"/>
                  </a:lnTo>
                  <a:lnTo>
                    <a:pt x="577" y="460"/>
                  </a:lnTo>
                  <a:lnTo>
                    <a:pt x="608" y="451"/>
                  </a:lnTo>
                  <a:lnTo>
                    <a:pt x="641" y="442"/>
                  </a:lnTo>
                  <a:lnTo>
                    <a:pt x="674" y="436"/>
                  </a:lnTo>
                  <a:lnTo>
                    <a:pt x="708" y="431"/>
                  </a:lnTo>
                  <a:lnTo>
                    <a:pt x="742" y="427"/>
                  </a:lnTo>
                  <a:lnTo>
                    <a:pt x="742" y="427"/>
                  </a:lnTo>
                  <a:lnTo>
                    <a:pt x="742" y="427"/>
                  </a:lnTo>
                  <a:lnTo>
                    <a:pt x="742" y="427"/>
                  </a:lnTo>
                  <a:lnTo>
                    <a:pt x="721" y="434"/>
                  </a:lnTo>
                  <a:lnTo>
                    <a:pt x="700" y="443"/>
                  </a:lnTo>
                  <a:lnTo>
                    <a:pt x="680" y="453"/>
                  </a:lnTo>
                  <a:lnTo>
                    <a:pt x="659" y="463"/>
                  </a:lnTo>
                  <a:lnTo>
                    <a:pt x="638" y="475"/>
                  </a:lnTo>
                  <a:lnTo>
                    <a:pt x="618" y="488"/>
                  </a:lnTo>
                  <a:lnTo>
                    <a:pt x="597" y="502"/>
                  </a:lnTo>
                  <a:lnTo>
                    <a:pt x="577" y="518"/>
                  </a:lnTo>
                  <a:lnTo>
                    <a:pt x="557" y="533"/>
                  </a:lnTo>
                  <a:lnTo>
                    <a:pt x="537" y="550"/>
                  </a:lnTo>
                  <a:lnTo>
                    <a:pt x="518" y="568"/>
                  </a:lnTo>
                  <a:lnTo>
                    <a:pt x="499" y="586"/>
                  </a:lnTo>
                  <a:lnTo>
                    <a:pt x="480" y="606"/>
                  </a:lnTo>
                  <a:lnTo>
                    <a:pt x="461" y="624"/>
                  </a:lnTo>
                  <a:lnTo>
                    <a:pt x="445" y="646"/>
                  </a:lnTo>
                  <a:lnTo>
                    <a:pt x="427" y="667"/>
                  </a:lnTo>
                  <a:lnTo>
                    <a:pt x="412" y="688"/>
                  </a:lnTo>
                  <a:lnTo>
                    <a:pt x="396" y="709"/>
                  </a:lnTo>
                  <a:lnTo>
                    <a:pt x="382" y="731"/>
                  </a:lnTo>
                  <a:lnTo>
                    <a:pt x="367" y="755"/>
                  </a:lnTo>
                  <a:lnTo>
                    <a:pt x="355" y="777"/>
                  </a:lnTo>
                  <a:lnTo>
                    <a:pt x="342" y="801"/>
                  </a:lnTo>
                  <a:lnTo>
                    <a:pt x="331" y="824"/>
                  </a:lnTo>
                  <a:lnTo>
                    <a:pt x="320" y="848"/>
                  </a:lnTo>
                  <a:lnTo>
                    <a:pt x="311" y="871"/>
                  </a:lnTo>
                  <a:lnTo>
                    <a:pt x="303" y="896"/>
                  </a:lnTo>
                  <a:lnTo>
                    <a:pt x="296" y="920"/>
                  </a:lnTo>
                  <a:lnTo>
                    <a:pt x="290" y="943"/>
                  </a:lnTo>
                  <a:lnTo>
                    <a:pt x="285" y="967"/>
                  </a:lnTo>
                  <a:lnTo>
                    <a:pt x="282" y="990"/>
                  </a:lnTo>
                  <a:lnTo>
                    <a:pt x="279" y="1014"/>
                  </a:lnTo>
                  <a:lnTo>
                    <a:pt x="279" y="1036"/>
                  </a:lnTo>
                  <a:lnTo>
                    <a:pt x="279" y="1036"/>
                  </a:lnTo>
                  <a:lnTo>
                    <a:pt x="280" y="1064"/>
                  </a:lnTo>
                  <a:lnTo>
                    <a:pt x="283" y="1091"/>
                  </a:lnTo>
                  <a:lnTo>
                    <a:pt x="288" y="1118"/>
                  </a:lnTo>
                  <a:lnTo>
                    <a:pt x="295" y="1145"/>
                  </a:lnTo>
                  <a:lnTo>
                    <a:pt x="303" y="1171"/>
                  </a:lnTo>
                  <a:lnTo>
                    <a:pt x="312" y="1196"/>
                  </a:lnTo>
                  <a:lnTo>
                    <a:pt x="324" y="1220"/>
                  </a:lnTo>
                  <a:lnTo>
                    <a:pt x="337" y="1245"/>
                  </a:lnTo>
                  <a:lnTo>
                    <a:pt x="352" y="1269"/>
                  </a:lnTo>
                  <a:lnTo>
                    <a:pt x="367" y="1291"/>
                  </a:lnTo>
                  <a:lnTo>
                    <a:pt x="385" y="1313"/>
                  </a:lnTo>
                  <a:lnTo>
                    <a:pt x="404" y="1336"/>
                  </a:lnTo>
                  <a:lnTo>
                    <a:pt x="423" y="1356"/>
                  </a:lnTo>
                  <a:lnTo>
                    <a:pt x="444" y="1376"/>
                  </a:lnTo>
                  <a:lnTo>
                    <a:pt x="465" y="1394"/>
                  </a:lnTo>
                  <a:lnTo>
                    <a:pt x="489" y="1413"/>
                  </a:lnTo>
                  <a:lnTo>
                    <a:pt x="512" y="1431"/>
                  </a:lnTo>
                  <a:lnTo>
                    <a:pt x="536" y="1447"/>
                  </a:lnTo>
                  <a:lnTo>
                    <a:pt x="561" y="1463"/>
                  </a:lnTo>
                  <a:lnTo>
                    <a:pt x="586" y="1477"/>
                  </a:lnTo>
                  <a:lnTo>
                    <a:pt x="613" y="1491"/>
                  </a:lnTo>
                  <a:lnTo>
                    <a:pt x="640" y="1504"/>
                  </a:lnTo>
                  <a:lnTo>
                    <a:pt x="667" y="1514"/>
                  </a:lnTo>
                  <a:lnTo>
                    <a:pt x="694" y="1525"/>
                  </a:lnTo>
                  <a:lnTo>
                    <a:pt x="722" y="1534"/>
                  </a:lnTo>
                  <a:lnTo>
                    <a:pt x="751" y="1543"/>
                  </a:lnTo>
                  <a:lnTo>
                    <a:pt x="779" y="1550"/>
                  </a:lnTo>
                  <a:lnTo>
                    <a:pt x="808" y="1555"/>
                  </a:lnTo>
                  <a:lnTo>
                    <a:pt x="836" y="1560"/>
                  </a:lnTo>
                  <a:lnTo>
                    <a:pt x="865" y="1564"/>
                  </a:lnTo>
                  <a:lnTo>
                    <a:pt x="893" y="1565"/>
                  </a:lnTo>
                  <a:lnTo>
                    <a:pt x="921" y="1566"/>
                  </a:lnTo>
                  <a:lnTo>
                    <a:pt x="921" y="1566"/>
                  </a:lnTo>
                  <a:lnTo>
                    <a:pt x="949" y="1565"/>
                  </a:lnTo>
                  <a:lnTo>
                    <a:pt x="976" y="1564"/>
                  </a:lnTo>
                  <a:lnTo>
                    <a:pt x="1002" y="1560"/>
                  </a:lnTo>
                  <a:lnTo>
                    <a:pt x="1029" y="1555"/>
                  </a:lnTo>
                  <a:lnTo>
                    <a:pt x="1055" y="1550"/>
                  </a:lnTo>
                  <a:lnTo>
                    <a:pt x="1080" y="1543"/>
                  </a:lnTo>
                  <a:lnTo>
                    <a:pt x="1104" y="1534"/>
                  </a:lnTo>
                  <a:lnTo>
                    <a:pt x="1129" y="1525"/>
                  </a:lnTo>
                  <a:lnTo>
                    <a:pt x="1129" y="1525"/>
                  </a:lnTo>
                  <a:lnTo>
                    <a:pt x="1142" y="1518"/>
                  </a:lnTo>
                  <a:lnTo>
                    <a:pt x="1142" y="1518"/>
                  </a:lnTo>
                  <a:lnTo>
                    <a:pt x="1131" y="1501"/>
                  </a:lnTo>
                  <a:lnTo>
                    <a:pt x="1122" y="1484"/>
                  </a:lnTo>
                  <a:lnTo>
                    <a:pt x="1114" y="1466"/>
                  </a:lnTo>
                  <a:lnTo>
                    <a:pt x="1107" y="1447"/>
                  </a:lnTo>
                  <a:lnTo>
                    <a:pt x="1102" y="1427"/>
                  </a:lnTo>
                  <a:lnTo>
                    <a:pt x="1097" y="1407"/>
                  </a:lnTo>
                  <a:lnTo>
                    <a:pt x="1095" y="1386"/>
                  </a:lnTo>
                  <a:lnTo>
                    <a:pt x="1094" y="1365"/>
                  </a:lnTo>
                  <a:lnTo>
                    <a:pt x="1094" y="1365"/>
                  </a:lnTo>
                  <a:lnTo>
                    <a:pt x="1096" y="1338"/>
                  </a:lnTo>
                  <a:lnTo>
                    <a:pt x="1100" y="1311"/>
                  </a:lnTo>
                  <a:lnTo>
                    <a:pt x="1107" y="1286"/>
                  </a:lnTo>
                  <a:lnTo>
                    <a:pt x="1115" y="1262"/>
                  </a:lnTo>
                  <a:lnTo>
                    <a:pt x="1127" y="1238"/>
                  </a:lnTo>
                  <a:lnTo>
                    <a:pt x="1140" y="1216"/>
                  </a:lnTo>
                  <a:lnTo>
                    <a:pt x="1155" y="1196"/>
                  </a:lnTo>
                  <a:lnTo>
                    <a:pt x="1173" y="1176"/>
                  </a:lnTo>
                  <a:lnTo>
                    <a:pt x="1191" y="1159"/>
                  </a:lnTo>
                  <a:lnTo>
                    <a:pt x="1213" y="1144"/>
                  </a:lnTo>
                  <a:lnTo>
                    <a:pt x="1234" y="1130"/>
                  </a:lnTo>
                  <a:lnTo>
                    <a:pt x="1257" y="1119"/>
                  </a:lnTo>
                  <a:lnTo>
                    <a:pt x="1282" y="1110"/>
                  </a:lnTo>
                  <a:lnTo>
                    <a:pt x="1308" y="1103"/>
                  </a:lnTo>
                  <a:lnTo>
                    <a:pt x="1334" y="1099"/>
                  </a:lnTo>
                  <a:lnTo>
                    <a:pt x="1362" y="1098"/>
                  </a:lnTo>
                  <a:lnTo>
                    <a:pt x="1362" y="1098"/>
                  </a:lnTo>
                  <a:close/>
                  <a:moveTo>
                    <a:pt x="799" y="554"/>
                  </a:moveTo>
                  <a:lnTo>
                    <a:pt x="826" y="415"/>
                  </a:lnTo>
                  <a:lnTo>
                    <a:pt x="826" y="415"/>
                  </a:lnTo>
                  <a:lnTo>
                    <a:pt x="816" y="409"/>
                  </a:lnTo>
                  <a:lnTo>
                    <a:pt x="807" y="405"/>
                  </a:lnTo>
                  <a:lnTo>
                    <a:pt x="786" y="395"/>
                  </a:lnTo>
                  <a:lnTo>
                    <a:pt x="761" y="388"/>
                  </a:lnTo>
                  <a:lnTo>
                    <a:pt x="735" y="382"/>
                  </a:lnTo>
                  <a:lnTo>
                    <a:pt x="707" y="378"/>
                  </a:lnTo>
                  <a:lnTo>
                    <a:pt x="678" y="374"/>
                  </a:lnTo>
                  <a:lnTo>
                    <a:pt x="648" y="372"/>
                  </a:lnTo>
                  <a:lnTo>
                    <a:pt x="620" y="371"/>
                  </a:lnTo>
                  <a:lnTo>
                    <a:pt x="566" y="369"/>
                  </a:lnTo>
                  <a:lnTo>
                    <a:pt x="520" y="371"/>
                  </a:lnTo>
                  <a:lnTo>
                    <a:pt x="479" y="373"/>
                  </a:lnTo>
                  <a:lnTo>
                    <a:pt x="479" y="373"/>
                  </a:lnTo>
                  <a:lnTo>
                    <a:pt x="500" y="364"/>
                  </a:lnTo>
                  <a:lnTo>
                    <a:pt x="523" y="356"/>
                  </a:lnTo>
                  <a:lnTo>
                    <a:pt x="546" y="349"/>
                  </a:lnTo>
                  <a:lnTo>
                    <a:pt x="571" y="342"/>
                  </a:lnTo>
                  <a:lnTo>
                    <a:pt x="594" y="336"/>
                  </a:lnTo>
                  <a:lnTo>
                    <a:pt x="620" y="332"/>
                  </a:lnTo>
                  <a:lnTo>
                    <a:pt x="671" y="324"/>
                  </a:lnTo>
                  <a:lnTo>
                    <a:pt x="722" y="319"/>
                  </a:lnTo>
                  <a:lnTo>
                    <a:pt x="774" y="314"/>
                  </a:lnTo>
                  <a:lnTo>
                    <a:pt x="825" y="313"/>
                  </a:lnTo>
                  <a:lnTo>
                    <a:pt x="873" y="312"/>
                  </a:lnTo>
                  <a:lnTo>
                    <a:pt x="920" y="313"/>
                  </a:lnTo>
                  <a:lnTo>
                    <a:pt x="962" y="314"/>
                  </a:lnTo>
                  <a:lnTo>
                    <a:pt x="1034" y="319"/>
                  </a:lnTo>
                  <a:lnTo>
                    <a:pt x="1081" y="322"/>
                  </a:lnTo>
                  <a:lnTo>
                    <a:pt x="1099" y="325"/>
                  </a:lnTo>
                  <a:lnTo>
                    <a:pt x="799" y="554"/>
                  </a:lnTo>
                  <a:close/>
                </a:path>
              </a:pathLst>
            </a:custGeom>
            <a:solidFill>
              <a:srgbClr val="002596"/>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grpSp>
    </p:spTree>
    <p:extLst>
      <p:ext uri="{BB962C8B-B14F-4D97-AF65-F5344CB8AC3E}">
        <p14:creationId xmlns:p14="http://schemas.microsoft.com/office/powerpoint/2010/main" val="37348180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685800" y="119698"/>
            <a:ext cx="8229600" cy="1143000"/>
          </a:xfrm>
        </p:spPr>
        <p:txBody>
          <a:bodyPr/>
          <a:lstStyle/>
          <a:p>
            <a:r>
              <a:rPr lang="es-CO" sz="2400" i="0" dirty="0" smtClean="0">
                <a:solidFill>
                  <a:schemeClr val="tx1"/>
                </a:solidFill>
                <a:effectLst/>
              </a:rPr>
              <a:t>MATERIALES Y MÉTODOS</a:t>
            </a:r>
            <a:r>
              <a:rPr lang="es-CO" sz="2400" dirty="0" smtClean="0">
                <a:solidFill>
                  <a:schemeClr val="tx1"/>
                </a:solidFill>
              </a:rPr>
              <a:t> </a:t>
            </a:r>
            <a:endParaRPr lang="es-CO" sz="2400" dirty="0">
              <a:solidFill>
                <a:schemeClr val="tx1"/>
              </a:solidFill>
            </a:endParaRPr>
          </a:p>
        </p:txBody>
      </p:sp>
      <p:sp>
        <p:nvSpPr>
          <p:cNvPr id="5" name="4 Marcador de contenido"/>
          <p:cNvSpPr>
            <a:spLocks noGrp="1"/>
          </p:cNvSpPr>
          <p:nvPr>
            <p:ph idx="1"/>
          </p:nvPr>
        </p:nvSpPr>
        <p:spPr>
          <a:xfrm>
            <a:off x="0" y="609600"/>
            <a:ext cx="5123180" cy="6248400"/>
          </a:xfrm>
        </p:spPr>
        <p:txBody>
          <a:bodyPr/>
          <a:lstStyle/>
          <a:p>
            <a:pPr marL="342900" lvl="2" indent="-342900"/>
            <a:r>
              <a:rPr lang="es-CO" sz="1600" b="1" dirty="0">
                <a:solidFill>
                  <a:schemeClr val="tx1"/>
                </a:solidFill>
              </a:rPr>
              <a:t>Ubicación </a:t>
            </a:r>
            <a:r>
              <a:rPr lang="es-CO" sz="1600" b="1" dirty="0" smtClean="0">
                <a:solidFill>
                  <a:schemeClr val="tx1"/>
                </a:solidFill>
              </a:rPr>
              <a:t>geopolítica</a:t>
            </a:r>
            <a:endParaRPr lang="es-CO" sz="1600" b="1" dirty="0">
              <a:solidFill>
                <a:schemeClr val="tx1"/>
              </a:solidFill>
            </a:endParaRPr>
          </a:p>
          <a:p>
            <a:endParaRPr lang="es-CO" sz="1600" dirty="0" smtClean="0">
              <a:solidFill>
                <a:schemeClr val="tx1"/>
              </a:solidFill>
            </a:endParaRPr>
          </a:p>
          <a:p>
            <a:pPr lvl="1"/>
            <a:r>
              <a:rPr lang="es-CO" sz="1400" dirty="0">
                <a:solidFill>
                  <a:schemeClr val="tx1"/>
                </a:solidFill>
              </a:rPr>
              <a:t>País: Ecuador     </a:t>
            </a:r>
          </a:p>
          <a:p>
            <a:pPr lvl="1"/>
            <a:r>
              <a:rPr lang="es-CO" sz="1400" dirty="0">
                <a:solidFill>
                  <a:schemeClr val="tx1"/>
                </a:solidFill>
              </a:rPr>
              <a:t>Provincia: Sucumbíos </a:t>
            </a:r>
          </a:p>
          <a:p>
            <a:pPr lvl="1"/>
            <a:r>
              <a:rPr lang="es-CO" sz="1400" dirty="0">
                <a:solidFill>
                  <a:schemeClr val="tx1"/>
                </a:solidFill>
              </a:rPr>
              <a:t>Cantón: Lago Agrio </a:t>
            </a:r>
          </a:p>
          <a:p>
            <a:pPr lvl="1"/>
            <a:r>
              <a:rPr lang="es-CO" sz="1400" dirty="0">
                <a:solidFill>
                  <a:schemeClr val="tx1"/>
                </a:solidFill>
              </a:rPr>
              <a:t>Parroquias: </a:t>
            </a:r>
            <a:r>
              <a:rPr lang="es-CO" sz="1400" dirty="0" err="1" smtClean="0">
                <a:solidFill>
                  <a:schemeClr val="tx1"/>
                </a:solidFill>
              </a:rPr>
              <a:t>Pacayacu</a:t>
            </a:r>
            <a:r>
              <a:rPr lang="es-CO" sz="1400" dirty="0" smtClean="0">
                <a:solidFill>
                  <a:schemeClr val="tx1"/>
                </a:solidFill>
              </a:rPr>
              <a:t>  y</a:t>
            </a:r>
          </a:p>
          <a:p>
            <a:pPr marL="457200" lvl="1" indent="0">
              <a:buNone/>
            </a:pPr>
            <a:r>
              <a:rPr lang="es-CO" sz="1400" dirty="0" smtClean="0">
                <a:solidFill>
                  <a:schemeClr val="tx1"/>
                </a:solidFill>
              </a:rPr>
              <a:t> </a:t>
            </a:r>
            <a:r>
              <a:rPr lang="es-CO" sz="1400" dirty="0" err="1" smtClean="0">
                <a:solidFill>
                  <a:schemeClr val="tx1"/>
                </a:solidFill>
              </a:rPr>
              <a:t>Shacha</a:t>
            </a:r>
            <a:endParaRPr lang="es-CO" sz="1400" dirty="0" smtClean="0">
              <a:solidFill>
                <a:schemeClr val="tx1"/>
              </a:solidFill>
            </a:endParaRPr>
          </a:p>
          <a:p>
            <a:pPr algn="just">
              <a:lnSpc>
                <a:spcPct val="200000"/>
              </a:lnSpc>
            </a:pPr>
            <a:r>
              <a:rPr lang="es-CO" sz="1600" b="1" dirty="0">
                <a:solidFill>
                  <a:schemeClr val="tx1"/>
                </a:solidFill>
                <a:cs typeface="Times New Roman" panose="02020603050405020304" pitchFamily="18" charset="0"/>
              </a:rPr>
              <a:t>Ubicación Ecológica</a:t>
            </a:r>
          </a:p>
          <a:p>
            <a:pPr marL="730250" indent="-285750" algn="just">
              <a:buFont typeface="Arial" panose="020B0604020202020204" pitchFamily="34" charset="0"/>
              <a:buChar char="−"/>
            </a:pPr>
            <a:endParaRPr lang="es-CO" sz="1400" dirty="0" smtClean="0">
              <a:solidFill>
                <a:schemeClr val="tx1"/>
              </a:solidFill>
              <a:cs typeface="Times New Roman" panose="02020603050405020304" pitchFamily="18" charset="0"/>
            </a:endParaRPr>
          </a:p>
          <a:p>
            <a:pPr marL="730250" indent="-285750" algn="just">
              <a:buFont typeface="Arial" panose="020B0604020202020204" pitchFamily="34" charset="0"/>
              <a:buChar char="−"/>
            </a:pPr>
            <a:endParaRPr lang="es-CO" sz="1400" dirty="0">
              <a:solidFill>
                <a:schemeClr val="tx1"/>
              </a:solidFill>
              <a:cs typeface="Times New Roman" panose="02020603050405020304" pitchFamily="18" charset="0"/>
            </a:endParaRPr>
          </a:p>
          <a:p>
            <a:pPr marL="730250" indent="-285750" algn="just">
              <a:buFont typeface="Arial" panose="020B0604020202020204" pitchFamily="34" charset="0"/>
              <a:buChar char="−"/>
            </a:pPr>
            <a:r>
              <a:rPr lang="es-CO" sz="1400" dirty="0" smtClean="0">
                <a:solidFill>
                  <a:schemeClr val="tx1"/>
                </a:solidFill>
                <a:cs typeface="Times New Roman" panose="02020603050405020304" pitchFamily="18" charset="0"/>
              </a:rPr>
              <a:t>Zona </a:t>
            </a:r>
            <a:r>
              <a:rPr lang="es-CO" sz="1400" dirty="0">
                <a:solidFill>
                  <a:schemeClr val="tx1"/>
                </a:solidFill>
                <a:cs typeface="Times New Roman" panose="02020603050405020304" pitchFamily="18" charset="0"/>
              </a:rPr>
              <a:t>de vida.- Bosque tropical húmedo /zonas bajas bosque siempre verde </a:t>
            </a:r>
          </a:p>
          <a:p>
            <a:pPr marL="730250" indent="-285750" algn="just">
              <a:buFont typeface="Arial" panose="020B0604020202020204" pitchFamily="34" charset="0"/>
              <a:buChar char="−"/>
            </a:pPr>
            <a:r>
              <a:rPr lang="es-CO" sz="1400" dirty="0">
                <a:solidFill>
                  <a:schemeClr val="tx1"/>
                </a:solidFill>
                <a:cs typeface="Times New Roman" panose="02020603050405020304" pitchFamily="18" charset="0"/>
              </a:rPr>
              <a:t>Altitud.- 297 msnm</a:t>
            </a:r>
          </a:p>
          <a:p>
            <a:pPr marL="730250" indent="-285750" algn="just">
              <a:buFont typeface="Arial" panose="020B0604020202020204" pitchFamily="34" charset="0"/>
              <a:buChar char="−"/>
            </a:pPr>
            <a:r>
              <a:rPr lang="es-CO" sz="1400" dirty="0">
                <a:solidFill>
                  <a:schemeClr val="tx1"/>
                </a:solidFill>
                <a:cs typeface="Times New Roman" panose="02020603050405020304" pitchFamily="18" charset="0"/>
              </a:rPr>
              <a:t>Temperatura.- </a:t>
            </a:r>
            <a:r>
              <a:rPr lang="es-CO" sz="1400" dirty="0" smtClean="0">
                <a:solidFill>
                  <a:schemeClr val="tx1"/>
                </a:solidFill>
                <a:cs typeface="Times New Roman" panose="02020603050405020304" pitchFamily="18" charset="0"/>
              </a:rPr>
              <a:t>26.5°C </a:t>
            </a:r>
            <a:r>
              <a:rPr lang="es-CO" sz="1400" dirty="0">
                <a:solidFill>
                  <a:schemeClr val="tx1"/>
                </a:solidFill>
                <a:cs typeface="Times New Roman" panose="02020603050405020304" pitchFamily="18" charset="0"/>
              </a:rPr>
              <a:t>(media anual)</a:t>
            </a:r>
          </a:p>
          <a:p>
            <a:pPr marL="730250" indent="-285750" algn="just">
              <a:buFont typeface="Arial" panose="020B0604020202020204" pitchFamily="34" charset="0"/>
              <a:buChar char="−"/>
            </a:pPr>
            <a:r>
              <a:rPr lang="es-CO" sz="1400" dirty="0">
                <a:solidFill>
                  <a:schemeClr val="tx1"/>
                </a:solidFill>
                <a:cs typeface="Times New Roman" panose="02020603050405020304" pitchFamily="18" charset="0"/>
              </a:rPr>
              <a:t>Precipitación.- 4014 mm (anual)</a:t>
            </a:r>
          </a:p>
          <a:p>
            <a:pPr marL="730250" indent="-285750" algn="just">
              <a:buFont typeface="Arial" panose="020B0604020202020204" pitchFamily="34" charset="0"/>
              <a:buChar char="−"/>
            </a:pPr>
            <a:r>
              <a:rPr lang="es-CO" sz="1400" dirty="0">
                <a:solidFill>
                  <a:schemeClr val="tx1"/>
                </a:solidFill>
                <a:cs typeface="Times New Roman" panose="02020603050405020304" pitchFamily="18" charset="0"/>
              </a:rPr>
              <a:t>Suelos.- Ligeramente Ácidos, textura arcillosa de color rojo. </a:t>
            </a:r>
          </a:p>
        </p:txBody>
      </p:sp>
      <p:pic>
        <p:nvPicPr>
          <p:cNvPr id="6" name="5 Imagen"/>
          <p:cNvPicPr/>
          <p:nvPr/>
        </p:nvPicPr>
        <p:blipFill rotWithShape="1">
          <a:blip r:embed="rId2" cstate="print">
            <a:extLst>
              <a:ext uri="{28A0092B-C50C-407E-A947-70E740481C1C}">
                <a14:useLocalDpi xmlns:a14="http://schemas.microsoft.com/office/drawing/2010/main" val="0"/>
              </a:ext>
            </a:extLst>
          </a:blip>
          <a:srcRect l="17051" t="10172"/>
          <a:stretch/>
        </p:blipFill>
        <p:spPr bwMode="auto">
          <a:xfrm>
            <a:off x="5123180" y="1267460"/>
            <a:ext cx="3792220" cy="2291080"/>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6918" t="22983" r="43593" b="18442"/>
          <a:stretch/>
        </p:blipFill>
        <p:spPr bwMode="auto">
          <a:xfrm>
            <a:off x="5123180" y="3941763"/>
            <a:ext cx="1464945" cy="2286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0361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819150" y="7938"/>
            <a:ext cx="8229600" cy="1143000"/>
          </a:xfrm>
        </p:spPr>
        <p:txBody>
          <a:bodyPr/>
          <a:lstStyle/>
          <a:p>
            <a:r>
              <a:rPr lang="es-CO" sz="2400" dirty="0" smtClean="0">
                <a:solidFill>
                  <a:schemeClr val="tx1"/>
                </a:solidFill>
              </a:rPr>
              <a:t>Materiales de campo y oficina </a:t>
            </a:r>
            <a:endParaRPr lang="es-CO" sz="2400" dirty="0">
              <a:solidFill>
                <a:schemeClr val="tx1"/>
              </a:solidFill>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1205901695"/>
              </p:ext>
            </p:extLst>
          </p:nvPr>
        </p:nvGraphicFramePr>
        <p:xfrm>
          <a:off x="0" y="1150938"/>
          <a:ext cx="4673600" cy="35099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Diagrama"/>
          <p:cNvGraphicFramePr/>
          <p:nvPr>
            <p:extLst>
              <p:ext uri="{D42A27DB-BD31-4B8C-83A1-F6EECF244321}">
                <p14:modId xmlns:p14="http://schemas.microsoft.com/office/powerpoint/2010/main" val="2079813315"/>
              </p:ext>
            </p:extLst>
          </p:nvPr>
        </p:nvGraphicFramePr>
        <p:xfrm>
          <a:off x="4673600" y="1417639"/>
          <a:ext cx="4210050" cy="41576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7 Rectángulo"/>
          <p:cNvSpPr/>
          <p:nvPr/>
        </p:nvSpPr>
        <p:spPr>
          <a:xfrm>
            <a:off x="5342088" y="781606"/>
            <a:ext cx="3211361" cy="369332"/>
          </a:xfrm>
          <a:prstGeom prst="rect">
            <a:avLst/>
          </a:prstGeom>
          <a:noFill/>
        </p:spPr>
        <p:txBody>
          <a:bodyPr wrap="square" lIns="91440" tIns="45720" rIns="91440" bIns="45720">
            <a:spAutoFit/>
          </a:bodyPr>
          <a:lstStyle/>
          <a:p>
            <a:pPr algn="ctr"/>
            <a:r>
              <a:rPr lang="es-ES"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Materiales de oficina</a:t>
            </a:r>
            <a:endParaRPr lang="es-ES"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6283701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extLst>
              <p:ext uri="{D42A27DB-BD31-4B8C-83A1-F6EECF244321}">
                <p14:modId xmlns:p14="http://schemas.microsoft.com/office/powerpoint/2010/main" val="12712925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3 Título"/>
          <p:cNvSpPr txBox="1">
            <a:spLocks/>
          </p:cNvSpPr>
          <p:nvPr/>
        </p:nvSpPr>
        <p:spPr>
          <a:xfrm>
            <a:off x="457200" y="19050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defTabSz="914400"/>
            <a:r>
              <a:rPr lang="es-CO" sz="2400" i="0" kern="0" dirty="0" smtClean="0">
                <a:solidFill>
                  <a:schemeClr val="tx1"/>
                </a:solidFill>
                <a:effectLst/>
              </a:rPr>
              <a:t>MATERIALES Y MÉTODOS</a:t>
            </a:r>
            <a:r>
              <a:rPr lang="es-CO" sz="2400" kern="0" dirty="0" smtClean="0">
                <a:solidFill>
                  <a:schemeClr val="tx1"/>
                </a:solidFill>
              </a:rPr>
              <a:t> </a:t>
            </a:r>
            <a:endParaRPr lang="es-CO" sz="2400" kern="0" dirty="0">
              <a:solidFill>
                <a:schemeClr val="tx1"/>
              </a:solidFill>
            </a:endParaRPr>
          </a:p>
        </p:txBody>
      </p:sp>
    </p:spTree>
    <p:extLst>
      <p:ext uri="{BB962C8B-B14F-4D97-AF65-F5344CB8AC3E}">
        <p14:creationId xmlns:p14="http://schemas.microsoft.com/office/powerpoint/2010/main" val="11693094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457200" y="19050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defTabSz="914400"/>
            <a:r>
              <a:rPr lang="es-CO" sz="2400" i="0" kern="0" dirty="0" smtClean="0">
                <a:solidFill>
                  <a:schemeClr val="tx1"/>
                </a:solidFill>
                <a:effectLst/>
              </a:rPr>
              <a:t>MATERIALES Y MÉTODOS</a:t>
            </a:r>
            <a:r>
              <a:rPr lang="es-CO" sz="2400" kern="0" dirty="0" smtClean="0">
                <a:solidFill>
                  <a:schemeClr val="tx1"/>
                </a:solidFill>
              </a:rPr>
              <a:t> </a:t>
            </a:r>
            <a:endParaRPr lang="es-CO" sz="2400" kern="0" dirty="0">
              <a:solidFill>
                <a:schemeClr val="tx1"/>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3497379095"/>
              </p:ext>
            </p:extLst>
          </p:nvPr>
        </p:nvGraphicFramePr>
        <p:xfrm>
          <a:off x="3398110" y="1286649"/>
          <a:ext cx="2381250" cy="1920240"/>
        </p:xfrm>
        <a:graphic>
          <a:graphicData uri="http://schemas.openxmlformats.org/drawingml/2006/table">
            <a:tbl>
              <a:tblPr firstRow="1" firstCol="1" bandRow="1" bandCol="1">
                <a:tableStyleId>{2D5ABB26-0587-4C30-8999-92F81FD0307C}</a:tableStyleId>
              </a:tblPr>
              <a:tblGrid>
                <a:gridCol w="1331452"/>
                <a:gridCol w="1049798"/>
              </a:tblGrid>
              <a:tr h="0">
                <a:tc>
                  <a:txBody>
                    <a:bodyPr/>
                    <a:lstStyle/>
                    <a:p>
                      <a:pPr indent="158115" algn="just">
                        <a:lnSpc>
                          <a:spcPct val="150000"/>
                        </a:lnSpc>
                        <a:spcAft>
                          <a:spcPts val="0"/>
                        </a:spcAft>
                      </a:pPr>
                      <a:r>
                        <a:rPr lang="es-ES" sz="1200" dirty="0">
                          <a:effectLst/>
                        </a:rPr>
                        <a:t>Símbolo</a:t>
                      </a:r>
                      <a:endParaRPr lang="es-CO" sz="1200" dirty="0">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8115" algn="ctr">
                        <a:lnSpc>
                          <a:spcPct val="150000"/>
                        </a:lnSpc>
                        <a:spcAft>
                          <a:spcPts val="0"/>
                        </a:spcAft>
                      </a:pPr>
                      <a:r>
                        <a:rPr lang="es-ES" sz="1200" dirty="0">
                          <a:effectLst/>
                        </a:rPr>
                        <a:t>Distancia  (m)</a:t>
                      </a:r>
                      <a:endParaRPr lang="es-CO" sz="1200" dirty="0">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indent="158115" algn="just">
                        <a:lnSpc>
                          <a:spcPct val="150000"/>
                        </a:lnSpc>
                        <a:spcAft>
                          <a:spcPts val="0"/>
                        </a:spcAft>
                      </a:pPr>
                      <a:r>
                        <a:rPr lang="es-ES" sz="1200">
                          <a:effectLst/>
                        </a:rPr>
                        <a:t>I</a:t>
                      </a:r>
                      <a:endParaRPr lang="es-CO" sz="1200">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8115" algn="just">
                        <a:lnSpc>
                          <a:spcPct val="150000"/>
                        </a:lnSpc>
                        <a:spcAft>
                          <a:spcPts val="0"/>
                        </a:spcAft>
                      </a:pPr>
                      <a:r>
                        <a:rPr lang="es-ES" sz="1200">
                          <a:effectLst/>
                        </a:rPr>
                        <a:t>40</a:t>
                      </a:r>
                      <a:endParaRPr lang="es-CO" sz="1200">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indent="158115" algn="just">
                        <a:lnSpc>
                          <a:spcPct val="150000"/>
                        </a:lnSpc>
                        <a:spcAft>
                          <a:spcPts val="0"/>
                        </a:spcAft>
                      </a:pPr>
                      <a:r>
                        <a:rPr lang="es-ES" sz="1200" dirty="0">
                          <a:effectLst/>
                        </a:rPr>
                        <a:t>II</a:t>
                      </a:r>
                      <a:endParaRPr lang="es-CO" sz="1200" dirty="0">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8115" algn="just">
                        <a:lnSpc>
                          <a:spcPct val="150000"/>
                        </a:lnSpc>
                        <a:spcAft>
                          <a:spcPts val="0"/>
                        </a:spcAft>
                      </a:pPr>
                      <a:r>
                        <a:rPr lang="es-ES" sz="1200">
                          <a:effectLst/>
                        </a:rPr>
                        <a:t>80</a:t>
                      </a:r>
                      <a:endParaRPr lang="es-CO" sz="1200">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indent="158115" algn="just">
                        <a:lnSpc>
                          <a:spcPct val="150000"/>
                        </a:lnSpc>
                        <a:spcAft>
                          <a:spcPts val="0"/>
                        </a:spcAft>
                      </a:pPr>
                      <a:r>
                        <a:rPr lang="es-ES" sz="1200">
                          <a:effectLst/>
                        </a:rPr>
                        <a:t>III</a:t>
                      </a:r>
                      <a:endParaRPr lang="es-CO" sz="1200">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8115" algn="just">
                        <a:lnSpc>
                          <a:spcPct val="150000"/>
                        </a:lnSpc>
                        <a:spcAft>
                          <a:spcPts val="0"/>
                        </a:spcAft>
                      </a:pPr>
                      <a:r>
                        <a:rPr lang="es-ES" sz="1200">
                          <a:effectLst/>
                        </a:rPr>
                        <a:t>120</a:t>
                      </a:r>
                      <a:endParaRPr lang="es-CO" sz="1200">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indent="158115" algn="just">
                        <a:lnSpc>
                          <a:spcPct val="150000"/>
                        </a:lnSpc>
                        <a:spcAft>
                          <a:spcPts val="0"/>
                        </a:spcAft>
                      </a:pPr>
                      <a:r>
                        <a:rPr lang="es-ES" sz="1200">
                          <a:effectLst/>
                        </a:rPr>
                        <a:t>IV</a:t>
                      </a:r>
                      <a:endParaRPr lang="es-CO" sz="1200">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8115" algn="just">
                        <a:lnSpc>
                          <a:spcPct val="150000"/>
                        </a:lnSpc>
                        <a:spcAft>
                          <a:spcPts val="0"/>
                        </a:spcAft>
                      </a:pPr>
                      <a:r>
                        <a:rPr lang="es-ES" sz="1200">
                          <a:effectLst/>
                        </a:rPr>
                        <a:t>160</a:t>
                      </a:r>
                      <a:endParaRPr lang="es-CO" sz="1200">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indent="158115" algn="just">
                        <a:lnSpc>
                          <a:spcPct val="150000"/>
                        </a:lnSpc>
                        <a:spcAft>
                          <a:spcPts val="0"/>
                        </a:spcAft>
                      </a:pPr>
                      <a:r>
                        <a:rPr lang="es-ES" sz="1200">
                          <a:effectLst/>
                        </a:rPr>
                        <a:t>V</a:t>
                      </a:r>
                      <a:endParaRPr lang="es-CO" sz="1200">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8115" algn="just">
                        <a:lnSpc>
                          <a:spcPct val="150000"/>
                        </a:lnSpc>
                        <a:spcAft>
                          <a:spcPts val="0"/>
                        </a:spcAft>
                      </a:pPr>
                      <a:r>
                        <a:rPr lang="es-ES" sz="1200" dirty="0">
                          <a:effectLst/>
                        </a:rPr>
                        <a:t>200</a:t>
                      </a:r>
                      <a:endParaRPr lang="es-CO" sz="1200" dirty="0">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3270201" y="732651"/>
            <a:ext cx="260359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5875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158750" algn="ctr" defTabSz="914400" rtl="0" eaLnBrk="1" fontAlgn="base" latinLnBrk="0" hangingPunct="1">
              <a:lnSpc>
                <a:spcPct val="100000"/>
              </a:lnSpc>
              <a:spcBef>
                <a:spcPct val="0"/>
              </a:spcBef>
              <a:spcAft>
                <a:spcPct val="0"/>
              </a:spcAft>
              <a:buClrTx/>
              <a:buSzTx/>
              <a:buFontTx/>
              <a:buNone/>
              <a:tabLst/>
            </a:pPr>
            <a:r>
              <a:rPr kumimoji="0" lang="es-ES" altLang="es-CO"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Identificación de las repeticiones </a:t>
            </a:r>
            <a:endParaRPr kumimoji="0" lang="es-CO" altLang="es-CO" sz="1200" b="0" i="0" u="none" strike="noStrike" cap="none" normalizeH="0" baseline="0" dirty="0" smtClean="0">
              <a:ln>
                <a:noFill/>
              </a:ln>
              <a:solidFill>
                <a:schemeClr val="tx1"/>
              </a:solidFill>
              <a:effectLst/>
              <a:latin typeface="Arial" pitchFamily="34" charset="0"/>
            </a:endParaRPr>
          </a:p>
          <a:p>
            <a:pPr marL="0" marR="0" lvl="0" indent="158750" algn="ctr"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2"/>
          <p:cNvSpPr>
            <a:spLocks noChangeArrowheads="1"/>
          </p:cNvSpPr>
          <p:nvPr/>
        </p:nvSpPr>
        <p:spPr bwMode="auto">
          <a:xfrm>
            <a:off x="457200" y="3253599"/>
            <a:ext cx="5881821" cy="68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12" tIns="126960" rIns="91440" bIns="0" numCol="1" anchor="ctr" anchorCtr="0" compatLnSpc="1">
            <a:prstTxWarp prst="textNoShape">
              <a:avLst/>
            </a:prstTxWarp>
            <a:spAutoFit/>
          </a:bodyPr>
          <a:lstStyle>
            <a:lvl1pPr indent="15875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1371600" marR="0" lvl="3" indent="0" algn="ctr" defTabSz="914400" rtl="0" eaLnBrk="1" fontAlgn="base" latinLnBrk="0" hangingPunct="1">
              <a:lnSpc>
                <a:spcPct val="100000"/>
              </a:lnSpc>
              <a:spcBef>
                <a:spcPct val="0"/>
              </a:spcBef>
              <a:spcAft>
                <a:spcPct val="0"/>
              </a:spcAft>
              <a:buClrTx/>
              <a:buSzTx/>
              <a:tabLst/>
            </a:pPr>
            <a:r>
              <a:rPr kumimoji="0" lang="es-ES" altLang="es-CO" sz="1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Croquis del diseño </a:t>
            </a:r>
          </a:p>
          <a:p>
            <a:pPr marL="0" marR="0" lvl="0" indent="158750" algn="ctr"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Distribución de los tratamientos en las localidades  </a:t>
            </a:r>
            <a:endParaRPr kumimoji="0" lang="es-CO" altLang="es-CO" sz="1200" b="0" i="0" u="none" strike="noStrike" cap="none" normalizeH="0" baseline="0" dirty="0" smtClean="0">
              <a:ln>
                <a:noFill/>
              </a:ln>
              <a:solidFill>
                <a:schemeClr val="tx1"/>
              </a:solidFill>
              <a:effectLst/>
              <a:latin typeface="Arial" pitchFamily="34" charset="0"/>
            </a:endParaRPr>
          </a:p>
          <a:p>
            <a:pPr marL="0" marR="0" lvl="0" indent="158750" algn="ctr" defTabSz="914400" rtl="0" eaLnBrk="0" fontAlgn="base" latinLnBrk="0" hangingPunct="0">
              <a:lnSpc>
                <a:spcPct val="100000"/>
              </a:lnSpc>
              <a:spcBef>
                <a:spcPct val="0"/>
              </a:spcBef>
              <a:spcAft>
                <a:spcPct val="0"/>
              </a:spcAft>
              <a:buClrTx/>
              <a:buSzTx/>
              <a:buFontTx/>
              <a:buNone/>
              <a:tabLst/>
            </a:pPr>
            <a:endParaRPr kumimoji="0" lang="es-CO" altLang="es-CO" sz="1200" b="0" i="0" u="none" strike="noStrike" cap="none" normalizeH="0" baseline="0" dirty="0" smtClean="0">
              <a:ln>
                <a:noFill/>
              </a:ln>
              <a:solidFill>
                <a:schemeClr val="tx1"/>
              </a:solidFill>
              <a:effectLst/>
              <a:latin typeface="Arial" pitchFamily="34" charset="0"/>
            </a:endParaRPr>
          </a:p>
        </p:txBody>
      </p:sp>
      <p:sp>
        <p:nvSpPr>
          <p:cNvPr id="2" name="1 CuadroTexto"/>
          <p:cNvSpPr txBox="1"/>
          <p:nvPr/>
        </p:nvSpPr>
        <p:spPr>
          <a:xfrm>
            <a:off x="6457950" y="1915160"/>
            <a:ext cx="1909497" cy="738664"/>
          </a:xfrm>
          <a:prstGeom prst="rect">
            <a:avLst/>
          </a:prstGeom>
          <a:noFill/>
        </p:spPr>
        <p:txBody>
          <a:bodyPr wrap="none" rtlCol="0">
            <a:spAutoFit/>
          </a:bodyPr>
          <a:lstStyle/>
          <a:p>
            <a:r>
              <a:rPr lang="es-CO" sz="1400" dirty="0"/>
              <a:t>T</a:t>
            </a:r>
            <a:r>
              <a:rPr lang="es-CO" sz="1400" dirty="0" smtClean="0"/>
              <a:t>1 = Estrato superior </a:t>
            </a:r>
          </a:p>
          <a:p>
            <a:r>
              <a:rPr lang="es-CO" sz="1400" dirty="0"/>
              <a:t>T</a:t>
            </a:r>
            <a:r>
              <a:rPr lang="es-CO" sz="1400" dirty="0" smtClean="0"/>
              <a:t>2 = Estrato medio</a:t>
            </a:r>
          </a:p>
          <a:p>
            <a:r>
              <a:rPr lang="es-CO" sz="1400" dirty="0"/>
              <a:t>T</a:t>
            </a:r>
            <a:r>
              <a:rPr lang="es-CO" sz="1400" dirty="0" smtClean="0"/>
              <a:t>3= Estrato inferior</a:t>
            </a:r>
            <a:endParaRPr lang="es-CO" sz="1400" dirty="0"/>
          </a:p>
        </p:txBody>
      </p:sp>
      <p:graphicFrame>
        <p:nvGraphicFramePr>
          <p:cNvPr id="9" name="8 Tabla"/>
          <p:cNvGraphicFramePr>
            <a:graphicFrameLocks noGrp="1"/>
          </p:cNvGraphicFramePr>
          <p:nvPr>
            <p:extLst>
              <p:ext uri="{D42A27DB-BD31-4B8C-83A1-F6EECF244321}">
                <p14:modId xmlns:p14="http://schemas.microsoft.com/office/powerpoint/2010/main" val="447302748"/>
              </p:ext>
            </p:extLst>
          </p:nvPr>
        </p:nvGraphicFramePr>
        <p:xfrm>
          <a:off x="1797050" y="3935797"/>
          <a:ext cx="5683250" cy="1532664"/>
        </p:xfrm>
        <a:graphic>
          <a:graphicData uri="http://schemas.openxmlformats.org/drawingml/2006/table">
            <a:tbl>
              <a:tblPr firstRow="1" firstCol="1" bandRow="1" bandCol="1"/>
              <a:tblGrid>
                <a:gridCol w="567178"/>
                <a:gridCol w="530853"/>
                <a:gridCol w="459477"/>
                <a:gridCol w="577375"/>
                <a:gridCol w="577375"/>
                <a:gridCol w="507911"/>
                <a:gridCol w="490705"/>
                <a:gridCol w="507911"/>
                <a:gridCol w="488155"/>
                <a:gridCol w="488155"/>
                <a:gridCol w="488155"/>
              </a:tblGrid>
              <a:tr h="255444">
                <a:tc gridSpan="5">
                  <a:txBody>
                    <a:bodyPr/>
                    <a:lstStyle/>
                    <a:p>
                      <a:pPr indent="158115" algn="ctr">
                        <a:lnSpc>
                          <a:spcPct val="100000"/>
                        </a:lnSpc>
                        <a:spcAft>
                          <a:spcPts val="0"/>
                        </a:spcAft>
                      </a:pPr>
                      <a:r>
                        <a:rPr lang="es-EC" sz="1100" dirty="0">
                          <a:solidFill>
                            <a:srgbClr val="000000"/>
                          </a:solidFill>
                          <a:effectLst/>
                          <a:latin typeface="Times New Roman"/>
                          <a:ea typeface="Calibri"/>
                          <a:cs typeface="Times New Roman"/>
                        </a:rPr>
                        <a:t>L1</a:t>
                      </a:r>
                      <a:endParaRPr lang="es-CO" sz="1100" dirty="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indent="180340" algn="just">
                        <a:lnSpc>
                          <a:spcPct val="100000"/>
                        </a:lnSpc>
                        <a:spcAft>
                          <a:spcPts val="0"/>
                        </a:spcAft>
                      </a:pPr>
                      <a:r>
                        <a:rPr lang="es-EC" sz="1100">
                          <a:solidFill>
                            <a:srgbClr val="000000"/>
                          </a:solidFill>
                          <a:effectLst/>
                          <a:latin typeface="Times New Roman"/>
                          <a:ea typeface="Calibri"/>
                          <a:cs typeface="Times New Roman"/>
                        </a:rPr>
                        <a:t> </a:t>
                      </a:r>
                      <a:endParaRPr lang="es-CO" sz="110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5">
                  <a:txBody>
                    <a:bodyPr/>
                    <a:lstStyle/>
                    <a:p>
                      <a:pPr indent="158115" algn="ctr">
                        <a:lnSpc>
                          <a:spcPct val="100000"/>
                        </a:lnSpc>
                        <a:spcAft>
                          <a:spcPts val="0"/>
                        </a:spcAft>
                      </a:pPr>
                      <a:r>
                        <a:rPr lang="es-EC" sz="1100">
                          <a:solidFill>
                            <a:srgbClr val="000000"/>
                          </a:solidFill>
                          <a:effectLst/>
                          <a:latin typeface="Times New Roman"/>
                          <a:ea typeface="Calibri"/>
                          <a:cs typeface="Times New Roman"/>
                        </a:rPr>
                        <a:t>L2</a:t>
                      </a:r>
                      <a:endParaRPr lang="es-CO" sz="110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255444">
                <a:tc rowSpan="5">
                  <a:txBody>
                    <a:bodyPr/>
                    <a:lstStyle/>
                    <a:p>
                      <a:pPr indent="158115" algn="ctr">
                        <a:lnSpc>
                          <a:spcPct val="150000"/>
                        </a:lnSpc>
                        <a:spcAft>
                          <a:spcPts val="0"/>
                        </a:spcAft>
                      </a:pPr>
                      <a:r>
                        <a:rPr lang="es-EC" sz="1200" b="1">
                          <a:solidFill>
                            <a:srgbClr val="000000"/>
                          </a:solidFill>
                          <a:effectLst/>
                          <a:latin typeface="Times New Roman"/>
                          <a:ea typeface="Calibri"/>
                          <a:cs typeface="Times New Roman"/>
                        </a:rPr>
                        <a:t>Curvas de nivel</a:t>
                      </a:r>
                      <a:endParaRPr lang="es-CO" sz="1200">
                        <a:effectLst/>
                        <a:latin typeface="Times New Roman"/>
                        <a:ea typeface="Calibri"/>
                        <a:cs typeface="Times New Roman"/>
                      </a:endParaRPr>
                    </a:p>
                  </a:txBody>
                  <a:tcPr marL="44450" marR="444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00000"/>
                        </a:lnSpc>
                        <a:spcAft>
                          <a:spcPts val="0"/>
                        </a:spcAft>
                      </a:pPr>
                      <a:r>
                        <a:rPr lang="es-EC" sz="900" b="1" dirty="0">
                          <a:solidFill>
                            <a:srgbClr val="000000"/>
                          </a:solidFill>
                          <a:effectLst/>
                          <a:latin typeface="Times New Roman"/>
                          <a:ea typeface="Calibri"/>
                          <a:cs typeface="Times New Roman"/>
                        </a:rPr>
                        <a:t>I</a:t>
                      </a:r>
                      <a:endParaRPr lang="es-CO" sz="1100" dirty="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00000"/>
                        </a:lnSpc>
                        <a:spcAft>
                          <a:spcPts val="0"/>
                        </a:spcAft>
                      </a:pPr>
                      <a:r>
                        <a:rPr lang="es-EC" sz="1100" dirty="0">
                          <a:solidFill>
                            <a:srgbClr val="000000"/>
                          </a:solidFill>
                          <a:effectLst/>
                          <a:latin typeface="Times New Roman"/>
                          <a:ea typeface="Calibri"/>
                          <a:cs typeface="Times New Roman"/>
                        </a:rPr>
                        <a:t>T3</a:t>
                      </a:r>
                      <a:endParaRPr lang="es-CO" sz="1100" dirty="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indent="180340" algn="ctr">
                        <a:lnSpc>
                          <a:spcPct val="100000"/>
                        </a:lnSpc>
                        <a:spcAft>
                          <a:spcPts val="0"/>
                        </a:spcAft>
                      </a:pPr>
                      <a:r>
                        <a:rPr lang="es-EC" sz="1100" dirty="0">
                          <a:solidFill>
                            <a:srgbClr val="000000"/>
                          </a:solidFill>
                          <a:effectLst/>
                          <a:latin typeface="Times New Roman"/>
                          <a:ea typeface="Calibri"/>
                          <a:cs typeface="Times New Roman"/>
                        </a:rPr>
                        <a:t>T1</a:t>
                      </a:r>
                      <a:endParaRPr lang="es-CO" sz="1100" dirty="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T2</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just">
                        <a:lnSpc>
                          <a:spcPct val="100000"/>
                        </a:lnSpc>
                        <a:spcAft>
                          <a:spcPts val="0"/>
                        </a:spcAft>
                      </a:pPr>
                      <a:r>
                        <a:rPr lang="es-EC" sz="1100">
                          <a:solidFill>
                            <a:srgbClr val="000000"/>
                          </a:solidFill>
                          <a:effectLst/>
                          <a:latin typeface="Times New Roman"/>
                          <a:ea typeface="Calibri"/>
                          <a:cs typeface="Times New Roman"/>
                        </a:rPr>
                        <a:t> </a:t>
                      </a:r>
                      <a:endParaRPr lang="es-CO" sz="110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5">
                  <a:txBody>
                    <a:bodyPr/>
                    <a:lstStyle/>
                    <a:p>
                      <a:pPr indent="158115" algn="ctr">
                        <a:lnSpc>
                          <a:spcPct val="100000"/>
                        </a:lnSpc>
                        <a:spcAft>
                          <a:spcPts val="0"/>
                        </a:spcAft>
                      </a:pPr>
                      <a:r>
                        <a:rPr lang="es-EC" sz="1100" b="1">
                          <a:solidFill>
                            <a:srgbClr val="000000"/>
                          </a:solidFill>
                          <a:effectLst/>
                          <a:latin typeface="Times New Roman"/>
                          <a:ea typeface="Calibri"/>
                          <a:cs typeface="Times New Roman"/>
                        </a:rPr>
                        <a:t>Curvas de nivel</a:t>
                      </a:r>
                      <a:endParaRPr lang="es-CO" sz="1100">
                        <a:effectLst/>
                        <a:latin typeface="Times New Roman"/>
                        <a:ea typeface="Calibri"/>
                        <a:cs typeface="Times New Roman"/>
                      </a:endParaRPr>
                    </a:p>
                  </a:txBody>
                  <a:tcPr marL="44450" marR="444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00000"/>
                        </a:lnSpc>
                        <a:spcAft>
                          <a:spcPts val="0"/>
                        </a:spcAft>
                      </a:pPr>
                      <a:r>
                        <a:rPr lang="es-EC" sz="1100" b="1">
                          <a:solidFill>
                            <a:srgbClr val="000000"/>
                          </a:solidFill>
                          <a:effectLst/>
                          <a:latin typeface="Times New Roman"/>
                          <a:ea typeface="Calibri"/>
                          <a:cs typeface="Times New Roman"/>
                        </a:rPr>
                        <a:t>I</a:t>
                      </a:r>
                      <a:endParaRPr lang="es-CO" sz="110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T3</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T2</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T1</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255444">
                <a:tc vMerge="1">
                  <a:txBody>
                    <a:bodyPr/>
                    <a:lstStyle/>
                    <a:p>
                      <a:endParaRPr lang="es-CO"/>
                    </a:p>
                  </a:txBody>
                  <a:tcPr/>
                </a:tc>
                <a:tc>
                  <a:txBody>
                    <a:bodyPr/>
                    <a:lstStyle/>
                    <a:p>
                      <a:pPr indent="180340" algn="just">
                        <a:lnSpc>
                          <a:spcPct val="100000"/>
                        </a:lnSpc>
                        <a:spcAft>
                          <a:spcPts val="0"/>
                        </a:spcAft>
                      </a:pPr>
                      <a:r>
                        <a:rPr lang="es-EC" sz="900" b="1">
                          <a:solidFill>
                            <a:srgbClr val="000000"/>
                          </a:solidFill>
                          <a:effectLst/>
                          <a:latin typeface="Times New Roman"/>
                          <a:ea typeface="Calibri"/>
                          <a:cs typeface="Times New Roman"/>
                        </a:rPr>
                        <a:t>II</a:t>
                      </a:r>
                      <a:endParaRPr lang="es-CO" sz="110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T1</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T2</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T3</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indent="180340" algn="just">
                        <a:lnSpc>
                          <a:spcPct val="100000"/>
                        </a:lnSpc>
                        <a:spcAft>
                          <a:spcPts val="0"/>
                        </a:spcAft>
                      </a:pPr>
                      <a:r>
                        <a:rPr lang="es-EC" sz="1100" dirty="0">
                          <a:solidFill>
                            <a:srgbClr val="000000"/>
                          </a:solidFill>
                          <a:effectLst/>
                          <a:latin typeface="Times New Roman"/>
                          <a:ea typeface="Calibri"/>
                          <a:cs typeface="Times New Roman"/>
                        </a:rPr>
                        <a:t> </a:t>
                      </a:r>
                      <a:endParaRPr lang="es-CO" sz="1100" dirty="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s-CO"/>
                    </a:p>
                  </a:txBody>
                  <a:tcPr/>
                </a:tc>
                <a:tc>
                  <a:txBody>
                    <a:bodyPr/>
                    <a:lstStyle/>
                    <a:p>
                      <a:pPr indent="180340" algn="just">
                        <a:lnSpc>
                          <a:spcPct val="100000"/>
                        </a:lnSpc>
                        <a:spcAft>
                          <a:spcPts val="0"/>
                        </a:spcAft>
                      </a:pPr>
                      <a:r>
                        <a:rPr lang="es-EC" sz="1100" b="1">
                          <a:solidFill>
                            <a:srgbClr val="000000"/>
                          </a:solidFill>
                          <a:effectLst/>
                          <a:latin typeface="Times New Roman"/>
                          <a:ea typeface="Calibri"/>
                          <a:cs typeface="Times New Roman"/>
                        </a:rPr>
                        <a:t>II</a:t>
                      </a:r>
                      <a:endParaRPr lang="es-CO" sz="110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T2</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T1</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T3</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r>
              <a:tr h="255444">
                <a:tc vMerge="1">
                  <a:txBody>
                    <a:bodyPr/>
                    <a:lstStyle/>
                    <a:p>
                      <a:endParaRPr lang="es-CO"/>
                    </a:p>
                  </a:txBody>
                  <a:tcPr/>
                </a:tc>
                <a:tc>
                  <a:txBody>
                    <a:bodyPr/>
                    <a:lstStyle/>
                    <a:p>
                      <a:pPr indent="180340" algn="just">
                        <a:lnSpc>
                          <a:spcPct val="100000"/>
                        </a:lnSpc>
                        <a:spcAft>
                          <a:spcPts val="0"/>
                        </a:spcAft>
                      </a:pPr>
                      <a:r>
                        <a:rPr lang="es-EC" sz="900" b="1">
                          <a:solidFill>
                            <a:srgbClr val="000000"/>
                          </a:solidFill>
                          <a:effectLst/>
                          <a:latin typeface="Times New Roman"/>
                          <a:ea typeface="Calibri"/>
                          <a:cs typeface="Times New Roman"/>
                        </a:rPr>
                        <a:t>III</a:t>
                      </a:r>
                      <a:endParaRPr lang="es-CO" sz="110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T2</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T3</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T1</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indent="180340" algn="just">
                        <a:lnSpc>
                          <a:spcPct val="100000"/>
                        </a:lnSpc>
                        <a:spcAft>
                          <a:spcPts val="0"/>
                        </a:spcAft>
                      </a:pPr>
                      <a:r>
                        <a:rPr lang="es-EC" sz="1100" dirty="0">
                          <a:solidFill>
                            <a:srgbClr val="000000"/>
                          </a:solidFill>
                          <a:effectLst/>
                          <a:latin typeface="Times New Roman"/>
                          <a:ea typeface="Calibri"/>
                          <a:cs typeface="Times New Roman"/>
                        </a:rPr>
                        <a:t> </a:t>
                      </a:r>
                      <a:endParaRPr lang="es-CO" sz="1100" dirty="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s-CO"/>
                    </a:p>
                  </a:txBody>
                  <a:tcPr/>
                </a:tc>
                <a:tc>
                  <a:txBody>
                    <a:bodyPr/>
                    <a:lstStyle/>
                    <a:p>
                      <a:pPr indent="180340" algn="just">
                        <a:lnSpc>
                          <a:spcPct val="100000"/>
                        </a:lnSpc>
                        <a:spcAft>
                          <a:spcPts val="0"/>
                        </a:spcAft>
                      </a:pPr>
                      <a:r>
                        <a:rPr lang="es-EC" sz="1100" b="1">
                          <a:solidFill>
                            <a:srgbClr val="000000"/>
                          </a:solidFill>
                          <a:effectLst/>
                          <a:latin typeface="Times New Roman"/>
                          <a:ea typeface="Calibri"/>
                          <a:cs typeface="Times New Roman"/>
                        </a:rPr>
                        <a:t>III</a:t>
                      </a:r>
                      <a:endParaRPr lang="es-CO" sz="110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T3</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T2</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T1</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255444">
                <a:tc vMerge="1">
                  <a:txBody>
                    <a:bodyPr/>
                    <a:lstStyle/>
                    <a:p>
                      <a:endParaRPr lang="es-CO"/>
                    </a:p>
                  </a:txBody>
                  <a:tcPr/>
                </a:tc>
                <a:tc>
                  <a:txBody>
                    <a:bodyPr/>
                    <a:lstStyle/>
                    <a:p>
                      <a:pPr indent="180340" algn="just">
                        <a:lnSpc>
                          <a:spcPct val="100000"/>
                        </a:lnSpc>
                        <a:spcAft>
                          <a:spcPts val="0"/>
                        </a:spcAft>
                      </a:pPr>
                      <a:r>
                        <a:rPr lang="es-EC" sz="900" b="1">
                          <a:solidFill>
                            <a:srgbClr val="000000"/>
                          </a:solidFill>
                          <a:effectLst/>
                          <a:latin typeface="Times New Roman"/>
                          <a:ea typeface="Calibri"/>
                          <a:cs typeface="Times New Roman"/>
                        </a:rPr>
                        <a:t>IV</a:t>
                      </a:r>
                      <a:endParaRPr lang="es-CO" sz="110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T1</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T3</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T2</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just">
                        <a:lnSpc>
                          <a:spcPct val="100000"/>
                        </a:lnSpc>
                        <a:spcAft>
                          <a:spcPts val="0"/>
                        </a:spcAft>
                      </a:pPr>
                      <a:r>
                        <a:rPr lang="es-EC" sz="1100">
                          <a:solidFill>
                            <a:srgbClr val="000000"/>
                          </a:solidFill>
                          <a:effectLst/>
                          <a:latin typeface="Times New Roman"/>
                          <a:ea typeface="Calibri"/>
                          <a:cs typeface="Times New Roman"/>
                        </a:rPr>
                        <a:t> </a:t>
                      </a:r>
                      <a:endParaRPr lang="es-CO" sz="110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s-CO"/>
                    </a:p>
                  </a:txBody>
                  <a:tcPr/>
                </a:tc>
                <a:tc>
                  <a:txBody>
                    <a:bodyPr/>
                    <a:lstStyle/>
                    <a:p>
                      <a:pPr indent="180340" algn="just">
                        <a:lnSpc>
                          <a:spcPct val="100000"/>
                        </a:lnSpc>
                        <a:spcAft>
                          <a:spcPts val="0"/>
                        </a:spcAft>
                      </a:pPr>
                      <a:r>
                        <a:rPr lang="es-EC" sz="1100" b="1" dirty="0">
                          <a:solidFill>
                            <a:srgbClr val="000000"/>
                          </a:solidFill>
                          <a:effectLst/>
                          <a:latin typeface="Times New Roman"/>
                          <a:ea typeface="Calibri"/>
                          <a:cs typeface="Times New Roman"/>
                        </a:rPr>
                        <a:t>IV</a:t>
                      </a:r>
                      <a:endParaRPr lang="es-CO" sz="1100" dirty="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00000"/>
                        </a:lnSpc>
                        <a:spcAft>
                          <a:spcPts val="0"/>
                        </a:spcAft>
                      </a:pPr>
                      <a:r>
                        <a:rPr lang="es-EC" sz="1100" dirty="0">
                          <a:solidFill>
                            <a:srgbClr val="000000"/>
                          </a:solidFill>
                          <a:effectLst/>
                          <a:latin typeface="Times New Roman"/>
                          <a:ea typeface="Calibri"/>
                          <a:cs typeface="Times New Roman"/>
                        </a:rPr>
                        <a:t>T1</a:t>
                      </a:r>
                      <a:endParaRPr lang="es-CO" sz="1100" dirty="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T2</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T3</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r>
              <a:tr h="255444">
                <a:tc vMerge="1">
                  <a:txBody>
                    <a:bodyPr/>
                    <a:lstStyle/>
                    <a:p>
                      <a:endParaRPr lang="es-CO"/>
                    </a:p>
                  </a:txBody>
                  <a:tcPr/>
                </a:tc>
                <a:tc>
                  <a:txBody>
                    <a:bodyPr/>
                    <a:lstStyle/>
                    <a:p>
                      <a:pPr indent="180340" algn="just">
                        <a:lnSpc>
                          <a:spcPct val="100000"/>
                        </a:lnSpc>
                        <a:spcAft>
                          <a:spcPts val="0"/>
                        </a:spcAft>
                      </a:pPr>
                      <a:r>
                        <a:rPr lang="es-EC" sz="900" b="1">
                          <a:solidFill>
                            <a:srgbClr val="000000"/>
                          </a:solidFill>
                          <a:effectLst/>
                          <a:latin typeface="Times New Roman"/>
                          <a:ea typeface="Calibri"/>
                          <a:cs typeface="Times New Roman"/>
                        </a:rPr>
                        <a:t>V</a:t>
                      </a:r>
                      <a:endParaRPr lang="es-CO" sz="110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T2</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T1</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indent="180340" algn="ctr">
                        <a:lnSpc>
                          <a:spcPct val="100000"/>
                        </a:lnSpc>
                        <a:spcAft>
                          <a:spcPts val="0"/>
                        </a:spcAft>
                      </a:pPr>
                      <a:r>
                        <a:rPr lang="es-EC" sz="1100">
                          <a:solidFill>
                            <a:srgbClr val="000000"/>
                          </a:solidFill>
                          <a:effectLst/>
                          <a:latin typeface="Times New Roman"/>
                          <a:ea typeface="Calibri"/>
                          <a:cs typeface="Times New Roman"/>
                        </a:rPr>
                        <a:t>T3</a:t>
                      </a:r>
                      <a:endParaRPr lang="es-CO" sz="110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indent="180340" algn="just">
                        <a:lnSpc>
                          <a:spcPct val="100000"/>
                        </a:lnSpc>
                        <a:spcAft>
                          <a:spcPts val="0"/>
                        </a:spcAft>
                      </a:pPr>
                      <a:r>
                        <a:rPr lang="es-EC" sz="1100">
                          <a:solidFill>
                            <a:srgbClr val="000000"/>
                          </a:solidFill>
                          <a:effectLst/>
                          <a:latin typeface="Times New Roman"/>
                          <a:ea typeface="Calibri"/>
                          <a:cs typeface="Times New Roman"/>
                        </a:rPr>
                        <a:t> </a:t>
                      </a:r>
                      <a:endParaRPr lang="es-CO" sz="110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s-CO"/>
                    </a:p>
                  </a:txBody>
                  <a:tcPr/>
                </a:tc>
                <a:tc>
                  <a:txBody>
                    <a:bodyPr/>
                    <a:lstStyle/>
                    <a:p>
                      <a:pPr indent="180340" algn="just">
                        <a:lnSpc>
                          <a:spcPct val="100000"/>
                        </a:lnSpc>
                        <a:spcAft>
                          <a:spcPts val="0"/>
                        </a:spcAft>
                      </a:pPr>
                      <a:r>
                        <a:rPr lang="es-EC" sz="1100" b="1">
                          <a:solidFill>
                            <a:srgbClr val="000000"/>
                          </a:solidFill>
                          <a:effectLst/>
                          <a:latin typeface="Times New Roman"/>
                          <a:ea typeface="Calibri"/>
                          <a:cs typeface="Times New Roman"/>
                        </a:rPr>
                        <a:t>V</a:t>
                      </a:r>
                      <a:endParaRPr lang="es-CO" sz="1100">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00000"/>
                        </a:lnSpc>
                        <a:spcAft>
                          <a:spcPts val="0"/>
                        </a:spcAft>
                      </a:pPr>
                      <a:r>
                        <a:rPr lang="es-EC" sz="1100" dirty="0">
                          <a:solidFill>
                            <a:srgbClr val="000000"/>
                          </a:solidFill>
                          <a:effectLst/>
                          <a:latin typeface="Times New Roman"/>
                          <a:ea typeface="Calibri"/>
                          <a:cs typeface="Times New Roman"/>
                        </a:rPr>
                        <a:t>T3</a:t>
                      </a:r>
                      <a:endParaRPr lang="es-CO" sz="1100" dirty="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indent="180340" algn="ctr">
                        <a:lnSpc>
                          <a:spcPct val="100000"/>
                        </a:lnSpc>
                        <a:spcAft>
                          <a:spcPts val="0"/>
                        </a:spcAft>
                      </a:pPr>
                      <a:r>
                        <a:rPr lang="es-EC" sz="1100" dirty="0">
                          <a:solidFill>
                            <a:srgbClr val="000000"/>
                          </a:solidFill>
                          <a:effectLst/>
                          <a:latin typeface="Times New Roman"/>
                          <a:ea typeface="Calibri"/>
                          <a:cs typeface="Times New Roman"/>
                        </a:rPr>
                        <a:t>T1</a:t>
                      </a:r>
                      <a:endParaRPr lang="es-CO" sz="1100" dirty="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indent="180340" algn="ctr">
                        <a:lnSpc>
                          <a:spcPct val="100000"/>
                        </a:lnSpc>
                        <a:spcAft>
                          <a:spcPts val="0"/>
                        </a:spcAft>
                      </a:pPr>
                      <a:r>
                        <a:rPr lang="es-EC" sz="1100" dirty="0">
                          <a:solidFill>
                            <a:srgbClr val="000000"/>
                          </a:solidFill>
                          <a:effectLst/>
                          <a:latin typeface="Times New Roman"/>
                          <a:ea typeface="Calibri"/>
                          <a:cs typeface="Times New Roman"/>
                        </a:rPr>
                        <a:t>T2</a:t>
                      </a:r>
                      <a:endParaRPr lang="es-CO" sz="1100" dirty="0">
                        <a:effectLst/>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bl>
          </a:graphicData>
        </a:graphic>
      </p:graphicFrame>
    </p:spTree>
    <p:extLst>
      <p:ext uri="{BB962C8B-B14F-4D97-AF65-F5344CB8AC3E}">
        <p14:creationId xmlns:p14="http://schemas.microsoft.com/office/powerpoint/2010/main" val="3629386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740509" y="122238"/>
            <a:ext cx="8229600" cy="1143000"/>
          </a:xfrm>
        </p:spPr>
        <p:txBody>
          <a:bodyPr/>
          <a:lstStyle/>
          <a:p>
            <a:r>
              <a:rPr lang="es-CO" sz="2400" dirty="0" smtClean="0">
                <a:solidFill>
                  <a:schemeClr val="tx1"/>
                </a:solidFill>
              </a:rPr>
              <a:t>Variables medidas</a:t>
            </a:r>
            <a:endParaRPr lang="es-CO" sz="2400" dirty="0">
              <a:solidFill>
                <a:schemeClr val="tx1"/>
              </a:solidFill>
            </a:endParaRPr>
          </a:p>
        </p:txBody>
      </p:sp>
      <p:graphicFrame>
        <p:nvGraphicFramePr>
          <p:cNvPr id="6" name="5 Diagrama"/>
          <p:cNvGraphicFramePr/>
          <p:nvPr>
            <p:extLst>
              <p:ext uri="{D42A27DB-BD31-4B8C-83A1-F6EECF244321}">
                <p14:modId xmlns:p14="http://schemas.microsoft.com/office/powerpoint/2010/main" val="3450173210"/>
              </p:ext>
            </p:extLst>
          </p:nvPr>
        </p:nvGraphicFramePr>
        <p:xfrm>
          <a:off x="0" y="533400"/>
          <a:ext cx="8686800" cy="5124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Flecha a la derecha con bandas"/>
          <p:cNvSpPr/>
          <p:nvPr/>
        </p:nvSpPr>
        <p:spPr>
          <a:xfrm>
            <a:off x="2800350" y="3390900"/>
            <a:ext cx="933450" cy="419100"/>
          </a:xfrm>
          <a:prstGeom prst="striped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CO" dirty="0">
              <a:solidFill>
                <a:prstClr val="white"/>
              </a:solidFill>
            </a:endParaRPr>
          </a:p>
        </p:txBody>
      </p:sp>
      <p:sp>
        <p:nvSpPr>
          <p:cNvPr id="8" name="7 Flecha a la derecha con bandas"/>
          <p:cNvSpPr/>
          <p:nvPr/>
        </p:nvSpPr>
        <p:spPr>
          <a:xfrm>
            <a:off x="2800350" y="4305300"/>
            <a:ext cx="933450" cy="419100"/>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dirty="0">
              <a:solidFill>
                <a:prstClr val="white"/>
              </a:solidFill>
            </a:endParaRPr>
          </a:p>
        </p:txBody>
      </p:sp>
      <mc:AlternateContent xmlns:mc="http://schemas.openxmlformats.org/markup-compatibility/2006" xmlns:a14="http://schemas.microsoft.com/office/drawing/2010/main">
        <mc:Choice Requires="a14">
          <p:sp>
            <p:nvSpPr>
              <p:cNvPr id="9" name="8 CuadroTexto"/>
              <p:cNvSpPr txBox="1"/>
              <p:nvPr/>
            </p:nvSpPr>
            <p:spPr>
              <a:xfrm>
                <a:off x="3886198" y="4186074"/>
                <a:ext cx="969111" cy="46916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s-CO" sz="1200" i="1">
                          <a:solidFill>
                            <a:prstClr val="black"/>
                          </a:solidFill>
                          <a:latin typeface="Cambria Math"/>
                        </a:rPr>
                        <m:t>𝐶𝐶𝐼</m:t>
                      </m:r>
                      <m:r>
                        <a:rPr lang="es-CO" sz="1200" i="1">
                          <a:solidFill>
                            <a:prstClr val="black"/>
                          </a:solidFill>
                          <a:latin typeface="Cambria Math"/>
                        </a:rPr>
                        <m:t>=</m:t>
                      </m:r>
                      <m:f>
                        <m:fPr>
                          <m:ctrlPr>
                            <a:rPr lang="es-CO" sz="1200" i="1">
                              <a:solidFill>
                                <a:prstClr val="black"/>
                              </a:solidFill>
                              <a:latin typeface="Cambria Math" panose="02040503050406030204" pitchFamily="18" charset="0"/>
                            </a:rPr>
                          </m:ctrlPr>
                        </m:fPr>
                        <m:num>
                          <m:sSub>
                            <m:sSubPr>
                              <m:ctrlPr>
                                <a:rPr lang="es-CO" sz="1200" i="1">
                                  <a:solidFill>
                                    <a:prstClr val="black"/>
                                  </a:solidFill>
                                  <a:latin typeface="Cambria Math" panose="02040503050406030204" pitchFamily="18" charset="0"/>
                                </a:rPr>
                              </m:ctrlPr>
                            </m:sSubPr>
                            <m:e>
                              <m:r>
                                <a:rPr lang="es-CO" sz="1200" i="1">
                                  <a:solidFill>
                                    <a:prstClr val="black"/>
                                  </a:solidFill>
                                  <a:latin typeface="Cambria Math"/>
                                </a:rPr>
                                <m:t>𝐷</m:t>
                              </m:r>
                            </m:e>
                            <m:sub>
                              <m:r>
                                <a:rPr lang="es-CO" sz="1200" i="1">
                                  <a:solidFill>
                                    <a:prstClr val="black"/>
                                  </a:solidFill>
                                  <a:latin typeface="Cambria Math"/>
                                </a:rPr>
                                <m:t>720</m:t>
                              </m:r>
                            </m:sub>
                          </m:sSub>
                        </m:num>
                        <m:den>
                          <m:sSub>
                            <m:sSubPr>
                              <m:ctrlPr>
                                <a:rPr lang="es-CO" sz="1200" i="1">
                                  <a:solidFill>
                                    <a:prstClr val="black"/>
                                  </a:solidFill>
                                  <a:latin typeface="Cambria Math" panose="02040503050406030204" pitchFamily="18" charset="0"/>
                                </a:rPr>
                              </m:ctrlPr>
                            </m:sSubPr>
                            <m:e>
                              <m:r>
                                <a:rPr lang="es-CO" sz="1200" i="1">
                                  <a:solidFill>
                                    <a:prstClr val="black"/>
                                  </a:solidFill>
                                  <a:latin typeface="Cambria Math"/>
                                </a:rPr>
                                <m:t>𝐷</m:t>
                              </m:r>
                            </m:e>
                            <m:sub>
                              <m:r>
                                <a:rPr lang="es-CO" sz="1200" i="1">
                                  <a:solidFill>
                                    <a:prstClr val="black"/>
                                  </a:solidFill>
                                  <a:latin typeface="Cambria Math"/>
                                </a:rPr>
                                <m:t>700</m:t>
                              </m:r>
                            </m:sub>
                          </m:sSub>
                        </m:den>
                      </m:f>
                    </m:oMath>
                  </m:oMathPara>
                </a14:m>
                <a:endParaRPr lang="es-CO" dirty="0">
                  <a:solidFill>
                    <a:prstClr val="black"/>
                  </a:solidFill>
                </a:endParaRPr>
              </a:p>
            </p:txBody>
          </p:sp>
        </mc:Choice>
        <mc:Fallback xmlns="">
          <p:sp>
            <p:nvSpPr>
              <p:cNvPr id="9" name="8 CuadroTexto"/>
              <p:cNvSpPr txBox="1">
                <a:spLocks noRot="1" noChangeAspect="1" noMove="1" noResize="1" noEditPoints="1" noAdjustHandles="1" noChangeArrowheads="1" noChangeShapeType="1" noTextEdit="1"/>
              </p:cNvSpPr>
              <p:nvPr/>
            </p:nvSpPr>
            <p:spPr>
              <a:xfrm>
                <a:off x="3886198" y="4186074"/>
                <a:ext cx="969111" cy="469167"/>
              </a:xfrm>
              <a:prstGeom prst="rect">
                <a:avLst/>
              </a:prstGeom>
              <a:blipFill rotWithShape="1">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0" name="9 CuadroTexto"/>
              <p:cNvSpPr txBox="1"/>
              <p:nvPr/>
            </p:nvSpPr>
            <p:spPr>
              <a:xfrm>
                <a:off x="3733800" y="3328824"/>
                <a:ext cx="1834605" cy="5318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s-ES" sz="1400" i="1">
                          <a:latin typeface="Cambria Math"/>
                        </a:rPr>
                        <m:t>𝑁𝐷𝑉𝐼</m:t>
                      </m:r>
                      <m:r>
                        <a:rPr lang="es-ES" sz="1400" i="1">
                          <a:latin typeface="Cambria Math"/>
                        </a:rPr>
                        <m:t>=</m:t>
                      </m:r>
                      <m:f>
                        <m:fPr>
                          <m:ctrlPr>
                            <a:rPr lang="es-CO" sz="1400" i="1">
                              <a:latin typeface="Cambria Math" panose="02040503050406030204" pitchFamily="18" charset="0"/>
                            </a:rPr>
                          </m:ctrlPr>
                        </m:fPr>
                        <m:num>
                          <m:sSub>
                            <m:sSubPr>
                              <m:ctrlPr>
                                <a:rPr lang="es-CO" sz="1400" i="1">
                                  <a:latin typeface="Cambria Math" panose="02040503050406030204" pitchFamily="18" charset="0"/>
                                </a:rPr>
                              </m:ctrlPr>
                            </m:sSubPr>
                            <m:e>
                              <m:r>
                                <a:rPr lang="es-ES" sz="1400" i="1">
                                  <a:latin typeface="Cambria Math"/>
                                </a:rPr>
                                <m:t>𝑅</m:t>
                              </m:r>
                            </m:e>
                            <m:sub>
                              <m:r>
                                <a:rPr lang="es-ES" sz="1400" i="1">
                                  <a:latin typeface="Cambria Math"/>
                                </a:rPr>
                                <m:t>750</m:t>
                              </m:r>
                            </m:sub>
                          </m:sSub>
                          <m:r>
                            <a:rPr lang="es-ES" sz="1400" i="1">
                              <a:latin typeface="Cambria Math"/>
                            </a:rPr>
                            <m:t>− </m:t>
                          </m:r>
                          <m:sSub>
                            <m:sSubPr>
                              <m:ctrlPr>
                                <a:rPr lang="es-CO" sz="1400" i="1">
                                  <a:latin typeface="Cambria Math" panose="02040503050406030204" pitchFamily="18" charset="0"/>
                                </a:rPr>
                              </m:ctrlPr>
                            </m:sSubPr>
                            <m:e>
                              <m:r>
                                <a:rPr lang="es-ES" sz="1400" i="1">
                                  <a:latin typeface="Cambria Math"/>
                                </a:rPr>
                                <m:t>𝑅</m:t>
                              </m:r>
                            </m:e>
                            <m:sub>
                              <m:r>
                                <a:rPr lang="es-ES" sz="1400" i="1">
                                  <a:latin typeface="Cambria Math"/>
                                </a:rPr>
                                <m:t>705</m:t>
                              </m:r>
                            </m:sub>
                          </m:sSub>
                        </m:num>
                        <m:den>
                          <m:sSub>
                            <m:sSubPr>
                              <m:ctrlPr>
                                <a:rPr lang="es-CO" sz="1400" i="1">
                                  <a:latin typeface="Cambria Math" panose="02040503050406030204" pitchFamily="18" charset="0"/>
                                </a:rPr>
                              </m:ctrlPr>
                            </m:sSubPr>
                            <m:e>
                              <m:r>
                                <a:rPr lang="es-ES" sz="1400" i="1">
                                  <a:latin typeface="Cambria Math"/>
                                </a:rPr>
                                <m:t>𝑅</m:t>
                              </m:r>
                            </m:e>
                            <m:sub>
                              <m:r>
                                <a:rPr lang="es-ES" sz="1400" i="1">
                                  <a:latin typeface="Cambria Math"/>
                                </a:rPr>
                                <m:t>750</m:t>
                              </m:r>
                            </m:sub>
                          </m:sSub>
                          <m:r>
                            <a:rPr lang="es-ES" sz="1400" i="1">
                              <a:latin typeface="Cambria Math"/>
                            </a:rPr>
                            <m:t>+ </m:t>
                          </m:r>
                          <m:sSub>
                            <m:sSubPr>
                              <m:ctrlPr>
                                <a:rPr lang="es-CO" sz="1400" i="1">
                                  <a:latin typeface="Cambria Math" panose="02040503050406030204" pitchFamily="18" charset="0"/>
                                </a:rPr>
                              </m:ctrlPr>
                            </m:sSubPr>
                            <m:e>
                              <m:r>
                                <a:rPr lang="es-ES" sz="1400" i="1">
                                  <a:latin typeface="Cambria Math"/>
                                </a:rPr>
                                <m:t>𝑅</m:t>
                              </m:r>
                            </m:e>
                            <m:sub>
                              <m:r>
                                <a:rPr lang="es-ES" sz="1400" i="1">
                                  <a:latin typeface="Cambria Math"/>
                                </a:rPr>
                                <m:t>705</m:t>
                              </m:r>
                            </m:sub>
                          </m:sSub>
                        </m:den>
                      </m:f>
                    </m:oMath>
                  </m:oMathPara>
                </a14:m>
                <a:endParaRPr lang="es-CO" sz="1400" dirty="0">
                  <a:solidFill>
                    <a:prstClr val="black"/>
                  </a:solidFill>
                </a:endParaRPr>
              </a:p>
            </p:txBody>
          </p:sp>
        </mc:Choice>
        <mc:Fallback xmlns="">
          <p:sp>
            <p:nvSpPr>
              <p:cNvPr id="10" name="9 CuadroTexto"/>
              <p:cNvSpPr txBox="1">
                <a:spLocks noRot="1" noChangeAspect="1" noMove="1" noResize="1" noEditPoints="1" noAdjustHandles="1" noChangeArrowheads="1" noChangeShapeType="1" noTextEdit="1"/>
              </p:cNvSpPr>
              <p:nvPr/>
            </p:nvSpPr>
            <p:spPr>
              <a:xfrm>
                <a:off x="3733800" y="3328824"/>
                <a:ext cx="1834605" cy="531877"/>
              </a:xfrm>
              <a:prstGeom prst="rect">
                <a:avLst/>
              </a:prstGeom>
              <a:blipFill rotWithShape="1">
                <a:blip r:embed="rId8"/>
                <a:stretch>
                  <a:fillRect/>
                </a:stretch>
              </a:blipFill>
            </p:spPr>
            <p:txBody>
              <a:bodyPr/>
              <a:lstStyle/>
              <a:p>
                <a:r>
                  <a:rPr lang="es-CO">
                    <a:noFill/>
                  </a:rPr>
                  <a:t> </a:t>
                </a:r>
              </a:p>
            </p:txBody>
          </p:sp>
        </mc:Fallback>
      </mc:AlternateContent>
    </p:spTree>
    <p:extLst>
      <p:ext uri="{BB962C8B-B14F-4D97-AF65-F5344CB8AC3E}">
        <p14:creationId xmlns:p14="http://schemas.microsoft.com/office/powerpoint/2010/main" val="1245166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 y="-2268"/>
            <a:ext cx="9143999" cy="6786473"/>
          </a:xfrm>
          <a:prstGeom prst="rect">
            <a:avLst/>
          </a:prstGeom>
          <a:blipFill dpi="0" rotWithShape="1">
            <a:blip r:embed="rId2">
              <a:alphaModFix amt="36000"/>
            </a:blip>
            <a:srcRect/>
            <a:stretch>
              <a:fillRect l="-10000" r="-37000" b="-100000"/>
            </a:stretch>
          </a:blipFill>
        </p:spPr>
        <p:txBody>
          <a:bodyPr wrap="square" rtlCol="0">
            <a:spAutoFit/>
          </a:bodyPr>
          <a:lstStyle/>
          <a:p>
            <a:pPr algn="ctr">
              <a:lnSpc>
                <a:spcPct val="150000"/>
              </a:lnSpc>
            </a:pPr>
            <a:endParaRPr lang="es-CO" sz="1600" b="1" dirty="0" smtClean="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endParaRPr lang="es-CO" sz="4400" b="1" dirty="0" smtClean="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endParaRPr lang="es-CO" sz="4400" b="1" dirty="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r>
              <a:rPr lang="es-CO" sz="4400" b="1" dirty="0" smtClean="0">
                <a:solidFill>
                  <a:prstClr val="black"/>
                </a:solidFill>
                <a:latin typeface="Times New Roman" panose="02020603050405020304" pitchFamily="18" charset="0"/>
                <a:cs typeface="Times New Roman" panose="02020603050405020304" pitchFamily="18" charset="0"/>
              </a:rPr>
              <a:t>Resultados y Discusión </a:t>
            </a:r>
          </a:p>
          <a:p>
            <a:pPr indent="715963" algn="ctr">
              <a:lnSpc>
                <a:spcPct val="150000"/>
              </a:lnSpc>
            </a:pPr>
            <a:endParaRPr lang="es-CO" sz="4400" b="1" dirty="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r>
              <a:rPr lang="es-CO" sz="4400" b="1" dirty="0" smtClean="0">
                <a:solidFill>
                  <a:prstClr val="black"/>
                </a:solidFill>
                <a:latin typeface="Times New Roman" panose="02020603050405020304" pitchFamily="18" charset="0"/>
                <a:cs typeface="Times New Roman" panose="02020603050405020304" pitchFamily="18" charset="0"/>
              </a:rPr>
              <a:t> </a:t>
            </a:r>
            <a:endParaRPr lang="es-CO" sz="4400" dirty="0" smtClean="0">
              <a:solidFill>
                <a:prstClr val="black"/>
              </a:solidFill>
            </a:endParaRPr>
          </a:p>
          <a:p>
            <a:pPr algn="ctr">
              <a:lnSpc>
                <a:spcPct val="150000"/>
              </a:lnSpc>
            </a:pPr>
            <a:endParaRPr lang="es-CO" dirty="0" smtClean="0">
              <a:solidFill>
                <a:prstClr val="black"/>
              </a:solidFill>
            </a:endParaRPr>
          </a:p>
          <a:p>
            <a:pPr algn="ctr">
              <a:lnSpc>
                <a:spcPct val="150000"/>
              </a:lnSpc>
            </a:pPr>
            <a:endParaRPr lang="es-CO" dirty="0">
              <a:solidFill>
                <a:prstClr val="black"/>
              </a:solidFill>
            </a:endParaRPr>
          </a:p>
          <a:p>
            <a:pPr algn="ctr">
              <a:lnSpc>
                <a:spcPct val="150000"/>
              </a:lnSpc>
            </a:pPr>
            <a:endParaRPr lang="es-CO" dirty="0">
              <a:solidFill>
                <a:prstClr val="black"/>
              </a:solidFill>
            </a:endParaRPr>
          </a:p>
        </p:txBody>
      </p:sp>
      <p:pic>
        <p:nvPicPr>
          <p:cNvPr id="10" name="9 Image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40680" y="6065215"/>
            <a:ext cx="2293620" cy="718990"/>
          </a:xfrm>
          <a:prstGeom prst="rect">
            <a:avLst/>
          </a:prstGeom>
        </p:spPr>
      </p:pic>
      <p:sp>
        <p:nvSpPr>
          <p:cNvPr id="11" name="Rectangle 18"/>
          <p:cNvSpPr>
            <a:spLocks noChangeArrowheads="1"/>
          </p:cNvSpPr>
          <p:nvPr/>
        </p:nvSpPr>
        <p:spPr bwMode="auto">
          <a:xfrm>
            <a:off x="1755645" y="6156963"/>
            <a:ext cx="2503955" cy="615553"/>
          </a:xfrm>
          <a:prstGeom prst="rect">
            <a:avLst/>
          </a:prstGeom>
          <a:noFill/>
          <a:ln>
            <a:noFill/>
          </a:ln>
          <a:extLst/>
        </p:spPr>
        <p:txBody>
          <a:bodyPr wrap="square" lIns="0" tIns="0" rIns="0" bIns="0">
            <a:spAutoFit/>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s-EC" sz="2000" b="1" dirty="0" smtClean="0">
                <a:effectLst>
                  <a:outerShdw blurRad="38100" dist="38100" dir="2700000" algn="tl">
                    <a:srgbClr val="000000">
                      <a:alpha val="43137"/>
                    </a:srgbClr>
                  </a:outerShdw>
                </a:effectLst>
                <a:latin typeface="Arial" pitchFamily="34" charset="0"/>
                <a:cs typeface="Arial" pitchFamily="34" charset="0"/>
              </a:rPr>
              <a:t>Instituto Espacial </a:t>
            </a:r>
          </a:p>
          <a:p>
            <a:pPr algn="ctr">
              <a:defRPr/>
            </a:pPr>
            <a:r>
              <a:rPr lang="es-EC" sz="2000" dirty="0" smtClean="0">
                <a:ln w="17780" cmpd="sng">
                  <a:solidFill>
                    <a:schemeClr val="tx1"/>
                  </a:solidFill>
                  <a:prstDash val="solid"/>
                  <a:miter lim="800000"/>
                </a:ln>
                <a:latin typeface="Arial" pitchFamily="34" charset="0"/>
                <a:cs typeface="Arial" pitchFamily="34" charset="0"/>
              </a:rPr>
              <a:t>Ecuatoriano </a:t>
            </a:r>
            <a:endParaRPr lang="es-EC" sz="2000" dirty="0">
              <a:ln w="17780" cmpd="sng">
                <a:solidFill>
                  <a:schemeClr val="tx1"/>
                </a:solidFill>
                <a:prstDash val="solid"/>
                <a:miter lim="800000"/>
              </a:ln>
              <a:latin typeface="Arial" pitchFamily="34" charset="0"/>
              <a:cs typeface="Arial" pitchFamily="34" charset="0"/>
            </a:endParaRPr>
          </a:p>
        </p:txBody>
      </p:sp>
      <p:grpSp>
        <p:nvGrpSpPr>
          <p:cNvPr id="12" name="11 Grupo"/>
          <p:cNvGrpSpPr/>
          <p:nvPr/>
        </p:nvGrpSpPr>
        <p:grpSpPr>
          <a:xfrm>
            <a:off x="1127948" y="5903204"/>
            <a:ext cx="767417" cy="678405"/>
            <a:chOff x="200129" y="5450425"/>
            <a:chExt cx="1427506" cy="1142909"/>
          </a:xfrm>
        </p:grpSpPr>
        <p:sp>
          <p:nvSpPr>
            <p:cNvPr id="13" name="Freeform 17"/>
            <p:cNvSpPr>
              <a:spLocks/>
            </p:cNvSpPr>
            <p:nvPr/>
          </p:nvSpPr>
          <p:spPr bwMode="auto">
            <a:xfrm>
              <a:off x="200129" y="5450425"/>
              <a:ext cx="1427506" cy="1142909"/>
            </a:xfrm>
            <a:custGeom>
              <a:avLst/>
              <a:gdLst>
                <a:gd name="T0" fmla="*/ 404 w 2946"/>
                <a:gd name="T1" fmla="*/ 1408 h 2946"/>
                <a:gd name="T2" fmla="*/ 496 w 2946"/>
                <a:gd name="T3" fmla="*/ 1112 h 2946"/>
                <a:gd name="T4" fmla="*/ 609 w 2946"/>
                <a:gd name="T5" fmla="*/ 911 h 2946"/>
                <a:gd name="T6" fmla="*/ 731 w 2946"/>
                <a:gd name="T7" fmla="*/ 758 h 2946"/>
                <a:gd name="T8" fmla="*/ 879 w 2946"/>
                <a:gd name="T9" fmla="*/ 631 h 2946"/>
                <a:gd name="T10" fmla="*/ 1140 w 2946"/>
                <a:gd name="T11" fmla="*/ 476 h 2946"/>
                <a:gd name="T12" fmla="*/ 1490 w 2946"/>
                <a:gd name="T13" fmla="*/ 379 h 2946"/>
                <a:gd name="T14" fmla="*/ 1749 w 2946"/>
                <a:gd name="T15" fmla="*/ 373 h 2946"/>
                <a:gd name="T16" fmla="*/ 1968 w 2946"/>
                <a:gd name="T17" fmla="*/ 408 h 2946"/>
                <a:gd name="T18" fmla="*/ 2172 w 2946"/>
                <a:gd name="T19" fmla="*/ 481 h 2946"/>
                <a:gd name="T20" fmla="*/ 2359 w 2946"/>
                <a:gd name="T21" fmla="*/ 585 h 2946"/>
                <a:gd name="T22" fmla="*/ 2526 w 2946"/>
                <a:gd name="T23" fmla="*/ 718 h 2946"/>
                <a:gd name="T24" fmla="*/ 2667 w 2946"/>
                <a:gd name="T25" fmla="*/ 878 h 2946"/>
                <a:gd name="T26" fmla="*/ 2780 w 2946"/>
                <a:gd name="T27" fmla="*/ 1059 h 2946"/>
                <a:gd name="T28" fmla="*/ 2861 w 2946"/>
                <a:gd name="T29" fmla="*/ 1259 h 2946"/>
                <a:gd name="T30" fmla="*/ 2908 w 2946"/>
                <a:gd name="T31" fmla="*/ 1474 h 2946"/>
                <a:gd name="T32" fmla="*/ 2917 w 2946"/>
                <a:gd name="T33" fmla="*/ 1680 h 2946"/>
                <a:gd name="T34" fmla="*/ 2930 w 2946"/>
                <a:gd name="T35" fmla="*/ 1684 h 2946"/>
                <a:gd name="T36" fmla="*/ 2945 w 2946"/>
                <a:gd name="T37" fmla="*/ 1435 h 2946"/>
                <a:gd name="T38" fmla="*/ 2915 w 2946"/>
                <a:gd name="T39" fmla="*/ 1177 h 2946"/>
                <a:gd name="T40" fmla="*/ 2843 w 2946"/>
                <a:gd name="T41" fmla="*/ 933 h 2946"/>
                <a:gd name="T42" fmla="*/ 2732 w 2946"/>
                <a:gd name="T43" fmla="*/ 710 h 2946"/>
                <a:gd name="T44" fmla="*/ 2586 w 2946"/>
                <a:gd name="T45" fmla="*/ 510 h 2946"/>
                <a:gd name="T46" fmla="*/ 2409 w 2946"/>
                <a:gd name="T47" fmla="*/ 337 h 2946"/>
                <a:gd name="T48" fmla="*/ 2205 w 2946"/>
                <a:gd name="T49" fmla="*/ 195 h 2946"/>
                <a:gd name="T50" fmla="*/ 1978 w 2946"/>
                <a:gd name="T51" fmla="*/ 89 h 2946"/>
                <a:gd name="T52" fmla="*/ 1733 w 2946"/>
                <a:gd name="T53" fmla="*/ 24 h 2946"/>
                <a:gd name="T54" fmla="*/ 1473 w 2946"/>
                <a:gd name="T55" fmla="*/ 0 h 2946"/>
                <a:gd name="T56" fmla="*/ 1248 w 2946"/>
                <a:gd name="T57" fmla="*/ 18 h 2946"/>
                <a:gd name="T58" fmla="*/ 1000 w 2946"/>
                <a:gd name="T59" fmla="*/ 78 h 2946"/>
                <a:gd name="T60" fmla="*/ 771 w 2946"/>
                <a:gd name="T61" fmla="*/ 179 h 2946"/>
                <a:gd name="T62" fmla="*/ 564 w 2946"/>
                <a:gd name="T63" fmla="*/ 315 h 2946"/>
                <a:gd name="T64" fmla="*/ 383 w 2946"/>
                <a:gd name="T65" fmla="*/ 483 h 2946"/>
                <a:gd name="T66" fmla="*/ 233 w 2946"/>
                <a:gd name="T67" fmla="*/ 679 h 2946"/>
                <a:gd name="T68" fmla="*/ 116 w 2946"/>
                <a:gd name="T69" fmla="*/ 900 h 2946"/>
                <a:gd name="T70" fmla="*/ 38 w 2946"/>
                <a:gd name="T71" fmla="*/ 1141 h 2946"/>
                <a:gd name="T72" fmla="*/ 2 w 2946"/>
                <a:gd name="T73" fmla="*/ 1398 h 2946"/>
                <a:gd name="T74" fmla="*/ 7 w 2946"/>
                <a:gd name="T75" fmla="*/ 1623 h 2946"/>
                <a:gd name="T76" fmla="*/ 56 w 2946"/>
                <a:gd name="T77" fmla="*/ 1876 h 2946"/>
                <a:gd name="T78" fmla="*/ 146 w 2946"/>
                <a:gd name="T79" fmla="*/ 2111 h 2946"/>
                <a:gd name="T80" fmla="*/ 272 w 2946"/>
                <a:gd name="T81" fmla="*/ 2325 h 2946"/>
                <a:gd name="T82" fmla="*/ 431 w 2946"/>
                <a:gd name="T83" fmla="*/ 2514 h 2946"/>
                <a:gd name="T84" fmla="*/ 621 w 2946"/>
                <a:gd name="T85" fmla="*/ 2674 h 2946"/>
                <a:gd name="T86" fmla="*/ 835 w 2946"/>
                <a:gd name="T87" fmla="*/ 2800 h 2946"/>
                <a:gd name="T88" fmla="*/ 1070 w 2946"/>
                <a:gd name="T89" fmla="*/ 2889 h 2946"/>
                <a:gd name="T90" fmla="*/ 1322 w 2946"/>
                <a:gd name="T91" fmla="*/ 2939 h 2946"/>
                <a:gd name="T92" fmla="*/ 1593 w 2946"/>
                <a:gd name="T93" fmla="*/ 2941 h 2946"/>
                <a:gd name="T94" fmla="*/ 1934 w 2946"/>
                <a:gd name="T95" fmla="*/ 2872 h 2946"/>
                <a:gd name="T96" fmla="*/ 1687 w 2946"/>
                <a:gd name="T97" fmla="*/ 2903 h 2946"/>
                <a:gd name="T98" fmla="*/ 1489 w 2946"/>
                <a:gd name="T99" fmla="*/ 2893 h 2946"/>
                <a:gd name="T100" fmla="*/ 1274 w 2946"/>
                <a:gd name="T101" fmla="*/ 2847 h 2946"/>
                <a:gd name="T102" fmla="*/ 1074 w 2946"/>
                <a:gd name="T103" fmla="*/ 2765 h 2946"/>
                <a:gd name="T104" fmla="*/ 892 w 2946"/>
                <a:gd name="T105" fmla="*/ 2652 h 2946"/>
                <a:gd name="T106" fmla="*/ 733 w 2946"/>
                <a:gd name="T107" fmla="*/ 2511 h 2946"/>
                <a:gd name="T108" fmla="*/ 599 w 2946"/>
                <a:gd name="T109" fmla="*/ 2345 h 2946"/>
                <a:gd name="T110" fmla="*/ 495 w 2946"/>
                <a:gd name="T111" fmla="*/ 2158 h 2946"/>
                <a:gd name="T112" fmla="*/ 423 w 2946"/>
                <a:gd name="T113" fmla="*/ 1953 h 2946"/>
                <a:gd name="T114" fmla="*/ 387 w 2946"/>
                <a:gd name="T115" fmla="*/ 1734 h 2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46" h="2946">
                  <a:moveTo>
                    <a:pt x="383" y="1636"/>
                  </a:moveTo>
                  <a:lnTo>
                    <a:pt x="383" y="1636"/>
                  </a:lnTo>
                  <a:lnTo>
                    <a:pt x="384" y="1589"/>
                  </a:lnTo>
                  <a:lnTo>
                    <a:pt x="387" y="1543"/>
                  </a:lnTo>
                  <a:lnTo>
                    <a:pt x="390" y="1498"/>
                  </a:lnTo>
                  <a:lnTo>
                    <a:pt x="396" y="1453"/>
                  </a:lnTo>
                  <a:lnTo>
                    <a:pt x="404" y="1408"/>
                  </a:lnTo>
                  <a:lnTo>
                    <a:pt x="413" y="1364"/>
                  </a:lnTo>
                  <a:lnTo>
                    <a:pt x="423" y="1320"/>
                  </a:lnTo>
                  <a:lnTo>
                    <a:pt x="435" y="1278"/>
                  </a:lnTo>
                  <a:lnTo>
                    <a:pt x="448" y="1235"/>
                  </a:lnTo>
                  <a:lnTo>
                    <a:pt x="463" y="1193"/>
                  </a:lnTo>
                  <a:lnTo>
                    <a:pt x="478" y="1153"/>
                  </a:lnTo>
                  <a:lnTo>
                    <a:pt x="496" y="1112"/>
                  </a:lnTo>
                  <a:lnTo>
                    <a:pt x="515" y="1073"/>
                  </a:lnTo>
                  <a:lnTo>
                    <a:pt x="535" y="1034"/>
                  </a:lnTo>
                  <a:lnTo>
                    <a:pt x="557" y="997"/>
                  </a:lnTo>
                  <a:lnTo>
                    <a:pt x="579" y="959"/>
                  </a:lnTo>
                  <a:lnTo>
                    <a:pt x="579" y="959"/>
                  </a:lnTo>
                  <a:lnTo>
                    <a:pt x="594" y="935"/>
                  </a:lnTo>
                  <a:lnTo>
                    <a:pt x="609" y="911"/>
                  </a:lnTo>
                  <a:lnTo>
                    <a:pt x="624" y="888"/>
                  </a:lnTo>
                  <a:lnTo>
                    <a:pt x="641" y="865"/>
                  </a:lnTo>
                  <a:lnTo>
                    <a:pt x="657" y="843"/>
                  </a:lnTo>
                  <a:lnTo>
                    <a:pt x="675" y="820"/>
                  </a:lnTo>
                  <a:lnTo>
                    <a:pt x="692" y="799"/>
                  </a:lnTo>
                  <a:lnTo>
                    <a:pt x="711" y="778"/>
                  </a:lnTo>
                  <a:lnTo>
                    <a:pt x="731" y="758"/>
                  </a:lnTo>
                  <a:lnTo>
                    <a:pt x="750" y="738"/>
                  </a:lnTo>
                  <a:lnTo>
                    <a:pt x="770" y="719"/>
                  </a:lnTo>
                  <a:lnTo>
                    <a:pt x="791" y="701"/>
                  </a:lnTo>
                  <a:lnTo>
                    <a:pt x="812" y="682"/>
                  </a:lnTo>
                  <a:lnTo>
                    <a:pt x="835" y="664"/>
                  </a:lnTo>
                  <a:lnTo>
                    <a:pt x="856" y="648"/>
                  </a:lnTo>
                  <a:lnTo>
                    <a:pt x="879" y="631"/>
                  </a:lnTo>
                  <a:lnTo>
                    <a:pt x="879" y="631"/>
                  </a:lnTo>
                  <a:lnTo>
                    <a:pt x="919" y="601"/>
                  </a:lnTo>
                  <a:lnTo>
                    <a:pt x="962" y="572"/>
                  </a:lnTo>
                  <a:lnTo>
                    <a:pt x="1005" y="545"/>
                  </a:lnTo>
                  <a:lnTo>
                    <a:pt x="1049" y="521"/>
                  </a:lnTo>
                  <a:lnTo>
                    <a:pt x="1094" y="497"/>
                  </a:lnTo>
                  <a:lnTo>
                    <a:pt x="1140" y="476"/>
                  </a:lnTo>
                  <a:lnTo>
                    <a:pt x="1188" y="456"/>
                  </a:lnTo>
                  <a:lnTo>
                    <a:pt x="1237" y="438"/>
                  </a:lnTo>
                  <a:lnTo>
                    <a:pt x="1285" y="422"/>
                  </a:lnTo>
                  <a:lnTo>
                    <a:pt x="1335" y="408"/>
                  </a:lnTo>
                  <a:lnTo>
                    <a:pt x="1386" y="396"/>
                  </a:lnTo>
                  <a:lnTo>
                    <a:pt x="1438" y="387"/>
                  </a:lnTo>
                  <a:lnTo>
                    <a:pt x="1490" y="379"/>
                  </a:lnTo>
                  <a:lnTo>
                    <a:pt x="1543" y="373"/>
                  </a:lnTo>
                  <a:lnTo>
                    <a:pt x="1596" y="369"/>
                  </a:lnTo>
                  <a:lnTo>
                    <a:pt x="1652" y="368"/>
                  </a:lnTo>
                  <a:lnTo>
                    <a:pt x="1652" y="368"/>
                  </a:lnTo>
                  <a:lnTo>
                    <a:pt x="1683" y="369"/>
                  </a:lnTo>
                  <a:lnTo>
                    <a:pt x="1716" y="370"/>
                  </a:lnTo>
                  <a:lnTo>
                    <a:pt x="1749" y="373"/>
                  </a:lnTo>
                  <a:lnTo>
                    <a:pt x="1781" y="375"/>
                  </a:lnTo>
                  <a:lnTo>
                    <a:pt x="1813" y="379"/>
                  </a:lnTo>
                  <a:lnTo>
                    <a:pt x="1844" y="383"/>
                  </a:lnTo>
                  <a:lnTo>
                    <a:pt x="1875" y="388"/>
                  </a:lnTo>
                  <a:lnTo>
                    <a:pt x="1907" y="394"/>
                  </a:lnTo>
                  <a:lnTo>
                    <a:pt x="1937" y="401"/>
                  </a:lnTo>
                  <a:lnTo>
                    <a:pt x="1968" y="408"/>
                  </a:lnTo>
                  <a:lnTo>
                    <a:pt x="1998" y="416"/>
                  </a:lnTo>
                  <a:lnTo>
                    <a:pt x="2028" y="426"/>
                  </a:lnTo>
                  <a:lnTo>
                    <a:pt x="2057" y="435"/>
                  </a:lnTo>
                  <a:lnTo>
                    <a:pt x="2086" y="446"/>
                  </a:lnTo>
                  <a:lnTo>
                    <a:pt x="2116" y="456"/>
                  </a:lnTo>
                  <a:lnTo>
                    <a:pt x="2144" y="468"/>
                  </a:lnTo>
                  <a:lnTo>
                    <a:pt x="2172" y="481"/>
                  </a:lnTo>
                  <a:lnTo>
                    <a:pt x="2200" y="494"/>
                  </a:lnTo>
                  <a:lnTo>
                    <a:pt x="2227" y="507"/>
                  </a:lnTo>
                  <a:lnTo>
                    <a:pt x="2256" y="522"/>
                  </a:lnTo>
                  <a:lnTo>
                    <a:pt x="2282" y="536"/>
                  </a:lnTo>
                  <a:lnTo>
                    <a:pt x="2309" y="551"/>
                  </a:lnTo>
                  <a:lnTo>
                    <a:pt x="2334" y="568"/>
                  </a:lnTo>
                  <a:lnTo>
                    <a:pt x="2359" y="585"/>
                  </a:lnTo>
                  <a:lnTo>
                    <a:pt x="2385" y="602"/>
                  </a:lnTo>
                  <a:lnTo>
                    <a:pt x="2410" y="621"/>
                  </a:lnTo>
                  <a:lnTo>
                    <a:pt x="2433" y="638"/>
                  </a:lnTo>
                  <a:lnTo>
                    <a:pt x="2457" y="658"/>
                  </a:lnTo>
                  <a:lnTo>
                    <a:pt x="2480" y="677"/>
                  </a:lnTo>
                  <a:lnTo>
                    <a:pt x="2504" y="698"/>
                  </a:lnTo>
                  <a:lnTo>
                    <a:pt x="2526" y="718"/>
                  </a:lnTo>
                  <a:lnTo>
                    <a:pt x="2547" y="739"/>
                  </a:lnTo>
                  <a:lnTo>
                    <a:pt x="2568" y="762"/>
                  </a:lnTo>
                  <a:lnTo>
                    <a:pt x="2590" y="784"/>
                  </a:lnTo>
                  <a:lnTo>
                    <a:pt x="2610" y="806"/>
                  </a:lnTo>
                  <a:lnTo>
                    <a:pt x="2629" y="830"/>
                  </a:lnTo>
                  <a:lnTo>
                    <a:pt x="2648" y="853"/>
                  </a:lnTo>
                  <a:lnTo>
                    <a:pt x="2667" y="878"/>
                  </a:lnTo>
                  <a:lnTo>
                    <a:pt x="2685" y="902"/>
                  </a:lnTo>
                  <a:lnTo>
                    <a:pt x="2702" y="927"/>
                  </a:lnTo>
                  <a:lnTo>
                    <a:pt x="2719" y="953"/>
                  </a:lnTo>
                  <a:lnTo>
                    <a:pt x="2735" y="979"/>
                  </a:lnTo>
                  <a:lnTo>
                    <a:pt x="2751" y="1005"/>
                  </a:lnTo>
                  <a:lnTo>
                    <a:pt x="2766" y="1032"/>
                  </a:lnTo>
                  <a:lnTo>
                    <a:pt x="2780" y="1059"/>
                  </a:lnTo>
                  <a:lnTo>
                    <a:pt x="2794" y="1086"/>
                  </a:lnTo>
                  <a:lnTo>
                    <a:pt x="2807" y="1114"/>
                  </a:lnTo>
                  <a:lnTo>
                    <a:pt x="2819" y="1143"/>
                  </a:lnTo>
                  <a:lnTo>
                    <a:pt x="2830" y="1171"/>
                  </a:lnTo>
                  <a:lnTo>
                    <a:pt x="2841" y="1200"/>
                  </a:lnTo>
                  <a:lnTo>
                    <a:pt x="2852" y="1230"/>
                  </a:lnTo>
                  <a:lnTo>
                    <a:pt x="2861" y="1259"/>
                  </a:lnTo>
                  <a:lnTo>
                    <a:pt x="2870" y="1290"/>
                  </a:lnTo>
                  <a:lnTo>
                    <a:pt x="2879" y="1319"/>
                  </a:lnTo>
                  <a:lnTo>
                    <a:pt x="2886" y="1349"/>
                  </a:lnTo>
                  <a:lnTo>
                    <a:pt x="2893" y="1380"/>
                  </a:lnTo>
                  <a:lnTo>
                    <a:pt x="2899" y="1412"/>
                  </a:lnTo>
                  <a:lnTo>
                    <a:pt x="2903" y="1444"/>
                  </a:lnTo>
                  <a:lnTo>
                    <a:pt x="2908" y="1474"/>
                  </a:lnTo>
                  <a:lnTo>
                    <a:pt x="2912" y="1506"/>
                  </a:lnTo>
                  <a:lnTo>
                    <a:pt x="2915" y="1539"/>
                  </a:lnTo>
                  <a:lnTo>
                    <a:pt x="2916" y="1570"/>
                  </a:lnTo>
                  <a:lnTo>
                    <a:pt x="2919" y="1603"/>
                  </a:lnTo>
                  <a:lnTo>
                    <a:pt x="2919" y="1636"/>
                  </a:lnTo>
                  <a:lnTo>
                    <a:pt x="2919" y="1636"/>
                  </a:lnTo>
                  <a:lnTo>
                    <a:pt x="2917" y="1680"/>
                  </a:lnTo>
                  <a:lnTo>
                    <a:pt x="2915" y="1722"/>
                  </a:lnTo>
                  <a:lnTo>
                    <a:pt x="2912" y="1766"/>
                  </a:lnTo>
                  <a:lnTo>
                    <a:pt x="2907" y="1808"/>
                  </a:lnTo>
                  <a:lnTo>
                    <a:pt x="2907" y="1808"/>
                  </a:lnTo>
                  <a:lnTo>
                    <a:pt x="2915" y="1767"/>
                  </a:lnTo>
                  <a:lnTo>
                    <a:pt x="2923" y="1727"/>
                  </a:lnTo>
                  <a:lnTo>
                    <a:pt x="2930" y="1684"/>
                  </a:lnTo>
                  <a:lnTo>
                    <a:pt x="2935" y="1643"/>
                  </a:lnTo>
                  <a:lnTo>
                    <a:pt x="2940" y="1601"/>
                  </a:lnTo>
                  <a:lnTo>
                    <a:pt x="2943" y="1559"/>
                  </a:lnTo>
                  <a:lnTo>
                    <a:pt x="2945" y="1516"/>
                  </a:lnTo>
                  <a:lnTo>
                    <a:pt x="2946" y="1473"/>
                  </a:lnTo>
                  <a:lnTo>
                    <a:pt x="2946" y="1473"/>
                  </a:lnTo>
                  <a:lnTo>
                    <a:pt x="2945" y="1435"/>
                  </a:lnTo>
                  <a:lnTo>
                    <a:pt x="2943" y="1398"/>
                  </a:lnTo>
                  <a:lnTo>
                    <a:pt x="2941" y="1360"/>
                  </a:lnTo>
                  <a:lnTo>
                    <a:pt x="2937" y="1322"/>
                  </a:lnTo>
                  <a:lnTo>
                    <a:pt x="2934" y="1286"/>
                  </a:lnTo>
                  <a:lnTo>
                    <a:pt x="2928" y="1250"/>
                  </a:lnTo>
                  <a:lnTo>
                    <a:pt x="2922" y="1213"/>
                  </a:lnTo>
                  <a:lnTo>
                    <a:pt x="2915" y="1177"/>
                  </a:lnTo>
                  <a:lnTo>
                    <a:pt x="2908" y="1141"/>
                  </a:lnTo>
                  <a:lnTo>
                    <a:pt x="2899" y="1105"/>
                  </a:lnTo>
                  <a:lnTo>
                    <a:pt x="2889" y="1071"/>
                  </a:lnTo>
                  <a:lnTo>
                    <a:pt x="2879" y="1036"/>
                  </a:lnTo>
                  <a:lnTo>
                    <a:pt x="2868" y="1002"/>
                  </a:lnTo>
                  <a:lnTo>
                    <a:pt x="2856" y="967"/>
                  </a:lnTo>
                  <a:lnTo>
                    <a:pt x="2843" y="933"/>
                  </a:lnTo>
                  <a:lnTo>
                    <a:pt x="2829" y="900"/>
                  </a:lnTo>
                  <a:lnTo>
                    <a:pt x="2815" y="868"/>
                  </a:lnTo>
                  <a:lnTo>
                    <a:pt x="2800" y="835"/>
                  </a:lnTo>
                  <a:lnTo>
                    <a:pt x="2785" y="803"/>
                  </a:lnTo>
                  <a:lnTo>
                    <a:pt x="2767" y="771"/>
                  </a:lnTo>
                  <a:lnTo>
                    <a:pt x="2751" y="741"/>
                  </a:lnTo>
                  <a:lnTo>
                    <a:pt x="2732" y="710"/>
                  </a:lnTo>
                  <a:lnTo>
                    <a:pt x="2713" y="679"/>
                  </a:lnTo>
                  <a:lnTo>
                    <a:pt x="2694" y="650"/>
                  </a:lnTo>
                  <a:lnTo>
                    <a:pt x="2673" y="621"/>
                  </a:lnTo>
                  <a:lnTo>
                    <a:pt x="2653" y="592"/>
                  </a:lnTo>
                  <a:lnTo>
                    <a:pt x="2631" y="564"/>
                  </a:lnTo>
                  <a:lnTo>
                    <a:pt x="2608" y="537"/>
                  </a:lnTo>
                  <a:lnTo>
                    <a:pt x="2586" y="510"/>
                  </a:lnTo>
                  <a:lnTo>
                    <a:pt x="2562" y="483"/>
                  </a:lnTo>
                  <a:lnTo>
                    <a:pt x="2538" y="457"/>
                  </a:lnTo>
                  <a:lnTo>
                    <a:pt x="2513" y="433"/>
                  </a:lnTo>
                  <a:lnTo>
                    <a:pt x="2488" y="408"/>
                  </a:lnTo>
                  <a:lnTo>
                    <a:pt x="2463" y="383"/>
                  </a:lnTo>
                  <a:lnTo>
                    <a:pt x="2436" y="360"/>
                  </a:lnTo>
                  <a:lnTo>
                    <a:pt x="2409" y="337"/>
                  </a:lnTo>
                  <a:lnTo>
                    <a:pt x="2381" y="315"/>
                  </a:lnTo>
                  <a:lnTo>
                    <a:pt x="2353" y="293"/>
                  </a:lnTo>
                  <a:lnTo>
                    <a:pt x="2325" y="273"/>
                  </a:lnTo>
                  <a:lnTo>
                    <a:pt x="2296" y="252"/>
                  </a:lnTo>
                  <a:lnTo>
                    <a:pt x="2266" y="233"/>
                  </a:lnTo>
                  <a:lnTo>
                    <a:pt x="2236" y="214"/>
                  </a:lnTo>
                  <a:lnTo>
                    <a:pt x="2205" y="195"/>
                  </a:lnTo>
                  <a:lnTo>
                    <a:pt x="2175" y="179"/>
                  </a:lnTo>
                  <a:lnTo>
                    <a:pt x="2143" y="161"/>
                  </a:lnTo>
                  <a:lnTo>
                    <a:pt x="2111" y="146"/>
                  </a:lnTo>
                  <a:lnTo>
                    <a:pt x="2078" y="130"/>
                  </a:lnTo>
                  <a:lnTo>
                    <a:pt x="2045" y="116"/>
                  </a:lnTo>
                  <a:lnTo>
                    <a:pt x="2012" y="102"/>
                  </a:lnTo>
                  <a:lnTo>
                    <a:pt x="1978" y="89"/>
                  </a:lnTo>
                  <a:lnTo>
                    <a:pt x="1944" y="78"/>
                  </a:lnTo>
                  <a:lnTo>
                    <a:pt x="1910" y="67"/>
                  </a:lnTo>
                  <a:lnTo>
                    <a:pt x="1875" y="56"/>
                  </a:lnTo>
                  <a:lnTo>
                    <a:pt x="1841" y="47"/>
                  </a:lnTo>
                  <a:lnTo>
                    <a:pt x="1804" y="38"/>
                  </a:lnTo>
                  <a:lnTo>
                    <a:pt x="1769" y="31"/>
                  </a:lnTo>
                  <a:lnTo>
                    <a:pt x="1733" y="24"/>
                  </a:lnTo>
                  <a:lnTo>
                    <a:pt x="1696" y="18"/>
                  </a:lnTo>
                  <a:lnTo>
                    <a:pt x="1660" y="12"/>
                  </a:lnTo>
                  <a:lnTo>
                    <a:pt x="1623" y="8"/>
                  </a:lnTo>
                  <a:lnTo>
                    <a:pt x="1586" y="5"/>
                  </a:lnTo>
                  <a:lnTo>
                    <a:pt x="1548" y="2"/>
                  </a:lnTo>
                  <a:lnTo>
                    <a:pt x="1510" y="1"/>
                  </a:lnTo>
                  <a:lnTo>
                    <a:pt x="1473" y="0"/>
                  </a:lnTo>
                  <a:lnTo>
                    <a:pt x="1473" y="0"/>
                  </a:lnTo>
                  <a:lnTo>
                    <a:pt x="1434" y="1"/>
                  </a:lnTo>
                  <a:lnTo>
                    <a:pt x="1396" y="2"/>
                  </a:lnTo>
                  <a:lnTo>
                    <a:pt x="1360" y="5"/>
                  </a:lnTo>
                  <a:lnTo>
                    <a:pt x="1322" y="8"/>
                  </a:lnTo>
                  <a:lnTo>
                    <a:pt x="1285" y="12"/>
                  </a:lnTo>
                  <a:lnTo>
                    <a:pt x="1248" y="18"/>
                  </a:lnTo>
                  <a:lnTo>
                    <a:pt x="1212" y="24"/>
                  </a:lnTo>
                  <a:lnTo>
                    <a:pt x="1177" y="31"/>
                  </a:lnTo>
                  <a:lnTo>
                    <a:pt x="1140" y="38"/>
                  </a:lnTo>
                  <a:lnTo>
                    <a:pt x="1105" y="47"/>
                  </a:lnTo>
                  <a:lnTo>
                    <a:pt x="1070" y="56"/>
                  </a:lnTo>
                  <a:lnTo>
                    <a:pt x="1036" y="67"/>
                  </a:lnTo>
                  <a:lnTo>
                    <a:pt x="1000" y="78"/>
                  </a:lnTo>
                  <a:lnTo>
                    <a:pt x="966" y="89"/>
                  </a:lnTo>
                  <a:lnTo>
                    <a:pt x="933" y="102"/>
                  </a:lnTo>
                  <a:lnTo>
                    <a:pt x="900" y="116"/>
                  </a:lnTo>
                  <a:lnTo>
                    <a:pt x="867" y="130"/>
                  </a:lnTo>
                  <a:lnTo>
                    <a:pt x="835" y="146"/>
                  </a:lnTo>
                  <a:lnTo>
                    <a:pt x="803" y="161"/>
                  </a:lnTo>
                  <a:lnTo>
                    <a:pt x="771" y="179"/>
                  </a:lnTo>
                  <a:lnTo>
                    <a:pt x="741" y="195"/>
                  </a:lnTo>
                  <a:lnTo>
                    <a:pt x="710" y="214"/>
                  </a:lnTo>
                  <a:lnTo>
                    <a:pt x="679" y="233"/>
                  </a:lnTo>
                  <a:lnTo>
                    <a:pt x="650" y="252"/>
                  </a:lnTo>
                  <a:lnTo>
                    <a:pt x="621" y="273"/>
                  </a:lnTo>
                  <a:lnTo>
                    <a:pt x="592" y="293"/>
                  </a:lnTo>
                  <a:lnTo>
                    <a:pt x="564" y="315"/>
                  </a:lnTo>
                  <a:lnTo>
                    <a:pt x="536" y="337"/>
                  </a:lnTo>
                  <a:lnTo>
                    <a:pt x="509" y="360"/>
                  </a:lnTo>
                  <a:lnTo>
                    <a:pt x="483" y="383"/>
                  </a:lnTo>
                  <a:lnTo>
                    <a:pt x="457" y="408"/>
                  </a:lnTo>
                  <a:lnTo>
                    <a:pt x="431" y="433"/>
                  </a:lnTo>
                  <a:lnTo>
                    <a:pt x="407" y="457"/>
                  </a:lnTo>
                  <a:lnTo>
                    <a:pt x="383" y="483"/>
                  </a:lnTo>
                  <a:lnTo>
                    <a:pt x="360" y="510"/>
                  </a:lnTo>
                  <a:lnTo>
                    <a:pt x="336" y="537"/>
                  </a:lnTo>
                  <a:lnTo>
                    <a:pt x="315" y="564"/>
                  </a:lnTo>
                  <a:lnTo>
                    <a:pt x="293" y="592"/>
                  </a:lnTo>
                  <a:lnTo>
                    <a:pt x="272" y="621"/>
                  </a:lnTo>
                  <a:lnTo>
                    <a:pt x="252" y="650"/>
                  </a:lnTo>
                  <a:lnTo>
                    <a:pt x="233" y="679"/>
                  </a:lnTo>
                  <a:lnTo>
                    <a:pt x="214" y="710"/>
                  </a:lnTo>
                  <a:lnTo>
                    <a:pt x="195" y="741"/>
                  </a:lnTo>
                  <a:lnTo>
                    <a:pt x="177" y="771"/>
                  </a:lnTo>
                  <a:lnTo>
                    <a:pt x="161" y="803"/>
                  </a:lnTo>
                  <a:lnTo>
                    <a:pt x="146" y="835"/>
                  </a:lnTo>
                  <a:lnTo>
                    <a:pt x="130" y="868"/>
                  </a:lnTo>
                  <a:lnTo>
                    <a:pt x="116" y="900"/>
                  </a:lnTo>
                  <a:lnTo>
                    <a:pt x="102" y="933"/>
                  </a:lnTo>
                  <a:lnTo>
                    <a:pt x="89" y="967"/>
                  </a:lnTo>
                  <a:lnTo>
                    <a:pt x="78" y="1002"/>
                  </a:lnTo>
                  <a:lnTo>
                    <a:pt x="66" y="1036"/>
                  </a:lnTo>
                  <a:lnTo>
                    <a:pt x="56" y="1071"/>
                  </a:lnTo>
                  <a:lnTo>
                    <a:pt x="46" y="1105"/>
                  </a:lnTo>
                  <a:lnTo>
                    <a:pt x="38" y="1141"/>
                  </a:lnTo>
                  <a:lnTo>
                    <a:pt x="29" y="1177"/>
                  </a:lnTo>
                  <a:lnTo>
                    <a:pt x="24" y="1213"/>
                  </a:lnTo>
                  <a:lnTo>
                    <a:pt x="16" y="1250"/>
                  </a:lnTo>
                  <a:lnTo>
                    <a:pt x="12" y="1286"/>
                  </a:lnTo>
                  <a:lnTo>
                    <a:pt x="7" y="1322"/>
                  </a:lnTo>
                  <a:lnTo>
                    <a:pt x="5" y="1360"/>
                  </a:lnTo>
                  <a:lnTo>
                    <a:pt x="2" y="1398"/>
                  </a:lnTo>
                  <a:lnTo>
                    <a:pt x="0" y="1435"/>
                  </a:lnTo>
                  <a:lnTo>
                    <a:pt x="0" y="1473"/>
                  </a:lnTo>
                  <a:lnTo>
                    <a:pt x="0" y="1473"/>
                  </a:lnTo>
                  <a:lnTo>
                    <a:pt x="0" y="1511"/>
                  </a:lnTo>
                  <a:lnTo>
                    <a:pt x="2" y="1549"/>
                  </a:lnTo>
                  <a:lnTo>
                    <a:pt x="5" y="1586"/>
                  </a:lnTo>
                  <a:lnTo>
                    <a:pt x="7" y="1623"/>
                  </a:lnTo>
                  <a:lnTo>
                    <a:pt x="12" y="1661"/>
                  </a:lnTo>
                  <a:lnTo>
                    <a:pt x="16" y="1697"/>
                  </a:lnTo>
                  <a:lnTo>
                    <a:pt x="24" y="1734"/>
                  </a:lnTo>
                  <a:lnTo>
                    <a:pt x="29" y="1769"/>
                  </a:lnTo>
                  <a:lnTo>
                    <a:pt x="38" y="1806"/>
                  </a:lnTo>
                  <a:lnTo>
                    <a:pt x="46" y="1841"/>
                  </a:lnTo>
                  <a:lnTo>
                    <a:pt x="56" y="1876"/>
                  </a:lnTo>
                  <a:lnTo>
                    <a:pt x="66" y="1910"/>
                  </a:lnTo>
                  <a:lnTo>
                    <a:pt x="78" y="1945"/>
                  </a:lnTo>
                  <a:lnTo>
                    <a:pt x="89" y="1980"/>
                  </a:lnTo>
                  <a:lnTo>
                    <a:pt x="102" y="2012"/>
                  </a:lnTo>
                  <a:lnTo>
                    <a:pt x="116" y="2045"/>
                  </a:lnTo>
                  <a:lnTo>
                    <a:pt x="130" y="2078"/>
                  </a:lnTo>
                  <a:lnTo>
                    <a:pt x="146" y="2111"/>
                  </a:lnTo>
                  <a:lnTo>
                    <a:pt x="161" y="2143"/>
                  </a:lnTo>
                  <a:lnTo>
                    <a:pt x="177" y="2175"/>
                  </a:lnTo>
                  <a:lnTo>
                    <a:pt x="195" y="2205"/>
                  </a:lnTo>
                  <a:lnTo>
                    <a:pt x="214" y="2236"/>
                  </a:lnTo>
                  <a:lnTo>
                    <a:pt x="233" y="2266"/>
                  </a:lnTo>
                  <a:lnTo>
                    <a:pt x="252" y="2296"/>
                  </a:lnTo>
                  <a:lnTo>
                    <a:pt x="272" y="2325"/>
                  </a:lnTo>
                  <a:lnTo>
                    <a:pt x="293" y="2353"/>
                  </a:lnTo>
                  <a:lnTo>
                    <a:pt x="315" y="2382"/>
                  </a:lnTo>
                  <a:lnTo>
                    <a:pt x="336" y="2410"/>
                  </a:lnTo>
                  <a:lnTo>
                    <a:pt x="360" y="2437"/>
                  </a:lnTo>
                  <a:lnTo>
                    <a:pt x="383" y="2463"/>
                  </a:lnTo>
                  <a:lnTo>
                    <a:pt x="407" y="2489"/>
                  </a:lnTo>
                  <a:lnTo>
                    <a:pt x="431" y="2514"/>
                  </a:lnTo>
                  <a:lnTo>
                    <a:pt x="457" y="2539"/>
                  </a:lnTo>
                  <a:lnTo>
                    <a:pt x="483" y="2563"/>
                  </a:lnTo>
                  <a:lnTo>
                    <a:pt x="509" y="2586"/>
                  </a:lnTo>
                  <a:lnTo>
                    <a:pt x="536" y="2610"/>
                  </a:lnTo>
                  <a:lnTo>
                    <a:pt x="564" y="2632"/>
                  </a:lnTo>
                  <a:lnTo>
                    <a:pt x="592" y="2653"/>
                  </a:lnTo>
                  <a:lnTo>
                    <a:pt x="621" y="2674"/>
                  </a:lnTo>
                  <a:lnTo>
                    <a:pt x="650" y="2694"/>
                  </a:lnTo>
                  <a:lnTo>
                    <a:pt x="679" y="2713"/>
                  </a:lnTo>
                  <a:lnTo>
                    <a:pt x="710" y="2732"/>
                  </a:lnTo>
                  <a:lnTo>
                    <a:pt x="741" y="2751"/>
                  </a:lnTo>
                  <a:lnTo>
                    <a:pt x="771" y="2768"/>
                  </a:lnTo>
                  <a:lnTo>
                    <a:pt x="803" y="2785"/>
                  </a:lnTo>
                  <a:lnTo>
                    <a:pt x="835" y="2800"/>
                  </a:lnTo>
                  <a:lnTo>
                    <a:pt x="867" y="2815"/>
                  </a:lnTo>
                  <a:lnTo>
                    <a:pt x="900" y="2829"/>
                  </a:lnTo>
                  <a:lnTo>
                    <a:pt x="933" y="2844"/>
                  </a:lnTo>
                  <a:lnTo>
                    <a:pt x="966" y="2856"/>
                  </a:lnTo>
                  <a:lnTo>
                    <a:pt x="1000" y="2868"/>
                  </a:lnTo>
                  <a:lnTo>
                    <a:pt x="1036" y="2880"/>
                  </a:lnTo>
                  <a:lnTo>
                    <a:pt x="1070" y="2889"/>
                  </a:lnTo>
                  <a:lnTo>
                    <a:pt x="1105" y="2900"/>
                  </a:lnTo>
                  <a:lnTo>
                    <a:pt x="1140" y="2908"/>
                  </a:lnTo>
                  <a:lnTo>
                    <a:pt x="1177" y="2916"/>
                  </a:lnTo>
                  <a:lnTo>
                    <a:pt x="1212" y="2922"/>
                  </a:lnTo>
                  <a:lnTo>
                    <a:pt x="1248" y="2929"/>
                  </a:lnTo>
                  <a:lnTo>
                    <a:pt x="1285" y="2934"/>
                  </a:lnTo>
                  <a:lnTo>
                    <a:pt x="1322" y="2939"/>
                  </a:lnTo>
                  <a:lnTo>
                    <a:pt x="1360" y="2941"/>
                  </a:lnTo>
                  <a:lnTo>
                    <a:pt x="1396" y="2943"/>
                  </a:lnTo>
                  <a:lnTo>
                    <a:pt x="1434" y="2946"/>
                  </a:lnTo>
                  <a:lnTo>
                    <a:pt x="1473" y="2946"/>
                  </a:lnTo>
                  <a:lnTo>
                    <a:pt x="1473" y="2946"/>
                  </a:lnTo>
                  <a:lnTo>
                    <a:pt x="1533" y="2945"/>
                  </a:lnTo>
                  <a:lnTo>
                    <a:pt x="1593" y="2941"/>
                  </a:lnTo>
                  <a:lnTo>
                    <a:pt x="1652" y="2935"/>
                  </a:lnTo>
                  <a:lnTo>
                    <a:pt x="1709" y="2927"/>
                  </a:lnTo>
                  <a:lnTo>
                    <a:pt x="1767" y="2916"/>
                  </a:lnTo>
                  <a:lnTo>
                    <a:pt x="1823" y="2903"/>
                  </a:lnTo>
                  <a:lnTo>
                    <a:pt x="1880" y="2888"/>
                  </a:lnTo>
                  <a:lnTo>
                    <a:pt x="1934" y="2872"/>
                  </a:lnTo>
                  <a:lnTo>
                    <a:pt x="1934" y="2872"/>
                  </a:lnTo>
                  <a:lnTo>
                    <a:pt x="1900" y="2879"/>
                  </a:lnTo>
                  <a:lnTo>
                    <a:pt x="1865" y="2886"/>
                  </a:lnTo>
                  <a:lnTo>
                    <a:pt x="1830" y="2891"/>
                  </a:lnTo>
                  <a:lnTo>
                    <a:pt x="1795" y="2895"/>
                  </a:lnTo>
                  <a:lnTo>
                    <a:pt x="1760" y="2899"/>
                  </a:lnTo>
                  <a:lnTo>
                    <a:pt x="1723" y="2901"/>
                  </a:lnTo>
                  <a:lnTo>
                    <a:pt x="1687" y="2903"/>
                  </a:lnTo>
                  <a:lnTo>
                    <a:pt x="1652" y="2903"/>
                  </a:lnTo>
                  <a:lnTo>
                    <a:pt x="1652" y="2903"/>
                  </a:lnTo>
                  <a:lnTo>
                    <a:pt x="1619" y="2903"/>
                  </a:lnTo>
                  <a:lnTo>
                    <a:pt x="1586" y="2902"/>
                  </a:lnTo>
                  <a:lnTo>
                    <a:pt x="1554" y="2900"/>
                  </a:lnTo>
                  <a:lnTo>
                    <a:pt x="1521" y="2898"/>
                  </a:lnTo>
                  <a:lnTo>
                    <a:pt x="1489" y="2893"/>
                  </a:lnTo>
                  <a:lnTo>
                    <a:pt x="1458" y="2889"/>
                  </a:lnTo>
                  <a:lnTo>
                    <a:pt x="1427" y="2883"/>
                  </a:lnTo>
                  <a:lnTo>
                    <a:pt x="1395" y="2878"/>
                  </a:lnTo>
                  <a:lnTo>
                    <a:pt x="1365" y="2871"/>
                  </a:lnTo>
                  <a:lnTo>
                    <a:pt x="1334" y="2864"/>
                  </a:lnTo>
                  <a:lnTo>
                    <a:pt x="1304" y="2855"/>
                  </a:lnTo>
                  <a:lnTo>
                    <a:pt x="1274" y="2847"/>
                  </a:lnTo>
                  <a:lnTo>
                    <a:pt x="1245" y="2836"/>
                  </a:lnTo>
                  <a:lnTo>
                    <a:pt x="1215" y="2827"/>
                  </a:lnTo>
                  <a:lnTo>
                    <a:pt x="1186" y="2815"/>
                  </a:lnTo>
                  <a:lnTo>
                    <a:pt x="1158" y="2804"/>
                  </a:lnTo>
                  <a:lnTo>
                    <a:pt x="1130" y="2792"/>
                  </a:lnTo>
                  <a:lnTo>
                    <a:pt x="1101" y="2779"/>
                  </a:lnTo>
                  <a:lnTo>
                    <a:pt x="1074" y="2765"/>
                  </a:lnTo>
                  <a:lnTo>
                    <a:pt x="1047" y="2751"/>
                  </a:lnTo>
                  <a:lnTo>
                    <a:pt x="1020" y="2735"/>
                  </a:lnTo>
                  <a:lnTo>
                    <a:pt x="993" y="2720"/>
                  </a:lnTo>
                  <a:lnTo>
                    <a:pt x="967" y="2704"/>
                  </a:lnTo>
                  <a:lnTo>
                    <a:pt x="943" y="2687"/>
                  </a:lnTo>
                  <a:lnTo>
                    <a:pt x="917" y="2670"/>
                  </a:lnTo>
                  <a:lnTo>
                    <a:pt x="892" y="2652"/>
                  </a:lnTo>
                  <a:lnTo>
                    <a:pt x="869" y="2633"/>
                  </a:lnTo>
                  <a:lnTo>
                    <a:pt x="845" y="2614"/>
                  </a:lnTo>
                  <a:lnTo>
                    <a:pt x="822" y="2594"/>
                  </a:lnTo>
                  <a:lnTo>
                    <a:pt x="798" y="2574"/>
                  </a:lnTo>
                  <a:lnTo>
                    <a:pt x="776" y="2553"/>
                  </a:lnTo>
                  <a:lnTo>
                    <a:pt x="755" y="2532"/>
                  </a:lnTo>
                  <a:lnTo>
                    <a:pt x="733" y="2511"/>
                  </a:lnTo>
                  <a:lnTo>
                    <a:pt x="712" y="2489"/>
                  </a:lnTo>
                  <a:lnTo>
                    <a:pt x="692" y="2465"/>
                  </a:lnTo>
                  <a:lnTo>
                    <a:pt x="672" y="2443"/>
                  </a:lnTo>
                  <a:lnTo>
                    <a:pt x="654" y="2419"/>
                  </a:lnTo>
                  <a:lnTo>
                    <a:pt x="635" y="2394"/>
                  </a:lnTo>
                  <a:lnTo>
                    <a:pt x="617" y="2370"/>
                  </a:lnTo>
                  <a:lnTo>
                    <a:pt x="599" y="2345"/>
                  </a:lnTo>
                  <a:lnTo>
                    <a:pt x="583" y="2319"/>
                  </a:lnTo>
                  <a:lnTo>
                    <a:pt x="567" y="2293"/>
                  </a:lnTo>
                  <a:lnTo>
                    <a:pt x="551" y="2268"/>
                  </a:lnTo>
                  <a:lnTo>
                    <a:pt x="536" y="2240"/>
                  </a:lnTo>
                  <a:lnTo>
                    <a:pt x="522" y="2213"/>
                  </a:lnTo>
                  <a:lnTo>
                    <a:pt x="508" y="2185"/>
                  </a:lnTo>
                  <a:lnTo>
                    <a:pt x="495" y="2158"/>
                  </a:lnTo>
                  <a:lnTo>
                    <a:pt x="483" y="2129"/>
                  </a:lnTo>
                  <a:lnTo>
                    <a:pt x="471" y="2101"/>
                  </a:lnTo>
                  <a:lnTo>
                    <a:pt x="461" y="2072"/>
                  </a:lnTo>
                  <a:lnTo>
                    <a:pt x="450" y="2043"/>
                  </a:lnTo>
                  <a:lnTo>
                    <a:pt x="441" y="2012"/>
                  </a:lnTo>
                  <a:lnTo>
                    <a:pt x="431" y="1983"/>
                  </a:lnTo>
                  <a:lnTo>
                    <a:pt x="423" y="1953"/>
                  </a:lnTo>
                  <a:lnTo>
                    <a:pt x="416" y="1922"/>
                  </a:lnTo>
                  <a:lnTo>
                    <a:pt x="409" y="1891"/>
                  </a:lnTo>
                  <a:lnTo>
                    <a:pt x="403" y="1861"/>
                  </a:lnTo>
                  <a:lnTo>
                    <a:pt x="398" y="1829"/>
                  </a:lnTo>
                  <a:lnTo>
                    <a:pt x="394" y="1797"/>
                  </a:lnTo>
                  <a:lnTo>
                    <a:pt x="390" y="1766"/>
                  </a:lnTo>
                  <a:lnTo>
                    <a:pt x="387" y="1734"/>
                  </a:lnTo>
                  <a:lnTo>
                    <a:pt x="384" y="1701"/>
                  </a:lnTo>
                  <a:lnTo>
                    <a:pt x="383" y="1669"/>
                  </a:lnTo>
                  <a:lnTo>
                    <a:pt x="383" y="1636"/>
                  </a:lnTo>
                  <a:lnTo>
                    <a:pt x="383" y="1636"/>
                  </a:lnTo>
                  <a:close/>
                </a:path>
              </a:pathLst>
            </a:custGeom>
            <a:solidFill>
              <a:srgbClr val="EEB700"/>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14" name="Freeform 22"/>
            <p:cNvSpPr>
              <a:spLocks/>
            </p:cNvSpPr>
            <p:nvPr/>
          </p:nvSpPr>
          <p:spPr bwMode="auto">
            <a:xfrm>
              <a:off x="460028" y="5655403"/>
              <a:ext cx="1078388" cy="863393"/>
            </a:xfrm>
            <a:custGeom>
              <a:avLst/>
              <a:gdLst>
                <a:gd name="T0" fmla="*/ 977 w 2224"/>
                <a:gd name="T1" fmla="*/ 8 h 2225"/>
                <a:gd name="T2" fmla="*/ 763 w 2224"/>
                <a:gd name="T3" fmla="*/ 56 h 2225"/>
                <a:gd name="T4" fmla="*/ 869 w 2224"/>
                <a:gd name="T5" fmla="*/ 37 h 2225"/>
                <a:gd name="T6" fmla="*/ 977 w 2224"/>
                <a:gd name="T7" fmla="*/ 32 h 2225"/>
                <a:gd name="T8" fmla="*/ 1217 w 2224"/>
                <a:gd name="T9" fmla="*/ 62 h 2225"/>
                <a:gd name="T10" fmla="*/ 1434 w 2224"/>
                <a:gd name="T11" fmla="*/ 147 h 2225"/>
                <a:gd name="T12" fmla="*/ 1621 w 2224"/>
                <a:gd name="T13" fmla="*/ 281 h 2225"/>
                <a:gd name="T14" fmla="*/ 1771 w 2224"/>
                <a:gd name="T15" fmla="*/ 454 h 2225"/>
                <a:gd name="T16" fmla="*/ 1877 w 2224"/>
                <a:gd name="T17" fmla="*/ 660 h 2225"/>
                <a:gd name="T18" fmla="*/ 1930 w 2224"/>
                <a:gd name="T19" fmla="*/ 891 h 2225"/>
                <a:gd name="T20" fmla="*/ 1932 w 2224"/>
                <a:gd name="T21" fmla="*/ 1048 h 2225"/>
                <a:gd name="T22" fmla="*/ 1914 w 2224"/>
                <a:gd name="T23" fmla="*/ 1191 h 2225"/>
                <a:gd name="T24" fmla="*/ 1874 w 2224"/>
                <a:gd name="T25" fmla="*/ 1326 h 2225"/>
                <a:gd name="T26" fmla="*/ 1828 w 2224"/>
                <a:gd name="T27" fmla="*/ 1428 h 2225"/>
                <a:gd name="T28" fmla="*/ 1850 w 2224"/>
                <a:gd name="T29" fmla="*/ 1497 h 2225"/>
                <a:gd name="T30" fmla="*/ 1853 w 2224"/>
                <a:gd name="T31" fmla="*/ 1569 h 2225"/>
                <a:gd name="T32" fmla="*/ 1808 w 2224"/>
                <a:gd name="T33" fmla="*/ 1691 h 2225"/>
                <a:gd name="T34" fmla="*/ 1714 w 2224"/>
                <a:gd name="T35" fmla="*/ 1777 h 2225"/>
                <a:gd name="T36" fmla="*/ 1587 w 2224"/>
                <a:gd name="T37" fmla="*/ 1810 h 2225"/>
                <a:gd name="T38" fmla="*/ 1496 w 2224"/>
                <a:gd name="T39" fmla="*/ 1794 h 2225"/>
                <a:gd name="T40" fmla="*/ 1379 w 2224"/>
                <a:gd name="T41" fmla="*/ 1858 h 2225"/>
                <a:gd name="T42" fmla="*/ 1219 w 2224"/>
                <a:gd name="T43" fmla="*/ 1916 h 2225"/>
                <a:gd name="T44" fmla="*/ 1049 w 2224"/>
                <a:gd name="T45" fmla="*/ 1944 h 2225"/>
                <a:gd name="T46" fmla="*/ 879 w 2224"/>
                <a:gd name="T47" fmla="*/ 1942 h 2225"/>
                <a:gd name="T48" fmla="*/ 648 w 2224"/>
                <a:gd name="T49" fmla="*/ 1889 h 2225"/>
                <a:gd name="T50" fmla="*/ 442 w 2224"/>
                <a:gd name="T51" fmla="*/ 1783 h 2225"/>
                <a:gd name="T52" fmla="*/ 268 w 2224"/>
                <a:gd name="T53" fmla="*/ 1633 h 2225"/>
                <a:gd name="T54" fmla="*/ 135 w 2224"/>
                <a:gd name="T55" fmla="*/ 1446 h 2225"/>
                <a:gd name="T56" fmla="*/ 49 w 2224"/>
                <a:gd name="T57" fmla="*/ 1228 h 2225"/>
                <a:gd name="T58" fmla="*/ 20 w 2224"/>
                <a:gd name="T59" fmla="*/ 990 h 2225"/>
                <a:gd name="T60" fmla="*/ 28 w 2224"/>
                <a:gd name="T61" fmla="*/ 859 h 2225"/>
                <a:gd name="T62" fmla="*/ 7 w 2224"/>
                <a:gd name="T63" fmla="*/ 984 h 2225"/>
                <a:gd name="T64" fmla="*/ 0 w 2224"/>
                <a:gd name="T65" fmla="*/ 1112 h 2225"/>
                <a:gd name="T66" fmla="*/ 8 w 2224"/>
                <a:gd name="T67" fmla="*/ 1254 h 2225"/>
                <a:gd name="T68" fmla="*/ 67 w 2224"/>
                <a:gd name="T69" fmla="*/ 1494 h 2225"/>
                <a:gd name="T70" fmla="*/ 189 w 2224"/>
                <a:gd name="T71" fmla="*/ 1734 h 2225"/>
                <a:gd name="T72" fmla="*/ 364 w 2224"/>
                <a:gd name="T73" fmla="*/ 1936 h 2225"/>
                <a:gd name="T74" fmla="*/ 582 w 2224"/>
                <a:gd name="T75" fmla="*/ 2090 h 2225"/>
                <a:gd name="T76" fmla="*/ 835 w 2224"/>
                <a:gd name="T77" fmla="*/ 2190 h 2225"/>
                <a:gd name="T78" fmla="*/ 1026 w 2224"/>
                <a:gd name="T79" fmla="*/ 2221 h 2225"/>
                <a:gd name="T80" fmla="*/ 1140 w 2224"/>
                <a:gd name="T81" fmla="*/ 2224 h 2225"/>
                <a:gd name="T82" fmla="*/ 1281 w 2224"/>
                <a:gd name="T83" fmla="*/ 2212 h 2225"/>
                <a:gd name="T84" fmla="*/ 1545 w 2224"/>
                <a:gd name="T85" fmla="*/ 2137 h 2225"/>
                <a:gd name="T86" fmla="*/ 1777 w 2224"/>
                <a:gd name="T87" fmla="*/ 2003 h 2225"/>
                <a:gd name="T88" fmla="*/ 1970 w 2224"/>
                <a:gd name="T89" fmla="*/ 1819 h 2225"/>
                <a:gd name="T90" fmla="*/ 2115 w 2224"/>
                <a:gd name="T91" fmla="*/ 1594 h 2225"/>
                <a:gd name="T92" fmla="*/ 2202 w 2224"/>
                <a:gd name="T93" fmla="*/ 1336 h 2225"/>
                <a:gd name="T94" fmla="*/ 2223 w 2224"/>
                <a:gd name="T95" fmla="*/ 1169 h 2225"/>
                <a:gd name="T96" fmla="*/ 2223 w 2224"/>
                <a:gd name="T97" fmla="*/ 1055 h 2225"/>
                <a:gd name="T98" fmla="*/ 2202 w 2224"/>
                <a:gd name="T99" fmla="*/ 888 h 2225"/>
                <a:gd name="T100" fmla="*/ 2115 w 2224"/>
                <a:gd name="T101" fmla="*/ 630 h 2225"/>
                <a:gd name="T102" fmla="*/ 1970 w 2224"/>
                <a:gd name="T103" fmla="*/ 405 h 2225"/>
                <a:gd name="T104" fmla="*/ 1777 w 2224"/>
                <a:gd name="T105" fmla="*/ 221 h 2225"/>
                <a:gd name="T106" fmla="*/ 1545 w 2224"/>
                <a:gd name="T107" fmla="*/ 87 h 2225"/>
                <a:gd name="T108" fmla="*/ 1281 w 2224"/>
                <a:gd name="T109" fmla="*/ 13 h 2225"/>
                <a:gd name="T110" fmla="*/ 1140 w 2224"/>
                <a:gd name="T111" fmla="*/ 0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4" h="2225">
                  <a:moveTo>
                    <a:pt x="1112" y="0"/>
                  </a:moveTo>
                  <a:lnTo>
                    <a:pt x="1112" y="0"/>
                  </a:lnTo>
                  <a:lnTo>
                    <a:pt x="1066" y="1"/>
                  </a:lnTo>
                  <a:lnTo>
                    <a:pt x="1021" y="3"/>
                  </a:lnTo>
                  <a:lnTo>
                    <a:pt x="977" y="8"/>
                  </a:lnTo>
                  <a:lnTo>
                    <a:pt x="933" y="14"/>
                  </a:lnTo>
                  <a:lnTo>
                    <a:pt x="890" y="22"/>
                  </a:lnTo>
                  <a:lnTo>
                    <a:pt x="848" y="32"/>
                  </a:lnTo>
                  <a:lnTo>
                    <a:pt x="805" y="43"/>
                  </a:lnTo>
                  <a:lnTo>
                    <a:pt x="763" y="56"/>
                  </a:lnTo>
                  <a:lnTo>
                    <a:pt x="763" y="56"/>
                  </a:lnTo>
                  <a:lnTo>
                    <a:pt x="789" y="50"/>
                  </a:lnTo>
                  <a:lnTo>
                    <a:pt x="816" y="46"/>
                  </a:lnTo>
                  <a:lnTo>
                    <a:pt x="842" y="41"/>
                  </a:lnTo>
                  <a:lnTo>
                    <a:pt x="869" y="37"/>
                  </a:lnTo>
                  <a:lnTo>
                    <a:pt x="896" y="35"/>
                  </a:lnTo>
                  <a:lnTo>
                    <a:pt x="923" y="33"/>
                  </a:lnTo>
                  <a:lnTo>
                    <a:pt x="950" y="32"/>
                  </a:lnTo>
                  <a:lnTo>
                    <a:pt x="977" y="32"/>
                  </a:lnTo>
                  <a:lnTo>
                    <a:pt x="977" y="32"/>
                  </a:lnTo>
                  <a:lnTo>
                    <a:pt x="1026" y="33"/>
                  </a:lnTo>
                  <a:lnTo>
                    <a:pt x="1076" y="36"/>
                  </a:lnTo>
                  <a:lnTo>
                    <a:pt x="1123" y="42"/>
                  </a:lnTo>
                  <a:lnTo>
                    <a:pt x="1171" y="52"/>
                  </a:lnTo>
                  <a:lnTo>
                    <a:pt x="1217" y="62"/>
                  </a:lnTo>
                  <a:lnTo>
                    <a:pt x="1262" y="75"/>
                  </a:lnTo>
                  <a:lnTo>
                    <a:pt x="1307" y="89"/>
                  </a:lnTo>
                  <a:lnTo>
                    <a:pt x="1349" y="107"/>
                  </a:lnTo>
                  <a:lnTo>
                    <a:pt x="1393" y="126"/>
                  </a:lnTo>
                  <a:lnTo>
                    <a:pt x="1434" y="147"/>
                  </a:lnTo>
                  <a:lnTo>
                    <a:pt x="1474" y="170"/>
                  </a:lnTo>
                  <a:lnTo>
                    <a:pt x="1513" y="195"/>
                  </a:lnTo>
                  <a:lnTo>
                    <a:pt x="1550" y="222"/>
                  </a:lnTo>
                  <a:lnTo>
                    <a:pt x="1587" y="250"/>
                  </a:lnTo>
                  <a:lnTo>
                    <a:pt x="1621" y="281"/>
                  </a:lnTo>
                  <a:lnTo>
                    <a:pt x="1654" y="312"/>
                  </a:lnTo>
                  <a:lnTo>
                    <a:pt x="1686" y="345"/>
                  </a:lnTo>
                  <a:lnTo>
                    <a:pt x="1716" y="379"/>
                  </a:lnTo>
                  <a:lnTo>
                    <a:pt x="1744" y="416"/>
                  </a:lnTo>
                  <a:lnTo>
                    <a:pt x="1771" y="454"/>
                  </a:lnTo>
                  <a:lnTo>
                    <a:pt x="1796" y="492"/>
                  </a:lnTo>
                  <a:lnTo>
                    <a:pt x="1820" y="532"/>
                  </a:lnTo>
                  <a:lnTo>
                    <a:pt x="1841" y="573"/>
                  </a:lnTo>
                  <a:lnTo>
                    <a:pt x="1860" y="617"/>
                  </a:lnTo>
                  <a:lnTo>
                    <a:pt x="1877" y="660"/>
                  </a:lnTo>
                  <a:lnTo>
                    <a:pt x="1891" y="704"/>
                  </a:lnTo>
                  <a:lnTo>
                    <a:pt x="1904" y="750"/>
                  </a:lnTo>
                  <a:lnTo>
                    <a:pt x="1915" y="796"/>
                  </a:lnTo>
                  <a:lnTo>
                    <a:pt x="1924" y="844"/>
                  </a:lnTo>
                  <a:lnTo>
                    <a:pt x="1930" y="891"/>
                  </a:lnTo>
                  <a:lnTo>
                    <a:pt x="1934" y="940"/>
                  </a:lnTo>
                  <a:lnTo>
                    <a:pt x="1935" y="990"/>
                  </a:lnTo>
                  <a:lnTo>
                    <a:pt x="1935" y="990"/>
                  </a:lnTo>
                  <a:lnTo>
                    <a:pt x="1935" y="1019"/>
                  </a:lnTo>
                  <a:lnTo>
                    <a:pt x="1932" y="1048"/>
                  </a:lnTo>
                  <a:lnTo>
                    <a:pt x="1931" y="1077"/>
                  </a:lnTo>
                  <a:lnTo>
                    <a:pt x="1928" y="1106"/>
                  </a:lnTo>
                  <a:lnTo>
                    <a:pt x="1924" y="1134"/>
                  </a:lnTo>
                  <a:lnTo>
                    <a:pt x="1920" y="1162"/>
                  </a:lnTo>
                  <a:lnTo>
                    <a:pt x="1914" y="1191"/>
                  </a:lnTo>
                  <a:lnTo>
                    <a:pt x="1907" y="1219"/>
                  </a:lnTo>
                  <a:lnTo>
                    <a:pt x="1900" y="1246"/>
                  </a:lnTo>
                  <a:lnTo>
                    <a:pt x="1891" y="1273"/>
                  </a:lnTo>
                  <a:lnTo>
                    <a:pt x="1883" y="1300"/>
                  </a:lnTo>
                  <a:lnTo>
                    <a:pt x="1874" y="1326"/>
                  </a:lnTo>
                  <a:lnTo>
                    <a:pt x="1863" y="1352"/>
                  </a:lnTo>
                  <a:lnTo>
                    <a:pt x="1853" y="1377"/>
                  </a:lnTo>
                  <a:lnTo>
                    <a:pt x="1841" y="1403"/>
                  </a:lnTo>
                  <a:lnTo>
                    <a:pt x="1828" y="1428"/>
                  </a:lnTo>
                  <a:lnTo>
                    <a:pt x="1828" y="1428"/>
                  </a:lnTo>
                  <a:lnTo>
                    <a:pt x="1834" y="1441"/>
                  </a:lnTo>
                  <a:lnTo>
                    <a:pt x="1840" y="1455"/>
                  </a:lnTo>
                  <a:lnTo>
                    <a:pt x="1843" y="1469"/>
                  </a:lnTo>
                  <a:lnTo>
                    <a:pt x="1847" y="1483"/>
                  </a:lnTo>
                  <a:lnTo>
                    <a:pt x="1850" y="1497"/>
                  </a:lnTo>
                  <a:lnTo>
                    <a:pt x="1853" y="1511"/>
                  </a:lnTo>
                  <a:lnTo>
                    <a:pt x="1854" y="1527"/>
                  </a:lnTo>
                  <a:lnTo>
                    <a:pt x="1854" y="1542"/>
                  </a:lnTo>
                  <a:lnTo>
                    <a:pt x="1854" y="1542"/>
                  </a:lnTo>
                  <a:lnTo>
                    <a:pt x="1853" y="1569"/>
                  </a:lnTo>
                  <a:lnTo>
                    <a:pt x="1848" y="1596"/>
                  </a:lnTo>
                  <a:lnTo>
                    <a:pt x="1842" y="1622"/>
                  </a:lnTo>
                  <a:lnTo>
                    <a:pt x="1833" y="1647"/>
                  </a:lnTo>
                  <a:lnTo>
                    <a:pt x="1822" y="1670"/>
                  </a:lnTo>
                  <a:lnTo>
                    <a:pt x="1808" y="1691"/>
                  </a:lnTo>
                  <a:lnTo>
                    <a:pt x="1793" y="1712"/>
                  </a:lnTo>
                  <a:lnTo>
                    <a:pt x="1775" y="1731"/>
                  </a:lnTo>
                  <a:lnTo>
                    <a:pt x="1756" y="1749"/>
                  </a:lnTo>
                  <a:lnTo>
                    <a:pt x="1736" y="1764"/>
                  </a:lnTo>
                  <a:lnTo>
                    <a:pt x="1714" y="1777"/>
                  </a:lnTo>
                  <a:lnTo>
                    <a:pt x="1690" y="1789"/>
                  </a:lnTo>
                  <a:lnTo>
                    <a:pt x="1666" y="1797"/>
                  </a:lnTo>
                  <a:lnTo>
                    <a:pt x="1641" y="1804"/>
                  </a:lnTo>
                  <a:lnTo>
                    <a:pt x="1614" y="1808"/>
                  </a:lnTo>
                  <a:lnTo>
                    <a:pt x="1587" y="1810"/>
                  </a:lnTo>
                  <a:lnTo>
                    <a:pt x="1587" y="1810"/>
                  </a:lnTo>
                  <a:lnTo>
                    <a:pt x="1563" y="1809"/>
                  </a:lnTo>
                  <a:lnTo>
                    <a:pt x="1540" y="1805"/>
                  </a:lnTo>
                  <a:lnTo>
                    <a:pt x="1518" y="1801"/>
                  </a:lnTo>
                  <a:lnTo>
                    <a:pt x="1496" y="1794"/>
                  </a:lnTo>
                  <a:lnTo>
                    <a:pt x="1496" y="1794"/>
                  </a:lnTo>
                  <a:lnTo>
                    <a:pt x="1468" y="1811"/>
                  </a:lnTo>
                  <a:lnTo>
                    <a:pt x="1439" y="1828"/>
                  </a:lnTo>
                  <a:lnTo>
                    <a:pt x="1409" y="1844"/>
                  </a:lnTo>
                  <a:lnTo>
                    <a:pt x="1379" y="1858"/>
                  </a:lnTo>
                  <a:lnTo>
                    <a:pt x="1348" y="1872"/>
                  </a:lnTo>
                  <a:lnTo>
                    <a:pt x="1317" y="1884"/>
                  </a:lnTo>
                  <a:lnTo>
                    <a:pt x="1285" y="1896"/>
                  </a:lnTo>
                  <a:lnTo>
                    <a:pt x="1252" y="1906"/>
                  </a:lnTo>
                  <a:lnTo>
                    <a:pt x="1219" y="1916"/>
                  </a:lnTo>
                  <a:lnTo>
                    <a:pt x="1186" y="1924"/>
                  </a:lnTo>
                  <a:lnTo>
                    <a:pt x="1152" y="1931"/>
                  </a:lnTo>
                  <a:lnTo>
                    <a:pt x="1118" y="1936"/>
                  </a:lnTo>
                  <a:lnTo>
                    <a:pt x="1084" y="1941"/>
                  </a:lnTo>
                  <a:lnTo>
                    <a:pt x="1049" y="1944"/>
                  </a:lnTo>
                  <a:lnTo>
                    <a:pt x="1013" y="1946"/>
                  </a:lnTo>
                  <a:lnTo>
                    <a:pt x="977" y="1946"/>
                  </a:lnTo>
                  <a:lnTo>
                    <a:pt x="977" y="1946"/>
                  </a:lnTo>
                  <a:lnTo>
                    <a:pt x="927" y="1945"/>
                  </a:lnTo>
                  <a:lnTo>
                    <a:pt x="879" y="1942"/>
                  </a:lnTo>
                  <a:lnTo>
                    <a:pt x="831" y="1936"/>
                  </a:lnTo>
                  <a:lnTo>
                    <a:pt x="784" y="1928"/>
                  </a:lnTo>
                  <a:lnTo>
                    <a:pt x="738" y="1917"/>
                  </a:lnTo>
                  <a:lnTo>
                    <a:pt x="692" y="1904"/>
                  </a:lnTo>
                  <a:lnTo>
                    <a:pt x="648" y="1889"/>
                  </a:lnTo>
                  <a:lnTo>
                    <a:pt x="604" y="1871"/>
                  </a:lnTo>
                  <a:lnTo>
                    <a:pt x="562" y="1852"/>
                  </a:lnTo>
                  <a:lnTo>
                    <a:pt x="521" y="1831"/>
                  </a:lnTo>
                  <a:lnTo>
                    <a:pt x="481" y="1808"/>
                  </a:lnTo>
                  <a:lnTo>
                    <a:pt x="442" y="1783"/>
                  </a:lnTo>
                  <a:lnTo>
                    <a:pt x="404" y="1756"/>
                  </a:lnTo>
                  <a:lnTo>
                    <a:pt x="368" y="1728"/>
                  </a:lnTo>
                  <a:lnTo>
                    <a:pt x="334" y="1698"/>
                  </a:lnTo>
                  <a:lnTo>
                    <a:pt x="300" y="1667"/>
                  </a:lnTo>
                  <a:lnTo>
                    <a:pt x="268" y="1633"/>
                  </a:lnTo>
                  <a:lnTo>
                    <a:pt x="239" y="1598"/>
                  </a:lnTo>
                  <a:lnTo>
                    <a:pt x="210" y="1562"/>
                  </a:lnTo>
                  <a:lnTo>
                    <a:pt x="183" y="1524"/>
                  </a:lnTo>
                  <a:lnTo>
                    <a:pt x="159" y="1486"/>
                  </a:lnTo>
                  <a:lnTo>
                    <a:pt x="135" y="1446"/>
                  </a:lnTo>
                  <a:lnTo>
                    <a:pt x="114" y="1405"/>
                  </a:lnTo>
                  <a:lnTo>
                    <a:pt x="95" y="1362"/>
                  </a:lnTo>
                  <a:lnTo>
                    <a:pt x="78" y="1319"/>
                  </a:lnTo>
                  <a:lnTo>
                    <a:pt x="62" y="1274"/>
                  </a:lnTo>
                  <a:lnTo>
                    <a:pt x="49" y="1228"/>
                  </a:lnTo>
                  <a:lnTo>
                    <a:pt x="39" y="1182"/>
                  </a:lnTo>
                  <a:lnTo>
                    <a:pt x="31" y="1135"/>
                  </a:lnTo>
                  <a:lnTo>
                    <a:pt x="25" y="1087"/>
                  </a:lnTo>
                  <a:lnTo>
                    <a:pt x="21" y="1039"/>
                  </a:lnTo>
                  <a:lnTo>
                    <a:pt x="20" y="990"/>
                  </a:lnTo>
                  <a:lnTo>
                    <a:pt x="20" y="990"/>
                  </a:lnTo>
                  <a:lnTo>
                    <a:pt x="20" y="957"/>
                  </a:lnTo>
                  <a:lnTo>
                    <a:pt x="22" y="924"/>
                  </a:lnTo>
                  <a:lnTo>
                    <a:pt x="25" y="892"/>
                  </a:lnTo>
                  <a:lnTo>
                    <a:pt x="28" y="859"/>
                  </a:lnTo>
                  <a:lnTo>
                    <a:pt x="28" y="859"/>
                  </a:lnTo>
                  <a:lnTo>
                    <a:pt x="22" y="890"/>
                  </a:lnTo>
                  <a:lnTo>
                    <a:pt x="16" y="921"/>
                  </a:lnTo>
                  <a:lnTo>
                    <a:pt x="11" y="952"/>
                  </a:lnTo>
                  <a:lnTo>
                    <a:pt x="7" y="984"/>
                  </a:lnTo>
                  <a:lnTo>
                    <a:pt x="4" y="1015"/>
                  </a:lnTo>
                  <a:lnTo>
                    <a:pt x="1" y="1047"/>
                  </a:lnTo>
                  <a:lnTo>
                    <a:pt x="0" y="1080"/>
                  </a:lnTo>
                  <a:lnTo>
                    <a:pt x="0" y="1112"/>
                  </a:lnTo>
                  <a:lnTo>
                    <a:pt x="0" y="1112"/>
                  </a:lnTo>
                  <a:lnTo>
                    <a:pt x="0" y="1141"/>
                  </a:lnTo>
                  <a:lnTo>
                    <a:pt x="1" y="1169"/>
                  </a:lnTo>
                  <a:lnTo>
                    <a:pt x="2" y="1198"/>
                  </a:lnTo>
                  <a:lnTo>
                    <a:pt x="5" y="1226"/>
                  </a:lnTo>
                  <a:lnTo>
                    <a:pt x="8" y="1254"/>
                  </a:lnTo>
                  <a:lnTo>
                    <a:pt x="12" y="1281"/>
                  </a:lnTo>
                  <a:lnTo>
                    <a:pt x="22" y="1336"/>
                  </a:lnTo>
                  <a:lnTo>
                    <a:pt x="34" y="1390"/>
                  </a:lnTo>
                  <a:lnTo>
                    <a:pt x="49" y="1442"/>
                  </a:lnTo>
                  <a:lnTo>
                    <a:pt x="67" y="1494"/>
                  </a:lnTo>
                  <a:lnTo>
                    <a:pt x="87" y="1544"/>
                  </a:lnTo>
                  <a:lnTo>
                    <a:pt x="109" y="1594"/>
                  </a:lnTo>
                  <a:lnTo>
                    <a:pt x="134" y="1642"/>
                  </a:lnTo>
                  <a:lnTo>
                    <a:pt x="161" y="1689"/>
                  </a:lnTo>
                  <a:lnTo>
                    <a:pt x="189" y="1734"/>
                  </a:lnTo>
                  <a:lnTo>
                    <a:pt x="221" y="1777"/>
                  </a:lnTo>
                  <a:lnTo>
                    <a:pt x="254" y="1819"/>
                  </a:lnTo>
                  <a:lnTo>
                    <a:pt x="289" y="1859"/>
                  </a:lnTo>
                  <a:lnTo>
                    <a:pt x="326" y="1898"/>
                  </a:lnTo>
                  <a:lnTo>
                    <a:pt x="364" y="1936"/>
                  </a:lnTo>
                  <a:lnTo>
                    <a:pt x="404" y="1970"/>
                  </a:lnTo>
                  <a:lnTo>
                    <a:pt x="447" y="2003"/>
                  </a:lnTo>
                  <a:lnTo>
                    <a:pt x="490" y="2035"/>
                  </a:lnTo>
                  <a:lnTo>
                    <a:pt x="536" y="2063"/>
                  </a:lnTo>
                  <a:lnTo>
                    <a:pt x="582" y="2090"/>
                  </a:lnTo>
                  <a:lnTo>
                    <a:pt x="630" y="2115"/>
                  </a:lnTo>
                  <a:lnTo>
                    <a:pt x="679" y="2137"/>
                  </a:lnTo>
                  <a:lnTo>
                    <a:pt x="730" y="2157"/>
                  </a:lnTo>
                  <a:lnTo>
                    <a:pt x="782" y="2174"/>
                  </a:lnTo>
                  <a:lnTo>
                    <a:pt x="835" y="2190"/>
                  </a:lnTo>
                  <a:lnTo>
                    <a:pt x="887" y="2202"/>
                  </a:lnTo>
                  <a:lnTo>
                    <a:pt x="943" y="2212"/>
                  </a:lnTo>
                  <a:lnTo>
                    <a:pt x="971" y="2216"/>
                  </a:lnTo>
                  <a:lnTo>
                    <a:pt x="998" y="2219"/>
                  </a:lnTo>
                  <a:lnTo>
                    <a:pt x="1026" y="2221"/>
                  </a:lnTo>
                  <a:lnTo>
                    <a:pt x="1054" y="2223"/>
                  </a:lnTo>
                  <a:lnTo>
                    <a:pt x="1084" y="2224"/>
                  </a:lnTo>
                  <a:lnTo>
                    <a:pt x="1112" y="2225"/>
                  </a:lnTo>
                  <a:lnTo>
                    <a:pt x="1112" y="2225"/>
                  </a:lnTo>
                  <a:lnTo>
                    <a:pt x="1140" y="2224"/>
                  </a:lnTo>
                  <a:lnTo>
                    <a:pt x="1170" y="2223"/>
                  </a:lnTo>
                  <a:lnTo>
                    <a:pt x="1198" y="2221"/>
                  </a:lnTo>
                  <a:lnTo>
                    <a:pt x="1226" y="2219"/>
                  </a:lnTo>
                  <a:lnTo>
                    <a:pt x="1253" y="2216"/>
                  </a:lnTo>
                  <a:lnTo>
                    <a:pt x="1281" y="2212"/>
                  </a:lnTo>
                  <a:lnTo>
                    <a:pt x="1335" y="2202"/>
                  </a:lnTo>
                  <a:lnTo>
                    <a:pt x="1389" y="2190"/>
                  </a:lnTo>
                  <a:lnTo>
                    <a:pt x="1442" y="2174"/>
                  </a:lnTo>
                  <a:lnTo>
                    <a:pt x="1494" y="2157"/>
                  </a:lnTo>
                  <a:lnTo>
                    <a:pt x="1545" y="2137"/>
                  </a:lnTo>
                  <a:lnTo>
                    <a:pt x="1594" y="2115"/>
                  </a:lnTo>
                  <a:lnTo>
                    <a:pt x="1642" y="2090"/>
                  </a:lnTo>
                  <a:lnTo>
                    <a:pt x="1688" y="2063"/>
                  </a:lnTo>
                  <a:lnTo>
                    <a:pt x="1734" y="2035"/>
                  </a:lnTo>
                  <a:lnTo>
                    <a:pt x="1777" y="2003"/>
                  </a:lnTo>
                  <a:lnTo>
                    <a:pt x="1820" y="1970"/>
                  </a:lnTo>
                  <a:lnTo>
                    <a:pt x="1860" y="1935"/>
                  </a:lnTo>
                  <a:lnTo>
                    <a:pt x="1898" y="1898"/>
                  </a:lnTo>
                  <a:lnTo>
                    <a:pt x="1935" y="1859"/>
                  </a:lnTo>
                  <a:lnTo>
                    <a:pt x="1970" y="1819"/>
                  </a:lnTo>
                  <a:lnTo>
                    <a:pt x="2003" y="1777"/>
                  </a:lnTo>
                  <a:lnTo>
                    <a:pt x="2034" y="1734"/>
                  </a:lnTo>
                  <a:lnTo>
                    <a:pt x="2063" y="1689"/>
                  </a:lnTo>
                  <a:lnTo>
                    <a:pt x="2090" y="1642"/>
                  </a:lnTo>
                  <a:lnTo>
                    <a:pt x="2115" y="1594"/>
                  </a:lnTo>
                  <a:lnTo>
                    <a:pt x="2137" y="1544"/>
                  </a:lnTo>
                  <a:lnTo>
                    <a:pt x="2157" y="1494"/>
                  </a:lnTo>
                  <a:lnTo>
                    <a:pt x="2175" y="1442"/>
                  </a:lnTo>
                  <a:lnTo>
                    <a:pt x="2189" y="1389"/>
                  </a:lnTo>
                  <a:lnTo>
                    <a:pt x="2202" y="1336"/>
                  </a:lnTo>
                  <a:lnTo>
                    <a:pt x="2211" y="1281"/>
                  </a:lnTo>
                  <a:lnTo>
                    <a:pt x="2216" y="1254"/>
                  </a:lnTo>
                  <a:lnTo>
                    <a:pt x="2218" y="1226"/>
                  </a:lnTo>
                  <a:lnTo>
                    <a:pt x="2222" y="1198"/>
                  </a:lnTo>
                  <a:lnTo>
                    <a:pt x="2223" y="1169"/>
                  </a:lnTo>
                  <a:lnTo>
                    <a:pt x="2224" y="1141"/>
                  </a:lnTo>
                  <a:lnTo>
                    <a:pt x="2224" y="1112"/>
                  </a:lnTo>
                  <a:lnTo>
                    <a:pt x="2224" y="1112"/>
                  </a:lnTo>
                  <a:lnTo>
                    <a:pt x="2224" y="1084"/>
                  </a:lnTo>
                  <a:lnTo>
                    <a:pt x="2223" y="1055"/>
                  </a:lnTo>
                  <a:lnTo>
                    <a:pt x="2222" y="1027"/>
                  </a:lnTo>
                  <a:lnTo>
                    <a:pt x="2218" y="999"/>
                  </a:lnTo>
                  <a:lnTo>
                    <a:pt x="2216" y="971"/>
                  </a:lnTo>
                  <a:lnTo>
                    <a:pt x="2211" y="943"/>
                  </a:lnTo>
                  <a:lnTo>
                    <a:pt x="2202" y="888"/>
                  </a:lnTo>
                  <a:lnTo>
                    <a:pt x="2189" y="834"/>
                  </a:lnTo>
                  <a:lnTo>
                    <a:pt x="2175" y="782"/>
                  </a:lnTo>
                  <a:lnTo>
                    <a:pt x="2157" y="730"/>
                  </a:lnTo>
                  <a:lnTo>
                    <a:pt x="2137" y="679"/>
                  </a:lnTo>
                  <a:lnTo>
                    <a:pt x="2115" y="630"/>
                  </a:lnTo>
                  <a:lnTo>
                    <a:pt x="2090" y="583"/>
                  </a:lnTo>
                  <a:lnTo>
                    <a:pt x="2063" y="536"/>
                  </a:lnTo>
                  <a:lnTo>
                    <a:pt x="2034" y="490"/>
                  </a:lnTo>
                  <a:lnTo>
                    <a:pt x="2003" y="446"/>
                  </a:lnTo>
                  <a:lnTo>
                    <a:pt x="1970" y="405"/>
                  </a:lnTo>
                  <a:lnTo>
                    <a:pt x="1935" y="364"/>
                  </a:lnTo>
                  <a:lnTo>
                    <a:pt x="1898" y="325"/>
                  </a:lnTo>
                  <a:lnTo>
                    <a:pt x="1860" y="289"/>
                  </a:lnTo>
                  <a:lnTo>
                    <a:pt x="1820" y="254"/>
                  </a:lnTo>
                  <a:lnTo>
                    <a:pt x="1777" y="221"/>
                  </a:lnTo>
                  <a:lnTo>
                    <a:pt x="1734" y="190"/>
                  </a:lnTo>
                  <a:lnTo>
                    <a:pt x="1688" y="161"/>
                  </a:lnTo>
                  <a:lnTo>
                    <a:pt x="1642" y="134"/>
                  </a:lnTo>
                  <a:lnTo>
                    <a:pt x="1594" y="109"/>
                  </a:lnTo>
                  <a:lnTo>
                    <a:pt x="1545" y="87"/>
                  </a:lnTo>
                  <a:lnTo>
                    <a:pt x="1494" y="67"/>
                  </a:lnTo>
                  <a:lnTo>
                    <a:pt x="1442" y="49"/>
                  </a:lnTo>
                  <a:lnTo>
                    <a:pt x="1389" y="35"/>
                  </a:lnTo>
                  <a:lnTo>
                    <a:pt x="1335" y="22"/>
                  </a:lnTo>
                  <a:lnTo>
                    <a:pt x="1281" y="13"/>
                  </a:lnTo>
                  <a:lnTo>
                    <a:pt x="1253" y="8"/>
                  </a:lnTo>
                  <a:lnTo>
                    <a:pt x="1226" y="6"/>
                  </a:lnTo>
                  <a:lnTo>
                    <a:pt x="1198" y="3"/>
                  </a:lnTo>
                  <a:lnTo>
                    <a:pt x="1170" y="1"/>
                  </a:lnTo>
                  <a:lnTo>
                    <a:pt x="1140" y="0"/>
                  </a:lnTo>
                  <a:lnTo>
                    <a:pt x="1112" y="0"/>
                  </a:lnTo>
                  <a:lnTo>
                    <a:pt x="1112" y="0"/>
                  </a:lnTo>
                  <a:close/>
                </a:path>
              </a:pathLst>
            </a:custGeom>
            <a:solidFill>
              <a:srgbClr val="DD271D"/>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15" name="Freeform 23"/>
            <p:cNvSpPr>
              <a:spLocks noEditPoints="1"/>
            </p:cNvSpPr>
            <p:nvPr/>
          </p:nvSpPr>
          <p:spPr bwMode="auto">
            <a:xfrm>
              <a:off x="568643" y="5723729"/>
              <a:ext cx="773879" cy="608723"/>
            </a:xfrm>
            <a:custGeom>
              <a:avLst/>
              <a:gdLst>
                <a:gd name="T0" fmla="*/ 1424 w 1596"/>
                <a:gd name="T1" fmla="*/ 1105 h 1566"/>
                <a:gd name="T2" fmla="*/ 1516 w 1596"/>
                <a:gd name="T3" fmla="*/ 1148 h 1566"/>
                <a:gd name="T4" fmla="*/ 1575 w 1596"/>
                <a:gd name="T5" fmla="*/ 981 h 1566"/>
                <a:gd name="T6" fmla="*/ 1596 w 1596"/>
                <a:gd name="T7" fmla="*/ 798 h 1566"/>
                <a:gd name="T8" fmla="*/ 1571 w 1596"/>
                <a:gd name="T9" fmla="*/ 599 h 1566"/>
                <a:gd name="T10" fmla="*/ 1499 w 1596"/>
                <a:gd name="T11" fmla="*/ 419 h 1566"/>
                <a:gd name="T12" fmla="*/ 1389 w 1596"/>
                <a:gd name="T13" fmla="*/ 262 h 1566"/>
                <a:gd name="T14" fmla="*/ 1244 w 1596"/>
                <a:gd name="T15" fmla="*/ 137 h 1566"/>
                <a:gd name="T16" fmla="*/ 1073 w 1596"/>
                <a:gd name="T17" fmla="*/ 48 h 1566"/>
                <a:gd name="T18" fmla="*/ 880 w 1596"/>
                <a:gd name="T19" fmla="*/ 5 h 1566"/>
                <a:gd name="T20" fmla="*/ 717 w 1596"/>
                <a:gd name="T21" fmla="*/ 5 h 1566"/>
                <a:gd name="T22" fmla="*/ 524 w 1596"/>
                <a:gd name="T23" fmla="*/ 48 h 1566"/>
                <a:gd name="T24" fmla="*/ 352 w 1596"/>
                <a:gd name="T25" fmla="*/ 137 h 1566"/>
                <a:gd name="T26" fmla="*/ 208 w 1596"/>
                <a:gd name="T27" fmla="*/ 262 h 1566"/>
                <a:gd name="T28" fmla="*/ 96 w 1596"/>
                <a:gd name="T29" fmla="*/ 419 h 1566"/>
                <a:gd name="T30" fmla="*/ 25 w 1596"/>
                <a:gd name="T31" fmla="*/ 599 h 1566"/>
                <a:gd name="T32" fmla="*/ 0 w 1596"/>
                <a:gd name="T33" fmla="*/ 798 h 1566"/>
                <a:gd name="T34" fmla="*/ 5 w 1596"/>
                <a:gd name="T35" fmla="*/ 896 h 1566"/>
                <a:gd name="T36" fmla="*/ 29 w 1596"/>
                <a:gd name="T37" fmla="*/ 1012 h 1566"/>
                <a:gd name="T38" fmla="*/ 89 w 1596"/>
                <a:gd name="T39" fmla="*/ 1164 h 1566"/>
                <a:gd name="T40" fmla="*/ 96 w 1596"/>
                <a:gd name="T41" fmla="*/ 1032 h 1566"/>
                <a:gd name="T42" fmla="*/ 139 w 1596"/>
                <a:gd name="T43" fmla="*/ 871 h 1566"/>
                <a:gd name="T44" fmla="*/ 217 w 1596"/>
                <a:gd name="T45" fmla="*/ 728 h 1566"/>
                <a:gd name="T46" fmla="*/ 324 w 1596"/>
                <a:gd name="T47" fmla="*/ 607 h 1566"/>
                <a:gd name="T48" fmla="*/ 457 w 1596"/>
                <a:gd name="T49" fmla="*/ 513 h 1566"/>
                <a:gd name="T50" fmla="*/ 608 w 1596"/>
                <a:gd name="T51" fmla="*/ 451 h 1566"/>
                <a:gd name="T52" fmla="*/ 742 w 1596"/>
                <a:gd name="T53" fmla="*/ 427 h 1566"/>
                <a:gd name="T54" fmla="*/ 680 w 1596"/>
                <a:gd name="T55" fmla="*/ 453 h 1566"/>
                <a:gd name="T56" fmla="*/ 577 w 1596"/>
                <a:gd name="T57" fmla="*/ 518 h 1566"/>
                <a:gd name="T58" fmla="*/ 480 w 1596"/>
                <a:gd name="T59" fmla="*/ 606 h 1566"/>
                <a:gd name="T60" fmla="*/ 396 w 1596"/>
                <a:gd name="T61" fmla="*/ 709 h 1566"/>
                <a:gd name="T62" fmla="*/ 331 w 1596"/>
                <a:gd name="T63" fmla="*/ 824 h 1566"/>
                <a:gd name="T64" fmla="*/ 290 w 1596"/>
                <a:gd name="T65" fmla="*/ 943 h 1566"/>
                <a:gd name="T66" fmla="*/ 279 w 1596"/>
                <a:gd name="T67" fmla="*/ 1036 h 1566"/>
                <a:gd name="T68" fmla="*/ 303 w 1596"/>
                <a:gd name="T69" fmla="*/ 1171 h 1566"/>
                <a:gd name="T70" fmla="*/ 367 w 1596"/>
                <a:gd name="T71" fmla="*/ 1291 h 1566"/>
                <a:gd name="T72" fmla="*/ 465 w 1596"/>
                <a:gd name="T73" fmla="*/ 1394 h 1566"/>
                <a:gd name="T74" fmla="*/ 586 w 1596"/>
                <a:gd name="T75" fmla="*/ 1477 h 1566"/>
                <a:gd name="T76" fmla="*/ 722 w 1596"/>
                <a:gd name="T77" fmla="*/ 1534 h 1566"/>
                <a:gd name="T78" fmla="*/ 865 w 1596"/>
                <a:gd name="T79" fmla="*/ 1564 h 1566"/>
                <a:gd name="T80" fmla="*/ 976 w 1596"/>
                <a:gd name="T81" fmla="*/ 1564 h 1566"/>
                <a:gd name="T82" fmla="*/ 1104 w 1596"/>
                <a:gd name="T83" fmla="*/ 1534 h 1566"/>
                <a:gd name="T84" fmla="*/ 1131 w 1596"/>
                <a:gd name="T85" fmla="*/ 1501 h 1566"/>
                <a:gd name="T86" fmla="*/ 1097 w 1596"/>
                <a:gd name="T87" fmla="*/ 1407 h 1566"/>
                <a:gd name="T88" fmla="*/ 1100 w 1596"/>
                <a:gd name="T89" fmla="*/ 1311 h 1566"/>
                <a:gd name="T90" fmla="*/ 1155 w 1596"/>
                <a:gd name="T91" fmla="*/ 1196 h 1566"/>
                <a:gd name="T92" fmla="*/ 1257 w 1596"/>
                <a:gd name="T93" fmla="*/ 1119 h 1566"/>
                <a:gd name="T94" fmla="*/ 1362 w 1596"/>
                <a:gd name="T95" fmla="*/ 1098 h 1566"/>
                <a:gd name="T96" fmla="*/ 807 w 1596"/>
                <a:gd name="T97" fmla="*/ 405 h 1566"/>
                <a:gd name="T98" fmla="*/ 678 w 1596"/>
                <a:gd name="T99" fmla="*/ 374 h 1566"/>
                <a:gd name="T100" fmla="*/ 479 w 1596"/>
                <a:gd name="T101" fmla="*/ 373 h 1566"/>
                <a:gd name="T102" fmla="*/ 571 w 1596"/>
                <a:gd name="T103" fmla="*/ 342 h 1566"/>
                <a:gd name="T104" fmla="*/ 774 w 1596"/>
                <a:gd name="T105" fmla="*/ 314 h 1566"/>
                <a:gd name="T106" fmla="*/ 1034 w 1596"/>
                <a:gd name="T107" fmla="*/ 31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6" h="1566">
                  <a:moveTo>
                    <a:pt x="1362" y="1098"/>
                  </a:moveTo>
                  <a:lnTo>
                    <a:pt x="1362" y="1098"/>
                  </a:lnTo>
                  <a:lnTo>
                    <a:pt x="1383" y="1099"/>
                  </a:lnTo>
                  <a:lnTo>
                    <a:pt x="1404" y="1102"/>
                  </a:lnTo>
                  <a:lnTo>
                    <a:pt x="1424" y="1105"/>
                  </a:lnTo>
                  <a:lnTo>
                    <a:pt x="1444" y="1111"/>
                  </a:lnTo>
                  <a:lnTo>
                    <a:pt x="1463" y="1118"/>
                  </a:lnTo>
                  <a:lnTo>
                    <a:pt x="1482" y="1126"/>
                  </a:lnTo>
                  <a:lnTo>
                    <a:pt x="1499" y="1136"/>
                  </a:lnTo>
                  <a:lnTo>
                    <a:pt x="1516" y="1148"/>
                  </a:lnTo>
                  <a:lnTo>
                    <a:pt x="1516" y="1148"/>
                  </a:lnTo>
                  <a:lnTo>
                    <a:pt x="1533" y="1108"/>
                  </a:lnTo>
                  <a:lnTo>
                    <a:pt x="1550" y="1065"/>
                  </a:lnTo>
                  <a:lnTo>
                    <a:pt x="1564" y="1023"/>
                  </a:lnTo>
                  <a:lnTo>
                    <a:pt x="1575" y="981"/>
                  </a:lnTo>
                  <a:lnTo>
                    <a:pt x="1584" y="936"/>
                  </a:lnTo>
                  <a:lnTo>
                    <a:pt x="1591" y="891"/>
                  </a:lnTo>
                  <a:lnTo>
                    <a:pt x="1595" y="845"/>
                  </a:lnTo>
                  <a:lnTo>
                    <a:pt x="1596" y="798"/>
                  </a:lnTo>
                  <a:lnTo>
                    <a:pt x="1596" y="798"/>
                  </a:lnTo>
                  <a:lnTo>
                    <a:pt x="1595" y="757"/>
                  </a:lnTo>
                  <a:lnTo>
                    <a:pt x="1592" y="717"/>
                  </a:lnTo>
                  <a:lnTo>
                    <a:pt x="1586" y="677"/>
                  </a:lnTo>
                  <a:lnTo>
                    <a:pt x="1579" y="637"/>
                  </a:lnTo>
                  <a:lnTo>
                    <a:pt x="1571" y="599"/>
                  </a:lnTo>
                  <a:lnTo>
                    <a:pt x="1561" y="561"/>
                  </a:lnTo>
                  <a:lnTo>
                    <a:pt x="1548" y="525"/>
                  </a:lnTo>
                  <a:lnTo>
                    <a:pt x="1533" y="488"/>
                  </a:lnTo>
                  <a:lnTo>
                    <a:pt x="1517" y="453"/>
                  </a:lnTo>
                  <a:lnTo>
                    <a:pt x="1499" y="419"/>
                  </a:lnTo>
                  <a:lnTo>
                    <a:pt x="1481" y="385"/>
                  </a:lnTo>
                  <a:lnTo>
                    <a:pt x="1459" y="353"/>
                  </a:lnTo>
                  <a:lnTo>
                    <a:pt x="1437" y="321"/>
                  </a:lnTo>
                  <a:lnTo>
                    <a:pt x="1414" y="291"/>
                  </a:lnTo>
                  <a:lnTo>
                    <a:pt x="1389" y="262"/>
                  </a:lnTo>
                  <a:lnTo>
                    <a:pt x="1362" y="234"/>
                  </a:lnTo>
                  <a:lnTo>
                    <a:pt x="1335" y="208"/>
                  </a:lnTo>
                  <a:lnTo>
                    <a:pt x="1305" y="183"/>
                  </a:lnTo>
                  <a:lnTo>
                    <a:pt x="1275" y="159"/>
                  </a:lnTo>
                  <a:lnTo>
                    <a:pt x="1244" y="137"/>
                  </a:lnTo>
                  <a:lnTo>
                    <a:pt x="1211" y="117"/>
                  </a:lnTo>
                  <a:lnTo>
                    <a:pt x="1178" y="97"/>
                  </a:lnTo>
                  <a:lnTo>
                    <a:pt x="1144" y="79"/>
                  </a:lnTo>
                  <a:lnTo>
                    <a:pt x="1109" y="64"/>
                  </a:lnTo>
                  <a:lnTo>
                    <a:pt x="1073" y="48"/>
                  </a:lnTo>
                  <a:lnTo>
                    <a:pt x="1035" y="37"/>
                  </a:lnTo>
                  <a:lnTo>
                    <a:pt x="997" y="26"/>
                  </a:lnTo>
                  <a:lnTo>
                    <a:pt x="959" y="17"/>
                  </a:lnTo>
                  <a:lnTo>
                    <a:pt x="920" y="10"/>
                  </a:lnTo>
                  <a:lnTo>
                    <a:pt x="880" y="5"/>
                  </a:lnTo>
                  <a:lnTo>
                    <a:pt x="839" y="1"/>
                  </a:lnTo>
                  <a:lnTo>
                    <a:pt x="798" y="0"/>
                  </a:lnTo>
                  <a:lnTo>
                    <a:pt x="798" y="0"/>
                  </a:lnTo>
                  <a:lnTo>
                    <a:pt x="757" y="1"/>
                  </a:lnTo>
                  <a:lnTo>
                    <a:pt x="717" y="5"/>
                  </a:lnTo>
                  <a:lnTo>
                    <a:pt x="677" y="10"/>
                  </a:lnTo>
                  <a:lnTo>
                    <a:pt x="637" y="17"/>
                  </a:lnTo>
                  <a:lnTo>
                    <a:pt x="599" y="26"/>
                  </a:lnTo>
                  <a:lnTo>
                    <a:pt x="560" y="37"/>
                  </a:lnTo>
                  <a:lnTo>
                    <a:pt x="524" y="48"/>
                  </a:lnTo>
                  <a:lnTo>
                    <a:pt x="487" y="64"/>
                  </a:lnTo>
                  <a:lnTo>
                    <a:pt x="452" y="79"/>
                  </a:lnTo>
                  <a:lnTo>
                    <a:pt x="418" y="97"/>
                  </a:lnTo>
                  <a:lnTo>
                    <a:pt x="384" y="117"/>
                  </a:lnTo>
                  <a:lnTo>
                    <a:pt x="352" y="137"/>
                  </a:lnTo>
                  <a:lnTo>
                    <a:pt x="320" y="159"/>
                  </a:lnTo>
                  <a:lnTo>
                    <a:pt x="290" y="183"/>
                  </a:lnTo>
                  <a:lnTo>
                    <a:pt x="262" y="208"/>
                  </a:lnTo>
                  <a:lnTo>
                    <a:pt x="233" y="234"/>
                  </a:lnTo>
                  <a:lnTo>
                    <a:pt x="208" y="262"/>
                  </a:lnTo>
                  <a:lnTo>
                    <a:pt x="182" y="291"/>
                  </a:lnTo>
                  <a:lnTo>
                    <a:pt x="158" y="321"/>
                  </a:lnTo>
                  <a:lnTo>
                    <a:pt x="136" y="353"/>
                  </a:lnTo>
                  <a:lnTo>
                    <a:pt x="116" y="385"/>
                  </a:lnTo>
                  <a:lnTo>
                    <a:pt x="96" y="419"/>
                  </a:lnTo>
                  <a:lnTo>
                    <a:pt x="78" y="453"/>
                  </a:lnTo>
                  <a:lnTo>
                    <a:pt x="63" y="488"/>
                  </a:lnTo>
                  <a:lnTo>
                    <a:pt x="49" y="525"/>
                  </a:lnTo>
                  <a:lnTo>
                    <a:pt x="36" y="561"/>
                  </a:lnTo>
                  <a:lnTo>
                    <a:pt x="25" y="599"/>
                  </a:lnTo>
                  <a:lnTo>
                    <a:pt x="16" y="637"/>
                  </a:lnTo>
                  <a:lnTo>
                    <a:pt x="9" y="677"/>
                  </a:lnTo>
                  <a:lnTo>
                    <a:pt x="4" y="717"/>
                  </a:lnTo>
                  <a:lnTo>
                    <a:pt x="1" y="757"/>
                  </a:lnTo>
                  <a:lnTo>
                    <a:pt x="0" y="798"/>
                  </a:lnTo>
                  <a:lnTo>
                    <a:pt x="0" y="798"/>
                  </a:lnTo>
                  <a:lnTo>
                    <a:pt x="1" y="823"/>
                  </a:lnTo>
                  <a:lnTo>
                    <a:pt x="2" y="848"/>
                  </a:lnTo>
                  <a:lnTo>
                    <a:pt x="3" y="873"/>
                  </a:lnTo>
                  <a:lnTo>
                    <a:pt x="5" y="896"/>
                  </a:lnTo>
                  <a:lnTo>
                    <a:pt x="9" y="920"/>
                  </a:lnTo>
                  <a:lnTo>
                    <a:pt x="14" y="943"/>
                  </a:lnTo>
                  <a:lnTo>
                    <a:pt x="18" y="967"/>
                  </a:lnTo>
                  <a:lnTo>
                    <a:pt x="23" y="990"/>
                  </a:lnTo>
                  <a:lnTo>
                    <a:pt x="29" y="1012"/>
                  </a:lnTo>
                  <a:lnTo>
                    <a:pt x="36" y="1036"/>
                  </a:lnTo>
                  <a:lnTo>
                    <a:pt x="51" y="1079"/>
                  </a:lnTo>
                  <a:lnTo>
                    <a:pt x="69" y="1123"/>
                  </a:lnTo>
                  <a:lnTo>
                    <a:pt x="89" y="1164"/>
                  </a:lnTo>
                  <a:lnTo>
                    <a:pt x="89" y="1164"/>
                  </a:lnTo>
                  <a:lnTo>
                    <a:pt x="89" y="1135"/>
                  </a:lnTo>
                  <a:lnTo>
                    <a:pt x="89" y="1135"/>
                  </a:lnTo>
                  <a:lnTo>
                    <a:pt x="89" y="1101"/>
                  </a:lnTo>
                  <a:lnTo>
                    <a:pt x="91" y="1065"/>
                  </a:lnTo>
                  <a:lnTo>
                    <a:pt x="96" y="1032"/>
                  </a:lnTo>
                  <a:lnTo>
                    <a:pt x="102" y="998"/>
                  </a:lnTo>
                  <a:lnTo>
                    <a:pt x="109" y="965"/>
                  </a:lnTo>
                  <a:lnTo>
                    <a:pt x="117" y="934"/>
                  </a:lnTo>
                  <a:lnTo>
                    <a:pt x="128" y="902"/>
                  </a:lnTo>
                  <a:lnTo>
                    <a:pt x="139" y="871"/>
                  </a:lnTo>
                  <a:lnTo>
                    <a:pt x="152" y="841"/>
                  </a:lnTo>
                  <a:lnTo>
                    <a:pt x="166" y="811"/>
                  </a:lnTo>
                  <a:lnTo>
                    <a:pt x="182" y="782"/>
                  </a:lnTo>
                  <a:lnTo>
                    <a:pt x="198" y="755"/>
                  </a:lnTo>
                  <a:lnTo>
                    <a:pt x="217" y="728"/>
                  </a:lnTo>
                  <a:lnTo>
                    <a:pt x="236" y="701"/>
                  </a:lnTo>
                  <a:lnTo>
                    <a:pt x="257" y="676"/>
                  </a:lnTo>
                  <a:lnTo>
                    <a:pt x="278" y="652"/>
                  </a:lnTo>
                  <a:lnTo>
                    <a:pt x="300" y="629"/>
                  </a:lnTo>
                  <a:lnTo>
                    <a:pt x="324" y="607"/>
                  </a:lnTo>
                  <a:lnTo>
                    <a:pt x="349" y="586"/>
                  </a:lnTo>
                  <a:lnTo>
                    <a:pt x="374" y="566"/>
                  </a:lnTo>
                  <a:lnTo>
                    <a:pt x="400" y="547"/>
                  </a:lnTo>
                  <a:lnTo>
                    <a:pt x="429" y="529"/>
                  </a:lnTo>
                  <a:lnTo>
                    <a:pt x="457" y="513"/>
                  </a:lnTo>
                  <a:lnTo>
                    <a:pt x="485" y="498"/>
                  </a:lnTo>
                  <a:lnTo>
                    <a:pt x="516" y="483"/>
                  </a:lnTo>
                  <a:lnTo>
                    <a:pt x="546" y="472"/>
                  </a:lnTo>
                  <a:lnTo>
                    <a:pt x="577" y="460"/>
                  </a:lnTo>
                  <a:lnTo>
                    <a:pt x="608" y="451"/>
                  </a:lnTo>
                  <a:lnTo>
                    <a:pt x="641" y="442"/>
                  </a:lnTo>
                  <a:lnTo>
                    <a:pt x="674" y="436"/>
                  </a:lnTo>
                  <a:lnTo>
                    <a:pt x="708" y="431"/>
                  </a:lnTo>
                  <a:lnTo>
                    <a:pt x="742" y="427"/>
                  </a:lnTo>
                  <a:lnTo>
                    <a:pt x="742" y="427"/>
                  </a:lnTo>
                  <a:lnTo>
                    <a:pt x="742" y="427"/>
                  </a:lnTo>
                  <a:lnTo>
                    <a:pt x="742" y="427"/>
                  </a:lnTo>
                  <a:lnTo>
                    <a:pt x="721" y="434"/>
                  </a:lnTo>
                  <a:lnTo>
                    <a:pt x="700" y="443"/>
                  </a:lnTo>
                  <a:lnTo>
                    <a:pt x="680" y="453"/>
                  </a:lnTo>
                  <a:lnTo>
                    <a:pt x="659" y="463"/>
                  </a:lnTo>
                  <a:lnTo>
                    <a:pt x="638" y="475"/>
                  </a:lnTo>
                  <a:lnTo>
                    <a:pt x="618" y="488"/>
                  </a:lnTo>
                  <a:lnTo>
                    <a:pt x="597" y="502"/>
                  </a:lnTo>
                  <a:lnTo>
                    <a:pt x="577" y="518"/>
                  </a:lnTo>
                  <a:lnTo>
                    <a:pt x="557" y="533"/>
                  </a:lnTo>
                  <a:lnTo>
                    <a:pt x="537" y="550"/>
                  </a:lnTo>
                  <a:lnTo>
                    <a:pt x="518" y="568"/>
                  </a:lnTo>
                  <a:lnTo>
                    <a:pt x="499" y="586"/>
                  </a:lnTo>
                  <a:lnTo>
                    <a:pt x="480" y="606"/>
                  </a:lnTo>
                  <a:lnTo>
                    <a:pt x="461" y="624"/>
                  </a:lnTo>
                  <a:lnTo>
                    <a:pt x="445" y="646"/>
                  </a:lnTo>
                  <a:lnTo>
                    <a:pt x="427" y="667"/>
                  </a:lnTo>
                  <a:lnTo>
                    <a:pt x="412" y="688"/>
                  </a:lnTo>
                  <a:lnTo>
                    <a:pt x="396" y="709"/>
                  </a:lnTo>
                  <a:lnTo>
                    <a:pt x="382" y="731"/>
                  </a:lnTo>
                  <a:lnTo>
                    <a:pt x="367" y="755"/>
                  </a:lnTo>
                  <a:lnTo>
                    <a:pt x="355" y="777"/>
                  </a:lnTo>
                  <a:lnTo>
                    <a:pt x="342" y="801"/>
                  </a:lnTo>
                  <a:lnTo>
                    <a:pt x="331" y="824"/>
                  </a:lnTo>
                  <a:lnTo>
                    <a:pt x="320" y="848"/>
                  </a:lnTo>
                  <a:lnTo>
                    <a:pt x="311" y="871"/>
                  </a:lnTo>
                  <a:lnTo>
                    <a:pt x="303" y="896"/>
                  </a:lnTo>
                  <a:lnTo>
                    <a:pt x="296" y="920"/>
                  </a:lnTo>
                  <a:lnTo>
                    <a:pt x="290" y="943"/>
                  </a:lnTo>
                  <a:lnTo>
                    <a:pt x="285" y="967"/>
                  </a:lnTo>
                  <a:lnTo>
                    <a:pt x="282" y="990"/>
                  </a:lnTo>
                  <a:lnTo>
                    <a:pt x="279" y="1014"/>
                  </a:lnTo>
                  <a:lnTo>
                    <a:pt x="279" y="1036"/>
                  </a:lnTo>
                  <a:lnTo>
                    <a:pt x="279" y="1036"/>
                  </a:lnTo>
                  <a:lnTo>
                    <a:pt x="280" y="1064"/>
                  </a:lnTo>
                  <a:lnTo>
                    <a:pt x="283" y="1091"/>
                  </a:lnTo>
                  <a:lnTo>
                    <a:pt x="288" y="1118"/>
                  </a:lnTo>
                  <a:lnTo>
                    <a:pt x="295" y="1145"/>
                  </a:lnTo>
                  <a:lnTo>
                    <a:pt x="303" y="1171"/>
                  </a:lnTo>
                  <a:lnTo>
                    <a:pt x="312" y="1196"/>
                  </a:lnTo>
                  <a:lnTo>
                    <a:pt x="324" y="1220"/>
                  </a:lnTo>
                  <a:lnTo>
                    <a:pt x="337" y="1245"/>
                  </a:lnTo>
                  <a:lnTo>
                    <a:pt x="352" y="1269"/>
                  </a:lnTo>
                  <a:lnTo>
                    <a:pt x="367" y="1291"/>
                  </a:lnTo>
                  <a:lnTo>
                    <a:pt x="385" y="1313"/>
                  </a:lnTo>
                  <a:lnTo>
                    <a:pt x="404" y="1336"/>
                  </a:lnTo>
                  <a:lnTo>
                    <a:pt x="423" y="1356"/>
                  </a:lnTo>
                  <a:lnTo>
                    <a:pt x="444" y="1376"/>
                  </a:lnTo>
                  <a:lnTo>
                    <a:pt x="465" y="1394"/>
                  </a:lnTo>
                  <a:lnTo>
                    <a:pt x="489" y="1413"/>
                  </a:lnTo>
                  <a:lnTo>
                    <a:pt x="512" y="1431"/>
                  </a:lnTo>
                  <a:lnTo>
                    <a:pt x="536" y="1447"/>
                  </a:lnTo>
                  <a:lnTo>
                    <a:pt x="561" y="1463"/>
                  </a:lnTo>
                  <a:lnTo>
                    <a:pt x="586" y="1477"/>
                  </a:lnTo>
                  <a:lnTo>
                    <a:pt x="613" y="1491"/>
                  </a:lnTo>
                  <a:lnTo>
                    <a:pt x="640" y="1504"/>
                  </a:lnTo>
                  <a:lnTo>
                    <a:pt x="667" y="1514"/>
                  </a:lnTo>
                  <a:lnTo>
                    <a:pt x="694" y="1525"/>
                  </a:lnTo>
                  <a:lnTo>
                    <a:pt x="722" y="1534"/>
                  </a:lnTo>
                  <a:lnTo>
                    <a:pt x="751" y="1543"/>
                  </a:lnTo>
                  <a:lnTo>
                    <a:pt x="779" y="1550"/>
                  </a:lnTo>
                  <a:lnTo>
                    <a:pt x="808" y="1555"/>
                  </a:lnTo>
                  <a:lnTo>
                    <a:pt x="836" y="1560"/>
                  </a:lnTo>
                  <a:lnTo>
                    <a:pt x="865" y="1564"/>
                  </a:lnTo>
                  <a:lnTo>
                    <a:pt x="893" y="1565"/>
                  </a:lnTo>
                  <a:lnTo>
                    <a:pt x="921" y="1566"/>
                  </a:lnTo>
                  <a:lnTo>
                    <a:pt x="921" y="1566"/>
                  </a:lnTo>
                  <a:lnTo>
                    <a:pt x="949" y="1565"/>
                  </a:lnTo>
                  <a:lnTo>
                    <a:pt x="976" y="1564"/>
                  </a:lnTo>
                  <a:lnTo>
                    <a:pt x="1002" y="1560"/>
                  </a:lnTo>
                  <a:lnTo>
                    <a:pt x="1029" y="1555"/>
                  </a:lnTo>
                  <a:lnTo>
                    <a:pt x="1055" y="1550"/>
                  </a:lnTo>
                  <a:lnTo>
                    <a:pt x="1080" y="1543"/>
                  </a:lnTo>
                  <a:lnTo>
                    <a:pt x="1104" y="1534"/>
                  </a:lnTo>
                  <a:lnTo>
                    <a:pt x="1129" y="1525"/>
                  </a:lnTo>
                  <a:lnTo>
                    <a:pt x="1129" y="1525"/>
                  </a:lnTo>
                  <a:lnTo>
                    <a:pt x="1142" y="1518"/>
                  </a:lnTo>
                  <a:lnTo>
                    <a:pt x="1142" y="1518"/>
                  </a:lnTo>
                  <a:lnTo>
                    <a:pt x="1131" y="1501"/>
                  </a:lnTo>
                  <a:lnTo>
                    <a:pt x="1122" y="1484"/>
                  </a:lnTo>
                  <a:lnTo>
                    <a:pt x="1114" y="1466"/>
                  </a:lnTo>
                  <a:lnTo>
                    <a:pt x="1107" y="1447"/>
                  </a:lnTo>
                  <a:lnTo>
                    <a:pt x="1102" y="1427"/>
                  </a:lnTo>
                  <a:lnTo>
                    <a:pt x="1097" y="1407"/>
                  </a:lnTo>
                  <a:lnTo>
                    <a:pt x="1095" y="1386"/>
                  </a:lnTo>
                  <a:lnTo>
                    <a:pt x="1094" y="1365"/>
                  </a:lnTo>
                  <a:lnTo>
                    <a:pt x="1094" y="1365"/>
                  </a:lnTo>
                  <a:lnTo>
                    <a:pt x="1096" y="1338"/>
                  </a:lnTo>
                  <a:lnTo>
                    <a:pt x="1100" y="1311"/>
                  </a:lnTo>
                  <a:lnTo>
                    <a:pt x="1107" y="1286"/>
                  </a:lnTo>
                  <a:lnTo>
                    <a:pt x="1115" y="1262"/>
                  </a:lnTo>
                  <a:lnTo>
                    <a:pt x="1127" y="1238"/>
                  </a:lnTo>
                  <a:lnTo>
                    <a:pt x="1140" y="1216"/>
                  </a:lnTo>
                  <a:lnTo>
                    <a:pt x="1155" y="1196"/>
                  </a:lnTo>
                  <a:lnTo>
                    <a:pt x="1173" y="1176"/>
                  </a:lnTo>
                  <a:lnTo>
                    <a:pt x="1191" y="1159"/>
                  </a:lnTo>
                  <a:lnTo>
                    <a:pt x="1213" y="1144"/>
                  </a:lnTo>
                  <a:lnTo>
                    <a:pt x="1234" y="1130"/>
                  </a:lnTo>
                  <a:lnTo>
                    <a:pt x="1257" y="1119"/>
                  </a:lnTo>
                  <a:lnTo>
                    <a:pt x="1282" y="1110"/>
                  </a:lnTo>
                  <a:lnTo>
                    <a:pt x="1308" y="1103"/>
                  </a:lnTo>
                  <a:lnTo>
                    <a:pt x="1334" y="1099"/>
                  </a:lnTo>
                  <a:lnTo>
                    <a:pt x="1362" y="1098"/>
                  </a:lnTo>
                  <a:lnTo>
                    <a:pt x="1362" y="1098"/>
                  </a:lnTo>
                  <a:close/>
                  <a:moveTo>
                    <a:pt x="799" y="554"/>
                  </a:moveTo>
                  <a:lnTo>
                    <a:pt x="826" y="415"/>
                  </a:lnTo>
                  <a:lnTo>
                    <a:pt x="826" y="415"/>
                  </a:lnTo>
                  <a:lnTo>
                    <a:pt x="816" y="409"/>
                  </a:lnTo>
                  <a:lnTo>
                    <a:pt x="807" y="405"/>
                  </a:lnTo>
                  <a:lnTo>
                    <a:pt x="786" y="395"/>
                  </a:lnTo>
                  <a:lnTo>
                    <a:pt x="761" y="388"/>
                  </a:lnTo>
                  <a:lnTo>
                    <a:pt x="735" y="382"/>
                  </a:lnTo>
                  <a:lnTo>
                    <a:pt x="707" y="378"/>
                  </a:lnTo>
                  <a:lnTo>
                    <a:pt x="678" y="374"/>
                  </a:lnTo>
                  <a:lnTo>
                    <a:pt x="648" y="372"/>
                  </a:lnTo>
                  <a:lnTo>
                    <a:pt x="620" y="371"/>
                  </a:lnTo>
                  <a:lnTo>
                    <a:pt x="566" y="369"/>
                  </a:lnTo>
                  <a:lnTo>
                    <a:pt x="520" y="371"/>
                  </a:lnTo>
                  <a:lnTo>
                    <a:pt x="479" y="373"/>
                  </a:lnTo>
                  <a:lnTo>
                    <a:pt x="479" y="373"/>
                  </a:lnTo>
                  <a:lnTo>
                    <a:pt x="500" y="364"/>
                  </a:lnTo>
                  <a:lnTo>
                    <a:pt x="523" y="356"/>
                  </a:lnTo>
                  <a:lnTo>
                    <a:pt x="546" y="349"/>
                  </a:lnTo>
                  <a:lnTo>
                    <a:pt x="571" y="342"/>
                  </a:lnTo>
                  <a:lnTo>
                    <a:pt x="594" y="336"/>
                  </a:lnTo>
                  <a:lnTo>
                    <a:pt x="620" y="332"/>
                  </a:lnTo>
                  <a:lnTo>
                    <a:pt x="671" y="324"/>
                  </a:lnTo>
                  <a:lnTo>
                    <a:pt x="722" y="319"/>
                  </a:lnTo>
                  <a:lnTo>
                    <a:pt x="774" y="314"/>
                  </a:lnTo>
                  <a:lnTo>
                    <a:pt x="825" y="313"/>
                  </a:lnTo>
                  <a:lnTo>
                    <a:pt x="873" y="312"/>
                  </a:lnTo>
                  <a:lnTo>
                    <a:pt x="920" y="313"/>
                  </a:lnTo>
                  <a:lnTo>
                    <a:pt x="962" y="314"/>
                  </a:lnTo>
                  <a:lnTo>
                    <a:pt x="1034" y="319"/>
                  </a:lnTo>
                  <a:lnTo>
                    <a:pt x="1081" y="322"/>
                  </a:lnTo>
                  <a:lnTo>
                    <a:pt x="1099" y="325"/>
                  </a:lnTo>
                  <a:lnTo>
                    <a:pt x="799" y="554"/>
                  </a:lnTo>
                  <a:close/>
                </a:path>
              </a:pathLst>
            </a:custGeom>
            <a:solidFill>
              <a:srgbClr val="002596"/>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grpSp>
    </p:spTree>
    <p:extLst>
      <p:ext uri="{BB962C8B-B14F-4D97-AF65-F5344CB8AC3E}">
        <p14:creationId xmlns:p14="http://schemas.microsoft.com/office/powerpoint/2010/main" val="1852084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3999" cy="6786473"/>
          </a:xfrm>
          <a:prstGeom prst="rect">
            <a:avLst/>
          </a:prstGeom>
          <a:blipFill dpi="0" rotWithShape="1">
            <a:blip r:embed="rId2">
              <a:alphaModFix amt="36000"/>
            </a:blip>
            <a:srcRect/>
            <a:stretch>
              <a:fillRect l="-10000" r="-37000" b="-100000"/>
            </a:stretch>
          </a:blipFill>
        </p:spPr>
        <p:txBody>
          <a:bodyPr wrap="square" rtlCol="0">
            <a:spAutoFit/>
          </a:bodyPr>
          <a:lstStyle/>
          <a:p>
            <a:pPr algn="ctr">
              <a:lnSpc>
                <a:spcPct val="150000"/>
              </a:lnSpc>
            </a:pPr>
            <a:endParaRPr lang="es-CO" sz="1600" b="1" dirty="0" smtClean="0">
              <a:latin typeface="Times New Roman" panose="02020603050405020304" pitchFamily="18" charset="0"/>
              <a:cs typeface="Times New Roman" panose="02020603050405020304" pitchFamily="18" charset="0"/>
            </a:endParaRPr>
          </a:p>
          <a:p>
            <a:pPr indent="715963" algn="ctr">
              <a:lnSpc>
                <a:spcPct val="150000"/>
              </a:lnSpc>
            </a:pPr>
            <a:endParaRPr lang="es-CO" sz="4400" b="1" dirty="0" smtClean="0">
              <a:latin typeface="Times New Roman" panose="02020603050405020304" pitchFamily="18" charset="0"/>
              <a:cs typeface="Times New Roman" panose="02020603050405020304" pitchFamily="18" charset="0"/>
            </a:endParaRPr>
          </a:p>
          <a:p>
            <a:pPr indent="715963" algn="ctr">
              <a:lnSpc>
                <a:spcPct val="150000"/>
              </a:lnSpc>
            </a:pPr>
            <a:endParaRPr lang="es-CO" sz="4400" b="1" dirty="0">
              <a:latin typeface="Times New Roman" panose="02020603050405020304" pitchFamily="18" charset="0"/>
              <a:cs typeface="Times New Roman" panose="02020603050405020304" pitchFamily="18" charset="0"/>
            </a:endParaRPr>
          </a:p>
          <a:p>
            <a:pPr indent="715963" algn="ctr">
              <a:lnSpc>
                <a:spcPct val="150000"/>
              </a:lnSpc>
            </a:pPr>
            <a:r>
              <a:rPr lang="es-CO" sz="4400" b="1" dirty="0" smtClean="0">
                <a:latin typeface="Times New Roman" panose="02020603050405020304" pitchFamily="18" charset="0"/>
                <a:cs typeface="Times New Roman" panose="02020603050405020304" pitchFamily="18" charset="0"/>
              </a:rPr>
              <a:t>Introducción</a:t>
            </a:r>
          </a:p>
          <a:p>
            <a:pPr indent="715963" algn="ctr">
              <a:lnSpc>
                <a:spcPct val="150000"/>
              </a:lnSpc>
            </a:pPr>
            <a:endParaRPr lang="es-CO" sz="4400" b="1" dirty="0">
              <a:latin typeface="Times New Roman" panose="02020603050405020304" pitchFamily="18" charset="0"/>
              <a:cs typeface="Times New Roman" panose="02020603050405020304" pitchFamily="18" charset="0"/>
            </a:endParaRPr>
          </a:p>
          <a:p>
            <a:pPr indent="715963" algn="ctr">
              <a:lnSpc>
                <a:spcPct val="150000"/>
              </a:lnSpc>
            </a:pPr>
            <a:r>
              <a:rPr lang="es-CO" sz="4400" b="1" dirty="0" smtClean="0">
                <a:latin typeface="Times New Roman" panose="02020603050405020304" pitchFamily="18" charset="0"/>
                <a:cs typeface="Times New Roman" panose="02020603050405020304" pitchFamily="18" charset="0"/>
              </a:rPr>
              <a:t> </a:t>
            </a:r>
            <a:endParaRPr lang="es-CO" sz="4400" dirty="0" smtClean="0"/>
          </a:p>
          <a:p>
            <a:pPr algn="ctr">
              <a:lnSpc>
                <a:spcPct val="150000"/>
              </a:lnSpc>
            </a:pPr>
            <a:endParaRPr lang="es-CO" dirty="0" smtClean="0"/>
          </a:p>
          <a:p>
            <a:pPr algn="ctr">
              <a:lnSpc>
                <a:spcPct val="150000"/>
              </a:lnSpc>
            </a:pPr>
            <a:endParaRPr lang="es-CO" dirty="0"/>
          </a:p>
          <a:p>
            <a:pPr algn="ctr">
              <a:lnSpc>
                <a:spcPct val="150000"/>
              </a:lnSpc>
            </a:pPr>
            <a:endParaRPr lang="es-CO" dirty="0"/>
          </a:p>
        </p:txBody>
      </p:sp>
      <p:pic>
        <p:nvPicPr>
          <p:cNvPr id="10" name="9 Image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40680" y="6065215"/>
            <a:ext cx="2293620" cy="718990"/>
          </a:xfrm>
          <a:prstGeom prst="rect">
            <a:avLst/>
          </a:prstGeom>
        </p:spPr>
      </p:pic>
      <p:sp>
        <p:nvSpPr>
          <p:cNvPr id="11" name="Rectangle 18"/>
          <p:cNvSpPr>
            <a:spLocks noChangeArrowheads="1"/>
          </p:cNvSpPr>
          <p:nvPr/>
        </p:nvSpPr>
        <p:spPr bwMode="auto">
          <a:xfrm>
            <a:off x="1755645" y="6156963"/>
            <a:ext cx="2503955" cy="615553"/>
          </a:xfrm>
          <a:prstGeom prst="rect">
            <a:avLst/>
          </a:prstGeom>
          <a:noFill/>
          <a:ln>
            <a:noFill/>
          </a:ln>
          <a:extLst/>
        </p:spPr>
        <p:txBody>
          <a:bodyPr wrap="square" lIns="0" tIns="0" rIns="0" bIns="0">
            <a:spAutoFit/>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s-EC" sz="2000" b="1" dirty="0" smtClean="0">
                <a:effectLst>
                  <a:outerShdw blurRad="38100" dist="38100" dir="2700000" algn="tl">
                    <a:srgbClr val="000000">
                      <a:alpha val="43137"/>
                    </a:srgbClr>
                  </a:outerShdw>
                </a:effectLst>
                <a:latin typeface="Arial" pitchFamily="34" charset="0"/>
                <a:cs typeface="Arial" pitchFamily="34" charset="0"/>
              </a:rPr>
              <a:t>Instituto Espacial </a:t>
            </a:r>
          </a:p>
          <a:p>
            <a:pPr algn="ctr">
              <a:defRPr/>
            </a:pPr>
            <a:r>
              <a:rPr lang="es-EC" sz="2000" dirty="0" smtClean="0">
                <a:ln w="17780" cmpd="sng">
                  <a:solidFill>
                    <a:schemeClr val="tx1"/>
                  </a:solidFill>
                  <a:prstDash val="solid"/>
                  <a:miter lim="800000"/>
                </a:ln>
                <a:latin typeface="Arial" pitchFamily="34" charset="0"/>
                <a:cs typeface="Arial" pitchFamily="34" charset="0"/>
              </a:rPr>
              <a:t>Ecuatoriano </a:t>
            </a:r>
            <a:endParaRPr lang="es-EC" sz="2000" dirty="0">
              <a:ln w="17780" cmpd="sng">
                <a:solidFill>
                  <a:schemeClr val="tx1"/>
                </a:solidFill>
                <a:prstDash val="solid"/>
                <a:miter lim="800000"/>
              </a:ln>
              <a:latin typeface="Arial" pitchFamily="34" charset="0"/>
              <a:cs typeface="Arial" pitchFamily="34" charset="0"/>
            </a:endParaRPr>
          </a:p>
        </p:txBody>
      </p:sp>
      <p:grpSp>
        <p:nvGrpSpPr>
          <p:cNvPr id="12" name="11 Grupo"/>
          <p:cNvGrpSpPr/>
          <p:nvPr/>
        </p:nvGrpSpPr>
        <p:grpSpPr>
          <a:xfrm>
            <a:off x="1127948" y="5903204"/>
            <a:ext cx="767417" cy="678405"/>
            <a:chOff x="200129" y="5450425"/>
            <a:chExt cx="1427506" cy="1142909"/>
          </a:xfrm>
        </p:grpSpPr>
        <p:sp>
          <p:nvSpPr>
            <p:cNvPr id="13" name="Freeform 17"/>
            <p:cNvSpPr>
              <a:spLocks/>
            </p:cNvSpPr>
            <p:nvPr/>
          </p:nvSpPr>
          <p:spPr bwMode="auto">
            <a:xfrm>
              <a:off x="200129" y="5450425"/>
              <a:ext cx="1427506" cy="1142909"/>
            </a:xfrm>
            <a:custGeom>
              <a:avLst/>
              <a:gdLst>
                <a:gd name="T0" fmla="*/ 404 w 2946"/>
                <a:gd name="T1" fmla="*/ 1408 h 2946"/>
                <a:gd name="T2" fmla="*/ 496 w 2946"/>
                <a:gd name="T3" fmla="*/ 1112 h 2946"/>
                <a:gd name="T4" fmla="*/ 609 w 2946"/>
                <a:gd name="T5" fmla="*/ 911 h 2946"/>
                <a:gd name="T6" fmla="*/ 731 w 2946"/>
                <a:gd name="T7" fmla="*/ 758 h 2946"/>
                <a:gd name="T8" fmla="*/ 879 w 2946"/>
                <a:gd name="T9" fmla="*/ 631 h 2946"/>
                <a:gd name="T10" fmla="*/ 1140 w 2946"/>
                <a:gd name="T11" fmla="*/ 476 h 2946"/>
                <a:gd name="T12" fmla="*/ 1490 w 2946"/>
                <a:gd name="T13" fmla="*/ 379 h 2946"/>
                <a:gd name="T14" fmla="*/ 1749 w 2946"/>
                <a:gd name="T15" fmla="*/ 373 h 2946"/>
                <a:gd name="T16" fmla="*/ 1968 w 2946"/>
                <a:gd name="T17" fmla="*/ 408 h 2946"/>
                <a:gd name="T18" fmla="*/ 2172 w 2946"/>
                <a:gd name="T19" fmla="*/ 481 h 2946"/>
                <a:gd name="T20" fmla="*/ 2359 w 2946"/>
                <a:gd name="T21" fmla="*/ 585 h 2946"/>
                <a:gd name="T22" fmla="*/ 2526 w 2946"/>
                <a:gd name="T23" fmla="*/ 718 h 2946"/>
                <a:gd name="T24" fmla="*/ 2667 w 2946"/>
                <a:gd name="T25" fmla="*/ 878 h 2946"/>
                <a:gd name="T26" fmla="*/ 2780 w 2946"/>
                <a:gd name="T27" fmla="*/ 1059 h 2946"/>
                <a:gd name="T28" fmla="*/ 2861 w 2946"/>
                <a:gd name="T29" fmla="*/ 1259 h 2946"/>
                <a:gd name="T30" fmla="*/ 2908 w 2946"/>
                <a:gd name="T31" fmla="*/ 1474 h 2946"/>
                <a:gd name="T32" fmla="*/ 2917 w 2946"/>
                <a:gd name="T33" fmla="*/ 1680 h 2946"/>
                <a:gd name="T34" fmla="*/ 2930 w 2946"/>
                <a:gd name="T35" fmla="*/ 1684 h 2946"/>
                <a:gd name="T36" fmla="*/ 2945 w 2946"/>
                <a:gd name="T37" fmla="*/ 1435 h 2946"/>
                <a:gd name="T38" fmla="*/ 2915 w 2946"/>
                <a:gd name="T39" fmla="*/ 1177 h 2946"/>
                <a:gd name="T40" fmla="*/ 2843 w 2946"/>
                <a:gd name="T41" fmla="*/ 933 h 2946"/>
                <a:gd name="T42" fmla="*/ 2732 w 2946"/>
                <a:gd name="T43" fmla="*/ 710 h 2946"/>
                <a:gd name="T44" fmla="*/ 2586 w 2946"/>
                <a:gd name="T45" fmla="*/ 510 h 2946"/>
                <a:gd name="T46" fmla="*/ 2409 w 2946"/>
                <a:gd name="T47" fmla="*/ 337 h 2946"/>
                <a:gd name="T48" fmla="*/ 2205 w 2946"/>
                <a:gd name="T49" fmla="*/ 195 h 2946"/>
                <a:gd name="T50" fmla="*/ 1978 w 2946"/>
                <a:gd name="T51" fmla="*/ 89 h 2946"/>
                <a:gd name="T52" fmla="*/ 1733 w 2946"/>
                <a:gd name="T53" fmla="*/ 24 h 2946"/>
                <a:gd name="T54" fmla="*/ 1473 w 2946"/>
                <a:gd name="T55" fmla="*/ 0 h 2946"/>
                <a:gd name="T56" fmla="*/ 1248 w 2946"/>
                <a:gd name="T57" fmla="*/ 18 h 2946"/>
                <a:gd name="T58" fmla="*/ 1000 w 2946"/>
                <a:gd name="T59" fmla="*/ 78 h 2946"/>
                <a:gd name="T60" fmla="*/ 771 w 2946"/>
                <a:gd name="T61" fmla="*/ 179 h 2946"/>
                <a:gd name="T62" fmla="*/ 564 w 2946"/>
                <a:gd name="T63" fmla="*/ 315 h 2946"/>
                <a:gd name="T64" fmla="*/ 383 w 2946"/>
                <a:gd name="T65" fmla="*/ 483 h 2946"/>
                <a:gd name="T66" fmla="*/ 233 w 2946"/>
                <a:gd name="T67" fmla="*/ 679 h 2946"/>
                <a:gd name="T68" fmla="*/ 116 w 2946"/>
                <a:gd name="T69" fmla="*/ 900 h 2946"/>
                <a:gd name="T70" fmla="*/ 38 w 2946"/>
                <a:gd name="T71" fmla="*/ 1141 h 2946"/>
                <a:gd name="T72" fmla="*/ 2 w 2946"/>
                <a:gd name="T73" fmla="*/ 1398 h 2946"/>
                <a:gd name="T74" fmla="*/ 7 w 2946"/>
                <a:gd name="T75" fmla="*/ 1623 h 2946"/>
                <a:gd name="T76" fmla="*/ 56 w 2946"/>
                <a:gd name="T77" fmla="*/ 1876 h 2946"/>
                <a:gd name="T78" fmla="*/ 146 w 2946"/>
                <a:gd name="T79" fmla="*/ 2111 h 2946"/>
                <a:gd name="T80" fmla="*/ 272 w 2946"/>
                <a:gd name="T81" fmla="*/ 2325 h 2946"/>
                <a:gd name="T82" fmla="*/ 431 w 2946"/>
                <a:gd name="T83" fmla="*/ 2514 h 2946"/>
                <a:gd name="T84" fmla="*/ 621 w 2946"/>
                <a:gd name="T85" fmla="*/ 2674 h 2946"/>
                <a:gd name="T86" fmla="*/ 835 w 2946"/>
                <a:gd name="T87" fmla="*/ 2800 h 2946"/>
                <a:gd name="T88" fmla="*/ 1070 w 2946"/>
                <a:gd name="T89" fmla="*/ 2889 h 2946"/>
                <a:gd name="T90" fmla="*/ 1322 w 2946"/>
                <a:gd name="T91" fmla="*/ 2939 h 2946"/>
                <a:gd name="T92" fmla="*/ 1593 w 2946"/>
                <a:gd name="T93" fmla="*/ 2941 h 2946"/>
                <a:gd name="T94" fmla="*/ 1934 w 2946"/>
                <a:gd name="T95" fmla="*/ 2872 h 2946"/>
                <a:gd name="T96" fmla="*/ 1687 w 2946"/>
                <a:gd name="T97" fmla="*/ 2903 h 2946"/>
                <a:gd name="T98" fmla="*/ 1489 w 2946"/>
                <a:gd name="T99" fmla="*/ 2893 h 2946"/>
                <a:gd name="T100" fmla="*/ 1274 w 2946"/>
                <a:gd name="T101" fmla="*/ 2847 h 2946"/>
                <a:gd name="T102" fmla="*/ 1074 w 2946"/>
                <a:gd name="T103" fmla="*/ 2765 h 2946"/>
                <a:gd name="T104" fmla="*/ 892 w 2946"/>
                <a:gd name="T105" fmla="*/ 2652 h 2946"/>
                <a:gd name="T106" fmla="*/ 733 w 2946"/>
                <a:gd name="T107" fmla="*/ 2511 h 2946"/>
                <a:gd name="T108" fmla="*/ 599 w 2946"/>
                <a:gd name="T109" fmla="*/ 2345 h 2946"/>
                <a:gd name="T110" fmla="*/ 495 w 2946"/>
                <a:gd name="T111" fmla="*/ 2158 h 2946"/>
                <a:gd name="T112" fmla="*/ 423 w 2946"/>
                <a:gd name="T113" fmla="*/ 1953 h 2946"/>
                <a:gd name="T114" fmla="*/ 387 w 2946"/>
                <a:gd name="T115" fmla="*/ 1734 h 2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46" h="2946">
                  <a:moveTo>
                    <a:pt x="383" y="1636"/>
                  </a:moveTo>
                  <a:lnTo>
                    <a:pt x="383" y="1636"/>
                  </a:lnTo>
                  <a:lnTo>
                    <a:pt x="384" y="1589"/>
                  </a:lnTo>
                  <a:lnTo>
                    <a:pt x="387" y="1543"/>
                  </a:lnTo>
                  <a:lnTo>
                    <a:pt x="390" y="1498"/>
                  </a:lnTo>
                  <a:lnTo>
                    <a:pt x="396" y="1453"/>
                  </a:lnTo>
                  <a:lnTo>
                    <a:pt x="404" y="1408"/>
                  </a:lnTo>
                  <a:lnTo>
                    <a:pt x="413" y="1364"/>
                  </a:lnTo>
                  <a:lnTo>
                    <a:pt x="423" y="1320"/>
                  </a:lnTo>
                  <a:lnTo>
                    <a:pt x="435" y="1278"/>
                  </a:lnTo>
                  <a:lnTo>
                    <a:pt x="448" y="1235"/>
                  </a:lnTo>
                  <a:lnTo>
                    <a:pt x="463" y="1193"/>
                  </a:lnTo>
                  <a:lnTo>
                    <a:pt x="478" y="1153"/>
                  </a:lnTo>
                  <a:lnTo>
                    <a:pt x="496" y="1112"/>
                  </a:lnTo>
                  <a:lnTo>
                    <a:pt x="515" y="1073"/>
                  </a:lnTo>
                  <a:lnTo>
                    <a:pt x="535" y="1034"/>
                  </a:lnTo>
                  <a:lnTo>
                    <a:pt x="557" y="997"/>
                  </a:lnTo>
                  <a:lnTo>
                    <a:pt x="579" y="959"/>
                  </a:lnTo>
                  <a:lnTo>
                    <a:pt x="579" y="959"/>
                  </a:lnTo>
                  <a:lnTo>
                    <a:pt x="594" y="935"/>
                  </a:lnTo>
                  <a:lnTo>
                    <a:pt x="609" y="911"/>
                  </a:lnTo>
                  <a:lnTo>
                    <a:pt x="624" y="888"/>
                  </a:lnTo>
                  <a:lnTo>
                    <a:pt x="641" y="865"/>
                  </a:lnTo>
                  <a:lnTo>
                    <a:pt x="657" y="843"/>
                  </a:lnTo>
                  <a:lnTo>
                    <a:pt x="675" y="820"/>
                  </a:lnTo>
                  <a:lnTo>
                    <a:pt x="692" y="799"/>
                  </a:lnTo>
                  <a:lnTo>
                    <a:pt x="711" y="778"/>
                  </a:lnTo>
                  <a:lnTo>
                    <a:pt x="731" y="758"/>
                  </a:lnTo>
                  <a:lnTo>
                    <a:pt x="750" y="738"/>
                  </a:lnTo>
                  <a:lnTo>
                    <a:pt x="770" y="719"/>
                  </a:lnTo>
                  <a:lnTo>
                    <a:pt x="791" y="701"/>
                  </a:lnTo>
                  <a:lnTo>
                    <a:pt x="812" y="682"/>
                  </a:lnTo>
                  <a:lnTo>
                    <a:pt x="835" y="664"/>
                  </a:lnTo>
                  <a:lnTo>
                    <a:pt x="856" y="648"/>
                  </a:lnTo>
                  <a:lnTo>
                    <a:pt x="879" y="631"/>
                  </a:lnTo>
                  <a:lnTo>
                    <a:pt x="879" y="631"/>
                  </a:lnTo>
                  <a:lnTo>
                    <a:pt x="919" y="601"/>
                  </a:lnTo>
                  <a:lnTo>
                    <a:pt x="962" y="572"/>
                  </a:lnTo>
                  <a:lnTo>
                    <a:pt x="1005" y="545"/>
                  </a:lnTo>
                  <a:lnTo>
                    <a:pt x="1049" y="521"/>
                  </a:lnTo>
                  <a:lnTo>
                    <a:pt x="1094" y="497"/>
                  </a:lnTo>
                  <a:lnTo>
                    <a:pt x="1140" y="476"/>
                  </a:lnTo>
                  <a:lnTo>
                    <a:pt x="1188" y="456"/>
                  </a:lnTo>
                  <a:lnTo>
                    <a:pt x="1237" y="438"/>
                  </a:lnTo>
                  <a:lnTo>
                    <a:pt x="1285" y="422"/>
                  </a:lnTo>
                  <a:lnTo>
                    <a:pt x="1335" y="408"/>
                  </a:lnTo>
                  <a:lnTo>
                    <a:pt x="1386" y="396"/>
                  </a:lnTo>
                  <a:lnTo>
                    <a:pt x="1438" y="387"/>
                  </a:lnTo>
                  <a:lnTo>
                    <a:pt x="1490" y="379"/>
                  </a:lnTo>
                  <a:lnTo>
                    <a:pt x="1543" y="373"/>
                  </a:lnTo>
                  <a:lnTo>
                    <a:pt x="1596" y="369"/>
                  </a:lnTo>
                  <a:lnTo>
                    <a:pt x="1652" y="368"/>
                  </a:lnTo>
                  <a:lnTo>
                    <a:pt x="1652" y="368"/>
                  </a:lnTo>
                  <a:lnTo>
                    <a:pt x="1683" y="369"/>
                  </a:lnTo>
                  <a:lnTo>
                    <a:pt x="1716" y="370"/>
                  </a:lnTo>
                  <a:lnTo>
                    <a:pt x="1749" y="373"/>
                  </a:lnTo>
                  <a:lnTo>
                    <a:pt x="1781" y="375"/>
                  </a:lnTo>
                  <a:lnTo>
                    <a:pt x="1813" y="379"/>
                  </a:lnTo>
                  <a:lnTo>
                    <a:pt x="1844" y="383"/>
                  </a:lnTo>
                  <a:lnTo>
                    <a:pt x="1875" y="388"/>
                  </a:lnTo>
                  <a:lnTo>
                    <a:pt x="1907" y="394"/>
                  </a:lnTo>
                  <a:lnTo>
                    <a:pt x="1937" y="401"/>
                  </a:lnTo>
                  <a:lnTo>
                    <a:pt x="1968" y="408"/>
                  </a:lnTo>
                  <a:lnTo>
                    <a:pt x="1998" y="416"/>
                  </a:lnTo>
                  <a:lnTo>
                    <a:pt x="2028" y="426"/>
                  </a:lnTo>
                  <a:lnTo>
                    <a:pt x="2057" y="435"/>
                  </a:lnTo>
                  <a:lnTo>
                    <a:pt x="2086" y="446"/>
                  </a:lnTo>
                  <a:lnTo>
                    <a:pt x="2116" y="456"/>
                  </a:lnTo>
                  <a:lnTo>
                    <a:pt x="2144" y="468"/>
                  </a:lnTo>
                  <a:lnTo>
                    <a:pt x="2172" y="481"/>
                  </a:lnTo>
                  <a:lnTo>
                    <a:pt x="2200" y="494"/>
                  </a:lnTo>
                  <a:lnTo>
                    <a:pt x="2227" y="507"/>
                  </a:lnTo>
                  <a:lnTo>
                    <a:pt x="2256" y="522"/>
                  </a:lnTo>
                  <a:lnTo>
                    <a:pt x="2282" y="536"/>
                  </a:lnTo>
                  <a:lnTo>
                    <a:pt x="2309" y="551"/>
                  </a:lnTo>
                  <a:lnTo>
                    <a:pt x="2334" y="568"/>
                  </a:lnTo>
                  <a:lnTo>
                    <a:pt x="2359" y="585"/>
                  </a:lnTo>
                  <a:lnTo>
                    <a:pt x="2385" y="602"/>
                  </a:lnTo>
                  <a:lnTo>
                    <a:pt x="2410" y="621"/>
                  </a:lnTo>
                  <a:lnTo>
                    <a:pt x="2433" y="638"/>
                  </a:lnTo>
                  <a:lnTo>
                    <a:pt x="2457" y="658"/>
                  </a:lnTo>
                  <a:lnTo>
                    <a:pt x="2480" y="677"/>
                  </a:lnTo>
                  <a:lnTo>
                    <a:pt x="2504" y="698"/>
                  </a:lnTo>
                  <a:lnTo>
                    <a:pt x="2526" y="718"/>
                  </a:lnTo>
                  <a:lnTo>
                    <a:pt x="2547" y="739"/>
                  </a:lnTo>
                  <a:lnTo>
                    <a:pt x="2568" y="762"/>
                  </a:lnTo>
                  <a:lnTo>
                    <a:pt x="2590" y="784"/>
                  </a:lnTo>
                  <a:lnTo>
                    <a:pt x="2610" y="806"/>
                  </a:lnTo>
                  <a:lnTo>
                    <a:pt x="2629" y="830"/>
                  </a:lnTo>
                  <a:lnTo>
                    <a:pt x="2648" y="853"/>
                  </a:lnTo>
                  <a:lnTo>
                    <a:pt x="2667" y="878"/>
                  </a:lnTo>
                  <a:lnTo>
                    <a:pt x="2685" y="902"/>
                  </a:lnTo>
                  <a:lnTo>
                    <a:pt x="2702" y="927"/>
                  </a:lnTo>
                  <a:lnTo>
                    <a:pt x="2719" y="953"/>
                  </a:lnTo>
                  <a:lnTo>
                    <a:pt x="2735" y="979"/>
                  </a:lnTo>
                  <a:lnTo>
                    <a:pt x="2751" y="1005"/>
                  </a:lnTo>
                  <a:lnTo>
                    <a:pt x="2766" y="1032"/>
                  </a:lnTo>
                  <a:lnTo>
                    <a:pt x="2780" y="1059"/>
                  </a:lnTo>
                  <a:lnTo>
                    <a:pt x="2794" y="1086"/>
                  </a:lnTo>
                  <a:lnTo>
                    <a:pt x="2807" y="1114"/>
                  </a:lnTo>
                  <a:lnTo>
                    <a:pt x="2819" y="1143"/>
                  </a:lnTo>
                  <a:lnTo>
                    <a:pt x="2830" y="1171"/>
                  </a:lnTo>
                  <a:lnTo>
                    <a:pt x="2841" y="1200"/>
                  </a:lnTo>
                  <a:lnTo>
                    <a:pt x="2852" y="1230"/>
                  </a:lnTo>
                  <a:lnTo>
                    <a:pt x="2861" y="1259"/>
                  </a:lnTo>
                  <a:lnTo>
                    <a:pt x="2870" y="1290"/>
                  </a:lnTo>
                  <a:lnTo>
                    <a:pt x="2879" y="1319"/>
                  </a:lnTo>
                  <a:lnTo>
                    <a:pt x="2886" y="1349"/>
                  </a:lnTo>
                  <a:lnTo>
                    <a:pt x="2893" y="1380"/>
                  </a:lnTo>
                  <a:lnTo>
                    <a:pt x="2899" y="1412"/>
                  </a:lnTo>
                  <a:lnTo>
                    <a:pt x="2903" y="1444"/>
                  </a:lnTo>
                  <a:lnTo>
                    <a:pt x="2908" y="1474"/>
                  </a:lnTo>
                  <a:lnTo>
                    <a:pt x="2912" y="1506"/>
                  </a:lnTo>
                  <a:lnTo>
                    <a:pt x="2915" y="1539"/>
                  </a:lnTo>
                  <a:lnTo>
                    <a:pt x="2916" y="1570"/>
                  </a:lnTo>
                  <a:lnTo>
                    <a:pt x="2919" y="1603"/>
                  </a:lnTo>
                  <a:lnTo>
                    <a:pt x="2919" y="1636"/>
                  </a:lnTo>
                  <a:lnTo>
                    <a:pt x="2919" y="1636"/>
                  </a:lnTo>
                  <a:lnTo>
                    <a:pt x="2917" y="1680"/>
                  </a:lnTo>
                  <a:lnTo>
                    <a:pt x="2915" y="1722"/>
                  </a:lnTo>
                  <a:lnTo>
                    <a:pt x="2912" y="1766"/>
                  </a:lnTo>
                  <a:lnTo>
                    <a:pt x="2907" y="1808"/>
                  </a:lnTo>
                  <a:lnTo>
                    <a:pt x="2907" y="1808"/>
                  </a:lnTo>
                  <a:lnTo>
                    <a:pt x="2915" y="1767"/>
                  </a:lnTo>
                  <a:lnTo>
                    <a:pt x="2923" y="1727"/>
                  </a:lnTo>
                  <a:lnTo>
                    <a:pt x="2930" y="1684"/>
                  </a:lnTo>
                  <a:lnTo>
                    <a:pt x="2935" y="1643"/>
                  </a:lnTo>
                  <a:lnTo>
                    <a:pt x="2940" y="1601"/>
                  </a:lnTo>
                  <a:lnTo>
                    <a:pt x="2943" y="1559"/>
                  </a:lnTo>
                  <a:lnTo>
                    <a:pt x="2945" y="1516"/>
                  </a:lnTo>
                  <a:lnTo>
                    <a:pt x="2946" y="1473"/>
                  </a:lnTo>
                  <a:lnTo>
                    <a:pt x="2946" y="1473"/>
                  </a:lnTo>
                  <a:lnTo>
                    <a:pt x="2945" y="1435"/>
                  </a:lnTo>
                  <a:lnTo>
                    <a:pt x="2943" y="1398"/>
                  </a:lnTo>
                  <a:lnTo>
                    <a:pt x="2941" y="1360"/>
                  </a:lnTo>
                  <a:lnTo>
                    <a:pt x="2937" y="1322"/>
                  </a:lnTo>
                  <a:lnTo>
                    <a:pt x="2934" y="1286"/>
                  </a:lnTo>
                  <a:lnTo>
                    <a:pt x="2928" y="1250"/>
                  </a:lnTo>
                  <a:lnTo>
                    <a:pt x="2922" y="1213"/>
                  </a:lnTo>
                  <a:lnTo>
                    <a:pt x="2915" y="1177"/>
                  </a:lnTo>
                  <a:lnTo>
                    <a:pt x="2908" y="1141"/>
                  </a:lnTo>
                  <a:lnTo>
                    <a:pt x="2899" y="1105"/>
                  </a:lnTo>
                  <a:lnTo>
                    <a:pt x="2889" y="1071"/>
                  </a:lnTo>
                  <a:lnTo>
                    <a:pt x="2879" y="1036"/>
                  </a:lnTo>
                  <a:lnTo>
                    <a:pt x="2868" y="1002"/>
                  </a:lnTo>
                  <a:lnTo>
                    <a:pt x="2856" y="967"/>
                  </a:lnTo>
                  <a:lnTo>
                    <a:pt x="2843" y="933"/>
                  </a:lnTo>
                  <a:lnTo>
                    <a:pt x="2829" y="900"/>
                  </a:lnTo>
                  <a:lnTo>
                    <a:pt x="2815" y="868"/>
                  </a:lnTo>
                  <a:lnTo>
                    <a:pt x="2800" y="835"/>
                  </a:lnTo>
                  <a:lnTo>
                    <a:pt x="2785" y="803"/>
                  </a:lnTo>
                  <a:lnTo>
                    <a:pt x="2767" y="771"/>
                  </a:lnTo>
                  <a:lnTo>
                    <a:pt x="2751" y="741"/>
                  </a:lnTo>
                  <a:lnTo>
                    <a:pt x="2732" y="710"/>
                  </a:lnTo>
                  <a:lnTo>
                    <a:pt x="2713" y="679"/>
                  </a:lnTo>
                  <a:lnTo>
                    <a:pt x="2694" y="650"/>
                  </a:lnTo>
                  <a:lnTo>
                    <a:pt x="2673" y="621"/>
                  </a:lnTo>
                  <a:lnTo>
                    <a:pt x="2653" y="592"/>
                  </a:lnTo>
                  <a:lnTo>
                    <a:pt x="2631" y="564"/>
                  </a:lnTo>
                  <a:lnTo>
                    <a:pt x="2608" y="537"/>
                  </a:lnTo>
                  <a:lnTo>
                    <a:pt x="2586" y="510"/>
                  </a:lnTo>
                  <a:lnTo>
                    <a:pt x="2562" y="483"/>
                  </a:lnTo>
                  <a:lnTo>
                    <a:pt x="2538" y="457"/>
                  </a:lnTo>
                  <a:lnTo>
                    <a:pt x="2513" y="433"/>
                  </a:lnTo>
                  <a:lnTo>
                    <a:pt x="2488" y="408"/>
                  </a:lnTo>
                  <a:lnTo>
                    <a:pt x="2463" y="383"/>
                  </a:lnTo>
                  <a:lnTo>
                    <a:pt x="2436" y="360"/>
                  </a:lnTo>
                  <a:lnTo>
                    <a:pt x="2409" y="337"/>
                  </a:lnTo>
                  <a:lnTo>
                    <a:pt x="2381" y="315"/>
                  </a:lnTo>
                  <a:lnTo>
                    <a:pt x="2353" y="293"/>
                  </a:lnTo>
                  <a:lnTo>
                    <a:pt x="2325" y="273"/>
                  </a:lnTo>
                  <a:lnTo>
                    <a:pt x="2296" y="252"/>
                  </a:lnTo>
                  <a:lnTo>
                    <a:pt x="2266" y="233"/>
                  </a:lnTo>
                  <a:lnTo>
                    <a:pt x="2236" y="214"/>
                  </a:lnTo>
                  <a:lnTo>
                    <a:pt x="2205" y="195"/>
                  </a:lnTo>
                  <a:lnTo>
                    <a:pt x="2175" y="179"/>
                  </a:lnTo>
                  <a:lnTo>
                    <a:pt x="2143" y="161"/>
                  </a:lnTo>
                  <a:lnTo>
                    <a:pt x="2111" y="146"/>
                  </a:lnTo>
                  <a:lnTo>
                    <a:pt x="2078" y="130"/>
                  </a:lnTo>
                  <a:lnTo>
                    <a:pt x="2045" y="116"/>
                  </a:lnTo>
                  <a:lnTo>
                    <a:pt x="2012" y="102"/>
                  </a:lnTo>
                  <a:lnTo>
                    <a:pt x="1978" y="89"/>
                  </a:lnTo>
                  <a:lnTo>
                    <a:pt x="1944" y="78"/>
                  </a:lnTo>
                  <a:lnTo>
                    <a:pt x="1910" y="67"/>
                  </a:lnTo>
                  <a:lnTo>
                    <a:pt x="1875" y="56"/>
                  </a:lnTo>
                  <a:lnTo>
                    <a:pt x="1841" y="47"/>
                  </a:lnTo>
                  <a:lnTo>
                    <a:pt x="1804" y="38"/>
                  </a:lnTo>
                  <a:lnTo>
                    <a:pt x="1769" y="31"/>
                  </a:lnTo>
                  <a:lnTo>
                    <a:pt x="1733" y="24"/>
                  </a:lnTo>
                  <a:lnTo>
                    <a:pt x="1696" y="18"/>
                  </a:lnTo>
                  <a:lnTo>
                    <a:pt x="1660" y="12"/>
                  </a:lnTo>
                  <a:lnTo>
                    <a:pt x="1623" y="8"/>
                  </a:lnTo>
                  <a:lnTo>
                    <a:pt x="1586" y="5"/>
                  </a:lnTo>
                  <a:lnTo>
                    <a:pt x="1548" y="2"/>
                  </a:lnTo>
                  <a:lnTo>
                    <a:pt x="1510" y="1"/>
                  </a:lnTo>
                  <a:lnTo>
                    <a:pt x="1473" y="0"/>
                  </a:lnTo>
                  <a:lnTo>
                    <a:pt x="1473" y="0"/>
                  </a:lnTo>
                  <a:lnTo>
                    <a:pt x="1434" y="1"/>
                  </a:lnTo>
                  <a:lnTo>
                    <a:pt x="1396" y="2"/>
                  </a:lnTo>
                  <a:lnTo>
                    <a:pt x="1360" y="5"/>
                  </a:lnTo>
                  <a:lnTo>
                    <a:pt x="1322" y="8"/>
                  </a:lnTo>
                  <a:lnTo>
                    <a:pt x="1285" y="12"/>
                  </a:lnTo>
                  <a:lnTo>
                    <a:pt x="1248" y="18"/>
                  </a:lnTo>
                  <a:lnTo>
                    <a:pt x="1212" y="24"/>
                  </a:lnTo>
                  <a:lnTo>
                    <a:pt x="1177" y="31"/>
                  </a:lnTo>
                  <a:lnTo>
                    <a:pt x="1140" y="38"/>
                  </a:lnTo>
                  <a:lnTo>
                    <a:pt x="1105" y="47"/>
                  </a:lnTo>
                  <a:lnTo>
                    <a:pt x="1070" y="56"/>
                  </a:lnTo>
                  <a:lnTo>
                    <a:pt x="1036" y="67"/>
                  </a:lnTo>
                  <a:lnTo>
                    <a:pt x="1000" y="78"/>
                  </a:lnTo>
                  <a:lnTo>
                    <a:pt x="966" y="89"/>
                  </a:lnTo>
                  <a:lnTo>
                    <a:pt x="933" y="102"/>
                  </a:lnTo>
                  <a:lnTo>
                    <a:pt x="900" y="116"/>
                  </a:lnTo>
                  <a:lnTo>
                    <a:pt x="867" y="130"/>
                  </a:lnTo>
                  <a:lnTo>
                    <a:pt x="835" y="146"/>
                  </a:lnTo>
                  <a:lnTo>
                    <a:pt x="803" y="161"/>
                  </a:lnTo>
                  <a:lnTo>
                    <a:pt x="771" y="179"/>
                  </a:lnTo>
                  <a:lnTo>
                    <a:pt x="741" y="195"/>
                  </a:lnTo>
                  <a:lnTo>
                    <a:pt x="710" y="214"/>
                  </a:lnTo>
                  <a:lnTo>
                    <a:pt x="679" y="233"/>
                  </a:lnTo>
                  <a:lnTo>
                    <a:pt x="650" y="252"/>
                  </a:lnTo>
                  <a:lnTo>
                    <a:pt x="621" y="273"/>
                  </a:lnTo>
                  <a:lnTo>
                    <a:pt x="592" y="293"/>
                  </a:lnTo>
                  <a:lnTo>
                    <a:pt x="564" y="315"/>
                  </a:lnTo>
                  <a:lnTo>
                    <a:pt x="536" y="337"/>
                  </a:lnTo>
                  <a:lnTo>
                    <a:pt x="509" y="360"/>
                  </a:lnTo>
                  <a:lnTo>
                    <a:pt x="483" y="383"/>
                  </a:lnTo>
                  <a:lnTo>
                    <a:pt x="457" y="408"/>
                  </a:lnTo>
                  <a:lnTo>
                    <a:pt x="431" y="433"/>
                  </a:lnTo>
                  <a:lnTo>
                    <a:pt x="407" y="457"/>
                  </a:lnTo>
                  <a:lnTo>
                    <a:pt x="383" y="483"/>
                  </a:lnTo>
                  <a:lnTo>
                    <a:pt x="360" y="510"/>
                  </a:lnTo>
                  <a:lnTo>
                    <a:pt x="336" y="537"/>
                  </a:lnTo>
                  <a:lnTo>
                    <a:pt x="315" y="564"/>
                  </a:lnTo>
                  <a:lnTo>
                    <a:pt x="293" y="592"/>
                  </a:lnTo>
                  <a:lnTo>
                    <a:pt x="272" y="621"/>
                  </a:lnTo>
                  <a:lnTo>
                    <a:pt x="252" y="650"/>
                  </a:lnTo>
                  <a:lnTo>
                    <a:pt x="233" y="679"/>
                  </a:lnTo>
                  <a:lnTo>
                    <a:pt x="214" y="710"/>
                  </a:lnTo>
                  <a:lnTo>
                    <a:pt x="195" y="741"/>
                  </a:lnTo>
                  <a:lnTo>
                    <a:pt x="177" y="771"/>
                  </a:lnTo>
                  <a:lnTo>
                    <a:pt x="161" y="803"/>
                  </a:lnTo>
                  <a:lnTo>
                    <a:pt x="146" y="835"/>
                  </a:lnTo>
                  <a:lnTo>
                    <a:pt x="130" y="868"/>
                  </a:lnTo>
                  <a:lnTo>
                    <a:pt x="116" y="900"/>
                  </a:lnTo>
                  <a:lnTo>
                    <a:pt x="102" y="933"/>
                  </a:lnTo>
                  <a:lnTo>
                    <a:pt x="89" y="967"/>
                  </a:lnTo>
                  <a:lnTo>
                    <a:pt x="78" y="1002"/>
                  </a:lnTo>
                  <a:lnTo>
                    <a:pt x="66" y="1036"/>
                  </a:lnTo>
                  <a:lnTo>
                    <a:pt x="56" y="1071"/>
                  </a:lnTo>
                  <a:lnTo>
                    <a:pt x="46" y="1105"/>
                  </a:lnTo>
                  <a:lnTo>
                    <a:pt x="38" y="1141"/>
                  </a:lnTo>
                  <a:lnTo>
                    <a:pt x="29" y="1177"/>
                  </a:lnTo>
                  <a:lnTo>
                    <a:pt x="24" y="1213"/>
                  </a:lnTo>
                  <a:lnTo>
                    <a:pt x="16" y="1250"/>
                  </a:lnTo>
                  <a:lnTo>
                    <a:pt x="12" y="1286"/>
                  </a:lnTo>
                  <a:lnTo>
                    <a:pt x="7" y="1322"/>
                  </a:lnTo>
                  <a:lnTo>
                    <a:pt x="5" y="1360"/>
                  </a:lnTo>
                  <a:lnTo>
                    <a:pt x="2" y="1398"/>
                  </a:lnTo>
                  <a:lnTo>
                    <a:pt x="0" y="1435"/>
                  </a:lnTo>
                  <a:lnTo>
                    <a:pt x="0" y="1473"/>
                  </a:lnTo>
                  <a:lnTo>
                    <a:pt x="0" y="1473"/>
                  </a:lnTo>
                  <a:lnTo>
                    <a:pt x="0" y="1511"/>
                  </a:lnTo>
                  <a:lnTo>
                    <a:pt x="2" y="1549"/>
                  </a:lnTo>
                  <a:lnTo>
                    <a:pt x="5" y="1586"/>
                  </a:lnTo>
                  <a:lnTo>
                    <a:pt x="7" y="1623"/>
                  </a:lnTo>
                  <a:lnTo>
                    <a:pt x="12" y="1661"/>
                  </a:lnTo>
                  <a:lnTo>
                    <a:pt x="16" y="1697"/>
                  </a:lnTo>
                  <a:lnTo>
                    <a:pt x="24" y="1734"/>
                  </a:lnTo>
                  <a:lnTo>
                    <a:pt x="29" y="1769"/>
                  </a:lnTo>
                  <a:lnTo>
                    <a:pt x="38" y="1806"/>
                  </a:lnTo>
                  <a:lnTo>
                    <a:pt x="46" y="1841"/>
                  </a:lnTo>
                  <a:lnTo>
                    <a:pt x="56" y="1876"/>
                  </a:lnTo>
                  <a:lnTo>
                    <a:pt x="66" y="1910"/>
                  </a:lnTo>
                  <a:lnTo>
                    <a:pt x="78" y="1945"/>
                  </a:lnTo>
                  <a:lnTo>
                    <a:pt x="89" y="1980"/>
                  </a:lnTo>
                  <a:lnTo>
                    <a:pt x="102" y="2012"/>
                  </a:lnTo>
                  <a:lnTo>
                    <a:pt x="116" y="2045"/>
                  </a:lnTo>
                  <a:lnTo>
                    <a:pt x="130" y="2078"/>
                  </a:lnTo>
                  <a:lnTo>
                    <a:pt x="146" y="2111"/>
                  </a:lnTo>
                  <a:lnTo>
                    <a:pt x="161" y="2143"/>
                  </a:lnTo>
                  <a:lnTo>
                    <a:pt x="177" y="2175"/>
                  </a:lnTo>
                  <a:lnTo>
                    <a:pt x="195" y="2205"/>
                  </a:lnTo>
                  <a:lnTo>
                    <a:pt x="214" y="2236"/>
                  </a:lnTo>
                  <a:lnTo>
                    <a:pt x="233" y="2266"/>
                  </a:lnTo>
                  <a:lnTo>
                    <a:pt x="252" y="2296"/>
                  </a:lnTo>
                  <a:lnTo>
                    <a:pt x="272" y="2325"/>
                  </a:lnTo>
                  <a:lnTo>
                    <a:pt x="293" y="2353"/>
                  </a:lnTo>
                  <a:lnTo>
                    <a:pt x="315" y="2382"/>
                  </a:lnTo>
                  <a:lnTo>
                    <a:pt x="336" y="2410"/>
                  </a:lnTo>
                  <a:lnTo>
                    <a:pt x="360" y="2437"/>
                  </a:lnTo>
                  <a:lnTo>
                    <a:pt x="383" y="2463"/>
                  </a:lnTo>
                  <a:lnTo>
                    <a:pt x="407" y="2489"/>
                  </a:lnTo>
                  <a:lnTo>
                    <a:pt x="431" y="2514"/>
                  </a:lnTo>
                  <a:lnTo>
                    <a:pt x="457" y="2539"/>
                  </a:lnTo>
                  <a:lnTo>
                    <a:pt x="483" y="2563"/>
                  </a:lnTo>
                  <a:lnTo>
                    <a:pt x="509" y="2586"/>
                  </a:lnTo>
                  <a:lnTo>
                    <a:pt x="536" y="2610"/>
                  </a:lnTo>
                  <a:lnTo>
                    <a:pt x="564" y="2632"/>
                  </a:lnTo>
                  <a:lnTo>
                    <a:pt x="592" y="2653"/>
                  </a:lnTo>
                  <a:lnTo>
                    <a:pt x="621" y="2674"/>
                  </a:lnTo>
                  <a:lnTo>
                    <a:pt x="650" y="2694"/>
                  </a:lnTo>
                  <a:lnTo>
                    <a:pt x="679" y="2713"/>
                  </a:lnTo>
                  <a:lnTo>
                    <a:pt x="710" y="2732"/>
                  </a:lnTo>
                  <a:lnTo>
                    <a:pt x="741" y="2751"/>
                  </a:lnTo>
                  <a:lnTo>
                    <a:pt x="771" y="2768"/>
                  </a:lnTo>
                  <a:lnTo>
                    <a:pt x="803" y="2785"/>
                  </a:lnTo>
                  <a:lnTo>
                    <a:pt x="835" y="2800"/>
                  </a:lnTo>
                  <a:lnTo>
                    <a:pt x="867" y="2815"/>
                  </a:lnTo>
                  <a:lnTo>
                    <a:pt x="900" y="2829"/>
                  </a:lnTo>
                  <a:lnTo>
                    <a:pt x="933" y="2844"/>
                  </a:lnTo>
                  <a:lnTo>
                    <a:pt x="966" y="2856"/>
                  </a:lnTo>
                  <a:lnTo>
                    <a:pt x="1000" y="2868"/>
                  </a:lnTo>
                  <a:lnTo>
                    <a:pt x="1036" y="2880"/>
                  </a:lnTo>
                  <a:lnTo>
                    <a:pt x="1070" y="2889"/>
                  </a:lnTo>
                  <a:lnTo>
                    <a:pt x="1105" y="2900"/>
                  </a:lnTo>
                  <a:lnTo>
                    <a:pt x="1140" y="2908"/>
                  </a:lnTo>
                  <a:lnTo>
                    <a:pt x="1177" y="2916"/>
                  </a:lnTo>
                  <a:lnTo>
                    <a:pt x="1212" y="2922"/>
                  </a:lnTo>
                  <a:lnTo>
                    <a:pt x="1248" y="2929"/>
                  </a:lnTo>
                  <a:lnTo>
                    <a:pt x="1285" y="2934"/>
                  </a:lnTo>
                  <a:lnTo>
                    <a:pt x="1322" y="2939"/>
                  </a:lnTo>
                  <a:lnTo>
                    <a:pt x="1360" y="2941"/>
                  </a:lnTo>
                  <a:lnTo>
                    <a:pt x="1396" y="2943"/>
                  </a:lnTo>
                  <a:lnTo>
                    <a:pt x="1434" y="2946"/>
                  </a:lnTo>
                  <a:lnTo>
                    <a:pt x="1473" y="2946"/>
                  </a:lnTo>
                  <a:lnTo>
                    <a:pt x="1473" y="2946"/>
                  </a:lnTo>
                  <a:lnTo>
                    <a:pt x="1533" y="2945"/>
                  </a:lnTo>
                  <a:lnTo>
                    <a:pt x="1593" y="2941"/>
                  </a:lnTo>
                  <a:lnTo>
                    <a:pt x="1652" y="2935"/>
                  </a:lnTo>
                  <a:lnTo>
                    <a:pt x="1709" y="2927"/>
                  </a:lnTo>
                  <a:lnTo>
                    <a:pt x="1767" y="2916"/>
                  </a:lnTo>
                  <a:lnTo>
                    <a:pt x="1823" y="2903"/>
                  </a:lnTo>
                  <a:lnTo>
                    <a:pt x="1880" y="2888"/>
                  </a:lnTo>
                  <a:lnTo>
                    <a:pt x="1934" y="2872"/>
                  </a:lnTo>
                  <a:lnTo>
                    <a:pt x="1934" y="2872"/>
                  </a:lnTo>
                  <a:lnTo>
                    <a:pt x="1900" y="2879"/>
                  </a:lnTo>
                  <a:lnTo>
                    <a:pt x="1865" y="2886"/>
                  </a:lnTo>
                  <a:lnTo>
                    <a:pt x="1830" y="2891"/>
                  </a:lnTo>
                  <a:lnTo>
                    <a:pt x="1795" y="2895"/>
                  </a:lnTo>
                  <a:lnTo>
                    <a:pt x="1760" y="2899"/>
                  </a:lnTo>
                  <a:lnTo>
                    <a:pt x="1723" y="2901"/>
                  </a:lnTo>
                  <a:lnTo>
                    <a:pt x="1687" y="2903"/>
                  </a:lnTo>
                  <a:lnTo>
                    <a:pt x="1652" y="2903"/>
                  </a:lnTo>
                  <a:lnTo>
                    <a:pt x="1652" y="2903"/>
                  </a:lnTo>
                  <a:lnTo>
                    <a:pt x="1619" y="2903"/>
                  </a:lnTo>
                  <a:lnTo>
                    <a:pt x="1586" y="2902"/>
                  </a:lnTo>
                  <a:lnTo>
                    <a:pt x="1554" y="2900"/>
                  </a:lnTo>
                  <a:lnTo>
                    <a:pt x="1521" y="2898"/>
                  </a:lnTo>
                  <a:lnTo>
                    <a:pt x="1489" y="2893"/>
                  </a:lnTo>
                  <a:lnTo>
                    <a:pt x="1458" y="2889"/>
                  </a:lnTo>
                  <a:lnTo>
                    <a:pt x="1427" y="2883"/>
                  </a:lnTo>
                  <a:lnTo>
                    <a:pt x="1395" y="2878"/>
                  </a:lnTo>
                  <a:lnTo>
                    <a:pt x="1365" y="2871"/>
                  </a:lnTo>
                  <a:lnTo>
                    <a:pt x="1334" y="2864"/>
                  </a:lnTo>
                  <a:lnTo>
                    <a:pt x="1304" y="2855"/>
                  </a:lnTo>
                  <a:lnTo>
                    <a:pt x="1274" y="2847"/>
                  </a:lnTo>
                  <a:lnTo>
                    <a:pt x="1245" y="2836"/>
                  </a:lnTo>
                  <a:lnTo>
                    <a:pt x="1215" y="2827"/>
                  </a:lnTo>
                  <a:lnTo>
                    <a:pt x="1186" y="2815"/>
                  </a:lnTo>
                  <a:lnTo>
                    <a:pt x="1158" y="2804"/>
                  </a:lnTo>
                  <a:lnTo>
                    <a:pt x="1130" y="2792"/>
                  </a:lnTo>
                  <a:lnTo>
                    <a:pt x="1101" y="2779"/>
                  </a:lnTo>
                  <a:lnTo>
                    <a:pt x="1074" y="2765"/>
                  </a:lnTo>
                  <a:lnTo>
                    <a:pt x="1047" y="2751"/>
                  </a:lnTo>
                  <a:lnTo>
                    <a:pt x="1020" y="2735"/>
                  </a:lnTo>
                  <a:lnTo>
                    <a:pt x="993" y="2720"/>
                  </a:lnTo>
                  <a:lnTo>
                    <a:pt x="967" y="2704"/>
                  </a:lnTo>
                  <a:lnTo>
                    <a:pt x="943" y="2687"/>
                  </a:lnTo>
                  <a:lnTo>
                    <a:pt x="917" y="2670"/>
                  </a:lnTo>
                  <a:lnTo>
                    <a:pt x="892" y="2652"/>
                  </a:lnTo>
                  <a:lnTo>
                    <a:pt x="869" y="2633"/>
                  </a:lnTo>
                  <a:lnTo>
                    <a:pt x="845" y="2614"/>
                  </a:lnTo>
                  <a:lnTo>
                    <a:pt x="822" y="2594"/>
                  </a:lnTo>
                  <a:lnTo>
                    <a:pt x="798" y="2574"/>
                  </a:lnTo>
                  <a:lnTo>
                    <a:pt x="776" y="2553"/>
                  </a:lnTo>
                  <a:lnTo>
                    <a:pt x="755" y="2532"/>
                  </a:lnTo>
                  <a:lnTo>
                    <a:pt x="733" y="2511"/>
                  </a:lnTo>
                  <a:lnTo>
                    <a:pt x="712" y="2489"/>
                  </a:lnTo>
                  <a:lnTo>
                    <a:pt x="692" y="2465"/>
                  </a:lnTo>
                  <a:lnTo>
                    <a:pt x="672" y="2443"/>
                  </a:lnTo>
                  <a:lnTo>
                    <a:pt x="654" y="2419"/>
                  </a:lnTo>
                  <a:lnTo>
                    <a:pt x="635" y="2394"/>
                  </a:lnTo>
                  <a:lnTo>
                    <a:pt x="617" y="2370"/>
                  </a:lnTo>
                  <a:lnTo>
                    <a:pt x="599" y="2345"/>
                  </a:lnTo>
                  <a:lnTo>
                    <a:pt x="583" y="2319"/>
                  </a:lnTo>
                  <a:lnTo>
                    <a:pt x="567" y="2293"/>
                  </a:lnTo>
                  <a:lnTo>
                    <a:pt x="551" y="2268"/>
                  </a:lnTo>
                  <a:lnTo>
                    <a:pt x="536" y="2240"/>
                  </a:lnTo>
                  <a:lnTo>
                    <a:pt x="522" y="2213"/>
                  </a:lnTo>
                  <a:lnTo>
                    <a:pt x="508" y="2185"/>
                  </a:lnTo>
                  <a:lnTo>
                    <a:pt x="495" y="2158"/>
                  </a:lnTo>
                  <a:lnTo>
                    <a:pt x="483" y="2129"/>
                  </a:lnTo>
                  <a:lnTo>
                    <a:pt x="471" y="2101"/>
                  </a:lnTo>
                  <a:lnTo>
                    <a:pt x="461" y="2072"/>
                  </a:lnTo>
                  <a:lnTo>
                    <a:pt x="450" y="2043"/>
                  </a:lnTo>
                  <a:lnTo>
                    <a:pt x="441" y="2012"/>
                  </a:lnTo>
                  <a:lnTo>
                    <a:pt x="431" y="1983"/>
                  </a:lnTo>
                  <a:lnTo>
                    <a:pt x="423" y="1953"/>
                  </a:lnTo>
                  <a:lnTo>
                    <a:pt x="416" y="1922"/>
                  </a:lnTo>
                  <a:lnTo>
                    <a:pt x="409" y="1891"/>
                  </a:lnTo>
                  <a:lnTo>
                    <a:pt x="403" y="1861"/>
                  </a:lnTo>
                  <a:lnTo>
                    <a:pt x="398" y="1829"/>
                  </a:lnTo>
                  <a:lnTo>
                    <a:pt x="394" y="1797"/>
                  </a:lnTo>
                  <a:lnTo>
                    <a:pt x="390" y="1766"/>
                  </a:lnTo>
                  <a:lnTo>
                    <a:pt x="387" y="1734"/>
                  </a:lnTo>
                  <a:lnTo>
                    <a:pt x="384" y="1701"/>
                  </a:lnTo>
                  <a:lnTo>
                    <a:pt x="383" y="1669"/>
                  </a:lnTo>
                  <a:lnTo>
                    <a:pt x="383" y="1636"/>
                  </a:lnTo>
                  <a:lnTo>
                    <a:pt x="383" y="1636"/>
                  </a:lnTo>
                  <a:close/>
                </a:path>
              </a:pathLst>
            </a:custGeom>
            <a:solidFill>
              <a:srgbClr val="EEB700"/>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14" name="Freeform 22"/>
            <p:cNvSpPr>
              <a:spLocks/>
            </p:cNvSpPr>
            <p:nvPr/>
          </p:nvSpPr>
          <p:spPr bwMode="auto">
            <a:xfrm>
              <a:off x="460028" y="5655403"/>
              <a:ext cx="1078388" cy="863393"/>
            </a:xfrm>
            <a:custGeom>
              <a:avLst/>
              <a:gdLst>
                <a:gd name="T0" fmla="*/ 977 w 2224"/>
                <a:gd name="T1" fmla="*/ 8 h 2225"/>
                <a:gd name="T2" fmla="*/ 763 w 2224"/>
                <a:gd name="T3" fmla="*/ 56 h 2225"/>
                <a:gd name="T4" fmla="*/ 869 w 2224"/>
                <a:gd name="T5" fmla="*/ 37 h 2225"/>
                <a:gd name="T6" fmla="*/ 977 w 2224"/>
                <a:gd name="T7" fmla="*/ 32 h 2225"/>
                <a:gd name="T8" fmla="*/ 1217 w 2224"/>
                <a:gd name="T9" fmla="*/ 62 h 2225"/>
                <a:gd name="T10" fmla="*/ 1434 w 2224"/>
                <a:gd name="T11" fmla="*/ 147 h 2225"/>
                <a:gd name="T12" fmla="*/ 1621 w 2224"/>
                <a:gd name="T13" fmla="*/ 281 h 2225"/>
                <a:gd name="T14" fmla="*/ 1771 w 2224"/>
                <a:gd name="T15" fmla="*/ 454 h 2225"/>
                <a:gd name="T16" fmla="*/ 1877 w 2224"/>
                <a:gd name="T17" fmla="*/ 660 h 2225"/>
                <a:gd name="T18" fmla="*/ 1930 w 2224"/>
                <a:gd name="T19" fmla="*/ 891 h 2225"/>
                <a:gd name="T20" fmla="*/ 1932 w 2224"/>
                <a:gd name="T21" fmla="*/ 1048 h 2225"/>
                <a:gd name="T22" fmla="*/ 1914 w 2224"/>
                <a:gd name="T23" fmla="*/ 1191 h 2225"/>
                <a:gd name="T24" fmla="*/ 1874 w 2224"/>
                <a:gd name="T25" fmla="*/ 1326 h 2225"/>
                <a:gd name="T26" fmla="*/ 1828 w 2224"/>
                <a:gd name="T27" fmla="*/ 1428 h 2225"/>
                <a:gd name="T28" fmla="*/ 1850 w 2224"/>
                <a:gd name="T29" fmla="*/ 1497 h 2225"/>
                <a:gd name="T30" fmla="*/ 1853 w 2224"/>
                <a:gd name="T31" fmla="*/ 1569 h 2225"/>
                <a:gd name="T32" fmla="*/ 1808 w 2224"/>
                <a:gd name="T33" fmla="*/ 1691 h 2225"/>
                <a:gd name="T34" fmla="*/ 1714 w 2224"/>
                <a:gd name="T35" fmla="*/ 1777 h 2225"/>
                <a:gd name="T36" fmla="*/ 1587 w 2224"/>
                <a:gd name="T37" fmla="*/ 1810 h 2225"/>
                <a:gd name="T38" fmla="*/ 1496 w 2224"/>
                <a:gd name="T39" fmla="*/ 1794 h 2225"/>
                <a:gd name="T40" fmla="*/ 1379 w 2224"/>
                <a:gd name="T41" fmla="*/ 1858 h 2225"/>
                <a:gd name="T42" fmla="*/ 1219 w 2224"/>
                <a:gd name="T43" fmla="*/ 1916 h 2225"/>
                <a:gd name="T44" fmla="*/ 1049 w 2224"/>
                <a:gd name="T45" fmla="*/ 1944 h 2225"/>
                <a:gd name="T46" fmla="*/ 879 w 2224"/>
                <a:gd name="T47" fmla="*/ 1942 h 2225"/>
                <a:gd name="T48" fmla="*/ 648 w 2224"/>
                <a:gd name="T49" fmla="*/ 1889 h 2225"/>
                <a:gd name="T50" fmla="*/ 442 w 2224"/>
                <a:gd name="T51" fmla="*/ 1783 h 2225"/>
                <a:gd name="T52" fmla="*/ 268 w 2224"/>
                <a:gd name="T53" fmla="*/ 1633 h 2225"/>
                <a:gd name="T54" fmla="*/ 135 w 2224"/>
                <a:gd name="T55" fmla="*/ 1446 h 2225"/>
                <a:gd name="T56" fmla="*/ 49 w 2224"/>
                <a:gd name="T57" fmla="*/ 1228 h 2225"/>
                <a:gd name="T58" fmla="*/ 20 w 2224"/>
                <a:gd name="T59" fmla="*/ 990 h 2225"/>
                <a:gd name="T60" fmla="*/ 28 w 2224"/>
                <a:gd name="T61" fmla="*/ 859 h 2225"/>
                <a:gd name="T62" fmla="*/ 7 w 2224"/>
                <a:gd name="T63" fmla="*/ 984 h 2225"/>
                <a:gd name="T64" fmla="*/ 0 w 2224"/>
                <a:gd name="T65" fmla="*/ 1112 h 2225"/>
                <a:gd name="T66" fmla="*/ 8 w 2224"/>
                <a:gd name="T67" fmla="*/ 1254 h 2225"/>
                <a:gd name="T68" fmla="*/ 67 w 2224"/>
                <a:gd name="T69" fmla="*/ 1494 h 2225"/>
                <a:gd name="T70" fmla="*/ 189 w 2224"/>
                <a:gd name="T71" fmla="*/ 1734 h 2225"/>
                <a:gd name="T72" fmla="*/ 364 w 2224"/>
                <a:gd name="T73" fmla="*/ 1936 h 2225"/>
                <a:gd name="T74" fmla="*/ 582 w 2224"/>
                <a:gd name="T75" fmla="*/ 2090 h 2225"/>
                <a:gd name="T76" fmla="*/ 835 w 2224"/>
                <a:gd name="T77" fmla="*/ 2190 h 2225"/>
                <a:gd name="T78" fmla="*/ 1026 w 2224"/>
                <a:gd name="T79" fmla="*/ 2221 h 2225"/>
                <a:gd name="T80" fmla="*/ 1140 w 2224"/>
                <a:gd name="T81" fmla="*/ 2224 h 2225"/>
                <a:gd name="T82" fmla="*/ 1281 w 2224"/>
                <a:gd name="T83" fmla="*/ 2212 h 2225"/>
                <a:gd name="T84" fmla="*/ 1545 w 2224"/>
                <a:gd name="T85" fmla="*/ 2137 h 2225"/>
                <a:gd name="T86" fmla="*/ 1777 w 2224"/>
                <a:gd name="T87" fmla="*/ 2003 h 2225"/>
                <a:gd name="T88" fmla="*/ 1970 w 2224"/>
                <a:gd name="T89" fmla="*/ 1819 h 2225"/>
                <a:gd name="T90" fmla="*/ 2115 w 2224"/>
                <a:gd name="T91" fmla="*/ 1594 h 2225"/>
                <a:gd name="T92" fmla="*/ 2202 w 2224"/>
                <a:gd name="T93" fmla="*/ 1336 h 2225"/>
                <a:gd name="T94" fmla="*/ 2223 w 2224"/>
                <a:gd name="T95" fmla="*/ 1169 h 2225"/>
                <a:gd name="T96" fmla="*/ 2223 w 2224"/>
                <a:gd name="T97" fmla="*/ 1055 h 2225"/>
                <a:gd name="T98" fmla="*/ 2202 w 2224"/>
                <a:gd name="T99" fmla="*/ 888 h 2225"/>
                <a:gd name="T100" fmla="*/ 2115 w 2224"/>
                <a:gd name="T101" fmla="*/ 630 h 2225"/>
                <a:gd name="T102" fmla="*/ 1970 w 2224"/>
                <a:gd name="T103" fmla="*/ 405 h 2225"/>
                <a:gd name="T104" fmla="*/ 1777 w 2224"/>
                <a:gd name="T105" fmla="*/ 221 h 2225"/>
                <a:gd name="T106" fmla="*/ 1545 w 2224"/>
                <a:gd name="T107" fmla="*/ 87 h 2225"/>
                <a:gd name="T108" fmla="*/ 1281 w 2224"/>
                <a:gd name="T109" fmla="*/ 13 h 2225"/>
                <a:gd name="T110" fmla="*/ 1140 w 2224"/>
                <a:gd name="T111" fmla="*/ 0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4" h="2225">
                  <a:moveTo>
                    <a:pt x="1112" y="0"/>
                  </a:moveTo>
                  <a:lnTo>
                    <a:pt x="1112" y="0"/>
                  </a:lnTo>
                  <a:lnTo>
                    <a:pt x="1066" y="1"/>
                  </a:lnTo>
                  <a:lnTo>
                    <a:pt x="1021" y="3"/>
                  </a:lnTo>
                  <a:lnTo>
                    <a:pt x="977" y="8"/>
                  </a:lnTo>
                  <a:lnTo>
                    <a:pt x="933" y="14"/>
                  </a:lnTo>
                  <a:lnTo>
                    <a:pt x="890" y="22"/>
                  </a:lnTo>
                  <a:lnTo>
                    <a:pt x="848" y="32"/>
                  </a:lnTo>
                  <a:lnTo>
                    <a:pt x="805" y="43"/>
                  </a:lnTo>
                  <a:lnTo>
                    <a:pt x="763" y="56"/>
                  </a:lnTo>
                  <a:lnTo>
                    <a:pt x="763" y="56"/>
                  </a:lnTo>
                  <a:lnTo>
                    <a:pt x="789" y="50"/>
                  </a:lnTo>
                  <a:lnTo>
                    <a:pt x="816" y="46"/>
                  </a:lnTo>
                  <a:lnTo>
                    <a:pt x="842" y="41"/>
                  </a:lnTo>
                  <a:lnTo>
                    <a:pt x="869" y="37"/>
                  </a:lnTo>
                  <a:lnTo>
                    <a:pt x="896" y="35"/>
                  </a:lnTo>
                  <a:lnTo>
                    <a:pt x="923" y="33"/>
                  </a:lnTo>
                  <a:lnTo>
                    <a:pt x="950" y="32"/>
                  </a:lnTo>
                  <a:lnTo>
                    <a:pt x="977" y="32"/>
                  </a:lnTo>
                  <a:lnTo>
                    <a:pt x="977" y="32"/>
                  </a:lnTo>
                  <a:lnTo>
                    <a:pt x="1026" y="33"/>
                  </a:lnTo>
                  <a:lnTo>
                    <a:pt x="1076" y="36"/>
                  </a:lnTo>
                  <a:lnTo>
                    <a:pt x="1123" y="42"/>
                  </a:lnTo>
                  <a:lnTo>
                    <a:pt x="1171" y="52"/>
                  </a:lnTo>
                  <a:lnTo>
                    <a:pt x="1217" y="62"/>
                  </a:lnTo>
                  <a:lnTo>
                    <a:pt x="1262" y="75"/>
                  </a:lnTo>
                  <a:lnTo>
                    <a:pt x="1307" y="89"/>
                  </a:lnTo>
                  <a:lnTo>
                    <a:pt x="1349" y="107"/>
                  </a:lnTo>
                  <a:lnTo>
                    <a:pt x="1393" y="126"/>
                  </a:lnTo>
                  <a:lnTo>
                    <a:pt x="1434" y="147"/>
                  </a:lnTo>
                  <a:lnTo>
                    <a:pt x="1474" y="170"/>
                  </a:lnTo>
                  <a:lnTo>
                    <a:pt x="1513" y="195"/>
                  </a:lnTo>
                  <a:lnTo>
                    <a:pt x="1550" y="222"/>
                  </a:lnTo>
                  <a:lnTo>
                    <a:pt x="1587" y="250"/>
                  </a:lnTo>
                  <a:lnTo>
                    <a:pt x="1621" y="281"/>
                  </a:lnTo>
                  <a:lnTo>
                    <a:pt x="1654" y="312"/>
                  </a:lnTo>
                  <a:lnTo>
                    <a:pt x="1686" y="345"/>
                  </a:lnTo>
                  <a:lnTo>
                    <a:pt x="1716" y="379"/>
                  </a:lnTo>
                  <a:lnTo>
                    <a:pt x="1744" y="416"/>
                  </a:lnTo>
                  <a:lnTo>
                    <a:pt x="1771" y="454"/>
                  </a:lnTo>
                  <a:lnTo>
                    <a:pt x="1796" y="492"/>
                  </a:lnTo>
                  <a:lnTo>
                    <a:pt x="1820" y="532"/>
                  </a:lnTo>
                  <a:lnTo>
                    <a:pt x="1841" y="573"/>
                  </a:lnTo>
                  <a:lnTo>
                    <a:pt x="1860" y="617"/>
                  </a:lnTo>
                  <a:lnTo>
                    <a:pt x="1877" y="660"/>
                  </a:lnTo>
                  <a:lnTo>
                    <a:pt x="1891" y="704"/>
                  </a:lnTo>
                  <a:lnTo>
                    <a:pt x="1904" y="750"/>
                  </a:lnTo>
                  <a:lnTo>
                    <a:pt x="1915" y="796"/>
                  </a:lnTo>
                  <a:lnTo>
                    <a:pt x="1924" y="844"/>
                  </a:lnTo>
                  <a:lnTo>
                    <a:pt x="1930" y="891"/>
                  </a:lnTo>
                  <a:lnTo>
                    <a:pt x="1934" y="940"/>
                  </a:lnTo>
                  <a:lnTo>
                    <a:pt x="1935" y="990"/>
                  </a:lnTo>
                  <a:lnTo>
                    <a:pt x="1935" y="990"/>
                  </a:lnTo>
                  <a:lnTo>
                    <a:pt x="1935" y="1019"/>
                  </a:lnTo>
                  <a:lnTo>
                    <a:pt x="1932" y="1048"/>
                  </a:lnTo>
                  <a:lnTo>
                    <a:pt x="1931" y="1077"/>
                  </a:lnTo>
                  <a:lnTo>
                    <a:pt x="1928" y="1106"/>
                  </a:lnTo>
                  <a:lnTo>
                    <a:pt x="1924" y="1134"/>
                  </a:lnTo>
                  <a:lnTo>
                    <a:pt x="1920" y="1162"/>
                  </a:lnTo>
                  <a:lnTo>
                    <a:pt x="1914" y="1191"/>
                  </a:lnTo>
                  <a:lnTo>
                    <a:pt x="1907" y="1219"/>
                  </a:lnTo>
                  <a:lnTo>
                    <a:pt x="1900" y="1246"/>
                  </a:lnTo>
                  <a:lnTo>
                    <a:pt x="1891" y="1273"/>
                  </a:lnTo>
                  <a:lnTo>
                    <a:pt x="1883" y="1300"/>
                  </a:lnTo>
                  <a:lnTo>
                    <a:pt x="1874" y="1326"/>
                  </a:lnTo>
                  <a:lnTo>
                    <a:pt x="1863" y="1352"/>
                  </a:lnTo>
                  <a:lnTo>
                    <a:pt x="1853" y="1377"/>
                  </a:lnTo>
                  <a:lnTo>
                    <a:pt x="1841" y="1403"/>
                  </a:lnTo>
                  <a:lnTo>
                    <a:pt x="1828" y="1428"/>
                  </a:lnTo>
                  <a:lnTo>
                    <a:pt x="1828" y="1428"/>
                  </a:lnTo>
                  <a:lnTo>
                    <a:pt x="1834" y="1441"/>
                  </a:lnTo>
                  <a:lnTo>
                    <a:pt x="1840" y="1455"/>
                  </a:lnTo>
                  <a:lnTo>
                    <a:pt x="1843" y="1469"/>
                  </a:lnTo>
                  <a:lnTo>
                    <a:pt x="1847" y="1483"/>
                  </a:lnTo>
                  <a:lnTo>
                    <a:pt x="1850" y="1497"/>
                  </a:lnTo>
                  <a:lnTo>
                    <a:pt x="1853" y="1511"/>
                  </a:lnTo>
                  <a:lnTo>
                    <a:pt x="1854" y="1527"/>
                  </a:lnTo>
                  <a:lnTo>
                    <a:pt x="1854" y="1542"/>
                  </a:lnTo>
                  <a:lnTo>
                    <a:pt x="1854" y="1542"/>
                  </a:lnTo>
                  <a:lnTo>
                    <a:pt x="1853" y="1569"/>
                  </a:lnTo>
                  <a:lnTo>
                    <a:pt x="1848" y="1596"/>
                  </a:lnTo>
                  <a:lnTo>
                    <a:pt x="1842" y="1622"/>
                  </a:lnTo>
                  <a:lnTo>
                    <a:pt x="1833" y="1647"/>
                  </a:lnTo>
                  <a:lnTo>
                    <a:pt x="1822" y="1670"/>
                  </a:lnTo>
                  <a:lnTo>
                    <a:pt x="1808" y="1691"/>
                  </a:lnTo>
                  <a:lnTo>
                    <a:pt x="1793" y="1712"/>
                  </a:lnTo>
                  <a:lnTo>
                    <a:pt x="1775" y="1731"/>
                  </a:lnTo>
                  <a:lnTo>
                    <a:pt x="1756" y="1749"/>
                  </a:lnTo>
                  <a:lnTo>
                    <a:pt x="1736" y="1764"/>
                  </a:lnTo>
                  <a:lnTo>
                    <a:pt x="1714" y="1777"/>
                  </a:lnTo>
                  <a:lnTo>
                    <a:pt x="1690" y="1789"/>
                  </a:lnTo>
                  <a:lnTo>
                    <a:pt x="1666" y="1797"/>
                  </a:lnTo>
                  <a:lnTo>
                    <a:pt x="1641" y="1804"/>
                  </a:lnTo>
                  <a:lnTo>
                    <a:pt x="1614" y="1808"/>
                  </a:lnTo>
                  <a:lnTo>
                    <a:pt x="1587" y="1810"/>
                  </a:lnTo>
                  <a:lnTo>
                    <a:pt x="1587" y="1810"/>
                  </a:lnTo>
                  <a:lnTo>
                    <a:pt x="1563" y="1809"/>
                  </a:lnTo>
                  <a:lnTo>
                    <a:pt x="1540" y="1805"/>
                  </a:lnTo>
                  <a:lnTo>
                    <a:pt x="1518" y="1801"/>
                  </a:lnTo>
                  <a:lnTo>
                    <a:pt x="1496" y="1794"/>
                  </a:lnTo>
                  <a:lnTo>
                    <a:pt x="1496" y="1794"/>
                  </a:lnTo>
                  <a:lnTo>
                    <a:pt x="1468" y="1811"/>
                  </a:lnTo>
                  <a:lnTo>
                    <a:pt x="1439" y="1828"/>
                  </a:lnTo>
                  <a:lnTo>
                    <a:pt x="1409" y="1844"/>
                  </a:lnTo>
                  <a:lnTo>
                    <a:pt x="1379" y="1858"/>
                  </a:lnTo>
                  <a:lnTo>
                    <a:pt x="1348" y="1872"/>
                  </a:lnTo>
                  <a:lnTo>
                    <a:pt x="1317" y="1884"/>
                  </a:lnTo>
                  <a:lnTo>
                    <a:pt x="1285" y="1896"/>
                  </a:lnTo>
                  <a:lnTo>
                    <a:pt x="1252" y="1906"/>
                  </a:lnTo>
                  <a:lnTo>
                    <a:pt x="1219" y="1916"/>
                  </a:lnTo>
                  <a:lnTo>
                    <a:pt x="1186" y="1924"/>
                  </a:lnTo>
                  <a:lnTo>
                    <a:pt x="1152" y="1931"/>
                  </a:lnTo>
                  <a:lnTo>
                    <a:pt x="1118" y="1936"/>
                  </a:lnTo>
                  <a:lnTo>
                    <a:pt x="1084" y="1941"/>
                  </a:lnTo>
                  <a:lnTo>
                    <a:pt x="1049" y="1944"/>
                  </a:lnTo>
                  <a:lnTo>
                    <a:pt x="1013" y="1946"/>
                  </a:lnTo>
                  <a:lnTo>
                    <a:pt x="977" y="1946"/>
                  </a:lnTo>
                  <a:lnTo>
                    <a:pt x="977" y="1946"/>
                  </a:lnTo>
                  <a:lnTo>
                    <a:pt x="927" y="1945"/>
                  </a:lnTo>
                  <a:lnTo>
                    <a:pt x="879" y="1942"/>
                  </a:lnTo>
                  <a:lnTo>
                    <a:pt x="831" y="1936"/>
                  </a:lnTo>
                  <a:lnTo>
                    <a:pt x="784" y="1928"/>
                  </a:lnTo>
                  <a:lnTo>
                    <a:pt x="738" y="1917"/>
                  </a:lnTo>
                  <a:lnTo>
                    <a:pt x="692" y="1904"/>
                  </a:lnTo>
                  <a:lnTo>
                    <a:pt x="648" y="1889"/>
                  </a:lnTo>
                  <a:lnTo>
                    <a:pt x="604" y="1871"/>
                  </a:lnTo>
                  <a:lnTo>
                    <a:pt x="562" y="1852"/>
                  </a:lnTo>
                  <a:lnTo>
                    <a:pt x="521" y="1831"/>
                  </a:lnTo>
                  <a:lnTo>
                    <a:pt x="481" y="1808"/>
                  </a:lnTo>
                  <a:lnTo>
                    <a:pt x="442" y="1783"/>
                  </a:lnTo>
                  <a:lnTo>
                    <a:pt x="404" y="1756"/>
                  </a:lnTo>
                  <a:lnTo>
                    <a:pt x="368" y="1728"/>
                  </a:lnTo>
                  <a:lnTo>
                    <a:pt x="334" y="1698"/>
                  </a:lnTo>
                  <a:lnTo>
                    <a:pt x="300" y="1667"/>
                  </a:lnTo>
                  <a:lnTo>
                    <a:pt x="268" y="1633"/>
                  </a:lnTo>
                  <a:lnTo>
                    <a:pt x="239" y="1598"/>
                  </a:lnTo>
                  <a:lnTo>
                    <a:pt x="210" y="1562"/>
                  </a:lnTo>
                  <a:lnTo>
                    <a:pt x="183" y="1524"/>
                  </a:lnTo>
                  <a:lnTo>
                    <a:pt x="159" y="1486"/>
                  </a:lnTo>
                  <a:lnTo>
                    <a:pt x="135" y="1446"/>
                  </a:lnTo>
                  <a:lnTo>
                    <a:pt x="114" y="1405"/>
                  </a:lnTo>
                  <a:lnTo>
                    <a:pt x="95" y="1362"/>
                  </a:lnTo>
                  <a:lnTo>
                    <a:pt x="78" y="1319"/>
                  </a:lnTo>
                  <a:lnTo>
                    <a:pt x="62" y="1274"/>
                  </a:lnTo>
                  <a:lnTo>
                    <a:pt x="49" y="1228"/>
                  </a:lnTo>
                  <a:lnTo>
                    <a:pt x="39" y="1182"/>
                  </a:lnTo>
                  <a:lnTo>
                    <a:pt x="31" y="1135"/>
                  </a:lnTo>
                  <a:lnTo>
                    <a:pt x="25" y="1087"/>
                  </a:lnTo>
                  <a:lnTo>
                    <a:pt x="21" y="1039"/>
                  </a:lnTo>
                  <a:lnTo>
                    <a:pt x="20" y="990"/>
                  </a:lnTo>
                  <a:lnTo>
                    <a:pt x="20" y="990"/>
                  </a:lnTo>
                  <a:lnTo>
                    <a:pt x="20" y="957"/>
                  </a:lnTo>
                  <a:lnTo>
                    <a:pt x="22" y="924"/>
                  </a:lnTo>
                  <a:lnTo>
                    <a:pt x="25" y="892"/>
                  </a:lnTo>
                  <a:lnTo>
                    <a:pt x="28" y="859"/>
                  </a:lnTo>
                  <a:lnTo>
                    <a:pt x="28" y="859"/>
                  </a:lnTo>
                  <a:lnTo>
                    <a:pt x="22" y="890"/>
                  </a:lnTo>
                  <a:lnTo>
                    <a:pt x="16" y="921"/>
                  </a:lnTo>
                  <a:lnTo>
                    <a:pt x="11" y="952"/>
                  </a:lnTo>
                  <a:lnTo>
                    <a:pt x="7" y="984"/>
                  </a:lnTo>
                  <a:lnTo>
                    <a:pt x="4" y="1015"/>
                  </a:lnTo>
                  <a:lnTo>
                    <a:pt x="1" y="1047"/>
                  </a:lnTo>
                  <a:lnTo>
                    <a:pt x="0" y="1080"/>
                  </a:lnTo>
                  <a:lnTo>
                    <a:pt x="0" y="1112"/>
                  </a:lnTo>
                  <a:lnTo>
                    <a:pt x="0" y="1112"/>
                  </a:lnTo>
                  <a:lnTo>
                    <a:pt x="0" y="1141"/>
                  </a:lnTo>
                  <a:lnTo>
                    <a:pt x="1" y="1169"/>
                  </a:lnTo>
                  <a:lnTo>
                    <a:pt x="2" y="1198"/>
                  </a:lnTo>
                  <a:lnTo>
                    <a:pt x="5" y="1226"/>
                  </a:lnTo>
                  <a:lnTo>
                    <a:pt x="8" y="1254"/>
                  </a:lnTo>
                  <a:lnTo>
                    <a:pt x="12" y="1281"/>
                  </a:lnTo>
                  <a:lnTo>
                    <a:pt x="22" y="1336"/>
                  </a:lnTo>
                  <a:lnTo>
                    <a:pt x="34" y="1390"/>
                  </a:lnTo>
                  <a:lnTo>
                    <a:pt x="49" y="1442"/>
                  </a:lnTo>
                  <a:lnTo>
                    <a:pt x="67" y="1494"/>
                  </a:lnTo>
                  <a:lnTo>
                    <a:pt x="87" y="1544"/>
                  </a:lnTo>
                  <a:lnTo>
                    <a:pt x="109" y="1594"/>
                  </a:lnTo>
                  <a:lnTo>
                    <a:pt x="134" y="1642"/>
                  </a:lnTo>
                  <a:lnTo>
                    <a:pt x="161" y="1689"/>
                  </a:lnTo>
                  <a:lnTo>
                    <a:pt x="189" y="1734"/>
                  </a:lnTo>
                  <a:lnTo>
                    <a:pt x="221" y="1777"/>
                  </a:lnTo>
                  <a:lnTo>
                    <a:pt x="254" y="1819"/>
                  </a:lnTo>
                  <a:lnTo>
                    <a:pt x="289" y="1859"/>
                  </a:lnTo>
                  <a:lnTo>
                    <a:pt x="326" y="1898"/>
                  </a:lnTo>
                  <a:lnTo>
                    <a:pt x="364" y="1936"/>
                  </a:lnTo>
                  <a:lnTo>
                    <a:pt x="404" y="1970"/>
                  </a:lnTo>
                  <a:lnTo>
                    <a:pt x="447" y="2003"/>
                  </a:lnTo>
                  <a:lnTo>
                    <a:pt x="490" y="2035"/>
                  </a:lnTo>
                  <a:lnTo>
                    <a:pt x="536" y="2063"/>
                  </a:lnTo>
                  <a:lnTo>
                    <a:pt x="582" y="2090"/>
                  </a:lnTo>
                  <a:lnTo>
                    <a:pt x="630" y="2115"/>
                  </a:lnTo>
                  <a:lnTo>
                    <a:pt x="679" y="2137"/>
                  </a:lnTo>
                  <a:lnTo>
                    <a:pt x="730" y="2157"/>
                  </a:lnTo>
                  <a:lnTo>
                    <a:pt x="782" y="2174"/>
                  </a:lnTo>
                  <a:lnTo>
                    <a:pt x="835" y="2190"/>
                  </a:lnTo>
                  <a:lnTo>
                    <a:pt x="887" y="2202"/>
                  </a:lnTo>
                  <a:lnTo>
                    <a:pt x="943" y="2212"/>
                  </a:lnTo>
                  <a:lnTo>
                    <a:pt x="971" y="2216"/>
                  </a:lnTo>
                  <a:lnTo>
                    <a:pt x="998" y="2219"/>
                  </a:lnTo>
                  <a:lnTo>
                    <a:pt x="1026" y="2221"/>
                  </a:lnTo>
                  <a:lnTo>
                    <a:pt x="1054" y="2223"/>
                  </a:lnTo>
                  <a:lnTo>
                    <a:pt x="1084" y="2224"/>
                  </a:lnTo>
                  <a:lnTo>
                    <a:pt x="1112" y="2225"/>
                  </a:lnTo>
                  <a:lnTo>
                    <a:pt x="1112" y="2225"/>
                  </a:lnTo>
                  <a:lnTo>
                    <a:pt x="1140" y="2224"/>
                  </a:lnTo>
                  <a:lnTo>
                    <a:pt x="1170" y="2223"/>
                  </a:lnTo>
                  <a:lnTo>
                    <a:pt x="1198" y="2221"/>
                  </a:lnTo>
                  <a:lnTo>
                    <a:pt x="1226" y="2219"/>
                  </a:lnTo>
                  <a:lnTo>
                    <a:pt x="1253" y="2216"/>
                  </a:lnTo>
                  <a:lnTo>
                    <a:pt x="1281" y="2212"/>
                  </a:lnTo>
                  <a:lnTo>
                    <a:pt x="1335" y="2202"/>
                  </a:lnTo>
                  <a:lnTo>
                    <a:pt x="1389" y="2190"/>
                  </a:lnTo>
                  <a:lnTo>
                    <a:pt x="1442" y="2174"/>
                  </a:lnTo>
                  <a:lnTo>
                    <a:pt x="1494" y="2157"/>
                  </a:lnTo>
                  <a:lnTo>
                    <a:pt x="1545" y="2137"/>
                  </a:lnTo>
                  <a:lnTo>
                    <a:pt x="1594" y="2115"/>
                  </a:lnTo>
                  <a:lnTo>
                    <a:pt x="1642" y="2090"/>
                  </a:lnTo>
                  <a:lnTo>
                    <a:pt x="1688" y="2063"/>
                  </a:lnTo>
                  <a:lnTo>
                    <a:pt x="1734" y="2035"/>
                  </a:lnTo>
                  <a:lnTo>
                    <a:pt x="1777" y="2003"/>
                  </a:lnTo>
                  <a:lnTo>
                    <a:pt x="1820" y="1970"/>
                  </a:lnTo>
                  <a:lnTo>
                    <a:pt x="1860" y="1935"/>
                  </a:lnTo>
                  <a:lnTo>
                    <a:pt x="1898" y="1898"/>
                  </a:lnTo>
                  <a:lnTo>
                    <a:pt x="1935" y="1859"/>
                  </a:lnTo>
                  <a:lnTo>
                    <a:pt x="1970" y="1819"/>
                  </a:lnTo>
                  <a:lnTo>
                    <a:pt x="2003" y="1777"/>
                  </a:lnTo>
                  <a:lnTo>
                    <a:pt x="2034" y="1734"/>
                  </a:lnTo>
                  <a:lnTo>
                    <a:pt x="2063" y="1689"/>
                  </a:lnTo>
                  <a:lnTo>
                    <a:pt x="2090" y="1642"/>
                  </a:lnTo>
                  <a:lnTo>
                    <a:pt x="2115" y="1594"/>
                  </a:lnTo>
                  <a:lnTo>
                    <a:pt x="2137" y="1544"/>
                  </a:lnTo>
                  <a:lnTo>
                    <a:pt x="2157" y="1494"/>
                  </a:lnTo>
                  <a:lnTo>
                    <a:pt x="2175" y="1442"/>
                  </a:lnTo>
                  <a:lnTo>
                    <a:pt x="2189" y="1389"/>
                  </a:lnTo>
                  <a:lnTo>
                    <a:pt x="2202" y="1336"/>
                  </a:lnTo>
                  <a:lnTo>
                    <a:pt x="2211" y="1281"/>
                  </a:lnTo>
                  <a:lnTo>
                    <a:pt x="2216" y="1254"/>
                  </a:lnTo>
                  <a:lnTo>
                    <a:pt x="2218" y="1226"/>
                  </a:lnTo>
                  <a:lnTo>
                    <a:pt x="2222" y="1198"/>
                  </a:lnTo>
                  <a:lnTo>
                    <a:pt x="2223" y="1169"/>
                  </a:lnTo>
                  <a:lnTo>
                    <a:pt x="2224" y="1141"/>
                  </a:lnTo>
                  <a:lnTo>
                    <a:pt x="2224" y="1112"/>
                  </a:lnTo>
                  <a:lnTo>
                    <a:pt x="2224" y="1112"/>
                  </a:lnTo>
                  <a:lnTo>
                    <a:pt x="2224" y="1084"/>
                  </a:lnTo>
                  <a:lnTo>
                    <a:pt x="2223" y="1055"/>
                  </a:lnTo>
                  <a:lnTo>
                    <a:pt x="2222" y="1027"/>
                  </a:lnTo>
                  <a:lnTo>
                    <a:pt x="2218" y="999"/>
                  </a:lnTo>
                  <a:lnTo>
                    <a:pt x="2216" y="971"/>
                  </a:lnTo>
                  <a:lnTo>
                    <a:pt x="2211" y="943"/>
                  </a:lnTo>
                  <a:lnTo>
                    <a:pt x="2202" y="888"/>
                  </a:lnTo>
                  <a:lnTo>
                    <a:pt x="2189" y="834"/>
                  </a:lnTo>
                  <a:lnTo>
                    <a:pt x="2175" y="782"/>
                  </a:lnTo>
                  <a:lnTo>
                    <a:pt x="2157" y="730"/>
                  </a:lnTo>
                  <a:lnTo>
                    <a:pt x="2137" y="679"/>
                  </a:lnTo>
                  <a:lnTo>
                    <a:pt x="2115" y="630"/>
                  </a:lnTo>
                  <a:lnTo>
                    <a:pt x="2090" y="583"/>
                  </a:lnTo>
                  <a:lnTo>
                    <a:pt x="2063" y="536"/>
                  </a:lnTo>
                  <a:lnTo>
                    <a:pt x="2034" y="490"/>
                  </a:lnTo>
                  <a:lnTo>
                    <a:pt x="2003" y="446"/>
                  </a:lnTo>
                  <a:lnTo>
                    <a:pt x="1970" y="405"/>
                  </a:lnTo>
                  <a:lnTo>
                    <a:pt x="1935" y="364"/>
                  </a:lnTo>
                  <a:lnTo>
                    <a:pt x="1898" y="325"/>
                  </a:lnTo>
                  <a:lnTo>
                    <a:pt x="1860" y="289"/>
                  </a:lnTo>
                  <a:lnTo>
                    <a:pt x="1820" y="254"/>
                  </a:lnTo>
                  <a:lnTo>
                    <a:pt x="1777" y="221"/>
                  </a:lnTo>
                  <a:lnTo>
                    <a:pt x="1734" y="190"/>
                  </a:lnTo>
                  <a:lnTo>
                    <a:pt x="1688" y="161"/>
                  </a:lnTo>
                  <a:lnTo>
                    <a:pt x="1642" y="134"/>
                  </a:lnTo>
                  <a:lnTo>
                    <a:pt x="1594" y="109"/>
                  </a:lnTo>
                  <a:lnTo>
                    <a:pt x="1545" y="87"/>
                  </a:lnTo>
                  <a:lnTo>
                    <a:pt x="1494" y="67"/>
                  </a:lnTo>
                  <a:lnTo>
                    <a:pt x="1442" y="49"/>
                  </a:lnTo>
                  <a:lnTo>
                    <a:pt x="1389" y="35"/>
                  </a:lnTo>
                  <a:lnTo>
                    <a:pt x="1335" y="22"/>
                  </a:lnTo>
                  <a:lnTo>
                    <a:pt x="1281" y="13"/>
                  </a:lnTo>
                  <a:lnTo>
                    <a:pt x="1253" y="8"/>
                  </a:lnTo>
                  <a:lnTo>
                    <a:pt x="1226" y="6"/>
                  </a:lnTo>
                  <a:lnTo>
                    <a:pt x="1198" y="3"/>
                  </a:lnTo>
                  <a:lnTo>
                    <a:pt x="1170" y="1"/>
                  </a:lnTo>
                  <a:lnTo>
                    <a:pt x="1140" y="0"/>
                  </a:lnTo>
                  <a:lnTo>
                    <a:pt x="1112" y="0"/>
                  </a:lnTo>
                  <a:lnTo>
                    <a:pt x="1112" y="0"/>
                  </a:lnTo>
                  <a:close/>
                </a:path>
              </a:pathLst>
            </a:custGeom>
            <a:solidFill>
              <a:srgbClr val="DD271D"/>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15" name="Freeform 23"/>
            <p:cNvSpPr>
              <a:spLocks noEditPoints="1"/>
            </p:cNvSpPr>
            <p:nvPr/>
          </p:nvSpPr>
          <p:spPr bwMode="auto">
            <a:xfrm>
              <a:off x="568643" y="5723729"/>
              <a:ext cx="773879" cy="608723"/>
            </a:xfrm>
            <a:custGeom>
              <a:avLst/>
              <a:gdLst>
                <a:gd name="T0" fmla="*/ 1424 w 1596"/>
                <a:gd name="T1" fmla="*/ 1105 h 1566"/>
                <a:gd name="T2" fmla="*/ 1516 w 1596"/>
                <a:gd name="T3" fmla="*/ 1148 h 1566"/>
                <a:gd name="T4" fmla="*/ 1575 w 1596"/>
                <a:gd name="T5" fmla="*/ 981 h 1566"/>
                <a:gd name="T6" fmla="*/ 1596 w 1596"/>
                <a:gd name="T7" fmla="*/ 798 h 1566"/>
                <a:gd name="T8" fmla="*/ 1571 w 1596"/>
                <a:gd name="T9" fmla="*/ 599 h 1566"/>
                <a:gd name="T10" fmla="*/ 1499 w 1596"/>
                <a:gd name="T11" fmla="*/ 419 h 1566"/>
                <a:gd name="T12" fmla="*/ 1389 w 1596"/>
                <a:gd name="T13" fmla="*/ 262 h 1566"/>
                <a:gd name="T14" fmla="*/ 1244 w 1596"/>
                <a:gd name="T15" fmla="*/ 137 h 1566"/>
                <a:gd name="T16" fmla="*/ 1073 w 1596"/>
                <a:gd name="T17" fmla="*/ 48 h 1566"/>
                <a:gd name="T18" fmla="*/ 880 w 1596"/>
                <a:gd name="T19" fmla="*/ 5 h 1566"/>
                <a:gd name="T20" fmla="*/ 717 w 1596"/>
                <a:gd name="T21" fmla="*/ 5 h 1566"/>
                <a:gd name="T22" fmla="*/ 524 w 1596"/>
                <a:gd name="T23" fmla="*/ 48 h 1566"/>
                <a:gd name="T24" fmla="*/ 352 w 1596"/>
                <a:gd name="T25" fmla="*/ 137 h 1566"/>
                <a:gd name="T26" fmla="*/ 208 w 1596"/>
                <a:gd name="T27" fmla="*/ 262 h 1566"/>
                <a:gd name="T28" fmla="*/ 96 w 1596"/>
                <a:gd name="T29" fmla="*/ 419 h 1566"/>
                <a:gd name="T30" fmla="*/ 25 w 1596"/>
                <a:gd name="T31" fmla="*/ 599 h 1566"/>
                <a:gd name="T32" fmla="*/ 0 w 1596"/>
                <a:gd name="T33" fmla="*/ 798 h 1566"/>
                <a:gd name="T34" fmla="*/ 5 w 1596"/>
                <a:gd name="T35" fmla="*/ 896 h 1566"/>
                <a:gd name="T36" fmla="*/ 29 w 1596"/>
                <a:gd name="T37" fmla="*/ 1012 h 1566"/>
                <a:gd name="T38" fmla="*/ 89 w 1596"/>
                <a:gd name="T39" fmla="*/ 1164 h 1566"/>
                <a:gd name="T40" fmla="*/ 96 w 1596"/>
                <a:gd name="T41" fmla="*/ 1032 h 1566"/>
                <a:gd name="T42" fmla="*/ 139 w 1596"/>
                <a:gd name="T43" fmla="*/ 871 h 1566"/>
                <a:gd name="T44" fmla="*/ 217 w 1596"/>
                <a:gd name="T45" fmla="*/ 728 h 1566"/>
                <a:gd name="T46" fmla="*/ 324 w 1596"/>
                <a:gd name="T47" fmla="*/ 607 h 1566"/>
                <a:gd name="T48" fmla="*/ 457 w 1596"/>
                <a:gd name="T49" fmla="*/ 513 h 1566"/>
                <a:gd name="T50" fmla="*/ 608 w 1596"/>
                <a:gd name="T51" fmla="*/ 451 h 1566"/>
                <a:gd name="T52" fmla="*/ 742 w 1596"/>
                <a:gd name="T53" fmla="*/ 427 h 1566"/>
                <a:gd name="T54" fmla="*/ 680 w 1596"/>
                <a:gd name="T55" fmla="*/ 453 h 1566"/>
                <a:gd name="T56" fmla="*/ 577 w 1596"/>
                <a:gd name="T57" fmla="*/ 518 h 1566"/>
                <a:gd name="T58" fmla="*/ 480 w 1596"/>
                <a:gd name="T59" fmla="*/ 606 h 1566"/>
                <a:gd name="T60" fmla="*/ 396 w 1596"/>
                <a:gd name="T61" fmla="*/ 709 h 1566"/>
                <a:gd name="T62" fmla="*/ 331 w 1596"/>
                <a:gd name="T63" fmla="*/ 824 h 1566"/>
                <a:gd name="T64" fmla="*/ 290 w 1596"/>
                <a:gd name="T65" fmla="*/ 943 h 1566"/>
                <a:gd name="T66" fmla="*/ 279 w 1596"/>
                <a:gd name="T67" fmla="*/ 1036 h 1566"/>
                <a:gd name="T68" fmla="*/ 303 w 1596"/>
                <a:gd name="T69" fmla="*/ 1171 h 1566"/>
                <a:gd name="T70" fmla="*/ 367 w 1596"/>
                <a:gd name="T71" fmla="*/ 1291 h 1566"/>
                <a:gd name="T72" fmla="*/ 465 w 1596"/>
                <a:gd name="T73" fmla="*/ 1394 h 1566"/>
                <a:gd name="T74" fmla="*/ 586 w 1596"/>
                <a:gd name="T75" fmla="*/ 1477 h 1566"/>
                <a:gd name="T76" fmla="*/ 722 w 1596"/>
                <a:gd name="T77" fmla="*/ 1534 h 1566"/>
                <a:gd name="T78" fmla="*/ 865 w 1596"/>
                <a:gd name="T79" fmla="*/ 1564 h 1566"/>
                <a:gd name="T80" fmla="*/ 976 w 1596"/>
                <a:gd name="T81" fmla="*/ 1564 h 1566"/>
                <a:gd name="T82" fmla="*/ 1104 w 1596"/>
                <a:gd name="T83" fmla="*/ 1534 h 1566"/>
                <a:gd name="T84" fmla="*/ 1131 w 1596"/>
                <a:gd name="T85" fmla="*/ 1501 h 1566"/>
                <a:gd name="T86" fmla="*/ 1097 w 1596"/>
                <a:gd name="T87" fmla="*/ 1407 h 1566"/>
                <a:gd name="T88" fmla="*/ 1100 w 1596"/>
                <a:gd name="T89" fmla="*/ 1311 h 1566"/>
                <a:gd name="T90" fmla="*/ 1155 w 1596"/>
                <a:gd name="T91" fmla="*/ 1196 h 1566"/>
                <a:gd name="T92" fmla="*/ 1257 w 1596"/>
                <a:gd name="T93" fmla="*/ 1119 h 1566"/>
                <a:gd name="T94" fmla="*/ 1362 w 1596"/>
                <a:gd name="T95" fmla="*/ 1098 h 1566"/>
                <a:gd name="T96" fmla="*/ 807 w 1596"/>
                <a:gd name="T97" fmla="*/ 405 h 1566"/>
                <a:gd name="T98" fmla="*/ 678 w 1596"/>
                <a:gd name="T99" fmla="*/ 374 h 1566"/>
                <a:gd name="T100" fmla="*/ 479 w 1596"/>
                <a:gd name="T101" fmla="*/ 373 h 1566"/>
                <a:gd name="T102" fmla="*/ 571 w 1596"/>
                <a:gd name="T103" fmla="*/ 342 h 1566"/>
                <a:gd name="T104" fmla="*/ 774 w 1596"/>
                <a:gd name="T105" fmla="*/ 314 h 1566"/>
                <a:gd name="T106" fmla="*/ 1034 w 1596"/>
                <a:gd name="T107" fmla="*/ 31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6" h="1566">
                  <a:moveTo>
                    <a:pt x="1362" y="1098"/>
                  </a:moveTo>
                  <a:lnTo>
                    <a:pt x="1362" y="1098"/>
                  </a:lnTo>
                  <a:lnTo>
                    <a:pt x="1383" y="1099"/>
                  </a:lnTo>
                  <a:lnTo>
                    <a:pt x="1404" y="1102"/>
                  </a:lnTo>
                  <a:lnTo>
                    <a:pt x="1424" y="1105"/>
                  </a:lnTo>
                  <a:lnTo>
                    <a:pt x="1444" y="1111"/>
                  </a:lnTo>
                  <a:lnTo>
                    <a:pt x="1463" y="1118"/>
                  </a:lnTo>
                  <a:lnTo>
                    <a:pt x="1482" y="1126"/>
                  </a:lnTo>
                  <a:lnTo>
                    <a:pt x="1499" y="1136"/>
                  </a:lnTo>
                  <a:lnTo>
                    <a:pt x="1516" y="1148"/>
                  </a:lnTo>
                  <a:lnTo>
                    <a:pt x="1516" y="1148"/>
                  </a:lnTo>
                  <a:lnTo>
                    <a:pt x="1533" y="1108"/>
                  </a:lnTo>
                  <a:lnTo>
                    <a:pt x="1550" y="1065"/>
                  </a:lnTo>
                  <a:lnTo>
                    <a:pt x="1564" y="1023"/>
                  </a:lnTo>
                  <a:lnTo>
                    <a:pt x="1575" y="981"/>
                  </a:lnTo>
                  <a:lnTo>
                    <a:pt x="1584" y="936"/>
                  </a:lnTo>
                  <a:lnTo>
                    <a:pt x="1591" y="891"/>
                  </a:lnTo>
                  <a:lnTo>
                    <a:pt x="1595" y="845"/>
                  </a:lnTo>
                  <a:lnTo>
                    <a:pt x="1596" y="798"/>
                  </a:lnTo>
                  <a:lnTo>
                    <a:pt x="1596" y="798"/>
                  </a:lnTo>
                  <a:lnTo>
                    <a:pt x="1595" y="757"/>
                  </a:lnTo>
                  <a:lnTo>
                    <a:pt x="1592" y="717"/>
                  </a:lnTo>
                  <a:lnTo>
                    <a:pt x="1586" y="677"/>
                  </a:lnTo>
                  <a:lnTo>
                    <a:pt x="1579" y="637"/>
                  </a:lnTo>
                  <a:lnTo>
                    <a:pt x="1571" y="599"/>
                  </a:lnTo>
                  <a:lnTo>
                    <a:pt x="1561" y="561"/>
                  </a:lnTo>
                  <a:lnTo>
                    <a:pt x="1548" y="525"/>
                  </a:lnTo>
                  <a:lnTo>
                    <a:pt x="1533" y="488"/>
                  </a:lnTo>
                  <a:lnTo>
                    <a:pt x="1517" y="453"/>
                  </a:lnTo>
                  <a:lnTo>
                    <a:pt x="1499" y="419"/>
                  </a:lnTo>
                  <a:lnTo>
                    <a:pt x="1481" y="385"/>
                  </a:lnTo>
                  <a:lnTo>
                    <a:pt x="1459" y="353"/>
                  </a:lnTo>
                  <a:lnTo>
                    <a:pt x="1437" y="321"/>
                  </a:lnTo>
                  <a:lnTo>
                    <a:pt x="1414" y="291"/>
                  </a:lnTo>
                  <a:lnTo>
                    <a:pt x="1389" y="262"/>
                  </a:lnTo>
                  <a:lnTo>
                    <a:pt x="1362" y="234"/>
                  </a:lnTo>
                  <a:lnTo>
                    <a:pt x="1335" y="208"/>
                  </a:lnTo>
                  <a:lnTo>
                    <a:pt x="1305" y="183"/>
                  </a:lnTo>
                  <a:lnTo>
                    <a:pt x="1275" y="159"/>
                  </a:lnTo>
                  <a:lnTo>
                    <a:pt x="1244" y="137"/>
                  </a:lnTo>
                  <a:lnTo>
                    <a:pt x="1211" y="117"/>
                  </a:lnTo>
                  <a:lnTo>
                    <a:pt x="1178" y="97"/>
                  </a:lnTo>
                  <a:lnTo>
                    <a:pt x="1144" y="79"/>
                  </a:lnTo>
                  <a:lnTo>
                    <a:pt x="1109" y="64"/>
                  </a:lnTo>
                  <a:lnTo>
                    <a:pt x="1073" y="48"/>
                  </a:lnTo>
                  <a:lnTo>
                    <a:pt x="1035" y="37"/>
                  </a:lnTo>
                  <a:lnTo>
                    <a:pt x="997" y="26"/>
                  </a:lnTo>
                  <a:lnTo>
                    <a:pt x="959" y="17"/>
                  </a:lnTo>
                  <a:lnTo>
                    <a:pt x="920" y="10"/>
                  </a:lnTo>
                  <a:lnTo>
                    <a:pt x="880" y="5"/>
                  </a:lnTo>
                  <a:lnTo>
                    <a:pt x="839" y="1"/>
                  </a:lnTo>
                  <a:lnTo>
                    <a:pt x="798" y="0"/>
                  </a:lnTo>
                  <a:lnTo>
                    <a:pt x="798" y="0"/>
                  </a:lnTo>
                  <a:lnTo>
                    <a:pt x="757" y="1"/>
                  </a:lnTo>
                  <a:lnTo>
                    <a:pt x="717" y="5"/>
                  </a:lnTo>
                  <a:lnTo>
                    <a:pt x="677" y="10"/>
                  </a:lnTo>
                  <a:lnTo>
                    <a:pt x="637" y="17"/>
                  </a:lnTo>
                  <a:lnTo>
                    <a:pt x="599" y="26"/>
                  </a:lnTo>
                  <a:lnTo>
                    <a:pt x="560" y="37"/>
                  </a:lnTo>
                  <a:lnTo>
                    <a:pt x="524" y="48"/>
                  </a:lnTo>
                  <a:lnTo>
                    <a:pt x="487" y="64"/>
                  </a:lnTo>
                  <a:lnTo>
                    <a:pt x="452" y="79"/>
                  </a:lnTo>
                  <a:lnTo>
                    <a:pt x="418" y="97"/>
                  </a:lnTo>
                  <a:lnTo>
                    <a:pt x="384" y="117"/>
                  </a:lnTo>
                  <a:lnTo>
                    <a:pt x="352" y="137"/>
                  </a:lnTo>
                  <a:lnTo>
                    <a:pt x="320" y="159"/>
                  </a:lnTo>
                  <a:lnTo>
                    <a:pt x="290" y="183"/>
                  </a:lnTo>
                  <a:lnTo>
                    <a:pt x="262" y="208"/>
                  </a:lnTo>
                  <a:lnTo>
                    <a:pt x="233" y="234"/>
                  </a:lnTo>
                  <a:lnTo>
                    <a:pt x="208" y="262"/>
                  </a:lnTo>
                  <a:lnTo>
                    <a:pt x="182" y="291"/>
                  </a:lnTo>
                  <a:lnTo>
                    <a:pt x="158" y="321"/>
                  </a:lnTo>
                  <a:lnTo>
                    <a:pt x="136" y="353"/>
                  </a:lnTo>
                  <a:lnTo>
                    <a:pt x="116" y="385"/>
                  </a:lnTo>
                  <a:lnTo>
                    <a:pt x="96" y="419"/>
                  </a:lnTo>
                  <a:lnTo>
                    <a:pt x="78" y="453"/>
                  </a:lnTo>
                  <a:lnTo>
                    <a:pt x="63" y="488"/>
                  </a:lnTo>
                  <a:lnTo>
                    <a:pt x="49" y="525"/>
                  </a:lnTo>
                  <a:lnTo>
                    <a:pt x="36" y="561"/>
                  </a:lnTo>
                  <a:lnTo>
                    <a:pt x="25" y="599"/>
                  </a:lnTo>
                  <a:lnTo>
                    <a:pt x="16" y="637"/>
                  </a:lnTo>
                  <a:lnTo>
                    <a:pt x="9" y="677"/>
                  </a:lnTo>
                  <a:lnTo>
                    <a:pt x="4" y="717"/>
                  </a:lnTo>
                  <a:lnTo>
                    <a:pt x="1" y="757"/>
                  </a:lnTo>
                  <a:lnTo>
                    <a:pt x="0" y="798"/>
                  </a:lnTo>
                  <a:lnTo>
                    <a:pt x="0" y="798"/>
                  </a:lnTo>
                  <a:lnTo>
                    <a:pt x="1" y="823"/>
                  </a:lnTo>
                  <a:lnTo>
                    <a:pt x="2" y="848"/>
                  </a:lnTo>
                  <a:lnTo>
                    <a:pt x="3" y="873"/>
                  </a:lnTo>
                  <a:lnTo>
                    <a:pt x="5" y="896"/>
                  </a:lnTo>
                  <a:lnTo>
                    <a:pt x="9" y="920"/>
                  </a:lnTo>
                  <a:lnTo>
                    <a:pt x="14" y="943"/>
                  </a:lnTo>
                  <a:lnTo>
                    <a:pt x="18" y="967"/>
                  </a:lnTo>
                  <a:lnTo>
                    <a:pt x="23" y="990"/>
                  </a:lnTo>
                  <a:lnTo>
                    <a:pt x="29" y="1012"/>
                  </a:lnTo>
                  <a:lnTo>
                    <a:pt x="36" y="1036"/>
                  </a:lnTo>
                  <a:lnTo>
                    <a:pt x="51" y="1079"/>
                  </a:lnTo>
                  <a:lnTo>
                    <a:pt x="69" y="1123"/>
                  </a:lnTo>
                  <a:lnTo>
                    <a:pt x="89" y="1164"/>
                  </a:lnTo>
                  <a:lnTo>
                    <a:pt x="89" y="1164"/>
                  </a:lnTo>
                  <a:lnTo>
                    <a:pt x="89" y="1135"/>
                  </a:lnTo>
                  <a:lnTo>
                    <a:pt x="89" y="1135"/>
                  </a:lnTo>
                  <a:lnTo>
                    <a:pt x="89" y="1101"/>
                  </a:lnTo>
                  <a:lnTo>
                    <a:pt x="91" y="1065"/>
                  </a:lnTo>
                  <a:lnTo>
                    <a:pt x="96" y="1032"/>
                  </a:lnTo>
                  <a:lnTo>
                    <a:pt x="102" y="998"/>
                  </a:lnTo>
                  <a:lnTo>
                    <a:pt x="109" y="965"/>
                  </a:lnTo>
                  <a:lnTo>
                    <a:pt x="117" y="934"/>
                  </a:lnTo>
                  <a:lnTo>
                    <a:pt x="128" y="902"/>
                  </a:lnTo>
                  <a:lnTo>
                    <a:pt x="139" y="871"/>
                  </a:lnTo>
                  <a:lnTo>
                    <a:pt x="152" y="841"/>
                  </a:lnTo>
                  <a:lnTo>
                    <a:pt x="166" y="811"/>
                  </a:lnTo>
                  <a:lnTo>
                    <a:pt x="182" y="782"/>
                  </a:lnTo>
                  <a:lnTo>
                    <a:pt x="198" y="755"/>
                  </a:lnTo>
                  <a:lnTo>
                    <a:pt x="217" y="728"/>
                  </a:lnTo>
                  <a:lnTo>
                    <a:pt x="236" y="701"/>
                  </a:lnTo>
                  <a:lnTo>
                    <a:pt x="257" y="676"/>
                  </a:lnTo>
                  <a:lnTo>
                    <a:pt x="278" y="652"/>
                  </a:lnTo>
                  <a:lnTo>
                    <a:pt x="300" y="629"/>
                  </a:lnTo>
                  <a:lnTo>
                    <a:pt x="324" y="607"/>
                  </a:lnTo>
                  <a:lnTo>
                    <a:pt x="349" y="586"/>
                  </a:lnTo>
                  <a:lnTo>
                    <a:pt x="374" y="566"/>
                  </a:lnTo>
                  <a:lnTo>
                    <a:pt x="400" y="547"/>
                  </a:lnTo>
                  <a:lnTo>
                    <a:pt x="429" y="529"/>
                  </a:lnTo>
                  <a:lnTo>
                    <a:pt x="457" y="513"/>
                  </a:lnTo>
                  <a:lnTo>
                    <a:pt x="485" y="498"/>
                  </a:lnTo>
                  <a:lnTo>
                    <a:pt x="516" y="483"/>
                  </a:lnTo>
                  <a:lnTo>
                    <a:pt x="546" y="472"/>
                  </a:lnTo>
                  <a:lnTo>
                    <a:pt x="577" y="460"/>
                  </a:lnTo>
                  <a:lnTo>
                    <a:pt x="608" y="451"/>
                  </a:lnTo>
                  <a:lnTo>
                    <a:pt x="641" y="442"/>
                  </a:lnTo>
                  <a:lnTo>
                    <a:pt x="674" y="436"/>
                  </a:lnTo>
                  <a:lnTo>
                    <a:pt x="708" y="431"/>
                  </a:lnTo>
                  <a:lnTo>
                    <a:pt x="742" y="427"/>
                  </a:lnTo>
                  <a:lnTo>
                    <a:pt x="742" y="427"/>
                  </a:lnTo>
                  <a:lnTo>
                    <a:pt x="742" y="427"/>
                  </a:lnTo>
                  <a:lnTo>
                    <a:pt x="742" y="427"/>
                  </a:lnTo>
                  <a:lnTo>
                    <a:pt x="721" y="434"/>
                  </a:lnTo>
                  <a:lnTo>
                    <a:pt x="700" y="443"/>
                  </a:lnTo>
                  <a:lnTo>
                    <a:pt x="680" y="453"/>
                  </a:lnTo>
                  <a:lnTo>
                    <a:pt x="659" y="463"/>
                  </a:lnTo>
                  <a:lnTo>
                    <a:pt x="638" y="475"/>
                  </a:lnTo>
                  <a:lnTo>
                    <a:pt x="618" y="488"/>
                  </a:lnTo>
                  <a:lnTo>
                    <a:pt x="597" y="502"/>
                  </a:lnTo>
                  <a:lnTo>
                    <a:pt x="577" y="518"/>
                  </a:lnTo>
                  <a:lnTo>
                    <a:pt x="557" y="533"/>
                  </a:lnTo>
                  <a:lnTo>
                    <a:pt x="537" y="550"/>
                  </a:lnTo>
                  <a:lnTo>
                    <a:pt x="518" y="568"/>
                  </a:lnTo>
                  <a:lnTo>
                    <a:pt x="499" y="586"/>
                  </a:lnTo>
                  <a:lnTo>
                    <a:pt x="480" y="606"/>
                  </a:lnTo>
                  <a:lnTo>
                    <a:pt x="461" y="624"/>
                  </a:lnTo>
                  <a:lnTo>
                    <a:pt x="445" y="646"/>
                  </a:lnTo>
                  <a:lnTo>
                    <a:pt x="427" y="667"/>
                  </a:lnTo>
                  <a:lnTo>
                    <a:pt x="412" y="688"/>
                  </a:lnTo>
                  <a:lnTo>
                    <a:pt x="396" y="709"/>
                  </a:lnTo>
                  <a:lnTo>
                    <a:pt x="382" y="731"/>
                  </a:lnTo>
                  <a:lnTo>
                    <a:pt x="367" y="755"/>
                  </a:lnTo>
                  <a:lnTo>
                    <a:pt x="355" y="777"/>
                  </a:lnTo>
                  <a:lnTo>
                    <a:pt x="342" y="801"/>
                  </a:lnTo>
                  <a:lnTo>
                    <a:pt x="331" y="824"/>
                  </a:lnTo>
                  <a:lnTo>
                    <a:pt x="320" y="848"/>
                  </a:lnTo>
                  <a:lnTo>
                    <a:pt x="311" y="871"/>
                  </a:lnTo>
                  <a:lnTo>
                    <a:pt x="303" y="896"/>
                  </a:lnTo>
                  <a:lnTo>
                    <a:pt x="296" y="920"/>
                  </a:lnTo>
                  <a:lnTo>
                    <a:pt x="290" y="943"/>
                  </a:lnTo>
                  <a:lnTo>
                    <a:pt x="285" y="967"/>
                  </a:lnTo>
                  <a:lnTo>
                    <a:pt x="282" y="990"/>
                  </a:lnTo>
                  <a:lnTo>
                    <a:pt x="279" y="1014"/>
                  </a:lnTo>
                  <a:lnTo>
                    <a:pt x="279" y="1036"/>
                  </a:lnTo>
                  <a:lnTo>
                    <a:pt x="279" y="1036"/>
                  </a:lnTo>
                  <a:lnTo>
                    <a:pt x="280" y="1064"/>
                  </a:lnTo>
                  <a:lnTo>
                    <a:pt x="283" y="1091"/>
                  </a:lnTo>
                  <a:lnTo>
                    <a:pt x="288" y="1118"/>
                  </a:lnTo>
                  <a:lnTo>
                    <a:pt x="295" y="1145"/>
                  </a:lnTo>
                  <a:lnTo>
                    <a:pt x="303" y="1171"/>
                  </a:lnTo>
                  <a:lnTo>
                    <a:pt x="312" y="1196"/>
                  </a:lnTo>
                  <a:lnTo>
                    <a:pt x="324" y="1220"/>
                  </a:lnTo>
                  <a:lnTo>
                    <a:pt x="337" y="1245"/>
                  </a:lnTo>
                  <a:lnTo>
                    <a:pt x="352" y="1269"/>
                  </a:lnTo>
                  <a:lnTo>
                    <a:pt x="367" y="1291"/>
                  </a:lnTo>
                  <a:lnTo>
                    <a:pt x="385" y="1313"/>
                  </a:lnTo>
                  <a:lnTo>
                    <a:pt x="404" y="1336"/>
                  </a:lnTo>
                  <a:lnTo>
                    <a:pt x="423" y="1356"/>
                  </a:lnTo>
                  <a:lnTo>
                    <a:pt x="444" y="1376"/>
                  </a:lnTo>
                  <a:lnTo>
                    <a:pt x="465" y="1394"/>
                  </a:lnTo>
                  <a:lnTo>
                    <a:pt x="489" y="1413"/>
                  </a:lnTo>
                  <a:lnTo>
                    <a:pt x="512" y="1431"/>
                  </a:lnTo>
                  <a:lnTo>
                    <a:pt x="536" y="1447"/>
                  </a:lnTo>
                  <a:lnTo>
                    <a:pt x="561" y="1463"/>
                  </a:lnTo>
                  <a:lnTo>
                    <a:pt x="586" y="1477"/>
                  </a:lnTo>
                  <a:lnTo>
                    <a:pt x="613" y="1491"/>
                  </a:lnTo>
                  <a:lnTo>
                    <a:pt x="640" y="1504"/>
                  </a:lnTo>
                  <a:lnTo>
                    <a:pt x="667" y="1514"/>
                  </a:lnTo>
                  <a:lnTo>
                    <a:pt x="694" y="1525"/>
                  </a:lnTo>
                  <a:lnTo>
                    <a:pt x="722" y="1534"/>
                  </a:lnTo>
                  <a:lnTo>
                    <a:pt x="751" y="1543"/>
                  </a:lnTo>
                  <a:lnTo>
                    <a:pt x="779" y="1550"/>
                  </a:lnTo>
                  <a:lnTo>
                    <a:pt x="808" y="1555"/>
                  </a:lnTo>
                  <a:lnTo>
                    <a:pt x="836" y="1560"/>
                  </a:lnTo>
                  <a:lnTo>
                    <a:pt x="865" y="1564"/>
                  </a:lnTo>
                  <a:lnTo>
                    <a:pt x="893" y="1565"/>
                  </a:lnTo>
                  <a:lnTo>
                    <a:pt x="921" y="1566"/>
                  </a:lnTo>
                  <a:lnTo>
                    <a:pt x="921" y="1566"/>
                  </a:lnTo>
                  <a:lnTo>
                    <a:pt x="949" y="1565"/>
                  </a:lnTo>
                  <a:lnTo>
                    <a:pt x="976" y="1564"/>
                  </a:lnTo>
                  <a:lnTo>
                    <a:pt x="1002" y="1560"/>
                  </a:lnTo>
                  <a:lnTo>
                    <a:pt x="1029" y="1555"/>
                  </a:lnTo>
                  <a:lnTo>
                    <a:pt x="1055" y="1550"/>
                  </a:lnTo>
                  <a:lnTo>
                    <a:pt x="1080" y="1543"/>
                  </a:lnTo>
                  <a:lnTo>
                    <a:pt x="1104" y="1534"/>
                  </a:lnTo>
                  <a:lnTo>
                    <a:pt x="1129" y="1525"/>
                  </a:lnTo>
                  <a:lnTo>
                    <a:pt x="1129" y="1525"/>
                  </a:lnTo>
                  <a:lnTo>
                    <a:pt x="1142" y="1518"/>
                  </a:lnTo>
                  <a:lnTo>
                    <a:pt x="1142" y="1518"/>
                  </a:lnTo>
                  <a:lnTo>
                    <a:pt x="1131" y="1501"/>
                  </a:lnTo>
                  <a:lnTo>
                    <a:pt x="1122" y="1484"/>
                  </a:lnTo>
                  <a:lnTo>
                    <a:pt x="1114" y="1466"/>
                  </a:lnTo>
                  <a:lnTo>
                    <a:pt x="1107" y="1447"/>
                  </a:lnTo>
                  <a:lnTo>
                    <a:pt x="1102" y="1427"/>
                  </a:lnTo>
                  <a:lnTo>
                    <a:pt x="1097" y="1407"/>
                  </a:lnTo>
                  <a:lnTo>
                    <a:pt x="1095" y="1386"/>
                  </a:lnTo>
                  <a:lnTo>
                    <a:pt x="1094" y="1365"/>
                  </a:lnTo>
                  <a:lnTo>
                    <a:pt x="1094" y="1365"/>
                  </a:lnTo>
                  <a:lnTo>
                    <a:pt x="1096" y="1338"/>
                  </a:lnTo>
                  <a:lnTo>
                    <a:pt x="1100" y="1311"/>
                  </a:lnTo>
                  <a:lnTo>
                    <a:pt x="1107" y="1286"/>
                  </a:lnTo>
                  <a:lnTo>
                    <a:pt x="1115" y="1262"/>
                  </a:lnTo>
                  <a:lnTo>
                    <a:pt x="1127" y="1238"/>
                  </a:lnTo>
                  <a:lnTo>
                    <a:pt x="1140" y="1216"/>
                  </a:lnTo>
                  <a:lnTo>
                    <a:pt x="1155" y="1196"/>
                  </a:lnTo>
                  <a:lnTo>
                    <a:pt x="1173" y="1176"/>
                  </a:lnTo>
                  <a:lnTo>
                    <a:pt x="1191" y="1159"/>
                  </a:lnTo>
                  <a:lnTo>
                    <a:pt x="1213" y="1144"/>
                  </a:lnTo>
                  <a:lnTo>
                    <a:pt x="1234" y="1130"/>
                  </a:lnTo>
                  <a:lnTo>
                    <a:pt x="1257" y="1119"/>
                  </a:lnTo>
                  <a:lnTo>
                    <a:pt x="1282" y="1110"/>
                  </a:lnTo>
                  <a:lnTo>
                    <a:pt x="1308" y="1103"/>
                  </a:lnTo>
                  <a:lnTo>
                    <a:pt x="1334" y="1099"/>
                  </a:lnTo>
                  <a:lnTo>
                    <a:pt x="1362" y="1098"/>
                  </a:lnTo>
                  <a:lnTo>
                    <a:pt x="1362" y="1098"/>
                  </a:lnTo>
                  <a:close/>
                  <a:moveTo>
                    <a:pt x="799" y="554"/>
                  </a:moveTo>
                  <a:lnTo>
                    <a:pt x="826" y="415"/>
                  </a:lnTo>
                  <a:lnTo>
                    <a:pt x="826" y="415"/>
                  </a:lnTo>
                  <a:lnTo>
                    <a:pt x="816" y="409"/>
                  </a:lnTo>
                  <a:lnTo>
                    <a:pt x="807" y="405"/>
                  </a:lnTo>
                  <a:lnTo>
                    <a:pt x="786" y="395"/>
                  </a:lnTo>
                  <a:lnTo>
                    <a:pt x="761" y="388"/>
                  </a:lnTo>
                  <a:lnTo>
                    <a:pt x="735" y="382"/>
                  </a:lnTo>
                  <a:lnTo>
                    <a:pt x="707" y="378"/>
                  </a:lnTo>
                  <a:lnTo>
                    <a:pt x="678" y="374"/>
                  </a:lnTo>
                  <a:lnTo>
                    <a:pt x="648" y="372"/>
                  </a:lnTo>
                  <a:lnTo>
                    <a:pt x="620" y="371"/>
                  </a:lnTo>
                  <a:lnTo>
                    <a:pt x="566" y="369"/>
                  </a:lnTo>
                  <a:lnTo>
                    <a:pt x="520" y="371"/>
                  </a:lnTo>
                  <a:lnTo>
                    <a:pt x="479" y="373"/>
                  </a:lnTo>
                  <a:lnTo>
                    <a:pt x="479" y="373"/>
                  </a:lnTo>
                  <a:lnTo>
                    <a:pt x="500" y="364"/>
                  </a:lnTo>
                  <a:lnTo>
                    <a:pt x="523" y="356"/>
                  </a:lnTo>
                  <a:lnTo>
                    <a:pt x="546" y="349"/>
                  </a:lnTo>
                  <a:lnTo>
                    <a:pt x="571" y="342"/>
                  </a:lnTo>
                  <a:lnTo>
                    <a:pt x="594" y="336"/>
                  </a:lnTo>
                  <a:lnTo>
                    <a:pt x="620" y="332"/>
                  </a:lnTo>
                  <a:lnTo>
                    <a:pt x="671" y="324"/>
                  </a:lnTo>
                  <a:lnTo>
                    <a:pt x="722" y="319"/>
                  </a:lnTo>
                  <a:lnTo>
                    <a:pt x="774" y="314"/>
                  </a:lnTo>
                  <a:lnTo>
                    <a:pt x="825" y="313"/>
                  </a:lnTo>
                  <a:lnTo>
                    <a:pt x="873" y="312"/>
                  </a:lnTo>
                  <a:lnTo>
                    <a:pt x="920" y="313"/>
                  </a:lnTo>
                  <a:lnTo>
                    <a:pt x="962" y="314"/>
                  </a:lnTo>
                  <a:lnTo>
                    <a:pt x="1034" y="319"/>
                  </a:lnTo>
                  <a:lnTo>
                    <a:pt x="1081" y="322"/>
                  </a:lnTo>
                  <a:lnTo>
                    <a:pt x="1099" y="325"/>
                  </a:lnTo>
                  <a:lnTo>
                    <a:pt x="799" y="554"/>
                  </a:lnTo>
                  <a:close/>
                </a:path>
              </a:pathLst>
            </a:custGeom>
            <a:solidFill>
              <a:srgbClr val="002596"/>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grpSp>
    </p:spTree>
    <p:extLst>
      <p:ext uri="{BB962C8B-B14F-4D97-AF65-F5344CB8AC3E}">
        <p14:creationId xmlns:p14="http://schemas.microsoft.com/office/powerpoint/2010/main" val="3264225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23950" y="0"/>
            <a:ext cx="7772400" cy="1362075"/>
          </a:xfrm>
        </p:spPr>
        <p:txBody>
          <a:bodyPr/>
          <a:lstStyle/>
          <a:p>
            <a:pPr algn="r"/>
            <a:r>
              <a:rPr lang="es-CO" sz="2400" dirty="0" smtClean="0">
                <a:solidFill>
                  <a:prstClr val="black"/>
                </a:solidFill>
                <a:latin typeface="Times New Roman" panose="02020603050405020304" pitchFamily="18" charset="0"/>
                <a:cs typeface="Times New Roman" panose="02020603050405020304" pitchFamily="18" charset="0"/>
              </a:rPr>
              <a:t>Resultados y Discusión</a:t>
            </a:r>
            <a:r>
              <a:rPr lang="es-CO" sz="2800" dirty="0" smtClean="0"/>
              <a:t> </a:t>
            </a:r>
            <a:endParaRPr lang="es-CO" sz="2800" dirty="0"/>
          </a:p>
        </p:txBody>
      </p:sp>
      <p:sp>
        <p:nvSpPr>
          <p:cNvPr id="33" name="32 CuadroTexto"/>
          <p:cNvSpPr txBox="1"/>
          <p:nvPr/>
        </p:nvSpPr>
        <p:spPr>
          <a:xfrm>
            <a:off x="1797050" y="730766"/>
            <a:ext cx="5775940" cy="369332"/>
          </a:xfrm>
          <a:prstGeom prst="rect">
            <a:avLst/>
          </a:prstGeom>
          <a:noFill/>
        </p:spPr>
        <p:txBody>
          <a:bodyPr wrap="none" rtlCol="0">
            <a:spAutoFit/>
          </a:bodyPr>
          <a:lstStyle/>
          <a:p>
            <a:r>
              <a:rPr lang="es-EC" dirty="0" smtClean="0"/>
              <a:t>Índice de vegetación de diferencia normalizada (NDVI)</a:t>
            </a:r>
            <a:endParaRPr lang="es-EC" dirty="0"/>
          </a:p>
        </p:txBody>
      </p:sp>
      <p:graphicFrame>
        <p:nvGraphicFramePr>
          <p:cNvPr id="3" name="2 Tabla"/>
          <p:cNvGraphicFramePr>
            <a:graphicFrameLocks noGrp="1"/>
          </p:cNvGraphicFramePr>
          <p:nvPr>
            <p:extLst>
              <p:ext uri="{D42A27DB-BD31-4B8C-83A1-F6EECF244321}">
                <p14:modId xmlns:p14="http://schemas.microsoft.com/office/powerpoint/2010/main" val="3348277257"/>
              </p:ext>
            </p:extLst>
          </p:nvPr>
        </p:nvGraphicFramePr>
        <p:xfrm>
          <a:off x="1729423" y="2633948"/>
          <a:ext cx="6004877" cy="1818445"/>
        </p:xfrm>
        <a:graphic>
          <a:graphicData uri="http://schemas.openxmlformats.org/drawingml/2006/table">
            <a:tbl>
              <a:tblPr firstRow="1" firstCol="1" bandRow="1"/>
              <a:tblGrid>
                <a:gridCol w="1917804"/>
                <a:gridCol w="871595"/>
                <a:gridCol w="694920"/>
                <a:gridCol w="883373"/>
                <a:gridCol w="718477"/>
                <a:gridCol w="918708"/>
              </a:tblGrid>
              <a:tr h="209666">
                <a:tc>
                  <a:txBody>
                    <a:bodyPr/>
                    <a:lstStyle/>
                    <a:p>
                      <a:pPr indent="158115" algn="ctr">
                        <a:lnSpc>
                          <a:spcPct val="100000"/>
                        </a:lnSpc>
                        <a:spcAft>
                          <a:spcPts val="0"/>
                        </a:spcAft>
                      </a:pPr>
                      <a:r>
                        <a:rPr lang="es-ES" sz="1200" b="1" dirty="0">
                          <a:solidFill>
                            <a:srgbClr val="000000"/>
                          </a:solidFill>
                          <a:effectLst/>
                          <a:latin typeface="Times New Roman"/>
                          <a:ea typeface="Times New Roman"/>
                          <a:cs typeface="Times New Roman"/>
                        </a:rPr>
                        <a:t>  F.V.     </a:t>
                      </a:r>
                      <a:endParaRPr lang="es-CO" sz="1200" dirty="0">
                        <a:effectLst/>
                        <a:latin typeface="Times New Roman"/>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ctr">
                        <a:lnSpc>
                          <a:spcPct val="100000"/>
                        </a:lnSpc>
                        <a:spcAft>
                          <a:spcPts val="0"/>
                        </a:spcAft>
                      </a:pPr>
                      <a:r>
                        <a:rPr lang="es-ES" sz="1200" b="1" dirty="0">
                          <a:solidFill>
                            <a:srgbClr val="000000"/>
                          </a:solidFill>
                          <a:effectLst/>
                          <a:latin typeface="Times New Roman"/>
                          <a:ea typeface="Times New Roman"/>
                          <a:cs typeface="Times New Roman"/>
                        </a:rPr>
                        <a:t> SC</a:t>
                      </a:r>
                      <a:endParaRPr lang="es-CO" sz="1200" dirty="0">
                        <a:effectLst/>
                        <a:latin typeface="Times New Roman"/>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ctr">
                        <a:lnSpc>
                          <a:spcPct val="100000"/>
                        </a:lnSpc>
                        <a:spcAft>
                          <a:spcPts val="0"/>
                        </a:spcAft>
                      </a:pPr>
                      <a:r>
                        <a:rPr lang="es-ES" sz="1200" b="1">
                          <a:solidFill>
                            <a:srgbClr val="000000"/>
                          </a:solidFill>
                          <a:effectLst/>
                          <a:latin typeface="Times New Roman"/>
                          <a:ea typeface="Times New Roman"/>
                          <a:cs typeface="Times New Roman"/>
                        </a:rPr>
                        <a:t> gl         </a:t>
                      </a:r>
                      <a:endParaRPr lang="es-CO" sz="1200">
                        <a:effectLst/>
                        <a:latin typeface="Times New Roman"/>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ctr">
                        <a:lnSpc>
                          <a:spcPct val="100000"/>
                        </a:lnSpc>
                        <a:spcAft>
                          <a:spcPts val="0"/>
                        </a:spcAft>
                      </a:pPr>
                      <a:r>
                        <a:rPr lang="es-ES" sz="1200" b="1">
                          <a:solidFill>
                            <a:srgbClr val="000000"/>
                          </a:solidFill>
                          <a:effectLst/>
                          <a:latin typeface="Times New Roman"/>
                          <a:ea typeface="Times New Roman"/>
                          <a:cs typeface="Times New Roman"/>
                        </a:rPr>
                        <a:t>CM        </a:t>
                      </a:r>
                      <a:endParaRPr lang="es-CO" sz="1200">
                        <a:effectLst/>
                        <a:latin typeface="Times New Roman"/>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ctr">
                        <a:lnSpc>
                          <a:spcPct val="100000"/>
                        </a:lnSpc>
                        <a:spcAft>
                          <a:spcPts val="0"/>
                        </a:spcAft>
                      </a:pPr>
                      <a:r>
                        <a:rPr lang="es-ES" sz="1200" b="1">
                          <a:solidFill>
                            <a:srgbClr val="000000"/>
                          </a:solidFill>
                          <a:effectLst/>
                          <a:latin typeface="Times New Roman"/>
                          <a:ea typeface="Times New Roman"/>
                          <a:cs typeface="Times New Roman"/>
                        </a:rPr>
                        <a:t> F      </a:t>
                      </a:r>
                      <a:endParaRPr lang="es-CO" sz="1200">
                        <a:effectLst/>
                        <a:latin typeface="Times New Roman"/>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l">
                        <a:lnSpc>
                          <a:spcPct val="100000"/>
                        </a:lnSpc>
                        <a:spcAft>
                          <a:spcPts val="0"/>
                        </a:spcAft>
                      </a:pPr>
                      <a:r>
                        <a:rPr lang="es-ES" sz="1200" b="1">
                          <a:solidFill>
                            <a:srgbClr val="000000"/>
                          </a:solidFill>
                          <a:effectLst/>
                          <a:latin typeface="Times New Roman"/>
                          <a:ea typeface="Times New Roman"/>
                          <a:cs typeface="Times New Roman"/>
                        </a:rPr>
                        <a:t> p-valor              </a:t>
                      </a:r>
                      <a:endParaRPr lang="es-CO" sz="1200">
                        <a:effectLst/>
                        <a:latin typeface="Times New Roman"/>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877">
                <a:tc>
                  <a:txBody>
                    <a:bodyPr/>
                    <a:lstStyle/>
                    <a:p>
                      <a:pPr indent="158115" algn="l">
                        <a:lnSpc>
                          <a:spcPct val="100000"/>
                        </a:lnSpc>
                        <a:spcAft>
                          <a:spcPts val="0"/>
                        </a:spcAft>
                      </a:pPr>
                      <a:r>
                        <a:rPr lang="es-ES" sz="1200" dirty="0">
                          <a:solidFill>
                            <a:srgbClr val="000000"/>
                          </a:solidFill>
                          <a:effectLst/>
                          <a:latin typeface="Times New Roman"/>
                          <a:ea typeface="Times New Roman"/>
                          <a:cs typeface="Times New Roman"/>
                        </a:rPr>
                        <a:t>Modelo.                                               </a:t>
                      </a:r>
                      <a:endParaRPr lang="es-CO" sz="1200" dirty="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0,12</a:t>
                      </a:r>
                      <a:endParaRPr lang="es-CO" sz="12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00000"/>
                        </a:lnSpc>
                        <a:spcAft>
                          <a:spcPts val="0"/>
                        </a:spcAft>
                      </a:pPr>
                      <a:r>
                        <a:rPr lang="es-ES" sz="1200" dirty="0">
                          <a:solidFill>
                            <a:srgbClr val="000000"/>
                          </a:solidFill>
                          <a:effectLst/>
                          <a:latin typeface="Times New Roman"/>
                          <a:ea typeface="Times New Roman"/>
                          <a:cs typeface="Times New Roman"/>
                        </a:rPr>
                        <a:t>13</a:t>
                      </a:r>
                      <a:endParaRPr lang="es-CO" sz="1200" dirty="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00000"/>
                        </a:lnSpc>
                        <a:spcAft>
                          <a:spcPts val="0"/>
                        </a:spcAft>
                      </a:pPr>
                      <a:r>
                        <a:rPr lang="es-ES" sz="1200" dirty="0">
                          <a:solidFill>
                            <a:srgbClr val="000000"/>
                          </a:solidFill>
                          <a:effectLst/>
                          <a:latin typeface="Times New Roman"/>
                          <a:ea typeface="Times New Roman"/>
                          <a:cs typeface="Times New Roman"/>
                        </a:rPr>
                        <a:t>0,01</a:t>
                      </a:r>
                      <a:endParaRPr lang="es-CO" sz="1200" dirty="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6,14</a:t>
                      </a:r>
                      <a:endParaRPr lang="es-CO" sz="12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0,0005</a:t>
                      </a:r>
                      <a:endParaRPr lang="es-CO" sz="12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05877">
                <a:tc>
                  <a:txBody>
                    <a:bodyPr/>
                    <a:lstStyle/>
                    <a:p>
                      <a:pPr indent="158115" algn="l">
                        <a:lnSpc>
                          <a:spcPct val="100000"/>
                        </a:lnSpc>
                        <a:spcAft>
                          <a:spcPts val="0"/>
                        </a:spcAft>
                      </a:pPr>
                      <a:r>
                        <a:rPr lang="es-ES" sz="1200">
                          <a:solidFill>
                            <a:srgbClr val="000000"/>
                          </a:solidFill>
                          <a:effectLst/>
                          <a:latin typeface="Times New Roman"/>
                          <a:ea typeface="Times New Roman"/>
                          <a:cs typeface="Times New Roman"/>
                        </a:rPr>
                        <a:t>Localidad                     </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dirty="0">
                          <a:solidFill>
                            <a:srgbClr val="000000"/>
                          </a:solidFill>
                          <a:effectLst/>
                          <a:latin typeface="Times New Roman"/>
                          <a:ea typeface="Times New Roman"/>
                          <a:cs typeface="Times New Roman"/>
                        </a:rPr>
                        <a:t>0,03</a:t>
                      </a:r>
                      <a:endParaRPr lang="es-CO" sz="1200" dirty="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dirty="0">
                          <a:solidFill>
                            <a:srgbClr val="000000"/>
                          </a:solidFill>
                          <a:effectLst/>
                          <a:latin typeface="Times New Roman"/>
                          <a:ea typeface="Times New Roman"/>
                          <a:cs typeface="Times New Roman"/>
                        </a:rPr>
                        <a:t>1</a:t>
                      </a:r>
                      <a:endParaRPr lang="es-CO" sz="1200" dirty="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dirty="0">
                          <a:solidFill>
                            <a:srgbClr val="000000"/>
                          </a:solidFill>
                          <a:effectLst/>
                          <a:latin typeface="Times New Roman"/>
                          <a:ea typeface="Times New Roman"/>
                          <a:cs typeface="Times New Roman"/>
                        </a:rPr>
                        <a:t>0,03</a:t>
                      </a:r>
                      <a:endParaRPr lang="es-CO" sz="1200" dirty="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12,85</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0,0071</a:t>
                      </a:r>
                      <a:endParaRPr lang="es-CO" sz="1200">
                        <a:effectLst/>
                        <a:latin typeface="Times New Roman"/>
                        <a:ea typeface="Calibri"/>
                        <a:cs typeface="Times New Roman"/>
                      </a:endParaRPr>
                    </a:p>
                  </a:txBody>
                  <a:tcPr marL="44450" marR="44450" marT="0" marB="0" anchor="b">
                    <a:lnL>
                      <a:noFill/>
                    </a:lnL>
                    <a:lnR>
                      <a:noFill/>
                    </a:lnR>
                    <a:lnT>
                      <a:noFill/>
                    </a:lnT>
                    <a:lnB>
                      <a:noFill/>
                    </a:lnB>
                  </a:tcPr>
                </a:tc>
              </a:tr>
              <a:tr h="205877">
                <a:tc>
                  <a:txBody>
                    <a:bodyPr/>
                    <a:lstStyle/>
                    <a:p>
                      <a:pPr indent="158115" algn="l">
                        <a:lnSpc>
                          <a:spcPct val="100000"/>
                        </a:lnSpc>
                        <a:spcAft>
                          <a:spcPts val="0"/>
                        </a:spcAft>
                      </a:pPr>
                      <a:r>
                        <a:rPr lang="es-ES" sz="1200">
                          <a:solidFill>
                            <a:srgbClr val="000000"/>
                          </a:solidFill>
                          <a:effectLst/>
                          <a:latin typeface="Times New Roman"/>
                          <a:ea typeface="Times New Roman"/>
                          <a:cs typeface="Times New Roman"/>
                        </a:rPr>
                        <a:t>Localidad&gt;Repetición                       </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0,02</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8</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dirty="0">
                          <a:solidFill>
                            <a:srgbClr val="000000"/>
                          </a:solidFill>
                          <a:effectLst/>
                          <a:latin typeface="Times New Roman"/>
                          <a:ea typeface="Times New Roman"/>
                          <a:cs typeface="Times New Roman"/>
                        </a:rPr>
                        <a:t>2,50E-03</a:t>
                      </a:r>
                      <a:endParaRPr lang="es-CO" sz="1200" dirty="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dirty="0">
                          <a:solidFill>
                            <a:srgbClr val="000000"/>
                          </a:solidFill>
                          <a:effectLst/>
                          <a:latin typeface="Times New Roman"/>
                          <a:ea typeface="Times New Roman"/>
                          <a:cs typeface="Times New Roman"/>
                        </a:rPr>
                        <a:t>1,7</a:t>
                      </a:r>
                      <a:endParaRPr lang="es-CO" sz="1200" dirty="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0,174</a:t>
                      </a:r>
                      <a:endParaRPr lang="es-CO" sz="1200">
                        <a:effectLst/>
                        <a:latin typeface="Times New Roman"/>
                        <a:ea typeface="Calibri"/>
                        <a:cs typeface="Times New Roman"/>
                      </a:endParaRPr>
                    </a:p>
                  </a:txBody>
                  <a:tcPr marL="44450" marR="44450" marT="0" marB="0" anchor="b">
                    <a:lnL>
                      <a:noFill/>
                    </a:lnL>
                    <a:lnR>
                      <a:noFill/>
                    </a:lnR>
                    <a:lnT>
                      <a:noFill/>
                    </a:lnT>
                    <a:lnB>
                      <a:noFill/>
                    </a:lnB>
                  </a:tcPr>
                </a:tc>
              </a:tr>
              <a:tr h="205877">
                <a:tc>
                  <a:txBody>
                    <a:bodyPr/>
                    <a:lstStyle/>
                    <a:p>
                      <a:pPr indent="158115" algn="l">
                        <a:lnSpc>
                          <a:spcPct val="100000"/>
                        </a:lnSpc>
                        <a:spcAft>
                          <a:spcPts val="0"/>
                        </a:spcAft>
                      </a:pPr>
                      <a:r>
                        <a:rPr lang="es-ES" sz="1200">
                          <a:solidFill>
                            <a:srgbClr val="000000"/>
                          </a:solidFill>
                          <a:effectLst/>
                          <a:latin typeface="Times New Roman"/>
                          <a:ea typeface="Times New Roman"/>
                          <a:cs typeface="Times New Roman"/>
                        </a:rPr>
                        <a:t>Estrato </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0,06</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2</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0,03</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dirty="0">
                          <a:solidFill>
                            <a:srgbClr val="000000"/>
                          </a:solidFill>
                          <a:effectLst/>
                          <a:latin typeface="Times New Roman"/>
                          <a:ea typeface="Times New Roman"/>
                          <a:cs typeface="Times New Roman"/>
                        </a:rPr>
                        <a:t>18,96</a:t>
                      </a:r>
                      <a:endParaRPr lang="es-CO" sz="1200" dirty="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0,0001</a:t>
                      </a:r>
                      <a:endParaRPr lang="es-CO" sz="1200">
                        <a:effectLst/>
                        <a:latin typeface="Times New Roman"/>
                        <a:ea typeface="Calibri"/>
                        <a:cs typeface="Times New Roman"/>
                      </a:endParaRPr>
                    </a:p>
                  </a:txBody>
                  <a:tcPr marL="44450" marR="44450" marT="0" marB="0" anchor="b">
                    <a:lnL>
                      <a:noFill/>
                    </a:lnL>
                    <a:lnR>
                      <a:noFill/>
                    </a:lnR>
                    <a:lnT>
                      <a:noFill/>
                    </a:lnT>
                    <a:lnB>
                      <a:noFill/>
                    </a:lnB>
                  </a:tcPr>
                </a:tc>
              </a:tr>
              <a:tr h="205877">
                <a:tc>
                  <a:txBody>
                    <a:bodyPr/>
                    <a:lstStyle/>
                    <a:p>
                      <a:pPr indent="158115" algn="l">
                        <a:lnSpc>
                          <a:spcPct val="100000"/>
                        </a:lnSpc>
                        <a:spcAft>
                          <a:spcPts val="0"/>
                        </a:spcAft>
                      </a:pPr>
                      <a:r>
                        <a:rPr lang="es-ES" sz="1200">
                          <a:solidFill>
                            <a:srgbClr val="000000"/>
                          </a:solidFill>
                          <a:effectLst/>
                          <a:latin typeface="Times New Roman"/>
                          <a:ea typeface="Times New Roman"/>
                          <a:cs typeface="Times New Roman"/>
                        </a:rPr>
                        <a:t>Localidad*Estrato</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0,01</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2</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dirty="0">
                          <a:solidFill>
                            <a:srgbClr val="000000"/>
                          </a:solidFill>
                          <a:effectLst/>
                          <a:latin typeface="Times New Roman"/>
                          <a:ea typeface="Times New Roman"/>
                          <a:cs typeface="Times New Roman"/>
                        </a:rPr>
                        <a:t>4,60E-03</a:t>
                      </a:r>
                      <a:endParaRPr lang="es-CO" sz="1200" dirty="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3,19</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dirty="0">
                          <a:solidFill>
                            <a:srgbClr val="000000"/>
                          </a:solidFill>
                          <a:effectLst/>
                          <a:latin typeface="Times New Roman"/>
                          <a:ea typeface="Times New Roman"/>
                          <a:cs typeface="Times New Roman"/>
                        </a:rPr>
                        <a:t>0,0683</a:t>
                      </a:r>
                      <a:endParaRPr lang="es-CO" sz="1200" dirty="0">
                        <a:effectLst/>
                        <a:latin typeface="Times New Roman"/>
                        <a:ea typeface="Calibri"/>
                        <a:cs typeface="Times New Roman"/>
                      </a:endParaRPr>
                    </a:p>
                  </a:txBody>
                  <a:tcPr marL="44450" marR="44450" marT="0" marB="0" anchor="b">
                    <a:lnL>
                      <a:noFill/>
                    </a:lnL>
                    <a:lnR>
                      <a:noFill/>
                    </a:lnR>
                    <a:lnT>
                      <a:noFill/>
                    </a:lnT>
                    <a:lnB>
                      <a:noFill/>
                    </a:lnB>
                  </a:tcPr>
                </a:tc>
              </a:tr>
              <a:tr h="205877">
                <a:tc>
                  <a:txBody>
                    <a:bodyPr/>
                    <a:lstStyle/>
                    <a:p>
                      <a:pPr indent="158115" algn="l">
                        <a:lnSpc>
                          <a:spcPct val="100000"/>
                        </a:lnSpc>
                        <a:spcAft>
                          <a:spcPts val="0"/>
                        </a:spcAft>
                      </a:pPr>
                      <a:r>
                        <a:rPr lang="es-ES" sz="1200">
                          <a:solidFill>
                            <a:srgbClr val="000000"/>
                          </a:solidFill>
                          <a:effectLst/>
                          <a:latin typeface="Times New Roman"/>
                          <a:ea typeface="Times New Roman"/>
                          <a:cs typeface="Times New Roman"/>
                        </a:rPr>
                        <a:t>Error</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0,02</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16</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1,50E-03</a:t>
                      </a:r>
                      <a:endParaRPr lang="es-CO" sz="12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a:lnSpc>
                          <a:spcPct val="100000"/>
                        </a:lnSpc>
                      </a:pPr>
                      <a:endParaRPr lang="es-CO" sz="1100" dirty="0">
                        <a:effectLst/>
                        <a:latin typeface="Calibri"/>
                      </a:endParaRPr>
                    </a:p>
                  </a:txBody>
                  <a:tcPr marL="44450" marR="44450" marT="0" marB="0" anchor="b">
                    <a:lnL>
                      <a:noFill/>
                    </a:lnL>
                    <a:lnR>
                      <a:noFill/>
                    </a:lnR>
                    <a:lnT>
                      <a:noFill/>
                    </a:lnT>
                    <a:lnB>
                      <a:noFill/>
                    </a:lnB>
                  </a:tcPr>
                </a:tc>
                <a:tc>
                  <a:txBody>
                    <a:bodyPr/>
                    <a:lstStyle/>
                    <a:p>
                      <a:pPr>
                        <a:lnSpc>
                          <a:spcPct val="100000"/>
                        </a:lnSpc>
                      </a:pPr>
                      <a:endParaRPr lang="es-CO" sz="1100" dirty="0">
                        <a:effectLst/>
                        <a:latin typeface="Calibri"/>
                      </a:endParaRPr>
                    </a:p>
                  </a:txBody>
                  <a:tcPr marL="44450" marR="44450" marT="0" marB="0" anchor="b">
                    <a:lnL>
                      <a:noFill/>
                    </a:lnL>
                    <a:lnR>
                      <a:noFill/>
                    </a:lnR>
                    <a:lnT>
                      <a:noFill/>
                    </a:lnT>
                    <a:lnB>
                      <a:noFill/>
                    </a:lnB>
                  </a:tcPr>
                </a:tc>
              </a:tr>
              <a:tr h="144686">
                <a:tc>
                  <a:txBody>
                    <a:bodyPr/>
                    <a:lstStyle/>
                    <a:p>
                      <a:pPr>
                        <a:lnSpc>
                          <a:spcPct val="100000"/>
                        </a:lnSpc>
                      </a:pPr>
                      <a:endParaRPr lang="es-CO" sz="1100">
                        <a:effectLst/>
                        <a:latin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0000"/>
                        </a:lnSpc>
                      </a:pPr>
                      <a:endParaRPr lang="es-CO" sz="1100">
                        <a:effectLst/>
                        <a:latin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0000"/>
                        </a:lnSpc>
                      </a:pPr>
                      <a:endParaRPr lang="es-CO" sz="1100">
                        <a:effectLst/>
                        <a:latin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0000"/>
                        </a:lnSpc>
                      </a:pPr>
                      <a:endParaRPr lang="es-CO" sz="1100">
                        <a:effectLst/>
                        <a:latin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0000"/>
                        </a:lnSpc>
                      </a:pPr>
                      <a:endParaRPr lang="es-CO" sz="1100">
                        <a:effectLst/>
                        <a:latin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0000"/>
                        </a:lnSpc>
                      </a:pPr>
                      <a:endParaRPr lang="es-CO" sz="1100" dirty="0">
                        <a:effectLst/>
                        <a:latin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05877">
                <a:tc>
                  <a:txBody>
                    <a:bodyPr/>
                    <a:lstStyle/>
                    <a:p>
                      <a:pPr indent="158115" algn="l">
                        <a:lnSpc>
                          <a:spcPct val="100000"/>
                        </a:lnSpc>
                        <a:spcAft>
                          <a:spcPts val="0"/>
                        </a:spcAft>
                      </a:pPr>
                      <a:r>
                        <a:rPr lang="es-ES" sz="1200" b="1">
                          <a:solidFill>
                            <a:srgbClr val="000000"/>
                          </a:solidFill>
                          <a:effectLst/>
                          <a:latin typeface="Times New Roman"/>
                          <a:ea typeface="Times New Roman"/>
                          <a:cs typeface="Times New Roman"/>
                        </a:rPr>
                        <a:t>Total</a:t>
                      </a:r>
                      <a:endParaRPr lang="es-CO" sz="12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r">
                        <a:lnSpc>
                          <a:spcPct val="100000"/>
                        </a:lnSpc>
                        <a:spcAft>
                          <a:spcPts val="0"/>
                        </a:spcAft>
                      </a:pPr>
                      <a:r>
                        <a:rPr lang="es-ES" sz="1200" b="1">
                          <a:solidFill>
                            <a:srgbClr val="000000"/>
                          </a:solidFill>
                          <a:effectLst/>
                          <a:latin typeface="Times New Roman"/>
                          <a:ea typeface="Times New Roman"/>
                          <a:cs typeface="Times New Roman"/>
                        </a:rPr>
                        <a:t>0,14</a:t>
                      </a:r>
                      <a:endParaRPr lang="es-CO" sz="12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r">
                        <a:lnSpc>
                          <a:spcPct val="100000"/>
                        </a:lnSpc>
                        <a:spcAft>
                          <a:spcPts val="0"/>
                        </a:spcAft>
                      </a:pPr>
                      <a:r>
                        <a:rPr lang="es-ES" sz="1200" b="1">
                          <a:solidFill>
                            <a:srgbClr val="000000"/>
                          </a:solidFill>
                          <a:effectLst/>
                          <a:latin typeface="Times New Roman"/>
                          <a:ea typeface="Times New Roman"/>
                          <a:cs typeface="Times New Roman"/>
                        </a:rPr>
                        <a:t>29</a:t>
                      </a:r>
                      <a:endParaRPr lang="es-CO" sz="12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l">
                        <a:lnSpc>
                          <a:spcPct val="100000"/>
                        </a:lnSpc>
                        <a:spcAft>
                          <a:spcPts val="0"/>
                        </a:spcAft>
                      </a:pPr>
                      <a:r>
                        <a:rPr lang="es-ES" sz="1200">
                          <a:solidFill>
                            <a:srgbClr val="000000"/>
                          </a:solidFill>
                          <a:effectLst/>
                          <a:latin typeface="Times New Roman"/>
                          <a:ea typeface="Times New Roman"/>
                          <a:cs typeface="Times New Roman"/>
                        </a:rPr>
                        <a:t> </a:t>
                      </a:r>
                      <a:endParaRPr lang="es-CO" sz="12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l">
                        <a:lnSpc>
                          <a:spcPct val="100000"/>
                        </a:lnSpc>
                        <a:spcAft>
                          <a:spcPts val="0"/>
                        </a:spcAft>
                      </a:pPr>
                      <a:r>
                        <a:rPr lang="es-ES" sz="1200">
                          <a:solidFill>
                            <a:srgbClr val="000000"/>
                          </a:solidFill>
                          <a:effectLst/>
                          <a:latin typeface="Times New Roman"/>
                          <a:ea typeface="Times New Roman"/>
                          <a:cs typeface="Times New Roman"/>
                        </a:rPr>
                        <a:t> </a:t>
                      </a:r>
                      <a:endParaRPr lang="es-CO" sz="12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l">
                        <a:lnSpc>
                          <a:spcPct val="100000"/>
                        </a:lnSpc>
                        <a:spcAft>
                          <a:spcPts val="0"/>
                        </a:spcAft>
                      </a:pPr>
                      <a:r>
                        <a:rPr lang="es-ES" sz="1200" dirty="0">
                          <a:solidFill>
                            <a:srgbClr val="000000"/>
                          </a:solidFill>
                          <a:effectLst/>
                          <a:latin typeface="Times New Roman"/>
                          <a:ea typeface="Times New Roman"/>
                          <a:cs typeface="Times New Roman"/>
                        </a:rPr>
                        <a:t> </a:t>
                      </a:r>
                      <a:endParaRPr lang="es-CO" sz="1200" dirty="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Rectángulo"/>
          <p:cNvSpPr/>
          <p:nvPr/>
        </p:nvSpPr>
        <p:spPr>
          <a:xfrm>
            <a:off x="1665922" y="1803534"/>
            <a:ext cx="6474778" cy="646331"/>
          </a:xfrm>
          <a:prstGeom prst="rect">
            <a:avLst/>
          </a:prstGeom>
        </p:spPr>
        <p:txBody>
          <a:bodyPr wrap="square">
            <a:spAutoFit/>
          </a:bodyPr>
          <a:lstStyle/>
          <a:p>
            <a:r>
              <a:rPr lang="es-CO" sz="1200" b="1" dirty="0" smtClean="0"/>
              <a:t>Tabla 1 </a:t>
            </a:r>
          </a:p>
          <a:p>
            <a:r>
              <a:rPr lang="es-CO" sz="1200" dirty="0" smtClean="0"/>
              <a:t>Análisis </a:t>
            </a:r>
            <a:r>
              <a:rPr lang="es-CO" sz="1200" dirty="0"/>
              <a:t>de Varianza del NDVI promedio entre localidades, entre tratamientos y su interacción.</a:t>
            </a:r>
          </a:p>
        </p:txBody>
      </p:sp>
      <p:sp>
        <p:nvSpPr>
          <p:cNvPr id="6" name="5 Rectángulo"/>
          <p:cNvSpPr/>
          <p:nvPr/>
        </p:nvSpPr>
        <p:spPr>
          <a:xfrm>
            <a:off x="902811" y="4788260"/>
            <a:ext cx="7747000" cy="646331"/>
          </a:xfrm>
          <a:prstGeom prst="rect">
            <a:avLst/>
          </a:prstGeom>
        </p:spPr>
        <p:txBody>
          <a:bodyPr wrap="square">
            <a:spAutoFit/>
          </a:bodyPr>
          <a:lstStyle/>
          <a:p>
            <a:pPr algn="just"/>
            <a:r>
              <a:rPr lang="es-CO" sz="1200" dirty="0"/>
              <a:t>Del análisis de varianza para el índice NDVI, como se observa en la </a:t>
            </a:r>
            <a:r>
              <a:rPr lang="es-CO" sz="1200" dirty="0" smtClean="0"/>
              <a:t>tabla </a:t>
            </a:r>
            <a:r>
              <a:rPr lang="es-CO" sz="1200" dirty="0"/>
              <a:t>se desprende que existen diferencias altamente significativas para la localidad (P-valor = 0,0005) y para los estratos </a:t>
            </a:r>
            <a:r>
              <a:rPr lang="es-CO" sz="1200" dirty="0" smtClean="0"/>
              <a:t>(</a:t>
            </a:r>
            <a:r>
              <a:rPr lang="es-CO" sz="1200" dirty="0"/>
              <a:t>P-valor= 0,0001</a:t>
            </a:r>
            <a:r>
              <a:rPr lang="es-CO" sz="1200" dirty="0" smtClean="0"/>
              <a:t>).</a:t>
            </a:r>
          </a:p>
          <a:p>
            <a:pPr algn="just"/>
            <a:r>
              <a:rPr lang="es-CO" sz="1200" dirty="0" smtClean="0"/>
              <a:t> </a:t>
            </a:r>
            <a:r>
              <a:rPr lang="es-CO" sz="1200" dirty="0"/>
              <a:t>La interacción de </a:t>
            </a:r>
            <a:r>
              <a:rPr lang="es-CO" sz="1200" dirty="0" smtClean="0"/>
              <a:t>localidad </a:t>
            </a:r>
            <a:r>
              <a:rPr lang="es-CO" sz="1200" dirty="0"/>
              <a:t>vs estrato (P-valor= 0,0683) presenta diferencia no significativas</a:t>
            </a:r>
          </a:p>
        </p:txBody>
      </p:sp>
      <p:sp>
        <p:nvSpPr>
          <p:cNvPr id="7" name="6 Rectángulo"/>
          <p:cNvSpPr/>
          <p:nvPr/>
        </p:nvSpPr>
        <p:spPr>
          <a:xfrm>
            <a:off x="1807686" y="3429000"/>
            <a:ext cx="5937250" cy="2413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11" name="10 Rectángulo"/>
          <p:cNvSpPr/>
          <p:nvPr/>
        </p:nvSpPr>
        <p:spPr>
          <a:xfrm>
            <a:off x="1807686" y="3067050"/>
            <a:ext cx="5937250" cy="2413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12" name="11 Rectángulo"/>
          <p:cNvSpPr/>
          <p:nvPr/>
        </p:nvSpPr>
        <p:spPr>
          <a:xfrm>
            <a:off x="1807686" y="3670300"/>
            <a:ext cx="5937250" cy="2413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186850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23950" y="0"/>
            <a:ext cx="7772400" cy="1362075"/>
          </a:xfrm>
        </p:spPr>
        <p:txBody>
          <a:bodyPr/>
          <a:lstStyle/>
          <a:p>
            <a:pPr algn="r"/>
            <a:r>
              <a:rPr lang="es-CO" sz="2400" dirty="0" smtClean="0">
                <a:solidFill>
                  <a:prstClr val="black"/>
                </a:solidFill>
                <a:latin typeface="Times New Roman" panose="02020603050405020304" pitchFamily="18" charset="0"/>
                <a:cs typeface="Times New Roman" panose="02020603050405020304" pitchFamily="18" charset="0"/>
              </a:rPr>
              <a:t>Resultados y Discusión</a:t>
            </a:r>
            <a:r>
              <a:rPr lang="es-CO" sz="2800" dirty="0" smtClean="0"/>
              <a:t> </a:t>
            </a:r>
            <a:endParaRPr lang="es-CO" sz="2800" dirty="0"/>
          </a:p>
        </p:txBody>
      </p:sp>
      <p:sp>
        <p:nvSpPr>
          <p:cNvPr id="18" name="17 Marcador de texto"/>
          <p:cNvSpPr>
            <a:spLocks noGrp="1"/>
          </p:cNvSpPr>
          <p:nvPr>
            <p:ph type="body" idx="1"/>
          </p:nvPr>
        </p:nvSpPr>
        <p:spPr>
          <a:xfrm>
            <a:off x="587829" y="528638"/>
            <a:ext cx="8055950" cy="5149850"/>
          </a:xfrm>
        </p:spPr>
        <p:txBody>
          <a:bodyPr/>
          <a:lstStyle/>
          <a:p>
            <a:endParaRPr lang="es-CO" sz="1000" b="1" dirty="0">
              <a:solidFill>
                <a:schemeClr val="tx1"/>
              </a:solidFill>
            </a:endParaRPr>
          </a:p>
          <a:p>
            <a:r>
              <a:rPr lang="es-CO" sz="1100" dirty="0">
                <a:solidFill>
                  <a:schemeClr val="tx1"/>
                </a:solidFill>
              </a:rPr>
              <a:t>Prueba de Fisher al 5% para el </a:t>
            </a:r>
            <a:r>
              <a:rPr lang="es-CO" sz="1100" dirty="0" smtClean="0">
                <a:solidFill>
                  <a:schemeClr val="tx1"/>
                </a:solidFill>
              </a:rPr>
              <a:t>NDVI promedio </a:t>
            </a:r>
            <a:r>
              <a:rPr lang="es-CO" sz="1100" dirty="0">
                <a:solidFill>
                  <a:schemeClr val="tx1"/>
                </a:solidFill>
              </a:rPr>
              <a:t>entre </a:t>
            </a:r>
            <a:r>
              <a:rPr lang="es-CO" sz="1100" dirty="0" smtClean="0">
                <a:solidFill>
                  <a:schemeClr val="tx1"/>
                </a:solidFill>
              </a:rPr>
              <a:t>localidades</a:t>
            </a:r>
            <a:r>
              <a:rPr lang="es-CO" sz="1000" dirty="0" smtClean="0">
                <a:solidFill>
                  <a:schemeClr val="tx1"/>
                </a:solidFill>
              </a:rPr>
              <a:t>.</a:t>
            </a:r>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pPr indent="158115">
              <a:lnSpc>
                <a:spcPct val="115000"/>
              </a:lnSpc>
              <a:spcAft>
                <a:spcPts val="0"/>
              </a:spcAft>
            </a:pPr>
            <a:r>
              <a:rPr lang="pt-BR" sz="1000" b="1" u="sng" dirty="0" err="1">
                <a:solidFill>
                  <a:schemeClr val="tx1"/>
                </a:solidFill>
                <a:latin typeface="Times New Roman"/>
                <a:ea typeface="Calibri"/>
                <a:cs typeface="Times New Roman"/>
              </a:rPr>
              <a:t>Localidad</a:t>
            </a:r>
            <a:r>
              <a:rPr lang="pt-BR" sz="1000" b="1" u="sng" dirty="0">
                <a:solidFill>
                  <a:schemeClr val="tx1"/>
                </a:solidFill>
                <a:latin typeface="Times New Roman"/>
                <a:ea typeface="Calibri"/>
                <a:cs typeface="Times New Roman"/>
              </a:rPr>
              <a:t>                Medias        n      E.E.</a:t>
            </a:r>
            <a:endParaRPr lang="es-CO" sz="1000" dirty="0">
              <a:solidFill>
                <a:schemeClr val="tx1"/>
              </a:solidFill>
              <a:latin typeface="Times New Roman"/>
              <a:ea typeface="Calibri"/>
              <a:cs typeface="Times New Roman"/>
            </a:endParaRPr>
          </a:p>
          <a:p>
            <a:pPr indent="158115">
              <a:lnSpc>
                <a:spcPct val="115000"/>
              </a:lnSpc>
              <a:spcAft>
                <a:spcPts val="0"/>
              </a:spcAft>
            </a:pPr>
            <a:r>
              <a:rPr lang="es-ES" sz="1000" dirty="0">
                <a:solidFill>
                  <a:schemeClr val="tx1"/>
                </a:solidFill>
                <a:latin typeface="Times New Roman"/>
                <a:ea typeface="Calibri"/>
                <a:cs typeface="Times New Roman"/>
              </a:rPr>
              <a:t>Pasivo Ambiental         0,54         15     0,01      </a:t>
            </a:r>
            <a:r>
              <a:rPr lang="es-ES" sz="1000" b="1" dirty="0" smtClean="0">
                <a:solidFill>
                  <a:schemeClr val="tx1"/>
                </a:solidFill>
                <a:latin typeface="Times New Roman"/>
                <a:ea typeface="Calibri"/>
                <a:cs typeface="Times New Roman"/>
              </a:rPr>
              <a:t>A</a:t>
            </a:r>
            <a:endParaRPr lang="es-CO" sz="1000" dirty="0">
              <a:solidFill>
                <a:schemeClr val="tx1"/>
              </a:solidFill>
              <a:latin typeface="Times New Roman"/>
              <a:ea typeface="Calibri"/>
              <a:cs typeface="Times New Roman"/>
            </a:endParaRPr>
          </a:p>
          <a:p>
            <a:pPr indent="158115">
              <a:lnSpc>
                <a:spcPct val="150000"/>
              </a:lnSpc>
              <a:spcAft>
                <a:spcPts val="0"/>
              </a:spcAft>
            </a:pPr>
            <a:r>
              <a:rPr lang="es-ES" sz="1000" u="sng" dirty="0" smtClean="0">
                <a:solidFill>
                  <a:schemeClr val="tx1"/>
                </a:solidFill>
                <a:latin typeface="Times New Roman"/>
                <a:ea typeface="Calibri"/>
                <a:cs typeface="Times New Roman"/>
              </a:rPr>
              <a:t>Control                          </a:t>
            </a:r>
            <a:r>
              <a:rPr lang="es-ES" sz="1000" u="sng" dirty="0">
                <a:solidFill>
                  <a:schemeClr val="tx1"/>
                </a:solidFill>
                <a:latin typeface="Times New Roman"/>
                <a:ea typeface="Calibri"/>
                <a:cs typeface="Times New Roman"/>
              </a:rPr>
              <a:t>0,61        15      0,01             </a:t>
            </a:r>
            <a:r>
              <a:rPr lang="es-ES" sz="1000" b="1" u="sng" dirty="0" smtClean="0">
                <a:solidFill>
                  <a:schemeClr val="tx1"/>
                </a:solidFill>
                <a:latin typeface="Times New Roman"/>
                <a:ea typeface="Calibri"/>
                <a:cs typeface="Times New Roman"/>
              </a:rPr>
              <a:t>B</a:t>
            </a:r>
            <a:endParaRPr lang="es-CO" sz="1000" dirty="0" smtClean="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a:solidFill>
                <a:schemeClr val="tx1"/>
              </a:solidFill>
            </a:endParaRPr>
          </a:p>
          <a:p>
            <a:pPr algn="just"/>
            <a:r>
              <a:rPr lang="es-CO" dirty="0" smtClean="0"/>
              <a:t>a</a:t>
            </a:r>
            <a:endParaRPr lang="es-CO" dirty="0">
              <a:solidFill>
                <a:schemeClr val="tx1"/>
              </a:solidFill>
            </a:endParaRPr>
          </a:p>
        </p:txBody>
      </p:sp>
      <p:grpSp>
        <p:nvGrpSpPr>
          <p:cNvPr id="51" name="50 Grupo"/>
          <p:cNvGrpSpPr/>
          <p:nvPr/>
        </p:nvGrpSpPr>
        <p:grpSpPr>
          <a:xfrm>
            <a:off x="4149010" y="1661000"/>
            <a:ext cx="4734835" cy="2646313"/>
            <a:chOff x="1652558" y="2554699"/>
            <a:chExt cx="4734835" cy="2646313"/>
          </a:xfrm>
        </p:grpSpPr>
        <p:pic>
          <p:nvPicPr>
            <p:cNvPr id="307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097" t="1085" b="37377"/>
            <a:stretch/>
          </p:blipFill>
          <p:spPr bwMode="auto">
            <a:xfrm>
              <a:off x="1652558" y="3513187"/>
              <a:ext cx="4734835" cy="168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29 Grupo"/>
            <p:cNvGrpSpPr/>
            <p:nvPr/>
          </p:nvGrpSpPr>
          <p:grpSpPr>
            <a:xfrm>
              <a:off x="1652558" y="2554699"/>
              <a:ext cx="4546329" cy="756259"/>
              <a:chOff x="1996019" y="2812240"/>
              <a:chExt cx="4546329" cy="756259"/>
            </a:xfrm>
          </p:grpSpPr>
          <p:sp>
            <p:nvSpPr>
              <p:cNvPr id="10" name="9 CuadroTexto"/>
              <p:cNvSpPr txBox="1"/>
              <p:nvPr/>
            </p:nvSpPr>
            <p:spPr>
              <a:xfrm>
                <a:off x="3762792" y="2812240"/>
                <a:ext cx="1330324" cy="246221"/>
              </a:xfrm>
              <a:prstGeom prst="rect">
                <a:avLst/>
              </a:prstGeom>
              <a:noFill/>
            </p:spPr>
            <p:txBody>
              <a:bodyPr wrap="square" rtlCol="0">
                <a:spAutoFit/>
              </a:bodyPr>
              <a:lstStyle/>
              <a:p>
                <a:r>
                  <a:rPr lang="es-CO" sz="1000" dirty="0" err="1" smtClean="0"/>
                  <a:t>Abaurrea</a:t>
                </a:r>
                <a:r>
                  <a:rPr lang="es-CO" sz="1000" dirty="0"/>
                  <a:t>, 2013</a:t>
                </a:r>
              </a:p>
            </p:txBody>
          </p:sp>
          <p:sp>
            <p:nvSpPr>
              <p:cNvPr id="11" name="10 Abrir llave"/>
              <p:cNvSpPr/>
              <p:nvPr/>
            </p:nvSpPr>
            <p:spPr>
              <a:xfrm rot="5400000">
                <a:off x="4090223" y="1116373"/>
                <a:ext cx="357922" cy="4546329"/>
              </a:xfrm>
              <a:prstGeom prst="leftBrace">
                <a:avLst>
                  <a:gd name="adj1" fmla="val 43304"/>
                  <a:gd name="adj2" fmla="val 4885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grpSp>
      </p:grpSp>
      <p:grpSp>
        <p:nvGrpSpPr>
          <p:cNvPr id="2057" name="2056 Grupo"/>
          <p:cNvGrpSpPr/>
          <p:nvPr/>
        </p:nvGrpSpPr>
        <p:grpSpPr>
          <a:xfrm>
            <a:off x="2523560" y="5038141"/>
            <a:ext cx="6120217" cy="400110"/>
            <a:chOff x="2523560" y="5038141"/>
            <a:chExt cx="6120217" cy="400110"/>
          </a:xfrm>
        </p:grpSpPr>
        <p:sp>
          <p:nvSpPr>
            <p:cNvPr id="2060" name="2059 CuadroTexto"/>
            <p:cNvSpPr txBox="1"/>
            <p:nvPr/>
          </p:nvSpPr>
          <p:spPr>
            <a:xfrm>
              <a:off x="7064828" y="5038141"/>
              <a:ext cx="1578949" cy="400110"/>
            </a:xfrm>
            <a:prstGeom prst="rect">
              <a:avLst/>
            </a:prstGeom>
            <a:noFill/>
          </p:spPr>
          <p:txBody>
            <a:bodyPr wrap="square" rtlCol="0">
              <a:spAutoFit/>
            </a:bodyPr>
            <a:lstStyle/>
            <a:p>
              <a:r>
                <a:rPr lang="es-CO" sz="1000" b="1" dirty="0" smtClean="0"/>
                <a:t>Menor existencia de vegetación</a:t>
              </a:r>
              <a:endParaRPr lang="es-CO" sz="1000" b="1" dirty="0"/>
            </a:p>
          </p:txBody>
        </p:sp>
        <p:cxnSp>
          <p:nvCxnSpPr>
            <p:cNvPr id="38" name="37 Conector recto de flecha"/>
            <p:cNvCxnSpPr/>
            <p:nvPr/>
          </p:nvCxnSpPr>
          <p:spPr>
            <a:xfrm>
              <a:off x="5181599" y="5270647"/>
              <a:ext cx="158931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9" name="38 CuadroTexto"/>
            <p:cNvSpPr txBox="1"/>
            <p:nvPr/>
          </p:nvSpPr>
          <p:spPr>
            <a:xfrm>
              <a:off x="2523560" y="5152513"/>
              <a:ext cx="2658039" cy="261610"/>
            </a:xfrm>
            <a:prstGeom prst="rect">
              <a:avLst/>
            </a:prstGeom>
            <a:noFill/>
            <a:ln>
              <a:solidFill>
                <a:schemeClr val="bg1"/>
              </a:solidFill>
            </a:ln>
          </p:spPr>
          <p:txBody>
            <a:bodyPr wrap="square" rtlCol="0">
              <a:spAutoFit/>
            </a:bodyPr>
            <a:lstStyle/>
            <a:p>
              <a:r>
                <a:rPr lang="es-CO" sz="1100" dirty="0"/>
                <a:t>V</a:t>
              </a:r>
              <a:r>
                <a:rPr lang="es-CO" sz="1100" dirty="0" smtClean="0"/>
                <a:t>alores cercanos a cero y negativos  </a:t>
              </a:r>
              <a:endParaRPr lang="es-CO" sz="1100" dirty="0"/>
            </a:p>
          </p:txBody>
        </p:sp>
      </p:grpSp>
      <p:grpSp>
        <p:nvGrpSpPr>
          <p:cNvPr id="2058" name="2057 Grupo"/>
          <p:cNvGrpSpPr/>
          <p:nvPr/>
        </p:nvGrpSpPr>
        <p:grpSpPr>
          <a:xfrm>
            <a:off x="5578928" y="3004459"/>
            <a:ext cx="2744807" cy="1951744"/>
            <a:chOff x="5617029" y="3004459"/>
            <a:chExt cx="2744807" cy="1951744"/>
          </a:xfrm>
        </p:grpSpPr>
        <p:cxnSp>
          <p:nvCxnSpPr>
            <p:cNvPr id="56" name="55 Conector recto de flecha"/>
            <p:cNvCxnSpPr/>
            <p:nvPr/>
          </p:nvCxnSpPr>
          <p:spPr>
            <a:xfrm flipH="1" flipV="1">
              <a:off x="6226630" y="3265715"/>
              <a:ext cx="1121227" cy="1495466"/>
            </a:xfrm>
            <a:prstGeom prst="straightConnector1">
              <a:avLst/>
            </a:prstGeom>
            <a:ln>
              <a:solidFill>
                <a:schemeClr val="accent1">
                  <a:lumMod val="50000"/>
                </a:schemeClr>
              </a:solidFill>
              <a:tailEnd type="arrow"/>
            </a:ln>
            <a:effectLst>
              <a:glow rad="101600">
                <a:schemeClr val="accent3">
                  <a:satMod val="175000"/>
                  <a:alpha val="40000"/>
                </a:schemeClr>
              </a:glow>
              <a:outerShdw blurRad="40000" dist="20000" dir="5400000" rotWithShape="0">
                <a:srgbClr val="000000">
                  <a:alpha val="38000"/>
                </a:srgbClr>
              </a:outerShdw>
            </a:effectLst>
          </p:spPr>
          <p:style>
            <a:lnRef idx="2">
              <a:schemeClr val="accent5"/>
            </a:lnRef>
            <a:fillRef idx="0">
              <a:schemeClr val="accent5"/>
            </a:fillRef>
            <a:effectRef idx="1">
              <a:schemeClr val="accent5"/>
            </a:effectRef>
            <a:fontRef idx="minor">
              <a:schemeClr val="tx1"/>
            </a:fontRef>
          </p:style>
        </p:cxnSp>
        <p:cxnSp>
          <p:nvCxnSpPr>
            <p:cNvPr id="66" name="65 Conector recto de flecha"/>
            <p:cNvCxnSpPr/>
            <p:nvPr/>
          </p:nvCxnSpPr>
          <p:spPr>
            <a:xfrm flipV="1">
              <a:off x="7901625" y="3189514"/>
              <a:ext cx="460211" cy="1571667"/>
            </a:xfrm>
            <a:prstGeom prst="straightConnector1">
              <a:avLst/>
            </a:prstGeom>
            <a:ln>
              <a:solidFill>
                <a:schemeClr val="accent2">
                  <a:lumMod val="50000"/>
                </a:schemeClr>
              </a:solidFill>
              <a:tailEnd type="arrow"/>
            </a:ln>
            <a:effectLst>
              <a:glow rad="101600">
                <a:schemeClr val="accent5">
                  <a:satMod val="175000"/>
                  <a:alpha val="40000"/>
                </a:schemeClr>
              </a:glow>
              <a:outerShdw blurRad="40000" dist="20000" dir="5400000" rotWithShape="0">
                <a:srgbClr val="000000">
                  <a:alpha val="38000"/>
                </a:srgbClr>
              </a:outerShdw>
            </a:effectLst>
          </p:spPr>
          <p:style>
            <a:lnRef idx="2">
              <a:schemeClr val="accent2"/>
            </a:lnRef>
            <a:fillRef idx="0">
              <a:schemeClr val="accent2"/>
            </a:fillRef>
            <a:effectRef idx="1">
              <a:schemeClr val="accent2"/>
            </a:effectRef>
            <a:fontRef idx="minor">
              <a:schemeClr val="tx1"/>
            </a:fontRef>
          </p:style>
        </p:cxnSp>
        <p:cxnSp>
          <p:nvCxnSpPr>
            <p:cNvPr id="70" name="69 Conector recto de flecha"/>
            <p:cNvCxnSpPr/>
            <p:nvPr/>
          </p:nvCxnSpPr>
          <p:spPr>
            <a:xfrm flipH="1" flipV="1">
              <a:off x="7425085" y="3265714"/>
              <a:ext cx="174171" cy="1495467"/>
            </a:xfrm>
            <a:prstGeom prst="straightConnector1">
              <a:avLst/>
            </a:prstGeom>
            <a:ln>
              <a:tailEnd type="arrow"/>
            </a:ln>
            <a:effectLst>
              <a:glow rad="101600">
                <a:schemeClr val="accent6">
                  <a:satMod val="175000"/>
                  <a:alpha val="40000"/>
                </a:schemeClr>
              </a:glow>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cxnSp>
          <p:nvCxnSpPr>
            <p:cNvPr id="73" name="72 Conector recto de flecha"/>
            <p:cNvCxnSpPr/>
            <p:nvPr/>
          </p:nvCxnSpPr>
          <p:spPr>
            <a:xfrm flipH="1" flipV="1">
              <a:off x="5617029" y="3004459"/>
              <a:ext cx="1447799" cy="1951744"/>
            </a:xfrm>
            <a:prstGeom prst="straightConnector1">
              <a:avLst/>
            </a:prstGeom>
            <a:ln>
              <a:solidFill>
                <a:srgbClr val="00B050"/>
              </a:solidFill>
              <a:tailEnd type="arrow"/>
            </a:ln>
            <a:effectLst>
              <a:glow rad="139700">
                <a:schemeClr val="accent6">
                  <a:satMod val="175000"/>
                  <a:alpha val="40000"/>
                </a:schemeClr>
              </a:glow>
              <a:outerShdw blurRad="40000" dist="20000" dir="5400000" rotWithShape="0">
                <a:srgbClr val="000000">
                  <a:alpha val="38000"/>
                </a:srgbClr>
              </a:outerShdw>
            </a:effectLst>
          </p:spPr>
          <p:style>
            <a:lnRef idx="2">
              <a:schemeClr val="accent5"/>
            </a:lnRef>
            <a:fillRef idx="0">
              <a:schemeClr val="accent5"/>
            </a:fillRef>
            <a:effectRef idx="1">
              <a:schemeClr val="accent5"/>
            </a:effectRef>
            <a:fontRef idx="minor">
              <a:schemeClr val="tx1"/>
            </a:fontRef>
          </p:style>
        </p:cxnSp>
      </p:grpSp>
      <p:sp>
        <p:nvSpPr>
          <p:cNvPr id="85" name="84 CuadroTexto"/>
          <p:cNvSpPr txBox="1"/>
          <p:nvPr/>
        </p:nvSpPr>
        <p:spPr>
          <a:xfrm>
            <a:off x="1797050" y="730766"/>
            <a:ext cx="5775940" cy="369332"/>
          </a:xfrm>
          <a:prstGeom prst="rect">
            <a:avLst/>
          </a:prstGeom>
          <a:noFill/>
        </p:spPr>
        <p:txBody>
          <a:bodyPr wrap="none" rtlCol="0">
            <a:spAutoFit/>
          </a:bodyPr>
          <a:lstStyle/>
          <a:p>
            <a:r>
              <a:rPr lang="es-EC" dirty="0" smtClean="0"/>
              <a:t>Índice de vegetación de diferencia normalizada (NDVI)</a:t>
            </a:r>
            <a:endParaRPr lang="es-EC" dirty="0"/>
          </a:p>
        </p:txBody>
      </p:sp>
    </p:spTree>
    <p:extLst>
      <p:ext uri="{BB962C8B-B14F-4D97-AF65-F5344CB8AC3E}">
        <p14:creationId xmlns:p14="http://schemas.microsoft.com/office/powerpoint/2010/main" val="186850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57"/>
                                        </p:tgtEl>
                                        <p:attrNameLst>
                                          <p:attrName>style.visibility</p:attrName>
                                        </p:attrNameLst>
                                      </p:cBhvr>
                                      <p:to>
                                        <p:strVal val="visible"/>
                                      </p:to>
                                    </p:set>
                                    <p:anim calcmode="lin" valueType="num">
                                      <p:cBhvr>
                                        <p:cTn id="12" dur="1000" fill="hold"/>
                                        <p:tgtEl>
                                          <p:spTgt spid="2057"/>
                                        </p:tgtEl>
                                        <p:attrNameLst>
                                          <p:attrName>ppt_w</p:attrName>
                                        </p:attrNameLst>
                                      </p:cBhvr>
                                      <p:tavLst>
                                        <p:tav tm="0">
                                          <p:val>
                                            <p:fltVal val="0"/>
                                          </p:val>
                                        </p:tav>
                                        <p:tav tm="100000">
                                          <p:val>
                                            <p:strVal val="#ppt_w"/>
                                          </p:val>
                                        </p:tav>
                                      </p:tavLst>
                                    </p:anim>
                                    <p:anim calcmode="lin" valueType="num">
                                      <p:cBhvr>
                                        <p:cTn id="13" dur="1000" fill="hold"/>
                                        <p:tgtEl>
                                          <p:spTgt spid="2057"/>
                                        </p:tgtEl>
                                        <p:attrNameLst>
                                          <p:attrName>ppt_h</p:attrName>
                                        </p:attrNameLst>
                                      </p:cBhvr>
                                      <p:tavLst>
                                        <p:tav tm="0">
                                          <p:val>
                                            <p:fltVal val="0"/>
                                          </p:val>
                                        </p:tav>
                                        <p:tav tm="100000">
                                          <p:val>
                                            <p:strVal val="#ppt_h"/>
                                          </p:val>
                                        </p:tav>
                                      </p:tavLst>
                                    </p:anim>
                                    <p:anim calcmode="lin" valueType="num">
                                      <p:cBhvr>
                                        <p:cTn id="14" dur="1000" fill="hold"/>
                                        <p:tgtEl>
                                          <p:spTgt spid="2057"/>
                                        </p:tgtEl>
                                        <p:attrNameLst>
                                          <p:attrName>style.rotation</p:attrName>
                                        </p:attrNameLst>
                                      </p:cBhvr>
                                      <p:tavLst>
                                        <p:tav tm="0">
                                          <p:val>
                                            <p:fltVal val="90"/>
                                          </p:val>
                                        </p:tav>
                                        <p:tav tm="100000">
                                          <p:val>
                                            <p:fltVal val="0"/>
                                          </p:val>
                                        </p:tav>
                                      </p:tavLst>
                                    </p:anim>
                                    <p:animEffect transition="in" filter="fade">
                                      <p:cBhvr>
                                        <p:cTn id="15" dur="1000"/>
                                        <p:tgtEl>
                                          <p:spTgt spid="205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058"/>
                                        </p:tgtEl>
                                        <p:attrNameLst>
                                          <p:attrName>style.visibility</p:attrName>
                                        </p:attrNameLst>
                                      </p:cBhvr>
                                      <p:to>
                                        <p:strVal val="visible"/>
                                      </p:to>
                                    </p:set>
                                    <p:anim calcmode="lin" valueType="num">
                                      <p:cBhvr>
                                        <p:cTn id="20" dur="500" fill="hold"/>
                                        <p:tgtEl>
                                          <p:spTgt spid="2058"/>
                                        </p:tgtEl>
                                        <p:attrNameLst>
                                          <p:attrName>ppt_w</p:attrName>
                                        </p:attrNameLst>
                                      </p:cBhvr>
                                      <p:tavLst>
                                        <p:tav tm="0">
                                          <p:val>
                                            <p:fltVal val="0"/>
                                          </p:val>
                                        </p:tav>
                                        <p:tav tm="100000">
                                          <p:val>
                                            <p:strVal val="#ppt_w"/>
                                          </p:val>
                                        </p:tav>
                                      </p:tavLst>
                                    </p:anim>
                                    <p:anim calcmode="lin" valueType="num">
                                      <p:cBhvr>
                                        <p:cTn id="21" dur="500" fill="hold"/>
                                        <p:tgtEl>
                                          <p:spTgt spid="2058"/>
                                        </p:tgtEl>
                                        <p:attrNameLst>
                                          <p:attrName>ppt_h</p:attrName>
                                        </p:attrNameLst>
                                      </p:cBhvr>
                                      <p:tavLst>
                                        <p:tav tm="0">
                                          <p:val>
                                            <p:fltVal val="0"/>
                                          </p:val>
                                        </p:tav>
                                        <p:tav tm="100000">
                                          <p:val>
                                            <p:strVal val="#ppt_h"/>
                                          </p:val>
                                        </p:tav>
                                      </p:tavLst>
                                    </p:anim>
                                    <p:animEffect transition="in" filter="fade">
                                      <p:cBhvr>
                                        <p:cTn id="22"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1828800" y="3741101"/>
            <a:ext cx="1262743" cy="4459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2" name="1 Título"/>
          <p:cNvSpPr>
            <a:spLocks noGrp="1"/>
          </p:cNvSpPr>
          <p:nvPr>
            <p:ph type="title"/>
          </p:nvPr>
        </p:nvSpPr>
        <p:spPr>
          <a:xfrm>
            <a:off x="1123950" y="0"/>
            <a:ext cx="7772400" cy="1362075"/>
          </a:xfrm>
        </p:spPr>
        <p:txBody>
          <a:bodyPr/>
          <a:lstStyle/>
          <a:p>
            <a:pPr algn="r"/>
            <a:r>
              <a:rPr lang="es-CO" sz="2400" dirty="0" smtClean="0">
                <a:solidFill>
                  <a:prstClr val="black"/>
                </a:solidFill>
                <a:latin typeface="Times New Roman" panose="02020603050405020304" pitchFamily="18" charset="0"/>
                <a:cs typeface="Times New Roman" panose="02020603050405020304" pitchFamily="18" charset="0"/>
              </a:rPr>
              <a:t>Resultados y Discusión</a:t>
            </a:r>
            <a:r>
              <a:rPr lang="es-CO" sz="2800" dirty="0" smtClean="0"/>
              <a:t> </a:t>
            </a:r>
            <a:endParaRPr lang="es-CO" sz="2800" dirty="0"/>
          </a:p>
        </p:txBody>
      </p:sp>
      <p:sp>
        <p:nvSpPr>
          <p:cNvPr id="18" name="17 Marcador de texto"/>
          <p:cNvSpPr>
            <a:spLocks noGrp="1"/>
          </p:cNvSpPr>
          <p:nvPr>
            <p:ph type="body" idx="1"/>
          </p:nvPr>
        </p:nvSpPr>
        <p:spPr>
          <a:xfrm>
            <a:off x="301466" y="528638"/>
            <a:ext cx="8342313" cy="5149850"/>
          </a:xfrm>
        </p:spPr>
        <p:txBody>
          <a:bodyPr/>
          <a:lstStyle/>
          <a:p>
            <a:endParaRPr lang="es-CO" sz="1000" b="1" dirty="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a:solidFill>
                <a:schemeClr val="tx1"/>
              </a:solidFill>
            </a:endParaRPr>
          </a:p>
          <a:p>
            <a:pPr algn="just"/>
            <a:r>
              <a:rPr lang="es-CO" dirty="0" smtClean="0"/>
              <a:t>a</a:t>
            </a:r>
            <a:endParaRPr lang="es-CO" dirty="0">
              <a:solidFill>
                <a:schemeClr val="tx1"/>
              </a:solidFill>
            </a:endParaRPr>
          </a:p>
        </p:txBody>
      </p:sp>
      <p:grpSp>
        <p:nvGrpSpPr>
          <p:cNvPr id="35" name="34 Grupo"/>
          <p:cNvGrpSpPr/>
          <p:nvPr/>
        </p:nvGrpSpPr>
        <p:grpSpPr>
          <a:xfrm>
            <a:off x="354693" y="1181889"/>
            <a:ext cx="5473700" cy="1399577"/>
            <a:chOff x="4962014" y="1283252"/>
            <a:chExt cx="5473700" cy="1399577"/>
          </a:xfrm>
        </p:grpSpPr>
        <p:sp>
          <p:nvSpPr>
            <p:cNvPr id="6" name="17 Cuadro de texto"/>
            <p:cNvSpPr txBox="1"/>
            <p:nvPr/>
          </p:nvSpPr>
          <p:spPr>
            <a:xfrm>
              <a:off x="5387022" y="1676400"/>
              <a:ext cx="3059097" cy="1006429"/>
            </a:xfrm>
            <a:prstGeom prst="rect">
              <a:avLst/>
            </a:prstGeom>
            <a:noFill/>
            <a:ln w="6350">
              <a:solidFill>
                <a:sysClr val="window" lastClr="FFFFFF"/>
              </a:solid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lvl="0" indent="158115" algn="just" defTabSz="914400" eaLnBrk="1" fontAlgn="auto" latinLnBrk="0" hangingPunct="1">
                <a:lnSpc>
                  <a:spcPct val="115000"/>
                </a:lnSpc>
                <a:spcBef>
                  <a:spcPts val="0"/>
                </a:spcBef>
                <a:spcAft>
                  <a:spcPts val="0"/>
                </a:spcAft>
                <a:buClrTx/>
                <a:buSzTx/>
                <a:buFontTx/>
                <a:buNone/>
                <a:tabLst/>
                <a:defRPr/>
              </a:pPr>
              <a:r>
                <a:rPr kumimoji="0" lang="pt-BR" sz="1200" b="1" i="0" u="sng" strike="noStrike" kern="0" cap="none" spc="0" normalizeH="0" baseline="0" noProof="0" dirty="0">
                  <a:ln>
                    <a:noFill/>
                  </a:ln>
                  <a:solidFill>
                    <a:sysClr val="windowText" lastClr="000000"/>
                  </a:solidFill>
                  <a:effectLst/>
                  <a:uLnTx/>
                  <a:uFillTx/>
                  <a:latin typeface="Times New Roman"/>
                  <a:ea typeface="Calibri"/>
                  <a:cs typeface="Times New Roman"/>
                </a:rPr>
                <a:t>Estrato      Medias        n     E.E.         </a:t>
              </a:r>
              <a:endParaRPr kumimoji="0" lang="es-CO" sz="12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a:p>
              <a:pPr marL="0" marR="0" lvl="0" indent="158115" algn="just" defTabSz="914400" eaLnBrk="1" fontAlgn="auto" latinLnBrk="0" hangingPunct="1">
                <a:lnSpc>
                  <a:spcPct val="115000"/>
                </a:lnSpc>
                <a:spcBef>
                  <a:spcPts val="0"/>
                </a:spcBef>
                <a:spcAft>
                  <a:spcPts val="0"/>
                </a:spcAft>
                <a:buClrTx/>
                <a:buSzTx/>
                <a:buFontTx/>
                <a:buNone/>
                <a:tabLst/>
                <a:defRPr/>
              </a:pPr>
              <a:r>
                <a:rPr lang="es-ES" sz="1200" b="1" kern="0" dirty="0" smtClean="0">
                  <a:solidFill>
                    <a:sysClr val="windowText" lastClr="000000"/>
                  </a:solidFill>
                  <a:latin typeface="Times New Roman"/>
                  <a:ea typeface="Calibri"/>
                  <a:cs typeface="Times New Roman"/>
                </a:rPr>
                <a:t>T3</a:t>
              </a:r>
              <a:r>
                <a:rPr kumimoji="0" lang="es-ES" sz="1200" b="0" i="0" u="none" strike="noStrike" kern="0" cap="none" spc="0" normalizeH="0" baseline="0" noProof="0" dirty="0" smtClean="0">
                  <a:ln>
                    <a:noFill/>
                  </a:ln>
                  <a:solidFill>
                    <a:sysClr val="windowText" lastClr="000000"/>
                  </a:solidFill>
                  <a:effectLst/>
                  <a:uLnTx/>
                  <a:uFillTx/>
                  <a:latin typeface="Times New Roman"/>
                  <a:ea typeface="Calibri"/>
                  <a:cs typeface="Times New Roman"/>
                </a:rPr>
                <a:t>               </a:t>
              </a:r>
              <a:r>
                <a:rPr kumimoji="0" lang="es-ES" sz="1200" b="0" i="0" u="none" strike="noStrike" kern="0" cap="none" spc="0" normalizeH="0" baseline="0" noProof="0" dirty="0">
                  <a:ln>
                    <a:noFill/>
                  </a:ln>
                  <a:solidFill>
                    <a:sysClr val="windowText" lastClr="000000"/>
                  </a:solidFill>
                  <a:effectLst/>
                  <a:uLnTx/>
                  <a:uFillTx/>
                  <a:latin typeface="Times New Roman"/>
                  <a:ea typeface="Calibri"/>
                  <a:cs typeface="Times New Roman"/>
                </a:rPr>
                <a:t>1,15         10    0,10   </a:t>
              </a:r>
              <a:r>
                <a:rPr kumimoji="0" lang="es-ES" sz="1200" b="1" i="0" u="none" strike="noStrike" kern="0" cap="none" spc="0" normalizeH="0" baseline="0" noProof="0" dirty="0">
                  <a:ln>
                    <a:noFill/>
                  </a:ln>
                  <a:solidFill>
                    <a:sysClr val="windowText" lastClr="000000"/>
                  </a:solidFill>
                  <a:effectLst/>
                  <a:uLnTx/>
                  <a:uFillTx/>
                  <a:latin typeface="Times New Roman"/>
                  <a:ea typeface="Calibri"/>
                  <a:cs typeface="Times New Roman"/>
                </a:rPr>
                <a:t>A</a:t>
              </a:r>
              <a:r>
                <a:rPr kumimoji="0" lang="es-ES" sz="1200" b="0" i="0" u="none" strike="noStrike" kern="0" cap="none" spc="0" normalizeH="0" baseline="0" noProof="0" dirty="0">
                  <a:ln>
                    <a:noFill/>
                  </a:ln>
                  <a:solidFill>
                    <a:sysClr val="windowText" lastClr="000000"/>
                  </a:solidFill>
                  <a:effectLst/>
                  <a:uLnTx/>
                  <a:uFillTx/>
                  <a:latin typeface="Times New Roman"/>
                  <a:ea typeface="Calibri"/>
                  <a:cs typeface="Times New Roman"/>
                </a:rPr>
                <a:t>       </a:t>
              </a:r>
              <a:endParaRPr kumimoji="0" lang="es-CO" sz="12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a:p>
              <a:pPr marL="0" marR="0" lvl="0" indent="158115" algn="just" defTabSz="914400" eaLnBrk="1" fontAlgn="auto" latinLnBrk="0" hangingPunct="1">
                <a:lnSpc>
                  <a:spcPct val="115000"/>
                </a:lnSpc>
                <a:spcBef>
                  <a:spcPts val="0"/>
                </a:spcBef>
                <a:spcAft>
                  <a:spcPts val="0"/>
                </a:spcAft>
                <a:buClrTx/>
                <a:buSzTx/>
                <a:buFontTx/>
                <a:buNone/>
                <a:tabLst/>
                <a:defRPr/>
              </a:pPr>
              <a:r>
                <a:rPr lang="es-ES" sz="1200" b="1" kern="0" dirty="0" smtClean="0">
                  <a:solidFill>
                    <a:sysClr val="windowText" lastClr="000000"/>
                  </a:solidFill>
                  <a:latin typeface="Times New Roman"/>
                  <a:ea typeface="Calibri"/>
                  <a:cs typeface="Times New Roman"/>
                </a:rPr>
                <a:t>T2</a:t>
              </a:r>
              <a:r>
                <a:rPr kumimoji="0" lang="es-ES" sz="1200" b="0" i="0" u="none" strike="noStrike" kern="0" cap="none" spc="0" normalizeH="0" baseline="0" noProof="0" dirty="0" smtClean="0">
                  <a:ln>
                    <a:noFill/>
                  </a:ln>
                  <a:solidFill>
                    <a:sysClr val="windowText" lastClr="000000"/>
                  </a:solidFill>
                  <a:effectLst/>
                  <a:uLnTx/>
                  <a:uFillTx/>
                  <a:latin typeface="Times New Roman"/>
                  <a:ea typeface="Calibri"/>
                  <a:cs typeface="Times New Roman"/>
                </a:rPr>
                <a:t>               </a:t>
              </a:r>
              <a:r>
                <a:rPr kumimoji="0" lang="es-ES" sz="1200" b="0" i="0" u="none" strike="noStrike" kern="0" cap="none" spc="0" normalizeH="0" baseline="0" noProof="0" dirty="0">
                  <a:ln>
                    <a:noFill/>
                  </a:ln>
                  <a:solidFill>
                    <a:sysClr val="windowText" lastClr="000000"/>
                  </a:solidFill>
                  <a:effectLst/>
                  <a:uLnTx/>
                  <a:uFillTx/>
                  <a:latin typeface="Times New Roman"/>
                  <a:ea typeface="Calibri"/>
                  <a:cs typeface="Times New Roman"/>
                </a:rPr>
                <a:t>1,46         10    0,10       </a:t>
              </a:r>
              <a:r>
                <a:rPr kumimoji="0" lang="es-ES" sz="1200" b="1" i="0" u="none" strike="noStrike" kern="0" cap="none" spc="0" normalizeH="0" baseline="0" noProof="0" dirty="0">
                  <a:ln>
                    <a:noFill/>
                  </a:ln>
                  <a:solidFill>
                    <a:sysClr val="windowText" lastClr="000000"/>
                  </a:solidFill>
                  <a:effectLst/>
                  <a:uLnTx/>
                  <a:uFillTx/>
                  <a:latin typeface="Times New Roman"/>
                  <a:ea typeface="Calibri"/>
                  <a:cs typeface="Times New Roman"/>
                </a:rPr>
                <a:t>B</a:t>
              </a:r>
              <a:r>
                <a:rPr kumimoji="0" lang="es-ES" sz="1200" b="0" i="0" u="none" strike="noStrike" kern="0" cap="none" spc="0" normalizeH="0" baseline="0" noProof="0" dirty="0">
                  <a:ln>
                    <a:noFill/>
                  </a:ln>
                  <a:solidFill>
                    <a:sysClr val="windowText" lastClr="000000"/>
                  </a:solidFill>
                  <a:effectLst/>
                  <a:uLnTx/>
                  <a:uFillTx/>
                  <a:latin typeface="Times New Roman"/>
                  <a:ea typeface="Calibri"/>
                  <a:cs typeface="Times New Roman"/>
                </a:rPr>
                <a:t>    </a:t>
              </a:r>
              <a:endParaRPr kumimoji="0" lang="es-CO" sz="12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a:p>
              <a:pPr marL="0" marR="0" lvl="0" indent="158115" algn="just" defTabSz="914400" eaLnBrk="1" fontAlgn="auto" latinLnBrk="0" hangingPunct="1">
                <a:lnSpc>
                  <a:spcPct val="150000"/>
                </a:lnSpc>
                <a:spcBef>
                  <a:spcPts val="0"/>
                </a:spcBef>
                <a:spcAft>
                  <a:spcPts val="0"/>
                </a:spcAft>
                <a:buClrTx/>
                <a:buSzTx/>
                <a:buFontTx/>
                <a:buNone/>
                <a:tabLst/>
                <a:defRPr/>
              </a:pPr>
              <a:r>
                <a:rPr lang="es-ES" sz="1200" b="1" u="sng" kern="0" dirty="0" smtClean="0">
                  <a:solidFill>
                    <a:sysClr val="windowText" lastClr="000000"/>
                  </a:solidFill>
                  <a:latin typeface="Times New Roman"/>
                  <a:ea typeface="Calibri"/>
                  <a:cs typeface="Times New Roman"/>
                </a:rPr>
                <a:t>T1</a:t>
              </a:r>
              <a:r>
                <a:rPr kumimoji="0" lang="es-ES" sz="1200" b="0" i="0" u="sng" strike="noStrike" kern="0" cap="none" spc="0" normalizeH="0" baseline="0" noProof="0" dirty="0" smtClean="0">
                  <a:ln>
                    <a:noFill/>
                  </a:ln>
                  <a:solidFill>
                    <a:sysClr val="windowText" lastClr="000000"/>
                  </a:solidFill>
                  <a:effectLst/>
                  <a:uLnTx/>
                  <a:uFillTx/>
                  <a:latin typeface="Times New Roman"/>
                  <a:ea typeface="Calibri"/>
                  <a:cs typeface="Times New Roman"/>
                </a:rPr>
                <a:t>                </a:t>
              </a:r>
              <a:r>
                <a:rPr kumimoji="0" lang="es-ES" sz="1200" b="0" i="0" u="sng" strike="noStrike" kern="0" cap="none" spc="0" normalizeH="0" baseline="0" noProof="0" dirty="0">
                  <a:ln>
                    <a:noFill/>
                  </a:ln>
                  <a:solidFill>
                    <a:sysClr val="windowText" lastClr="000000"/>
                  </a:solidFill>
                  <a:effectLst/>
                  <a:uLnTx/>
                  <a:uFillTx/>
                  <a:latin typeface="Times New Roman"/>
                  <a:ea typeface="Calibri"/>
                  <a:cs typeface="Times New Roman"/>
                </a:rPr>
                <a:t>1,75         10    0,10          </a:t>
              </a:r>
              <a:r>
                <a:rPr kumimoji="0" lang="es-ES" sz="1200" b="1" i="0" u="sng" strike="noStrike" kern="0" cap="none" spc="0" normalizeH="0" baseline="0" noProof="0" dirty="0">
                  <a:ln>
                    <a:noFill/>
                  </a:ln>
                  <a:solidFill>
                    <a:sysClr val="windowText" lastClr="000000"/>
                  </a:solidFill>
                  <a:effectLst/>
                  <a:uLnTx/>
                  <a:uFillTx/>
                  <a:latin typeface="Times New Roman"/>
                  <a:ea typeface="Calibri"/>
                  <a:cs typeface="Times New Roman"/>
                </a:rPr>
                <a:t>C</a:t>
              </a:r>
              <a:r>
                <a:rPr kumimoji="0" lang="es-ES" sz="1200" b="0" i="0" u="sng" strike="noStrike" kern="0" cap="none" spc="0" normalizeH="0" baseline="0" noProof="0" dirty="0">
                  <a:ln>
                    <a:noFill/>
                  </a:ln>
                  <a:solidFill>
                    <a:sysClr val="windowText" lastClr="000000"/>
                  </a:solidFill>
                  <a:effectLst/>
                  <a:uLnTx/>
                  <a:uFillTx/>
                  <a:latin typeface="Times New Roman"/>
                  <a:ea typeface="Calibri"/>
                  <a:cs typeface="Times New Roman"/>
                </a:rPr>
                <a:t> </a:t>
              </a:r>
              <a:endParaRPr kumimoji="0" lang="es-CO" sz="12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014" y="1283252"/>
              <a:ext cx="5473700" cy="393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73" y="2826625"/>
            <a:ext cx="4634355"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6 Tabla"/>
          <p:cNvGraphicFramePr>
            <a:graphicFrameLocks noGrp="1"/>
          </p:cNvGraphicFramePr>
          <p:nvPr>
            <p:extLst>
              <p:ext uri="{D42A27DB-BD31-4B8C-83A1-F6EECF244321}">
                <p14:modId xmlns:p14="http://schemas.microsoft.com/office/powerpoint/2010/main" val="163773278"/>
              </p:ext>
            </p:extLst>
          </p:nvPr>
        </p:nvGraphicFramePr>
        <p:xfrm>
          <a:off x="98267" y="3494881"/>
          <a:ext cx="5146833" cy="1626751"/>
        </p:xfrm>
        <a:graphic>
          <a:graphicData uri="http://schemas.openxmlformats.org/drawingml/2006/table">
            <a:tbl>
              <a:tblPr firstRow="1" firstCol="1" bandRow="1">
                <a:tableStyleId>{2D5ABB26-0587-4C30-8999-92F81FD0307C}</a:tableStyleId>
              </a:tblPr>
              <a:tblGrid>
                <a:gridCol w="1425733"/>
                <a:gridCol w="825500"/>
                <a:gridCol w="838200"/>
                <a:gridCol w="533400"/>
                <a:gridCol w="660400"/>
                <a:gridCol w="177800"/>
                <a:gridCol w="203200"/>
                <a:gridCol w="241300"/>
                <a:gridCol w="241300"/>
              </a:tblGrid>
              <a:tr h="232393">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Localidad </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Estrato</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Media </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n</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E.E</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CO" sz="1000" dirty="0">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s-CO" sz="1000" dirty="0">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s-CO" sz="1000" dirty="0">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s-CO" sz="1000" dirty="0">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2393">
                <a:tc>
                  <a:txBody>
                    <a:bodyPr/>
                    <a:lstStyle/>
                    <a:p>
                      <a:pPr indent="158115" algn="l">
                        <a:lnSpc>
                          <a:spcPct val="150000"/>
                        </a:lnSpc>
                        <a:spcAft>
                          <a:spcPts val="0"/>
                        </a:spcAft>
                      </a:pPr>
                      <a:r>
                        <a:rPr lang="es-ES" sz="1000" b="1" dirty="0">
                          <a:effectLst/>
                          <a:latin typeface="Times New Roman" panose="02020603050405020304" pitchFamily="18" charset="0"/>
                          <a:cs typeface="Times New Roman" panose="02020603050405020304" pitchFamily="18" charset="0"/>
                        </a:rPr>
                        <a:t>Pasivo Ambiental</a:t>
                      </a:r>
                      <a:endParaRPr lang="es-CO" sz="1000" b="1"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T</a:t>
                      </a:r>
                      <a:r>
                        <a:rPr lang="es-ES" sz="1000" dirty="0" smtClean="0">
                          <a:effectLst/>
                          <a:latin typeface="Times New Roman" panose="02020603050405020304" pitchFamily="18" charset="0"/>
                          <a:cs typeface="Times New Roman" panose="02020603050405020304" pitchFamily="18" charset="0"/>
                        </a:rPr>
                        <a:t>3</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0,51</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5</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0,02</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11113" algn="l">
                        <a:lnSpc>
                          <a:spcPct val="150000"/>
                        </a:lnSpc>
                        <a:spcAft>
                          <a:spcPts val="0"/>
                        </a:spcAft>
                      </a:pPr>
                      <a:r>
                        <a:rPr lang="es-ES" sz="1000" b="1" dirty="0">
                          <a:effectLst/>
                          <a:latin typeface="Times New Roman" panose="02020603050405020304" pitchFamily="18" charset="0"/>
                          <a:cs typeface="Times New Roman" panose="02020603050405020304" pitchFamily="18" charset="0"/>
                        </a:rPr>
                        <a:t>A</a:t>
                      </a:r>
                      <a:endParaRPr lang="es-CO" sz="1000" b="1"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ct val="115000"/>
                        </a:lnSpc>
                      </a:pPr>
                      <a:endParaRPr lang="es-CO" sz="1000" b="1">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ct val="115000"/>
                        </a:lnSpc>
                      </a:pPr>
                      <a:endParaRPr lang="es-CO" sz="1000" b="1">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ct val="115000"/>
                        </a:lnSpc>
                      </a:pPr>
                      <a:endParaRPr lang="es-CO" sz="1000" b="1">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232393">
                <a:tc>
                  <a:txBody>
                    <a:bodyPr/>
                    <a:lstStyle/>
                    <a:p>
                      <a:pPr indent="158115" algn="l">
                        <a:lnSpc>
                          <a:spcPct val="150000"/>
                        </a:lnSpc>
                        <a:spcAft>
                          <a:spcPts val="0"/>
                        </a:spcAft>
                      </a:pPr>
                      <a:r>
                        <a:rPr lang="es-ES" sz="1000" b="1" dirty="0" smtClean="0">
                          <a:effectLst/>
                          <a:latin typeface="Times New Roman" panose="02020603050405020304" pitchFamily="18" charset="0"/>
                          <a:cs typeface="Times New Roman" panose="02020603050405020304" pitchFamily="18" charset="0"/>
                        </a:rPr>
                        <a:t>Control </a:t>
                      </a:r>
                      <a:endParaRPr lang="es-CO" sz="1000" b="1"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T</a:t>
                      </a:r>
                      <a:r>
                        <a:rPr lang="es-ES" sz="1000" dirty="0" smtClean="0">
                          <a:effectLst/>
                          <a:latin typeface="Times New Roman" panose="02020603050405020304" pitchFamily="18" charset="0"/>
                          <a:cs typeface="Times New Roman" panose="02020603050405020304" pitchFamily="18" charset="0"/>
                        </a:rPr>
                        <a:t>3</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0,54</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a:effectLst/>
                          <a:latin typeface="Times New Roman" panose="02020603050405020304" pitchFamily="18" charset="0"/>
                          <a:cs typeface="Times New Roman" panose="02020603050405020304" pitchFamily="18" charset="0"/>
                        </a:rPr>
                        <a:t>5</a:t>
                      </a:r>
                      <a:endParaRPr lang="es-CO" sz="100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a:effectLst/>
                          <a:latin typeface="Times New Roman" panose="02020603050405020304" pitchFamily="18" charset="0"/>
                          <a:cs typeface="Times New Roman" panose="02020603050405020304" pitchFamily="18" charset="0"/>
                        </a:rPr>
                        <a:t>0,02</a:t>
                      </a:r>
                      <a:endParaRPr lang="es-CO" sz="100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l">
                        <a:lnSpc>
                          <a:spcPct val="150000"/>
                        </a:lnSpc>
                        <a:spcAft>
                          <a:spcPts val="0"/>
                        </a:spcAft>
                      </a:pPr>
                      <a:r>
                        <a:rPr lang="es-ES" sz="1000" b="1" dirty="0">
                          <a:effectLst/>
                          <a:latin typeface="Times New Roman" panose="02020603050405020304" pitchFamily="18" charset="0"/>
                          <a:cs typeface="Times New Roman" panose="02020603050405020304" pitchFamily="18" charset="0"/>
                        </a:rPr>
                        <a:t>A</a:t>
                      </a:r>
                      <a:endParaRPr lang="es-CO" sz="1000" b="1"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l">
                        <a:lnSpc>
                          <a:spcPct val="150000"/>
                        </a:lnSpc>
                        <a:spcAft>
                          <a:spcPts val="0"/>
                        </a:spcAft>
                      </a:pPr>
                      <a:r>
                        <a:rPr lang="es-ES" sz="1000" b="1" dirty="0">
                          <a:effectLst/>
                          <a:latin typeface="Times New Roman" panose="02020603050405020304" pitchFamily="18" charset="0"/>
                          <a:cs typeface="Times New Roman" panose="02020603050405020304" pitchFamily="18" charset="0"/>
                        </a:rPr>
                        <a:t>B</a:t>
                      </a:r>
                      <a:endParaRPr lang="es-CO" sz="1000" b="1"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ct val="115000"/>
                        </a:lnSpc>
                      </a:pPr>
                      <a:endParaRPr lang="es-CO" sz="1000" b="1">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ct val="115000"/>
                        </a:lnSpc>
                      </a:pPr>
                      <a:endParaRPr lang="es-CO" sz="1000" b="1">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232393">
                <a:tc>
                  <a:txBody>
                    <a:bodyPr/>
                    <a:lstStyle/>
                    <a:p>
                      <a:pPr indent="158115" algn="l">
                        <a:lnSpc>
                          <a:spcPct val="150000"/>
                        </a:lnSpc>
                        <a:spcAft>
                          <a:spcPts val="0"/>
                        </a:spcAft>
                      </a:pPr>
                      <a:r>
                        <a:rPr lang="es-ES" sz="1000" b="1" dirty="0">
                          <a:effectLst/>
                          <a:latin typeface="Times New Roman" panose="02020603050405020304" pitchFamily="18" charset="0"/>
                          <a:cs typeface="Times New Roman" panose="02020603050405020304" pitchFamily="18" charset="0"/>
                        </a:rPr>
                        <a:t>Pasivo Ambiental</a:t>
                      </a:r>
                      <a:endParaRPr lang="es-CO" sz="1000" b="1"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T</a:t>
                      </a:r>
                      <a:r>
                        <a:rPr lang="es-ES" sz="1000" dirty="0" smtClean="0">
                          <a:effectLst/>
                          <a:latin typeface="Times New Roman" panose="02020603050405020304" pitchFamily="18" charset="0"/>
                          <a:cs typeface="Times New Roman" panose="02020603050405020304" pitchFamily="18" charset="0"/>
                        </a:rPr>
                        <a:t>2</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0,55</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a:effectLst/>
                          <a:latin typeface="Times New Roman" panose="02020603050405020304" pitchFamily="18" charset="0"/>
                          <a:cs typeface="Times New Roman" panose="02020603050405020304" pitchFamily="18" charset="0"/>
                        </a:rPr>
                        <a:t>5</a:t>
                      </a:r>
                      <a:endParaRPr lang="es-CO" sz="100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a:effectLst/>
                          <a:latin typeface="Times New Roman" panose="02020603050405020304" pitchFamily="18" charset="0"/>
                          <a:cs typeface="Times New Roman" panose="02020603050405020304" pitchFamily="18" charset="0"/>
                        </a:rPr>
                        <a:t>0,02</a:t>
                      </a:r>
                      <a:endParaRPr lang="es-CO" sz="100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l">
                        <a:lnSpc>
                          <a:spcPct val="150000"/>
                        </a:lnSpc>
                        <a:spcAft>
                          <a:spcPts val="0"/>
                        </a:spcAft>
                      </a:pPr>
                      <a:r>
                        <a:rPr lang="es-ES" sz="1000" b="1" dirty="0">
                          <a:effectLst/>
                          <a:latin typeface="Times New Roman" panose="02020603050405020304" pitchFamily="18" charset="0"/>
                          <a:cs typeface="Times New Roman" panose="02020603050405020304" pitchFamily="18" charset="0"/>
                        </a:rPr>
                        <a:t>A</a:t>
                      </a:r>
                      <a:endParaRPr lang="es-CO" sz="1000" b="1"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l">
                        <a:lnSpc>
                          <a:spcPct val="150000"/>
                        </a:lnSpc>
                        <a:spcAft>
                          <a:spcPts val="0"/>
                        </a:spcAft>
                      </a:pPr>
                      <a:r>
                        <a:rPr lang="es-ES" sz="1000" b="1" dirty="0">
                          <a:effectLst/>
                          <a:latin typeface="Times New Roman" panose="02020603050405020304" pitchFamily="18" charset="0"/>
                          <a:cs typeface="Times New Roman" panose="02020603050405020304" pitchFamily="18" charset="0"/>
                        </a:rPr>
                        <a:t>B</a:t>
                      </a:r>
                      <a:endParaRPr lang="es-CO" sz="1000" b="1"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l">
                        <a:lnSpc>
                          <a:spcPct val="150000"/>
                        </a:lnSpc>
                        <a:spcAft>
                          <a:spcPts val="0"/>
                        </a:spcAft>
                      </a:pPr>
                      <a:r>
                        <a:rPr lang="es-ES" sz="1000" b="1" dirty="0">
                          <a:effectLst/>
                          <a:latin typeface="Times New Roman" panose="02020603050405020304" pitchFamily="18" charset="0"/>
                          <a:cs typeface="Times New Roman" panose="02020603050405020304" pitchFamily="18" charset="0"/>
                        </a:rPr>
                        <a:t>C</a:t>
                      </a:r>
                      <a:endParaRPr lang="es-CO" sz="1000" b="1"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ct val="115000"/>
                        </a:lnSpc>
                      </a:pPr>
                      <a:endParaRPr lang="es-CO" sz="1000" b="1">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232393">
                <a:tc>
                  <a:txBody>
                    <a:bodyPr/>
                    <a:lstStyle/>
                    <a:p>
                      <a:pPr indent="158115" algn="l">
                        <a:lnSpc>
                          <a:spcPct val="150000"/>
                        </a:lnSpc>
                        <a:spcAft>
                          <a:spcPts val="0"/>
                        </a:spcAft>
                      </a:pPr>
                      <a:r>
                        <a:rPr lang="es-ES" sz="1000" b="1" dirty="0">
                          <a:effectLst/>
                          <a:latin typeface="Times New Roman" panose="02020603050405020304" pitchFamily="18" charset="0"/>
                          <a:cs typeface="Times New Roman" panose="02020603050405020304" pitchFamily="18" charset="0"/>
                        </a:rPr>
                        <a:t>Pasivo Ambiental</a:t>
                      </a:r>
                      <a:endParaRPr lang="es-CO" sz="1000" b="1"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T</a:t>
                      </a:r>
                      <a:r>
                        <a:rPr lang="es-ES" sz="1000" dirty="0" smtClean="0">
                          <a:effectLst/>
                          <a:latin typeface="Times New Roman" panose="02020603050405020304" pitchFamily="18" charset="0"/>
                          <a:cs typeface="Times New Roman" panose="02020603050405020304" pitchFamily="18" charset="0"/>
                        </a:rPr>
                        <a:t>1</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0,57</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5</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0,02</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ct val="115000"/>
                        </a:lnSpc>
                      </a:pPr>
                      <a:endParaRPr lang="es-CO" sz="1000" b="1" dirty="0">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l">
                        <a:lnSpc>
                          <a:spcPct val="150000"/>
                        </a:lnSpc>
                        <a:spcAft>
                          <a:spcPts val="0"/>
                        </a:spcAft>
                      </a:pPr>
                      <a:r>
                        <a:rPr lang="es-ES" sz="1000" b="1" dirty="0">
                          <a:effectLst/>
                          <a:latin typeface="Times New Roman" panose="02020603050405020304" pitchFamily="18" charset="0"/>
                          <a:cs typeface="Times New Roman" panose="02020603050405020304" pitchFamily="18" charset="0"/>
                        </a:rPr>
                        <a:t>B</a:t>
                      </a:r>
                      <a:endParaRPr lang="es-CO" sz="1000" b="1"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l">
                        <a:lnSpc>
                          <a:spcPct val="150000"/>
                        </a:lnSpc>
                        <a:spcAft>
                          <a:spcPts val="0"/>
                        </a:spcAft>
                      </a:pPr>
                      <a:r>
                        <a:rPr lang="es-ES" sz="1000" b="1" dirty="0">
                          <a:effectLst/>
                          <a:latin typeface="Times New Roman" panose="02020603050405020304" pitchFamily="18" charset="0"/>
                          <a:cs typeface="Times New Roman" panose="02020603050405020304" pitchFamily="18" charset="0"/>
                        </a:rPr>
                        <a:t>C</a:t>
                      </a:r>
                      <a:endParaRPr lang="es-CO" sz="1000" b="1"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ct val="115000"/>
                        </a:lnSpc>
                      </a:pPr>
                      <a:endParaRPr lang="es-CO" sz="1000" b="1">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232393">
                <a:tc>
                  <a:txBody>
                    <a:bodyPr/>
                    <a:lstStyle/>
                    <a:p>
                      <a:pPr indent="158115" algn="l">
                        <a:lnSpc>
                          <a:spcPct val="150000"/>
                        </a:lnSpc>
                        <a:spcAft>
                          <a:spcPts val="0"/>
                        </a:spcAft>
                      </a:pPr>
                      <a:r>
                        <a:rPr lang="es-ES" sz="1000" b="1" dirty="0" smtClean="0">
                          <a:effectLst/>
                          <a:latin typeface="Times New Roman" panose="02020603050405020304" pitchFamily="18" charset="0"/>
                          <a:cs typeface="Times New Roman" panose="02020603050405020304" pitchFamily="18" charset="0"/>
                        </a:rPr>
                        <a:t>Control </a:t>
                      </a:r>
                      <a:endParaRPr lang="es-CO" sz="1000" b="1"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T</a:t>
                      </a:r>
                      <a:r>
                        <a:rPr lang="es-ES" sz="1000" dirty="0" smtClean="0">
                          <a:effectLst/>
                          <a:latin typeface="Times New Roman" panose="02020603050405020304" pitchFamily="18" charset="0"/>
                          <a:cs typeface="Times New Roman" panose="02020603050405020304" pitchFamily="18" charset="0"/>
                        </a:rPr>
                        <a:t>2</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a:effectLst/>
                          <a:latin typeface="Times New Roman" panose="02020603050405020304" pitchFamily="18" charset="0"/>
                          <a:cs typeface="Times New Roman" panose="02020603050405020304" pitchFamily="18" charset="0"/>
                        </a:rPr>
                        <a:t>0,6</a:t>
                      </a:r>
                      <a:endParaRPr lang="es-CO" sz="100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5</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0,02</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ct val="115000"/>
                        </a:lnSpc>
                      </a:pPr>
                      <a:endParaRPr lang="es-CO" sz="1000" b="1" dirty="0">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ct val="115000"/>
                        </a:lnSpc>
                      </a:pPr>
                      <a:endParaRPr lang="es-CO" sz="1000" b="1" dirty="0">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l">
                        <a:lnSpc>
                          <a:spcPct val="150000"/>
                        </a:lnSpc>
                        <a:spcAft>
                          <a:spcPts val="0"/>
                        </a:spcAft>
                      </a:pPr>
                      <a:r>
                        <a:rPr lang="es-ES" sz="1000" b="1" dirty="0">
                          <a:effectLst/>
                          <a:latin typeface="Times New Roman" panose="02020603050405020304" pitchFamily="18" charset="0"/>
                          <a:cs typeface="Times New Roman" panose="02020603050405020304" pitchFamily="18" charset="0"/>
                        </a:rPr>
                        <a:t>C</a:t>
                      </a:r>
                      <a:endParaRPr lang="es-CO" sz="1000" b="1"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ct val="115000"/>
                        </a:lnSpc>
                      </a:pPr>
                      <a:endParaRPr lang="es-CO" sz="1000" b="1" dirty="0">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232393">
                <a:tc>
                  <a:txBody>
                    <a:bodyPr/>
                    <a:lstStyle/>
                    <a:p>
                      <a:pPr indent="158115" algn="l">
                        <a:lnSpc>
                          <a:spcPct val="150000"/>
                        </a:lnSpc>
                        <a:spcAft>
                          <a:spcPts val="0"/>
                        </a:spcAft>
                      </a:pPr>
                      <a:r>
                        <a:rPr lang="es-ES" sz="1000" b="1" dirty="0" smtClean="0">
                          <a:effectLst/>
                          <a:latin typeface="Times New Roman" panose="02020603050405020304" pitchFamily="18" charset="0"/>
                          <a:cs typeface="Times New Roman" panose="02020603050405020304" pitchFamily="18" charset="0"/>
                        </a:rPr>
                        <a:t>Control </a:t>
                      </a:r>
                      <a:endParaRPr lang="es-CO" sz="1000" b="1"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T</a:t>
                      </a:r>
                      <a:r>
                        <a:rPr lang="es-ES" sz="1000" dirty="0" smtClean="0">
                          <a:effectLst/>
                          <a:latin typeface="Times New Roman" panose="02020603050405020304" pitchFamily="18" charset="0"/>
                          <a:cs typeface="Times New Roman" panose="02020603050405020304" pitchFamily="18" charset="0"/>
                        </a:rPr>
                        <a:t>1</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0,69</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5</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58115" algn="ctr">
                        <a:lnSpc>
                          <a:spcPct val="150000"/>
                        </a:lnSpc>
                        <a:spcAft>
                          <a:spcPts val="0"/>
                        </a:spcAft>
                      </a:pPr>
                      <a:r>
                        <a:rPr lang="es-ES" sz="1000" dirty="0">
                          <a:effectLst/>
                          <a:latin typeface="Times New Roman" panose="02020603050405020304" pitchFamily="18" charset="0"/>
                          <a:cs typeface="Times New Roman" panose="02020603050405020304" pitchFamily="18" charset="0"/>
                        </a:rPr>
                        <a:t>0,02</a:t>
                      </a:r>
                      <a:endParaRPr lang="es-CO" sz="1000"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pPr>
                      <a:endParaRPr lang="es-CO" sz="1000" b="1" dirty="0">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ct val="115000"/>
                        </a:lnSpc>
                      </a:pPr>
                      <a:endParaRPr lang="es-CO" sz="1000" b="1" dirty="0">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ct val="115000"/>
                        </a:lnSpc>
                      </a:pPr>
                      <a:endParaRPr lang="es-CO" sz="1000" b="1" dirty="0">
                        <a:effectLst/>
                        <a:latin typeface="Times New Roman" panose="02020603050405020304" pitchFamily="18" charset="0"/>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l">
                        <a:lnSpc>
                          <a:spcPct val="150000"/>
                        </a:lnSpc>
                        <a:spcAft>
                          <a:spcPts val="0"/>
                        </a:spcAft>
                      </a:pPr>
                      <a:r>
                        <a:rPr lang="es-ES" sz="1000" b="1" dirty="0">
                          <a:effectLst/>
                          <a:latin typeface="Times New Roman" panose="02020603050405020304" pitchFamily="18" charset="0"/>
                          <a:cs typeface="Times New Roman" panose="02020603050405020304" pitchFamily="18" charset="0"/>
                        </a:rPr>
                        <a:t>D</a:t>
                      </a:r>
                      <a:endParaRPr lang="es-CO" sz="1000" b="1" dirty="0">
                        <a:effectLst/>
                        <a:latin typeface="Times New Roman" panose="02020603050405020304" pitchFamily="18" charset="0"/>
                        <a:ea typeface="Calibri"/>
                        <a:cs typeface="Times New Roman" panose="02020603050405020304" pitchFamily="18" charset="0"/>
                      </a:endParaRPr>
                    </a:p>
                  </a:txBody>
                  <a:tcPr marL="44450" marR="444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grpSp>
        <p:nvGrpSpPr>
          <p:cNvPr id="5" name="4 Grupo"/>
          <p:cNvGrpSpPr/>
          <p:nvPr/>
        </p:nvGrpSpPr>
        <p:grpSpPr>
          <a:xfrm>
            <a:off x="6008243" y="1139780"/>
            <a:ext cx="3078293" cy="3333199"/>
            <a:chOff x="6383417" y="2678254"/>
            <a:chExt cx="2699747" cy="3044124"/>
          </a:xfrm>
        </p:grpSpPr>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8864" y="2678254"/>
              <a:ext cx="1384300" cy="100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7 Imagen"/>
            <p:cNvPicPr>
              <a:picLocks noChangeAspect="1"/>
            </p:cNvPicPr>
            <p:nvPr/>
          </p:nvPicPr>
          <p:blipFill rotWithShape="1">
            <a:blip r:embed="rId6">
              <a:extLst>
                <a:ext uri="{28A0092B-C50C-407E-A947-70E740481C1C}">
                  <a14:useLocalDpi xmlns:a14="http://schemas.microsoft.com/office/drawing/2010/main" val="0"/>
                </a:ext>
              </a:extLst>
            </a:blip>
            <a:srcRect r="21289"/>
            <a:stretch/>
          </p:blipFill>
          <p:spPr>
            <a:xfrm>
              <a:off x="6383417" y="4127682"/>
              <a:ext cx="1206923" cy="1594696"/>
            </a:xfrm>
            <a:prstGeom prst="rect">
              <a:avLst/>
            </a:prstGeom>
          </p:spPr>
        </p:pic>
      </p:grpSp>
      <p:sp>
        <p:nvSpPr>
          <p:cNvPr id="12" name="11 CuadroTexto"/>
          <p:cNvSpPr txBox="1"/>
          <p:nvPr/>
        </p:nvSpPr>
        <p:spPr>
          <a:xfrm>
            <a:off x="4320958" y="1870651"/>
            <a:ext cx="2143993" cy="246221"/>
          </a:xfrm>
          <a:prstGeom prst="rect">
            <a:avLst/>
          </a:prstGeom>
          <a:noFill/>
        </p:spPr>
        <p:txBody>
          <a:bodyPr wrap="square" rtlCol="0">
            <a:spAutoFit/>
          </a:bodyPr>
          <a:lstStyle/>
          <a:p>
            <a:r>
              <a:rPr lang="es-CO" sz="1000" dirty="0" smtClean="0"/>
              <a:t>Klaus, Sánchez y Álvarez (2007)</a:t>
            </a:r>
            <a:endParaRPr lang="es-CO" sz="1000" dirty="0"/>
          </a:p>
        </p:txBody>
      </p:sp>
      <p:grpSp>
        <p:nvGrpSpPr>
          <p:cNvPr id="43" name="42 Grupo"/>
          <p:cNvGrpSpPr/>
          <p:nvPr/>
        </p:nvGrpSpPr>
        <p:grpSpPr>
          <a:xfrm>
            <a:off x="3091542" y="3760265"/>
            <a:ext cx="5670569" cy="604482"/>
            <a:chOff x="3091542" y="3760265"/>
            <a:chExt cx="5670569" cy="604482"/>
          </a:xfrm>
        </p:grpSpPr>
        <p:cxnSp>
          <p:nvCxnSpPr>
            <p:cNvPr id="31" name="30 Conector recto de flecha"/>
            <p:cNvCxnSpPr/>
            <p:nvPr/>
          </p:nvCxnSpPr>
          <p:spPr>
            <a:xfrm>
              <a:off x="3091542" y="3964069"/>
              <a:ext cx="3058887" cy="40067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44" name="43 CuadroTexto"/>
            <p:cNvSpPr txBox="1"/>
            <p:nvPr/>
          </p:nvSpPr>
          <p:spPr>
            <a:xfrm>
              <a:off x="7291215" y="3760265"/>
              <a:ext cx="1470896" cy="369332"/>
            </a:xfrm>
            <a:prstGeom prst="rect">
              <a:avLst/>
            </a:prstGeom>
            <a:noFill/>
          </p:spPr>
          <p:txBody>
            <a:bodyPr wrap="square" rtlCol="0">
              <a:spAutoFit/>
            </a:bodyPr>
            <a:lstStyle/>
            <a:p>
              <a:r>
                <a:rPr lang="es-CO" sz="900" dirty="0" smtClean="0">
                  <a:solidFill>
                    <a:schemeClr val="accent6">
                      <a:lumMod val="50000"/>
                    </a:schemeClr>
                  </a:solidFill>
                </a:rPr>
                <a:t>-  NDVI</a:t>
              </a:r>
            </a:p>
            <a:p>
              <a:r>
                <a:rPr lang="es-CO" sz="900" dirty="0">
                  <a:solidFill>
                    <a:schemeClr val="accent6">
                      <a:lumMod val="50000"/>
                    </a:schemeClr>
                  </a:solidFill>
                </a:rPr>
                <a:t>- </a:t>
              </a:r>
              <a:r>
                <a:rPr lang="es-CO" sz="900" dirty="0" smtClean="0">
                  <a:solidFill>
                    <a:schemeClr val="accent6">
                      <a:lumMod val="50000"/>
                    </a:schemeClr>
                  </a:solidFill>
                </a:rPr>
                <a:t> NDVI</a:t>
              </a:r>
              <a:endParaRPr lang="es-CO" sz="900" dirty="0">
                <a:solidFill>
                  <a:schemeClr val="accent6">
                    <a:lumMod val="50000"/>
                  </a:schemeClr>
                </a:solidFill>
              </a:endParaRPr>
            </a:p>
          </p:txBody>
        </p:sp>
      </p:grpSp>
      <p:grpSp>
        <p:nvGrpSpPr>
          <p:cNvPr id="45" name="44 Grupo"/>
          <p:cNvGrpSpPr/>
          <p:nvPr/>
        </p:nvGrpSpPr>
        <p:grpSpPr>
          <a:xfrm>
            <a:off x="289083" y="3290898"/>
            <a:ext cx="5956384" cy="1847124"/>
            <a:chOff x="289083" y="3290898"/>
            <a:chExt cx="5956384" cy="1847124"/>
          </a:xfrm>
        </p:grpSpPr>
        <p:sp>
          <p:nvSpPr>
            <p:cNvPr id="2049" name="2048 Rectángulo"/>
            <p:cNvSpPr/>
            <p:nvPr/>
          </p:nvSpPr>
          <p:spPr>
            <a:xfrm>
              <a:off x="289083" y="4706381"/>
              <a:ext cx="2790077" cy="43164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cxnSp>
          <p:nvCxnSpPr>
            <p:cNvPr id="52" name="51 Conector recto de flecha"/>
            <p:cNvCxnSpPr/>
            <p:nvPr/>
          </p:nvCxnSpPr>
          <p:spPr>
            <a:xfrm flipV="1">
              <a:off x="3079160" y="3290898"/>
              <a:ext cx="3166307" cy="1728777"/>
            </a:xfrm>
            <a:prstGeom prst="straightConnector1">
              <a:avLst/>
            </a:prstGeom>
            <a:ln>
              <a:solidFill>
                <a:schemeClr val="accent2">
                  <a:lumMod val="60000"/>
                  <a:lumOff val="40000"/>
                </a:schemeClr>
              </a:solidFill>
              <a:tailEnd type="arrow"/>
            </a:ln>
          </p:spPr>
          <p:style>
            <a:lnRef idx="2">
              <a:schemeClr val="accent5"/>
            </a:lnRef>
            <a:fillRef idx="0">
              <a:schemeClr val="accent5"/>
            </a:fillRef>
            <a:effectRef idx="1">
              <a:schemeClr val="accent5"/>
            </a:effectRef>
            <a:fontRef idx="minor">
              <a:schemeClr val="tx1"/>
            </a:fontRef>
          </p:style>
        </p:cxnSp>
        <p:cxnSp>
          <p:nvCxnSpPr>
            <p:cNvPr id="54" name="53 Conector recto de flecha"/>
            <p:cNvCxnSpPr/>
            <p:nvPr/>
          </p:nvCxnSpPr>
          <p:spPr>
            <a:xfrm flipV="1">
              <a:off x="3011086" y="3964069"/>
              <a:ext cx="3234381" cy="801357"/>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grpSp>
      <p:grpSp>
        <p:nvGrpSpPr>
          <p:cNvPr id="37" name="36 Grupo"/>
          <p:cNvGrpSpPr/>
          <p:nvPr/>
        </p:nvGrpSpPr>
        <p:grpSpPr>
          <a:xfrm>
            <a:off x="6820347" y="3160093"/>
            <a:ext cx="2204206" cy="1961538"/>
            <a:chOff x="6820347" y="3160093"/>
            <a:chExt cx="2204206" cy="1961538"/>
          </a:xfrm>
        </p:grpSpPr>
        <p:sp>
          <p:nvSpPr>
            <p:cNvPr id="2048" name="2047 CuadroTexto"/>
            <p:cNvSpPr txBox="1"/>
            <p:nvPr/>
          </p:nvSpPr>
          <p:spPr>
            <a:xfrm>
              <a:off x="6820347" y="4860021"/>
              <a:ext cx="1667444" cy="261610"/>
            </a:xfrm>
            <a:prstGeom prst="rect">
              <a:avLst/>
            </a:prstGeom>
            <a:noFill/>
          </p:spPr>
          <p:txBody>
            <a:bodyPr wrap="none" rtlCol="0">
              <a:spAutoFit/>
            </a:bodyPr>
            <a:lstStyle/>
            <a:p>
              <a:r>
                <a:rPr lang="es-CO" sz="1100" dirty="0" err="1" smtClean="0"/>
                <a:t>Gutierrez</a:t>
              </a:r>
              <a:r>
                <a:rPr lang="es-CO" sz="1100" i="1" dirty="0" smtClean="0"/>
                <a:t>, et al,</a:t>
              </a:r>
              <a:r>
                <a:rPr lang="es-CO" sz="1100" dirty="0" smtClean="0"/>
                <a:t>. (2003).</a:t>
              </a:r>
              <a:endParaRPr lang="es-CO" sz="1100" dirty="0"/>
            </a:p>
          </p:txBody>
        </p:sp>
        <p:sp>
          <p:nvSpPr>
            <p:cNvPr id="2066" name="2065 CuadroTexto"/>
            <p:cNvSpPr txBox="1"/>
            <p:nvPr/>
          </p:nvSpPr>
          <p:spPr>
            <a:xfrm>
              <a:off x="7395581" y="3160093"/>
              <a:ext cx="1628972" cy="261610"/>
            </a:xfrm>
            <a:prstGeom prst="rect">
              <a:avLst/>
            </a:prstGeom>
            <a:noFill/>
          </p:spPr>
          <p:txBody>
            <a:bodyPr wrap="none" rtlCol="0">
              <a:spAutoFit/>
            </a:bodyPr>
            <a:lstStyle/>
            <a:p>
              <a:r>
                <a:rPr lang="es-CO" sz="1100" dirty="0" smtClean="0"/>
                <a:t>Radiación interceptada</a:t>
              </a:r>
              <a:endParaRPr lang="es-CO" sz="1100" dirty="0"/>
            </a:p>
          </p:txBody>
        </p:sp>
      </p:grpSp>
      <p:grpSp>
        <p:nvGrpSpPr>
          <p:cNvPr id="39" name="38 Grupo"/>
          <p:cNvGrpSpPr/>
          <p:nvPr/>
        </p:nvGrpSpPr>
        <p:grpSpPr>
          <a:xfrm>
            <a:off x="6340505" y="2236406"/>
            <a:ext cx="1598512" cy="2069437"/>
            <a:chOff x="6340505" y="2236406"/>
            <a:chExt cx="1598512" cy="2069437"/>
          </a:xfrm>
        </p:grpSpPr>
        <p:grpSp>
          <p:nvGrpSpPr>
            <p:cNvPr id="33" name="32 Grupo"/>
            <p:cNvGrpSpPr/>
            <p:nvPr/>
          </p:nvGrpSpPr>
          <p:grpSpPr>
            <a:xfrm>
              <a:off x="6340505" y="2236406"/>
              <a:ext cx="1598512" cy="2069437"/>
              <a:chOff x="6579361" y="3712243"/>
              <a:chExt cx="1598512" cy="2069437"/>
            </a:xfrm>
          </p:grpSpPr>
          <p:cxnSp>
            <p:nvCxnSpPr>
              <p:cNvPr id="14" name="13 Conector recto de flecha"/>
              <p:cNvCxnSpPr/>
              <p:nvPr/>
            </p:nvCxnSpPr>
            <p:spPr>
              <a:xfrm flipH="1">
                <a:off x="6999023" y="3712243"/>
                <a:ext cx="624228" cy="474795"/>
              </a:xfrm>
              <a:prstGeom prst="straightConnector1">
                <a:avLst/>
              </a:prstGeom>
              <a:ln>
                <a:solidFill>
                  <a:srgbClr val="FFC000"/>
                </a:solidFill>
                <a:tailEnd type="arrow"/>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w="152400" h="50800" prst="softRound"/>
              </a:sp3d>
            </p:spPr>
            <p:style>
              <a:lnRef idx="3">
                <a:schemeClr val="accent6"/>
              </a:lnRef>
              <a:fillRef idx="0">
                <a:schemeClr val="accent6"/>
              </a:fillRef>
              <a:effectRef idx="2">
                <a:schemeClr val="accent6"/>
              </a:effectRef>
              <a:fontRef idx="minor">
                <a:schemeClr val="tx1"/>
              </a:fontRef>
            </p:style>
          </p:cxnSp>
          <p:cxnSp>
            <p:nvCxnSpPr>
              <p:cNvPr id="24" name="23 Conector recto de flecha"/>
              <p:cNvCxnSpPr/>
              <p:nvPr/>
            </p:nvCxnSpPr>
            <p:spPr>
              <a:xfrm flipH="1">
                <a:off x="7544727" y="3714006"/>
                <a:ext cx="633146" cy="486929"/>
              </a:xfrm>
              <a:prstGeom prst="straightConnector1">
                <a:avLst/>
              </a:prstGeom>
              <a:ln>
                <a:solidFill>
                  <a:srgbClr val="FFC000"/>
                </a:solidFill>
                <a:tailEnd type="arrow"/>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w="152400" h="50800" prst="softRound"/>
              </a:sp3d>
            </p:spPr>
            <p:style>
              <a:lnRef idx="3">
                <a:schemeClr val="accent6"/>
              </a:lnRef>
              <a:fillRef idx="0">
                <a:schemeClr val="accent6"/>
              </a:fillRef>
              <a:effectRef idx="2">
                <a:schemeClr val="accent6"/>
              </a:effectRef>
              <a:fontRef idx="minor">
                <a:schemeClr val="tx1"/>
              </a:fontRef>
            </p:style>
          </p:cxnSp>
          <p:cxnSp>
            <p:nvCxnSpPr>
              <p:cNvPr id="25" name="24 Conector recto de flecha"/>
              <p:cNvCxnSpPr/>
              <p:nvPr/>
            </p:nvCxnSpPr>
            <p:spPr>
              <a:xfrm flipH="1">
                <a:off x="6579361" y="4897540"/>
                <a:ext cx="255385" cy="307542"/>
              </a:xfrm>
              <a:prstGeom prst="straightConnector1">
                <a:avLst/>
              </a:prstGeom>
              <a:ln>
                <a:solidFill>
                  <a:srgbClr val="FFC000"/>
                </a:solidFill>
                <a:tailEnd type="arrow"/>
              </a:ln>
              <a:effectLst>
                <a:glow rad="101600">
                  <a:schemeClr val="accent6">
                    <a:satMod val="175000"/>
                    <a:alpha val="40000"/>
                  </a:schemeClr>
                </a:glow>
                <a:outerShdw blurRad="40000" dist="20000" dir="5400000" rotWithShape="0">
                  <a:srgbClr val="000000">
                    <a:alpha val="38000"/>
                  </a:srgbClr>
                </a:outerShdw>
              </a:effectLst>
              <a:scene3d>
                <a:camera prst="orthographicFront"/>
                <a:lightRig rig="threePt" dir="t"/>
              </a:scene3d>
              <a:sp3d>
                <a:bevelT w="152400" h="50800" prst="softRound"/>
              </a:sp3d>
            </p:spPr>
            <p:style>
              <a:lnRef idx="2">
                <a:schemeClr val="accent6"/>
              </a:lnRef>
              <a:fillRef idx="0">
                <a:schemeClr val="accent6"/>
              </a:fillRef>
              <a:effectRef idx="1">
                <a:schemeClr val="accent6"/>
              </a:effectRef>
              <a:fontRef idx="minor">
                <a:schemeClr val="tx1"/>
              </a:fontRef>
            </p:style>
          </p:cxnSp>
          <p:cxnSp>
            <p:nvCxnSpPr>
              <p:cNvPr id="34" name="33 Conector recto de flecha"/>
              <p:cNvCxnSpPr/>
              <p:nvPr/>
            </p:nvCxnSpPr>
            <p:spPr>
              <a:xfrm flipH="1">
                <a:off x="6579361" y="5619184"/>
                <a:ext cx="190076" cy="162496"/>
              </a:xfrm>
              <a:prstGeom prst="straightConnector1">
                <a:avLst/>
              </a:prstGeom>
              <a:ln>
                <a:solidFill>
                  <a:srgbClr val="FFC000"/>
                </a:solidFill>
                <a:tailEnd type="arrow"/>
              </a:ln>
              <a:effectLst>
                <a:glow rad="101600">
                  <a:schemeClr val="accent6">
                    <a:satMod val="175000"/>
                    <a:alpha val="40000"/>
                  </a:schemeClr>
                </a:glow>
              </a:effectLst>
              <a:scene3d>
                <a:camera prst="orthographicFront"/>
                <a:lightRig rig="threePt" dir="t"/>
              </a:scene3d>
              <a:sp3d>
                <a:bevelT w="152400" h="50800" prst="softRound"/>
              </a:sp3d>
            </p:spPr>
            <p:style>
              <a:lnRef idx="1">
                <a:schemeClr val="accent2"/>
              </a:lnRef>
              <a:fillRef idx="0">
                <a:schemeClr val="accent2"/>
              </a:fillRef>
              <a:effectRef idx="0">
                <a:schemeClr val="accent2"/>
              </a:effectRef>
              <a:fontRef idx="minor">
                <a:schemeClr val="tx1"/>
              </a:fontRef>
            </p:style>
          </p:cxnSp>
          <p:cxnSp>
            <p:nvCxnSpPr>
              <p:cNvPr id="36" name="35 Conector recto de flecha"/>
              <p:cNvCxnSpPr/>
              <p:nvPr/>
            </p:nvCxnSpPr>
            <p:spPr>
              <a:xfrm flipH="1">
                <a:off x="6893216" y="5626202"/>
                <a:ext cx="105807" cy="155478"/>
              </a:xfrm>
              <a:prstGeom prst="straightConnector1">
                <a:avLst/>
              </a:prstGeom>
              <a:ln>
                <a:solidFill>
                  <a:srgbClr val="FFC000"/>
                </a:solidFill>
                <a:tailEnd type="arrow"/>
              </a:ln>
              <a:effectLst>
                <a:glow rad="101600">
                  <a:schemeClr val="accent6">
                    <a:satMod val="175000"/>
                    <a:alpha val="40000"/>
                  </a:schemeClr>
                </a:glow>
              </a:effectLst>
              <a:scene3d>
                <a:camera prst="orthographicFront"/>
                <a:lightRig rig="threePt" dir="t"/>
              </a:scene3d>
              <a:sp3d>
                <a:bevelT w="152400" h="50800" prst="softRound"/>
              </a:sp3d>
            </p:spPr>
            <p:style>
              <a:lnRef idx="1">
                <a:schemeClr val="accent2"/>
              </a:lnRef>
              <a:fillRef idx="0">
                <a:schemeClr val="accent2"/>
              </a:fillRef>
              <a:effectRef idx="0">
                <a:schemeClr val="accent2"/>
              </a:effectRef>
              <a:fontRef idx="minor">
                <a:schemeClr val="tx1"/>
              </a:fontRef>
            </p:style>
          </p:cxnSp>
        </p:gr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5890" y="3363276"/>
              <a:ext cx="695325"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 name="57 CuadroTexto"/>
          <p:cNvSpPr txBox="1"/>
          <p:nvPr/>
        </p:nvSpPr>
        <p:spPr>
          <a:xfrm>
            <a:off x="2033459" y="724932"/>
            <a:ext cx="4786888" cy="307777"/>
          </a:xfrm>
          <a:prstGeom prst="rect">
            <a:avLst/>
          </a:prstGeom>
          <a:noFill/>
        </p:spPr>
        <p:txBody>
          <a:bodyPr wrap="none" rtlCol="0">
            <a:spAutoFit/>
          </a:bodyPr>
          <a:lstStyle/>
          <a:p>
            <a:r>
              <a:rPr lang="es-EC" sz="1400" b="1" dirty="0" smtClean="0"/>
              <a:t>Índice de vegetación de diferencia normalizada (NDVI)</a:t>
            </a:r>
            <a:endParaRPr lang="es-EC" sz="1400" b="1" dirty="0"/>
          </a:p>
        </p:txBody>
      </p:sp>
    </p:spTree>
    <p:extLst>
      <p:ext uri="{BB962C8B-B14F-4D97-AF65-F5344CB8AC3E}">
        <p14:creationId xmlns:p14="http://schemas.microsoft.com/office/powerpoint/2010/main" val="104128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ppt_x"/>
                                          </p:val>
                                        </p:tav>
                                        <p:tav tm="100000">
                                          <p:val>
                                            <p:strVal val="#ppt_x"/>
                                          </p:val>
                                        </p:tav>
                                      </p:tavLst>
                                    </p:anim>
                                    <p:anim calcmode="lin" valueType="num">
                                      <p:cBhvr additive="base">
                                        <p:cTn id="2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down)">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anim calcmode="lin" valueType="num">
                                      <p:cBhvr>
                                        <p:cTn id="53" dur="1000" fill="hold"/>
                                        <p:tgtEl>
                                          <p:spTgt spid="45"/>
                                        </p:tgtEl>
                                        <p:attrNameLst>
                                          <p:attrName>ppt_x</p:attrName>
                                        </p:attrNameLst>
                                      </p:cBhvr>
                                      <p:tavLst>
                                        <p:tav tm="0">
                                          <p:val>
                                            <p:strVal val="#ppt_x"/>
                                          </p:val>
                                        </p:tav>
                                        <p:tav tm="100000">
                                          <p:val>
                                            <p:strVal val="#ppt_x"/>
                                          </p:val>
                                        </p:tav>
                                      </p:tavLst>
                                    </p:anim>
                                    <p:anim calcmode="lin" valueType="num">
                                      <p:cBhvr>
                                        <p:cTn id="5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23950" y="0"/>
            <a:ext cx="7772400" cy="1362075"/>
          </a:xfrm>
        </p:spPr>
        <p:txBody>
          <a:bodyPr/>
          <a:lstStyle/>
          <a:p>
            <a:pPr algn="r"/>
            <a:r>
              <a:rPr lang="es-CO" sz="2400" dirty="0" smtClean="0">
                <a:solidFill>
                  <a:prstClr val="black"/>
                </a:solidFill>
                <a:latin typeface="Times New Roman" panose="02020603050405020304" pitchFamily="18" charset="0"/>
                <a:cs typeface="Times New Roman" panose="02020603050405020304" pitchFamily="18" charset="0"/>
              </a:rPr>
              <a:t>Resultados y Discusión</a:t>
            </a:r>
            <a:r>
              <a:rPr lang="es-CO" sz="2800" dirty="0" smtClean="0"/>
              <a:t> </a:t>
            </a:r>
            <a:endParaRPr lang="es-CO" sz="2800" dirty="0"/>
          </a:p>
        </p:txBody>
      </p:sp>
      <p:sp>
        <p:nvSpPr>
          <p:cNvPr id="33" name="32 CuadroTexto"/>
          <p:cNvSpPr txBox="1"/>
          <p:nvPr/>
        </p:nvSpPr>
        <p:spPr>
          <a:xfrm>
            <a:off x="2609850" y="737632"/>
            <a:ext cx="4031873" cy="369332"/>
          </a:xfrm>
          <a:prstGeom prst="rect">
            <a:avLst/>
          </a:prstGeom>
          <a:noFill/>
        </p:spPr>
        <p:txBody>
          <a:bodyPr wrap="none" rtlCol="0">
            <a:spAutoFit/>
          </a:bodyPr>
          <a:lstStyle/>
          <a:p>
            <a:r>
              <a:rPr lang="es-EC" dirty="0" smtClean="0"/>
              <a:t>Índice del contenido de clorofila (CCI)</a:t>
            </a:r>
            <a:endParaRPr lang="es-EC" dirty="0"/>
          </a:p>
        </p:txBody>
      </p:sp>
      <p:sp>
        <p:nvSpPr>
          <p:cNvPr id="5" name="4 Rectángulo"/>
          <p:cNvSpPr/>
          <p:nvPr/>
        </p:nvSpPr>
        <p:spPr>
          <a:xfrm>
            <a:off x="1665922" y="1803534"/>
            <a:ext cx="6474778" cy="461665"/>
          </a:xfrm>
          <a:prstGeom prst="rect">
            <a:avLst/>
          </a:prstGeom>
        </p:spPr>
        <p:txBody>
          <a:bodyPr wrap="square">
            <a:spAutoFit/>
          </a:bodyPr>
          <a:lstStyle/>
          <a:p>
            <a:r>
              <a:rPr lang="es-CO" sz="1200" b="1" dirty="0" smtClean="0"/>
              <a:t>Tabla 2</a:t>
            </a:r>
          </a:p>
          <a:p>
            <a:r>
              <a:rPr lang="es-CO" sz="1200" dirty="0" smtClean="0"/>
              <a:t>Análisis </a:t>
            </a:r>
            <a:r>
              <a:rPr lang="es-CO" sz="1200" dirty="0"/>
              <a:t>de Varianza del </a:t>
            </a:r>
            <a:r>
              <a:rPr lang="es-CO" sz="1200" dirty="0" smtClean="0"/>
              <a:t>CCI </a:t>
            </a:r>
            <a:r>
              <a:rPr lang="es-CO" sz="1200" dirty="0"/>
              <a:t>promedio entre localidades, entre tratamientos y su interacción.</a:t>
            </a:r>
          </a:p>
        </p:txBody>
      </p:sp>
      <p:sp>
        <p:nvSpPr>
          <p:cNvPr id="6" name="5 Rectángulo"/>
          <p:cNvSpPr/>
          <p:nvPr/>
        </p:nvSpPr>
        <p:spPr>
          <a:xfrm>
            <a:off x="902811" y="5111425"/>
            <a:ext cx="7747000" cy="646331"/>
          </a:xfrm>
          <a:prstGeom prst="rect">
            <a:avLst/>
          </a:prstGeom>
        </p:spPr>
        <p:txBody>
          <a:bodyPr wrap="square">
            <a:spAutoFit/>
          </a:bodyPr>
          <a:lstStyle/>
          <a:p>
            <a:pPr algn="just"/>
            <a:r>
              <a:rPr lang="es-CO" sz="1200" dirty="0"/>
              <a:t>Del análisis de varianza como se observa en la Tabla 2</a:t>
            </a:r>
            <a:r>
              <a:rPr lang="es-CO" sz="1200" dirty="0" smtClean="0"/>
              <a:t> </a:t>
            </a:r>
            <a:r>
              <a:rPr lang="es-CO" sz="1200" dirty="0"/>
              <a:t>se desprende que existen diferencias altamente significativas para la localidad (P-valor = 0,0118), para los estratos (P-valor= 0,0015) y para la interacción </a:t>
            </a:r>
            <a:r>
              <a:rPr lang="es-CO" sz="1200" dirty="0" smtClean="0"/>
              <a:t>localidad </a:t>
            </a:r>
            <a:r>
              <a:rPr lang="es-CO" sz="1200" dirty="0"/>
              <a:t>x </a:t>
            </a:r>
            <a:r>
              <a:rPr lang="es-CO" sz="1200" dirty="0" smtClean="0"/>
              <a:t>estrato </a:t>
            </a:r>
            <a:r>
              <a:rPr lang="es-CO" sz="1200" dirty="0"/>
              <a:t>(P-valor= 0.0343) (tabla 11).</a:t>
            </a:r>
          </a:p>
        </p:txBody>
      </p:sp>
      <p:graphicFrame>
        <p:nvGraphicFramePr>
          <p:cNvPr id="7" name="6 Tabla"/>
          <p:cNvGraphicFramePr>
            <a:graphicFrameLocks noGrp="1"/>
          </p:cNvGraphicFramePr>
          <p:nvPr>
            <p:extLst>
              <p:ext uri="{D42A27DB-BD31-4B8C-83A1-F6EECF244321}">
                <p14:modId xmlns:p14="http://schemas.microsoft.com/office/powerpoint/2010/main" val="3629070593"/>
              </p:ext>
            </p:extLst>
          </p:nvPr>
        </p:nvGraphicFramePr>
        <p:xfrm>
          <a:off x="1562102" y="2412999"/>
          <a:ext cx="6578598" cy="2387346"/>
        </p:xfrm>
        <a:graphic>
          <a:graphicData uri="http://schemas.openxmlformats.org/drawingml/2006/table">
            <a:tbl>
              <a:tblPr firstRow="1" firstCol="1" bandRow="1"/>
              <a:tblGrid>
                <a:gridCol w="1765298"/>
                <a:gridCol w="863600"/>
                <a:gridCol w="800100"/>
                <a:gridCol w="977900"/>
                <a:gridCol w="863600"/>
                <a:gridCol w="1308100"/>
              </a:tblGrid>
              <a:tr h="212454">
                <a:tc>
                  <a:txBody>
                    <a:bodyPr/>
                    <a:lstStyle/>
                    <a:p>
                      <a:pPr indent="158115" algn="ctr">
                        <a:lnSpc>
                          <a:spcPct val="150000"/>
                        </a:lnSpc>
                        <a:spcAft>
                          <a:spcPts val="0"/>
                        </a:spcAft>
                      </a:pPr>
                      <a:r>
                        <a:rPr lang="es-ES" sz="1200" b="1" dirty="0">
                          <a:solidFill>
                            <a:srgbClr val="000000"/>
                          </a:solidFill>
                          <a:effectLst/>
                          <a:latin typeface="Times New Roman"/>
                          <a:ea typeface="Times New Roman"/>
                          <a:cs typeface="Times New Roman"/>
                        </a:rPr>
                        <a:t>  F.V.     </a:t>
                      </a:r>
                      <a:endParaRPr lang="es-CO" sz="1200" dirty="0">
                        <a:effectLst/>
                        <a:latin typeface="Times New Roman"/>
                        <a:ea typeface="Calibri"/>
                        <a:cs typeface="Times New Roman"/>
                      </a:endParaRPr>
                    </a:p>
                  </a:txBody>
                  <a:tcPr marL="43907" marR="4390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ctr">
                        <a:lnSpc>
                          <a:spcPct val="150000"/>
                        </a:lnSpc>
                        <a:spcAft>
                          <a:spcPts val="0"/>
                        </a:spcAft>
                      </a:pPr>
                      <a:r>
                        <a:rPr lang="es-ES" sz="1200" b="1" dirty="0">
                          <a:solidFill>
                            <a:srgbClr val="000000"/>
                          </a:solidFill>
                          <a:effectLst/>
                          <a:latin typeface="Times New Roman"/>
                          <a:ea typeface="Times New Roman"/>
                          <a:cs typeface="Times New Roman"/>
                        </a:rPr>
                        <a:t> SC</a:t>
                      </a:r>
                      <a:endParaRPr lang="es-CO" sz="1200" dirty="0">
                        <a:effectLst/>
                        <a:latin typeface="Times New Roman"/>
                        <a:ea typeface="Calibri"/>
                        <a:cs typeface="Times New Roman"/>
                      </a:endParaRPr>
                    </a:p>
                  </a:txBody>
                  <a:tcPr marL="43907" marR="4390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ctr">
                        <a:lnSpc>
                          <a:spcPct val="150000"/>
                        </a:lnSpc>
                        <a:spcAft>
                          <a:spcPts val="0"/>
                        </a:spcAft>
                      </a:pPr>
                      <a:r>
                        <a:rPr lang="es-ES" sz="1200" b="1" dirty="0">
                          <a:solidFill>
                            <a:srgbClr val="000000"/>
                          </a:solidFill>
                          <a:effectLst/>
                          <a:latin typeface="Times New Roman"/>
                          <a:ea typeface="Times New Roman"/>
                          <a:cs typeface="Times New Roman"/>
                        </a:rPr>
                        <a:t> </a:t>
                      </a:r>
                      <a:r>
                        <a:rPr lang="es-ES" sz="1200" b="1" dirty="0" err="1">
                          <a:solidFill>
                            <a:srgbClr val="000000"/>
                          </a:solidFill>
                          <a:effectLst/>
                          <a:latin typeface="Times New Roman"/>
                          <a:ea typeface="Times New Roman"/>
                          <a:cs typeface="Times New Roman"/>
                        </a:rPr>
                        <a:t>gl</a:t>
                      </a:r>
                      <a:r>
                        <a:rPr lang="es-ES" sz="1200" b="1" dirty="0">
                          <a:solidFill>
                            <a:srgbClr val="000000"/>
                          </a:solidFill>
                          <a:effectLst/>
                          <a:latin typeface="Times New Roman"/>
                          <a:ea typeface="Times New Roman"/>
                          <a:cs typeface="Times New Roman"/>
                        </a:rPr>
                        <a:t>         </a:t>
                      </a:r>
                      <a:endParaRPr lang="es-CO" sz="1200" dirty="0">
                        <a:effectLst/>
                        <a:latin typeface="Times New Roman"/>
                        <a:ea typeface="Calibri"/>
                        <a:cs typeface="Times New Roman"/>
                      </a:endParaRPr>
                    </a:p>
                  </a:txBody>
                  <a:tcPr marL="43907" marR="4390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ctr">
                        <a:lnSpc>
                          <a:spcPct val="150000"/>
                        </a:lnSpc>
                        <a:spcAft>
                          <a:spcPts val="0"/>
                        </a:spcAft>
                      </a:pPr>
                      <a:r>
                        <a:rPr lang="es-ES" sz="1200" b="1">
                          <a:solidFill>
                            <a:srgbClr val="000000"/>
                          </a:solidFill>
                          <a:effectLst/>
                          <a:latin typeface="Times New Roman"/>
                          <a:ea typeface="Times New Roman"/>
                          <a:cs typeface="Times New Roman"/>
                        </a:rPr>
                        <a:t>CM        </a:t>
                      </a:r>
                      <a:endParaRPr lang="es-CO" sz="1200">
                        <a:effectLst/>
                        <a:latin typeface="Times New Roman"/>
                        <a:ea typeface="Calibri"/>
                        <a:cs typeface="Times New Roman"/>
                      </a:endParaRPr>
                    </a:p>
                  </a:txBody>
                  <a:tcPr marL="43907" marR="4390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ctr">
                        <a:lnSpc>
                          <a:spcPct val="150000"/>
                        </a:lnSpc>
                        <a:spcAft>
                          <a:spcPts val="0"/>
                        </a:spcAft>
                      </a:pPr>
                      <a:r>
                        <a:rPr lang="es-ES" sz="1200" b="1">
                          <a:solidFill>
                            <a:srgbClr val="000000"/>
                          </a:solidFill>
                          <a:effectLst/>
                          <a:latin typeface="Times New Roman"/>
                          <a:ea typeface="Times New Roman"/>
                          <a:cs typeface="Times New Roman"/>
                        </a:rPr>
                        <a:t> F      </a:t>
                      </a:r>
                      <a:endParaRPr lang="es-CO" sz="1200">
                        <a:effectLst/>
                        <a:latin typeface="Times New Roman"/>
                        <a:ea typeface="Calibri"/>
                        <a:cs typeface="Times New Roman"/>
                      </a:endParaRPr>
                    </a:p>
                  </a:txBody>
                  <a:tcPr marL="43907" marR="4390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l">
                        <a:lnSpc>
                          <a:spcPct val="150000"/>
                        </a:lnSpc>
                        <a:spcAft>
                          <a:spcPts val="0"/>
                        </a:spcAft>
                      </a:pPr>
                      <a:r>
                        <a:rPr lang="es-ES" sz="1200" b="1">
                          <a:solidFill>
                            <a:srgbClr val="000000"/>
                          </a:solidFill>
                          <a:effectLst/>
                          <a:latin typeface="Times New Roman"/>
                          <a:ea typeface="Times New Roman"/>
                          <a:cs typeface="Times New Roman"/>
                        </a:rPr>
                        <a:t> p-valor              </a:t>
                      </a:r>
                      <a:endParaRPr lang="es-CO" sz="1200">
                        <a:effectLst/>
                        <a:latin typeface="Times New Roman"/>
                        <a:ea typeface="Calibri"/>
                        <a:cs typeface="Times New Roman"/>
                      </a:endParaRPr>
                    </a:p>
                  </a:txBody>
                  <a:tcPr marL="43907" marR="4390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454">
                <a:tc>
                  <a:txBody>
                    <a:bodyPr/>
                    <a:lstStyle/>
                    <a:p>
                      <a:pPr indent="158115" algn="l">
                        <a:lnSpc>
                          <a:spcPct val="150000"/>
                        </a:lnSpc>
                        <a:spcAft>
                          <a:spcPts val="0"/>
                        </a:spcAft>
                      </a:pPr>
                      <a:r>
                        <a:rPr lang="es-ES" sz="1200">
                          <a:solidFill>
                            <a:srgbClr val="000000"/>
                          </a:solidFill>
                          <a:effectLst/>
                          <a:latin typeface="Times New Roman"/>
                          <a:ea typeface="Times New Roman"/>
                          <a:cs typeface="Times New Roman"/>
                        </a:rPr>
                        <a:t>Modelo.                                               </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7,51</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50000"/>
                        </a:lnSpc>
                        <a:spcAft>
                          <a:spcPts val="0"/>
                        </a:spcAft>
                      </a:pPr>
                      <a:r>
                        <a:rPr lang="es-ES" sz="1200" dirty="0">
                          <a:solidFill>
                            <a:srgbClr val="000000"/>
                          </a:solidFill>
                          <a:effectLst/>
                          <a:latin typeface="Times New Roman"/>
                          <a:ea typeface="Times New Roman"/>
                          <a:cs typeface="Times New Roman"/>
                        </a:rPr>
                        <a:t>13</a:t>
                      </a:r>
                      <a:endParaRPr lang="es-CO" sz="1200" dirty="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50000"/>
                        </a:lnSpc>
                        <a:spcAft>
                          <a:spcPts val="0"/>
                        </a:spcAft>
                      </a:pPr>
                      <a:r>
                        <a:rPr lang="es-ES" sz="1200" dirty="0">
                          <a:solidFill>
                            <a:srgbClr val="000000"/>
                          </a:solidFill>
                          <a:effectLst/>
                          <a:latin typeface="Times New Roman"/>
                          <a:ea typeface="Times New Roman"/>
                          <a:cs typeface="Times New Roman"/>
                        </a:rPr>
                        <a:t>0,58</a:t>
                      </a:r>
                      <a:endParaRPr lang="es-CO" sz="1200" dirty="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6,4</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0,0004</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a:noFill/>
                    </a:lnB>
                  </a:tcPr>
                </a:tc>
              </a:tr>
              <a:tr h="212454">
                <a:tc>
                  <a:txBody>
                    <a:bodyPr/>
                    <a:lstStyle/>
                    <a:p>
                      <a:pPr indent="158115" algn="l">
                        <a:lnSpc>
                          <a:spcPct val="150000"/>
                        </a:lnSpc>
                        <a:spcAft>
                          <a:spcPts val="0"/>
                        </a:spcAft>
                      </a:pPr>
                      <a:r>
                        <a:rPr lang="es-ES" sz="1200">
                          <a:solidFill>
                            <a:srgbClr val="000000"/>
                          </a:solidFill>
                          <a:effectLst/>
                          <a:latin typeface="Times New Roman"/>
                          <a:ea typeface="Times New Roman"/>
                          <a:cs typeface="Times New Roman"/>
                        </a:rPr>
                        <a:t>Localidad                     </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2,82</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1</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dirty="0">
                          <a:solidFill>
                            <a:srgbClr val="000000"/>
                          </a:solidFill>
                          <a:effectLst/>
                          <a:latin typeface="Times New Roman"/>
                          <a:ea typeface="Times New Roman"/>
                          <a:cs typeface="Times New Roman"/>
                        </a:rPr>
                        <a:t>2,82</a:t>
                      </a:r>
                      <a:endParaRPr lang="es-CO" sz="1200" dirty="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10,53</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0,0118</a:t>
                      </a:r>
                      <a:endParaRPr lang="es-CO" sz="1200">
                        <a:effectLst/>
                        <a:latin typeface="Times New Roman"/>
                        <a:ea typeface="Calibri"/>
                        <a:cs typeface="Times New Roman"/>
                      </a:endParaRPr>
                    </a:p>
                  </a:txBody>
                  <a:tcPr marL="43907" marR="43907" marT="0" marB="0" anchor="b">
                    <a:lnL>
                      <a:noFill/>
                    </a:lnL>
                    <a:lnR>
                      <a:noFill/>
                    </a:lnR>
                    <a:lnT>
                      <a:noFill/>
                    </a:lnT>
                    <a:lnB>
                      <a:noFill/>
                    </a:lnB>
                  </a:tcPr>
                </a:tc>
              </a:tr>
              <a:tr h="212454">
                <a:tc>
                  <a:txBody>
                    <a:bodyPr/>
                    <a:lstStyle/>
                    <a:p>
                      <a:pPr indent="158115" algn="l">
                        <a:lnSpc>
                          <a:spcPct val="150000"/>
                        </a:lnSpc>
                        <a:spcAft>
                          <a:spcPts val="0"/>
                        </a:spcAft>
                      </a:pPr>
                      <a:r>
                        <a:rPr lang="es-ES" sz="1200">
                          <a:solidFill>
                            <a:srgbClr val="000000"/>
                          </a:solidFill>
                          <a:effectLst/>
                          <a:latin typeface="Times New Roman"/>
                          <a:ea typeface="Times New Roman"/>
                          <a:cs typeface="Times New Roman"/>
                        </a:rPr>
                        <a:t>Localidad&gt;Repetición                       </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2,14</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8</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dirty="0">
                          <a:solidFill>
                            <a:srgbClr val="000000"/>
                          </a:solidFill>
                          <a:effectLst/>
                          <a:latin typeface="Times New Roman"/>
                          <a:ea typeface="Times New Roman"/>
                          <a:cs typeface="Times New Roman"/>
                        </a:rPr>
                        <a:t>0,27</a:t>
                      </a:r>
                      <a:endParaRPr lang="es-CO" sz="1200" dirty="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2,96</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0,0308</a:t>
                      </a:r>
                      <a:endParaRPr lang="es-CO" sz="1200">
                        <a:effectLst/>
                        <a:latin typeface="Times New Roman"/>
                        <a:ea typeface="Calibri"/>
                        <a:cs typeface="Times New Roman"/>
                      </a:endParaRPr>
                    </a:p>
                  </a:txBody>
                  <a:tcPr marL="43907" marR="43907" marT="0" marB="0" anchor="b">
                    <a:lnL>
                      <a:noFill/>
                    </a:lnL>
                    <a:lnR>
                      <a:noFill/>
                    </a:lnR>
                    <a:lnT>
                      <a:noFill/>
                    </a:lnT>
                    <a:lnB>
                      <a:noFill/>
                    </a:lnB>
                  </a:tcPr>
                </a:tc>
              </a:tr>
              <a:tr h="212454">
                <a:tc>
                  <a:txBody>
                    <a:bodyPr/>
                    <a:lstStyle/>
                    <a:p>
                      <a:pPr indent="158115" algn="l">
                        <a:lnSpc>
                          <a:spcPct val="150000"/>
                        </a:lnSpc>
                        <a:spcAft>
                          <a:spcPts val="0"/>
                        </a:spcAft>
                      </a:pPr>
                      <a:r>
                        <a:rPr lang="es-ES" sz="1200">
                          <a:solidFill>
                            <a:srgbClr val="000000"/>
                          </a:solidFill>
                          <a:effectLst/>
                          <a:latin typeface="Times New Roman"/>
                          <a:ea typeface="Times New Roman"/>
                          <a:cs typeface="Times New Roman"/>
                        </a:rPr>
                        <a:t>Estrato </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1,8</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2</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0,90</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dirty="0">
                          <a:solidFill>
                            <a:srgbClr val="000000"/>
                          </a:solidFill>
                          <a:effectLst/>
                          <a:latin typeface="Times New Roman"/>
                          <a:ea typeface="Times New Roman"/>
                          <a:cs typeface="Times New Roman"/>
                        </a:rPr>
                        <a:t>9,96</a:t>
                      </a:r>
                      <a:endParaRPr lang="es-CO" sz="1200" dirty="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0,0015</a:t>
                      </a:r>
                      <a:endParaRPr lang="es-CO" sz="1200">
                        <a:effectLst/>
                        <a:latin typeface="Times New Roman"/>
                        <a:ea typeface="Calibri"/>
                        <a:cs typeface="Times New Roman"/>
                      </a:endParaRPr>
                    </a:p>
                  </a:txBody>
                  <a:tcPr marL="43907" marR="43907" marT="0" marB="0" anchor="b">
                    <a:lnL>
                      <a:noFill/>
                    </a:lnL>
                    <a:lnR>
                      <a:noFill/>
                    </a:lnR>
                    <a:lnT>
                      <a:noFill/>
                    </a:lnT>
                    <a:lnB>
                      <a:noFill/>
                    </a:lnB>
                  </a:tcPr>
                </a:tc>
              </a:tr>
              <a:tr h="212454">
                <a:tc>
                  <a:txBody>
                    <a:bodyPr/>
                    <a:lstStyle/>
                    <a:p>
                      <a:pPr indent="158115" algn="l">
                        <a:lnSpc>
                          <a:spcPct val="150000"/>
                        </a:lnSpc>
                        <a:spcAft>
                          <a:spcPts val="0"/>
                        </a:spcAft>
                      </a:pPr>
                      <a:r>
                        <a:rPr lang="es-ES" sz="1200">
                          <a:solidFill>
                            <a:srgbClr val="000000"/>
                          </a:solidFill>
                          <a:effectLst/>
                          <a:latin typeface="Times New Roman"/>
                          <a:ea typeface="Times New Roman"/>
                          <a:cs typeface="Times New Roman"/>
                        </a:rPr>
                        <a:t>Localidad*Estrato</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0,76</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2</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0,38</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dirty="0">
                          <a:solidFill>
                            <a:srgbClr val="000000"/>
                          </a:solidFill>
                          <a:effectLst/>
                          <a:latin typeface="Times New Roman"/>
                          <a:ea typeface="Times New Roman"/>
                          <a:cs typeface="Times New Roman"/>
                        </a:rPr>
                        <a:t>4,2</a:t>
                      </a:r>
                      <a:endParaRPr lang="es-CO" sz="1200" dirty="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0,0343</a:t>
                      </a:r>
                      <a:endParaRPr lang="es-CO" sz="1200">
                        <a:effectLst/>
                        <a:latin typeface="Times New Roman"/>
                        <a:ea typeface="Calibri"/>
                        <a:cs typeface="Times New Roman"/>
                      </a:endParaRPr>
                    </a:p>
                  </a:txBody>
                  <a:tcPr marL="43907" marR="43907" marT="0" marB="0" anchor="b">
                    <a:lnL>
                      <a:noFill/>
                    </a:lnL>
                    <a:lnR>
                      <a:noFill/>
                    </a:lnR>
                    <a:lnT>
                      <a:noFill/>
                    </a:lnT>
                    <a:lnB>
                      <a:noFill/>
                    </a:lnB>
                  </a:tcPr>
                </a:tc>
              </a:tr>
              <a:tr h="212454">
                <a:tc>
                  <a:txBody>
                    <a:bodyPr/>
                    <a:lstStyle/>
                    <a:p>
                      <a:pPr indent="158115" algn="l">
                        <a:lnSpc>
                          <a:spcPct val="150000"/>
                        </a:lnSpc>
                        <a:spcAft>
                          <a:spcPts val="0"/>
                        </a:spcAft>
                      </a:pPr>
                      <a:r>
                        <a:rPr lang="es-ES" sz="1200">
                          <a:solidFill>
                            <a:srgbClr val="000000"/>
                          </a:solidFill>
                          <a:effectLst/>
                          <a:latin typeface="Times New Roman"/>
                          <a:ea typeface="Times New Roman"/>
                          <a:cs typeface="Times New Roman"/>
                        </a:rPr>
                        <a:t>Error</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1,44</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16</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50000"/>
                        </a:lnSpc>
                        <a:spcAft>
                          <a:spcPts val="0"/>
                        </a:spcAft>
                      </a:pPr>
                      <a:r>
                        <a:rPr lang="es-ES" sz="1200">
                          <a:solidFill>
                            <a:srgbClr val="000000"/>
                          </a:solidFill>
                          <a:effectLst/>
                          <a:latin typeface="Times New Roman"/>
                          <a:ea typeface="Times New Roman"/>
                          <a:cs typeface="Times New Roman"/>
                        </a:rPr>
                        <a:t>0,09</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a:lnSpc>
                          <a:spcPct val="115000"/>
                        </a:lnSpc>
                      </a:pPr>
                      <a:endParaRPr lang="es-CO" sz="1100" dirty="0">
                        <a:effectLst/>
                        <a:latin typeface="Calibri"/>
                      </a:endParaRPr>
                    </a:p>
                  </a:txBody>
                  <a:tcPr marL="43907" marR="43907" marT="0" marB="0" anchor="b">
                    <a:lnL>
                      <a:noFill/>
                    </a:lnL>
                    <a:lnR>
                      <a:noFill/>
                    </a:lnR>
                    <a:lnT>
                      <a:noFill/>
                    </a:lnT>
                    <a:lnB>
                      <a:noFill/>
                    </a:lnB>
                  </a:tcPr>
                </a:tc>
                <a:tc>
                  <a:txBody>
                    <a:bodyPr/>
                    <a:lstStyle/>
                    <a:p>
                      <a:pPr>
                        <a:lnSpc>
                          <a:spcPct val="115000"/>
                        </a:lnSpc>
                      </a:pPr>
                      <a:endParaRPr lang="es-CO" sz="1100" dirty="0">
                        <a:effectLst/>
                        <a:latin typeface="Calibri"/>
                      </a:endParaRPr>
                    </a:p>
                  </a:txBody>
                  <a:tcPr marL="43907" marR="43907" marT="0" marB="0" anchor="b">
                    <a:lnL>
                      <a:noFill/>
                    </a:lnL>
                    <a:lnR>
                      <a:noFill/>
                    </a:lnR>
                    <a:lnT>
                      <a:noFill/>
                    </a:lnT>
                    <a:lnB>
                      <a:noFill/>
                    </a:lnB>
                  </a:tcPr>
                </a:tc>
              </a:tr>
              <a:tr h="135196">
                <a:tc>
                  <a:txBody>
                    <a:bodyPr/>
                    <a:lstStyle/>
                    <a:p>
                      <a:pPr>
                        <a:lnSpc>
                          <a:spcPct val="115000"/>
                        </a:lnSpc>
                      </a:pPr>
                      <a:endParaRPr lang="es-CO" sz="1100">
                        <a:effectLst/>
                        <a:latin typeface="Calibri"/>
                      </a:endParaRPr>
                    </a:p>
                  </a:txBody>
                  <a:tcPr marL="43907" marR="43907"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CO" sz="1100">
                        <a:effectLst/>
                        <a:latin typeface="Calibri"/>
                      </a:endParaRPr>
                    </a:p>
                  </a:txBody>
                  <a:tcPr marL="43907" marR="43907"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CO" sz="1100">
                        <a:effectLst/>
                        <a:latin typeface="Calibri"/>
                      </a:endParaRPr>
                    </a:p>
                  </a:txBody>
                  <a:tcPr marL="43907" marR="43907"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CO" sz="1100">
                        <a:effectLst/>
                        <a:latin typeface="Calibri"/>
                      </a:endParaRPr>
                    </a:p>
                  </a:txBody>
                  <a:tcPr marL="43907" marR="43907"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CO" sz="1100">
                        <a:effectLst/>
                        <a:latin typeface="Calibri"/>
                      </a:endParaRPr>
                    </a:p>
                  </a:txBody>
                  <a:tcPr marL="43907" marR="43907"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CO" sz="1100" dirty="0">
                        <a:effectLst/>
                        <a:latin typeface="Calibri"/>
                      </a:endParaRPr>
                    </a:p>
                  </a:txBody>
                  <a:tcPr marL="43907" marR="43907" marT="0" marB="0" anchor="b">
                    <a:lnL>
                      <a:noFill/>
                    </a:lnL>
                    <a:lnR>
                      <a:noFill/>
                    </a:lnR>
                    <a:lnT>
                      <a:noFill/>
                    </a:lnT>
                    <a:lnB w="12700" cap="flat" cmpd="sng" algn="ctr">
                      <a:solidFill>
                        <a:srgbClr val="000000"/>
                      </a:solidFill>
                      <a:prstDash val="solid"/>
                      <a:round/>
                      <a:headEnd type="none" w="med" len="med"/>
                      <a:tailEnd type="none" w="med" len="med"/>
                    </a:lnB>
                  </a:tcPr>
                </a:tc>
              </a:tr>
              <a:tr h="212454">
                <a:tc>
                  <a:txBody>
                    <a:bodyPr/>
                    <a:lstStyle/>
                    <a:p>
                      <a:pPr indent="158115" algn="l">
                        <a:lnSpc>
                          <a:spcPct val="150000"/>
                        </a:lnSpc>
                        <a:spcAft>
                          <a:spcPts val="0"/>
                        </a:spcAft>
                      </a:pPr>
                      <a:r>
                        <a:rPr lang="es-ES" sz="1200" b="1">
                          <a:solidFill>
                            <a:srgbClr val="000000"/>
                          </a:solidFill>
                          <a:effectLst/>
                          <a:latin typeface="Times New Roman"/>
                          <a:ea typeface="Times New Roman"/>
                          <a:cs typeface="Times New Roman"/>
                        </a:rPr>
                        <a:t>Total</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r">
                        <a:lnSpc>
                          <a:spcPct val="150000"/>
                        </a:lnSpc>
                        <a:spcAft>
                          <a:spcPts val="0"/>
                        </a:spcAft>
                      </a:pPr>
                      <a:r>
                        <a:rPr lang="es-ES" sz="1200" b="1">
                          <a:solidFill>
                            <a:srgbClr val="000000"/>
                          </a:solidFill>
                          <a:effectLst/>
                          <a:latin typeface="Times New Roman"/>
                          <a:ea typeface="Times New Roman"/>
                          <a:cs typeface="Times New Roman"/>
                        </a:rPr>
                        <a:t>8,95</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r">
                        <a:lnSpc>
                          <a:spcPct val="150000"/>
                        </a:lnSpc>
                        <a:spcAft>
                          <a:spcPts val="0"/>
                        </a:spcAft>
                      </a:pPr>
                      <a:r>
                        <a:rPr lang="es-ES" sz="1200" b="1">
                          <a:solidFill>
                            <a:srgbClr val="000000"/>
                          </a:solidFill>
                          <a:effectLst/>
                          <a:latin typeface="Times New Roman"/>
                          <a:ea typeface="Times New Roman"/>
                          <a:cs typeface="Times New Roman"/>
                        </a:rPr>
                        <a:t>29</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l">
                        <a:lnSpc>
                          <a:spcPct val="150000"/>
                        </a:lnSpc>
                        <a:spcAft>
                          <a:spcPts val="0"/>
                        </a:spcAft>
                      </a:pPr>
                      <a:r>
                        <a:rPr lang="es-ES" sz="1200">
                          <a:solidFill>
                            <a:srgbClr val="000000"/>
                          </a:solidFill>
                          <a:effectLst/>
                          <a:latin typeface="Times New Roman"/>
                          <a:ea typeface="Times New Roman"/>
                          <a:cs typeface="Times New Roman"/>
                        </a:rPr>
                        <a:t> </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l">
                        <a:lnSpc>
                          <a:spcPct val="150000"/>
                        </a:lnSpc>
                        <a:spcAft>
                          <a:spcPts val="0"/>
                        </a:spcAft>
                      </a:pPr>
                      <a:r>
                        <a:rPr lang="es-ES" sz="1200">
                          <a:solidFill>
                            <a:srgbClr val="000000"/>
                          </a:solidFill>
                          <a:effectLst/>
                          <a:latin typeface="Times New Roman"/>
                          <a:ea typeface="Times New Roman"/>
                          <a:cs typeface="Times New Roman"/>
                        </a:rPr>
                        <a:t> </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l">
                        <a:lnSpc>
                          <a:spcPct val="150000"/>
                        </a:lnSpc>
                        <a:spcAft>
                          <a:spcPts val="0"/>
                        </a:spcAft>
                      </a:pPr>
                      <a:r>
                        <a:rPr lang="es-ES" sz="1200" dirty="0">
                          <a:solidFill>
                            <a:srgbClr val="000000"/>
                          </a:solidFill>
                          <a:effectLst/>
                          <a:latin typeface="Times New Roman"/>
                          <a:ea typeface="Times New Roman"/>
                          <a:cs typeface="Times New Roman"/>
                        </a:rPr>
                        <a:t> </a:t>
                      </a:r>
                      <a:endParaRPr lang="es-CO" sz="1200" dirty="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8 Rectángulo"/>
          <p:cNvSpPr/>
          <p:nvPr/>
        </p:nvSpPr>
        <p:spPr>
          <a:xfrm>
            <a:off x="1665922" y="2952750"/>
            <a:ext cx="6474778" cy="2413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10" name="9 Rectángulo"/>
          <p:cNvSpPr/>
          <p:nvPr/>
        </p:nvSpPr>
        <p:spPr>
          <a:xfrm>
            <a:off x="1665922" y="3771900"/>
            <a:ext cx="6474778" cy="2413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11" name="10 Rectángulo"/>
          <p:cNvSpPr/>
          <p:nvPr/>
        </p:nvSpPr>
        <p:spPr>
          <a:xfrm>
            <a:off x="1665922" y="3530600"/>
            <a:ext cx="6474778" cy="2413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368999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23950" y="0"/>
            <a:ext cx="7772400" cy="1362075"/>
          </a:xfrm>
        </p:spPr>
        <p:txBody>
          <a:bodyPr/>
          <a:lstStyle/>
          <a:p>
            <a:pPr algn="r"/>
            <a:r>
              <a:rPr lang="es-CO" sz="2400" dirty="0" smtClean="0">
                <a:solidFill>
                  <a:prstClr val="black"/>
                </a:solidFill>
                <a:latin typeface="Times New Roman" panose="02020603050405020304" pitchFamily="18" charset="0"/>
                <a:cs typeface="Times New Roman" panose="02020603050405020304" pitchFamily="18" charset="0"/>
              </a:rPr>
              <a:t>Resultados y Discusión</a:t>
            </a:r>
            <a:r>
              <a:rPr lang="es-CO" sz="2800" dirty="0" smtClean="0"/>
              <a:t>  </a:t>
            </a:r>
            <a:endParaRPr lang="es-CO" sz="2800" dirty="0"/>
          </a:p>
        </p:txBody>
      </p:sp>
      <p:sp>
        <p:nvSpPr>
          <p:cNvPr id="18" name="17 Marcador de texto"/>
          <p:cNvSpPr>
            <a:spLocks noGrp="1"/>
          </p:cNvSpPr>
          <p:nvPr>
            <p:ph type="body" idx="1"/>
          </p:nvPr>
        </p:nvSpPr>
        <p:spPr>
          <a:xfrm>
            <a:off x="1123950" y="528638"/>
            <a:ext cx="7519829" cy="5149850"/>
          </a:xfrm>
        </p:spPr>
        <p:txBody>
          <a:bodyPr/>
          <a:lstStyle/>
          <a:p>
            <a:endParaRPr lang="es-CO" sz="1000" b="1" dirty="0">
              <a:solidFill>
                <a:schemeClr val="tx1"/>
              </a:solidFill>
            </a:endParaRPr>
          </a:p>
          <a:p>
            <a:r>
              <a:rPr lang="es-CO" sz="1200" dirty="0">
                <a:solidFill>
                  <a:schemeClr val="tx1"/>
                </a:solidFill>
                <a:latin typeface="Times New Roman" panose="02020603050405020304" pitchFamily="18" charset="0"/>
                <a:cs typeface="Times New Roman" panose="02020603050405020304" pitchFamily="18" charset="0"/>
              </a:rPr>
              <a:t>Prueba de Fisher al 5% para el </a:t>
            </a:r>
            <a:r>
              <a:rPr lang="es-CO" sz="1200" dirty="0" smtClean="0">
                <a:solidFill>
                  <a:schemeClr val="tx1"/>
                </a:solidFill>
                <a:latin typeface="Times New Roman" panose="02020603050405020304" pitchFamily="18" charset="0"/>
                <a:cs typeface="Times New Roman" panose="02020603050405020304" pitchFamily="18" charset="0"/>
              </a:rPr>
              <a:t>CCI promedio </a:t>
            </a:r>
            <a:r>
              <a:rPr lang="es-CO" sz="1200" dirty="0">
                <a:solidFill>
                  <a:schemeClr val="tx1"/>
                </a:solidFill>
                <a:latin typeface="Times New Roman" panose="02020603050405020304" pitchFamily="18" charset="0"/>
                <a:cs typeface="Times New Roman" panose="02020603050405020304" pitchFamily="18" charset="0"/>
              </a:rPr>
              <a:t>entre </a:t>
            </a:r>
            <a:r>
              <a:rPr lang="es-CO" sz="1200" dirty="0" smtClean="0">
                <a:solidFill>
                  <a:schemeClr val="tx1"/>
                </a:solidFill>
                <a:latin typeface="Times New Roman" panose="02020603050405020304" pitchFamily="18" charset="0"/>
                <a:cs typeface="Times New Roman" panose="02020603050405020304" pitchFamily="18" charset="0"/>
              </a:rPr>
              <a:t>localidades</a:t>
            </a:r>
            <a:r>
              <a:rPr lang="es-CO" sz="1000" dirty="0" smtClean="0">
                <a:solidFill>
                  <a:schemeClr val="tx1"/>
                </a:solidFill>
              </a:rPr>
              <a:t>.</a:t>
            </a:r>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a:solidFill>
                <a:schemeClr val="tx1"/>
              </a:solidFill>
            </a:endParaRPr>
          </a:p>
          <a:p>
            <a:pPr algn="just"/>
            <a:r>
              <a:rPr lang="es-CO" dirty="0" smtClean="0"/>
              <a:t>a</a:t>
            </a:r>
            <a:endParaRPr lang="es-CO" dirty="0">
              <a:solidFill>
                <a:schemeClr val="tx1"/>
              </a:solidFill>
            </a:endParaRPr>
          </a:p>
        </p:txBody>
      </p:sp>
      <p:sp>
        <p:nvSpPr>
          <p:cNvPr id="3" name="2 Rectángulo"/>
          <p:cNvSpPr/>
          <p:nvPr/>
        </p:nvSpPr>
        <p:spPr>
          <a:xfrm>
            <a:off x="1123950" y="1631775"/>
            <a:ext cx="5797550" cy="692497"/>
          </a:xfrm>
          <a:prstGeom prst="rect">
            <a:avLst/>
          </a:prstGeom>
        </p:spPr>
        <p:txBody>
          <a:bodyPr wrap="square">
            <a:spAutoFit/>
          </a:bodyPr>
          <a:lstStyle/>
          <a:p>
            <a:r>
              <a:rPr lang="es-ES" u="sng" dirty="0"/>
              <a:t> </a:t>
            </a:r>
            <a:r>
              <a:rPr lang="pt-BR" sz="1050" b="1" u="sng" dirty="0" err="1"/>
              <a:t>Localidad</a:t>
            </a:r>
            <a:r>
              <a:rPr lang="pt-BR" sz="1050" b="1" u="sng" dirty="0"/>
              <a:t>               Medias     n     E.E.      </a:t>
            </a:r>
            <a:endParaRPr lang="es-CO" sz="1050" dirty="0"/>
          </a:p>
          <a:p>
            <a:r>
              <a:rPr lang="es-ES" sz="1050" dirty="0"/>
              <a:t>Pasivo Ambiental     1,15        15   0,13   </a:t>
            </a:r>
            <a:r>
              <a:rPr lang="es-ES" sz="1050" b="1" dirty="0"/>
              <a:t>A</a:t>
            </a:r>
            <a:r>
              <a:rPr lang="es-ES" sz="1050" dirty="0"/>
              <a:t>    </a:t>
            </a:r>
            <a:endParaRPr lang="es-CO" sz="1050" dirty="0"/>
          </a:p>
          <a:p>
            <a:r>
              <a:rPr lang="es-ES" sz="1050" u="sng" dirty="0" smtClean="0"/>
              <a:t>Control                      </a:t>
            </a:r>
            <a:r>
              <a:rPr lang="es-ES" sz="1050" u="sng" dirty="0"/>
              <a:t>1,76         15     0,13         </a:t>
            </a:r>
            <a:r>
              <a:rPr lang="es-ES" sz="1050" b="1" u="sng" dirty="0"/>
              <a:t>B</a:t>
            </a:r>
            <a:r>
              <a:rPr lang="es-ES" sz="1050" u="sng" dirty="0"/>
              <a:t> </a:t>
            </a:r>
            <a:endParaRPr lang="es-CO" sz="1050" dirty="0"/>
          </a:p>
        </p:txBody>
      </p:sp>
      <p:grpSp>
        <p:nvGrpSpPr>
          <p:cNvPr id="19" name="18 Grupo"/>
          <p:cNvGrpSpPr/>
          <p:nvPr/>
        </p:nvGrpSpPr>
        <p:grpSpPr>
          <a:xfrm>
            <a:off x="1845781" y="3106471"/>
            <a:ext cx="4877027" cy="1873849"/>
            <a:chOff x="4607380" y="3506561"/>
            <a:chExt cx="3658293" cy="1395732"/>
          </a:xfrm>
        </p:grpSpPr>
        <p:grpSp>
          <p:nvGrpSpPr>
            <p:cNvPr id="17" name="16 Grupo"/>
            <p:cNvGrpSpPr/>
            <p:nvPr/>
          </p:nvGrpSpPr>
          <p:grpSpPr>
            <a:xfrm>
              <a:off x="4607380" y="3506561"/>
              <a:ext cx="3658293" cy="1395732"/>
              <a:chOff x="4607380" y="3506561"/>
              <a:chExt cx="3658293" cy="1395732"/>
            </a:xfrm>
          </p:grpSpPr>
          <p:pic>
            <p:nvPicPr>
              <p:cNvPr id="2054" name="Picture 6"/>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607380" y="3533414"/>
                <a:ext cx="1827524" cy="1368879"/>
              </a:xfrm>
              <a:prstGeom prst="rect">
                <a:avLst/>
              </a:prstGeom>
              <a:ln w="9525">
                <a:noFill/>
                <a:miter lim="800000"/>
                <a:headEnd/>
                <a:tailEnd/>
              </a:ln>
              <a:effectLst>
                <a:softEdge rad="112500"/>
              </a:effectLst>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434904" y="3506561"/>
                <a:ext cx="1830769" cy="13688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4 CuadroTexto"/>
            <p:cNvSpPr txBox="1"/>
            <p:nvPr/>
          </p:nvSpPr>
          <p:spPr>
            <a:xfrm>
              <a:off x="4960731" y="3867835"/>
              <a:ext cx="845103" cy="646331"/>
            </a:xfrm>
            <a:prstGeom prst="rect">
              <a:avLst/>
            </a:prstGeom>
            <a:noFill/>
            <a:ln>
              <a:noFill/>
            </a:ln>
          </p:spPr>
          <p:txBody>
            <a:bodyPr wrap="none" rtlCol="0">
              <a:spAutoFit/>
            </a:bodyPr>
            <a:lstStyle/>
            <a:p>
              <a:r>
                <a:rPr lang="es-CO" dirty="0" smtClean="0">
                  <a:solidFill>
                    <a:schemeClr val="bg1"/>
                  </a:solidFill>
                </a:rPr>
                <a:t>+ CCI </a:t>
              </a:r>
            </a:p>
            <a:p>
              <a:endParaRPr lang="es-CO" dirty="0"/>
            </a:p>
          </p:txBody>
        </p:sp>
        <p:sp>
          <p:nvSpPr>
            <p:cNvPr id="7" name="6 CuadroTexto"/>
            <p:cNvSpPr txBox="1"/>
            <p:nvPr/>
          </p:nvSpPr>
          <p:spPr>
            <a:xfrm>
              <a:off x="6917642" y="3878723"/>
              <a:ext cx="958073" cy="687740"/>
            </a:xfrm>
            <a:prstGeom prst="rect">
              <a:avLst/>
            </a:prstGeom>
            <a:noFill/>
          </p:spPr>
          <p:txBody>
            <a:bodyPr wrap="square" rtlCol="0">
              <a:spAutoFit/>
            </a:bodyPr>
            <a:lstStyle/>
            <a:p>
              <a:r>
                <a:rPr lang="es-CO" dirty="0" smtClean="0">
                  <a:solidFill>
                    <a:schemeClr val="bg1"/>
                  </a:solidFill>
                </a:rPr>
                <a:t>-CCI       </a:t>
              </a:r>
            </a:p>
            <a:p>
              <a:r>
                <a:rPr lang="es-CO" dirty="0" smtClean="0">
                  <a:solidFill>
                    <a:schemeClr val="bg1"/>
                  </a:solidFill>
                </a:rPr>
                <a:t>– H2O</a:t>
              </a:r>
            </a:p>
            <a:p>
              <a:endParaRPr lang="es-CO" dirty="0">
                <a:solidFill>
                  <a:srgbClr val="FFFF00"/>
                </a:solidFill>
              </a:endParaRPr>
            </a:p>
          </p:txBody>
        </p:sp>
      </p:grpSp>
      <p:sp>
        <p:nvSpPr>
          <p:cNvPr id="8" name="7 CuadroTexto"/>
          <p:cNvSpPr txBox="1"/>
          <p:nvPr/>
        </p:nvSpPr>
        <p:spPr>
          <a:xfrm>
            <a:off x="4546510" y="4980320"/>
            <a:ext cx="1683702" cy="369332"/>
          </a:xfrm>
          <a:prstGeom prst="rect">
            <a:avLst/>
          </a:prstGeom>
          <a:noFill/>
        </p:spPr>
        <p:txBody>
          <a:bodyPr wrap="square" rtlCol="0">
            <a:spAutoFit/>
          </a:bodyPr>
          <a:lstStyle/>
          <a:p>
            <a:pPr algn="ctr"/>
            <a:r>
              <a:rPr lang="es-CO" sz="1200" b="1" dirty="0" smtClean="0"/>
              <a:t>Cadmio</a:t>
            </a:r>
            <a:r>
              <a:rPr lang="es-CO" dirty="0" smtClean="0"/>
              <a:t> </a:t>
            </a:r>
            <a:endParaRPr lang="es-CO" dirty="0"/>
          </a:p>
        </p:txBody>
      </p:sp>
      <p:grpSp>
        <p:nvGrpSpPr>
          <p:cNvPr id="2050" name="2049 Grupo"/>
          <p:cNvGrpSpPr/>
          <p:nvPr/>
        </p:nvGrpSpPr>
        <p:grpSpPr>
          <a:xfrm>
            <a:off x="4282131" y="5164987"/>
            <a:ext cx="2200427" cy="784016"/>
            <a:chOff x="4282131" y="5164987"/>
            <a:chExt cx="2200427" cy="784016"/>
          </a:xfrm>
        </p:grpSpPr>
        <p:sp>
          <p:nvSpPr>
            <p:cNvPr id="12" name="11 CuadroTexto"/>
            <p:cNvSpPr txBox="1"/>
            <p:nvPr/>
          </p:nvSpPr>
          <p:spPr>
            <a:xfrm>
              <a:off x="4619956" y="5687393"/>
              <a:ext cx="1524776" cy="261610"/>
            </a:xfrm>
            <a:prstGeom prst="rect">
              <a:avLst/>
            </a:prstGeom>
            <a:noFill/>
          </p:spPr>
          <p:txBody>
            <a:bodyPr wrap="none" rtlCol="0">
              <a:spAutoFit/>
            </a:bodyPr>
            <a:lstStyle/>
            <a:p>
              <a:r>
                <a:rPr lang="es-CO" sz="1100" dirty="0" smtClean="0"/>
                <a:t>Sandalio </a:t>
              </a:r>
              <a:r>
                <a:rPr lang="es-CO" sz="1100" i="1" dirty="0" smtClean="0"/>
                <a:t>et al</a:t>
              </a:r>
              <a:r>
                <a:rPr lang="es-CO" sz="1100" dirty="0" smtClean="0"/>
                <a:t>. (2001)</a:t>
              </a:r>
              <a:endParaRPr lang="es-CO" sz="1100" dirty="0"/>
            </a:p>
          </p:txBody>
        </p:sp>
        <p:sp>
          <p:nvSpPr>
            <p:cNvPr id="13" name="12 Abrir llave"/>
            <p:cNvSpPr/>
            <p:nvPr/>
          </p:nvSpPr>
          <p:spPr>
            <a:xfrm rot="16200000">
              <a:off x="5123543" y="4323575"/>
              <a:ext cx="517603" cy="2200427"/>
            </a:xfrm>
            <a:prstGeom prst="leftBrace">
              <a:avLst>
                <a:gd name="adj1" fmla="val 8333"/>
                <a:gd name="adj2" fmla="val 49423"/>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s-CO"/>
            </a:p>
          </p:txBody>
        </p:sp>
      </p:grpSp>
      <p:grpSp>
        <p:nvGrpSpPr>
          <p:cNvPr id="2048" name="2047 Grupo"/>
          <p:cNvGrpSpPr/>
          <p:nvPr/>
        </p:nvGrpSpPr>
        <p:grpSpPr>
          <a:xfrm>
            <a:off x="1123950" y="1959606"/>
            <a:ext cx="4507230" cy="1146865"/>
            <a:chOff x="1123950" y="1959606"/>
            <a:chExt cx="4507230" cy="1146865"/>
          </a:xfrm>
        </p:grpSpPr>
        <p:cxnSp>
          <p:nvCxnSpPr>
            <p:cNvPr id="11" name="10 Conector recto de flecha"/>
            <p:cNvCxnSpPr/>
            <p:nvPr/>
          </p:nvCxnSpPr>
          <p:spPr>
            <a:xfrm>
              <a:off x="3880503" y="2033584"/>
              <a:ext cx="1750677" cy="107288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30" name="29 Rectángulo"/>
            <p:cNvSpPr/>
            <p:nvPr/>
          </p:nvSpPr>
          <p:spPr>
            <a:xfrm>
              <a:off x="1123950" y="1959606"/>
              <a:ext cx="2756553" cy="147957"/>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grpSp>
      <p:sp>
        <p:nvSpPr>
          <p:cNvPr id="40" name="39 CuadroTexto"/>
          <p:cNvSpPr txBox="1"/>
          <p:nvPr/>
        </p:nvSpPr>
        <p:spPr>
          <a:xfrm>
            <a:off x="2609850" y="737632"/>
            <a:ext cx="4031873" cy="369332"/>
          </a:xfrm>
          <a:prstGeom prst="rect">
            <a:avLst/>
          </a:prstGeom>
          <a:noFill/>
        </p:spPr>
        <p:txBody>
          <a:bodyPr wrap="none" rtlCol="0">
            <a:spAutoFit/>
          </a:bodyPr>
          <a:lstStyle/>
          <a:p>
            <a:r>
              <a:rPr lang="es-EC" dirty="0" smtClean="0"/>
              <a:t>Índice del contenido de clorofila (CCI)</a:t>
            </a:r>
            <a:endParaRPr lang="es-EC" dirty="0"/>
          </a:p>
        </p:txBody>
      </p:sp>
    </p:spTree>
    <p:extLst>
      <p:ext uri="{BB962C8B-B14F-4D97-AF65-F5344CB8AC3E}">
        <p14:creationId xmlns:p14="http://schemas.microsoft.com/office/powerpoint/2010/main" val="210540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
                                        </p:tgtEl>
                                        <p:attrNameLst>
                                          <p:attrName>style.visibility</p:attrName>
                                        </p:attrNameLst>
                                      </p:cBhvr>
                                      <p:to>
                                        <p:strVal val="visible"/>
                                      </p:to>
                                    </p:set>
                                    <p:animEffect transition="in" filter="fade">
                                      <p:cBhvr>
                                        <p:cTn id="12" dur="500"/>
                                        <p:tgtEl>
                                          <p:spTgt spid="204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23950" y="0"/>
            <a:ext cx="7772400" cy="1362075"/>
          </a:xfrm>
        </p:spPr>
        <p:txBody>
          <a:bodyPr/>
          <a:lstStyle/>
          <a:p>
            <a:pPr algn="r"/>
            <a:r>
              <a:rPr lang="es-CO" sz="2400" dirty="0" smtClean="0">
                <a:solidFill>
                  <a:prstClr val="black"/>
                </a:solidFill>
                <a:latin typeface="Times New Roman" panose="02020603050405020304" pitchFamily="18" charset="0"/>
                <a:cs typeface="Times New Roman" panose="02020603050405020304" pitchFamily="18" charset="0"/>
              </a:rPr>
              <a:t>Resultados y Discusión</a:t>
            </a:r>
            <a:r>
              <a:rPr lang="es-CO" sz="2800" dirty="0" smtClean="0"/>
              <a:t>  </a:t>
            </a:r>
            <a:endParaRPr lang="es-CO" sz="2800" dirty="0"/>
          </a:p>
        </p:txBody>
      </p:sp>
      <p:sp>
        <p:nvSpPr>
          <p:cNvPr id="18" name="17 Marcador de texto"/>
          <p:cNvSpPr>
            <a:spLocks noGrp="1"/>
          </p:cNvSpPr>
          <p:nvPr>
            <p:ph type="body" idx="1"/>
          </p:nvPr>
        </p:nvSpPr>
        <p:spPr>
          <a:xfrm>
            <a:off x="330200" y="528638"/>
            <a:ext cx="8313579" cy="5149850"/>
          </a:xfrm>
        </p:spPr>
        <p:txBody>
          <a:bodyPr/>
          <a:lstStyle/>
          <a:p>
            <a:endParaRPr lang="es-CO" sz="1000" dirty="0" smtClean="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smtClean="0">
              <a:solidFill>
                <a:schemeClr val="tx1"/>
              </a:solidFill>
            </a:endParaRPr>
          </a:p>
          <a:p>
            <a:endParaRPr lang="es-CO" sz="1000" dirty="0">
              <a:solidFill>
                <a:schemeClr val="tx1"/>
              </a:solidFill>
            </a:endParaRPr>
          </a:p>
          <a:p>
            <a:endParaRPr lang="es-CO" sz="1000" dirty="0">
              <a:solidFill>
                <a:schemeClr val="tx1"/>
              </a:solidFill>
            </a:endParaRPr>
          </a:p>
          <a:p>
            <a:pPr algn="just"/>
            <a:r>
              <a:rPr lang="es-CO" dirty="0" smtClean="0"/>
              <a:t>a</a:t>
            </a:r>
            <a:endParaRPr lang="es-CO" dirty="0">
              <a:solidFill>
                <a:schemeClr val="tx1"/>
              </a:solidFill>
            </a:endParaRPr>
          </a:p>
        </p:txBody>
      </p:sp>
      <p:sp>
        <p:nvSpPr>
          <p:cNvPr id="6" name="17 Cuadro de texto"/>
          <p:cNvSpPr txBox="1"/>
          <p:nvPr/>
        </p:nvSpPr>
        <p:spPr>
          <a:xfrm>
            <a:off x="528184" y="1416050"/>
            <a:ext cx="3098935" cy="1006429"/>
          </a:xfrm>
          <a:prstGeom prst="rect">
            <a:avLst/>
          </a:prstGeom>
          <a:noFill/>
          <a:ln w="6350">
            <a:solidFill>
              <a:sysClr val="window" lastClr="FFFFFF"/>
            </a:solid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lvl="0" indent="158115" algn="just" defTabSz="914400" eaLnBrk="1" fontAlgn="auto" latinLnBrk="0" hangingPunct="1">
              <a:lnSpc>
                <a:spcPct val="115000"/>
              </a:lnSpc>
              <a:spcBef>
                <a:spcPts val="0"/>
              </a:spcBef>
              <a:spcAft>
                <a:spcPts val="0"/>
              </a:spcAft>
              <a:buClrTx/>
              <a:buSzTx/>
              <a:buFontTx/>
              <a:buNone/>
              <a:tabLst/>
              <a:defRPr/>
            </a:pPr>
            <a:r>
              <a:rPr kumimoji="0" lang="pt-BR" sz="1200" b="1" i="0" u="sng" strike="noStrike" kern="0" cap="none" spc="0" normalizeH="0" baseline="0" noProof="0" dirty="0">
                <a:ln>
                  <a:noFill/>
                </a:ln>
                <a:solidFill>
                  <a:sysClr val="windowText" lastClr="000000"/>
                </a:solidFill>
                <a:effectLst/>
                <a:uLnTx/>
                <a:uFillTx/>
                <a:latin typeface="Times New Roman"/>
                <a:ea typeface="Calibri"/>
                <a:cs typeface="Times New Roman"/>
              </a:rPr>
              <a:t>Estrato      Medias        n     E.E.         </a:t>
            </a:r>
            <a:endParaRPr kumimoji="0" lang="es-CO" sz="12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a:p>
            <a:pPr marL="0" marR="0" lvl="0" indent="158115" algn="just" defTabSz="914400" eaLnBrk="1" fontAlgn="auto" latinLnBrk="0" hangingPunct="1">
              <a:lnSpc>
                <a:spcPct val="115000"/>
              </a:lnSpc>
              <a:spcBef>
                <a:spcPts val="0"/>
              </a:spcBef>
              <a:spcAft>
                <a:spcPts val="0"/>
              </a:spcAft>
              <a:buClrTx/>
              <a:buSzTx/>
              <a:buFontTx/>
              <a:buNone/>
              <a:tabLst/>
              <a:defRPr/>
            </a:pPr>
            <a:r>
              <a:rPr lang="es-ES" sz="1200" kern="0" dirty="0">
                <a:solidFill>
                  <a:sysClr val="windowText" lastClr="000000"/>
                </a:solidFill>
                <a:latin typeface="Times New Roman"/>
                <a:ea typeface="Calibri"/>
                <a:cs typeface="Times New Roman"/>
              </a:rPr>
              <a:t>T</a:t>
            </a:r>
            <a:r>
              <a:rPr kumimoji="0" lang="es-ES" sz="1200" b="0" i="0" u="none" strike="noStrike" kern="0" cap="none" spc="0" normalizeH="0" baseline="0" noProof="0" dirty="0" smtClean="0">
                <a:ln>
                  <a:noFill/>
                </a:ln>
                <a:solidFill>
                  <a:sysClr val="windowText" lastClr="000000"/>
                </a:solidFill>
                <a:effectLst/>
                <a:uLnTx/>
                <a:uFillTx/>
                <a:latin typeface="Times New Roman"/>
                <a:ea typeface="Calibri"/>
                <a:cs typeface="Times New Roman"/>
              </a:rPr>
              <a:t>3               </a:t>
            </a:r>
            <a:r>
              <a:rPr kumimoji="0" lang="es-ES" sz="1200" b="0" i="0" u="none" strike="noStrike" kern="0" cap="none" spc="0" normalizeH="0" baseline="0" noProof="0" dirty="0">
                <a:ln>
                  <a:noFill/>
                </a:ln>
                <a:solidFill>
                  <a:sysClr val="windowText" lastClr="000000"/>
                </a:solidFill>
                <a:effectLst/>
                <a:uLnTx/>
                <a:uFillTx/>
                <a:latin typeface="Times New Roman"/>
                <a:ea typeface="Calibri"/>
                <a:cs typeface="Times New Roman"/>
              </a:rPr>
              <a:t>1,15         10    0,10   </a:t>
            </a:r>
            <a:r>
              <a:rPr kumimoji="0" lang="es-ES" sz="1200" b="1" i="0" u="none" strike="noStrike" kern="0" cap="none" spc="0" normalizeH="0" baseline="0" noProof="0" dirty="0">
                <a:ln>
                  <a:noFill/>
                </a:ln>
                <a:solidFill>
                  <a:sysClr val="windowText" lastClr="000000"/>
                </a:solidFill>
                <a:effectLst/>
                <a:uLnTx/>
                <a:uFillTx/>
                <a:latin typeface="Times New Roman"/>
                <a:ea typeface="Calibri"/>
                <a:cs typeface="Times New Roman"/>
              </a:rPr>
              <a:t>A</a:t>
            </a:r>
            <a:r>
              <a:rPr kumimoji="0" lang="es-ES" sz="1200" b="0" i="0" u="none" strike="noStrike" kern="0" cap="none" spc="0" normalizeH="0" baseline="0" noProof="0" dirty="0">
                <a:ln>
                  <a:noFill/>
                </a:ln>
                <a:solidFill>
                  <a:sysClr val="windowText" lastClr="000000"/>
                </a:solidFill>
                <a:effectLst/>
                <a:uLnTx/>
                <a:uFillTx/>
                <a:latin typeface="Times New Roman"/>
                <a:ea typeface="Calibri"/>
                <a:cs typeface="Times New Roman"/>
              </a:rPr>
              <a:t>       </a:t>
            </a:r>
            <a:endParaRPr kumimoji="0" lang="es-CO" sz="12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a:p>
            <a:pPr marL="0" marR="0" lvl="0" indent="158115" algn="just" defTabSz="914400" eaLnBrk="1" fontAlgn="auto" latinLnBrk="0" hangingPunct="1">
              <a:lnSpc>
                <a:spcPct val="115000"/>
              </a:lnSpc>
              <a:spcBef>
                <a:spcPts val="0"/>
              </a:spcBef>
              <a:spcAft>
                <a:spcPts val="0"/>
              </a:spcAft>
              <a:buClrTx/>
              <a:buSzTx/>
              <a:buFontTx/>
              <a:buNone/>
              <a:tabLst/>
              <a:defRPr/>
            </a:pPr>
            <a:r>
              <a:rPr lang="es-ES" sz="1200" kern="0" dirty="0">
                <a:solidFill>
                  <a:sysClr val="windowText" lastClr="000000"/>
                </a:solidFill>
                <a:latin typeface="Times New Roman"/>
                <a:ea typeface="Calibri"/>
                <a:cs typeface="Times New Roman"/>
              </a:rPr>
              <a:t>T</a:t>
            </a:r>
            <a:r>
              <a:rPr kumimoji="0" lang="es-ES" sz="1200" b="0" i="0" u="none" strike="noStrike" kern="0" cap="none" spc="0" normalizeH="0" baseline="0" noProof="0" dirty="0" smtClean="0">
                <a:ln>
                  <a:noFill/>
                </a:ln>
                <a:solidFill>
                  <a:sysClr val="windowText" lastClr="000000"/>
                </a:solidFill>
                <a:effectLst/>
                <a:uLnTx/>
                <a:uFillTx/>
                <a:latin typeface="Times New Roman"/>
                <a:ea typeface="Calibri"/>
                <a:cs typeface="Times New Roman"/>
              </a:rPr>
              <a:t>2               </a:t>
            </a:r>
            <a:r>
              <a:rPr kumimoji="0" lang="es-ES" sz="1200" b="0" i="0" u="none" strike="noStrike" kern="0" cap="none" spc="0" normalizeH="0" baseline="0" noProof="0" dirty="0">
                <a:ln>
                  <a:noFill/>
                </a:ln>
                <a:solidFill>
                  <a:sysClr val="windowText" lastClr="000000"/>
                </a:solidFill>
                <a:effectLst/>
                <a:uLnTx/>
                <a:uFillTx/>
                <a:latin typeface="Times New Roman"/>
                <a:ea typeface="Calibri"/>
                <a:cs typeface="Times New Roman"/>
              </a:rPr>
              <a:t>1,46         10    0,10       </a:t>
            </a:r>
            <a:r>
              <a:rPr kumimoji="0" lang="es-ES" sz="1200" b="1" i="0" u="none" strike="noStrike" kern="0" cap="none" spc="0" normalizeH="0" baseline="0" noProof="0" dirty="0">
                <a:ln>
                  <a:noFill/>
                </a:ln>
                <a:solidFill>
                  <a:sysClr val="windowText" lastClr="000000"/>
                </a:solidFill>
                <a:effectLst/>
                <a:uLnTx/>
                <a:uFillTx/>
                <a:latin typeface="Times New Roman"/>
                <a:ea typeface="Calibri"/>
                <a:cs typeface="Times New Roman"/>
              </a:rPr>
              <a:t>B</a:t>
            </a:r>
            <a:r>
              <a:rPr kumimoji="0" lang="es-ES" sz="1200" b="0" i="0" u="none" strike="noStrike" kern="0" cap="none" spc="0" normalizeH="0" baseline="0" noProof="0" dirty="0">
                <a:ln>
                  <a:noFill/>
                </a:ln>
                <a:solidFill>
                  <a:sysClr val="windowText" lastClr="000000"/>
                </a:solidFill>
                <a:effectLst/>
                <a:uLnTx/>
                <a:uFillTx/>
                <a:latin typeface="Times New Roman"/>
                <a:ea typeface="Calibri"/>
                <a:cs typeface="Times New Roman"/>
              </a:rPr>
              <a:t>    </a:t>
            </a:r>
            <a:endParaRPr kumimoji="0" lang="es-CO" sz="12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a:p>
            <a:pPr marL="0" marR="0" lvl="0" indent="158115" algn="just" defTabSz="914400" eaLnBrk="1" fontAlgn="auto" latinLnBrk="0" hangingPunct="1">
              <a:lnSpc>
                <a:spcPct val="150000"/>
              </a:lnSpc>
              <a:spcBef>
                <a:spcPts val="0"/>
              </a:spcBef>
              <a:spcAft>
                <a:spcPts val="0"/>
              </a:spcAft>
              <a:buClrTx/>
              <a:buSzTx/>
              <a:buFontTx/>
              <a:buNone/>
              <a:tabLst/>
              <a:defRPr/>
            </a:pPr>
            <a:r>
              <a:rPr lang="es-ES" sz="1200" u="sng" kern="0" dirty="0">
                <a:solidFill>
                  <a:sysClr val="windowText" lastClr="000000"/>
                </a:solidFill>
                <a:latin typeface="Times New Roman"/>
                <a:ea typeface="Calibri"/>
                <a:cs typeface="Times New Roman"/>
              </a:rPr>
              <a:t>T</a:t>
            </a:r>
            <a:r>
              <a:rPr kumimoji="0" lang="es-ES" sz="1200" b="0" i="0" u="sng" strike="noStrike" kern="0" cap="none" spc="0" normalizeH="0" baseline="0" noProof="0" dirty="0" smtClean="0">
                <a:ln>
                  <a:noFill/>
                </a:ln>
                <a:solidFill>
                  <a:sysClr val="windowText" lastClr="000000"/>
                </a:solidFill>
                <a:effectLst/>
                <a:uLnTx/>
                <a:uFillTx/>
                <a:latin typeface="Times New Roman"/>
                <a:ea typeface="Calibri"/>
                <a:cs typeface="Times New Roman"/>
              </a:rPr>
              <a:t>1                </a:t>
            </a:r>
            <a:r>
              <a:rPr kumimoji="0" lang="es-ES" sz="1200" b="0" i="0" u="sng" strike="noStrike" kern="0" cap="none" spc="0" normalizeH="0" baseline="0" noProof="0" dirty="0">
                <a:ln>
                  <a:noFill/>
                </a:ln>
                <a:solidFill>
                  <a:sysClr val="windowText" lastClr="000000"/>
                </a:solidFill>
                <a:effectLst/>
                <a:uLnTx/>
                <a:uFillTx/>
                <a:latin typeface="Times New Roman"/>
                <a:ea typeface="Calibri"/>
                <a:cs typeface="Times New Roman"/>
              </a:rPr>
              <a:t>1,75         10    0,10          </a:t>
            </a:r>
            <a:r>
              <a:rPr kumimoji="0" lang="es-ES" sz="1200" b="1" i="0" u="sng" strike="noStrike" kern="0" cap="none" spc="0" normalizeH="0" baseline="0" noProof="0" dirty="0">
                <a:ln>
                  <a:noFill/>
                </a:ln>
                <a:solidFill>
                  <a:sysClr val="windowText" lastClr="000000"/>
                </a:solidFill>
                <a:effectLst/>
                <a:uLnTx/>
                <a:uFillTx/>
                <a:latin typeface="Times New Roman"/>
                <a:ea typeface="Calibri"/>
                <a:cs typeface="Times New Roman"/>
              </a:rPr>
              <a:t>C</a:t>
            </a:r>
            <a:r>
              <a:rPr kumimoji="0" lang="es-ES" sz="1200" b="0" i="0" u="sng" strike="noStrike" kern="0" cap="none" spc="0" normalizeH="0" baseline="0" noProof="0" dirty="0">
                <a:ln>
                  <a:noFill/>
                </a:ln>
                <a:solidFill>
                  <a:sysClr val="windowText" lastClr="000000"/>
                </a:solidFill>
                <a:effectLst/>
                <a:uLnTx/>
                <a:uFillTx/>
                <a:latin typeface="Times New Roman"/>
                <a:ea typeface="Calibri"/>
                <a:cs typeface="Times New Roman"/>
              </a:rPr>
              <a:t> </a:t>
            </a:r>
            <a:endParaRPr kumimoji="0" lang="es-CO" sz="12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3" y="966786"/>
            <a:ext cx="5437187"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63" y="2673716"/>
            <a:ext cx="5437187"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Objeto"/>
          <p:cNvGraphicFramePr>
            <a:graphicFrameLocks noChangeAspect="1"/>
          </p:cNvGraphicFramePr>
          <p:nvPr>
            <p:extLst>
              <p:ext uri="{D42A27DB-BD31-4B8C-83A1-F6EECF244321}">
                <p14:modId xmlns:p14="http://schemas.microsoft.com/office/powerpoint/2010/main" val="231565598"/>
              </p:ext>
            </p:extLst>
          </p:nvPr>
        </p:nvGraphicFramePr>
        <p:xfrm>
          <a:off x="-76200" y="3417888"/>
          <a:ext cx="5535613" cy="1692275"/>
        </p:xfrm>
        <a:graphic>
          <a:graphicData uri="http://schemas.openxmlformats.org/presentationml/2006/ole">
            <mc:AlternateContent xmlns:mc="http://schemas.openxmlformats.org/markup-compatibility/2006">
              <mc:Choice xmlns:v="urn:schemas-microsoft-com:vml" Requires="v">
                <p:oleObj spid="_x0000_s4116" name="Documento" r:id="rId6" imgW="5545138" imgH="1698096" progId="Word.Document.12">
                  <p:embed/>
                </p:oleObj>
              </mc:Choice>
              <mc:Fallback>
                <p:oleObj name="Documento" r:id="rId6" imgW="5545138" imgH="1698096" progId="Word.Document.12">
                  <p:embed/>
                  <p:pic>
                    <p:nvPicPr>
                      <p:cNvPr id="0" name=""/>
                      <p:cNvPicPr>
                        <a:picLocks noChangeAspect="1" noChangeArrowheads="1"/>
                      </p:cNvPicPr>
                      <p:nvPr/>
                    </p:nvPicPr>
                    <p:blipFill>
                      <a:blip r:embed="rId7"/>
                      <a:srcRect/>
                      <a:stretch>
                        <a:fillRect/>
                      </a:stretch>
                    </p:blipFill>
                    <p:spPr bwMode="auto">
                      <a:xfrm>
                        <a:off x="-76200" y="3417888"/>
                        <a:ext cx="5535613" cy="169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4 CuadroTexto"/>
          <p:cNvSpPr txBox="1"/>
          <p:nvPr/>
        </p:nvSpPr>
        <p:spPr>
          <a:xfrm>
            <a:off x="5003247" y="3878722"/>
            <a:ext cx="845103" cy="646331"/>
          </a:xfrm>
          <a:prstGeom prst="rect">
            <a:avLst/>
          </a:prstGeom>
          <a:noFill/>
          <a:ln>
            <a:noFill/>
          </a:ln>
        </p:spPr>
        <p:txBody>
          <a:bodyPr wrap="none" rtlCol="0">
            <a:spAutoFit/>
          </a:bodyPr>
          <a:lstStyle/>
          <a:p>
            <a:r>
              <a:rPr lang="es-CO" dirty="0" smtClean="0">
                <a:solidFill>
                  <a:schemeClr val="bg1"/>
                </a:solidFill>
              </a:rPr>
              <a:t>+ CCI </a:t>
            </a:r>
          </a:p>
          <a:p>
            <a:endParaRPr lang="es-CO" dirty="0"/>
          </a:p>
        </p:txBody>
      </p:sp>
      <p:grpSp>
        <p:nvGrpSpPr>
          <p:cNvPr id="10" name="9 Grupo"/>
          <p:cNvGrpSpPr/>
          <p:nvPr/>
        </p:nvGrpSpPr>
        <p:grpSpPr>
          <a:xfrm>
            <a:off x="1477691" y="4024635"/>
            <a:ext cx="4083139" cy="1988630"/>
            <a:chOff x="1370304" y="4187038"/>
            <a:chExt cx="4521246" cy="2112162"/>
          </a:xfrm>
        </p:grpSpPr>
        <p:sp>
          <p:nvSpPr>
            <p:cNvPr id="14" name="13 CuadroTexto"/>
            <p:cNvSpPr txBox="1"/>
            <p:nvPr/>
          </p:nvSpPr>
          <p:spPr>
            <a:xfrm>
              <a:off x="1370304" y="5588797"/>
              <a:ext cx="1640456" cy="277861"/>
            </a:xfrm>
            <a:prstGeom prst="rect">
              <a:avLst/>
            </a:prstGeom>
            <a:noFill/>
          </p:spPr>
          <p:txBody>
            <a:bodyPr wrap="none" rtlCol="0">
              <a:spAutoFit/>
            </a:bodyPr>
            <a:lstStyle/>
            <a:p>
              <a:r>
                <a:rPr lang="es-CO" sz="1100" dirty="0" smtClean="0"/>
                <a:t>Azcón, </a:t>
              </a:r>
              <a:r>
                <a:rPr lang="es-CO" sz="1100" i="1" dirty="0" smtClean="0"/>
                <a:t>et al,. </a:t>
              </a:r>
              <a:r>
                <a:rPr lang="es-CO" sz="1100" dirty="0" smtClean="0"/>
                <a:t> (2005)</a:t>
              </a:r>
              <a:endParaRPr lang="es-CO" sz="1100" dirty="0"/>
            </a:p>
          </p:txBody>
        </p:sp>
        <p:sp>
          <p:nvSpPr>
            <p:cNvPr id="15" name="14 CuadroTexto"/>
            <p:cNvSpPr txBox="1"/>
            <p:nvPr/>
          </p:nvSpPr>
          <p:spPr>
            <a:xfrm>
              <a:off x="4538294" y="4310570"/>
              <a:ext cx="1353256" cy="338554"/>
            </a:xfrm>
            <a:prstGeom prst="rect">
              <a:avLst/>
            </a:prstGeom>
            <a:noFill/>
          </p:spPr>
          <p:txBody>
            <a:bodyPr wrap="none" rtlCol="0">
              <a:spAutoFit/>
            </a:bodyPr>
            <a:lstStyle/>
            <a:p>
              <a:r>
                <a:rPr lang="es-CO" sz="1600" dirty="0" smtClean="0"/>
                <a:t>Clorofila +++</a:t>
              </a:r>
              <a:endParaRPr lang="es-CO" sz="1600" dirty="0"/>
            </a:p>
          </p:txBody>
        </p:sp>
        <p:sp>
          <p:nvSpPr>
            <p:cNvPr id="16" name="15 Abrir llave"/>
            <p:cNvSpPr/>
            <p:nvPr/>
          </p:nvSpPr>
          <p:spPr>
            <a:xfrm>
              <a:off x="4279347" y="4187038"/>
              <a:ext cx="517895" cy="2112162"/>
            </a:xfrm>
            <a:prstGeom prst="leftBrace">
              <a:avLst>
                <a:gd name="adj1" fmla="val 8333"/>
                <a:gd name="adj2" fmla="val 6915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31" name="30 CuadroTexto"/>
            <p:cNvSpPr txBox="1"/>
            <p:nvPr/>
          </p:nvSpPr>
          <p:spPr>
            <a:xfrm>
              <a:off x="4538294" y="5225487"/>
              <a:ext cx="1099981" cy="307777"/>
            </a:xfrm>
            <a:prstGeom prst="rect">
              <a:avLst/>
            </a:prstGeom>
            <a:noFill/>
          </p:spPr>
          <p:txBody>
            <a:bodyPr wrap="none" rtlCol="0">
              <a:spAutoFit/>
            </a:bodyPr>
            <a:lstStyle/>
            <a:p>
              <a:r>
                <a:rPr lang="es-CO" sz="1400" dirty="0" smtClean="0"/>
                <a:t>Clorofila ++</a:t>
              </a:r>
              <a:endParaRPr lang="es-CO" sz="1400" dirty="0"/>
            </a:p>
          </p:txBody>
        </p:sp>
        <p:sp>
          <p:nvSpPr>
            <p:cNvPr id="32" name="31 CuadroTexto"/>
            <p:cNvSpPr txBox="1"/>
            <p:nvPr/>
          </p:nvSpPr>
          <p:spPr>
            <a:xfrm>
              <a:off x="4607380" y="5846803"/>
              <a:ext cx="878767" cy="276999"/>
            </a:xfrm>
            <a:prstGeom prst="rect">
              <a:avLst/>
            </a:prstGeom>
            <a:noFill/>
          </p:spPr>
          <p:txBody>
            <a:bodyPr wrap="none" rtlCol="0">
              <a:spAutoFit/>
            </a:bodyPr>
            <a:lstStyle/>
            <a:p>
              <a:r>
                <a:rPr lang="es-CO" sz="1200" dirty="0" smtClean="0"/>
                <a:t>Clorofila +</a:t>
              </a:r>
              <a:endParaRPr lang="es-CO" sz="1200" dirty="0"/>
            </a:p>
          </p:txBody>
        </p:sp>
      </p:grpSp>
      <p:grpSp>
        <p:nvGrpSpPr>
          <p:cNvPr id="33" name="32 Grupo"/>
          <p:cNvGrpSpPr/>
          <p:nvPr/>
        </p:nvGrpSpPr>
        <p:grpSpPr>
          <a:xfrm>
            <a:off x="5596354" y="2044701"/>
            <a:ext cx="3373489" cy="3823786"/>
            <a:chOff x="6383417" y="2678254"/>
            <a:chExt cx="2699747" cy="3044124"/>
          </a:xfrm>
        </p:grpSpPr>
        <p:pic>
          <p:nvPicPr>
            <p:cNvPr id="3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8864" y="2678254"/>
              <a:ext cx="1384300" cy="100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34 Imagen"/>
            <p:cNvPicPr>
              <a:picLocks noChangeAspect="1"/>
            </p:cNvPicPr>
            <p:nvPr/>
          </p:nvPicPr>
          <p:blipFill rotWithShape="1">
            <a:blip r:embed="rId9">
              <a:extLst>
                <a:ext uri="{28A0092B-C50C-407E-A947-70E740481C1C}">
                  <a14:useLocalDpi xmlns:a14="http://schemas.microsoft.com/office/drawing/2010/main" val="0"/>
                </a:ext>
              </a:extLst>
            </a:blip>
            <a:srcRect r="21289"/>
            <a:stretch/>
          </p:blipFill>
          <p:spPr>
            <a:xfrm>
              <a:off x="6383417" y="4127682"/>
              <a:ext cx="1206923" cy="1594696"/>
            </a:xfrm>
            <a:prstGeom prst="rect">
              <a:avLst/>
            </a:prstGeom>
          </p:spPr>
        </p:pic>
      </p:grpSp>
      <p:grpSp>
        <p:nvGrpSpPr>
          <p:cNvPr id="36" name="35 Grupo"/>
          <p:cNvGrpSpPr/>
          <p:nvPr/>
        </p:nvGrpSpPr>
        <p:grpSpPr>
          <a:xfrm>
            <a:off x="6000427" y="3343277"/>
            <a:ext cx="2019292" cy="2335212"/>
            <a:chOff x="6340505" y="2236406"/>
            <a:chExt cx="1598512" cy="2069437"/>
          </a:xfrm>
        </p:grpSpPr>
        <p:grpSp>
          <p:nvGrpSpPr>
            <p:cNvPr id="37" name="36 Grupo"/>
            <p:cNvGrpSpPr/>
            <p:nvPr/>
          </p:nvGrpSpPr>
          <p:grpSpPr>
            <a:xfrm>
              <a:off x="6340505" y="2236406"/>
              <a:ext cx="1598512" cy="2069437"/>
              <a:chOff x="6579361" y="3712243"/>
              <a:chExt cx="1598512" cy="2069437"/>
            </a:xfrm>
          </p:grpSpPr>
          <p:cxnSp>
            <p:nvCxnSpPr>
              <p:cNvPr id="39" name="38 Conector recto de flecha"/>
              <p:cNvCxnSpPr/>
              <p:nvPr/>
            </p:nvCxnSpPr>
            <p:spPr>
              <a:xfrm flipH="1">
                <a:off x="6999023" y="3712243"/>
                <a:ext cx="624228" cy="474795"/>
              </a:xfrm>
              <a:prstGeom prst="straightConnector1">
                <a:avLst/>
              </a:prstGeom>
              <a:ln>
                <a:solidFill>
                  <a:srgbClr val="FFC000"/>
                </a:solidFill>
                <a:tailEnd type="arrow"/>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w="152400" h="50800" prst="softRound"/>
              </a:sp3d>
            </p:spPr>
            <p:style>
              <a:lnRef idx="3">
                <a:schemeClr val="accent6"/>
              </a:lnRef>
              <a:fillRef idx="0">
                <a:schemeClr val="accent6"/>
              </a:fillRef>
              <a:effectRef idx="2">
                <a:schemeClr val="accent6"/>
              </a:effectRef>
              <a:fontRef idx="minor">
                <a:schemeClr val="tx1"/>
              </a:fontRef>
            </p:style>
          </p:cxnSp>
          <p:cxnSp>
            <p:nvCxnSpPr>
              <p:cNvPr id="40" name="39 Conector recto de flecha"/>
              <p:cNvCxnSpPr/>
              <p:nvPr/>
            </p:nvCxnSpPr>
            <p:spPr>
              <a:xfrm flipH="1">
                <a:off x="7544727" y="3714006"/>
                <a:ext cx="633146" cy="486929"/>
              </a:xfrm>
              <a:prstGeom prst="straightConnector1">
                <a:avLst/>
              </a:prstGeom>
              <a:ln>
                <a:solidFill>
                  <a:srgbClr val="FFC000"/>
                </a:solidFill>
                <a:tailEnd type="arrow"/>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w="152400" h="50800" prst="softRound"/>
              </a:sp3d>
            </p:spPr>
            <p:style>
              <a:lnRef idx="3">
                <a:schemeClr val="accent6"/>
              </a:lnRef>
              <a:fillRef idx="0">
                <a:schemeClr val="accent6"/>
              </a:fillRef>
              <a:effectRef idx="2">
                <a:schemeClr val="accent6"/>
              </a:effectRef>
              <a:fontRef idx="minor">
                <a:schemeClr val="tx1"/>
              </a:fontRef>
            </p:style>
          </p:cxnSp>
          <p:cxnSp>
            <p:nvCxnSpPr>
              <p:cNvPr id="41" name="40 Conector recto de flecha"/>
              <p:cNvCxnSpPr/>
              <p:nvPr/>
            </p:nvCxnSpPr>
            <p:spPr>
              <a:xfrm flipH="1">
                <a:off x="6579361" y="4897540"/>
                <a:ext cx="255385" cy="307542"/>
              </a:xfrm>
              <a:prstGeom prst="straightConnector1">
                <a:avLst/>
              </a:prstGeom>
              <a:ln>
                <a:solidFill>
                  <a:srgbClr val="FFC000"/>
                </a:solidFill>
                <a:tailEnd type="arrow"/>
              </a:ln>
              <a:effectLst>
                <a:glow rad="101600">
                  <a:schemeClr val="accent6">
                    <a:satMod val="175000"/>
                    <a:alpha val="40000"/>
                  </a:schemeClr>
                </a:glow>
                <a:outerShdw blurRad="40000" dist="20000" dir="5400000" rotWithShape="0">
                  <a:srgbClr val="000000">
                    <a:alpha val="38000"/>
                  </a:srgbClr>
                </a:outerShdw>
              </a:effectLst>
              <a:scene3d>
                <a:camera prst="orthographicFront"/>
                <a:lightRig rig="threePt" dir="t"/>
              </a:scene3d>
              <a:sp3d>
                <a:bevelT w="152400" h="50800" prst="softRound"/>
              </a:sp3d>
            </p:spPr>
            <p:style>
              <a:lnRef idx="2">
                <a:schemeClr val="accent6"/>
              </a:lnRef>
              <a:fillRef idx="0">
                <a:schemeClr val="accent6"/>
              </a:fillRef>
              <a:effectRef idx="1">
                <a:schemeClr val="accent6"/>
              </a:effectRef>
              <a:fontRef idx="minor">
                <a:schemeClr val="tx1"/>
              </a:fontRef>
            </p:style>
          </p:cxnSp>
          <p:cxnSp>
            <p:nvCxnSpPr>
              <p:cNvPr id="42" name="41 Conector recto de flecha"/>
              <p:cNvCxnSpPr/>
              <p:nvPr/>
            </p:nvCxnSpPr>
            <p:spPr>
              <a:xfrm flipH="1">
                <a:off x="6579361" y="5619184"/>
                <a:ext cx="190076" cy="162496"/>
              </a:xfrm>
              <a:prstGeom prst="straightConnector1">
                <a:avLst/>
              </a:prstGeom>
              <a:ln>
                <a:solidFill>
                  <a:srgbClr val="FFC000"/>
                </a:solidFill>
                <a:tailEnd type="arrow"/>
              </a:ln>
              <a:effectLst>
                <a:glow rad="101600">
                  <a:schemeClr val="accent6">
                    <a:satMod val="175000"/>
                    <a:alpha val="40000"/>
                  </a:schemeClr>
                </a:glow>
              </a:effectLst>
              <a:scene3d>
                <a:camera prst="orthographicFront"/>
                <a:lightRig rig="threePt" dir="t"/>
              </a:scene3d>
              <a:sp3d>
                <a:bevelT w="152400" h="50800" prst="softRound"/>
              </a:sp3d>
            </p:spPr>
            <p:style>
              <a:lnRef idx="1">
                <a:schemeClr val="accent2"/>
              </a:lnRef>
              <a:fillRef idx="0">
                <a:schemeClr val="accent2"/>
              </a:fillRef>
              <a:effectRef idx="0">
                <a:schemeClr val="accent2"/>
              </a:effectRef>
              <a:fontRef idx="minor">
                <a:schemeClr val="tx1"/>
              </a:fontRef>
            </p:style>
          </p:cxnSp>
          <p:cxnSp>
            <p:nvCxnSpPr>
              <p:cNvPr id="43" name="42 Conector recto de flecha"/>
              <p:cNvCxnSpPr/>
              <p:nvPr/>
            </p:nvCxnSpPr>
            <p:spPr>
              <a:xfrm flipH="1">
                <a:off x="6893216" y="5626202"/>
                <a:ext cx="105807" cy="155478"/>
              </a:xfrm>
              <a:prstGeom prst="straightConnector1">
                <a:avLst/>
              </a:prstGeom>
              <a:ln>
                <a:solidFill>
                  <a:srgbClr val="FFC000"/>
                </a:solidFill>
                <a:tailEnd type="arrow"/>
              </a:ln>
              <a:effectLst>
                <a:glow rad="101600">
                  <a:schemeClr val="accent6">
                    <a:satMod val="175000"/>
                    <a:alpha val="40000"/>
                  </a:schemeClr>
                </a:glow>
              </a:effectLst>
              <a:scene3d>
                <a:camera prst="orthographicFront"/>
                <a:lightRig rig="threePt" dir="t"/>
              </a:scene3d>
              <a:sp3d>
                <a:bevelT w="152400" h="50800" prst="softRound"/>
              </a:sp3d>
            </p:spPr>
            <p:style>
              <a:lnRef idx="1">
                <a:schemeClr val="accent2"/>
              </a:lnRef>
              <a:fillRef idx="0">
                <a:schemeClr val="accent2"/>
              </a:fillRef>
              <a:effectRef idx="0">
                <a:schemeClr val="accent2"/>
              </a:effectRef>
              <a:fontRef idx="minor">
                <a:schemeClr val="tx1"/>
              </a:fontRef>
            </p:style>
          </p:cxnSp>
        </p:grpSp>
        <p:pic>
          <p:nvPicPr>
            <p:cNvPr id="3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90" y="3363276"/>
              <a:ext cx="695325"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4" name="43 CuadroTexto"/>
          <p:cNvSpPr txBox="1"/>
          <p:nvPr/>
        </p:nvSpPr>
        <p:spPr>
          <a:xfrm>
            <a:off x="2813060" y="597454"/>
            <a:ext cx="3392275" cy="307777"/>
          </a:xfrm>
          <a:prstGeom prst="rect">
            <a:avLst/>
          </a:prstGeom>
          <a:noFill/>
        </p:spPr>
        <p:txBody>
          <a:bodyPr wrap="none" rtlCol="0">
            <a:spAutoFit/>
          </a:bodyPr>
          <a:lstStyle/>
          <a:p>
            <a:r>
              <a:rPr lang="es-EC" sz="1400" b="1" dirty="0" smtClean="0"/>
              <a:t>Índice del contenido de clorofila (CCI)</a:t>
            </a:r>
            <a:endParaRPr lang="es-EC" sz="1400" b="1" dirty="0"/>
          </a:p>
        </p:txBody>
      </p:sp>
      <p:sp>
        <p:nvSpPr>
          <p:cNvPr id="17" name="16 Rectángulo"/>
          <p:cNvSpPr/>
          <p:nvPr/>
        </p:nvSpPr>
        <p:spPr>
          <a:xfrm>
            <a:off x="990600" y="3619998"/>
            <a:ext cx="3009900" cy="5209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0" name="49 Rectángulo"/>
          <p:cNvSpPr/>
          <p:nvPr/>
        </p:nvSpPr>
        <p:spPr>
          <a:xfrm>
            <a:off x="990600" y="4140941"/>
            <a:ext cx="3410496" cy="588313"/>
          </a:xfrm>
          <a:prstGeom prst="rect">
            <a:avLst/>
          </a:prstGeom>
          <a:noFill/>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
        <p:nvSpPr>
          <p:cNvPr id="2048" name="2047 Flecha abajo"/>
          <p:cNvSpPr/>
          <p:nvPr/>
        </p:nvSpPr>
        <p:spPr>
          <a:xfrm>
            <a:off x="2143992" y="4201888"/>
            <a:ext cx="323850" cy="527368"/>
          </a:xfrm>
          <a:prstGeom prst="downArrow">
            <a:avLst/>
          </a:prstGeom>
          <a:noFill/>
          <a:ln>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s-CO"/>
          </a:p>
        </p:txBody>
      </p:sp>
      <p:sp>
        <p:nvSpPr>
          <p:cNvPr id="52" name="51 Flecha abajo"/>
          <p:cNvSpPr/>
          <p:nvPr/>
        </p:nvSpPr>
        <p:spPr>
          <a:xfrm>
            <a:off x="2134467" y="3619998"/>
            <a:ext cx="323850" cy="581889"/>
          </a:xfrm>
          <a:prstGeom prst="downArrow">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315987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0"/>
                                        </p:tgtEl>
                                        <p:attrNameLst>
                                          <p:attrName>ppt_x</p:attrName>
                                        </p:attrNameLst>
                                      </p:cBhvr>
                                      <p:tavLst>
                                        <p:tav tm="0">
                                          <p:val>
                                            <p:strVal val="ppt_x"/>
                                          </p:val>
                                        </p:tav>
                                        <p:tav tm="100000">
                                          <p:val>
                                            <p:strVal val="ppt_x"/>
                                          </p:val>
                                        </p:tav>
                                      </p:tavLst>
                                    </p:anim>
                                    <p:anim calcmode="lin" valueType="num">
                                      <p:cBhvr additive="base">
                                        <p:cTn id="35" dur="500"/>
                                        <p:tgtEl>
                                          <p:spTgt spid="10"/>
                                        </p:tgtEl>
                                        <p:attrNameLst>
                                          <p:attrName>ppt_y</p:attrName>
                                        </p:attrNameLst>
                                      </p:cBhvr>
                                      <p:tavLst>
                                        <p:tav tm="0">
                                          <p:val>
                                            <p:strVal val="ppt_y"/>
                                          </p:val>
                                        </p:tav>
                                        <p:tav tm="100000">
                                          <p:val>
                                            <p:strVal val="1+ppt_h/2"/>
                                          </p:val>
                                        </p:tav>
                                      </p:tavLst>
                                    </p:anim>
                                    <p:set>
                                      <p:cBhvr>
                                        <p:cTn id="36" dur="1" fill="hold">
                                          <p:stCondLst>
                                            <p:cond delay="499"/>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wipe(down)">
                                      <p:cBhvr>
                                        <p:cTn id="41" dur="580">
                                          <p:stCondLst>
                                            <p:cond delay="0"/>
                                          </p:stCondLst>
                                        </p:cTn>
                                        <p:tgtEl>
                                          <p:spTgt spid="2052"/>
                                        </p:tgtEl>
                                      </p:cBhvr>
                                    </p:animEffect>
                                    <p:anim calcmode="lin" valueType="num">
                                      <p:cBhvr>
                                        <p:cTn id="4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47" dur="26">
                                          <p:stCondLst>
                                            <p:cond delay="650"/>
                                          </p:stCondLst>
                                        </p:cTn>
                                        <p:tgtEl>
                                          <p:spTgt spid="2052"/>
                                        </p:tgtEl>
                                      </p:cBhvr>
                                      <p:to x="100000" y="60000"/>
                                    </p:animScale>
                                    <p:animScale>
                                      <p:cBhvr>
                                        <p:cTn id="48" dur="166" decel="50000">
                                          <p:stCondLst>
                                            <p:cond delay="676"/>
                                          </p:stCondLst>
                                        </p:cTn>
                                        <p:tgtEl>
                                          <p:spTgt spid="2052"/>
                                        </p:tgtEl>
                                      </p:cBhvr>
                                      <p:to x="100000" y="100000"/>
                                    </p:animScale>
                                    <p:animScale>
                                      <p:cBhvr>
                                        <p:cTn id="49" dur="26">
                                          <p:stCondLst>
                                            <p:cond delay="1312"/>
                                          </p:stCondLst>
                                        </p:cTn>
                                        <p:tgtEl>
                                          <p:spTgt spid="2052"/>
                                        </p:tgtEl>
                                      </p:cBhvr>
                                      <p:to x="100000" y="80000"/>
                                    </p:animScale>
                                    <p:animScale>
                                      <p:cBhvr>
                                        <p:cTn id="50" dur="166" decel="50000">
                                          <p:stCondLst>
                                            <p:cond delay="1338"/>
                                          </p:stCondLst>
                                        </p:cTn>
                                        <p:tgtEl>
                                          <p:spTgt spid="2052"/>
                                        </p:tgtEl>
                                      </p:cBhvr>
                                      <p:to x="100000" y="100000"/>
                                    </p:animScale>
                                    <p:animScale>
                                      <p:cBhvr>
                                        <p:cTn id="51" dur="26">
                                          <p:stCondLst>
                                            <p:cond delay="1642"/>
                                          </p:stCondLst>
                                        </p:cTn>
                                        <p:tgtEl>
                                          <p:spTgt spid="2052"/>
                                        </p:tgtEl>
                                      </p:cBhvr>
                                      <p:to x="100000" y="90000"/>
                                    </p:animScale>
                                    <p:animScale>
                                      <p:cBhvr>
                                        <p:cTn id="52" dur="166" decel="50000">
                                          <p:stCondLst>
                                            <p:cond delay="1668"/>
                                          </p:stCondLst>
                                        </p:cTn>
                                        <p:tgtEl>
                                          <p:spTgt spid="2052"/>
                                        </p:tgtEl>
                                      </p:cBhvr>
                                      <p:to x="100000" y="100000"/>
                                    </p:animScale>
                                    <p:animScale>
                                      <p:cBhvr>
                                        <p:cTn id="53" dur="26">
                                          <p:stCondLst>
                                            <p:cond delay="1808"/>
                                          </p:stCondLst>
                                        </p:cTn>
                                        <p:tgtEl>
                                          <p:spTgt spid="2052"/>
                                        </p:tgtEl>
                                      </p:cBhvr>
                                      <p:to x="100000" y="95000"/>
                                    </p:animScale>
                                    <p:animScale>
                                      <p:cBhvr>
                                        <p:cTn id="54" dur="166" decel="50000">
                                          <p:stCondLst>
                                            <p:cond delay="1834"/>
                                          </p:stCondLst>
                                        </p:cTn>
                                        <p:tgtEl>
                                          <p:spTgt spid="2052"/>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circle(in)">
                                      <p:cBhvr>
                                        <p:cTn id="66" dur="20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anim calcmode="lin" valueType="num">
                                      <p:cBhvr>
                                        <p:cTn id="71" dur="500" fill="hold"/>
                                        <p:tgtEl>
                                          <p:spTgt spid="50"/>
                                        </p:tgtEl>
                                        <p:attrNameLst>
                                          <p:attrName>ppt_w</p:attrName>
                                        </p:attrNameLst>
                                      </p:cBhvr>
                                      <p:tavLst>
                                        <p:tav tm="0">
                                          <p:val>
                                            <p:fltVal val="0"/>
                                          </p:val>
                                        </p:tav>
                                        <p:tav tm="100000">
                                          <p:val>
                                            <p:strVal val="#ppt_w"/>
                                          </p:val>
                                        </p:tav>
                                      </p:tavLst>
                                    </p:anim>
                                    <p:anim calcmode="lin" valueType="num">
                                      <p:cBhvr>
                                        <p:cTn id="72" dur="500" fill="hold"/>
                                        <p:tgtEl>
                                          <p:spTgt spid="50"/>
                                        </p:tgtEl>
                                        <p:attrNameLst>
                                          <p:attrName>ppt_h</p:attrName>
                                        </p:attrNameLst>
                                      </p:cBhvr>
                                      <p:tavLst>
                                        <p:tav tm="0">
                                          <p:val>
                                            <p:fltVal val="0"/>
                                          </p:val>
                                        </p:tav>
                                        <p:tav tm="100000">
                                          <p:val>
                                            <p:strVal val="#ppt_h"/>
                                          </p:val>
                                        </p:tav>
                                      </p:tavLst>
                                    </p:anim>
                                    <p:animEffect transition="in" filter="fade">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circle(in)">
                                      <p:cBhvr>
                                        <p:cTn id="78" dur="2000"/>
                                        <p:tgtEl>
                                          <p:spTgt spid="52"/>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2048"/>
                                        </p:tgtEl>
                                        <p:attrNameLst>
                                          <p:attrName>style.visibility</p:attrName>
                                        </p:attrNameLst>
                                      </p:cBhvr>
                                      <p:to>
                                        <p:strVal val="visible"/>
                                      </p:to>
                                    </p:set>
                                    <p:animEffect transition="in" filter="circle(in)">
                                      <p:cBhvr>
                                        <p:cTn id="83" dur="2000"/>
                                        <p:tgtEl>
                                          <p:spTgt spid="2048"/>
                                        </p:tgtEl>
                                      </p:cBhvr>
                                    </p:animEffect>
                                  </p:childTnLst>
                                </p:cTn>
                              </p:par>
                            </p:childTnLst>
                          </p:cTn>
                        </p:par>
                      </p:childTnLst>
                    </p:cTn>
                  </p:par>
                  <p:par>
                    <p:cTn id="84" fill="hold">
                      <p:stCondLst>
                        <p:cond delay="indefinite"/>
                      </p:stCondLst>
                      <p:childTnLst>
                        <p:par>
                          <p:cTn id="85" fill="hold">
                            <p:stCondLst>
                              <p:cond delay="0"/>
                            </p:stCondLst>
                            <p:childTnLst>
                              <p:par>
                                <p:cTn id="86" presetID="26" presetClass="emph" presetSubtype="0" fill="hold" grpId="1" nodeType="clickEffect">
                                  <p:stCondLst>
                                    <p:cond delay="0"/>
                                  </p:stCondLst>
                                  <p:childTnLst>
                                    <p:animEffect transition="out" filter="fade">
                                      <p:cBhvr>
                                        <p:cTn id="87" dur="500" tmFilter="0, 0; .2, .5; .8, .5; 1, 0"/>
                                        <p:tgtEl>
                                          <p:spTgt spid="52"/>
                                        </p:tgtEl>
                                      </p:cBhvr>
                                    </p:animEffect>
                                    <p:animScale>
                                      <p:cBhvr>
                                        <p:cTn id="88" dur="250" autoRev="1" fill="hold"/>
                                        <p:tgtEl>
                                          <p:spTgt spid="52"/>
                                        </p:tgtEl>
                                      </p:cBhvr>
                                      <p:by x="105000" y="105000"/>
                                    </p:animScale>
                                  </p:childTnLst>
                                </p:cTn>
                              </p:par>
                            </p:childTnLst>
                          </p:cTn>
                        </p:par>
                      </p:childTnLst>
                    </p:cTn>
                  </p:par>
                  <p:par>
                    <p:cTn id="89" fill="hold">
                      <p:stCondLst>
                        <p:cond delay="indefinite"/>
                      </p:stCondLst>
                      <p:childTnLst>
                        <p:par>
                          <p:cTn id="90" fill="hold">
                            <p:stCondLst>
                              <p:cond delay="0"/>
                            </p:stCondLst>
                            <p:childTnLst>
                              <p:par>
                                <p:cTn id="91" presetID="26" presetClass="emph" presetSubtype="0" fill="hold" grpId="1" nodeType="clickEffect">
                                  <p:stCondLst>
                                    <p:cond delay="0"/>
                                  </p:stCondLst>
                                  <p:childTnLst>
                                    <p:animEffect transition="out" filter="fade">
                                      <p:cBhvr>
                                        <p:cTn id="92" dur="500" tmFilter="0, 0; .2, .5; .8, .5; 1, 0"/>
                                        <p:tgtEl>
                                          <p:spTgt spid="2048"/>
                                        </p:tgtEl>
                                      </p:cBhvr>
                                    </p:animEffect>
                                    <p:animScale>
                                      <p:cBhvr>
                                        <p:cTn id="93" dur="250" autoRev="1" fill="hold"/>
                                        <p:tgtEl>
                                          <p:spTgt spid="20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50" grpId="0" animBg="1"/>
      <p:bldP spid="2048" grpId="0" animBg="1"/>
      <p:bldP spid="2048" grpId="1" animBg="1"/>
      <p:bldP spid="52" grpId="0" animBg="1"/>
      <p:bldP spid="5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457200" y="685800"/>
            <a:ext cx="8229600" cy="5227639"/>
          </a:xfrm>
        </p:spPr>
        <p:txBody>
          <a:bodyPr/>
          <a:lstStyle/>
          <a:p>
            <a:pPr marL="0" indent="0" algn="ctr">
              <a:buNone/>
            </a:pPr>
            <a:r>
              <a:rPr lang="es-CO" sz="2000" b="1" dirty="0">
                <a:solidFill>
                  <a:schemeClr val="tx1"/>
                </a:solidFill>
              </a:rPr>
              <a:t>Í</a:t>
            </a:r>
            <a:r>
              <a:rPr lang="es-CO" sz="2000" b="1" dirty="0" smtClean="0">
                <a:solidFill>
                  <a:schemeClr val="tx1"/>
                </a:solidFill>
              </a:rPr>
              <a:t>NDICE DE ÁREA FOLIAR (LAI) Y RADIACIÓN FOTOSINTETICAMENTE ACTIVA (PAR) </a:t>
            </a:r>
          </a:p>
          <a:p>
            <a:pPr marL="0" indent="0" algn="ctr">
              <a:buNone/>
            </a:pPr>
            <a:endParaRPr lang="es-CO" sz="2000" b="1" dirty="0" smtClean="0">
              <a:solidFill>
                <a:schemeClr val="tx1"/>
              </a:solidFill>
            </a:endParaRPr>
          </a:p>
          <a:p>
            <a:pPr marL="0" indent="0">
              <a:buNone/>
            </a:pPr>
            <a:r>
              <a:rPr lang="es-CO" sz="1200" b="1" dirty="0">
                <a:solidFill>
                  <a:schemeClr val="tx1"/>
                </a:solidFill>
              </a:rPr>
              <a:t>Datos del </a:t>
            </a:r>
            <a:r>
              <a:rPr lang="es-CO" sz="1200" b="1" dirty="0" err="1" smtClean="0">
                <a:solidFill>
                  <a:schemeClr val="tx1"/>
                </a:solidFill>
              </a:rPr>
              <a:t>Ceptómetro</a:t>
            </a:r>
            <a:r>
              <a:rPr lang="es-CO" sz="1200" b="1" dirty="0" smtClean="0">
                <a:solidFill>
                  <a:schemeClr val="tx1"/>
                </a:solidFill>
              </a:rPr>
              <a:t> </a:t>
            </a:r>
            <a:r>
              <a:rPr lang="es-CO" sz="1200" b="1" dirty="0">
                <a:solidFill>
                  <a:schemeClr val="tx1"/>
                </a:solidFill>
              </a:rPr>
              <a:t>(variación del sensor externo) de la localidad </a:t>
            </a:r>
            <a:r>
              <a:rPr lang="es-CO" sz="1200" b="1" dirty="0" smtClean="0">
                <a:solidFill>
                  <a:schemeClr val="tx1"/>
                </a:solidFill>
              </a:rPr>
              <a:t>control</a:t>
            </a:r>
            <a:endParaRPr lang="es-CO" sz="1200" b="1" dirty="0" smtClean="0">
              <a:solidFill>
                <a:schemeClr val="tx1"/>
              </a:solidFill>
            </a:endParaRPr>
          </a:p>
          <a:p>
            <a:pPr marL="0" indent="1352550">
              <a:buNone/>
            </a:pPr>
            <a:r>
              <a:rPr lang="es-CO" sz="1100" dirty="0">
                <a:solidFill>
                  <a:schemeClr val="tx1"/>
                </a:solidFill>
              </a:rPr>
              <a:t> </a:t>
            </a:r>
          </a:p>
          <a:p>
            <a:pPr marL="0" indent="0">
              <a:buNone/>
            </a:pPr>
            <a:endParaRPr lang="es-CO" sz="2000" dirty="0">
              <a:solidFill>
                <a:schemeClr val="tx1"/>
              </a:solidFill>
            </a:endParaRPr>
          </a:p>
        </p:txBody>
      </p:sp>
      <p:sp>
        <p:nvSpPr>
          <p:cNvPr id="4" name="1 Título"/>
          <p:cNvSpPr>
            <a:spLocks noGrp="1"/>
          </p:cNvSpPr>
          <p:nvPr>
            <p:ph type="title"/>
          </p:nvPr>
        </p:nvSpPr>
        <p:spPr>
          <a:xfrm>
            <a:off x="749300" y="20638"/>
            <a:ext cx="8229600" cy="1143000"/>
          </a:xfrm>
        </p:spPr>
        <p:txBody>
          <a:bodyPr/>
          <a:lstStyle/>
          <a:p>
            <a:r>
              <a:rPr lang="es-CO" sz="2400" dirty="0" smtClean="0">
                <a:solidFill>
                  <a:prstClr val="black"/>
                </a:solidFill>
                <a:latin typeface="Times New Roman" panose="02020603050405020304" pitchFamily="18" charset="0"/>
                <a:cs typeface="Times New Roman" panose="02020603050405020304" pitchFamily="18" charset="0"/>
              </a:rPr>
              <a:t>Resultados y Discusión</a:t>
            </a:r>
            <a:r>
              <a:rPr lang="es-CO" sz="2800" dirty="0" smtClean="0"/>
              <a:t> </a:t>
            </a:r>
            <a:endParaRPr lang="es-CO" sz="2800" dirty="0"/>
          </a:p>
        </p:txBody>
      </p:sp>
      <p:pic>
        <p:nvPicPr>
          <p:cNvPr id="8" name="7 Imagen"/>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19299"/>
            <a:ext cx="8229600" cy="3272791"/>
          </a:xfrm>
          <a:prstGeom prst="rect">
            <a:avLst/>
          </a:prstGeom>
          <a:noFill/>
          <a:ln>
            <a:noFill/>
          </a:ln>
        </p:spPr>
      </p:pic>
      <p:sp>
        <p:nvSpPr>
          <p:cNvPr id="2" name="1 Rectángulo"/>
          <p:cNvSpPr/>
          <p:nvPr/>
        </p:nvSpPr>
        <p:spPr>
          <a:xfrm>
            <a:off x="8066314" y="2019300"/>
            <a:ext cx="620486" cy="327279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21264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mph" presetSubtype="0" fill="hold" grpId="0" nodeType="clickEffect">
                                  <p:stCondLst>
                                    <p:cond delay="0"/>
                                  </p:stCondLst>
                                  <p:childTnLst>
                                    <p:animClr clrSpc="hsl" dir="cw">
                                      <p:cBhvr override="childStyle">
                                        <p:cTn id="10" dur="500" fill="hold"/>
                                        <p:tgtEl>
                                          <p:spTgt spid="2"/>
                                        </p:tgtEl>
                                        <p:attrNameLst>
                                          <p:attrName>style.color</p:attrName>
                                        </p:attrNameLst>
                                      </p:cBhvr>
                                      <p:by>
                                        <p:hsl h="7200000" s="0" l="0"/>
                                      </p:by>
                                    </p:animClr>
                                    <p:animClr clrSpc="hsl" dir="cw">
                                      <p:cBhvr>
                                        <p:cTn id="11" dur="500" fill="hold"/>
                                        <p:tgtEl>
                                          <p:spTgt spid="2"/>
                                        </p:tgtEl>
                                        <p:attrNameLst>
                                          <p:attrName>fillcolor</p:attrName>
                                        </p:attrNameLst>
                                      </p:cBhvr>
                                      <p:by>
                                        <p:hsl h="7200000" s="0" l="0"/>
                                      </p:by>
                                    </p:animClr>
                                    <p:animClr clrSpc="hsl" dir="cw">
                                      <p:cBhvr>
                                        <p:cTn id="12" dur="500" fill="hold"/>
                                        <p:tgtEl>
                                          <p:spTgt spid="2"/>
                                        </p:tgtEl>
                                        <p:attrNameLst>
                                          <p:attrName>stroke.color</p:attrName>
                                        </p:attrNameLst>
                                      </p:cBhvr>
                                      <p:by>
                                        <p:hsl h="7200000" s="0" l="0"/>
                                      </p:by>
                                    </p:animClr>
                                    <p:set>
                                      <p:cBhvr>
                                        <p:cTn id="13"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23950" y="0"/>
            <a:ext cx="7772400" cy="1362075"/>
          </a:xfrm>
        </p:spPr>
        <p:txBody>
          <a:bodyPr/>
          <a:lstStyle/>
          <a:p>
            <a:pPr algn="r"/>
            <a:r>
              <a:rPr lang="es-CO" sz="2400" dirty="0" smtClean="0">
                <a:solidFill>
                  <a:prstClr val="black"/>
                </a:solidFill>
                <a:latin typeface="Times New Roman" panose="02020603050405020304" pitchFamily="18" charset="0"/>
                <a:cs typeface="Times New Roman" panose="02020603050405020304" pitchFamily="18" charset="0"/>
              </a:rPr>
              <a:t>Resultados y Discusión</a:t>
            </a:r>
            <a:r>
              <a:rPr lang="es-CO" sz="2800" dirty="0" smtClean="0"/>
              <a:t> </a:t>
            </a:r>
            <a:endParaRPr lang="es-CO" sz="2800" dirty="0"/>
          </a:p>
        </p:txBody>
      </p:sp>
      <p:sp>
        <p:nvSpPr>
          <p:cNvPr id="33" name="32 CuadroTexto"/>
          <p:cNvSpPr txBox="1"/>
          <p:nvPr/>
        </p:nvSpPr>
        <p:spPr>
          <a:xfrm>
            <a:off x="2609850" y="737632"/>
            <a:ext cx="4553362" cy="369332"/>
          </a:xfrm>
          <a:prstGeom prst="rect">
            <a:avLst/>
          </a:prstGeom>
          <a:noFill/>
        </p:spPr>
        <p:txBody>
          <a:bodyPr wrap="none" rtlCol="0">
            <a:spAutoFit/>
          </a:bodyPr>
          <a:lstStyle/>
          <a:p>
            <a:r>
              <a:rPr lang="es-EC" dirty="0" smtClean="0"/>
              <a:t>Radiación fotosintéticamente activa  (PAR)</a:t>
            </a:r>
            <a:endParaRPr lang="es-EC" dirty="0"/>
          </a:p>
        </p:txBody>
      </p:sp>
      <p:sp>
        <p:nvSpPr>
          <p:cNvPr id="5" name="4 Rectángulo"/>
          <p:cNvSpPr/>
          <p:nvPr/>
        </p:nvSpPr>
        <p:spPr>
          <a:xfrm>
            <a:off x="1665922" y="1803534"/>
            <a:ext cx="6474778" cy="461665"/>
          </a:xfrm>
          <a:prstGeom prst="rect">
            <a:avLst/>
          </a:prstGeom>
        </p:spPr>
        <p:txBody>
          <a:bodyPr wrap="square">
            <a:spAutoFit/>
          </a:bodyPr>
          <a:lstStyle/>
          <a:p>
            <a:r>
              <a:rPr lang="es-CO" sz="1200" b="1" dirty="0" smtClean="0"/>
              <a:t>Tabla 3</a:t>
            </a:r>
          </a:p>
          <a:p>
            <a:r>
              <a:rPr lang="es-CO" sz="1200" dirty="0" smtClean="0"/>
              <a:t>Análisis </a:t>
            </a:r>
            <a:r>
              <a:rPr lang="es-CO" sz="1200" dirty="0"/>
              <a:t>de Varianza del </a:t>
            </a:r>
            <a:r>
              <a:rPr lang="es-CO" sz="1200" dirty="0" smtClean="0"/>
              <a:t>PAR </a:t>
            </a:r>
            <a:r>
              <a:rPr lang="es-CO" sz="1200" dirty="0"/>
              <a:t>promedio entre localidades, entre tratamientos y su interacción.</a:t>
            </a:r>
          </a:p>
        </p:txBody>
      </p:sp>
      <p:sp>
        <p:nvSpPr>
          <p:cNvPr id="6" name="5 Rectángulo"/>
          <p:cNvSpPr/>
          <p:nvPr/>
        </p:nvSpPr>
        <p:spPr>
          <a:xfrm>
            <a:off x="902811" y="5111425"/>
            <a:ext cx="7747000" cy="646331"/>
          </a:xfrm>
          <a:prstGeom prst="rect">
            <a:avLst/>
          </a:prstGeom>
        </p:spPr>
        <p:txBody>
          <a:bodyPr wrap="square">
            <a:spAutoFit/>
          </a:bodyPr>
          <a:lstStyle/>
          <a:p>
            <a:pPr algn="just"/>
            <a:r>
              <a:rPr lang="es-ES" sz="1200" dirty="0"/>
              <a:t>Del análisis de varianza como se observa en el Tabla </a:t>
            </a:r>
            <a:r>
              <a:rPr lang="es-ES" sz="1200" dirty="0" smtClean="0"/>
              <a:t>3 </a:t>
            </a:r>
            <a:r>
              <a:rPr lang="es-ES" sz="1200" dirty="0"/>
              <a:t>se desprende que  existen diferencias altamente significativas para la localidad (P-valor = 0,0017). Para los estratos (P-valor= 0,3476), la interacción de </a:t>
            </a:r>
            <a:r>
              <a:rPr lang="es-ES" sz="1200" dirty="0" smtClean="0"/>
              <a:t>localidad </a:t>
            </a:r>
            <a:r>
              <a:rPr lang="es-ES" sz="1200" dirty="0"/>
              <a:t>vs estrato (P-valor= 0,7094) presenta diferencia no significativas</a:t>
            </a:r>
            <a:endParaRPr lang="es-CO" sz="1200" dirty="0"/>
          </a:p>
        </p:txBody>
      </p:sp>
      <p:graphicFrame>
        <p:nvGraphicFramePr>
          <p:cNvPr id="3" name="2 Tabla"/>
          <p:cNvGraphicFramePr>
            <a:graphicFrameLocks noGrp="1"/>
          </p:cNvGraphicFramePr>
          <p:nvPr>
            <p:extLst>
              <p:ext uri="{D42A27DB-BD31-4B8C-83A1-F6EECF244321}">
                <p14:modId xmlns:p14="http://schemas.microsoft.com/office/powerpoint/2010/main" val="3997007074"/>
              </p:ext>
            </p:extLst>
          </p:nvPr>
        </p:nvGraphicFramePr>
        <p:xfrm>
          <a:off x="1505066" y="2400299"/>
          <a:ext cx="6796490" cy="2280216"/>
        </p:xfrm>
        <a:graphic>
          <a:graphicData uri="http://schemas.openxmlformats.org/drawingml/2006/table">
            <a:tbl>
              <a:tblPr firstRow="1" firstCol="1" bandRow="1"/>
              <a:tblGrid>
                <a:gridCol w="1933130"/>
                <a:gridCol w="1154771"/>
                <a:gridCol w="732835"/>
                <a:gridCol w="1132563"/>
                <a:gridCol w="799457"/>
                <a:gridCol w="1043734"/>
              </a:tblGrid>
              <a:tr h="264072">
                <a:tc>
                  <a:txBody>
                    <a:bodyPr/>
                    <a:lstStyle/>
                    <a:p>
                      <a:pPr indent="158115" algn="ctr">
                        <a:lnSpc>
                          <a:spcPct val="100000"/>
                        </a:lnSpc>
                        <a:spcAft>
                          <a:spcPts val="0"/>
                        </a:spcAft>
                      </a:pPr>
                      <a:r>
                        <a:rPr lang="es-ES" sz="1200" b="1" dirty="0">
                          <a:solidFill>
                            <a:srgbClr val="000000"/>
                          </a:solidFill>
                          <a:effectLst/>
                          <a:latin typeface="Times New Roman"/>
                          <a:ea typeface="Times New Roman"/>
                          <a:cs typeface="Times New Roman"/>
                        </a:rPr>
                        <a:t>  F.V.     </a:t>
                      </a:r>
                      <a:endParaRPr lang="es-CO" sz="1200" dirty="0">
                        <a:effectLst/>
                        <a:latin typeface="Times New Roman"/>
                        <a:ea typeface="Calibri"/>
                        <a:cs typeface="Times New Roman"/>
                      </a:endParaRPr>
                    </a:p>
                  </a:txBody>
                  <a:tcPr marL="43907" marR="4390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ctr">
                        <a:lnSpc>
                          <a:spcPct val="100000"/>
                        </a:lnSpc>
                        <a:spcAft>
                          <a:spcPts val="0"/>
                        </a:spcAft>
                      </a:pPr>
                      <a:r>
                        <a:rPr lang="es-ES" sz="1200" b="1">
                          <a:solidFill>
                            <a:srgbClr val="000000"/>
                          </a:solidFill>
                          <a:effectLst/>
                          <a:latin typeface="Times New Roman"/>
                          <a:ea typeface="Times New Roman"/>
                          <a:cs typeface="Times New Roman"/>
                        </a:rPr>
                        <a:t> SC</a:t>
                      </a:r>
                      <a:endParaRPr lang="es-CO" sz="1200">
                        <a:effectLst/>
                        <a:latin typeface="Times New Roman"/>
                        <a:ea typeface="Calibri"/>
                        <a:cs typeface="Times New Roman"/>
                      </a:endParaRPr>
                    </a:p>
                  </a:txBody>
                  <a:tcPr marL="43907" marR="4390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ctr">
                        <a:lnSpc>
                          <a:spcPct val="100000"/>
                        </a:lnSpc>
                        <a:spcAft>
                          <a:spcPts val="0"/>
                        </a:spcAft>
                      </a:pPr>
                      <a:r>
                        <a:rPr lang="es-ES" sz="1200" b="1">
                          <a:solidFill>
                            <a:srgbClr val="000000"/>
                          </a:solidFill>
                          <a:effectLst/>
                          <a:latin typeface="Times New Roman"/>
                          <a:ea typeface="Times New Roman"/>
                          <a:cs typeface="Times New Roman"/>
                        </a:rPr>
                        <a:t> gl         </a:t>
                      </a:r>
                      <a:endParaRPr lang="es-CO" sz="1200">
                        <a:effectLst/>
                        <a:latin typeface="Times New Roman"/>
                        <a:ea typeface="Calibri"/>
                        <a:cs typeface="Times New Roman"/>
                      </a:endParaRPr>
                    </a:p>
                  </a:txBody>
                  <a:tcPr marL="43907" marR="4390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ctr">
                        <a:lnSpc>
                          <a:spcPct val="100000"/>
                        </a:lnSpc>
                        <a:spcAft>
                          <a:spcPts val="0"/>
                        </a:spcAft>
                      </a:pPr>
                      <a:r>
                        <a:rPr lang="es-ES" sz="1200" b="1">
                          <a:solidFill>
                            <a:srgbClr val="000000"/>
                          </a:solidFill>
                          <a:effectLst/>
                          <a:latin typeface="Times New Roman"/>
                          <a:ea typeface="Times New Roman"/>
                          <a:cs typeface="Times New Roman"/>
                        </a:rPr>
                        <a:t>CM        </a:t>
                      </a:r>
                      <a:endParaRPr lang="es-CO" sz="1200">
                        <a:effectLst/>
                        <a:latin typeface="Times New Roman"/>
                        <a:ea typeface="Calibri"/>
                        <a:cs typeface="Times New Roman"/>
                      </a:endParaRPr>
                    </a:p>
                  </a:txBody>
                  <a:tcPr marL="43907" marR="4390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ctr">
                        <a:lnSpc>
                          <a:spcPct val="100000"/>
                        </a:lnSpc>
                        <a:spcAft>
                          <a:spcPts val="0"/>
                        </a:spcAft>
                      </a:pPr>
                      <a:r>
                        <a:rPr lang="es-ES" sz="1200" b="1">
                          <a:solidFill>
                            <a:srgbClr val="000000"/>
                          </a:solidFill>
                          <a:effectLst/>
                          <a:latin typeface="Times New Roman"/>
                          <a:ea typeface="Times New Roman"/>
                          <a:cs typeface="Times New Roman"/>
                        </a:rPr>
                        <a:t> F      </a:t>
                      </a:r>
                      <a:endParaRPr lang="es-CO" sz="1200">
                        <a:effectLst/>
                        <a:latin typeface="Times New Roman"/>
                        <a:ea typeface="Calibri"/>
                        <a:cs typeface="Times New Roman"/>
                      </a:endParaRPr>
                    </a:p>
                  </a:txBody>
                  <a:tcPr marL="43907" marR="4390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l">
                        <a:lnSpc>
                          <a:spcPct val="100000"/>
                        </a:lnSpc>
                        <a:spcAft>
                          <a:spcPts val="0"/>
                        </a:spcAft>
                      </a:pPr>
                      <a:r>
                        <a:rPr lang="es-ES" sz="1200" b="1">
                          <a:solidFill>
                            <a:srgbClr val="000000"/>
                          </a:solidFill>
                          <a:effectLst/>
                          <a:latin typeface="Times New Roman"/>
                          <a:ea typeface="Times New Roman"/>
                          <a:cs typeface="Times New Roman"/>
                        </a:rPr>
                        <a:t> p-valor              </a:t>
                      </a:r>
                      <a:endParaRPr lang="es-CO" sz="1200">
                        <a:effectLst/>
                        <a:latin typeface="Times New Roman"/>
                        <a:ea typeface="Calibri"/>
                        <a:cs typeface="Times New Roman"/>
                      </a:endParaRPr>
                    </a:p>
                  </a:txBody>
                  <a:tcPr marL="43907" marR="4390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4072">
                <a:tc>
                  <a:txBody>
                    <a:bodyPr/>
                    <a:lstStyle/>
                    <a:p>
                      <a:pPr indent="158115" algn="l">
                        <a:lnSpc>
                          <a:spcPct val="100000"/>
                        </a:lnSpc>
                        <a:spcAft>
                          <a:spcPts val="0"/>
                        </a:spcAft>
                      </a:pPr>
                      <a:r>
                        <a:rPr lang="es-ES" sz="1200" dirty="0">
                          <a:solidFill>
                            <a:srgbClr val="000000"/>
                          </a:solidFill>
                          <a:effectLst/>
                          <a:latin typeface="Times New Roman"/>
                          <a:ea typeface="Times New Roman"/>
                          <a:cs typeface="Times New Roman"/>
                        </a:rPr>
                        <a:t>Modelo.                                               </a:t>
                      </a:r>
                      <a:endParaRPr lang="es-CO" sz="1200" dirty="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809526,99</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13</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62271,31</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0,71</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0,7345</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a:noFill/>
                    </a:lnB>
                  </a:tcPr>
                </a:tc>
              </a:tr>
              <a:tr h="264072">
                <a:tc>
                  <a:txBody>
                    <a:bodyPr/>
                    <a:lstStyle/>
                    <a:p>
                      <a:pPr indent="158115" algn="l">
                        <a:lnSpc>
                          <a:spcPct val="100000"/>
                        </a:lnSpc>
                        <a:spcAft>
                          <a:spcPts val="0"/>
                        </a:spcAft>
                      </a:pPr>
                      <a:r>
                        <a:rPr lang="es-ES" sz="1200" dirty="0">
                          <a:solidFill>
                            <a:srgbClr val="000000"/>
                          </a:solidFill>
                          <a:effectLst/>
                          <a:latin typeface="Times New Roman"/>
                          <a:ea typeface="Times New Roman"/>
                          <a:cs typeface="Times New Roman"/>
                        </a:rPr>
                        <a:t>Localidad                     </a:t>
                      </a:r>
                      <a:endParaRPr lang="es-CO" sz="1200" dirty="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399740,63</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1</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399740,63</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21,56</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0,0017</a:t>
                      </a:r>
                      <a:endParaRPr lang="es-CO" sz="1200">
                        <a:effectLst/>
                        <a:latin typeface="Times New Roman"/>
                        <a:ea typeface="Calibri"/>
                        <a:cs typeface="Times New Roman"/>
                      </a:endParaRPr>
                    </a:p>
                  </a:txBody>
                  <a:tcPr marL="43907" marR="43907" marT="0" marB="0" anchor="b">
                    <a:lnL>
                      <a:noFill/>
                    </a:lnL>
                    <a:lnR>
                      <a:noFill/>
                    </a:lnR>
                    <a:lnT>
                      <a:noFill/>
                    </a:lnT>
                    <a:lnB>
                      <a:noFill/>
                    </a:lnB>
                  </a:tcPr>
                </a:tc>
              </a:tr>
              <a:tr h="264072">
                <a:tc>
                  <a:txBody>
                    <a:bodyPr/>
                    <a:lstStyle/>
                    <a:p>
                      <a:pPr indent="158115" algn="l">
                        <a:lnSpc>
                          <a:spcPct val="100000"/>
                        </a:lnSpc>
                        <a:spcAft>
                          <a:spcPts val="0"/>
                        </a:spcAft>
                      </a:pPr>
                      <a:r>
                        <a:rPr lang="es-ES" sz="1200" dirty="0">
                          <a:solidFill>
                            <a:srgbClr val="000000"/>
                          </a:solidFill>
                          <a:effectLst/>
                          <a:latin typeface="Times New Roman"/>
                          <a:ea typeface="Times New Roman"/>
                          <a:cs typeface="Times New Roman"/>
                        </a:rPr>
                        <a:t>Localidad&gt;Repetición                       </a:t>
                      </a:r>
                      <a:endParaRPr lang="es-CO" sz="1200" dirty="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dirty="0">
                          <a:solidFill>
                            <a:srgbClr val="000000"/>
                          </a:solidFill>
                          <a:effectLst/>
                          <a:latin typeface="Times New Roman"/>
                          <a:ea typeface="Times New Roman"/>
                          <a:cs typeface="Times New Roman"/>
                        </a:rPr>
                        <a:t>148294,69</a:t>
                      </a:r>
                      <a:endParaRPr lang="es-CO" sz="1200" dirty="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8</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18536,84</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0,21</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0,9845</a:t>
                      </a:r>
                      <a:endParaRPr lang="es-CO" sz="1200">
                        <a:effectLst/>
                        <a:latin typeface="Times New Roman"/>
                        <a:ea typeface="Calibri"/>
                        <a:cs typeface="Times New Roman"/>
                      </a:endParaRPr>
                    </a:p>
                  </a:txBody>
                  <a:tcPr marL="43907" marR="43907" marT="0" marB="0" anchor="b">
                    <a:lnL>
                      <a:noFill/>
                    </a:lnL>
                    <a:lnR>
                      <a:noFill/>
                    </a:lnR>
                    <a:lnT>
                      <a:noFill/>
                    </a:lnT>
                    <a:lnB>
                      <a:noFill/>
                    </a:lnB>
                  </a:tcPr>
                </a:tc>
              </a:tr>
              <a:tr h="264072">
                <a:tc>
                  <a:txBody>
                    <a:bodyPr/>
                    <a:lstStyle/>
                    <a:p>
                      <a:pPr indent="158115" algn="l">
                        <a:lnSpc>
                          <a:spcPct val="100000"/>
                        </a:lnSpc>
                        <a:spcAft>
                          <a:spcPts val="0"/>
                        </a:spcAft>
                      </a:pPr>
                      <a:r>
                        <a:rPr lang="es-ES" sz="1200">
                          <a:solidFill>
                            <a:srgbClr val="000000"/>
                          </a:solidFill>
                          <a:effectLst/>
                          <a:latin typeface="Times New Roman"/>
                          <a:ea typeface="Times New Roman"/>
                          <a:cs typeface="Times New Roman"/>
                        </a:rPr>
                        <a:t>Estrato </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dirty="0">
                          <a:solidFill>
                            <a:srgbClr val="000000"/>
                          </a:solidFill>
                          <a:effectLst/>
                          <a:latin typeface="Times New Roman"/>
                          <a:ea typeface="Times New Roman"/>
                          <a:cs typeface="Times New Roman"/>
                        </a:rPr>
                        <a:t>199537,51</a:t>
                      </a:r>
                      <a:endParaRPr lang="es-CO" sz="1200" dirty="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dirty="0">
                          <a:solidFill>
                            <a:srgbClr val="000000"/>
                          </a:solidFill>
                          <a:effectLst/>
                          <a:latin typeface="Times New Roman"/>
                          <a:ea typeface="Times New Roman"/>
                          <a:cs typeface="Times New Roman"/>
                        </a:rPr>
                        <a:t>2</a:t>
                      </a:r>
                      <a:endParaRPr lang="es-CO" sz="1200" dirty="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99768,75</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1,13</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0,3476</a:t>
                      </a:r>
                      <a:endParaRPr lang="es-CO" sz="1200">
                        <a:effectLst/>
                        <a:latin typeface="Times New Roman"/>
                        <a:ea typeface="Calibri"/>
                        <a:cs typeface="Times New Roman"/>
                      </a:endParaRPr>
                    </a:p>
                  </a:txBody>
                  <a:tcPr marL="43907" marR="43907" marT="0" marB="0" anchor="b">
                    <a:lnL>
                      <a:noFill/>
                    </a:lnL>
                    <a:lnR>
                      <a:noFill/>
                    </a:lnR>
                    <a:lnT>
                      <a:noFill/>
                    </a:lnT>
                    <a:lnB>
                      <a:noFill/>
                    </a:lnB>
                  </a:tcPr>
                </a:tc>
              </a:tr>
              <a:tr h="264072">
                <a:tc>
                  <a:txBody>
                    <a:bodyPr/>
                    <a:lstStyle/>
                    <a:p>
                      <a:pPr indent="158115" algn="l">
                        <a:lnSpc>
                          <a:spcPct val="100000"/>
                        </a:lnSpc>
                        <a:spcAft>
                          <a:spcPts val="0"/>
                        </a:spcAft>
                      </a:pPr>
                      <a:r>
                        <a:rPr lang="es-ES" sz="1200">
                          <a:solidFill>
                            <a:srgbClr val="000000"/>
                          </a:solidFill>
                          <a:effectLst/>
                          <a:latin typeface="Times New Roman"/>
                          <a:ea typeface="Times New Roman"/>
                          <a:cs typeface="Times New Roman"/>
                        </a:rPr>
                        <a:t>Localidad*Estrato</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61954,15</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dirty="0">
                          <a:solidFill>
                            <a:srgbClr val="000000"/>
                          </a:solidFill>
                          <a:effectLst/>
                          <a:latin typeface="Times New Roman"/>
                          <a:ea typeface="Times New Roman"/>
                          <a:cs typeface="Times New Roman"/>
                        </a:rPr>
                        <a:t>2</a:t>
                      </a:r>
                      <a:endParaRPr lang="es-CO" sz="1200" dirty="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dirty="0">
                          <a:solidFill>
                            <a:srgbClr val="000000"/>
                          </a:solidFill>
                          <a:effectLst/>
                          <a:latin typeface="Times New Roman"/>
                          <a:ea typeface="Times New Roman"/>
                          <a:cs typeface="Times New Roman"/>
                        </a:rPr>
                        <a:t>30977,08</a:t>
                      </a:r>
                      <a:endParaRPr lang="es-CO" sz="1200" dirty="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0,35</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0,7094</a:t>
                      </a:r>
                      <a:endParaRPr lang="es-CO" sz="1200">
                        <a:effectLst/>
                        <a:latin typeface="Times New Roman"/>
                        <a:ea typeface="Calibri"/>
                        <a:cs typeface="Times New Roman"/>
                      </a:endParaRPr>
                    </a:p>
                  </a:txBody>
                  <a:tcPr marL="43907" marR="43907" marT="0" marB="0" anchor="b">
                    <a:lnL>
                      <a:noFill/>
                    </a:lnL>
                    <a:lnR>
                      <a:noFill/>
                    </a:lnR>
                    <a:lnT>
                      <a:noFill/>
                    </a:lnT>
                    <a:lnB>
                      <a:noFill/>
                    </a:lnB>
                  </a:tcPr>
                </a:tc>
              </a:tr>
              <a:tr h="264072">
                <a:tc>
                  <a:txBody>
                    <a:bodyPr/>
                    <a:lstStyle/>
                    <a:p>
                      <a:pPr indent="158115" algn="l">
                        <a:lnSpc>
                          <a:spcPct val="100000"/>
                        </a:lnSpc>
                        <a:spcAft>
                          <a:spcPts val="0"/>
                        </a:spcAft>
                      </a:pPr>
                      <a:r>
                        <a:rPr lang="es-ES" sz="1200">
                          <a:solidFill>
                            <a:srgbClr val="000000"/>
                          </a:solidFill>
                          <a:effectLst/>
                          <a:latin typeface="Times New Roman"/>
                          <a:ea typeface="Times New Roman"/>
                          <a:cs typeface="Times New Roman"/>
                        </a:rPr>
                        <a:t>Error</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1413031,8</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a:solidFill>
                            <a:srgbClr val="000000"/>
                          </a:solidFill>
                          <a:effectLst/>
                          <a:latin typeface="Times New Roman"/>
                          <a:ea typeface="Times New Roman"/>
                          <a:cs typeface="Times New Roman"/>
                        </a:rPr>
                        <a:t>16</a:t>
                      </a:r>
                      <a:endParaRPr lang="es-CO" sz="120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indent="158115" algn="r">
                        <a:lnSpc>
                          <a:spcPct val="100000"/>
                        </a:lnSpc>
                        <a:spcAft>
                          <a:spcPts val="0"/>
                        </a:spcAft>
                      </a:pPr>
                      <a:r>
                        <a:rPr lang="es-ES" sz="1200" dirty="0">
                          <a:solidFill>
                            <a:srgbClr val="000000"/>
                          </a:solidFill>
                          <a:effectLst/>
                          <a:latin typeface="Times New Roman"/>
                          <a:ea typeface="Times New Roman"/>
                          <a:cs typeface="Times New Roman"/>
                        </a:rPr>
                        <a:t>88314,49</a:t>
                      </a:r>
                      <a:endParaRPr lang="es-CO" sz="1200" dirty="0">
                        <a:effectLst/>
                        <a:latin typeface="Times New Roman"/>
                        <a:ea typeface="Calibri"/>
                        <a:cs typeface="Times New Roman"/>
                      </a:endParaRPr>
                    </a:p>
                  </a:txBody>
                  <a:tcPr marL="43907" marR="43907" marT="0" marB="0" anchor="b">
                    <a:lnL>
                      <a:noFill/>
                    </a:lnL>
                    <a:lnR>
                      <a:noFill/>
                    </a:lnR>
                    <a:lnT>
                      <a:noFill/>
                    </a:lnT>
                    <a:lnB>
                      <a:noFill/>
                    </a:lnB>
                  </a:tcPr>
                </a:tc>
                <a:tc>
                  <a:txBody>
                    <a:bodyPr/>
                    <a:lstStyle/>
                    <a:p>
                      <a:pPr>
                        <a:lnSpc>
                          <a:spcPct val="100000"/>
                        </a:lnSpc>
                      </a:pPr>
                      <a:endParaRPr lang="es-CO" sz="1100" dirty="0">
                        <a:effectLst/>
                        <a:latin typeface="Calibri"/>
                      </a:endParaRPr>
                    </a:p>
                  </a:txBody>
                  <a:tcPr marL="43907" marR="43907" marT="0" marB="0" anchor="b">
                    <a:lnL>
                      <a:noFill/>
                    </a:lnL>
                    <a:lnR>
                      <a:noFill/>
                    </a:lnR>
                    <a:lnT>
                      <a:noFill/>
                    </a:lnT>
                    <a:lnB>
                      <a:noFill/>
                    </a:lnB>
                  </a:tcPr>
                </a:tc>
                <a:tc>
                  <a:txBody>
                    <a:bodyPr/>
                    <a:lstStyle/>
                    <a:p>
                      <a:pPr>
                        <a:lnSpc>
                          <a:spcPct val="100000"/>
                        </a:lnSpc>
                      </a:pPr>
                      <a:endParaRPr lang="es-CO" sz="1100">
                        <a:effectLst/>
                        <a:latin typeface="Calibri"/>
                      </a:endParaRPr>
                    </a:p>
                  </a:txBody>
                  <a:tcPr marL="43907" marR="43907" marT="0" marB="0" anchor="b">
                    <a:lnL>
                      <a:noFill/>
                    </a:lnL>
                    <a:lnR>
                      <a:noFill/>
                    </a:lnR>
                    <a:lnT>
                      <a:noFill/>
                    </a:lnT>
                    <a:lnB>
                      <a:noFill/>
                    </a:lnB>
                  </a:tcPr>
                </a:tc>
              </a:tr>
              <a:tr h="135411">
                <a:tc>
                  <a:txBody>
                    <a:bodyPr/>
                    <a:lstStyle/>
                    <a:p>
                      <a:pPr>
                        <a:lnSpc>
                          <a:spcPct val="100000"/>
                        </a:lnSpc>
                      </a:pPr>
                      <a:endParaRPr lang="es-CO" sz="1100">
                        <a:effectLst/>
                        <a:latin typeface="Calibri"/>
                      </a:endParaRPr>
                    </a:p>
                  </a:txBody>
                  <a:tcPr marL="43907" marR="43907"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0000"/>
                        </a:lnSpc>
                      </a:pPr>
                      <a:endParaRPr lang="es-CO" sz="1100">
                        <a:effectLst/>
                        <a:latin typeface="Calibri"/>
                      </a:endParaRPr>
                    </a:p>
                  </a:txBody>
                  <a:tcPr marL="43907" marR="43907"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0000"/>
                        </a:lnSpc>
                      </a:pPr>
                      <a:endParaRPr lang="es-CO" sz="1100">
                        <a:effectLst/>
                        <a:latin typeface="Calibri"/>
                      </a:endParaRPr>
                    </a:p>
                  </a:txBody>
                  <a:tcPr marL="43907" marR="43907"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0000"/>
                        </a:lnSpc>
                      </a:pPr>
                      <a:endParaRPr lang="es-CO" sz="1100">
                        <a:effectLst/>
                        <a:latin typeface="Calibri"/>
                      </a:endParaRPr>
                    </a:p>
                  </a:txBody>
                  <a:tcPr marL="43907" marR="43907"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0000"/>
                        </a:lnSpc>
                      </a:pPr>
                      <a:endParaRPr lang="es-CO" sz="1100" dirty="0">
                        <a:effectLst/>
                        <a:latin typeface="Calibri"/>
                      </a:endParaRPr>
                    </a:p>
                  </a:txBody>
                  <a:tcPr marL="43907" marR="43907"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0000"/>
                        </a:lnSpc>
                      </a:pPr>
                      <a:endParaRPr lang="es-CO" sz="1100">
                        <a:effectLst/>
                        <a:latin typeface="Calibri"/>
                      </a:endParaRPr>
                    </a:p>
                  </a:txBody>
                  <a:tcPr marL="43907" marR="43907" marT="0" marB="0" anchor="b">
                    <a:lnL>
                      <a:noFill/>
                    </a:lnL>
                    <a:lnR>
                      <a:noFill/>
                    </a:lnR>
                    <a:lnT>
                      <a:noFill/>
                    </a:lnT>
                    <a:lnB w="12700" cap="flat" cmpd="sng" algn="ctr">
                      <a:solidFill>
                        <a:srgbClr val="000000"/>
                      </a:solidFill>
                      <a:prstDash val="solid"/>
                      <a:round/>
                      <a:headEnd type="none" w="med" len="med"/>
                      <a:tailEnd type="none" w="med" len="med"/>
                    </a:lnB>
                  </a:tcPr>
                </a:tc>
              </a:tr>
              <a:tr h="264072">
                <a:tc>
                  <a:txBody>
                    <a:bodyPr/>
                    <a:lstStyle/>
                    <a:p>
                      <a:pPr indent="158115" algn="l">
                        <a:lnSpc>
                          <a:spcPct val="100000"/>
                        </a:lnSpc>
                        <a:spcAft>
                          <a:spcPts val="0"/>
                        </a:spcAft>
                      </a:pPr>
                      <a:r>
                        <a:rPr lang="es-ES" sz="1200" b="1">
                          <a:solidFill>
                            <a:srgbClr val="000000"/>
                          </a:solidFill>
                          <a:effectLst/>
                          <a:latin typeface="Times New Roman"/>
                          <a:ea typeface="Times New Roman"/>
                          <a:cs typeface="Times New Roman"/>
                        </a:rPr>
                        <a:t>Total</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r">
                        <a:lnSpc>
                          <a:spcPct val="100000"/>
                        </a:lnSpc>
                        <a:spcAft>
                          <a:spcPts val="0"/>
                        </a:spcAft>
                      </a:pPr>
                      <a:r>
                        <a:rPr lang="es-ES" sz="1200" b="1">
                          <a:solidFill>
                            <a:srgbClr val="000000"/>
                          </a:solidFill>
                          <a:effectLst/>
                          <a:latin typeface="Times New Roman"/>
                          <a:ea typeface="Times New Roman"/>
                          <a:cs typeface="Times New Roman"/>
                        </a:rPr>
                        <a:t>2222558,79</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r">
                        <a:lnSpc>
                          <a:spcPct val="100000"/>
                        </a:lnSpc>
                        <a:spcAft>
                          <a:spcPts val="0"/>
                        </a:spcAft>
                      </a:pPr>
                      <a:r>
                        <a:rPr lang="es-ES" sz="1200" b="1">
                          <a:solidFill>
                            <a:srgbClr val="000000"/>
                          </a:solidFill>
                          <a:effectLst/>
                          <a:latin typeface="Times New Roman"/>
                          <a:ea typeface="Times New Roman"/>
                          <a:cs typeface="Times New Roman"/>
                        </a:rPr>
                        <a:t>29</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l">
                        <a:lnSpc>
                          <a:spcPct val="100000"/>
                        </a:lnSpc>
                        <a:spcAft>
                          <a:spcPts val="0"/>
                        </a:spcAft>
                      </a:pPr>
                      <a:r>
                        <a:rPr lang="es-ES" sz="1200">
                          <a:solidFill>
                            <a:srgbClr val="000000"/>
                          </a:solidFill>
                          <a:effectLst/>
                          <a:latin typeface="Times New Roman"/>
                          <a:ea typeface="Times New Roman"/>
                          <a:cs typeface="Times New Roman"/>
                        </a:rPr>
                        <a:t> </a:t>
                      </a:r>
                      <a:endParaRPr lang="es-CO" sz="120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l">
                        <a:lnSpc>
                          <a:spcPct val="100000"/>
                        </a:lnSpc>
                        <a:spcAft>
                          <a:spcPts val="0"/>
                        </a:spcAft>
                      </a:pPr>
                      <a:r>
                        <a:rPr lang="es-ES" sz="1200" dirty="0">
                          <a:solidFill>
                            <a:srgbClr val="000000"/>
                          </a:solidFill>
                          <a:effectLst/>
                          <a:latin typeface="Times New Roman"/>
                          <a:ea typeface="Times New Roman"/>
                          <a:cs typeface="Times New Roman"/>
                        </a:rPr>
                        <a:t> </a:t>
                      </a:r>
                      <a:endParaRPr lang="es-CO" sz="1200" dirty="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l">
                        <a:lnSpc>
                          <a:spcPct val="100000"/>
                        </a:lnSpc>
                        <a:spcAft>
                          <a:spcPts val="0"/>
                        </a:spcAft>
                      </a:pPr>
                      <a:r>
                        <a:rPr lang="es-ES" sz="1200" dirty="0">
                          <a:solidFill>
                            <a:srgbClr val="000000"/>
                          </a:solidFill>
                          <a:effectLst/>
                          <a:latin typeface="Times New Roman"/>
                          <a:ea typeface="Times New Roman"/>
                          <a:cs typeface="Times New Roman"/>
                        </a:rPr>
                        <a:t> </a:t>
                      </a:r>
                      <a:endParaRPr lang="es-CO" sz="1200" dirty="0">
                        <a:effectLst/>
                        <a:latin typeface="Times New Roman"/>
                        <a:ea typeface="Calibri"/>
                        <a:cs typeface="Times New Roman"/>
                      </a:endParaRPr>
                    </a:p>
                  </a:txBody>
                  <a:tcPr marL="43907" marR="4390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7 Rectángulo"/>
          <p:cNvSpPr/>
          <p:nvPr/>
        </p:nvSpPr>
        <p:spPr>
          <a:xfrm>
            <a:off x="1538922" y="2955471"/>
            <a:ext cx="6762634" cy="2413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9" name="8 Rectángulo"/>
          <p:cNvSpPr/>
          <p:nvPr/>
        </p:nvSpPr>
        <p:spPr>
          <a:xfrm>
            <a:off x="1538922" y="3554185"/>
            <a:ext cx="6762634" cy="45175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111305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457200" y="654050"/>
            <a:ext cx="8229600" cy="5002213"/>
          </a:xfrm>
        </p:spPr>
        <p:txBody>
          <a:bodyPr/>
          <a:lstStyle/>
          <a:p>
            <a:pPr marL="0" indent="0" algn="ctr">
              <a:buNone/>
            </a:pPr>
            <a:r>
              <a:rPr lang="es-CO" sz="2000" b="1" dirty="0" smtClean="0">
                <a:solidFill>
                  <a:schemeClr val="tx1"/>
                </a:solidFill>
              </a:rPr>
              <a:t>PAR</a:t>
            </a:r>
          </a:p>
          <a:p>
            <a:pPr marL="0" indent="0" algn="ctr">
              <a:buNone/>
            </a:pPr>
            <a:endParaRPr lang="es-CO" sz="1200" b="1" dirty="0" smtClean="0">
              <a:solidFill>
                <a:schemeClr val="tx1"/>
              </a:solidFill>
            </a:endParaRPr>
          </a:p>
          <a:p>
            <a:pPr marL="0" indent="0">
              <a:buNone/>
            </a:pPr>
            <a:r>
              <a:rPr lang="es-CO" sz="1100" b="1" dirty="0" smtClean="0">
                <a:solidFill>
                  <a:schemeClr val="tx1"/>
                </a:solidFill>
              </a:rPr>
              <a:t>Prueba </a:t>
            </a:r>
            <a:r>
              <a:rPr lang="es-CO" sz="1100" b="1" dirty="0">
                <a:solidFill>
                  <a:schemeClr val="tx1"/>
                </a:solidFill>
              </a:rPr>
              <a:t>de Fisher al 5% para el PAR promedio entre localidades</a:t>
            </a:r>
            <a:r>
              <a:rPr lang="es-CO" sz="1100" dirty="0" smtClean="0">
                <a:solidFill>
                  <a:schemeClr val="tx1"/>
                </a:solidFill>
              </a:rPr>
              <a:t>.</a:t>
            </a:r>
          </a:p>
          <a:p>
            <a:pPr marL="0" indent="0">
              <a:buNone/>
            </a:pPr>
            <a:r>
              <a:rPr lang="es-CO" sz="2000" b="1" u="sng" dirty="0" smtClean="0">
                <a:solidFill>
                  <a:schemeClr val="tx1"/>
                </a:solidFill>
              </a:rPr>
              <a:t> </a:t>
            </a:r>
            <a:r>
              <a:rPr lang="es-CO" sz="1100" b="1" u="sng" dirty="0" smtClean="0">
                <a:solidFill>
                  <a:schemeClr val="tx1"/>
                </a:solidFill>
              </a:rPr>
              <a:t>  </a:t>
            </a:r>
            <a:r>
              <a:rPr lang="pt-BR" sz="1100" b="1" u="sng" dirty="0" err="1">
                <a:solidFill>
                  <a:schemeClr val="tx1"/>
                </a:solidFill>
              </a:rPr>
              <a:t>Localidad</a:t>
            </a:r>
            <a:r>
              <a:rPr lang="pt-BR" sz="1100" b="1" u="sng" dirty="0">
                <a:solidFill>
                  <a:schemeClr val="tx1"/>
                </a:solidFill>
              </a:rPr>
              <a:t>           Medias     n     E.E.       </a:t>
            </a:r>
            <a:endParaRPr lang="es-CO" sz="1100" dirty="0">
              <a:solidFill>
                <a:schemeClr val="tx1"/>
              </a:solidFill>
            </a:endParaRPr>
          </a:p>
          <a:p>
            <a:pPr marL="0" indent="0">
              <a:buNone/>
            </a:pPr>
            <a:r>
              <a:rPr lang="es-CO" sz="1100" dirty="0" smtClean="0">
                <a:solidFill>
                  <a:schemeClr val="tx1"/>
                </a:solidFill>
              </a:rPr>
              <a:t>Pasivo Ambiental     228,39    15    35,15   </a:t>
            </a:r>
            <a:r>
              <a:rPr lang="es-CO" sz="1100" b="1" dirty="0" smtClean="0">
                <a:solidFill>
                  <a:schemeClr val="tx1"/>
                </a:solidFill>
              </a:rPr>
              <a:t>A</a:t>
            </a:r>
            <a:r>
              <a:rPr lang="es-CO" sz="1100" dirty="0" smtClean="0">
                <a:solidFill>
                  <a:schemeClr val="tx1"/>
                </a:solidFill>
              </a:rPr>
              <a:t>    </a:t>
            </a:r>
          </a:p>
          <a:p>
            <a:pPr marL="0" indent="0">
              <a:buNone/>
            </a:pPr>
            <a:r>
              <a:rPr lang="es-CO" sz="1100" u="sng" dirty="0" smtClean="0">
                <a:solidFill>
                  <a:schemeClr val="tx1"/>
                </a:solidFill>
              </a:rPr>
              <a:t>Control                      459,26    15    35,15        </a:t>
            </a:r>
            <a:r>
              <a:rPr lang="es-CO" sz="1100" b="1" u="sng" dirty="0" smtClean="0">
                <a:solidFill>
                  <a:schemeClr val="tx1"/>
                </a:solidFill>
              </a:rPr>
              <a:t>B</a:t>
            </a:r>
            <a:r>
              <a:rPr lang="es-CO" sz="1100" u="sng" dirty="0" smtClean="0">
                <a:solidFill>
                  <a:schemeClr val="tx1"/>
                </a:solidFill>
              </a:rPr>
              <a:t> </a:t>
            </a:r>
            <a:endParaRPr lang="es-CO" sz="1100" dirty="0" smtClean="0">
              <a:solidFill>
                <a:schemeClr val="tx1"/>
              </a:solidFill>
            </a:endParaRPr>
          </a:p>
          <a:p>
            <a:pPr marL="0" indent="0">
              <a:buNone/>
            </a:pPr>
            <a:r>
              <a:rPr lang="es-CO" sz="2000" i="1" dirty="0">
                <a:solidFill>
                  <a:schemeClr val="tx1"/>
                </a:solidFill>
              </a:rPr>
              <a:t> </a:t>
            </a:r>
            <a:endParaRPr lang="es-CO" sz="2000" dirty="0">
              <a:solidFill>
                <a:schemeClr val="tx1"/>
              </a:solidFill>
            </a:endParaRPr>
          </a:p>
          <a:p>
            <a:pPr marL="0" indent="0">
              <a:buNone/>
            </a:pPr>
            <a:r>
              <a:rPr lang="es-CO" sz="2000" dirty="0">
                <a:solidFill>
                  <a:schemeClr val="tx1"/>
                </a:solidFill>
              </a:rPr>
              <a:t> </a:t>
            </a:r>
          </a:p>
          <a:p>
            <a:endParaRPr lang="es-CO" sz="1600" dirty="0"/>
          </a:p>
        </p:txBody>
      </p:sp>
      <p:sp>
        <p:nvSpPr>
          <p:cNvPr id="4" name="1 Título"/>
          <p:cNvSpPr>
            <a:spLocks noGrp="1"/>
          </p:cNvSpPr>
          <p:nvPr>
            <p:ph type="title"/>
          </p:nvPr>
        </p:nvSpPr>
        <p:spPr>
          <a:xfrm>
            <a:off x="749300" y="20638"/>
            <a:ext cx="8229600" cy="1143000"/>
          </a:xfrm>
        </p:spPr>
        <p:txBody>
          <a:bodyPr/>
          <a:lstStyle/>
          <a:p>
            <a:r>
              <a:rPr lang="es-CO" sz="2400" dirty="0" smtClean="0">
                <a:solidFill>
                  <a:prstClr val="black"/>
                </a:solidFill>
                <a:latin typeface="Times New Roman" panose="02020603050405020304" pitchFamily="18" charset="0"/>
                <a:cs typeface="Times New Roman" panose="02020603050405020304" pitchFamily="18" charset="0"/>
              </a:rPr>
              <a:t>Resultados y Discusión</a:t>
            </a:r>
            <a:r>
              <a:rPr lang="es-CO" sz="2800" dirty="0" smtClean="0"/>
              <a:t>  </a:t>
            </a:r>
            <a:endParaRPr lang="es-CO" sz="2800" dirty="0"/>
          </a:p>
        </p:txBody>
      </p:sp>
      <p:sp>
        <p:nvSpPr>
          <p:cNvPr id="6" name="5 Marcador de contenido"/>
          <p:cNvSpPr txBox="1">
            <a:spLocks/>
          </p:cNvSpPr>
          <p:nvPr/>
        </p:nvSpPr>
        <p:spPr>
          <a:xfrm>
            <a:off x="4483100" y="1927224"/>
            <a:ext cx="7340600" cy="3894139"/>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defTabSz="914400">
              <a:buFontTx/>
              <a:buNone/>
            </a:pPr>
            <a:endParaRPr lang="es-CO" sz="1800" b="1" kern="0" dirty="0" smtClean="0">
              <a:solidFill>
                <a:schemeClr val="tx1"/>
              </a:solidFill>
            </a:endParaRPr>
          </a:p>
          <a:p>
            <a:pPr marL="0" indent="0" defTabSz="914400">
              <a:buFontTx/>
              <a:buNone/>
            </a:pPr>
            <a:r>
              <a:rPr lang="es-CO" sz="1100" b="1" kern="0" dirty="0" smtClean="0">
                <a:solidFill>
                  <a:schemeClr val="tx1"/>
                </a:solidFill>
              </a:rPr>
              <a:t>Prueba de Fisher al 5% para el PAR promedio entre Estratos</a:t>
            </a:r>
            <a:r>
              <a:rPr lang="es-CO" sz="1100" kern="0" dirty="0" smtClean="0">
                <a:solidFill>
                  <a:schemeClr val="tx1"/>
                </a:solidFill>
              </a:rPr>
              <a:t>.</a:t>
            </a:r>
          </a:p>
          <a:p>
            <a:pPr marL="0" indent="0" defTabSz="914400">
              <a:buFontTx/>
              <a:buNone/>
            </a:pPr>
            <a:endParaRPr lang="es-CO" sz="1100" kern="0" dirty="0" smtClean="0">
              <a:solidFill>
                <a:schemeClr val="tx1"/>
              </a:solidFill>
            </a:endParaRPr>
          </a:p>
          <a:p>
            <a:pPr marL="0" indent="0" defTabSz="914400">
              <a:buFontTx/>
              <a:buNone/>
            </a:pPr>
            <a:r>
              <a:rPr lang="pt-BR" sz="1100" b="1" u="sng" kern="0" dirty="0" smtClean="0">
                <a:solidFill>
                  <a:schemeClr val="tx1"/>
                </a:solidFill>
              </a:rPr>
              <a:t>Estrato    Medias     n    E.E.    </a:t>
            </a:r>
            <a:endParaRPr lang="es-CO" sz="1100" kern="0" dirty="0" smtClean="0">
              <a:solidFill>
                <a:schemeClr val="tx1"/>
              </a:solidFill>
            </a:endParaRPr>
          </a:p>
          <a:p>
            <a:pPr marL="0" indent="0" defTabSz="914400">
              <a:buFontTx/>
              <a:buNone/>
            </a:pPr>
            <a:r>
              <a:rPr lang="es-CO" sz="1100" kern="0" dirty="0">
                <a:solidFill>
                  <a:schemeClr val="tx1"/>
                </a:solidFill>
              </a:rPr>
              <a:t>T</a:t>
            </a:r>
            <a:r>
              <a:rPr lang="es-CO" sz="1100" kern="0" dirty="0" smtClean="0">
                <a:solidFill>
                  <a:schemeClr val="tx1"/>
                </a:solidFill>
              </a:rPr>
              <a:t>3            259,82    10   93,98   </a:t>
            </a:r>
            <a:r>
              <a:rPr lang="es-CO" sz="1100" b="1" kern="0" dirty="0" smtClean="0">
                <a:solidFill>
                  <a:schemeClr val="tx1"/>
                </a:solidFill>
              </a:rPr>
              <a:t>A</a:t>
            </a:r>
            <a:r>
              <a:rPr lang="es-CO" sz="1100" kern="0" dirty="0" smtClean="0">
                <a:solidFill>
                  <a:schemeClr val="tx1"/>
                </a:solidFill>
              </a:rPr>
              <a:t> </a:t>
            </a:r>
          </a:p>
          <a:p>
            <a:pPr marL="0" indent="0" defTabSz="914400">
              <a:buFontTx/>
              <a:buNone/>
            </a:pPr>
            <a:r>
              <a:rPr lang="es-CO" sz="1100" kern="0" dirty="0">
                <a:solidFill>
                  <a:schemeClr val="tx1"/>
                </a:solidFill>
              </a:rPr>
              <a:t>T</a:t>
            </a:r>
            <a:r>
              <a:rPr lang="es-CO" sz="1100" kern="0" dirty="0" smtClean="0">
                <a:solidFill>
                  <a:schemeClr val="tx1"/>
                </a:solidFill>
              </a:rPr>
              <a:t>1            317,39    10   93,98   </a:t>
            </a:r>
            <a:r>
              <a:rPr lang="es-CO" sz="1100" b="1" kern="0" dirty="0" smtClean="0">
                <a:solidFill>
                  <a:schemeClr val="tx1"/>
                </a:solidFill>
              </a:rPr>
              <a:t>A</a:t>
            </a:r>
            <a:r>
              <a:rPr lang="es-CO" sz="1100" kern="0" dirty="0" smtClean="0">
                <a:solidFill>
                  <a:schemeClr val="tx1"/>
                </a:solidFill>
              </a:rPr>
              <a:t> </a:t>
            </a:r>
          </a:p>
          <a:p>
            <a:pPr marL="0" indent="0" defTabSz="914400">
              <a:buFontTx/>
              <a:buNone/>
            </a:pPr>
            <a:r>
              <a:rPr lang="es-CO" sz="1100" u="sng" kern="0" dirty="0">
                <a:solidFill>
                  <a:schemeClr val="tx1"/>
                </a:solidFill>
              </a:rPr>
              <a:t>T</a:t>
            </a:r>
            <a:r>
              <a:rPr lang="es-CO" sz="1100" u="sng" kern="0" dirty="0" smtClean="0">
                <a:solidFill>
                  <a:schemeClr val="tx1"/>
                </a:solidFill>
              </a:rPr>
              <a:t>2            454,27    10   93,98   </a:t>
            </a:r>
            <a:r>
              <a:rPr lang="es-CO" sz="1100" b="1" u="sng" kern="0" dirty="0" smtClean="0">
                <a:solidFill>
                  <a:schemeClr val="tx1"/>
                </a:solidFill>
              </a:rPr>
              <a:t>A</a:t>
            </a:r>
            <a:r>
              <a:rPr lang="es-CO" sz="1100" u="sng" kern="0" dirty="0" smtClean="0">
                <a:solidFill>
                  <a:schemeClr val="tx1"/>
                </a:solidFill>
              </a:rPr>
              <a:t> </a:t>
            </a:r>
            <a:endParaRPr lang="es-CO" sz="1100" kern="0" dirty="0" smtClean="0">
              <a:solidFill>
                <a:schemeClr val="tx1"/>
              </a:solidFill>
            </a:endParaRPr>
          </a:p>
          <a:p>
            <a:pPr marL="0" indent="0" defTabSz="914400">
              <a:buFontTx/>
              <a:buNone/>
            </a:pPr>
            <a:endParaRPr lang="es-CO" sz="1800" kern="0" dirty="0">
              <a:solidFill>
                <a:schemeClr val="tx1"/>
              </a:solidFill>
            </a:endParaRPr>
          </a:p>
        </p:txBody>
      </p:sp>
      <p:sp>
        <p:nvSpPr>
          <p:cNvPr id="7" name="4 Marcador de contenido"/>
          <p:cNvSpPr txBox="1">
            <a:spLocks/>
          </p:cNvSpPr>
          <p:nvPr/>
        </p:nvSpPr>
        <p:spPr>
          <a:xfrm>
            <a:off x="241300" y="3697288"/>
            <a:ext cx="8229600" cy="5329237"/>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defTabSz="914400">
              <a:buFontTx/>
              <a:buNone/>
            </a:pPr>
            <a:endParaRPr lang="es-CO" sz="1400" b="1" kern="0" dirty="0" smtClean="0">
              <a:solidFill>
                <a:schemeClr val="tx1"/>
              </a:solidFill>
            </a:endParaRPr>
          </a:p>
          <a:p>
            <a:pPr marL="0" indent="0" defTabSz="914400">
              <a:buFontTx/>
              <a:buNone/>
            </a:pPr>
            <a:r>
              <a:rPr lang="es-CO" sz="1100" b="1" kern="0" dirty="0" smtClean="0">
                <a:solidFill>
                  <a:schemeClr val="tx1"/>
                </a:solidFill>
              </a:rPr>
              <a:t>Prueba de Fisher al 5% para el PAR promedio entre la interacción Localidad vs Estrato.</a:t>
            </a:r>
          </a:p>
          <a:p>
            <a:pPr marL="0" indent="0" defTabSz="914400">
              <a:buFontTx/>
              <a:buNone/>
            </a:pPr>
            <a:endParaRPr lang="es-CO" sz="1100" kern="0" dirty="0" smtClean="0">
              <a:solidFill>
                <a:schemeClr val="tx1"/>
              </a:solidFill>
            </a:endParaRPr>
          </a:p>
          <a:p>
            <a:pPr marL="0" indent="0" defTabSz="914400">
              <a:buFontTx/>
              <a:buNone/>
            </a:pPr>
            <a:endParaRPr lang="es-CO" sz="1100" kern="0" dirty="0" smtClean="0">
              <a:solidFill>
                <a:schemeClr val="tx1"/>
              </a:solidFill>
            </a:endParaRPr>
          </a:p>
          <a:p>
            <a:pPr marL="0" indent="1352550" defTabSz="914400">
              <a:buFontTx/>
              <a:buNone/>
            </a:pPr>
            <a:r>
              <a:rPr lang="en-GB" sz="1100" b="1" u="sng" kern="0" dirty="0" err="1" smtClean="0">
                <a:solidFill>
                  <a:schemeClr val="tx1"/>
                </a:solidFill>
              </a:rPr>
              <a:t>Localidad</a:t>
            </a:r>
            <a:r>
              <a:rPr lang="en-GB" sz="1100" b="1" u="sng" kern="0" dirty="0" smtClean="0">
                <a:solidFill>
                  <a:schemeClr val="tx1"/>
                </a:solidFill>
              </a:rPr>
              <a:t>            </a:t>
            </a:r>
            <a:r>
              <a:rPr lang="en-GB" sz="1100" b="1" u="sng" kern="0" dirty="0" err="1" smtClean="0">
                <a:solidFill>
                  <a:schemeClr val="tx1"/>
                </a:solidFill>
              </a:rPr>
              <a:t>Estrato</a:t>
            </a:r>
            <a:r>
              <a:rPr lang="en-GB" sz="1100" b="1" u="sng" kern="0" dirty="0" smtClean="0">
                <a:solidFill>
                  <a:schemeClr val="tx1"/>
                </a:solidFill>
              </a:rPr>
              <a:t>   Medias    n      E.E.       </a:t>
            </a:r>
            <a:endParaRPr lang="es-CO" sz="1100" kern="0" dirty="0" smtClean="0">
              <a:solidFill>
                <a:schemeClr val="tx1"/>
              </a:solidFill>
            </a:endParaRPr>
          </a:p>
          <a:p>
            <a:pPr marL="0" indent="1352550" defTabSz="914400">
              <a:buFontTx/>
              <a:buNone/>
            </a:pPr>
            <a:r>
              <a:rPr lang="en-GB" sz="1100" kern="0" dirty="0" err="1" smtClean="0">
                <a:solidFill>
                  <a:schemeClr val="tx1"/>
                </a:solidFill>
              </a:rPr>
              <a:t>Pasivo</a:t>
            </a:r>
            <a:r>
              <a:rPr lang="en-GB" sz="1100" kern="0" dirty="0" smtClean="0">
                <a:solidFill>
                  <a:schemeClr val="tx1"/>
                </a:solidFill>
              </a:rPr>
              <a:t> </a:t>
            </a:r>
            <a:r>
              <a:rPr lang="en-GB" sz="1100" kern="0" dirty="0" err="1" smtClean="0">
                <a:solidFill>
                  <a:schemeClr val="tx1"/>
                </a:solidFill>
              </a:rPr>
              <a:t>Ambiental</a:t>
            </a:r>
            <a:r>
              <a:rPr lang="en-GB" sz="1100" kern="0" dirty="0" smtClean="0">
                <a:solidFill>
                  <a:schemeClr val="tx1"/>
                </a:solidFill>
              </a:rPr>
              <a:t>        T1        155,98   5    132,90     </a:t>
            </a:r>
            <a:r>
              <a:rPr lang="en-GB" sz="1100" b="1" kern="0" dirty="0" smtClean="0">
                <a:solidFill>
                  <a:schemeClr val="tx1"/>
                </a:solidFill>
              </a:rPr>
              <a:t>A</a:t>
            </a:r>
            <a:r>
              <a:rPr lang="en-GB" sz="1100" kern="0" dirty="0" smtClean="0">
                <a:solidFill>
                  <a:schemeClr val="tx1"/>
                </a:solidFill>
              </a:rPr>
              <a:t>    </a:t>
            </a:r>
            <a:endParaRPr lang="es-CO" sz="1100" kern="0" dirty="0" smtClean="0">
              <a:solidFill>
                <a:schemeClr val="tx1"/>
              </a:solidFill>
            </a:endParaRPr>
          </a:p>
          <a:p>
            <a:pPr marL="0" indent="1352550" defTabSz="914400">
              <a:buFontTx/>
              <a:buNone/>
            </a:pPr>
            <a:r>
              <a:rPr lang="en-GB" sz="1100" kern="0" dirty="0" err="1" smtClean="0">
                <a:solidFill>
                  <a:schemeClr val="tx1"/>
                </a:solidFill>
              </a:rPr>
              <a:t>Pasivo</a:t>
            </a:r>
            <a:r>
              <a:rPr lang="en-GB" sz="1100" kern="0" dirty="0" smtClean="0">
                <a:solidFill>
                  <a:schemeClr val="tx1"/>
                </a:solidFill>
              </a:rPr>
              <a:t> </a:t>
            </a:r>
            <a:r>
              <a:rPr lang="en-GB" sz="1100" kern="0" dirty="0" err="1" smtClean="0">
                <a:solidFill>
                  <a:schemeClr val="tx1"/>
                </a:solidFill>
              </a:rPr>
              <a:t>Ambiental</a:t>
            </a:r>
            <a:r>
              <a:rPr lang="en-GB" sz="1100" kern="0" dirty="0" smtClean="0">
                <a:solidFill>
                  <a:schemeClr val="tx1"/>
                </a:solidFill>
              </a:rPr>
              <a:t>        T3        206,26   5    132,90     </a:t>
            </a:r>
            <a:r>
              <a:rPr lang="en-GB" sz="1100" b="1" kern="0" dirty="0" smtClean="0">
                <a:solidFill>
                  <a:schemeClr val="tx1"/>
                </a:solidFill>
              </a:rPr>
              <a:t>A B</a:t>
            </a:r>
            <a:r>
              <a:rPr lang="en-GB" sz="1100" kern="0" dirty="0" smtClean="0">
                <a:solidFill>
                  <a:schemeClr val="tx1"/>
                </a:solidFill>
              </a:rPr>
              <a:t> </a:t>
            </a:r>
            <a:endParaRPr lang="es-CO" sz="1100" kern="0" dirty="0" smtClean="0">
              <a:solidFill>
                <a:schemeClr val="tx1"/>
              </a:solidFill>
            </a:endParaRPr>
          </a:p>
          <a:p>
            <a:pPr marL="0" indent="1352550" defTabSz="914400">
              <a:buFontTx/>
              <a:buNone/>
            </a:pPr>
            <a:r>
              <a:rPr lang="en-GB" sz="1100" kern="0" dirty="0" smtClean="0">
                <a:solidFill>
                  <a:schemeClr val="tx1"/>
                </a:solidFill>
              </a:rPr>
              <a:t>Control                         T3        313,37   5    132,90     </a:t>
            </a:r>
            <a:r>
              <a:rPr lang="en-GB" sz="1100" b="1" kern="0" dirty="0" smtClean="0">
                <a:solidFill>
                  <a:schemeClr val="tx1"/>
                </a:solidFill>
              </a:rPr>
              <a:t>A B</a:t>
            </a:r>
            <a:r>
              <a:rPr lang="en-GB" sz="1100" kern="0" dirty="0" smtClean="0">
                <a:solidFill>
                  <a:schemeClr val="tx1"/>
                </a:solidFill>
              </a:rPr>
              <a:t> </a:t>
            </a:r>
            <a:endParaRPr lang="es-CO" sz="1100" kern="0" dirty="0" smtClean="0">
              <a:solidFill>
                <a:schemeClr val="tx1"/>
              </a:solidFill>
            </a:endParaRPr>
          </a:p>
          <a:p>
            <a:pPr marL="0" indent="1352550" defTabSz="914400">
              <a:buFontTx/>
              <a:buNone/>
            </a:pPr>
            <a:r>
              <a:rPr lang="es-CO" sz="1100" kern="0" dirty="0" smtClean="0">
                <a:solidFill>
                  <a:schemeClr val="tx1"/>
                </a:solidFill>
              </a:rPr>
              <a:t>Pasivo Ambiental        T2         322,94   5    132,90     </a:t>
            </a:r>
            <a:r>
              <a:rPr lang="es-CO" sz="1100" b="1" kern="0" dirty="0" smtClean="0">
                <a:solidFill>
                  <a:schemeClr val="tx1"/>
                </a:solidFill>
              </a:rPr>
              <a:t>A B</a:t>
            </a:r>
            <a:r>
              <a:rPr lang="es-CO" sz="1100" kern="0" dirty="0" smtClean="0">
                <a:solidFill>
                  <a:schemeClr val="tx1"/>
                </a:solidFill>
              </a:rPr>
              <a:t> </a:t>
            </a:r>
          </a:p>
          <a:p>
            <a:pPr marL="0" indent="1352550" defTabSz="914400">
              <a:buFontTx/>
              <a:buNone/>
            </a:pPr>
            <a:r>
              <a:rPr lang="es-CO" sz="1100" kern="0" dirty="0" smtClean="0">
                <a:solidFill>
                  <a:schemeClr val="tx1"/>
                </a:solidFill>
              </a:rPr>
              <a:t>Control                         T1         478,81   5    132,90     </a:t>
            </a:r>
            <a:r>
              <a:rPr lang="es-CO" sz="1100" b="1" kern="0" dirty="0" smtClean="0">
                <a:solidFill>
                  <a:schemeClr val="tx1"/>
                </a:solidFill>
              </a:rPr>
              <a:t>A B </a:t>
            </a:r>
            <a:endParaRPr lang="es-CO" sz="1100" kern="0" dirty="0" smtClean="0">
              <a:solidFill>
                <a:schemeClr val="tx1"/>
              </a:solidFill>
            </a:endParaRPr>
          </a:p>
          <a:p>
            <a:pPr marL="0" indent="1352550" defTabSz="914400">
              <a:buFontTx/>
              <a:buNone/>
            </a:pPr>
            <a:r>
              <a:rPr lang="es-CO" sz="1100" u="sng" kern="0" dirty="0" smtClean="0">
                <a:solidFill>
                  <a:schemeClr val="tx1"/>
                </a:solidFill>
              </a:rPr>
              <a:t>Control                         T2         585,60   5    132,90          </a:t>
            </a:r>
            <a:r>
              <a:rPr lang="es-CO" sz="1100" b="1" u="sng" kern="0" dirty="0" smtClean="0">
                <a:solidFill>
                  <a:schemeClr val="tx1"/>
                </a:solidFill>
              </a:rPr>
              <a:t>B</a:t>
            </a:r>
            <a:r>
              <a:rPr lang="es-CO" sz="1100" u="sng" kern="0" dirty="0" smtClean="0">
                <a:solidFill>
                  <a:schemeClr val="tx1"/>
                </a:solidFill>
              </a:rPr>
              <a:t> </a:t>
            </a:r>
            <a:endParaRPr lang="es-CO" sz="1100" kern="0" dirty="0" smtClean="0">
              <a:solidFill>
                <a:schemeClr val="tx1"/>
              </a:solidFill>
            </a:endParaRPr>
          </a:p>
          <a:p>
            <a:pPr marL="0" indent="1352550" defTabSz="914400">
              <a:buFontTx/>
              <a:buNone/>
            </a:pPr>
            <a:r>
              <a:rPr lang="en-GB" sz="1400" u="sng" kern="0" dirty="0" smtClean="0">
                <a:solidFill>
                  <a:schemeClr val="tx1"/>
                </a:solidFill>
              </a:rPr>
              <a:t>   </a:t>
            </a:r>
            <a:endParaRPr lang="es-CO" sz="1400" kern="0" dirty="0" smtClean="0">
              <a:solidFill>
                <a:schemeClr val="tx1"/>
              </a:solidFill>
            </a:endParaRPr>
          </a:p>
          <a:p>
            <a:pPr defTabSz="914400"/>
            <a:endParaRPr lang="es-CO" sz="2800" kern="0" dirty="0"/>
          </a:p>
        </p:txBody>
      </p:sp>
    </p:spTree>
    <p:extLst>
      <p:ext uri="{BB962C8B-B14F-4D97-AF65-F5344CB8AC3E}">
        <p14:creationId xmlns:p14="http://schemas.microsoft.com/office/powerpoint/2010/main" val="18115889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1785257" y="3799113"/>
            <a:ext cx="6509658" cy="44631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
        <p:nvSpPr>
          <p:cNvPr id="2" name="1 Título"/>
          <p:cNvSpPr>
            <a:spLocks noGrp="1"/>
          </p:cNvSpPr>
          <p:nvPr>
            <p:ph type="title"/>
          </p:nvPr>
        </p:nvSpPr>
        <p:spPr>
          <a:xfrm>
            <a:off x="1123950" y="0"/>
            <a:ext cx="7772400" cy="1362075"/>
          </a:xfrm>
        </p:spPr>
        <p:txBody>
          <a:bodyPr/>
          <a:lstStyle/>
          <a:p>
            <a:pPr algn="r"/>
            <a:r>
              <a:rPr lang="es-CO" sz="2400" dirty="0" smtClean="0">
                <a:solidFill>
                  <a:prstClr val="black"/>
                </a:solidFill>
                <a:latin typeface="Times New Roman" panose="02020603050405020304" pitchFamily="18" charset="0"/>
                <a:cs typeface="Times New Roman" panose="02020603050405020304" pitchFamily="18" charset="0"/>
              </a:rPr>
              <a:t>Resultados y Discusión</a:t>
            </a:r>
            <a:r>
              <a:rPr lang="es-CO" sz="2800" dirty="0" smtClean="0"/>
              <a:t> </a:t>
            </a:r>
            <a:endParaRPr lang="es-CO" sz="2800" dirty="0"/>
          </a:p>
        </p:txBody>
      </p:sp>
      <p:sp>
        <p:nvSpPr>
          <p:cNvPr id="33" name="32 CuadroTexto"/>
          <p:cNvSpPr txBox="1"/>
          <p:nvPr/>
        </p:nvSpPr>
        <p:spPr>
          <a:xfrm>
            <a:off x="2609850" y="737632"/>
            <a:ext cx="2839239" cy="369332"/>
          </a:xfrm>
          <a:prstGeom prst="rect">
            <a:avLst/>
          </a:prstGeom>
          <a:noFill/>
        </p:spPr>
        <p:txBody>
          <a:bodyPr wrap="none" rtlCol="0">
            <a:spAutoFit/>
          </a:bodyPr>
          <a:lstStyle/>
          <a:p>
            <a:r>
              <a:rPr lang="es-EC" dirty="0" smtClean="0"/>
              <a:t>Índice de </a:t>
            </a:r>
            <a:r>
              <a:rPr lang="es-EC" dirty="0" err="1" smtClean="0"/>
              <a:t>area</a:t>
            </a:r>
            <a:r>
              <a:rPr lang="es-EC" dirty="0" smtClean="0"/>
              <a:t> foliar  (LAI)</a:t>
            </a:r>
            <a:endParaRPr lang="es-EC" dirty="0"/>
          </a:p>
        </p:txBody>
      </p:sp>
      <p:sp>
        <p:nvSpPr>
          <p:cNvPr id="5" name="4 Rectángulo"/>
          <p:cNvSpPr/>
          <p:nvPr/>
        </p:nvSpPr>
        <p:spPr>
          <a:xfrm>
            <a:off x="1665922" y="1803534"/>
            <a:ext cx="6474778" cy="461665"/>
          </a:xfrm>
          <a:prstGeom prst="rect">
            <a:avLst/>
          </a:prstGeom>
        </p:spPr>
        <p:txBody>
          <a:bodyPr wrap="square">
            <a:spAutoFit/>
          </a:bodyPr>
          <a:lstStyle/>
          <a:p>
            <a:r>
              <a:rPr lang="es-CO" sz="1200" b="1" dirty="0" smtClean="0"/>
              <a:t>Tabla 3</a:t>
            </a:r>
          </a:p>
          <a:p>
            <a:r>
              <a:rPr lang="es-CO" sz="1200" dirty="0" smtClean="0"/>
              <a:t>Análisis </a:t>
            </a:r>
            <a:r>
              <a:rPr lang="es-CO" sz="1200" dirty="0"/>
              <a:t>de Varianza del </a:t>
            </a:r>
            <a:r>
              <a:rPr lang="es-CO" sz="1200" dirty="0" smtClean="0"/>
              <a:t>LAI </a:t>
            </a:r>
            <a:r>
              <a:rPr lang="es-CO" sz="1200" dirty="0"/>
              <a:t>promedio entre localidades, entre tratamientos y su interacción.</a:t>
            </a:r>
          </a:p>
        </p:txBody>
      </p:sp>
      <p:sp>
        <p:nvSpPr>
          <p:cNvPr id="6" name="5 Rectángulo"/>
          <p:cNvSpPr/>
          <p:nvPr/>
        </p:nvSpPr>
        <p:spPr>
          <a:xfrm>
            <a:off x="902811" y="5111425"/>
            <a:ext cx="7747000" cy="646331"/>
          </a:xfrm>
          <a:prstGeom prst="rect">
            <a:avLst/>
          </a:prstGeom>
        </p:spPr>
        <p:txBody>
          <a:bodyPr wrap="square">
            <a:spAutoFit/>
          </a:bodyPr>
          <a:lstStyle/>
          <a:p>
            <a:pPr algn="just"/>
            <a:r>
              <a:rPr lang="es-CO" sz="1200" dirty="0"/>
              <a:t>Del análisis de varianza para el índice LAI, como se observa en el Tabla 15 se desprende que  existen diferencias altamente significativas para la localidad (P-valor = 0,0044). Para los estratos (P-valor= 0,2613), la interacción de </a:t>
            </a:r>
            <a:r>
              <a:rPr lang="es-CO" sz="1200" dirty="0" smtClean="0"/>
              <a:t>localidad </a:t>
            </a:r>
            <a:r>
              <a:rPr lang="es-CO" sz="1200" dirty="0"/>
              <a:t>vs estrato (P-valor= 0,6252) presenta diferencia no significativas</a:t>
            </a:r>
          </a:p>
        </p:txBody>
      </p:sp>
      <p:graphicFrame>
        <p:nvGraphicFramePr>
          <p:cNvPr id="4" name="3 Tabla"/>
          <p:cNvGraphicFramePr>
            <a:graphicFrameLocks noGrp="1"/>
          </p:cNvGraphicFramePr>
          <p:nvPr>
            <p:extLst>
              <p:ext uri="{D42A27DB-BD31-4B8C-83A1-F6EECF244321}">
                <p14:modId xmlns:p14="http://schemas.microsoft.com/office/powerpoint/2010/main" val="3455468449"/>
              </p:ext>
            </p:extLst>
          </p:nvPr>
        </p:nvGraphicFramePr>
        <p:xfrm>
          <a:off x="1665922" y="2758281"/>
          <a:ext cx="6474778" cy="2011680"/>
        </p:xfrm>
        <a:graphic>
          <a:graphicData uri="http://schemas.openxmlformats.org/drawingml/2006/table">
            <a:tbl>
              <a:tblPr firstRow="1" firstCol="1" bandRow="1"/>
              <a:tblGrid>
                <a:gridCol w="2124312"/>
                <a:gridCol w="653123"/>
                <a:gridCol w="730613"/>
                <a:gridCol w="1129128"/>
                <a:gridCol w="797032"/>
                <a:gridCol w="1040570"/>
              </a:tblGrid>
              <a:tr h="182880">
                <a:tc>
                  <a:txBody>
                    <a:bodyPr/>
                    <a:lstStyle/>
                    <a:p>
                      <a:pPr indent="158115" algn="ctr">
                        <a:lnSpc>
                          <a:spcPct val="150000"/>
                        </a:lnSpc>
                        <a:spcAft>
                          <a:spcPts val="0"/>
                        </a:spcAft>
                      </a:pPr>
                      <a:r>
                        <a:rPr lang="es-ES" sz="1100" b="1" dirty="0">
                          <a:solidFill>
                            <a:srgbClr val="000000"/>
                          </a:solidFill>
                          <a:effectLst/>
                          <a:latin typeface="Times New Roman"/>
                          <a:ea typeface="Times New Roman"/>
                          <a:cs typeface="Times New Roman"/>
                        </a:rPr>
                        <a:t>  F.V.     </a:t>
                      </a:r>
                      <a:endParaRPr lang="es-CO" sz="1600" dirty="0">
                        <a:effectLst/>
                        <a:latin typeface="Times New Roman"/>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ctr">
                        <a:lnSpc>
                          <a:spcPct val="150000"/>
                        </a:lnSpc>
                        <a:spcAft>
                          <a:spcPts val="0"/>
                        </a:spcAft>
                      </a:pPr>
                      <a:r>
                        <a:rPr lang="es-ES" sz="1100" b="1">
                          <a:solidFill>
                            <a:srgbClr val="000000"/>
                          </a:solidFill>
                          <a:effectLst/>
                          <a:latin typeface="Times New Roman"/>
                          <a:ea typeface="Times New Roman"/>
                          <a:cs typeface="Times New Roman"/>
                        </a:rPr>
                        <a:t> SC</a:t>
                      </a:r>
                      <a:endParaRPr lang="es-CO" sz="1600">
                        <a:effectLst/>
                        <a:latin typeface="Times New Roman"/>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ctr">
                        <a:lnSpc>
                          <a:spcPct val="150000"/>
                        </a:lnSpc>
                        <a:spcAft>
                          <a:spcPts val="0"/>
                        </a:spcAft>
                      </a:pPr>
                      <a:r>
                        <a:rPr lang="es-ES" sz="1100" b="1">
                          <a:solidFill>
                            <a:srgbClr val="000000"/>
                          </a:solidFill>
                          <a:effectLst/>
                          <a:latin typeface="Times New Roman"/>
                          <a:ea typeface="Times New Roman"/>
                          <a:cs typeface="Times New Roman"/>
                        </a:rPr>
                        <a:t> gl         </a:t>
                      </a:r>
                      <a:endParaRPr lang="es-CO" sz="1600">
                        <a:effectLst/>
                        <a:latin typeface="Times New Roman"/>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ctr">
                        <a:lnSpc>
                          <a:spcPct val="150000"/>
                        </a:lnSpc>
                        <a:spcAft>
                          <a:spcPts val="0"/>
                        </a:spcAft>
                      </a:pPr>
                      <a:r>
                        <a:rPr lang="es-ES" sz="1100" b="1">
                          <a:solidFill>
                            <a:srgbClr val="000000"/>
                          </a:solidFill>
                          <a:effectLst/>
                          <a:latin typeface="Times New Roman"/>
                          <a:ea typeface="Times New Roman"/>
                          <a:cs typeface="Times New Roman"/>
                        </a:rPr>
                        <a:t>CM        </a:t>
                      </a:r>
                      <a:endParaRPr lang="es-CO" sz="1600">
                        <a:effectLst/>
                        <a:latin typeface="Times New Roman"/>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ctr">
                        <a:lnSpc>
                          <a:spcPct val="150000"/>
                        </a:lnSpc>
                        <a:spcAft>
                          <a:spcPts val="0"/>
                        </a:spcAft>
                      </a:pPr>
                      <a:r>
                        <a:rPr lang="es-ES" sz="1100" b="1">
                          <a:solidFill>
                            <a:srgbClr val="000000"/>
                          </a:solidFill>
                          <a:effectLst/>
                          <a:latin typeface="Times New Roman"/>
                          <a:ea typeface="Times New Roman"/>
                          <a:cs typeface="Times New Roman"/>
                        </a:rPr>
                        <a:t> F      </a:t>
                      </a:r>
                      <a:endParaRPr lang="es-CO" sz="1600">
                        <a:effectLst/>
                        <a:latin typeface="Times New Roman"/>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l">
                        <a:lnSpc>
                          <a:spcPct val="150000"/>
                        </a:lnSpc>
                        <a:spcAft>
                          <a:spcPts val="0"/>
                        </a:spcAft>
                      </a:pPr>
                      <a:r>
                        <a:rPr lang="es-ES" sz="1100" b="1">
                          <a:solidFill>
                            <a:srgbClr val="000000"/>
                          </a:solidFill>
                          <a:effectLst/>
                          <a:latin typeface="Times New Roman"/>
                          <a:ea typeface="Times New Roman"/>
                          <a:cs typeface="Times New Roman"/>
                        </a:rPr>
                        <a:t> p-valor              </a:t>
                      </a:r>
                      <a:endParaRPr lang="es-CO" sz="1600">
                        <a:effectLst/>
                        <a:latin typeface="Times New Roman"/>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2529">
                <a:tc>
                  <a:txBody>
                    <a:bodyPr/>
                    <a:lstStyle/>
                    <a:p>
                      <a:pPr indent="158115" algn="l">
                        <a:lnSpc>
                          <a:spcPct val="150000"/>
                        </a:lnSpc>
                        <a:spcAft>
                          <a:spcPts val="0"/>
                        </a:spcAft>
                      </a:pPr>
                      <a:r>
                        <a:rPr lang="es-ES" sz="1100" dirty="0">
                          <a:solidFill>
                            <a:srgbClr val="000000"/>
                          </a:solidFill>
                          <a:effectLst/>
                          <a:latin typeface="Times New Roman"/>
                          <a:ea typeface="Times New Roman"/>
                          <a:cs typeface="Times New Roman"/>
                        </a:rPr>
                        <a:t>Modelo.                                               </a:t>
                      </a:r>
                      <a:endParaRPr lang="es-CO" sz="1600" dirty="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15,34</a:t>
                      </a:r>
                      <a:endParaRPr lang="es-CO" sz="16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13</a:t>
                      </a:r>
                      <a:endParaRPr lang="es-CO" sz="16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1,18</a:t>
                      </a:r>
                      <a:endParaRPr lang="es-CO" sz="16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1,39</a:t>
                      </a:r>
                      <a:endParaRPr lang="es-CO" sz="16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0,2636</a:t>
                      </a:r>
                      <a:endParaRPr lang="es-CO" sz="16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82880">
                <a:tc>
                  <a:txBody>
                    <a:bodyPr/>
                    <a:lstStyle/>
                    <a:p>
                      <a:pPr indent="158115" algn="l">
                        <a:lnSpc>
                          <a:spcPct val="150000"/>
                        </a:lnSpc>
                        <a:spcAft>
                          <a:spcPts val="0"/>
                        </a:spcAft>
                      </a:pPr>
                      <a:r>
                        <a:rPr lang="es-ES" sz="1100" dirty="0">
                          <a:solidFill>
                            <a:srgbClr val="000000"/>
                          </a:solidFill>
                          <a:effectLst/>
                          <a:latin typeface="Times New Roman"/>
                          <a:ea typeface="Times New Roman"/>
                          <a:cs typeface="Times New Roman"/>
                        </a:rPr>
                        <a:t>Localidad                     </a:t>
                      </a:r>
                      <a:endParaRPr lang="es-CO" sz="1600" dirty="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7,93</a:t>
                      </a:r>
                      <a:endParaRPr lang="es-CO" sz="16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1</a:t>
                      </a:r>
                      <a:endParaRPr lang="es-CO" sz="16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7,93</a:t>
                      </a:r>
                      <a:endParaRPr lang="es-CO" sz="16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15,42</a:t>
                      </a:r>
                      <a:endParaRPr lang="es-CO" sz="16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0,0044</a:t>
                      </a:r>
                      <a:endParaRPr lang="es-CO" sz="1600">
                        <a:effectLst/>
                        <a:latin typeface="Times New Roman"/>
                        <a:ea typeface="Calibri"/>
                        <a:cs typeface="Times New Roman"/>
                      </a:endParaRPr>
                    </a:p>
                  </a:txBody>
                  <a:tcPr marL="44450" marR="44450" marT="0" marB="0" anchor="b">
                    <a:lnL>
                      <a:noFill/>
                    </a:lnL>
                    <a:lnR>
                      <a:noFill/>
                    </a:lnR>
                    <a:lnT>
                      <a:noFill/>
                    </a:lnT>
                    <a:lnB>
                      <a:noFill/>
                    </a:lnB>
                  </a:tcPr>
                </a:tc>
              </a:tr>
              <a:tr h="182880">
                <a:tc>
                  <a:txBody>
                    <a:bodyPr/>
                    <a:lstStyle/>
                    <a:p>
                      <a:pPr indent="158115" algn="l">
                        <a:lnSpc>
                          <a:spcPct val="150000"/>
                        </a:lnSpc>
                        <a:spcAft>
                          <a:spcPts val="0"/>
                        </a:spcAft>
                      </a:pPr>
                      <a:r>
                        <a:rPr lang="es-ES" sz="1100" dirty="0">
                          <a:solidFill>
                            <a:srgbClr val="000000"/>
                          </a:solidFill>
                          <a:effectLst/>
                          <a:latin typeface="Times New Roman"/>
                          <a:ea typeface="Times New Roman"/>
                          <a:cs typeface="Times New Roman"/>
                        </a:rPr>
                        <a:t>Localidad&gt;Repetición                       </a:t>
                      </a:r>
                      <a:endParaRPr lang="es-CO" sz="1600" dirty="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4,11</a:t>
                      </a:r>
                      <a:endParaRPr lang="es-CO" sz="16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8</a:t>
                      </a:r>
                      <a:endParaRPr lang="es-CO" sz="16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0,51</a:t>
                      </a:r>
                      <a:endParaRPr lang="es-CO" sz="16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0,61</a:t>
                      </a:r>
                      <a:endParaRPr lang="es-CO" sz="16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0,7609</a:t>
                      </a:r>
                      <a:endParaRPr lang="es-CO" sz="1600">
                        <a:effectLst/>
                        <a:latin typeface="Times New Roman"/>
                        <a:ea typeface="Calibri"/>
                        <a:cs typeface="Times New Roman"/>
                      </a:endParaRPr>
                    </a:p>
                  </a:txBody>
                  <a:tcPr marL="44450" marR="44450" marT="0" marB="0" anchor="b">
                    <a:lnL>
                      <a:noFill/>
                    </a:lnL>
                    <a:lnR>
                      <a:noFill/>
                    </a:lnR>
                    <a:lnT>
                      <a:noFill/>
                    </a:lnT>
                    <a:lnB>
                      <a:noFill/>
                    </a:lnB>
                  </a:tcPr>
                </a:tc>
              </a:tr>
              <a:tr h="182880">
                <a:tc>
                  <a:txBody>
                    <a:bodyPr/>
                    <a:lstStyle/>
                    <a:p>
                      <a:pPr indent="158115" algn="l">
                        <a:lnSpc>
                          <a:spcPct val="150000"/>
                        </a:lnSpc>
                        <a:spcAft>
                          <a:spcPts val="0"/>
                        </a:spcAft>
                      </a:pPr>
                      <a:r>
                        <a:rPr lang="es-ES" sz="1100" dirty="0">
                          <a:solidFill>
                            <a:srgbClr val="000000"/>
                          </a:solidFill>
                          <a:effectLst/>
                          <a:latin typeface="Times New Roman"/>
                          <a:ea typeface="Times New Roman"/>
                          <a:cs typeface="Times New Roman"/>
                        </a:rPr>
                        <a:t>Estrato </a:t>
                      </a:r>
                      <a:endParaRPr lang="es-CO" sz="1600" dirty="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dirty="0">
                          <a:solidFill>
                            <a:srgbClr val="000000"/>
                          </a:solidFill>
                          <a:effectLst/>
                          <a:latin typeface="Times New Roman"/>
                          <a:ea typeface="Times New Roman"/>
                          <a:cs typeface="Times New Roman"/>
                        </a:rPr>
                        <a:t>2,48</a:t>
                      </a:r>
                      <a:endParaRPr lang="es-CO" sz="1600" dirty="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2</a:t>
                      </a:r>
                      <a:endParaRPr lang="es-CO" sz="16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1,24</a:t>
                      </a:r>
                      <a:endParaRPr lang="es-CO" sz="16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1,46</a:t>
                      </a:r>
                      <a:endParaRPr lang="es-CO" sz="16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0,2613</a:t>
                      </a:r>
                      <a:endParaRPr lang="es-CO" sz="1600">
                        <a:effectLst/>
                        <a:latin typeface="Times New Roman"/>
                        <a:ea typeface="Calibri"/>
                        <a:cs typeface="Times New Roman"/>
                      </a:endParaRPr>
                    </a:p>
                  </a:txBody>
                  <a:tcPr marL="44450" marR="44450" marT="0" marB="0" anchor="b">
                    <a:lnL>
                      <a:noFill/>
                    </a:lnL>
                    <a:lnR>
                      <a:noFill/>
                    </a:lnR>
                    <a:lnT>
                      <a:noFill/>
                    </a:lnT>
                    <a:lnB>
                      <a:noFill/>
                    </a:lnB>
                  </a:tcPr>
                </a:tc>
              </a:tr>
              <a:tr h="182880">
                <a:tc>
                  <a:txBody>
                    <a:bodyPr/>
                    <a:lstStyle/>
                    <a:p>
                      <a:pPr indent="158115" algn="l">
                        <a:lnSpc>
                          <a:spcPct val="150000"/>
                        </a:lnSpc>
                        <a:spcAft>
                          <a:spcPts val="0"/>
                        </a:spcAft>
                      </a:pPr>
                      <a:r>
                        <a:rPr lang="es-ES" sz="1100">
                          <a:solidFill>
                            <a:srgbClr val="000000"/>
                          </a:solidFill>
                          <a:effectLst/>
                          <a:latin typeface="Times New Roman"/>
                          <a:ea typeface="Times New Roman"/>
                          <a:cs typeface="Times New Roman"/>
                        </a:rPr>
                        <a:t>Localidad*Estrato</a:t>
                      </a:r>
                      <a:endParaRPr lang="es-CO" sz="16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dirty="0">
                          <a:solidFill>
                            <a:srgbClr val="000000"/>
                          </a:solidFill>
                          <a:effectLst/>
                          <a:latin typeface="Times New Roman"/>
                          <a:ea typeface="Times New Roman"/>
                          <a:cs typeface="Times New Roman"/>
                        </a:rPr>
                        <a:t>0,82</a:t>
                      </a:r>
                      <a:endParaRPr lang="es-CO" sz="1600" dirty="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2</a:t>
                      </a:r>
                      <a:endParaRPr lang="es-CO" sz="16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0,41</a:t>
                      </a:r>
                      <a:endParaRPr lang="es-CO" sz="16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0,48</a:t>
                      </a:r>
                      <a:endParaRPr lang="es-CO" sz="1600">
                        <a:effectLst/>
                        <a:latin typeface="Times New Roman"/>
                        <a:ea typeface="Calibri"/>
                        <a:cs typeface="Times New Roman"/>
                      </a:endParaRPr>
                    </a:p>
                  </a:txBody>
                  <a:tcPr marL="44450" marR="44450" marT="0" marB="0" anchor="b">
                    <a:lnL>
                      <a:noFill/>
                    </a:lnL>
                    <a:lnR>
                      <a:noFill/>
                    </a:lnR>
                    <a:lnT>
                      <a:noFill/>
                    </a:lnT>
                    <a:lnB>
                      <a:noFill/>
                    </a:lnB>
                  </a:tcPr>
                </a:tc>
                <a:tc>
                  <a:txBody>
                    <a:bodyPr/>
                    <a:lstStyle/>
                    <a:p>
                      <a:pPr indent="158115" algn="r">
                        <a:lnSpc>
                          <a:spcPct val="150000"/>
                        </a:lnSpc>
                        <a:spcAft>
                          <a:spcPts val="0"/>
                        </a:spcAft>
                      </a:pPr>
                      <a:r>
                        <a:rPr lang="es-ES" sz="1100">
                          <a:solidFill>
                            <a:srgbClr val="000000"/>
                          </a:solidFill>
                          <a:effectLst/>
                          <a:latin typeface="Times New Roman"/>
                          <a:ea typeface="Times New Roman"/>
                          <a:cs typeface="Times New Roman"/>
                        </a:rPr>
                        <a:t>0,6252</a:t>
                      </a:r>
                      <a:endParaRPr lang="es-CO" sz="1600">
                        <a:effectLst/>
                        <a:latin typeface="Times New Roman"/>
                        <a:ea typeface="Calibri"/>
                        <a:cs typeface="Times New Roman"/>
                      </a:endParaRPr>
                    </a:p>
                  </a:txBody>
                  <a:tcPr marL="44450" marR="44450" marT="0" marB="0" anchor="b">
                    <a:lnL>
                      <a:noFill/>
                    </a:lnL>
                    <a:lnR>
                      <a:noFill/>
                    </a:lnR>
                    <a:lnT>
                      <a:noFill/>
                    </a:lnT>
                    <a:lnB>
                      <a:noFill/>
                    </a:lnB>
                  </a:tcPr>
                </a:tc>
              </a:tr>
              <a:tr h="182880">
                <a:tc>
                  <a:txBody>
                    <a:bodyPr/>
                    <a:lstStyle/>
                    <a:p>
                      <a:pPr indent="158115" algn="l">
                        <a:lnSpc>
                          <a:spcPct val="150000"/>
                        </a:lnSpc>
                        <a:spcAft>
                          <a:spcPts val="0"/>
                        </a:spcAft>
                      </a:pPr>
                      <a:r>
                        <a:rPr lang="es-ES" sz="1100">
                          <a:solidFill>
                            <a:srgbClr val="000000"/>
                          </a:solidFill>
                          <a:effectLst/>
                          <a:latin typeface="Times New Roman"/>
                          <a:ea typeface="Times New Roman"/>
                          <a:cs typeface="Times New Roman"/>
                        </a:rPr>
                        <a:t>Error</a:t>
                      </a:r>
                      <a:endParaRPr lang="es-CO" sz="1600">
                        <a:effectLst/>
                        <a:latin typeface="Times New Roman"/>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58115" algn="r">
                        <a:lnSpc>
                          <a:spcPct val="150000"/>
                        </a:lnSpc>
                        <a:spcAft>
                          <a:spcPts val="0"/>
                        </a:spcAft>
                      </a:pPr>
                      <a:r>
                        <a:rPr lang="es-ES" sz="1100" dirty="0">
                          <a:solidFill>
                            <a:srgbClr val="000000"/>
                          </a:solidFill>
                          <a:effectLst/>
                          <a:latin typeface="Times New Roman"/>
                          <a:ea typeface="Times New Roman"/>
                          <a:cs typeface="Times New Roman"/>
                        </a:rPr>
                        <a:t>13,59</a:t>
                      </a:r>
                      <a:endParaRPr lang="es-CO" sz="1600" dirty="0">
                        <a:effectLst/>
                        <a:latin typeface="Times New Roman"/>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58115" algn="r">
                        <a:lnSpc>
                          <a:spcPct val="150000"/>
                        </a:lnSpc>
                        <a:spcAft>
                          <a:spcPts val="0"/>
                        </a:spcAft>
                      </a:pPr>
                      <a:r>
                        <a:rPr lang="es-ES" sz="1100" dirty="0">
                          <a:solidFill>
                            <a:srgbClr val="000000"/>
                          </a:solidFill>
                          <a:effectLst/>
                          <a:latin typeface="Times New Roman"/>
                          <a:ea typeface="Times New Roman"/>
                          <a:cs typeface="Times New Roman"/>
                        </a:rPr>
                        <a:t>16</a:t>
                      </a:r>
                      <a:endParaRPr lang="es-CO" sz="1600" dirty="0">
                        <a:effectLst/>
                        <a:latin typeface="Times New Roman"/>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58115" algn="r">
                        <a:lnSpc>
                          <a:spcPct val="150000"/>
                        </a:lnSpc>
                        <a:spcAft>
                          <a:spcPts val="0"/>
                        </a:spcAft>
                      </a:pPr>
                      <a:r>
                        <a:rPr lang="es-ES" sz="1100" dirty="0">
                          <a:solidFill>
                            <a:srgbClr val="000000"/>
                          </a:solidFill>
                          <a:effectLst/>
                          <a:latin typeface="Times New Roman"/>
                          <a:ea typeface="Times New Roman"/>
                          <a:cs typeface="Times New Roman"/>
                        </a:rPr>
                        <a:t>0,85</a:t>
                      </a:r>
                      <a:endParaRPr lang="es-CO" sz="1600" dirty="0">
                        <a:effectLst/>
                        <a:latin typeface="Times New Roman"/>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s-CO" sz="1400" dirty="0">
                        <a:effectLst/>
                        <a:latin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s-CO" sz="1400" dirty="0">
                        <a:effectLst/>
                        <a:latin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82880">
                <a:tc>
                  <a:txBody>
                    <a:bodyPr/>
                    <a:lstStyle/>
                    <a:p>
                      <a:pPr indent="158115" algn="l">
                        <a:lnSpc>
                          <a:spcPct val="150000"/>
                        </a:lnSpc>
                        <a:spcAft>
                          <a:spcPts val="0"/>
                        </a:spcAft>
                      </a:pPr>
                      <a:r>
                        <a:rPr lang="es-ES" sz="1100" b="1">
                          <a:solidFill>
                            <a:srgbClr val="000000"/>
                          </a:solidFill>
                          <a:effectLst/>
                          <a:latin typeface="Times New Roman"/>
                          <a:ea typeface="Times New Roman"/>
                          <a:cs typeface="Times New Roman"/>
                        </a:rPr>
                        <a:t>Total</a:t>
                      </a:r>
                      <a:endParaRPr lang="es-CO" sz="16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r">
                        <a:lnSpc>
                          <a:spcPct val="150000"/>
                        </a:lnSpc>
                        <a:spcAft>
                          <a:spcPts val="0"/>
                        </a:spcAft>
                      </a:pPr>
                      <a:r>
                        <a:rPr lang="es-ES" sz="1100" b="1">
                          <a:solidFill>
                            <a:srgbClr val="000000"/>
                          </a:solidFill>
                          <a:effectLst/>
                          <a:latin typeface="Times New Roman"/>
                          <a:ea typeface="Times New Roman"/>
                          <a:cs typeface="Times New Roman"/>
                        </a:rPr>
                        <a:t>28,94</a:t>
                      </a:r>
                      <a:endParaRPr lang="es-CO" sz="16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r">
                        <a:lnSpc>
                          <a:spcPct val="150000"/>
                        </a:lnSpc>
                        <a:spcAft>
                          <a:spcPts val="0"/>
                        </a:spcAft>
                      </a:pPr>
                      <a:r>
                        <a:rPr lang="es-ES" sz="1100" b="1">
                          <a:solidFill>
                            <a:srgbClr val="000000"/>
                          </a:solidFill>
                          <a:effectLst/>
                          <a:latin typeface="Times New Roman"/>
                          <a:ea typeface="Times New Roman"/>
                          <a:cs typeface="Times New Roman"/>
                        </a:rPr>
                        <a:t>29</a:t>
                      </a:r>
                      <a:endParaRPr lang="es-CO" sz="16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l">
                        <a:lnSpc>
                          <a:spcPct val="150000"/>
                        </a:lnSpc>
                        <a:spcAft>
                          <a:spcPts val="0"/>
                        </a:spcAft>
                      </a:pPr>
                      <a:r>
                        <a:rPr lang="es-ES" sz="1100">
                          <a:solidFill>
                            <a:srgbClr val="000000"/>
                          </a:solidFill>
                          <a:effectLst/>
                          <a:latin typeface="Times New Roman"/>
                          <a:ea typeface="Times New Roman"/>
                          <a:cs typeface="Times New Roman"/>
                        </a:rPr>
                        <a:t> </a:t>
                      </a:r>
                      <a:endParaRPr lang="es-CO" sz="16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l">
                        <a:lnSpc>
                          <a:spcPct val="150000"/>
                        </a:lnSpc>
                        <a:spcAft>
                          <a:spcPts val="0"/>
                        </a:spcAft>
                      </a:pPr>
                      <a:r>
                        <a:rPr lang="es-ES" sz="1100">
                          <a:solidFill>
                            <a:srgbClr val="000000"/>
                          </a:solidFill>
                          <a:effectLst/>
                          <a:latin typeface="Times New Roman"/>
                          <a:ea typeface="Times New Roman"/>
                          <a:cs typeface="Times New Roman"/>
                        </a:rPr>
                        <a:t> </a:t>
                      </a:r>
                      <a:endParaRPr lang="es-CO" sz="160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115" algn="l">
                        <a:lnSpc>
                          <a:spcPct val="150000"/>
                        </a:lnSpc>
                        <a:spcAft>
                          <a:spcPts val="0"/>
                        </a:spcAft>
                      </a:pPr>
                      <a:r>
                        <a:rPr lang="es-ES" sz="1100" dirty="0">
                          <a:solidFill>
                            <a:srgbClr val="000000"/>
                          </a:solidFill>
                          <a:effectLst/>
                          <a:latin typeface="Times New Roman"/>
                          <a:ea typeface="Times New Roman"/>
                          <a:cs typeface="Times New Roman"/>
                        </a:rPr>
                        <a:t> </a:t>
                      </a:r>
                      <a:endParaRPr lang="es-CO" sz="1600" dirty="0">
                        <a:effectLst/>
                        <a:latin typeface="Times New Roman"/>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9 Rectángulo"/>
          <p:cNvSpPr/>
          <p:nvPr/>
        </p:nvSpPr>
        <p:spPr>
          <a:xfrm>
            <a:off x="1785257" y="3251524"/>
            <a:ext cx="6366329" cy="1883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08822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1193" y="3361208"/>
            <a:ext cx="2864167" cy="21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3876040"/>
            <a:ext cx="3289300" cy="206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1 Título"/>
          <p:cNvSpPr txBox="1">
            <a:spLocks/>
          </p:cNvSpPr>
          <p:nvPr/>
        </p:nvSpPr>
        <p:spPr>
          <a:xfrm>
            <a:off x="838581" y="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defTabSz="914400"/>
            <a:r>
              <a:rPr lang="es-CO" sz="2400" i="0" kern="0" dirty="0" smtClean="0">
                <a:solidFill>
                  <a:schemeClr val="tx1"/>
                </a:solidFill>
                <a:latin typeface="Times New Roman" panose="02020603050405020304" pitchFamily="18" charset="0"/>
                <a:cs typeface="Times New Roman" panose="02020603050405020304" pitchFamily="18" charset="0"/>
              </a:rPr>
              <a:t>INTRODUCCIÓN</a:t>
            </a:r>
            <a:endParaRPr lang="es-CO" sz="2400" i="0" kern="0" dirty="0">
              <a:solidFill>
                <a:schemeClr val="tx1"/>
              </a:solidFill>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760" y="1933258"/>
            <a:ext cx="3079242" cy="1710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98538"/>
            <a:ext cx="2804160" cy="186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73044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457200" y="685800"/>
            <a:ext cx="8229600" cy="5227639"/>
          </a:xfrm>
        </p:spPr>
        <p:txBody>
          <a:bodyPr/>
          <a:lstStyle/>
          <a:p>
            <a:pPr marL="0" indent="0" algn="ctr">
              <a:buNone/>
            </a:pPr>
            <a:r>
              <a:rPr lang="es-CO" sz="2000" b="1" dirty="0" smtClean="0">
                <a:solidFill>
                  <a:schemeClr val="tx1"/>
                </a:solidFill>
              </a:rPr>
              <a:t>LAI</a:t>
            </a:r>
          </a:p>
          <a:p>
            <a:pPr marL="0" indent="0" algn="ctr">
              <a:buNone/>
            </a:pPr>
            <a:endParaRPr lang="es-CO" sz="2000" b="1" dirty="0" smtClean="0">
              <a:solidFill>
                <a:schemeClr val="tx1"/>
              </a:solidFill>
            </a:endParaRPr>
          </a:p>
          <a:p>
            <a:pPr marL="0" indent="0">
              <a:buNone/>
            </a:pPr>
            <a:r>
              <a:rPr lang="es-CO" sz="1100" b="1" dirty="0" smtClean="0">
                <a:solidFill>
                  <a:schemeClr val="tx1"/>
                </a:solidFill>
              </a:rPr>
              <a:t>Prueba </a:t>
            </a:r>
            <a:r>
              <a:rPr lang="es-CO" sz="1100" b="1" dirty="0">
                <a:solidFill>
                  <a:schemeClr val="tx1"/>
                </a:solidFill>
              </a:rPr>
              <a:t>de Fisher al 5% para el LAI promedio entre localidades</a:t>
            </a:r>
            <a:r>
              <a:rPr lang="es-CO" sz="1100" b="1" dirty="0" smtClean="0">
                <a:solidFill>
                  <a:schemeClr val="tx1"/>
                </a:solidFill>
              </a:rPr>
              <a:t>.</a:t>
            </a:r>
          </a:p>
          <a:p>
            <a:pPr marL="0" indent="0">
              <a:buNone/>
            </a:pPr>
            <a:endParaRPr lang="es-CO" sz="1100" dirty="0" smtClean="0">
              <a:solidFill>
                <a:schemeClr val="tx1"/>
              </a:solidFill>
            </a:endParaRPr>
          </a:p>
          <a:p>
            <a:pPr marL="0" indent="0">
              <a:buNone/>
            </a:pPr>
            <a:r>
              <a:rPr lang="es-CO" sz="1100" b="1" u="sng" dirty="0" smtClean="0">
                <a:solidFill>
                  <a:schemeClr val="tx1"/>
                </a:solidFill>
              </a:rPr>
              <a:t>   </a:t>
            </a:r>
            <a:r>
              <a:rPr lang="pt-BR" sz="1100" b="1" u="sng" dirty="0" err="1">
                <a:solidFill>
                  <a:schemeClr val="tx1"/>
                </a:solidFill>
              </a:rPr>
              <a:t>Localidad</a:t>
            </a:r>
            <a:r>
              <a:rPr lang="pt-BR" sz="1100" b="1" u="sng" dirty="0">
                <a:solidFill>
                  <a:schemeClr val="tx1"/>
                </a:solidFill>
              </a:rPr>
              <a:t>            Medias    n    E.E.      </a:t>
            </a:r>
            <a:endParaRPr lang="es-CO" sz="1100" dirty="0">
              <a:solidFill>
                <a:schemeClr val="tx1"/>
              </a:solidFill>
            </a:endParaRPr>
          </a:p>
          <a:p>
            <a:pPr marL="0" indent="0">
              <a:buNone/>
            </a:pPr>
            <a:r>
              <a:rPr lang="es-CO" sz="1100" dirty="0" smtClean="0">
                <a:solidFill>
                  <a:schemeClr val="tx1"/>
                </a:solidFill>
              </a:rPr>
              <a:t>Pasivo </a:t>
            </a:r>
            <a:r>
              <a:rPr lang="es-CO" sz="1100" dirty="0">
                <a:solidFill>
                  <a:schemeClr val="tx1"/>
                </a:solidFill>
              </a:rPr>
              <a:t>Ambiental       1,55     15   0,19  </a:t>
            </a:r>
            <a:r>
              <a:rPr lang="es-CO" sz="1100" b="1" dirty="0">
                <a:solidFill>
                  <a:schemeClr val="tx1"/>
                </a:solidFill>
              </a:rPr>
              <a:t>A </a:t>
            </a:r>
            <a:r>
              <a:rPr lang="es-CO" sz="1100" dirty="0">
                <a:solidFill>
                  <a:schemeClr val="tx1"/>
                </a:solidFill>
              </a:rPr>
              <a:t>   </a:t>
            </a:r>
            <a:endParaRPr lang="es-CO" sz="1100" dirty="0" smtClean="0">
              <a:solidFill>
                <a:schemeClr val="tx1"/>
              </a:solidFill>
            </a:endParaRPr>
          </a:p>
          <a:p>
            <a:pPr marL="0" indent="0">
              <a:buNone/>
            </a:pPr>
            <a:r>
              <a:rPr lang="es-CO" sz="1100" u="sng" dirty="0" smtClean="0">
                <a:solidFill>
                  <a:schemeClr val="tx1"/>
                </a:solidFill>
              </a:rPr>
              <a:t>Control                         </a:t>
            </a:r>
            <a:r>
              <a:rPr lang="es-CO" sz="1100" u="sng" dirty="0">
                <a:solidFill>
                  <a:schemeClr val="tx1"/>
                </a:solidFill>
              </a:rPr>
              <a:t>2,57     15   0,19       </a:t>
            </a:r>
            <a:r>
              <a:rPr lang="es-CO" sz="1100" b="1" u="sng" dirty="0">
                <a:solidFill>
                  <a:schemeClr val="tx1"/>
                </a:solidFill>
              </a:rPr>
              <a:t>B </a:t>
            </a:r>
            <a:endParaRPr lang="es-CO" sz="1100" b="1" dirty="0">
              <a:solidFill>
                <a:schemeClr val="tx1"/>
              </a:solidFill>
            </a:endParaRPr>
          </a:p>
          <a:p>
            <a:pPr marL="0" indent="1352550">
              <a:buNone/>
            </a:pPr>
            <a:r>
              <a:rPr lang="es-CO" sz="1100" dirty="0">
                <a:solidFill>
                  <a:schemeClr val="tx1"/>
                </a:solidFill>
              </a:rPr>
              <a:t> </a:t>
            </a:r>
          </a:p>
          <a:p>
            <a:pPr marL="0" indent="0">
              <a:buNone/>
            </a:pPr>
            <a:r>
              <a:rPr lang="es-CO" sz="2000" i="1" dirty="0">
                <a:solidFill>
                  <a:schemeClr val="tx1"/>
                </a:solidFill>
              </a:rPr>
              <a:t> </a:t>
            </a:r>
            <a:endParaRPr lang="es-CO" sz="1200" b="1" dirty="0">
              <a:solidFill>
                <a:schemeClr val="tx1"/>
              </a:solidFill>
            </a:endParaRPr>
          </a:p>
          <a:p>
            <a:pPr marL="0" indent="0">
              <a:buNone/>
            </a:pPr>
            <a:endParaRPr lang="es-CO" sz="2000" dirty="0">
              <a:solidFill>
                <a:schemeClr val="tx1"/>
              </a:solidFill>
            </a:endParaRPr>
          </a:p>
        </p:txBody>
      </p:sp>
      <p:sp>
        <p:nvSpPr>
          <p:cNvPr id="4" name="1 Título"/>
          <p:cNvSpPr>
            <a:spLocks noGrp="1"/>
          </p:cNvSpPr>
          <p:nvPr>
            <p:ph type="title"/>
          </p:nvPr>
        </p:nvSpPr>
        <p:spPr>
          <a:xfrm>
            <a:off x="749300" y="20638"/>
            <a:ext cx="8229600" cy="1143000"/>
          </a:xfrm>
        </p:spPr>
        <p:txBody>
          <a:bodyPr/>
          <a:lstStyle/>
          <a:p>
            <a:r>
              <a:rPr lang="es-CO" sz="2400" dirty="0" smtClean="0">
                <a:solidFill>
                  <a:prstClr val="black"/>
                </a:solidFill>
                <a:latin typeface="Times New Roman" panose="02020603050405020304" pitchFamily="18" charset="0"/>
                <a:cs typeface="Times New Roman" panose="02020603050405020304" pitchFamily="18" charset="0"/>
              </a:rPr>
              <a:t>Resultados y Discusión</a:t>
            </a:r>
            <a:r>
              <a:rPr lang="es-CO" sz="2800" dirty="0" smtClean="0"/>
              <a:t> </a:t>
            </a:r>
            <a:endParaRPr lang="es-CO" sz="2800" dirty="0"/>
          </a:p>
        </p:txBody>
      </p:sp>
      <p:sp>
        <p:nvSpPr>
          <p:cNvPr id="6" name="4 Marcador de contenido"/>
          <p:cNvSpPr txBox="1">
            <a:spLocks/>
          </p:cNvSpPr>
          <p:nvPr/>
        </p:nvSpPr>
        <p:spPr>
          <a:xfrm>
            <a:off x="3848100" y="2058991"/>
            <a:ext cx="7416800" cy="3206750"/>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defTabSz="914400">
              <a:buFontTx/>
              <a:buNone/>
            </a:pPr>
            <a:r>
              <a:rPr lang="es-CO" sz="1100" b="1" kern="0" dirty="0" smtClean="0">
                <a:solidFill>
                  <a:schemeClr val="tx1"/>
                </a:solidFill>
              </a:rPr>
              <a:t>Prueba de Fisher al 5% para el LAI promedio entre Estratos.</a:t>
            </a:r>
          </a:p>
          <a:p>
            <a:pPr marL="0" indent="1352550" defTabSz="914400">
              <a:buFontTx/>
              <a:buNone/>
            </a:pPr>
            <a:endParaRPr lang="es-CO" sz="1400" kern="0" dirty="0" smtClean="0">
              <a:solidFill>
                <a:schemeClr val="tx1"/>
              </a:solidFill>
            </a:endParaRPr>
          </a:p>
          <a:p>
            <a:pPr marL="0" indent="1790700" defTabSz="914400">
              <a:buFontTx/>
              <a:buNone/>
            </a:pPr>
            <a:r>
              <a:rPr lang="pt-BR" sz="1400" b="1" u="sng" kern="0" dirty="0" smtClean="0">
                <a:solidFill>
                  <a:schemeClr val="tx1"/>
                </a:solidFill>
              </a:rPr>
              <a:t>Estrato    Medias    n     E.E.   </a:t>
            </a:r>
            <a:endParaRPr lang="es-CO" sz="1400" kern="0" dirty="0" smtClean="0">
              <a:solidFill>
                <a:schemeClr val="tx1"/>
              </a:solidFill>
            </a:endParaRPr>
          </a:p>
          <a:p>
            <a:pPr marL="0" indent="1790700" defTabSz="914400">
              <a:buFontTx/>
              <a:buNone/>
            </a:pPr>
            <a:r>
              <a:rPr lang="es-CO" sz="1400" kern="0" dirty="0">
                <a:solidFill>
                  <a:schemeClr val="tx1"/>
                </a:solidFill>
              </a:rPr>
              <a:t>T</a:t>
            </a:r>
            <a:r>
              <a:rPr lang="es-CO" sz="1400" kern="0" dirty="0" smtClean="0">
                <a:solidFill>
                  <a:schemeClr val="tx1"/>
                </a:solidFill>
              </a:rPr>
              <a:t>2             1,65      10    0,29  </a:t>
            </a:r>
            <a:r>
              <a:rPr lang="es-CO" sz="1400" b="1" kern="0" dirty="0" smtClean="0">
                <a:solidFill>
                  <a:schemeClr val="tx1"/>
                </a:solidFill>
              </a:rPr>
              <a:t>A</a:t>
            </a:r>
            <a:r>
              <a:rPr lang="es-CO" sz="1400" kern="0" dirty="0" smtClean="0">
                <a:solidFill>
                  <a:schemeClr val="tx1"/>
                </a:solidFill>
              </a:rPr>
              <a:t> </a:t>
            </a:r>
          </a:p>
          <a:p>
            <a:pPr marL="0" indent="1790700" defTabSz="914400">
              <a:buFontTx/>
              <a:buNone/>
            </a:pPr>
            <a:r>
              <a:rPr lang="es-CO" sz="1400" kern="0" dirty="0">
                <a:solidFill>
                  <a:schemeClr val="tx1"/>
                </a:solidFill>
              </a:rPr>
              <a:t>T</a:t>
            </a:r>
            <a:r>
              <a:rPr lang="es-CO" sz="1400" kern="0" dirty="0" smtClean="0">
                <a:solidFill>
                  <a:schemeClr val="tx1"/>
                </a:solidFill>
              </a:rPr>
              <a:t>3             2,26      10    0,29  </a:t>
            </a:r>
            <a:r>
              <a:rPr lang="es-CO" sz="1400" b="1" kern="0" dirty="0" smtClean="0">
                <a:solidFill>
                  <a:schemeClr val="tx1"/>
                </a:solidFill>
              </a:rPr>
              <a:t>A</a:t>
            </a:r>
            <a:r>
              <a:rPr lang="es-CO" sz="1400" kern="0" dirty="0" smtClean="0">
                <a:solidFill>
                  <a:schemeClr val="tx1"/>
                </a:solidFill>
              </a:rPr>
              <a:t> </a:t>
            </a:r>
          </a:p>
          <a:p>
            <a:pPr marL="0" indent="1790700" defTabSz="914400">
              <a:buFontTx/>
              <a:buNone/>
            </a:pPr>
            <a:r>
              <a:rPr lang="es-CO" sz="1400" u="sng" kern="0" dirty="0">
                <a:solidFill>
                  <a:schemeClr val="tx1"/>
                </a:solidFill>
              </a:rPr>
              <a:t>T</a:t>
            </a:r>
            <a:r>
              <a:rPr lang="es-CO" sz="1400" u="sng" kern="0" dirty="0" smtClean="0">
                <a:solidFill>
                  <a:schemeClr val="tx1"/>
                </a:solidFill>
              </a:rPr>
              <a:t>1             2,27      10    0,29  </a:t>
            </a:r>
            <a:r>
              <a:rPr lang="es-CO" sz="1400" b="1" u="sng" kern="0" dirty="0" smtClean="0">
                <a:solidFill>
                  <a:schemeClr val="tx1"/>
                </a:solidFill>
              </a:rPr>
              <a:t>A </a:t>
            </a:r>
            <a:endParaRPr lang="es-CO" sz="1400" kern="0" dirty="0" smtClean="0">
              <a:solidFill>
                <a:schemeClr val="tx1"/>
              </a:solidFill>
            </a:endParaRPr>
          </a:p>
          <a:p>
            <a:pPr marL="0" indent="0" defTabSz="914400">
              <a:buFontTx/>
              <a:buNone/>
            </a:pPr>
            <a:r>
              <a:rPr lang="es-CO" sz="1400" i="1" kern="0" dirty="0" smtClean="0">
                <a:solidFill>
                  <a:schemeClr val="tx1"/>
                </a:solidFill>
              </a:rPr>
              <a:t> </a:t>
            </a:r>
            <a:endParaRPr lang="es-CO" sz="1400" kern="0" dirty="0" smtClean="0">
              <a:solidFill>
                <a:schemeClr val="tx1"/>
              </a:solidFill>
            </a:endParaRPr>
          </a:p>
          <a:p>
            <a:pPr defTabSz="914400"/>
            <a:endParaRPr lang="es-CO" kern="0" dirty="0"/>
          </a:p>
        </p:txBody>
      </p:sp>
      <p:sp>
        <p:nvSpPr>
          <p:cNvPr id="7" name="4 Marcador de contenido"/>
          <p:cNvSpPr txBox="1">
            <a:spLocks/>
          </p:cNvSpPr>
          <p:nvPr/>
        </p:nvSpPr>
        <p:spPr>
          <a:xfrm>
            <a:off x="139700" y="3571876"/>
            <a:ext cx="7416800" cy="3286124"/>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just" defTabSz="914400">
              <a:buFontTx/>
              <a:buNone/>
            </a:pPr>
            <a:endParaRPr lang="es-CO" sz="1100" b="1" kern="0" dirty="0" smtClean="0">
              <a:solidFill>
                <a:schemeClr val="tx1"/>
              </a:solidFill>
              <a:latin typeface="+mj-lt"/>
              <a:cs typeface="Times New Roman" panose="02020603050405020304" pitchFamily="18" charset="0"/>
            </a:endParaRPr>
          </a:p>
          <a:p>
            <a:pPr marL="0" indent="0" algn="just" defTabSz="914400">
              <a:buFontTx/>
              <a:buNone/>
            </a:pPr>
            <a:r>
              <a:rPr lang="es-CO" sz="1100" b="1" kern="0" dirty="0" smtClean="0">
                <a:solidFill>
                  <a:schemeClr val="tx1"/>
                </a:solidFill>
                <a:latin typeface="+mj-lt"/>
                <a:cs typeface="Times New Roman" panose="02020603050405020304" pitchFamily="18" charset="0"/>
              </a:rPr>
              <a:t>Prueba de Fisher al 5% para el LAI promedio entre la interacción Localidad vs Estrato.</a:t>
            </a:r>
          </a:p>
          <a:p>
            <a:pPr marL="0" indent="1428750" algn="just" defTabSz="914400">
              <a:buFontTx/>
              <a:buNone/>
            </a:pPr>
            <a:endParaRPr lang="es-CO" sz="1100" kern="0" dirty="0" smtClean="0">
              <a:solidFill>
                <a:schemeClr val="tx1"/>
              </a:solidFill>
              <a:latin typeface="+mj-lt"/>
              <a:cs typeface="Times New Roman" panose="02020603050405020304" pitchFamily="18" charset="0"/>
            </a:endParaRPr>
          </a:p>
          <a:p>
            <a:pPr marL="0" indent="1352550" algn="just" defTabSz="914400">
              <a:buFontTx/>
              <a:buNone/>
            </a:pPr>
            <a:r>
              <a:rPr lang="es-CO" sz="1100" b="1" u="sng" kern="0" dirty="0" smtClean="0">
                <a:solidFill>
                  <a:schemeClr val="tx1"/>
                </a:solidFill>
                <a:latin typeface="+mj-lt"/>
                <a:cs typeface="Times New Roman" panose="02020603050405020304" pitchFamily="18" charset="0"/>
              </a:rPr>
              <a:t>   Localidad              Estrato   Medias    n     E.E.         </a:t>
            </a:r>
            <a:endParaRPr lang="es-CO" sz="1100" kern="0" dirty="0" smtClean="0">
              <a:solidFill>
                <a:schemeClr val="tx1"/>
              </a:solidFill>
              <a:latin typeface="+mj-lt"/>
              <a:cs typeface="Times New Roman" panose="02020603050405020304" pitchFamily="18" charset="0"/>
            </a:endParaRPr>
          </a:p>
          <a:p>
            <a:pPr marL="0" indent="1352550" algn="just" defTabSz="914400">
              <a:buFontTx/>
              <a:buNone/>
            </a:pPr>
            <a:r>
              <a:rPr lang="es-CO" sz="1100" kern="0" dirty="0" smtClean="0">
                <a:solidFill>
                  <a:schemeClr val="tx1"/>
                </a:solidFill>
                <a:latin typeface="+mj-lt"/>
                <a:cs typeface="Times New Roman" panose="02020603050405020304" pitchFamily="18" charset="0"/>
              </a:rPr>
              <a:t>Pasivo Ambiental         T2         1,36       5    0,41   </a:t>
            </a:r>
            <a:r>
              <a:rPr lang="es-CO" sz="1100" b="1" kern="0" dirty="0" smtClean="0">
                <a:solidFill>
                  <a:schemeClr val="tx1"/>
                </a:solidFill>
                <a:latin typeface="+mj-lt"/>
                <a:cs typeface="Times New Roman" panose="02020603050405020304" pitchFamily="18" charset="0"/>
              </a:rPr>
              <a:t>A</a:t>
            </a:r>
            <a:r>
              <a:rPr lang="es-CO" sz="1100" kern="0" dirty="0" smtClean="0">
                <a:solidFill>
                  <a:schemeClr val="tx1"/>
                </a:solidFill>
                <a:latin typeface="+mj-lt"/>
                <a:cs typeface="Times New Roman" panose="02020603050405020304" pitchFamily="18" charset="0"/>
              </a:rPr>
              <a:t>       </a:t>
            </a:r>
          </a:p>
          <a:p>
            <a:pPr marL="0" indent="1352550" algn="just" defTabSz="914400">
              <a:buFontTx/>
              <a:buNone/>
            </a:pPr>
            <a:r>
              <a:rPr lang="es-CO" sz="1100" kern="0" dirty="0" smtClean="0">
                <a:solidFill>
                  <a:schemeClr val="tx1"/>
                </a:solidFill>
                <a:latin typeface="+mj-lt"/>
                <a:cs typeface="Times New Roman" panose="02020603050405020304" pitchFamily="18" charset="0"/>
              </a:rPr>
              <a:t>Pasivo Ambiental         T1         1,57       5    0,41   </a:t>
            </a:r>
            <a:r>
              <a:rPr lang="es-CO" sz="1100" b="1" kern="0" dirty="0" smtClean="0">
                <a:solidFill>
                  <a:schemeClr val="tx1"/>
                </a:solidFill>
                <a:latin typeface="+mj-lt"/>
                <a:cs typeface="Times New Roman" panose="02020603050405020304" pitchFamily="18" charset="0"/>
              </a:rPr>
              <a:t>A</a:t>
            </a:r>
            <a:r>
              <a:rPr lang="es-CO" sz="1100" kern="0" dirty="0" smtClean="0">
                <a:solidFill>
                  <a:schemeClr val="tx1"/>
                </a:solidFill>
                <a:latin typeface="+mj-lt"/>
                <a:cs typeface="Times New Roman" panose="02020603050405020304" pitchFamily="18" charset="0"/>
              </a:rPr>
              <a:t>       </a:t>
            </a:r>
          </a:p>
          <a:p>
            <a:pPr marL="0" indent="1352550" algn="just" defTabSz="914400">
              <a:buFontTx/>
              <a:buNone/>
            </a:pPr>
            <a:r>
              <a:rPr lang="es-CO" sz="1100" kern="0" dirty="0" smtClean="0">
                <a:solidFill>
                  <a:schemeClr val="tx1"/>
                </a:solidFill>
                <a:latin typeface="+mj-lt"/>
                <a:cs typeface="Times New Roman" panose="02020603050405020304" pitchFamily="18" charset="0"/>
              </a:rPr>
              <a:t>Pasivo Ambiental         T3         1,70       5    0,41   </a:t>
            </a:r>
            <a:r>
              <a:rPr lang="es-CO" sz="1100" b="1" kern="0" dirty="0" smtClean="0">
                <a:solidFill>
                  <a:schemeClr val="tx1"/>
                </a:solidFill>
                <a:latin typeface="+mj-lt"/>
                <a:cs typeface="Times New Roman" panose="02020603050405020304" pitchFamily="18" charset="0"/>
              </a:rPr>
              <a:t>AB</a:t>
            </a:r>
            <a:r>
              <a:rPr lang="es-CO" sz="1100" kern="0" dirty="0" smtClean="0">
                <a:solidFill>
                  <a:schemeClr val="tx1"/>
                </a:solidFill>
                <a:latin typeface="+mj-lt"/>
                <a:cs typeface="Times New Roman" panose="02020603050405020304" pitchFamily="18" charset="0"/>
              </a:rPr>
              <a:t>    </a:t>
            </a:r>
          </a:p>
          <a:p>
            <a:pPr marL="0" indent="1352550" algn="just" defTabSz="914400">
              <a:buFontTx/>
              <a:buNone/>
            </a:pPr>
            <a:r>
              <a:rPr lang="es-CO" sz="1100" kern="0" dirty="0" smtClean="0">
                <a:solidFill>
                  <a:schemeClr val="tx1"/>
                </a:solidFill>
                <a:latin typeface="+mj-lt"/>
                <a:cs typeface="Times New Roman" panose="02020603050405020304" pitchFamily="18" charset="0"/>
              </a:rPr>
              <a:t>Control                         </a:t>
            </a:r>
            <a:r>
              <a:rPr lang="es-CO" sz="1100" kern="0" dirty="0">
                <a:solidFill>
                  <a:schemeClr val="tx1"/>
                </a:solidFill>
                <a:latin typeface="+mj-lt"/>
                <a:cs typeface="Times New Roman" panose="02020603050405020304" pitchFamily="18" charset="0"/>
              </a:rPr>
              <a:t>T</a:t>
            </a:r>
            <a:r>
              <a:rPr lang="es-CO" sz="1100" kern="0" dirty="0" smtClean="0">
                <a:solidFill>
                  <a:schemeClr val="tx1"/>
                </a:solidFill>
                <a:latin typeface="+mj-lt"/>
                <a:cs typeface="Times New Roman" panose="02020603050405020304" pitchFamily="18" charset="0"/>
              </a:rPr>
              <a:t>2          1,95       5    0,41   </a:t>
            </a:r>
            <a:r>
              <a:rPr lang="es-CO" sz="1100" b="1" kern="0" dirty="0" smtClean="0">
                <a:solidFill>
                  <a:schemeClr val="tx1"/>
                </a:solidFill>
                <a:latin typeface="+mj-lt"/>
                <a:cs typeface="Times New Roman" panose="02020603050405020304" pitchFamily="18" charset="0"/>
              </a:rPr>
              <a:t>ABC</a:t>
            </a:r>
            <a:r>
              <a:rPr lang="es-CO" sz="1100" kern="0" dirty="0" smtClean="0">
                <a:solidFill>
                  <a:schemeClr val="tx1"/>
                </a:solidFill>
                <a:latin typeface="+mj-lt"/>
                <a:cs typeface="Times New Roman" panose="02020603050405020304" pitchFamily="18" charset="0"/>
              </a:rPr>
              <a:t> </a:t>
            </a:r>
          </a:p>
          <a:p>
            <a:pPr marL="0" indent="1352550" algn="just" defTabSz="914400">
              <a:buFontTx/>
              <a:buNone/>
            </a:pPr>
            <a:r>
              <a:rPr lang="es-CO" sz="1100" kern="0" dirty="0" smtClean="0">
                <a:solidFill>
                  <a:schemeClr val="tx1"/>
                </a:solidFill>
                <a:latin typeface="+mj-lt"/>
                <a:cs typeface="Times New Roman" panose="02020603050405020304" pitchFamily="18" charset="0"/>
              </a:rPr>
              <a:t>Control                         </a:t>
            </a:r>
            <a:r>
              <a:rPr lang="es-CO" sz="1100" kern="0" dirty="0">
                <a:solidFill>
                  <a:schemeClr val="tx1"/>
                </a:solidFill>
                <a:latin typeface="+mj-lt"/>
                <a:cs typeface="Times New Roman" panose="02020603050405020304" pitchFamily="18" charset="0"/>
              </a:rPr>
              <a:t>T</a:t>
            </a:r>
            <a:r>
              <a:rPr lang="es-CO" sz="1100" kern="0" dirty="0" smtClean="0">
                <a:solidFill>
                  <a:schemeClr val="tx1"/>
                </a:solidFill>
                <a:latin typeface="+mj-lt"/>
                <a:cs typeface="Times New Roman" panose="02020603050405020304" pitchFamily="18" charset="0"/>
              </a:rPr>
              <a:t>3          2,81       5    0,41      </a:t>
            </a:r>
            <a:r>
              <a:rPr lang="es-CO" sz="1100" b="1" kern="0" dirty="0" smtClean="0">
                <a:solidFill>
                  <a:schemeClr val="tx1"/>
                </a:solidFill>
                <a:latin typeface="+mj-lt"/>
                <a:cs typeface="Times New Roman" panose="02020603050405020304" pitchFamily="18" charset="0"/>
              </a:rPr>
              <a:t>BC</a:t>
            </a:r>
            <a:r>
              <a:rPr lang="es-CO" sz="1100" kern="0" dirty="0" smtClean="0">
                <a:solidFill>
                  <a:schemeClr val="tx1"/>
                </a:solidFill>
                <a:latin typeface="+mj-lt"/>
                <a:cs typeface="Times New Roman" panose="02020603050405020304" pitchFamily="18" charset="0"/>
              </a:rPr>
              <a:t> </a:t>
            </a:r>
          </a:p>
          <a:p>
            <a:pPr marL="0" indent="1352550" algn="just" defTabSz="914400">
              <a:buFontTx/>
              <a:buNone/>
            </a:pPr>
            <a:r>
              <a:rPr lang="es-CO" sz="1100" u="sng" kern="0" dirty="0" smtClean="0">
                <a:solidFill>
                  <a:schemeClr val="tx1"/>
                </a:solidFill>
                <a:latin typeface="+mj-lt"/>
                <a:cs typeface="Times New Roman" panose="02020603050405020304" pitchFamily="18" charset="0"/>
              </a:rPr>
              <a:t>Control                         </a:t>
            </a:r>
            <a:r>
              <a:rPr lang="es-CO" sz="1100" u="sng" kern="0" dirty="0">
                <a:solidFill>
                  <a:schemeClr val="tx1"/>
                </a:solidFill>
                <a:latin typeface="+mj-lt"/>
                <a:cs typeface="Times New Roman" panose="02020603050405020304" pitchFamily="18" charset="0"/>
              </a:rPr>
              <a:t>T</a:t>
            </a:r>
            <a:r>
              <a:rPr lang="es-CO" sz="1100" u="sng" kern="0" dirty="0" smtClean="0">
                <a:solidFill>
                  <a:schemeClr val="tx1"/>
                </a:solidFill>
                <a:latin typeface="+mj-lt"/>
                <a:cs typeface="Times New Roman" panose="02020603050405020304" pitchFamily="18" charset="0"/>
              </a:rPr>
              <a:t>1          2,96       5    0,41         </a:t>
            </a:r>
            <a:r>
              <a:rPr lang="es-CO" sz="1100" b="1" u="sng" kern="0" dirty="0" smtClean="0">
                <a:solidFill>
                  <a:schemeClr val="tx1"/>
                </a:solidFill>
                <a:latin typeface="+mj-lt"/>
                <a:cs typeface="Times New Roman" panose="02020603050405020304" pitchFamily="18" charset="0"/>
              </a:rPr>
              <a:t>C</a:t>
            </a:r>
            <a:r>
              <a:rPr lang="es-CO" sz="1100" u="sng" kern="0" dirty="0" smtClean="0">
                <a:solidFill>
                  <a:schemeClr val="tx1"/>
                </a:solidFill>
                <a:latin typeface="+mj-lt"/>
                <a:cs typeface="Times New Roman" panose="02020603050405020304" pitchFamily="18" charset="0"/>
              </a:rPr>
              <a:t> </a:t>
            </a:r>
            <a:endParaRPr lang="es-CO" sz="1100" kern="0" dirty="0" smtClean="0">
              <a:solidFill>
                <a:schemeClr val="tx1"/>
              </a:solidFill>
              <a:latin typeface="+mj-lt"/>
              <a:cs typeface="Times New Roman" panose="02020603050405020304" pitchFamily="18" charset="0"/>
            </a:endParaRPr>
          </a:p>
          <a:p>
            <a:pPr marL="0" indent="0" algn="just" defTabSz="914400">
              <a:buFontTx/>
              <a:buNone/>
            </a:pPr>
            <a:r>
              <a:rPr lang="es-CO" sz="1100" i="1" kern="0" dirty="0" smtClean="0">
                <a:solidFill>
                  <a:schemeClr val="tx1"/>
                </a:solidFill>
                <a:latin typeface="+mj-lt"/>
                <a:cs typeface="Times New Roman" panose="02020603050405020304" pitchFamily="18" charset="0"/>
              </a:rPr>
              <a:t> </a:t>
            </a:r>
            <a:endParaRPr lang="es-CO" sz="1100" kern="0" dirty="0" smtClean="0">
              <a:solidFill>
                <a:schemeClr val="tx1"/>
              </a:solidFill>
              <a:latin typeface="+mj-lt"/>
              <a:cs typeface="Times New Roman" panose="02020603050405020304" pitchFamily="18" charset="0"/>
            </a:endParaRPr>
          </a:p>
          <a:p>
            <a:pPr marL="0" indent="0" algn="just" defTabSz="914400">
              <a:buFontTx/>
              <a:buNone/>
            </a:pPr>
            <a:endParaRPr lang="es-CO" sz="1600" kern="0" dirty="0" smtClean="0">
              <a:solidFill>
                <a:schemeClr val="tx1"/>
              </a:solidFill>
              <a:latin typeface="Times New Roman" panose="02020603050405020304" pitchFamily="18" charset="0"/>
              <a:cs typeface="Times New Roman" panose="02020603050405020304" pitchFamily="18" charset="0"/>
            </a:endParaRPr>
          </a:p>
          <a:p>
            <a:pPr defTabSz="914400"/>
            <a:endParaRPr lang="es-CO" kern="0" dirty="0"/>
          </a:p>
        </p:txBody>
      </p:sp>
    </p:spTree>
    <p:extLst>
      <p:ext uri="{BB962C8B-B14F-4D97-AF65-F5344CB8AC3E}">
        <p14:creationId xmlns:p14="http://schemas.microsoft.com/office/powerpoint/2010/main" val="50038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5" presetClass="exit" presetSubtype="0" fill="hold" grpId="0" nodeType="clickEffect">
                                  <p:stCondLst>
                                    <p:cond delay="0"/>
                                  </p:stCondLst>
                                  <p:childTnLst>
                                    <p:animEffect transition="out" filter="fade">
                                      <p:cBhvr>
                                        <p:cTn id="13" dur="2000"/>
                                        <p:tgtEl>
                                          <p:spTgt spid="7"/>
                                        </p:tgtEl>
                                      </p:cBhvr>
                                    </p:animEffect>
                                    <p:anim calcmode="lin" valueType="num">
                                      <p:cBhvr>
                                        <p:cTn id="14"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2000"/>
                                        <p:tgtEl>
                                          <p:spTgt spid="7"/>
                                        </p:tgtEl>
                                        <p:attrNameLst>
                                          <p:attrName>ppt_h</p:attrName>
                                        </p:attrNameLst>
                                      </p:cBhvr>
                                      <p:tavLst>
                                        <p:tav tm="0">
                                          <p:val>
                                            <p:strVal val="ppt_h"/>
                                          </p:val>
                                        </p:tav>
                                        <p:tav tm="100000">
                                          <p:val>
                                            <p:strVal val="ppt_h"/>
                                          </p:val>
                                        </p:tav>
                                      </p:tavLst>
                                    </p:anim>
                                    <p:set>
                                      <p:cBhvr>
                                        <p:cTn id="16" dur="1" fill="hold">
                                          <p:stCondLst>
                                            <p:cond delay="1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Marcador de contenido"/>
          <p:cNvGraphicFramePr>
            <a:graphicFrameLocks noGrp="1"/>
          </p:cNvGraphicFramePr>
          <p:nvPr>
            <p:ph idx="1"/>
            <p:extLst>
              <p:ext uri="{D42A27DB-BD31-4B8C-83A1-F6EECF244321}">
                <p14:modId xmlns:p14="http://schemas.microsoft.com/office/powerpoint/2010/main" val="81990924"/>
              </p:ext>
            </p:extLst>
          </p:nvPr>
        </p:nvGraphicFramePr>
        <p:xfrm>
          <a:off x="1440180" y="1617821"/>
          <a:ext cx="5234940" cy="3291840"/>
        </p:xfrm>
        <a:graphic>
          <a:graphicData uri="http://schemas.openxmlformats.org/drawingml/2006/table">
            <a:tbl>
              <a:tblPr firstRow="1" firstCol="1" bandRow="1">
                <a:tableStyleId>{5C22544A-7EE6-4342-B048-85BDC9FD1C3A}</a:tableStyleId>
              </a:tblPr>
              <a:tblGrid>
                <a:gridCol w="1245235"/>
                <a:gridCol w="1156970"/>
                <a:gridCol w="1487170"/>
                <a:gridCol w="1345565"/>
              </a:tblGrid>
              <a:tr h="890905">
                <a:tc>
                  <a:txBody>
                    <a:bodyPr/>
                    <a:lstStyle/>
                    <a:p>
                      <a:pPr indent="158115" algn="just">
                        <a:lnSpc>
                          <a:spcPct val="150000"/>
                        </a:lnSpc>
                        <a:spcAft>
                          <a:spcPts val="0"/>
                        </a:spcAft>
                      </a:pPr>
                      <a:r>
                        <a:rPr lang="es-EC" sz="1200">
                          <a:effectLst/>
                        </a:rPr>
                        <a:t> </a:t>
                      </a:r>
                      <a:endParaRPr lang="es-CO" sz="1200">
                        <a:effectLst/>
                      </a:endParaRPr>
                    </a:p>
                    <a:p>
                      <a:pPr indent="158115" algn="just">
                        <a:lnSpc>
                          <a:spcPct val="150000"/>
                        </a:lnSpc>
                        <a:spcAft>
                          <a:spcPts val="0"/>
                        </a:spcAft>
                      </a:pPr>
                      <a:r>
                        <a:rPr lang="es-EC" sz="1200">
                          <a:effectLst/>
                        </a:rPr>
                        <a:t> </a:t>
                      </a:r>
                      <a:endParaRPr lang="es-CO" sz="1200">
                        <a:effectLst/>
                      </a:endParaRPr>
                    </a:p>
                    <a:p>
                      <a:pPr indent="158115" algn="just">
                        <a:lnSpc>
                          <a:spcPct val="150000"/>
                        </a:lnSpc>
                        <a:spcAft>
                          <a:spcPts val="0"/>
                        </a:spcAft>
                      </a:pPr>
                      <a:r>
                        <a:rPr lang="es-EC" sz="1200">
                          <a:effectLst/>
                        </a:rPr>
                        <a:t>Metales en peso seco</a:t>
                      </a:r>
                      <a:endParaRPr lang="es-CO" sz="1200">
                        <a:effectLst/>
                        <a:latin typeface="Times New Roman"/>
                        <a:ea typeface="Calibri"/>
                        <a:cs typeface="Times New Roman"/>
                      </a:endParaRPr>
                    </a:p>
                  </a:txBody>
                  <a:tcPr marL="68580" marR="68580" marT="0" marB="0"/>
                </a:tc>
                <a:tc>
                  <a:txBody>
                    <a:bodyPr/>
                    <a:lstStyle/>
                    <a:p>
                      <a:pPr indent="158115" algn="just">
                        <a:lnSpc>
                          <a:spcPct val="150000"/>
                        </a:lnSpc>
                        <a:spcAft>
                          <a:spcPts val="0"/>
                        </a:spcAft>
                      </a:pPr>
                      <a:r>
                        <a:rPr lang="es-EC" sz="1200">
                          <a:effectLst/>
                        </a:rPr>
                        <a:t> </a:t>
                      </a:r>
                      <a:endParaRPr lang="es-CO" sz="1200">
                        <a:effectLst/>
                      </a:endParaRPr>
                    </a:p>
                    <a:p>
                      <a:pPr indent="158115" algn="just">
                        <a:lnSpc>
                          <a:spcPct val="150000"/>
                        </a:lnSpc>
                        <a:spcAft>
                          <a:spcPts val="0"/>
                        </a:spcAft>
                      </a:pPr>
                      <a:r>
                        <a:rPr lang="es-EC" sz="1200">
                          <a:effectLst/>
                        </a:rPr>
                        <a:t> </a:t>
                      </a:r>
                      <a:endParaRPr lang="es-CO" sz="1200">
                        <a:effectLst/>
                      </a:endParaRPr>
                    </a:p>
                    <a:p>
                      <a:pPr indent="158115" algn="just">
                        <a:lnSpc>
                          <a:spcPct val="150000"/>
                        </a:lnSpc>
                        <a:spcAft>
                          <a:spcPts val="0"/>
                        </a:spcAft>
                      </a:pPr>
                      <a:r>
                        <a:rPr lang="es-EC" sz="1200">
                          <a:effectLst/>
                        </a:rPr>
                        <a:t>Contenido en la muestra.</a:t>
                      </a:r>
                      <a:endParaRPr lang="es-CO" sz="1200">
                        <a:effectLst/>
                        <a:latin typeface="Times New Roman"/>
                        <a:ea typeface="Calibri"/>
                        <a:cs typeface="Times New Roman"/>
                      </a:endParaRPr>
                    </a:p>
                  </a:txBody>
                  <a:tcPr marL="68580" marR="68580" marT="0" marB="0"/>
                </a:tc>
                <a:tc>
                  <a:txBody>
                    <a:bodyPr/>
                    <a:lstStyle/>
                    <a:p>
                      <a:pPr indent="158115" algn="just">
                        <a:lnSpc>
                          <a:spcPct val="150000"/>
                        </a:lnSpc>
                        <a:spcAft>
                          <a:spcPts val="0"/>
                        </a:spcAft>
                      </a:pPr>
                      <a:r>
                        <a:rPr lang="es-EC" sz="1200">
                          <a:effectLst/>
                        </a:rPr>
                        <a:t>Limite Max. Permisibles.</a:t>
                      </a:r>
                      <a:endParaRPr lang="es-CO" sz="1200">
                        <a:effectLst/>
                      </a:endParaRPr>
                    </a:p>
                    <a:p>
                      <a:pPr indent="158115" algn="just">
                        <a:lnSpc>
                          <a:spcPct val="150000"/>
                        </a:lnSpc>
                        <a:spcAft>
                          <a:spcPts val="0"/>
                        </a:spcAft>
                      </a:pPr>
                      <a:r>
                        <a:rPr lang="es-EC" sz="1200">
                          <a:effectLst/>
                        </a:rPr>
                        <a:t>Tabla 6 – Ecosistemas Sensibles RAOHE</a:t>
                      </a:r>
                      <a:endParaRPr lang="es-CO" sz="1200">
                        <a:effectLst/>
                        <a:latin typeface="Times New Roman"/>
                        <a:ea typeface="Calibri"/>
                        <a:cs typeface="Times New Roman"/>
                      </a:endParaRPr>
                    </a:p>
                  </a:txBody>
                  <a:tcPr marL="68580" marR="68580" marT="0" marB="0"/>
                </a:tc>
                <a:tc>
                  <a:txBody>
                    <a:bodyPr/>
                    <a:lstStyle/>
                    <a:p>
                      <a:pPr indent="158115" algn="just">
                        <a:lnSpc>
                          <a:spcPct val="150000"/>
                        </a:lnSpc>
                        <a:spcAft>
                          <a:spcPts val="0"/>
                        </a:spcAft>
                      </a:pPr>
                      <a:r>
                        <a:rPr lang="es-EC" sz="1200">
                          <a:effectLst/>
                        </a:rPr>
                        <a:t>Limite Max. Permisibles.</a:t>
                      </a:r>
                      <a:endParaRPr lang="es-CO" sz="1200">
                        <a:effectLst/>
                      </a:endParaRPr>
                    </a:p>
                    <a:p>
                      <a:pPr indent="158115" algn="just">
                        <a:lnSpc>
                          <a:spcPct val="150000"/>
                        </a:lnSpc>
                        <a:spcAft>
                          <a:spcPts val="0"/>
                        </a:spcAft>
                      </a:pPr>
                      <a:r>
                        <a:rPr lang="es-EC" sz="1200">
                          <a:effectLst/>
                        </a:rPr>
                        <a:t>Tabla 6 –  Uso Agrícola Sensibles RAOHE</a:t>
                      </a:r>
                      <a:endParaRPr lang="es-CO" sz="1200">
                        <a:effectLst/>
                        <a:latin typeface="Times New Roman"/>
                        <a:ea typeface="Calibri"/>
                        <a:cs typeface="Times New Roman"/>
                      </a:endParaRPr>
                    </a:p>
                  </a:txBody>
                  <a:tcPr marL="68580" marR="68580" marT="0" marB="0"/>
                </a:tc>
              </a:tr>
              <a:tr h="313690">
                <a:tc>
                  <a:txBody>
                    <a:bodyPr/>
                    <a:lstStyle/>
                    <a:p>
                      <a:pPr indent="158115" algn="l">
                        <a:lnSpc>
                          <a:spcPct val="150000"/>
                        </a:lnSpc>
                        <a:spcAft>
                          <a:spcPts val="0"/>
                        </a:spcAft>
                      </a:pPr>
                      <a:r>
                        <a:rPr lang="es-ES" sz="1200">
                          <a:effectLst/>
                        </a:rPr>
                        <a:t>Cadmio mg/ kg</a:t>
                      </a:r>
                      <a:endParaRPr lang="es-CO" sz="1200">
                        <a:effectLst/>
                        <a:latin typeface="Times New Roman"/>
                        <a:ea typeface="Calibri"/>
                        <a:cs typeface="Times New Roman"/>
                      </a:endParaRPr>
                    </a:p>
                  </a:txBody>
                  <a:tcPr marL="68580" marR="68580" marT="0" marB="0"/>
                </a:tc>
                <a:tc>
                  <a:txBody>
                    <a:bodyPr/>
                    <a:lstStyle/>
                    <a:p>
                      <a:pPr marL="228600" indent="158115" algn="l">
                        <a:lnSpc>
                          <a:spcPct val="150000"/>
                        </a:lnSpc>
                        <a:spcAft>
                          <a:spcPts val="0"/>
                        </a:spcAft>
                      </a:pPr>
                      <a:r>
                        <a:rPr lang="es-ES" sz="1200">
                          <a:effectLst/>
                        </a:rPr>
                        <a:t>0,1</a:t>
                      </a:r>
                      <a:endParaRPr lang="es-CO" sz="1200">
                        <a:effectLst/>
                        <a:latin typeface="Times New Roman"/>
                        <a:ea typeface="Calibri"/>
                        <a:cs typeface="Times New Roman"/>
                      </a:endParaRPr>
                    </a:p>
                  </a:txBody>
                  <a:tcPr marL="68580" marR="68580" marT="0" marB="0"/>
                </a:tc>
                <a:tc>
                  <a:txBody>
                    <a:bodyPr/>
                    <a:lstStyle/>
                    <a:p>
                      <a:pPr marL="228600" indent="158115" algn="l">
                        <a:lnSpc>
                          <a:spcPct val="150000"/>
                        </a:lnSpc>
                        <a:spcAft>
                          <a:spcPts val="0"/>
                        </a:spcAft>
                      </a:pPr>
                      <a:r>
                        <a:rPr lang="es-ES" sz="1200">
                          <a:effectLst/>
                        </a:rPr>
                        <a:t>&lt;1</a:t>
                      </a:r>
                      <a:endParaRPr lang="es-CO" sz="1200">
                        <a:effectLst/>
                        <a:latin typeface="Times New Roman"/>
                        <a:ea typeface="Calibri"/>
                        <a:cs typeface="Times New Roman"/>
                      </a:endParaRPr>
                    </a:p>
                  </a:txBody>
                  <a:tcPr marL="68580" marR="68580" marT="0" marB="0"/>
                </a:tc>
                <a:tc>
                  <a:txBody>
                    <a:bodyPr/>
                    <a:lstStyle/>
                    <a:p>
                      <a:pPr marL="228600" indent="158115" algn="l">
                        <a:lnSpc>
                          <a:spcPct val="150000"/>
                        </a:lnSpc>
                        <a:spcAft>
                          <a:spcPts val="0"/>
                        </a:spcAft>
                      </a:pPr>
                      <a:r>
                        <a:rPr lang="es-ES" sz="1200">
                          <a:effectLst/>
                        </a:rPr>
                        <a:t>&lt;2</a:t>
                      </a:r>
                      <a:endParaRPr lang="es-CO" sz="1200">
                        <a:effectLst/>
                        <a:latin typeface="Times New Roman"/>
                        <a:ea typeface="Calibri"/>
                        <a:cs typeface="Times New Roman"/>
                      </a:endParaRPr>
                    </a:p>
                  </a:txBody>
                  <a:tcPr marL="68580" marR="68580" marT="0" marB="0"/>
                </a:tc>
              </a:tr>
              <a:tr h="313690">
                <a:tc>
                  <a:txBody>
                    <a:bodyPr/>
                    <a:lstStyle/>
                    <a:p>
                      <a:pPr indent="158115" algn="l">
                        <a:lnSpc>
                          <a:spcPct val="150000"/>
                        </a:lnSpc>
                        <a:spcAft>
                          <a:spcPts val="0"/>
                        </a:spcAft>
                      </a:pPr>
                      <a:r>
                        <a:rPr lang="es-ES" sz="1200">
                          <a:effectLst/>
                        </a:rPr>
                        <a:t>Niquel mg/ kg</a:t>
                      </a:r>
                      <a:endParaRPr lang="es-CO" sz="1200">
                        <a:effectLst/>
                        <a:latin typeface="Times New Roman"/>
                        <a:ea typeface="Calibri"/>
                        <a:cs typeface="Times New Roman"/>
                      </a:endParaRPr>
                    </a:p>
                  </a:txBody>
                  <a:tcPr marL="68580" marR="68580" marT="0" marB="0"/>
                </a:tc>
                <a:tc>
                  <a:txBody>
                    <a:bodyPr/>
                    <a:lstStyle/>
                    <a:p>
                      <a:pPr marL="228600" indent="158115" algn="l">
                        <a:lnSpc>
                          <a:spcPct val="150000"/>
                        </a:lnSpc>
                        <a:spcAft>
                          <a:spcPts val="0"/>
                        </a:spcAft>
                      </a:pPr>
                      <a:r>
                        <a:rPr lang="es-ES" sz="1200">
                          <a:effectLst/>
                        </a:rPr>
                        <a:t>11</a:t>
                      </a:r>
                      <a:endParaRPr lang="es-CO" sz="1200">
                        <a:effectLst/>
                        <a:latin typeface="Times New Roman"/>
                        <a:ea typeface="Calibri"/>
                        <a:cs typeface="Times New Roman"/>
                      </a:endParaRPr>
                    </a:p>
                  </a:txBody>
                  <a:tcPr marL="68580" marR="68580" marT="0" marB="0"/>
                </a:tc>
                <a:tc>
                  <a:txBody>
                    <a:bodyPr/>
                    <a:lstStyle/>
                    <a:p>
                      <a:pPr marL="228600" indent="158115" algn="l">
                        <a:lnSpc>
                          <a:spcPct val="150000"/>
                        </a:lnSpc>
                        <a:spcAft>
                          <a:spcPts val="0"/>
                        </a:spcAft>
                      </a:pPr>
                      <a:r>
                        <a:rPr lang="es-ES" sz="1200">
                          <a:effectLst/>
                        </a:rPr>
                        <a:t>&lt;40</a:t>
                      </a:r>
                      <a:endParaRPr lang="es-CO" sz="1200">
                        <a:effectLst/>
                        <a:latin typeface="Times New Roman"/>
                        <a:ea typeface="Calibri"/>
                        <a:cs typeface="Times New Roman"/>
                      </a:endParaRPr>
                    </a:p>
                  </a:txBody>
                  <a:tcPr marL="68580" marR="68580" marT="0" marB="0"/>
                </a:tc>
                <a:tc>
                  <a:txBody>
                    <a:bodyPr/>
                    <a:lstStyle/>
                    <a:p>
                      <a:pPr marL="228600" indent="158115" algn="l">
                        <a:lnSpc>
                          <a:spcPct val="150000"/>
                        </a:lnSpc>
                        <a:spcAft>
                          <a:spcPts val="0"/>
                        </a:spcAft>
                      </a:pPr>
                      <a:r>
                        <a:rPr lang="es-ES" sz="1200">
                          <a:effectLst/>
                        </a:rPr>
                        <a:t>&lt;50</a:t>
                      </a:r>
                      <a:endParaRPr lang="es-CO" sz="1200">
                        <a:effectLst/>
                        <a:latin typeface="Times New Roman"/>
                        <a:ea typeface="Calibri"/>
                        <a:cs typeface="Times New Roman"/>
                      </a:endParaRPr>
                    </a:p>
                  </a:txBody>
                  <a:tcPr marL="68580" marR="68580" marT="0" marB="0"/>
                </a:tc>
              </a:tr>
              <a:tr h="313690">
                <a:tc>
                  <a:txBody>
                    <a:bodyPr/>
                    <a:lstStyle/>
                    <a:p>
                      <a:pPr indent="158115" algn="l">
                        <a:lnSpc>
                          <a:spcPct val="150000"/>
                        </a:lnSpc>
                        <a:spcAft>
                          <a:spcPts val="0"/>
                        </a:spcAft>
                      </a:pPr>
                      <a:r>
                        <a:rPr lang="es-ES" sz="1200">
                          <a:effectLst/>
                        </a:rPr>
                        <a:t>Plomo mg/ kg</a:t>
                      </a:r>
                      <a:endParaRPr lang="es-CO" sz="1200">
                        <a:effectLst/>
                        <a:latin typeface="Times New Roman"/>
                        <a:ea typeface="Calibri"/>
                        <a:cs typeface="Times New Roman"/>
                      </a:endParaRPr>
                    </a:p>
                  </a:txBody>
                  <a:tcPr marL="68580" marR="68580" marT="0" marB="0"/>
                </a:tc>
                <a:tc>
                  <a:txBody>
                    <a:bodyPr/>
                    <a:lstStyle/>
                    <a:p>
                      <a:pPr marL="228600" indent="158115" algn="l">
                        <a:lnSpc>
                          <a:spcPct val="150000"/>
                        </a:lnSpc>
                        <a:spcAft>
                          <a:spcPts val="0"/>
                        </a:spcAft>
                      </a:pPr>
                      <a:r>
                        <a:rPr lang="es-ES" sz="1200">
                          <a:effectLst/>
                        </a:rPr>
                        <a:t>9,2</a:t>
                      </a:r>
                      <a:endParaRPr lang="es-CO" sz="1200">
                        <a:effectLst/>
                        <a:latin typeface="Times New Roman"/>
                        <a:ea typeface="Calibri"/>
                        <a:cs typeface="Times New Roman"/>
                      </a:endParaRPr>
                    </a:p>
                  </a:txBody>
                  <a:tcPr marL="68580" marR="68580" marT="0" marB="0"/>
                </a:tc>
                <a:tc>
                  <a:txBody>
                    <a:bodyPr/>
                    <a:lstStyle/>
                    <a:p>
                      <a:pPr marL="228600" indent="158115" algn="l">
                        <a:lnSpc>
                          <a:spcPct val="150000"/>
                        </a:lnSpc>
                        <a:spcAft>
                          <a:spcPts val="0"/>
                        </a:spcAft>
                      </a:pPr>
                      <a:r>
                        <a:rPr lang="es-ES" sz="1200">
                          <a:effectLst/>
                        </a:rPr>
                        <a:t>&lt;80</a:t>
                      </a:r>
                      <a:endParaRPr lang="es-CO" sz="1200">
                        <a:effectLst/>
                        <a:latin typeface="Times New Roman"/>
                        <a:ea typeface="Calibri"/>
                        <a:cs typeface="Times New Roman"/>
                      </a:endParaRPr>
                    </a:p>
                  </a:txBody>
                  <a:tcPr marL="68580" marR="68580" marT="0" marB="0"/>
                </a:tc>
                <a:tc>
                  <a:txBody>
                    <a:bodyPr/>
                    <a:lstStyle/>
                    <a:p>
                      <a:pPr marL="228600" indent="158115" algn="l">
                        <a:lnSpc>
                          <a:spcPct val="150000"/>
                        </a:lnSpc>
                        <a:spcAft>
                          <a:spcPts val="0"/>
                        </a:spcAft>
                      </a:pPr>
                      <a:r>
                        <a:rPr lang="es-ES" sz="1200" dirty="0">
                          <a:effectLst/>
                        </a:rPr>
                        <a:t>&lt;100</a:t>
                      </a:r>
                      <a:endParaRPr lang="es-CO" sz="1200" dirty="0">
                        <a:effectLst/>
                        <a:latin typeface="Times New Roman"/>
                        <a:ea typeface="Calibri"/>
                        <a:cs typeface="Times New Roman"/>
                      </a:endParaRPr>
                    </a:p>
                  </a:txBody>
                  <a:tcPr marL="68580" marR="68580" marT="0" marB="0"/>
                </a:tc>
              </a:tr>
            </a:tbl>
          </a:graphicData>
        </a:graphic>
      </p:graphicFrame>
      <p:sp>
        <p:nvSpPr>
          <p:cNvPr id="9" name="Rectangle 4"/>
          <p:cNvSpPr>
            <a:spLocks noChangeArrowheads="1"/>
          </p:cNvSpPr>
          <p:nvPr/>
        </p:nvSpPr>
        <p:spPr bwMode="auto">
          <a:xfrm>
            <a:off x="609600" y="1124034"/>
            <a:ext cx="80772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5875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158750" algn="l" defTabSz="914400" rtl="0" eaLnBrk="1" fontAlgn="base" latinLnBrk="0" hangingPunct="1">
              <a:lnSpc>
                <a:spcPct val="100000"/>
              </a:lnSpc>
              <a:spcBef>
                <a:spcPct val="0"/>
              </a:spcBef>
              <a:spcAft>
                <a:spcPct val="0"/>
              </a:spcAft>
              <a:buClrTx/>
              <a:buSzTx/>
              <a:buFontTx/>
              <a:buNone/>
              <a:tabLst/>
            </a:pPr>
            <a:r>
              <a:rPr kumimoji="0" lang="es-ES" altLang="es-CO"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Análisis de laboratorio de suelo para la localidad pasivo ambiental.</a:t>
            </a:r>
          </a:p>
          <a:p>
            <a:pPr marL="0" marR="0" lvl="0" indent="158750" algn="l" defTabSz="914400" rtl="0" eaLnBrk="1" fontAlgn="base" latinLnBrk="0" hangingPunct="1">
              <a:lnSpc>
                <a:spcPct val="100000"/>
              </a:lnSpc>
              <a:spcBef>
                <a:spcPct val="0"/>
              </a:spcBef>
              <a:spcAft>
                <a:spcPct val="0"/>
              </a:spcAft>
              <a:buClrTx/>
              <a:buSzTx/>
              <a:buFontTx/>
              <a:buNone/>
              <a:tabLst/>
            </a:pPr>
            <a:endParaRPr lang="es-ES" altLang="es-CO" sz="1200" dirty="0" smtClean="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kumimoji="0" lang="es-ES" altLang="es-CO" sz="1200" b="0" i="0" u="none" strike="noStrike" cap="none" normalizeH="0" baseline="0" dirty="0" smtClean="0">
              <a:ln>
                <a:noFill/>
              </a:ln>
              <a:solidFill>
                <a:schemeClr val="tx1"/>
              </a:solidFill>
              <a:effectLst/>
              <a:latin typeface="Arial" pitchFamily="34" charset="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lang="es-ES" altLang="es-CO" sz="1200" dirty="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kumimoji="0" lang="es-ES" altLang="es-CO" sz="1200" b="0" i="0" u="none" strike="noStrike" cap="none" normalizeH="0" baseline="0" dirty="0" smtClean="0">
              <a:ln>
                <a:noFill/>
              </a:ln>
              <a:solidFill>
                <a:schemeClr val="tx1"/>
              </a:solidFill>
              <a:effectLst/>
              <a:latin typeface="Arial" pitchFamily="34" charset="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lang="es-ES" altLang="es-CO" sz="1200" dirty="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kumimoji="0" lang="es-ES" altLang="es-CO" sz="1200" b="0" i="0" u="none" strike="noStrike" cap="none" normalizeH="0" baseline="0" dirty="0" smtClean="0">
              <a:ln>
                <a:noFill/>
              </a:ln>
              <a:solidFill>
                <a:schemeClr val="tx1"/>
              </a:solidFill>
              <a:effectLst/>
              <a:latin typeface="Arial" pitchFamily="34" charset="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lang="es-ES" altLang="es-CO" sz="1200" dirty="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kumimoji="0" lang="es-ES" altLang="es-CO" sz="1200" b="0" i="0" u="none" strike="noStrike" cap="none" normalizeH="0" baseline="0" dirty="0" smtClean="0">
              <a:ln>
                <a:noFill/>
              </a:ln>
              <a:solidFill>
                <a:schemeClr val="tx1"/>
              </a:solidFill>
              <a:effectLst/>
              <a:latin typeface="Arial" pitchFamily="34" charset="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lang="es-ES" altLang="es-CO" sz="1200" dirty="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kumimoji="0" lang="es-ES" altLang="es-CO" sz="1200" b="0" i="0" u="none" strike="noStrike" cap="none" normalizeH="0" baseline="0" dirty="0" smtClean="0">
              <a:ln>
                <a:noFill/>
              </a:ln>
              <a:solidFill>
                <a:schemeClr val="tx1"/>
              </a:solidFill>
              <a:effectLst/>
              <a:latin typeface="Arial" pitchFamily="34" charset="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lang="es-ES" altLang="es-CO" sz="1200" dirty="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kumimoji="0" lang="es-ES" altLang="es-CO" sz="1200" b="0" i="0" u="none" strike="noStrike" cap="none" normalizeH="0" baseline="0" dirty="0" smtClean="0">
              <a:ln>
                <a:noFill/>
              </a:ln>
              <a:solidFill>
                <a:schemeClr val="tx1"/>
              </a:solidFill>
              <a:effectLst/>
              <a:latin typeface="Arial" pitchFamily="34" charset="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lang="es-ES" altLang="es-CO" sz="1200" dirty="0" smtClean="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lang="es-ES" altLang="es-CO" sz="1200" dirty="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lang="es-ES" altLang="es-CO" sz="1200" dirty="0" smtClean="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lang="es-ES" altLang="es-CO" sz="1200" dirty="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lang="es-ES" altLang="es-CO" sz="1200" dirty="0" smtClean="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lang="es-ES" altLang="es-CO" sz="1200" dirty="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lang="es-ES" altLang="es-CO" sz="1200" dirty="0" smtClean="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lang="es-ES" altLang="es-CO" sz="1200" dirty="0">
              <a:cs typeface="Times New Roman" pitchFamily="18" charset="0"/>
            </a:endParaRPr>
          </a:p>
          <a:p>
            <a:pPr marL="0" marR="0" lvl="0" indent="158750" algn="l" defTabSz="914400" rtl="0" eaLnBrk="1" fontAlgn="base" latinLnBrk="0" hangingPunct="1">
              <a:lnSpc>
                <a:spcPct val="100000"/>
              </a:lnSpc>
              <a:spcBef>
                <a:spcPct val="0"/>
              </a:spcBef>
              <a:spcAft>
                <a:spcPct val="0"/>
              </a:spcAft>
              <a:buClrTx/>
              <a:buSzTx/>
              <a:buFontTx/>
              <a:buNone/>
              <a:tabLst/>
            </a:pPr>
            <a:endParaRPr kumimoji="0" lang="es-CO" altLang="es-CO" sz="800" b="0" i="0" u="none" strike="noStrike" cap="none" normalizeH="0" baseline="0" dirty="0" smtClean="0">
              <a:ln>
                <a:noFill/>
              </a:ln>
              <a:solidFill>
                <a:schemeClr val="tx1"/>
              </a:solidFill>
              <a:effectLst/>
              <a:latin typeface="Arial" pitchFamily="34" charset="0"/>
              <a:cs typeface="Arial" pitchFamily="34" charset="0"/>
            </a:endParaRPr>
          </a:p>
          <a:p>
            <a:pPr marL="0" marR="0" lvl="0" indent="15875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smtClean="0">
                <a:ln>
                  <a:noFill/>
                </a:ln>
                <a:solidFill>
                  <a:schemeClr val="tx1"/>
                </a:solidFill>
                <a:effectLst/>
                <a:latin typeface="+mn-lt"/>
                <a:ea typeface="Calibri" pitchFamily="34" charset="0"/>
                <a:cs typeface="Times New Roman" pitchFamily="18" charset="0"/>
              </a:rPr>
              <a:t>Los análisis de laboratorio de la muestra de suelo, de la localidad pasivo ambiental,  presentan los siguientes valores 0,1</a:t>
            </a:r>
            <a:r>
              <a:rPr kumimoji="0" lang="es-ES" altLang="es-CO" sz="1200" b="1" i="0" u="none" strike="noStrike" cap="none" normalizeH="0" baseline="0" dirty="0" smtClean="0">
                <a:ln>
                  <a:noFill/>
                </a:ln>
                <a:solidFill>
                  <a:schemeClr val="tx1"/>
                </a:solidFill>
                <a:effectLst/>
                <a:latin typeface="+mn-lt"/>
                <a:ea typeface="Calibri" pitchFamily="34" charset="0"/>
                <a:cs typeface="Times New Roman" pitchFamily="18" charset="0"/>
              </a:rPr>
              <a:t> </a:t>
            </a:r>
            <a:r>
              <a:rPr kumimoji="0" lang="es-ES" altLang="es-CO" sz="1200" b="0" i="0" u="none" strike="noStrike" cap="none" normalizeH="0" baseline="0" dirty="0" smtClean="0">
                <a:ln>
                  <a:noFill/>
                </a:ln>
                <a:solidFill>
                  <a:schemeClr val="tx1"/>
                </a:solidFill>
                <a:effectLst/>
                <a:latin typeface="+mn-lt"/>
                <a:ea typeface="Calibri" pitchFamily="34" charset="0"/>
                <a:cs typeface="Times New Roman" pitchFamily="18" charset="0"/>
              </a:rPr>
              <a:t>mg/ kg para cadmio, 11</a:t>
            </a:r>
            <a:r>
              <a:rPr kumimoji="0" lang="es-ES" altLang="es-CO" sz="1200" b="1" i="0" u="none" strike="noStrike" cap="none" normalizeH="0" baseline="0" dirty="0" smtClean="0">
                <a:ln>
                  <a:noFill/>
                </a:ln>
                <a:solidFill>
                  <a:schemeClr val="tx1"/>
                </a:solidFill>
                <a:effectLst/>
                <a:latin typeface="+mn-lt"/>
                <a:ea typeface="Calibri" pitchFamily="34" charset="0"/>
                <a:cs typeface="Times New Roman" pitchFamily="18" charset="0"/>
              </a:rPr>
              <a:t> </a:t>
            </a:r>
            <a:r>
              <a:rPr kumimoji="0" lang="es-ES" altLang="es-CO" sz="1200" b="0" i="0" u="none" strike="noStrike" cap="none" normalizeH="0" baseline="0" dirty="0" smtClean="0">
                <a:ln>
                  <a:noFill/>
                </a:ln>
                <a:solidFill>
                  <a:schemeClr val="tx1"/>
                </a:solidFill>
                <a:effectLst/>
                <a:latin typeface="+mn-lt"/>
                <a:ea typeface="Calibri" pitchFamily="34" charset="0"/>
                <a:cs typeface="Times New Roman" pitchFamily="18" charset="0"/>
              </a:rPr>
              <a:t>mg/ kg para níquel y 9,2 mg/ kg para Plomo, estos valores no representan ningún riesgo de contaminación ya que no sobrepasan los límites permisibles para ecosistemas ni para uso agrícola.</a:t>
            </a:r>
            <a:r>
              <a:rPr kumimoji="0" lang="es-CO" altLang="es-CO" sz="1200" b="0" i="0" u="none" strike="noStrike" cap="none" normalizeH="0" baseline="0" dirty="0" smtClean="0">
                <a:ln>
                  <a:noFill/>
                </a:ln>
                <a:solidFill>
                  <a:schemeClr val="tx1"/>
                </a:solidFill>
                <a:effectLst/>
                <a:latin typeface="+mn-lt"/>
              </a:rPr>
              <a:t> </a:t>
            </a:r>
          </a:p>
        </p:txBody>
      </p:sp>
      <p:sp>
        <p:nvSpPr>
          <p:cNvPr id="5" name="1 Título"/>
          <p:cNvSpPr>
            <a:spLocks noGrp="1"/>
          </p:cNvSpPr>
          <p:nvPr>
            <p:ph type="title"/>
          </p:nvPr>
        </p:nvSpPr>
        <p:spPr>
          <a:xfrm>
            <a:off x="749300" y="20638"/>
            <a:ext cx="8229600" cy="1143000"/>
          </a:xfrm>
        </p:spPr>
        <p:txBody>
          <a:bodyPr/>
          <a:lstStyle/>
          <a:p>
            <a:r>
              <a:rPr lang="es-CO" sz="2400" dirty="0" smtClean="0">
                <a:solidFill>
                  <a:prstClr val="black"/>
                </a:solidFill>
                <a:latin typeface="Times New Roman" panose="02020603050405020304" pitchFamily="18" charset="0"/>
                <a:cs typeface="Times New Roman" panose="02020603050405020304" pitchFamily="18" charset="0"/>
              </a:rPr>
              <a:t>Resultados y Discusión</a:t>
            </a:r>
            <a:r>
              <a:rPr lang="es-CO" sz="2800" dirty="0" smtClean="0"/>
              <a:t>  </a:t>
            </a:r>
            <a:endParaRPr lang="es-CO" sz="2800" dirty="0"/>
          </a:p>
        </p:txBody>
      </p:sp>
    </p:spTree>
    <p:extLst>
      <p:ext uri="{BB962C8B-B14F-4D97-AF65-F5344CB8AC3E}">
        <p14:creationId xmlns:p14="http://schemas.microsoft.com/office/powerpoint/2010/main" val="32110729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Marcador de contenido"/>
          <p:cNvGraphicFramePr>
            <a:graphicFrameLocks noGrp="1"/>
          </p:cNvGraphicFramePr>
          <p:nvPr>
            <p:ph idx="1"/>
            <p:extLst>
              <p:ext uri="{D42A27DB-BD31-4B8C-83A1-F6EECF244321}">
                <p14:modId xmlns:p14="http://schemas.microsoft.com/office/powerpoint/2010/main" val="88620931"/>
              </p:ext>
            </p:extLst>
          </p:nvPr>
        </p:nvGraphicFramePr>
        <p:xfrm>
          <a:off x="1291273" y="1456754"/>
          <a:ext cx="5234940" cy="2523744"/>
        </p:xfrm>
        <a:graphic>
          <a:graphicData uri="http://schemas.openxmlformats.org/drawingml/2006/table">
            <a:tbl>
              <a:tblPr firstRow="1" firstCol="1" bandRow="1">
                <a:tableStyleId>{5C22544A-7EE6-4342-B048-85BDC9FD1C3A}</a:tableStyleId>
              </a:tblPr>
              <a:tblGrid>
                <a:gridCol w="1051560"/>
                <a:gridCol w="1260475"/>
                <a:gridCol w="1577340"/>
                <a:gridCol w="1345565"/>
              </a:tblGrid>
              <a:tr h="890905">
                <a:tc>
                  <a:txBody>
                    <a:bodyPr/>
                    <a:lstStyle/>
                    <a:p>
                      <a:pPr indent="158115" algn="l">
                        <a:lnSpc>
                          <a:spcPct val="115000"/>
                        </a:lnSpc>
                        <a:spcAft>
                          <a:spcPts val="0"/>
                        </a:spcAft>
                      </a:pPr>
                      <a:r>
                        <a:rPr lang="es-ES" sz="1200" dirty="0">
                          <a:effectLst/>
                        </a:rPr>
                        <a:t> </a:t>
                      </a:r>
                      <a:endParaRPr lang="es-CO" sz="1200" dirty="0">
                        <a:effectLst/>
                      </a:endParaRPr>
                    </a:p>
                    <a:p>
                      <a:pPr indent="158115" algn="l">
                        <a:lnSpc>
                          <a:spcPct val="115000"/>
                        </a:lnSpc>
                        <a:spcAft>
                          <a:spcPts val="0"/>
                        </a:spcAft>
                      </a:pPr>
                      <a:r>
                        <a:rPr lang="es-ES" sz="1200" dirty="0">
                          <a:effectLst/>
                        </a:rPr>
                        <a:t>Cadmio </a:t>
                      </a:r>
                      <a:endParaRPr lang="es-CO" sz="1200" dirty="0">
                        <a:effectLst/>
                      </a:endParaRPr>
                    </a:p>
                    <a:p>
                      <a:pPr indent="158115" algn="l">
                        <a:lnSpc>
                          <a:spcPct val="115000"/>
                        </a:lnSpc>
                        <a:spcAft>
                          <a:spcPts val="0"/>
                        </a:spcAft>
                      </a:pPr>
                      <a:r>
                        <a:rPr lang="es-ES" sz="1200" dirty="0">
                          <a:effectLst/>
                        </a:rPr>
                        <a:t>mg/ kg</a:t>
                      </a:r>
                      <a:endParaRPr lang="es-CO" sz="1200" dirty="0">
                        <a:effectLst/>
                      </a:endParaRPr>
                    </a:p>
                    <a:p>
                      <a:pPr indent="158115" algn="l">
                        <a:lnSpc>
                          <a:spcPct val="115000"/>
                        </a:lnSpc>
                        <a:spcAft>
                          <a:spcPts val="0"/>
                        </a:spcAft>
                      </a:pPr>
                      <a:r>
                        <a:rPr lang="es-ES" sz="1200" dirty="0">
                          <a:effectLst/>
                        </a:rPr>
                        <a:t> </a:t>
                      </a:r>
                      <a:endParaRPr lang="es-CO" sz="1200" dirty="0">
                        <a:effectLst/>
                        <a:latin typeface="Times New Roman"/>
                        <a:ea typeface="Calibri"/>
                        <a:cs typeface="Times New Roman"/>
                      </a:endParaRPr>
                    </a:p>
                  </a:txBody>
                  <a:tcPr marL="68580" marR="68580" marT="0" marB="0"/>
                </a:tc>
                <a:tc>
                  <a:txBody>
                    <a:bodyPr/>
                    <a:lstStyle/>
                    <a:p>
                      <a:pPr indent="158115" algn="l">
                        <a:lnSpc>
                          <a:spcPct val="115000"/>
                        </a:lnSpc>
                        <a:spcAft>
                          <a:spcPts val="0"/>
                        </a:spcAft>
                      </a:pPr>
                      <a:r>
                        <a:rPr lang="es-ES" sz="1200">
                          <a:effectLst/>
                        </a:rPr>
                        <a:t> </a:t>
                      </a:r>
                      <a:endParaRPr lang="es-CO" sz="1200">
                        <a:effectLst/>
                      </a:endParaRPr>
                    </a:p>
                    <a:p>
                      <a:pPr indent="158115" algn="l">
                        <a:lnSpc>
                          <a:spcPct val="115000"/>
                        </a:lnSpc>
                        <a:spcAft>
                          <a:spcPts val="0"/>
                        </a:spcAft>
                      </a:pPr>
                      <a:r>
                        <a:rPr lang="es-ES" sz="1200">
                          <a:effectLst/>
                        </a:rPr>
                        <a:t>Contenido en la muestra.</a:t>
                      </a:r>
                      <a:endParaRPr lang="es-CO" sz="1200">
                        <a:effectLst/>
                        <a:latin typeface="Times New Roman"/>
                        <a:ea typeface="Calibri"/>
                        <a:cs typeface="Times New Roman"/>
                      </a:endParaRPr>
                    </a:p>
                  </a:txBody>
                  <a:tcPr marL="68580" marR="68580" marT="0" marB="0"/>
                </a:tc>
                <a:tc>
                  <a:txBody>
                    <a:bodyPr/>
                    <a:lstStyle/>
                    <a:p>
                      <a:pPr indent="158115" algn="l">
                        <a:lnSpc>
                          <a:spcPct val="115000"/>
                        </a:lnSpc>
                        <a:spcAft>
                          <a:spcPts val="0"/>
                        </a:spcAft>
                      </a:pPr>
                      <a:r>
                        <a:rPr lang="es-ES" sz="1200">
                          <a:effectLst/>
                        </a:rPr>
                        <a:t>Limite Max. Permisibles.</a:t>
                      </a:r>
                      <a:endParaRPr lang="es-CO" sz="1200">
                        <a:effectLst/>
                      </a:endParaRPr>
                    </a:p>
                    <a:p>
                      <a:pPr indent="158115" algn="l">
                        <a:lnSpc>
                          <a:spcPct val="115000"/>
                        </a:lnSpc>
                        <a:spcAft>
                          <a:spcPts val="0"/>
                        </a:spcAft>
                      </a:pPr>
                      <a:r>
                        <a:rPr lang="es-ES" sz="1200">
                          <a:effectLst/>
                        </a:rPr>
                        <a:t>Tabla 6 – Ecosistemas Sensibles RAOHE</a:t>
                      </a:r>
                      <a:endParaRPr lang="es-CO" sz="1200">
                        <a:effectLst/>
                        <a:latin typeface="Times New Roman"/>
                        <a:ea typeface="Calibri"/>
                        <a:cs typeface="Times New Roman"/>
                      </a:endParaRPr>
                    </a:p>
                  </a:txBody>
                  <a:tcPr marL="68580" marR="68580" marT="0" marB="0"/>
                </a:tc>
                <a:tc>
                  <a:txBody>
                    <a:bodyPr/>
                    <a:lstStyle/>
                    <a:p>
                      <a:pPr indent="158115" algn="l">
                        <a:lnSpc>
                          <a:spcPct val="115000"/>
                        </a:lnSpc>
                        <a:spcAft>
                          <a:spcPts val="0"/>
                        </a:spcAft>
                      </a:pPr>
                      <a:r>
                        <a:rPr lang="es-ES" sz="1200" dirty="0">
                          <a:effectLst/>
                        </a:rPr>
                        <a:t>Limite Max. Permisibles.</a:t>
                      </a:r>
                      <a:endParaRPr lang="es-CO" sz="1200" dirty="0">
                        <a:effectLst/>
                      </a:endParaRPr>
                    </a:p>
                    <a:p>
                      <a:pPr indent="158115" algn="l">
                        <a:lnSpc>
                          <a:spcPct val="115000"/>
                        </a:lnSpc>
                        <a:spcAft>
                          <a:spcPts val="0"/>
                        </a:spcAft>
                      </a:pPr>
                      <a:r>
                        <a:rPr lang="es-ES" sz="1200" dirty="0">
                          <a:effectLst/>
                        </a:rPr>
                        <a:t>Tabla 6 –  Uso Agrícola Sensibles RAOHE</a:t>
                      </a:r>
                      <a:endParaRPr lang="es-CO" sz="1200" dirty="0">
                        <a:effectLst/>
                        <a:latin typeface="Times New Roman"/>
                        <a:ea typeface="Calibri"/>
                        <a:cs typeface="Times New Roman"/>
                      </a:endParaRPr>
                    </a:p>
                  </a:txBody>
                  <a:tcPr marL="68580" marR="68580" marT="0" marB="0"/>
                </a:tc>
              </a:tr>
              <a:tr h="313690">
                <a:tc>
                  <a:txBody>
                    <a:bodyPr/>
                    <a:lstStyle/>
                    <a:p>
                      <a:pPr indent="158115" algn="l">
                        <a:lnSpc>
                          <a:spcPct val="115000"/>
                        </a:lnSpc>
                        <a:spcAft>
                          <a:spcPts val="0"/>
                        </a:spcAft>
                      </a:pPr>
                      <a:r>
                        <a:rPr lang="es-ES" sz="1200">
                          <a:effectLst/>
                        </a:rPr>
                        <a:t>Estrato superior</a:t>
                      </a:r>
                      <a:endParaRPr lang="es-CO" sz="1200">
                        <a:effectLst/>
                        <a:latin typeface="Times New Roman"/>
                        <a:ea typeface="Calibri"/>
                        <a:cs typeface="Times New Roman"/>
                      </a:endParaRPr>
                    </a:p>
                  </a:txBody>
                  <a:tcPr marL="68580" marR="68580" marT="0" marB="0"/>
                </a:tc>
                <a:tc>
                  <a:txBody>
                    <a:bodyPr/>
                    <a:lstStyle/>
                    <a:p>
                      <a:pPr indent="158115" algn="l">
                        <a:lnSpc>
                          <a:spcPct val="115000"/>
                        </a:lnSpc>
                        <a:spcAft>
                          <a:spcPts val="0"/>
                        </a:spcAft>
                      </a:pPr>
                      <a:r>
                        <a:rPr lang="es-ES" sz="1200">
                          <a:effectLst/>
                        </a:rPr>
                        <a:t>0,8</a:t>
                      </a:r>
                      <a:endParaRPr lang="es-CO" sz="1200">
                        <a:effectLst/>
                        <a:latin typeface="Times New Roman"/>
                        <a:ea typeface="Calibri"/>
                        <a:cs typeface="Times New Roman"/>
                      </a:endParaRPr>
                    </a:p>
                  </a:txBody>
                  <a:tcPr marL="68580" marR="68580" marT="0" marB="0"/>
                </a:tc>
                <a:tc>
                  <a:txBody>
                    <a:bodyPr/>
                    <a:lstStyle/>
                    <a:p>
                      <a:pPr indent="158115" algn="l">
                        <a:lnSpc>
                          <a:spcPct val="115000"/>
                        </a:lnSpc>
                        <a:spcAft>
                          <a:spcPts val="0"/>
                        </a:spcAft>
                      </a:pPr>
                      <a:r>
                        <a:rPr lang="es-ES" sz="1200">
                          <a:effectLst/>
                        </a:rPr>
                        <a:t>&lt;1</a:t>
                      </a:r>
                      <a:endParaRPr lang="es-CO" sz="1200">
                        <a:effectLst/>
                        <a:latin typeface="Times New Roman"/>
                        <a:ea typeface="Calibri"/>
                        <a:cs typeface="Times New Roman"/>
                      </a:endParaRPr>
                    </a:p>
                  </a:txBody>
                  <a:tcPr marL="68580" marR="68580" marT="0" marB="0"/>
                </a:tc>
                <a:tc>
                  <a:txBody>
                    <a:bodyPr/>
                    <a:lstStyle/>
                    <a:p>
                      <a:pPr indent="158115" algn="l">
                        <a:lnSpc>
                          <a:spcPct val="115000"/>
                        </a:lnSpc>
                        <a:spcAft>
                          <a:spcPts val="0"/>
                        </a:spcAft>
                      </a:pPr>
                      <a:r>
                        <a:rPr lang="es-ES" sz="1200">
                          <a:effectLst/>
                        </a:rPr>
                        <a:t>&lt;2</a:t>
                      </a:r>
                      <a:endParaRPr lang="es-CO" sz="1200">
                        <a:effectLst/>
                        <a:latin typeface="Times New Roman"/>
                        <a:ea typeface="Calibri"/>
                        <a:cs typeface="Times New Roman"/>
                      </a:endParaRPr>
                    </a:p>
                  </a:txBody>
                  <a:tcPr marL="68580" marR="68580" marT="0" marB="0"/>
                </a:tc>
              </a:tr>
              <a:tr h="313690">
                <a:tc>
                  <a:txBody>
                    <a:bodyPr/>
                    <a:lstStyle/>
                    <a:p>
                      <a:pPr indent="158115" algn="l">
                        <a:lnSpc>
                          <a:spcPct val="115000"/>
                        </a:lnSpc>
                        <a:spcAft>
                          <a:spcPts val="0"/>
                        </a:spcAft>
                      </a:pPr>
                      <a:r>
                        <a:rPr lang="es-ES" sz="1200">
                          <a:effectLst/>
                        </a:rPr>
                        <a:t>Estrato medio</a:t>
                      </a:r>
                      <a:endParaRPr lang="es-CO" sz="1200">
                        <a:effectLst/>
                        <a:latin typeface="Times New Roman"/>
                        <a:ea typeface="Calibri"/>
                        <a:cs typeface="Times New Roman"/>
                      </a:endParaRPr>
                    </a:p>
                  </a:txBody>
                  <a:tcPr marL="68580" marR="68580" marT="0" marB="0"/>
                </a:tc>
                <a:tc>
                  <a:txBody>
                    <a:bodyPr/>
                    <a:lstStyle/>
                    <a:p>
                      <a:pPr indent="158115" algn="l">
                        <a:lnSpc>
                          <a:spcPct val="115000"/>
                        </a:lnSpc>
                        <a:spcAft>
                          <a:spcPts val="0"/>
                        </a:spcAft>
                      </a:pPr>
                      <a:r>
                        <a:rPr lang="es-ES" sz="1200">
                          <a:effectLst/>
                        </a:rPr>
                        <a:t>1,2</a:t>
                      </a:r>
                      <a:endParaRPr lang="es-CO" sz="1200">
                        <a:effectLst/>
                        <a:latin typeface="Times New Roman"/>
                        <a:ea typeface="Calibri"/>
                        <a:cs typeface="Times New Roman"/>
                      </a:endParaRPr>
                    </a:p>
                  </a:txBody>
                  <a:tcPr marL="68580" marR="68580" marT="0" marB="0"/>
                </a:tc>
                <a:tc>
                  <a:txBody>
                    <a:bodyPr/>
                    <a:lstStyle/>
                    <a:p>
                      <a:pPr indent="158115" algn="l">
                        <a:lnSpc>
                          <a:spcPct val="115000"/>
                        </a:lnSpc>
                        <a:spcAft>
                          <a:spcPts val="0"/>
                        </a:spcAft>
                      </a:pPr>
                      <a:r>
                        <a:rPr lang="es-ES" sz="1200">
                          <a:effectLst/>
                        </a:rPr>
                        <a:t>&lt;1</a:t>
                      </a:r>
                      <a:endParaRPr lang="es-CO" sz="1200">
                        <a:effectLst/>
                        <a:latin typeface="Times New Roman"/>
                        <a:ea typeface="Calibri"/>
                        <a:cs typeface="Times New Roman"/>
                      </a:endParaRPr>
                    </a:p>
                  </a:txBody>
                  <a:tcPr marL="68580" marR="68580" marT="0" marB="0"/>
                </a:tc>
                <a:tc>
                  <a:txBody>
                    <a:bodyPr/>
                    <a:lstStyle/>
                    <a:p>
                      <a:pPr indent="158115" algn="l">
                        <a:lnSpc>
                          <a:spcPct val="115000"/>
                        </a:lnSpc>
                        <a:spcAft>
                          <a:spcPts val="0"/>
                        </a:spcAft>
                      </a:pPr>
                      <a:r>
                        <a:rPr lang="es-ES" sz="1200">
                          <a:effectLst/>
                        </a:rPr>
                        <a:t>&lt;2</a:t>
                      </a:r>
                      <a:endParaRPr lang="es-CO" sz="1200">
                        <a:effectLst/>
                        <a:latin typeface="Times New Roman"/>
                        <a:ea typeface="Calibri"/>
                        <a:cs typeface="Times New Roman"/>
                      </a:endParaRPr>
                    </a:p>
                  </a:txBody>
                  <a:tcPr marL="68580" marR="68580" marT="0" marB="0"/>
                </a:tc>
              </a:tr>
              <a:tr h="313690">
                <a:tc>
                  <a:txBody>
                    <a:bodyPr/>
                    <a:lstStyle/>
                    <a:p>
                      <a:pPr indent="158115" algn="l">
                        <a:lnSpc>
                          <a:spcPct val="115000"/>
                        </a:lnSpc>
                        <a:spcAft>
                          <a:spcPts val="0"/>
                        </a:spcAft>
                      </a:pPr>
                      <a:r>
                        <a:rPr lang="es-ES" sz="1200">
                          <a:effectLst/>
                        </a:rPr>
                        <a:t>Estrato Inferior</a:t>
                      </a:r>
                      <a:endParaRPr lang="es-CO" sz="1200">
                        <a:effectLst/>
                        <a:latin typeface="Times New Roman"/>
                        <a:ea typeface="Calibri"/>
                        <a:cs typeface="Times New Roman"/>
                      </a:endParaRPr>
                    </a:p>
                  </a:txBody>
                  <a:tcPr marL="68580" marR="68580" marT="0" marB="0"/>
                </a:tc>
                <a:tc>
                  <a:txBody>
                    <a:bodyPr/>
                    <a:lstStyle/>
                    <a:p>
                      <a:pPr indent="158115" algn="l">
                        <a:lnSpc>
                          <a:spcPct val="115000"/>
                        </a:lnSpc>
                        <a:spcAft>
                          <a:spcPts val="0"/>
                        </a:spcAft>
                      </a:pPr>
                      <a:r>
                        <a:rPr lang="es-ES" sz="1200">
                          <a:effectLst/>
                        </a:rPr>
                        <a:t>&lt;0,1</a:t>
                      </a:r>
                      <a:endParaRPr lang="es-CO" sz="1200">
                        <a:effectLst/>
                        <a:latin typeface="Times New Roman"/>
                        <a:ea typeface="Calibri"/>
                        <a:cs typeface="Times New Roman"/>
                      </a:endParaRPr>
                    </a:p>
                  </a:txBody>
                  <a:tcPr marL="68580" marR="68580" marT="0" marB="0"/>
                </a:tc>
                <a:tc>
                  <a:txBody>
                    <a:bodyPr/>
                    <a:lstStyle/>
                    <a:p>
                      <a:pPr indent="158115" algn="l">
                        <a:lnSpc>
                          <a:spcPct val="115000"/>
                        </a:lnSpc>
                        <a:spcAft>
                          <a:spcPts val="0"/>
                        </a:spcAft>
                      </a:pPr>
                      <a:r>
                        <a:rPr lang="es-ES" sz="1200">
                          <a:effectLst/>
                        </a:rPr>
                        <a:t>&lt;1</a:t>
                      </a:r>
                      <a:endParaRPr lang="es-CO" sz="1200">
                        <a:effectLst/>
                        <a:latin typeface="Times New Roman"/>
                        <a:ea typeface="Calibri"/>
                        <a:cs typeface="Times New Roman"/>
                      </a:endParaRPr>
                    </a:p>
                  </a:txBody>
                  <a:tcPr marL="68580" marR="68580" marT="0" marB="0"/>
                </a:tc>
                <a:tc>
                  <a:txBody>
                    <a:bodyPr/>
                    <a:lstStyle/>
                    <a:p>
                      <a:pPr indent="158115" algn="l">
                        <a:lnSpc>
                          <a:spcPct val="115000"/>
                        </a:lnSpc>
                        <a:spcAft>
                          <a:spcPts val="0"/>
                        </a:spcAft>
                      </a:pPr>
                      <a:r>
                        <a:rPr lang="es-ES" sz="1200" dirty="0">
                          <a:effectLst/>
                        </a:rPr>
                        <a:t>&lt;2</a:t>
                      </a:r>
                      <a:endParaRPr lang="es-CO" sz="1200" dirty="0">
                        <a:effectLst/>
                        <a:latin typeface="Times New Roman"/>
                        <a:ea typeface="Calibri"/>
                        <a:cs typeface="Times New Roman"/>
                      </a:endParaRPr>
                    </a:p>
                  </a:txBody>
                  <a:tcPr marL="68580" marR="68580" marT="0" marB="0"/>
                </a:tc>
              </a:tr>
            </a:tbl>
          </a:graphicData>
        </a:graphic>
      </p:graphicFrame>
      <p:sp>
        <p:nvSpPr>
          <p:cNvPr id="8" name="Rectangle 1"/>
          <p:cNvSpPr>
            <a:spLocks noChangeArrowheads="1"/>
          </p:cNvSpPr>
          <p:nvPr/>
        </p:nvSpPr>
        <p:spPr bwMode="auto">
          <a:xfrm>
            <a:off x="400050" y="1135480"/>
            <a:ext cx="7989887"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5875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158750" algn="just" defTabSz="914400" rtl="0" eaLnBrk="1" fontAlgn="base" latinLnBrk="0" hangingPunct="1">
              <a:lnSpc>
                <a:spcPct val="100000"/>
              </a:lnSpc>
              <a:spcBef>
                <a:spcPct val="0"/>
              </a:spcBef>
              <a:spcAft>
                <a:spcPct val="0"/>
              </a:spcAft>
              <a:buClrTx/>
              <a:buSzTx/>
              <a:buFontTx/>
              <a:buNone/>
              <a:tabLst/>
            </a:pPr>
            <a:r>
              <a:rPr kumimoji="0" lang="es-ES" altLang="es-CO" sz="1600" b="0" i="0" u="none" strike="noStrike" cap="none" normalizeH="0" baseline="0" dirty="0" smtClean="0">
                <a:ln>
                  <a:noFill/>
                </a:ln>
                <a:solidFill>
                  <a:schemeClr val="tx1"/>
                </a:solidFill>
                <a:effectLst/>
                <a:ea typeface="Calibri" pitchFamily="34" charset="0"/>
                <a:cs typeface="Times New Roman" pitchFamily="18" charset="0"/>
              </a:rPr>
              <a:t>Análisis foliar de laboratorio de la localidad pasivo ambiental para los estratos.</a:t>
            </a:r>
            <a:endParaRPr lang="es-ES" altLang="es-CO" sz="1600" dirty="0">
              <a:cs typeface="Times New Roman" pitchFamily="18" charset="0"/>
            </a:endParaRPr>
          </a:p>
          <a:p>
            <a:pPr marL="0" marR="0" lvl="0" indent="158750" algn="just" defTabSz="914400" rtl="0" eaLnBrk="1" fontAlgn="base" latinLnBrk="0" hangingPunct="1">
              <a:lnSpc>
                <a:spcPct val="100000"/>
              </a:lnSpc>
              <a:spcBef>
                <a:spcPct val="0"/>
              </a:spcBef>
              <a:spcAft>
                <a:spcPct val="0"/>
              </a:spcAft>
              <a:buClrTx/>
              <a:buSzTx/>
              <a:buFontTx/>
              <a:buNone/>
              <a:tabLst/>
            </a:pPr>
            <a:endParaRPr kumimoji="0" lang="es-ES" altLang="es-CO" sz="1600" b="0" i="0" u="none" strike="noStrike" cap="none" normalizeH="0" baseline="0" dirty="0" smtClean="0">
              <a:ln>
                <a:noFill/>
              </a:ln>
              <a:solidFill>
                <a:schemeClr val="tx1"/>
              </a:solidFill>
              <a:effectLst/>
              <a:cs typeface="Times New Roman" pitchFamily="18" charset="0"/>
            </a:endParaRPr>
          </a:p>
          <a:p>
            <a:pPr marL="0" marR="0" lvl="0" indent="158750" algn="just" defTabSz="914400" rtl="0" eaLnBrk="1" fontAlgn="base" latinLnBrk="0" hangingPunct="1">
              <a:lnSpc>
                <a:spcPct val="100000"/>
              </a:lnSpc>
              <a:spcBef>
                <a:spcPct val="0"/>
              </a:spcBef>
              <a:spcAft>
                <a:spcPct val="0"/>
              </a:spcAft>
              <a:buClrTx/>
              <a:buSzTx/>
              <a:buFontTx/>
              <a:buNone/>
              <a:tabLst/>
            </a:pPr>
            <a:endParaRPr lang="es-ES" altLang="es-CO" sz="1600" dirty="0">
              <a:cs typeface="Times New Roman" pitchFamily="18" charset="0"/>
            </a:endParaRPr>
          </a:p>
          <a:p>
            <a:pPr marL="0" marR="0" lvl="0" indent="158750" algn="just" defTabSz="914400" rtl="0" eaLnBrk="1" fontAlgn="base" latinLnBrk="0" hangingPunct="1">
              <a:lnSpc>
                <a:spcPct val="100000"/>
              </a:lnSpc>
              <a:spcBef>
                <a:spcPct val="0"/>
              </a:spcBef>
              <a:spcAft>
                <a:spcPct val="0"/>
              </a:spcAft>
              <a:buClrTx/>
              <a:buSzTx/>
              <a:buFontTx/>
              <a:buNone/>
              <a:tabLst/>
            </a:pPr>
            <a:endParaRPr kumimoji="0" lang="es-ES" altLang="es-CO" sz="1600" b="0" i="0" u="none" strike="noStrike" cap="none" normalizeH="0" baseline="0" dirty="0" smtClean="0">
              <a:ln>
                <a:noFill/>
              </a:ln>
              <a:solidFill>
                <a:schemeClr val="tx1"/>
              </a:solidFill>
              <a:effectLst/>
              <a:cs typeface="Times New Roman" pitchFamily="18" charset="0"/>
            </a:endParaRPr>
          </a:p>
          <a:p>
            <a:pPr marL="0" marR="0" lvl="0" indent="158750" algn="just" defTabSz="914400" rtl="0" eaLnBrk="1" fontAlgn="base" latinLnBrk="0" hangingPunct="1">
              <a:lnSpc>
                <a:spcPct val="100000"/>
              </a:lnSpc>
              <a:spcBef>
                <a:spcPct val="0"/>
              </a:spcBef>
              <a:spcAft>
                <a:spcPct val="0"/>
              </a:spcAft>
              <a:buClrTx/>
              <a:buSzTx/>
              <a:buFontTx/>
              <a:buNone/>
              <a:tabLst/>
            </a:pPr>
            <a:endParaRPr lang="es-ES" altLang="es-CO" sz="1600" dirty="0">
              <a:cs typeface="Times New Roman" pitchFamily="18" charset="0"/>
            </a:endParaRPr>
          </a:p>
          <a:p>
            <a:pPr marL="0" marR="0" lvl="0" indent="158750" algn="just" defTabSz="914400" rtl="0" eaLnBrk="1" fontAlgn="base" latinLnBrk="0" hangingPunct="1">
              <a:lnSpc>
                <a:spcPct val="100000"/>
              </a:lnSpc>
              <a:spcBef>
                <a:spcPct val="0"/>
              </a:spcBef>
              <a:spcAft>
                <a:spcPct val="0"/>
              </a:spcAft>
              <a:buClrTx/>
              <a:buSzTx/>
              <a:buFontTx/>
              <a:buNone/>
              <a:tabLst/>
            </a:pPr>
            <a:endParaRPr kumimoji="0" lang="es-ES" altLang="es-CO" sz="1600" b="0" i="0" u="none" strike="noStrike" cap="none" normalizeH="0" baseline="0" dirty="0" smtClean="0">
              <a:ln>
                <a:noFill/>
              </a:ln>
              <a:solidFill>
                <a:schemeClr val="tx1"/>
              </a:solidFill>
              <a:effectLst/>
              <a:cs typeface="Times New Roman" pitchFamily="18" charset="0"/>
            </a:endParaRPr>
          </a:p>
          <a:p>
            <a:pPr marL="0" marR="0" lvl="0" indent="158750" algn="just" defTabSz="914400" rtl="0" eaLnBrk="1" fontAlgn="base" latinLnBrk="0" hangingPunct="1">
              <a:lnSpc>
                <a:spcPct val="100000"/>
              </a:lnSpc>
              <a:spcBef>
                <a:spcPct val="0"/>
              </a:spcBef>
              <a:spcAft>
                <a:spcPct val="0"/>
              </a:spcAft>
              <a:buClrTx/>
              <a:buSzTx/>
              <a:buFontTx/>
              <a:buNone/>
              <a:tabLst/>
            </a:pPr>
            <a:endParaRPr lang="es-ES" altLang="es-CO" sz="1600" dirty="0">
              <a:cs typeface="Times New Roman" pitchFamily="18" charset="0"/>
            </a:endParaRPr>
          </a:p>
          <a:p>
            <a:pPr marL="0" marR="0" lvl="0" indent="158750" algn="just" defTabSz="914400" rtl="0" eaLnBrk="1" fontAlgn="base" latinLnBrk="0" hangingPunct="1">
              <a:lnSpc>
                <a:spcPct val="100000"/>
              </a:lnSpc>
              <a:spcBef>
                <a:spcPct val="0"/>
              </a:spcBef>
              <a:spcAft>
                <a:spcPct val="0"/>
              </a:spcAft>
              <a:buClrTx/>
              <a:buSzTx/>
              <a:buFontTx/>
              <a:buNone/>
              <a:tabLst/>
            </a:pPr>
            <a:endParaRPr kumimoji="0" lang="es-ES" altLang="es-CO" sz="1600" b="0" i="0" u="none" strike="noStrike" cap="none" normalizeH="0" baseline="0" dirty="0" smtClean="0">
              <a:ln>
                <a:noFill/>
              </a:ln>
              <a:solidFill>
                <a:schemeClr val="tx1"/>
              </a:solidFill>
              <a:effectLst/>
              <a:cs typeface="Times New Roman" pitchFamily="18" charset="0"/>
            </a:endParaRPr>
          </a:p>
          <a:p>
            <a:pPr marL="0" marR="0" lvl="0" indent="158750" algn="just" defTabSz="914400" rtl="0" eaLnBrk="1" fontAlgn="base" latinLnBrk="0" hangingPunct="1">
              <a:lnSpc>
                <a:spcPct val="100000"/>
              </a:lnSpc>
              <a:spcBef>
                <a:spcPct val="0"/>
              </a:spcBef>
              <a:spcAft>
                <a:spcPct val="0"/>
              </a:spcAft>
              <a:buClrTx/>
              <a:buSzTx/>
              <a:buFontTx/>
              <a:buNone/>
              <a:tabLst/>
            </a:pPr>
            <a:endParaRPr lang="es-ES" altLang="es-CO" sz="1600" dirty="0">
              <a:cs typeface="Times New Roman" pitchFamily="18" charset="0"/>
            </a:endParaRPr>
          </a:p>
          <a:p>
            <a:pPr marL="0" marR="0" lvl="0" indent="158750" algn="just" defTabSz="914400" rtl="0" eaLnBrk="1" fontAlgn="base" latinLnBrk="0" hangingPunct="1">
              <a:lnSpc>
                <a:spcPct val="100000"/>
              </a:lnSpc>
              <a:spcBef>
                <a:spcPct val="0"/>
              </a:spcBef>
              <a:spcAft>
                <a:spcPct val="0"/>
              </a:spcAft>
              <a:buClrTx/>
              <a:buSzTx/>
              <a:buFontTx/>
              <a:buNone/>
              <a:tabLst/>
            </a:pPr>
            <a:endParaRPr kumimoji="0" lang="es-ES" altLang="es-CO" sz="1600" b="0" i="0" u="none" strike="noStrike" cap="none" normalizeH="0" baseline="0" dirty="0" smtClean="0">
              <a:ln>
                <a:noFill/>
              </a:ln>
              <a:solidFill>
                <a:schemeClr val="tx1"/>
              </a:solidFill>
              <a:effectLst/>
              <a:cs typeface="Times New Roman" pitchFamily="18" charset="0"/>
            </a:endParaRPr>
          </a:p>
          <a:p>
            <a:pPr marL="0" marR="0" lvl="0" indent="158750" algn="just" defTabSz="914400" rtl="0" eaLnBrk="1" fontAlgn="base" latinLnBrk="0" hangingPunct="1">
              <a:lnSpc>
                <a:spcPct val="100000"/>
              </a:lnSpc>
              <a:spcBef>
                <a:spcPct val="0"/>
              </a:spcBef>
              <a:spcAft>
                <a:spcPct val="0"/>
              </a:spcAft>
              <a:buClrTx/>
              <a:buSzTx/>
              <a:buFontTx/>
              <a:buNone/>
              <a:tabLst/>
            </a:pPr>
            <a:endParaRPr lang="es-ES" altLang="es-CO" sz="1600" dirty="0">
              <a:cs typeface="Times New Roman" pitchFamily="18" charset="0"/>
            </a:endParaRPr>
          </a:p>
          <a:p>
            <a:pPr marL="0" marR="0" lvl="0" indent="158750" algn="just" defTabSz="914400" rtl="0" eaLnBrk="1" fontAlgn="base" latinLnBrk="0" hangingPunct="1">
              <a:lnSpc>
                <a:spcPct val="100000"/>
              </a:lnSpc>
              <a:spcBef>
                <a:spcPct val="0"/>
              </a:spcBef>
              <a:spcAft>
                <a:spcPct val="0"/>
              </a:spcAft>
              <a:buClrTx/>
              <a:buSzTx/>
              <a:buFontTx/>
              <a:buNone/>
              <a:tabLst/>
            </a:pPr>
            <a:endParaRPr kumimoji="0" lang="es-CO" altLang="es-CO"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158750" algn="just" defTabSz="914400" rtl="0" eaLnBrk="1" fontAlgn="base" latinLnBrk="0" hangingPunct="1">
              <a:lnSpc>
                <a:spcPct val="100000"/>
              </a:lnSpc>
              <a:spcBef>
                <a:spcPct val="0"/>
              </a:spcBef>
              <a:spcAft>
                <a:spcPct val="0"/>
              </a:spcAft>
              <a:buClrTx/>
              <a:buSzTx/>
              <a:buFontTx/>
              <a:buNone/>
              <a:tabLst/>
            </a:pPr>
            <a:endParaRPr lang="es-CO" altLang="es-CO" sz="1000" dirty="0"/>
          </a:p>
          <a:p>
            <a:pPr marL="0" marR="0" lvl="0" indent="158750" algn="just" defTabSz="914400" rtl="0" eaLnBrk="1" fontAlgn="base" latinLnBrk="0" hangingPunct="1">
              <a:lnSpc>
                <a:spcPct val="100000"/>
              </a:lnSpc>
              <a:spcBef>
                <a:spcPct val="0"/>
              </a:spcBef>
              <a:spcAft>
                <a:spcPct val="0"/>
              </a:spcAft>
              <a:buClrTx/>
              <a:buSzTx/>
              <a:buFontTx/>
              <a:buNone/>
              <a:tabLst/>
            </a:pPr>
            <a:endParaRPr kumimoji="0" lang="es-CO" altLang="es-CO"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158750" algn="just"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Al igual que para los análisis de suelos en los análisis de laboratorio se determinó los valores para </a:t>
            </a:r>
            <a:r>
              <a:rPr kumimoji="0" lang="es-ES" altLang="es-CO"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níquel, </a:t>
            </a:r>
            <a:r>
              <a:rPr kumimoji="0" lang="es-ES" altLang="es-CO"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plomo y cadmio en hojas de los diferentes estratos en estudio. Para los metales pesados níquel y plomo se encontraron valores &lt;1 mg/kg .</a:t>
            </a:r>
          </a:p>
          <a:p>
            <a:pPr marL="0" marR="0" lvl="0" indent="158750" algn="just"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s-CO" altLang="es-CO" sz="1200" b="0" i="0" u="none" strike="noStrike" cap="none" normalizeH="0" baseline="0" dirty="0" smtClean="0">
              <a:ln>
                <a:noFill/>
              </a:ln>
              <a:solidFill>
                <a:schemeClr val="tx1"/>
              </a:solidFill>
              <a:effectLst/>
              <a:latin typeface="Arial" pitchFamily="34" charset="0"/>
            </a:endParaRPr>
          </a:p>
          <a:p>
            <a:pPr marL="0" marR="0" lvl="0" indent="158750" algn="just"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Para el cadmio se encontraron valores cercanos a los límites máximos permisibles para el estrato superior con un valor de 0,8 mg/kg. Para el estrato medio (cacao) se encontraron valores de 1,2 mg/kg que sobre pasan los límites máximos permisibles y para el estrato inferior se encontró un valor de &lt;1mg/kg.</a:t>
            </a:r>
            <a:endParaRPr kumimoji="0" lang="es-ES" altLang="es-CO" sz="1200" b="0" i="0" u="none" strike="noStrike" cap="none" normalizeH="0" baseline="0" dirty="0" smtClean="0">
              <a:ln>
                <a:noFill/>
              </a:ln>
              <a:solidFill>
                <a:schemeClr val="tx1"/>
              </a:solidFill>
              <a:effectLst/>
              <a:latin typeface="Arial" pitchFamily="34" charset="0"/>
            </a:endParaRPr>
          </a:p>
        </p:txBody>
      </p:sp>
      <p:sp>
        <p:nvSpPr>
          <p:cNvPr id="5" name="1 Título"/>
          <p:cNvSpPr>
            <a:spLocks noGrp="1"/>
          </p:cNvSpPr>
          <p:nvPr>
            <p:ph type="title"/>
          </p:nvPr>
        </p:nvSpPr>
        <p:spPr>
          <a:xfrm>
            <a:off x="749300" y="20638"/>
            <a:ext cx="8229600" cy="1143000"/>
          </a:xfrm>
        </p:spPr>
        <p:txBody>
          <a:bodyPr/>
          <a:lstStyle/>
          <a:p>
            <a:r>
              <a:rPr lang="es-CO" sz="2400" dirty="0" smtClean="0">
                <a:solidFill>
                  <a:prstClr val="black"/>
                </a:solidFill>
                <a:latin typeface="Times New Roman" panose="02020603050405020304" pitchFamily="18" charset="0"/>
                <a:cs typeface="Times New Roman" panose="02020603050405020304" pitchFamily="18" charset="0"/>
              </a:rPr>
              <a:t>Resultados y Discusión</a:t>
            </a:r>
            <a:r>
              <a:rPr lang="es-CO" sz="2800" dirty="0" smtClean="0"/>
              <a:t>  </a:t>
            </a:r>
            <a:endParaRPr lang="es-CO" sz="2800" dirty="0"/>
          </a:p>
        </p:txBody>
      </p:sp>
      <p:sp>
        <p:nvSpPr>
          <p:cNvPr id="2" name="1 Rectángulo"/>
          <p:cNvSpPr/>
          <p:nvPr/>
        </p:nvSpPr>
        <p:spPr>
          <a:xfrm>
            <a:off x="1291273" y="1456754"/>
            <a:ext cx="2311897" cy="2523743"/>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s-CO"/>
          </a:p>
        </p:txBody>
      </p:sp>
      <p:sp>
        <p:nvSpPr>
          <p:cNvPr id="3" name="2 Rectángulo"/>
          <p:cNvSpPr/>
          <p:nvPr/>
        </p:nvSpPr>
        <p:spPr>
          <a:xfrm>
            <a:off x="1291273" y="3135086"/>
            <a:ext cx="3879441" cy="41646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cxnSp>
        <p:nvCxnSpPr>
          <p:cNvPr id="6" name="5 Conector recto de flecha"/>
          <p:cNvCxnSpPr>
            <a:stCxn id="3" idx="3"/>
          </p:cNvCxnSpPr>
          <p:nvPr/>
        </p:nvCxnSpPr>
        <p:spPr>
          <a:xfrm flipV="1">
            <a:off x="5170714" y="3343316"/>
            <a:ext cx="1807029" cy="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9" name="8 CuadroTexto"/>
          <p:cNvSpPr txBox="1"/>
          <p:nvPr/>
        </p:nvSpPr>
        <p:spPr>
          <a:xfrm>
            <a:off x="6977743" y="3182215"/>
            <a:ext cx="1552028" cy="369332"/>
          </a:xfrm>
          <a:prstGeom prst="rect">
            <a:avLst/>
          </a:prstGeom>
          <a:noFill/>
        </p:spPr>
        <p:txBody>
          <a:bodyPr wrap="none" rtlCol="0">
            <a:spAutoFit/>
          </a:bodyPr>
          <a:lstStyle/>
          <a:p>
            <a:r>
              <a:rPr lang="es-CO" sz="1000" dirty="0" smtClean="0"/>
              <a:t>Rodríguez et al. (2008)</a:t>
            </a:r>
            <a:r>
              <a:rPr lang="es-CO" dirty="0" smtClean="0"/>
              <a:t> </a:t>
            </a:r>
            <a:endParaRPr lang="es-CO"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537" y="1333472"/>
            <a:ext cx="1265234" cy="1848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7012208" y="3551547"/>
            <a:ext cx="1154483" cy="276999"/>
          </a:xfrm>
          <a:prstGeom prst="rect">
            <a:avLst/>
          </a:prstGeom>
          <a:noFill/>
        </p:spPr>
        <p:txBody>
          <a:bodyPr wrap="none" rtlCol="0">
            <a:spAutoFit/>
          </a:bodyPr>
          <a:lstStyle/>
          <a:p>
            <a:r>
              <a:rPr lang="es-CO" sz="1200" dirty="0" smtClean="0"/>
              <a:t>Carrillo (2010)</a:t>
            </a:r>
            <a:endParaRPr lang="es-CO" sz="1200" dirty="0"/>
          </a:p>
        </p:txBody>
      </p:sp>
    </p:spTree>
    <p:extLst>
      <p:ext uri="{BB962C8B-B14F-4D97-AF65-F5344CB8AC3E}">
        <p14:creationId xmlns:p14="http://schemas.microsoft.com/office/powerpoint/2010/main" val="295807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194"/>
                                        </p:tgtEl>
                                        <p:attrNameLst>
                                          <p:attrName>style.visibility</p:attrName>
                                        </p:attrNameLst>
                                      </p:cBhvr>
                                      <p:to>
                                        <p:strVal val="visible"/>
                                      </p:to>
                                    </p:set>
                                    <p:animEffect transition="in" filter="barn(inVertical)">
                                      <p:cBhvr>
                                        <p:cTn id="27" dur="500"/>
                                        <p:tgtEl>
                                          <p:spTgt spid="819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 calcmode="lin" valueType="num">
                                      <p:cBhvr additive="base">
                                        <p:cTn id="4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Imagen"/>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14386" t="18723" r="14784" b="15005"/>
          <a:stretch/>
        </p:blipFill>
        <p:spPr bwMode="auto">
          <a:xfrm>
            <a:off x="529430" y="1524340"/>
            <a:ext cx="4051300" cy="2042180"/>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40000" contrast="40000"/>
                    </a14:imgEffect>
                  </a14:imgLayer>
                </a14:imgProps>
              </a:ext>
            </a:extLst>
          </a:blip>
          <a:srcRect t="32013" r="1824" b="6204"/>
          <a:stretch/>
        </p:blipFill>
        <p:spPr bwMode="auto">
          <a:xfrm>
            <a:off x="490537" y="3768090"/>
            <a:ext cx="3338512" cy="1565910"/>
          </a:xfrm>
          <a:prstGeom prst="rect">
            <a:avLst/>
          </a:prstGeom>
          <a:ln>
            <a:noFill/>
          </a:ln>
          <a:extLst>
            <a:ext uri="{53640926-AAD7-44D8-BBD7-CCE9431645EC}">
              <a14:shadowObscured xmlns:a14="http://schemas.microsoft.com/office/drawing/2010/main"/>
            </a:ext>
          </a:extLst>
        </p:spPr>
      </p:pic>
      <p:cxnSp>
        <p:nvCxnSpPr>
          <p:cNvPr id="10" name="9 Conector recto de flecha"/>
          <p:cNvCxnSpPr/>
          <p:nvPr/>
        </p:nvCxnSpPr>
        <p:spPr>
          <a:xfrm>
            <a:off x="1094741" y="3274654"/>
            <a:ext cx="746759" cy="12763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10 CuadroTexto"/>
          <p:cNvSpPr txBox="1"/>
          <p:nvPr/>
        </p:nvSpPr>
        <p:spPr>
          <a:xfrm>
            <a:off x="490537" y="5634990"/>
            <a:ext cx="6677025" cy="276999"/>
          </a:xfrm>
          <a:prstGeom prst="rect">
            <a:avLst/>
          </a:prstGeom>
          <a:noFill/>
        </p:spPr>
        <p:txBody>
          <a:bodyPr wrap="square" rtlCol="0">
            <a:spAutoFit/>
          </a:bodyPr>
          <a:lstStyle/>
          <a:p>
            <a:r>
              <a:rPr lang="es-CO" sz="1200" dirty="0"/>
              <a:t>D</a:t>
            </a:r>
            <a:r>
              <a:rPr lang="es-CO" sz="1200" dirty="0" smtClean="0"/>
              <a:t>esviación estándar de 0,013</a:t>
            </a:r>
            <a:r>
              <a:rPr lang="es-CO" sz="1200" dirty="0"/>
              <a:t>.</a:t>
            </a:r>
          </a:p>
        </p:txBody>
      </p:sp>
      <p:sp>
        <p:nvSpPr>
          <p:cNvPr id="12" name="11 Rectángulo"/>
          <p:cNvSpPr/>
          <p:nvPr/>
        </p:nvSpPr>
        <p:spPr>
          <a:xfrm>
            <a:off x="584200" y="744004"/>
            <a:ext cx="8153400" cy="369332"/>
          </a:xfrm>
          <a:prstGeom prst="rect">
            <a:avLst/>
          </a:prstGeom>
        </p:spPr>
        <p:txBody>
          <a:bodyPr wrap="square">
            <a:spAutoFit/>
          </a:bodyPr>
          <a:lstStyle/>
          <a:p>
            <a:pPr algn="ctr"/>
            <a:r>
              <a:rPr lang="es-CO" b="1" dirty="0" smtClean="0"/>
              <a:t>Respuestas espectrales por localidades </a:t>
            </a:r>
            <a:endParaRPr lang="es-CO" b="1" dirty="0"/>
          </a:p>
        </p:txBody>
      </p:sp>
      <p:sp>
        <p:nvSpPr>
          <p:cNvPr id="13" name="1 Título"/>
          <p:cNvSpPr>
            <a:spLocks noGrp="1"/>
          </p:cNvSpPr>
          <p:nvPr>
            <p:ph type="title"/>
          </p:nvPr>
        </p:nvSpPr>
        <p:spPr>
          <a:xfrm>
            <a:off x="749300" y="20638"/>
            <a:ext cx="8229600" cy="1143000"/>
          </a:xfrm>
        </p:spPr>
        <p:txBody>
          <a:bodyPr/>
          <a:lstStyle/>
          <a:p>
            <a:r>
              <a:rPr lang="es-CO" sz="2400" dirty="0" smtClean="0">
                <a:solidFill>
                  <a:prstClr val="black"/>
                </a:solidFill>
                <a:latin typeface="Times New Roman" panose="02020603050405020304" pitchFamily="18" charset="0"/>
                <a:cs typeface="Times New Roman" panose="02020603050405020304" pitchFamily="18" charset="0"/>
              </a:rPr>
              <a:t>Resultados y Discusión</a:t>
            </a:r>
            <a:r>
              <a:rPr lang="es-CO" sz="2800" dirty="0" smtClean="0"/>
              <a:t>  </a:t>
            </a:r>
            <a:endParaRPr lang="es-CO" sz="2800" dirty="0"/>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8449" y="3672840"/>
            <a:ext cx="4929548" cy="292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29057"/>
          <a:stretch/>
        </p:blipFill>
        <p:spPr bwMode="auto">
          <a:xfrm>
            <a:off x="5805505" y="1924180"/>
            <a:ext cx="2724114" cy="1458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7 Conector recto de flecha"/>
          <p:cNvCxnSpPr/>
          <p:nvPr/>
        </p:nvCxnSpPr>
        <p:spPr>
          <a:xfrm flipV="1">
            <a:off x="4800600" y="3246120"/>
            <a:ext cx="1508760" cy="238887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8" name="17 CuadroTexto"/>
          <p:cNvSpPr txBox="1"/>
          <p:nvPr/>
        </p:nvSpPr>
        <p:spPr>
          <a:xfrm>
            <a:off x="5025535" y="1224630"/>
            <a:ext cx="7435850" cy="523220"/>
          </a:xfrm>
          <a:prstGeom prst="rect">
            <a:avLst/>
          </a:prstGeom>
          <a:noFill/>
        </p:spPr>
        <p:txBody>
          <a:bodyPr wrap="square" rtlCol="0">
            <a:spAutoFit/>
          </a:bodyPr>
          <a:lstStyle/>
          <a:p>
            <a:pPr marL="285750" indent="-285750">
              <a:buFont typeface="Arial" panose="020B0604020202020204" pitchFamily="34" charset="0"/>
              <a:buChar char="•"/>
            </a:pPr>
            <a:endParaRPr lang="es-CO" sz="1400" dirty="0" smtClean="0"/>
          </a:p>
          <a:p>
            <a:pPr marL="285750" indent="-285750">
              <a:buFont typeface="Arial" panose="020B0604020202020204" pitchFamily="34" charset="0"/>
              <a:buChar char="•"/>
            </a:pPr>
            <a:r>
              <a:rPr lang="es-CO" sz="1400" dirty="0" smtClean="0">
                <a:latin typeface="Times New Roman" panose="02020603050405020304" pitchFamily="18" charset="0"/>
                <a:cs typeface="Times New Roman" panose="02020603050405020304" pitchFamily="18" charset="0"/>
              </a:rPr>
              <a:t>Desviación </a:t>
            </a:r>
            <a:r>
              <a:rPr lang="es-CO" sz="1400" dirty="0">
                <a:latin typeface="Times New Roman" panose="02020603050405020304" pitchFamily="18" charset="0"/>
                <a:cs typeface="Times New Roman" panose="02020603050405020304" pitchFamily="18" charset="0"/>
              </a:rPr>
              <a:t>estándar de 0,0139.</a:t>
            </a:r>
          </a:p>
        </p:txBody>
      </p:sp>
      <p:cxnSp>
        <p:nvCxnSpPr>
          <p:cNvPr id="17" name="16 Conector recto de flecha"/>
          <p:cNvCxnSpPr/>
          <p:nvPr/>
        </p:nvCxnSpPr>
        <p:spPr>
          <a:xfrm flipV="1">
            <a:off x="1931193" y="3893502"/>
            <a:ext cx="2412207" cy="67246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9" name="18 CuadroTexto"/>
          <p:cNvSpPr txBox="1"/>
          <p:nvPr/>
        </p:nvSpPr>
        <p:spPr>
          <a:xfrm rot="20542054">
            <a:off x="4275133" y="3488173"/>
            <a:ext cx="1467068" cy="369332"/>
          </a:xfrm>
          <a:prstGeom prst="rect">
            <a:avLst/>
          </a:prstGeom>
          <a:noFill/>
        </p:spPr>
        <p:txBody>
          <a:bodyPr wrap="none" rtlCol="0">
            <a:spAutoFit/>
          </a:bodyPr>
          <a:lstStyle/>
          <a:p>
            <a:r>
              <a:rPr lang="es-CO" dirty="0" err="1" smtClean="0"/>
              <a:t>Melia</a:t>
            </a:r>
            <a:r>
              <a:rPr lang="es-CO" dirty="0"/>
              <a:t> </a:t>
            </a:r>
            <a:r>
              <a:rPr lang="es-CO" dirty="0" smtClean="0"/>
              <a:t>(1991)</a:t>
            </a:r>
            <a:endParaRPr lang="es-CO" dirty="0"/>
          </a:p>
        </p:txBody>
      </p:sp>
      <p:cxnSp>
        <p:nvCxnSpPr>
          <p:cNvPr id="22" name="21 Conector recto de flecha"/>
          <p:cNvCxnSpPr>
            <a:endCxn id="19" idx="3"/>
          </p:cNvCxnSpPr>
          <p:nvPr/>
        </p:nvCxnSpPr>
        <p:spPr>
          <a:xfrm flipH="1">
            <a:off x="5707739" y="2514600"/>
            <a:ext cx="991861" cy="93604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9175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Lst>
          </a:blip>
          <a:srcRect t="7234" b="3460"/>
          <a:stretch/>
        </p:blipFill>
        <p:spPr bwMode="auto">
          <a:xfrm>
            <a:off x="117633" y="1320149"/>
            <a:ext cx="4225767" cy="2377270"/>
          </a:xfrm>
          <a:prstGeom prst="rect">
            <a:avLst/>
          </a:prstGeom>
          <a:ln>
            <a:noFill/>
          </a:ln>
          <a:extLst>
            <a:ext uri="{53640926-AAD7-44D8-BBD7-CCE9431645EC}">
              <a14:shadowObscured xmlns:a14="http://schemas.microsoft.com/office/drawing/2010/main"/>
            </a:ext>
          </a:extLst>
        </p:spPr>
      </p:pic>
      <p:sp>
        <p:nvSpPr>
          <p:cNvPr id="8" name="7 Rectángulo"/>
          <p:cNvSpPr/>
          <p:nvPr/>
        </p:nvSpPr>
        <p:spPr>
          <a:xfrm>
            <a:off x="274956" y="713155"/>
            <a:ext cx="8396604" cy="369332"/>
          </a:xfrm>
          <a:prstGeom prst="rect">
            <a:avLst/>
          </a:prstGeom>
        </p:spPr>
        <p:txBody>
          <a:bodyPr wrap="square">
            <a:spAutoFit/>
          </a:bodyPr>
          <a:lstStyle/>
          <a:p>
            <a:pPr algn="ctr"/>
            <a:r>
              <a:rPr lang="es-CO" b="1" dirty="0" smtClean="0">
                <a:latin typeface="Times New Roman" panose="02020603050405020304" pitchFamily="18" charset="0"/>
                <a:cs typeface="Times New Roman" panose="02020603050405020304" pitchFamily="18" charset="0"/>
              </a:rPr>
              <a:t>Respuestas espectrales de los estratos</a:t>
            </a:r>
            <a:endParaRPr lang="es-CO" b="1" dirty="0">
              <a:latin typeface="Times New Roman" panose="02020603050405020304" pitchFamily="18" charset="0"/>
              <a:cs typeface="Times New Roman" panose="02020603050405020304" pitchFamily="18" charset="0"/>
            </a:endParaRPr>
          </a:p>
        </p:txBody>
      </p:sp>
      <p:sp>
        <p:nvSpPr>
          <p:cNvPr id="9" name="1 Título"/>
          <p:cNvSpPr>
            <a:spLocks noGrp="1"/>
          </p:cNvSpPr>
          <p:nvPr>
            <p:ph type="title"/>
          </p:nvPr>
        </p:nvSpPr>
        <p:spPr>
          <a:xfrm>
            <a:off x="749300" y="20638"/>
            <a:ext cx="8229600" cy="1143000"/>
          </a:xfrm>
        </p:spPr>
        <p:txBody>
          <a:bodyPr/>
          <a:lstStyle/>
          <a:p>
            <a:r>
              <a:rPr lang="es-CO" sz="2400" dirty="0" smtClean="0">
                <a:solidFill>
                  <a:prstClr val="black"/>
                </a:solidFill>
                <a:latin typeface="Times New Roman" panose="02020603050405020304" pitchFamily="18" charset="0"/>
                <a:cs typeface="Times New Roman" panose="02020603050405020304" pitchFamily="18" charset="0"/>
              </a:rPr>
              <a:t>Resultados y Discusión</a:t>
            </a:r>
            <a:r>
              <a:rPr lang="es-CO" sz="2800" dirty="0" smtClean="0"/>
              <a:t> </a:t>
            </a:r>
            <a:endParaRPr lang="es-CO" sz="28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007" y="3854055"/>
            <a:ext cx="4754563"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407161"/>
            <a:ext cx="4800600" cy="223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2 Conector recto de flecha"/>
          <p:cNvCxnSpPr/>
          <p:nvPr/>
        </p:nvCxnSpPr>
        <p:spPr>
          <a:xfrm>
            <a:off x="3093720" y="3459480"/>
            <a:ext cx="137953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 name="3 CuadroTexto"/>
          <p:cNvSpPr txBox="1"/>
          <p:nvPr/>
        </p:nvSpPr>
        <p:spPr>
          <a:xfrm>
            <a:off x="117633" y="3328087"/>
            <a:ext cx="2996333" cy="369332"/>
          </a:xfrm>
          <a:prstGeom prst="rect">
            <a:avLst/>
          </a:prstGeom>
          <a:noFill/>
        </p:spPr>
        <p:txBody>
          <a:bodyPr wrap="none" rtlCol="0">
            <a:spAutoFit/>
          </a:bodyPr>
          <a:lstStyle/>
          <a:p>
            <a:r>
              <a:rPr lang="es-CO" dirty="0" err="1" smtClean="0"/>
              <a:t>E</a:t>
            </a:r>
            <a:r>
              <a:rPr lang="es-CO" sz="1600" dirty="0" err="1" smtClean="0"/>
              <a:t>noki</a:t>
            </a:r>
            <a:r>
              <a:rPr lang="es-CO" sz="1600" dirty="0" smtClean="0"/>
              <a:t>, Castillo y </a:t>
            </a:r>
            <a:r>
              <a:rPr lang="es-CO" sz="1600" dirty="0" err="1" smtClean="0"/>
              <a:t>Merlet</a:t>
            </a:r>
            <a:r>
              <a:rPr lang="es-CO" sz="1600" dirty="0"/>
              <a:t> </a:t>
            </a:r>
            <a:r>
              <a:rPr lang="es-CO" sz="1600" dirty="0" smtClean="0"/>
              <a:t>(1991).</a:t>
            </a:r>
            <a:endParaRPr lang="es-CO" sz="1600" dirty="0"/>
          </a:p>
        </p:txBody>
      </p:sp>
      <p:pic>
        <p:nvPicPr>
          <p:cNvPr id="133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44056"/>
          <a:stretch/>
        </p:blipFill>
        <p:spPr bwMode="auto">
          <a:xfrm>
            <a:off x="4814570" y="1861543"/>
            <a:ext cx="3555999" cy="3195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78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6147"/>
                                        </p:tgtEl>
                                        <p:attrNameLst>
                                          <p:attrName>ppt_w</p:attrName>
                                        </p:attrNameLst>
                                      </p:cBhvr>
                                      <p:tavLst>
                                        <p:tav tm="0">
                                          <p:val>
                                            <p:strVal val="ppt_w"/>
                                          </p:val>
                                        </p:tav>
                                        <p:tav tm="100000">
                                          <p:val>
                                            <p:fltVal val="0"/>
                                          </p:val>
                                        </p:tav>
                                      </p:tavLst>
                                    </p:anim>
                                    <p:anim calcmode="lin" valueType="num">
                                      <p:cBhvr>
                                        <p:cTn id="13" dur="1000"/>
                                        <p:tgtEl>
                                          <p:spTgt spid="6147"/>
                                        </p:tgtEl>
                                        <p:attrNameLst>
                                          <p:attrName>ppt_h</p:attrName>
                                        </p:attrNameLst>
                                      </p:cBhvr>
                                      <p:tavLst>
                                        <p:tav tm="0">
                                          <p:val>
                                            <p:strVal val="ppt_h"/>
                                          </p:val>
                                        </p:tav>
                                        <p:tav tm="100000">
                                          <p:val>
                                            <p:fltVal val="0"/>
                                          </p:val>
                                        </p:tav>
                                      </p:tavLst>
                                    </p:anim>
                                    <p:anim calcmode="lin" valueType="num">
                                      <p:cBhvr>
                                        <p:cTn id="14" dur="1000"/>
                                        <p:tgtEl>
                                          <p:spTgt spid="6147"/>
                                        </p:tgtEl>
                                        <p:attrNameLst>
                                          <p:attrName>style.rotation</p:attrName>
                                        </p:attrNameLst>
                                      </p:cBhvr>
                                      <p:tavLst>
                                        <p:tav tm="0">
                                          <p:val>
                                            <p:fltVal val="0"/>
                                          </p:val>
                                        </p:tav>
                                        <p:tav tm="100000">
                                          <p:val>
                                            <p:fltVal val="90"/>
                                          </p:val>
                                        </p:tav>
                                      </p:tavLst>
                                    </p:anim>
                                    <p:animEffect transition="out" filter="fade">
                                      <p:cBhvr>
                                        <p:cTn id="15" dur="1000"/>
                                        <p:tgtEl>
                                          <p:spTgt spid="6147"/>
                                        </p:tgtEl>
                                      </p:cBhvr>
                                    </p:animEffect>
                                    <p:set>
                                      <p:cBhvr>
                                        <p:cTn id="16" dur="1" fill="hold">
                                          <p:stCondLst>
                                            <p:cond delay="999"/>
                                          </p:stCondLst>
                                        </p:cTn>
                                        <p:tgtEl>
                                          <p:spTgt spid="6147"/>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6146"/>
                                        </p:tgtEl>
                                        <p:attrNameLst>
                                          <p:attrName>ppt_w</p:attrName>
                                        </p:attrNameLst>
                                      </p:cBhvr>
                                      <p:tavLst>
                                        <p:tav tm="0">
                                          <p:val>
                                            <p:strVal val="ppt_w"/>
                                          </p:val>
                                        </p:tav>
                                        <p:tav tm="100000">
                                          <p:val>
                                            <p:fltVal val="0"/>
                                          </p:val>
                                        </p:tav>
                                      </p:tavLst>
                                    </p:anim>
                                    <p:anim calcmode="lin" valueType="num">
                                      <p:cBhvr>
                                        <p:cTn id="19" dur="1000"/>
                                        <p:tgtEl>
                                          <p:spTgt spid="6146"/>
                                        </p:tgtEl>
                                        <p:attrNameLst>
                                          <p:attrName>ppt_h</p:attrName>
                                        </p:attrNameLst>
                                      </p:cBhvr>
                                      <p:tavLst>
                                        <p:tav tm="0">
                                          <p:val>
                                            <p:strVal val="ppt_h"/>
                                          </p:val>
                                        </p:tav>
                                        <p:tav tm="100000">
                                          <p:val>
                                            <p:fltVal val="0"/>
                                          </p:val>
                                        </p:tav>
                                      </p:tavLst>
                                    </p:anim>
                                    <p:anim calcmode="lin" valueType="num">
                                      <p:cBhvr>
                                        <p:cTn id="20" dur="1000"/>
                                        <p:tgtEl>
                                          <p:spTgt spid="6146"/>
                                        </p:tgtEl>
                                        <p:attrNameLst>
                                          <p:attrName>style.rotation</p:attrName>
                                        </p:attrNameLst>
                                      </p:cBhvr>
                                      <p:tavLst>
                                        <p:tav tm="0">
                                          <p:val>
                                            <p:fltVal val="0"/>
                                          </p:val>
                                        </p:tav>
                                        <p:tav tm="100000">
                                          <p:val>
                                            <p:fltVal val="90"/>
                                          </p:val>
                                        </p:tav>
                                      </p:tavLst>
                                    </p:anim>
                                    <p:animEffect transition="out" filter="fade">
                                      <p:cBhvr>
                                        <p:cTn id="21" dur="1000"/>
                                        <p:tgtEl>
                                          <p:spTgt spid="6146"/>
                                        </p:tgtEl>
                                      </p:cBhvr>
                                    </p:animEffect>
                                    <p:set>
                                      <p:cBhvr>
                                        <p:cTn id="22" dur="1" fill="hold">
                                          <p:stCondLst>
                                            <p:cond delay="999"/>
                                          </p:stCondLst>
                                        </p:cTn>
                                        <p:tgtEl>
                                          <p:spTgt spid="61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314"/>
                                        </p:tgtEl>
                                        <p:attrNameLst>
                                          <p:attrName>style.visibility</p:attrName>
                                        </p:attrNameLst>
                                      </p:cBhvr>
                                      <p:to>
                                        <p:strVal val="visible"/>
                                      </p:to>
                                    </p:set>
                                    <p:animEffect transition="in" filter="barn(inVertical)">
                                      <p:cBhvr>
                                        <p:cTn id="36"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2145" y="-2268"/>
            <a:ext cx="9143999" cy="6786473"/>
          </a:xfrm>
          <a:prstGeom prst="rect">
            <a:avLst/>
          </a:prstGeom>
          <a:blipFill dpi="0" rotWithShape="1">
            <a:blip r:embed="rId2">
              <a:alphaModFix amt="36000"/>
            </a:blip>
            <a:srcRect/>
            <a:stretch>
              <a:fillRect l="-10000" r="-37000" b="-100000"/>
            </a:stretch>
          </a:blipFill>
        </p:spPr>
        <p:txBody>
          <a:bodyPr wrap="square" rtlCol="0">
            <a:spAutoFit/>
          </a:bodyPr>
          <a:lstStyle/>
          <a:p>
            <a:pPr algn="ctr">
              <a:lnSpc>
                <a:spcPct val="150000"/>
              </a:lnSpc>
            </a:pPr>
            <a:endParaRPr lang="es-CO" sz="1600" b="1" dirty="0" smtClean="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endParaRPr lang="es-CO" sz="4400" b="1" dirty="0" smtClean="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endParaRPr lang="es-CO" sz="4400" b="1" dirty="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r>
              <a:rPr lang="es-CO" sz="4400" b="1" dirty="0" smtClean="0">
                <a:solidFill>
                  <a:prstClr val="black"/>
                </a:solidFill>
                <a:latin typeface="Times New Roman" panose="02020603050405020304" pitchFamily="18" charset="0"/>
                <a:cs typeface="Times New Roman" panose="02020603050405020304" pitchFamily="18" charset="0"/>
              </a:rPr>
              <a:t>Conclusiones</a:t>
            </a:r>
          </a:p>
          <a:p>
            <a:pPr indent="715963" algn="ctr">
              <a:lnSpc>
                <a:spcPct val="150000"/>
              </a:lnSpc>
            </a:pPr>
            <a:endParaRPr lang="es-CO" sz="4400" b="1" dirty="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r>
              <a:rPr lang="es-CO" sz="4400" b="1" dirty="0" smtClean="0">
                <a:solidFill>
                  <a:prstClr val="black"/>
                </a:solidFill>
                <a:latin typeface="Times New Roman" panose="02020603050405020304" pitchFamily="18" charset="0"/>
                <a:cs typeface="Times New Roman" panose="02020603050405020304" pitchFamily="18" charset="0"/>
              </a:rPr>
              <a:t> </a:t>
            </a:r>
            <a:endParaRPr lang="es-CO" sz="4400" dirty="0" smtClean="0">
              <a:solidFill>
                <a:prstClr val="black"/>
              </a:solidFill>
            </a:endParaRPr>
          </a:p>
          <a:p>
            <a:pPr algn="ctr">
              <a:lnSpc>
                <a:spcPct val="150000"/>
              </a:lnSpc>
            </a:pPr>
            <a:endParaRPr lang="es-CO" dirty="0" smtClean="0">
              <a:solidFill>
                <a:prstClr val="black"/>
              </a:solidFill>
            </a:endParaRPr>
          </a:p>
          <a:p>
            <a:pPr algn="ctr">
              <a:lnSpc>
                <a:spcPct val="150000"/>
              </a:lnSpc>
            </a:pPr>
            <a:endParaRPr lang="es-CO" dirty="0">
              <a:solidFill>
                <a:prstClr val="black"/>
              </a:solidFill>
            </a:endParaRPr>
          </a:p>
          <a:p>
            <a:pPr algn="ctr">
              <a:lnSpc>
                <a:spcPct val="150000"/>
              </a:lnSpc>
            </a:pPr>
            <a:endParaRPr lang="es-CO" dirty="0">
              <a:solidFill>
                <a:prstClr val="black"/>
              </a:solidFill>
            </a:endParaRPr>
          </a:p>
        </p:txBody>
      </p:sp>
      <p:pic>
        <p:nvPicPr>
          <p:cNvPr id="10" name="9 Image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40680" y="6065215"/>
            <a:ext cx="2293620" cy="718990"/>
          </a:xfrm>
          <a:prstGeom prst="rect">
            <a:avLst/>
          </a:prstGeom>
        </p:spPr>
      </p:pic>
      <p:sp>
        <p:nvSpPr>
          <p:cNvPr id="11" name="Rectangle 18"/>
          <p:cNvSpPr>
            <a:spLocks noChangeArrowheads="1"/>
          </p:cNvSpPr>
          <p:nvPr/>
        </p:nvSpPr>
        <p:spPr bwMode="auto">
          <a:xfrm>
            <a:off x="1755645" y="6156963"/>
            <a:ext cx="2503955" cy="615553"/>
          </a:xfrm>
          <a:prstGeom prst="rect">
            <a:avLst/>
          </a:prstGeom>
          <a:noFill/>
          <a:ln>
            <a:noFill/>
          </a:ln>
          <a:extLst/>
        </p:spPr>
        <p:txBody>
          <a:bodyPr wrap="square" lIns="0" tIns="0" rIns="0" bIns="0">
            <a:spAutoFit/>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s-EC" sz="2000" b="1" dirty="0" smtClean="0">
                <a:effectLst>
                  <a:outerShdw blurRad="38100" dist="38100" dir="2700000" algn="tl">
                    <a:srgbClr val="000000">
                      <a:alpha val="43137"/>
                    </a:srgbClr>
                  </a:outerShdw>
                </a:effectLst>
                <a:latin typeface="Arial" pitchFamily="34" charset="0"/>
                <a:cs typeface="Arial" pitchFamily="34" charset="0"/>
              </a:rPr>
              <a:t>Instituto Espacial </a:t>
            </a:r>
          </a:p>
          <a:p>
            <a:pPr algn="ctr">
              <a:defRPr/>
            </a:pPr>
            <a:r>
              <a:rPr lang="es-EC" sz="2000" dirty="0" smtClean="0">
                <a:ln w="17780" cmpd="sng">
                  <a:solidFill>
                    <a:schemeClr val="tx1"/>
                  </a:solidFill>
                  <a:prstDash val="solid"/>
                  <a:miter lim="800000"/>
                </a:ln>
                <a:latin typeface="Arial" pitchFamily="34" charset="0"/>
                <a:cs typeface="Arial" pitchFamily="34" charset="0"/>
              </a:rPr>
              <a:t>Ecuatoriano </a:t>
            </a:r>
            <a:endParaRPr lang="es-EC" sz="2000" dirty="0">
              <a:ln w="17780" cmpd="sng">
                <a:solidFill>
                  <a:schemeClr val="tx1"/>
                </a:solidFill>
                <a:prstDash val="solid"/>
                <a:miter lim="800000"/>
              </a:ln>
              <a:latin typeface="Arial" pitchFamily="34" charset="0"/>
              <a:cs typeface="Arial" pitchFamily="34" charset="0"/>
            </a:endParaRPr>
          </a:p>
        </p:txBody>
      </p:sp>
      <p:grpSp>
        <p:nvGrpSpPr>
          <p:cNvPr id="12" name="11 Grupo"/>
          <p:cNvGrpSpPr/>
          <p:nvPr/>
        </p:nvGrpSpPr>
        <p:grpSpPr>
          <a:xfrm>
            <a:off x="1127948" y="5903204"/>
            <a:ext cx="767417" cy="678405"/>
            <a:chOff x="200129" y="5450425"/>
            <a:chExt cx="1427506" cy="1142909"/>
          </a:xfrm>
        </p:grpSpPr>
        <p:sp>
          <p:nvSpPr>
            <p:cNvPr id="13" name="Freeform 17"/>
            <p:cNvSpPr>
              <a:spLocks/>
            </p:cNvSpPr>
            <p:nvPr/>
          </p:nvSpPr>
          <p:spPr bwMode="auto">
            <a:xfrm>
              <a:off x="200129" y="5450425"/>
              <a:ext cx="1427506" cy="1142909"/>
            </a:xfrm>
            <a:custGeom>
              <a:avLst/>
              <a:gdLst>
                <a:gd name="T0" fmla="*/ 404 w 2946"/>
                <a:gd name="T1" fmla="*/ 1408 h 2946"/>
                <a:gd name="T2" fmla="*/ 496 w 2946"/>
                <a:gd name="T3" fmla="*/ 1112 h 2946"/>
                <a:gd name="T4" fmla="*/ 609 w 2946"/>
                <a:gd name="T5" fmla="*/ 911 h 2946"/>
                <a:gd name="T6" fmla="*/ 731 w 2946"/>
                <a:gd name="T7" fmla="*/ 758 h 2946"/>
                <a:gd name="T8" fmla="*/ 879 w 2946"/>
                <a:gd name="T9" fmla="*/ 631 h 2946"/>
                <a:gd name="T10" fmla="*/ 1140 w 2946"/>
                <a:gd name="T11" fmla="*/ 476 h 2946"/>
                <a:gd name="T12" fmla="*/ 1490 w 2946"/>
                <a:gd name="T13" fmla="*/ 379 h 2946"/>
                <a:gd name="T14" fmla="*/ 1749 w 2946"/>
                <a:gd name="T15" fmla="*/ 373 h 2946"/>
                <a:gd name="T16" fmla="*/ 1968 w 2946"/>
                <a:gd name="T17" fmla="*/ 408 h 2946"/>
                <a:gd name="T18" fmla="*/ 2172 w 2946"/>
                <a:gd name="T19" fmla="*/ 481 h 2946"/>
                <a:gd name="T20" fmla="*/ 2359 w 2946"/>
                <a:gd name="T21" fmla="*/ 585 h 2946"/>
                <a:gd name="T22" fmla="*/ 2526 w 2946"/>
                <a:gd name="T23" fmla="*/ 718 h 2946"/>
                <a:gd name="T24" fmla="*/ 2667 w 2946"/>
                <a:gd name="T25" fmla="*/ 878 h 2946"/>
                <a:gd name="T26" fmla="*/ 2780 w 2946"/>
                <a:gd name="T27" fmla="*/ 1059 h 2946"/>
                <a:gd name="T28" fmla="*/ 2861 w 2946"/>
                <a:gd name="T29" fmla="*/ 1259 h 2946"/>
                <a:gd name="T30" fmla="*/ 2908 w 2946"/>
                <a:gd name="T31" fmla="*/ 1474 h 2946"/>
                <a:gd name="T32" fmla="*/ 2917 w 2946"/>
                <a:gd name="T33" fmla="*/ 1680 h 2946"/>
                <a:gd name="T34" fmla="*/ 2930 w 2946"/>
                <a:gd name="T35" fmla="*/ 1684 h 2946"/>
                <a:gd name="T36" fmla="*/ 2945 w 2946"/>
                <a:gd name="T37" fmla="*/ 1435 h 2946"/>
                <a:gd name="T38" fmla="*/ 2915 w 2946"/>
                <a:gd name="T39" fmla="*/ 1177 h 2946"/>
                <a:gd name="T40" fmla="*/ 2843 w 2946"/>
                <a:gd name="T41" fmla="*/ 933 h 2946"/>
                <a:gd name="T42" fmla="*/ 2732 w 2946"/>
                <a:gd name="T43" fmla="*/ 710 h 2946"/>
                <a:gd name="T44" fmla="*/ 2586 w 2946"/>
                <a:gd name="T45" fmla="*/ 510 h 2946"/>
                <a:gd name="T46" fmla="*/ 2409 w 2946"/>
                <a:gd name="T47" fmla="*/ 337 h 2946"/>
                <a:gd name="T48" fmla="*/ 2205 w 2946"/>
                <a:gd name="T49" fmla="*/ 195 h 2946"/>
                <a:gd name="T50" fmla="*/ 1978 w 2946"/>
                <a:gd name="T51" fmla="*/ 89 h 2946"/>
                <a:gd name="T52" fmla="*/ 1733 w 2946"/>
                <a:gd name="T53" fmla="*/ 24 h 2946"/>
                <a:gd name="T54" fmla="*/ 1473 w 2946"/>
                <a:gd name="T55" fmla="*/ 0 h 2946"/>
                <a:gd name="T56" fmla="*/ 1248 w 2946"/>
                <a:gd name="T57" fmla="*/ 18 h 2946"/>
                <a:gd name="T58" fmla="*/ 1000 w 2946"/>
                <a:gd name="T59" fmla="*/ 78 h 2946"/>
                <a:gd name="T60" fmla="*/ 771 w 2946"/>
                <a:gd name="T61" fmla="*/ 179 h 2946"/>
                <a:gd name="T62" fmla="*/ 564 w 2946"/>
                <a:gd name="T63" fmla="*/ 315 h 2946"/>
                <a:gd name="T64" fmla="*/ 383 w 2946"/>
                <a:gd name="T65" fmla="*/ 483 h 2946"/>
                <a:gd name="T66" fmla="*/ 233 w 2946"/>
                <a:gd name="T67" fmla="*/ 679 h 2946"/>
                <a:gd name="T68" fmla="*/ 116 w 2946"/>
                <a:gd name="T69" fmla="*/ 900 h 2946"/>
                <a:gd name="T70" fmla="*/ 38 w 2946"/>
                <a:gd name="T71" fmla="*/ 1141 h 2946"/>
                <a:gd name="T72" fmla="*/ 2 w 2946"/>
                <a:gd name="T73" fmla="*/ 1398 h 2946"/>
                <a:gd name="T74" fmla="*/ 7 w 2946"/>
                <a:gd name="T75" fmla="*/ 1623 h 2946"/>
                <a:gd name="T76" fmla="*/ 56 w 2946"/>
                <a:gd name="T77" fmla="*/ 1876 h 2946"/>
                <a:gd name="T78" fmla="*/ 146 w 2946"/>
                <a:gd name="T79" fmla="*/ 2111 h 2946"/>
                <a:gd name="T80" fmla="*/ 272 w 2946"/>
                <a:gd name="T81" fmla="*/ 2325 h 2946"/>
                <a:gd name="T82" fmla="*/ 431 w 2946"/>
                <a:gd name="T83" fmla="*/ 2514 h 2946"/>
                <a:gd name="T84" fmla="*/ 621 w 2946"/>
                <a:gd name="T85" fmla="*/ 2674 h 2946"/>
                <a:gd name="T86" fmla="*/ 835 w 2946"/>
                <a:gd name="T87" fmla="*/ 2800 h 2946"/>
                <a:gd name="T88" fmla="*/ 1070 w 2946"/>
                <a:gd name="T89" fmla="*/ 2889 h 2946"/>
                <a:gd name="T90" fmla="*/ 1322 w 2946"/>
                <a:gd name="T91" fmla="*/ 2939 h 2946"/>
                <a:gd name="T92" fmla="*/ 1593 w 2946"/>
                <a:gd name="T93" fmla="*/ 2941 h 2946"/>
                <a:gd name="T94" fmla="*/ 1934 w 2946"/>
                <a:gd name="T95" fmla="*/ 2872 h 2946"/>
                <a:gd name="T96" fmla="*/ 1687 w 2946"/>
                <a:gd name="T97" fmla="*/ 2903 h 2946"/>
                <a:gd name="T98" fmla="*/ 1489 w 2946"/>
                <a:gd name="T99" fmla="*/ 2893 h 2946"/>
                <a:gd name="T100" fmla="*/ 1274 w 2946"/>
                <a:gd name="T101" fmla="*/ 2847 h 2946"/>
                <a:gd name="T102" fmla="*/ 1074 w 2946"/>
                <a:gd name="T103" fmla="*/ 2765 h 2946"/>
                <a:gd name="T104" fmla="*/ 892 w 2946"/>
                <a:gd name="T105" fmla="*/ 2652 h 2946"/>
                <a:gd name="T106" fmla="*/ 733 w 2946"/>
                <a:gd name="T107" fmla="*/ 2511 h 2946"/>
                <a:gd name="T108" fmla="*/ 599 w 2946"/>
                <a:gd name="T109" fmla="*/ 2345 h 2946"/>
                <a:gd name="T110" fmla="*/ 495 w 2946"/>
                <a:gd name="T111" fmla="*/ 2158 h 2946"/>
                <a:gd name="T112" fmla="*/ 423 w 2946"/>
                <a:gd name="T113" fmla="*/ 1953 h 2946"/>
                <a:gd name="T114" fmla="*/ 387 w 2946"/>
                <a:gd name="T115" fmla="*/ 1734 h 2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46" h="2946">
                  <a:moveTo>
                    <a:pt x="383" y="1636"/>
                  </a:moveTo>
                  <a:lnTo>
                    <a:pt x="383" y="1636"/>
                  </a:lnTo>
                  <a:lnTo>
                    <a:pt x="384" y="1589"/>
                  </a:lnTo>
                  <a:lnTo>
                    <a:pt x="387" y="1543"/>
                  </a:lnTo>
                  <a:lnTo>
                    <a:pt x="390" y="1498"/>
                  </a:lnTo>
                  <a:lnTo>
                    <a:pt x="396" y="1453"/>
                  </a:lnTo>
                  <a:lnTo>
                    <a:pt x="404" y="1408"/>
                  </a:lnTo>
                  <a:lnTo>
                    <a:pt x="413" y="1364"/>
                  </a:lnTo>
                  <a:lnTo>
                    <a:pt x="423" y="1320"/>
                  </a:lnTo>
                  <a:lnTo>
                    <a:pt x="435" y="1278"/>
                  </a:lnTo>
                  <a:lnTo>
                    <a:pt x="448" y="1235"/>
                  </a:lnTo>
                  <a:lnTo>
                    <a:pt x="463" y="1193"/>
                  </a:lnTo>
                  <a:lnTo>
                    <a:pt x="478" y="1153"/>
                  </a:lnTo>
                  <a:lnTo>
                    <a:pt x="496" y="1112"/>
                  </a:lnTo>
                  <a:lnTo>
                    <a:pt x="515" y="1073"/>
                  </a:lnTo>
                  <a:lnTo>
                    <a:pt x="535" y="1034"/>
                  </a:lnTo>
                  <a:lnTo>
                    <a:pt x="557" y="997"/>
                  </a:lnTo>
                  <a:lnTo>
                    <a:pt x="579" y="959"/>
                  </a:lnTo>
                  <a:lnTo>
                    <a:pt x="579" y="959"/>
                  </a:lnTo>
                  <a:lnTo>
                    <a:pt x="594" y="935"/>
                  </a:lnTo>
                  <a:lnTo>
                    <a:pt x="609" y="911"/>
                  </a:lnTo>
                  <a:lnTo>
                    <a:pt x="624" y="888"/>
                  </a:lnTo>
                  <a:lnTo>
                    <a:pt x="641" y="865"/>
                  </a:lnTo>
                  <a:lnTo>
                    <a:pt x="657" y="843"/>
                  </a:lnTo>
                  <a:lnTo>
                    <a:pt x="675" y="820"/>
                  </a:lnTo>
                  <a:lnTo>
                    <a:pt x="692" y="799"/>
                  </a:lnTo>
                  <a:lnTo>
                    <a:pt x="711" y="778"/>
                  </a:lnTo>
                  <a:lnTo>
                    <a:pt x="731" y="758"/>
                  </a:lnTo>
                  <a:lnTo>
                    <a:pt x="750" y="738"/>
                  </a:lnTo>
                  <a:lnTo>
                    <a:pt x="770" y="719"/>
                  </a:lnTo>
                  <a:lnTo>
                    <a:pt x="791" y="701"/>
                  </a:lnTo>
                  <a:lnTo>
                    <a:pt x="812" y="682"/>
                  </a:lnTo>
                  <a:lnTo>
                    <a:pt x="835" y="664"/>
                  </a:lnTo>
                  <a:lnTo>
                    <a:pt x="856" y="648"/>
                  </a:lnTo>
                  <a:lnTo>
                    <a:pt x="879" y="631"/>
                  </a:lnTo>
                  <a:lnTo>
                    <a:pt x="879" y="631"/>
                  </a:lnTo>
                  <a:lnTo>
                    <a:pt x="919" y="601"/>
                  </a:lnTo>
                  <a:lnTo>
                    <a:pt x="962" y="572"/>
                  </a:lnTo>
                  <a:lnTo>
                    <a:pt x="1005" y="545"/>
                  </a:lnTo>
                  <a:lnTo>
                    <a:pt x="1049" y="521"/>
                  </a:lnTo>
                  <a:lnTo>
                    <a:pt x="1094" y="497"/>
                  </a:lnTo>
                  <a:lnTo>
                    <a:pt x="1140" y="476"/>
                  </a:lnTo>
                  <a:lnTo>
                    <a:pt x="1188" y="456"/>
                  </a:lnTo>
                  <a:lnTo>
                    <a:pt x="1237" y="438"/>
                  </a:lnTo>
                  <a:lnTo>
                    <a:pt x="1285" y="422"/>
                  </a:lnTo>
                  <a:lnTo>
                    <a:pt x="1335" y="408"/>
                  </a:lnTo>
                  <a:lnTo>
                    <a:pt x="1386" y="396"/>
                  </a:lnTo>
                  <a:lnTo>
                    <a:pt x="1438" y="387"/>
                  </a:lnTo>
                  <a:lnTo>
                    <a:pt x="1490" y="379"/>
                  </a:lnTo>
                  <a:lnTo>
                    <a:pt x="1543" y="373"/>
                  </a:lnTo>
                  <a:lnTo>
                    <a:pt x="1596" y="369"/>
                  </a:lnTo>
                  <a:lnTo>
                    <a:pt x="1652" y="368"/>
                  </a:lnTo>
                  <a:lnTo>
                    <a:pt x="1652" y="368"/>
                  </a:lnTo>
                  <a:lnTo>
                    <a:pt x="1683" y="369"/>
                  </a:lnTo>
                  <a:lnTo>
                    <a:pt x="1716" y="370"/>
                  </a:lnTo>
                  <a:lnTo>
                    <a:pt x="1749" y="373"/>
                  </a:lnTo>
                  <a:lnTo>
                    <a:pt x="1781" y="375"/>
                  </a:lnTo>
                  <a:lnTo>
                    <a:pt x="1813" y="379"/>
                  </a:lnTo>
                  <a:lnTo>
                    <a:pt x="1844" y="383"/>
                  </a:lnTo>
                  <a:lnTo>
                    <a:pt x="1875" y="388"/>
                  </a:lnTo>
                  <a:lnTo>
                    <a:pt x="1907" y="394"/>
                  </a:lnTo>
                  <a:lnTo>
                    <a:pt x="1937" y="401"/>
                  </a:lnTo>
                  <a:lnTo>
                    <a:pt x="1968" y="408"/>
                  </a:lnTo>
                  <a:lnTo>
                    <a:pt x="1998" y="416"/>
                  </a:lnTo>
                  <a:lnTo>
                    <a:pt x="2028" y="426"/>
                  </a:lnTo>
                  <a:lnTo>
                    <a:pt x="2057" y="435"/>
                  </a:lnTo>
                  <a:lnTo>
                    <a:pt x="2086" y="446"/>
                  </a:lnTo>
                  <a:lnTo>
                    <a:pt x="2116" y="456"/>
                  </a:lnTo>
                  <a:lnTo>
                    <a:pt x="2144" y="468"/>
                  </a:lnTo>
                  <a:lnTo>
                    <a:pt x="2172" y="481"/>
                  </a:lnTo>
                  <a:lnTo>
                    <a:pt x="2200" y="494"/>
                  </a:lnTo>
                  <a:lnTo>
                    <a:pt x="2227" y="507"/>
                  </a:lnTo>
                  <a:lnTo>
                    <a:pt x="2256" y="522"/>
                  </a:lnTo>
                  <a:lnTo>
                    <a:pt x="2282" y="536"/>
                  </a:lnTo>
                  <a:lnTo>
                    <a:pt x="2309" y="551"/>
                  </a:lnTo>
                  <a:lnTo>
                    <a:pt x="2334" y="568"/>
                  </a:lnTo>
                  <a:lnTo>
                    <a:pt x="2359" y="585"/>
                  </a:lnTo>
                  <a:lnTo>
                    <a:pt x="2385" y="602"/>
                  </a:lnTo>
                  <a:lnTo>
                    <a:pt x="2410" y="621"/>
                  </a:lnTo>
                  <a:lnTo>
                    <a:pt x="2433" y="638"/>
                  </a:lnTo>
                  <a:lnTo>
                    <a:pt x="2457" y="658"/>
                  </a:lnTo>
                  <a:lnTo>
                    <a:pt x="2480" y="677"/>
                  </a:lnTo>
                  <a:lnTo>
                    <a:pt x="2504" y="698"/>
                  </a:lnTo>
                  <a:lnTo>
                    <a:pt x="2526" y="718"/>
                  </a:lnTo>
                  <a:lnTo>
                    <a:pt x="2547" y="739"/>
                  </a:lnTo>
                  <a:lnTo>
                    <a:pt x="2568" y="762"/>
                  </a:lnTo>
                  <a:lnTo>
                    <a:pt x="2590" y="784"/>
                  </a:lnTo>
                  <a:lnTo>
                    <a:pt x="2610" y="806"/>
                  </a:lnTo>
                  <a:lnTo>
                    <a:pt x="2629" y="830"/>
                  </a:lnTo>
                  <a:lnTo>
                    <a:pt x="2648" y="853"/>
                  </a:lnTo>
                  <a:lnTo>
                    <a:pt x="2667" y="878"/>
                  </a:lnTo>
                  <a:lnTo>
                    <a:pt x="2685" y="902"/>
                  </a:lnTo>
                  <a:lnTo>
                    <a:pt x="2702" y="927"/>
                  </a:lnTo>
                  <a:lnTo>
                    <a:pt x="2719" y="953"/>
                  </a:lnTo>
                  <a:lnTo>
                    <a:pt x="2735" y="979"/>
                  </a:lnTo>
                  <a:lnTo>
                    <a:pt x="2751" y="1005"/>
                  </a:lnTo>
                  <a:lnTo>
                    <a:pt x="2766" y="1032"/>
                  </a:lnTo>
                  <a:lnTo>
                    <a:pt x="2780" y="1059"/>
                  </a:lnTo>
                  <a:lnTo>
                    <a:pt x="2794" y="1086"/>
                  </a:lnTo>
                  <a:lnTo>
                    <a:pt x="2807" y="1114"/>
                  </a:lnTo>
                  <a:lnTo>
                    <a:pt x="2819" y="1143"/>
                  </a:lnTo>
                  <a:lnTo>
                    <a:pt x="2830" y="1171"/>
                  </a:lnTo>
                  <a:lnTo>
                    <a:pt x="2841" y="1200"/>
                  </a:lnTo>
                  <a:lnTo>
                    <a:pt x="2852" y="1230"/>
                  </a:lnTo>
                  <a:lnTo>
                    <a:pt x="2861" y="1259"/>
                  </a:lnTo>
                  <a:lnTo>
                    <a:pt x="2870" y="1290"/>
                  </a:lnTo>
                  <a:lnTo>
                    <a:pt x="2879" y="1319"/>
                  </a:lnTo>
                  <a:lnTo>
                    <a:pt x="2886" y="1349"/>
                  </a:lnTo>
                  <a:lnTo>
                    <a:pt x="2893" y="1380"/>
                  </a:lnTo>
                  <a:lnTo>
                    <a:pt x="2899" y="1412"/>
                  </a:lnTo>
                  <a:lnTo>
                    <a:pt x="2903" y="1444"/>
                  </a:lnTo>
                  <a:lnTo>
                    <a:pt x="2908" y="1474"/>
                  </a:lnTo>
                  <a:lnTo>
                    <a:pt x="2912" y="1506"/>
                  </a:lnTo>
                  <a:lnTo>
                    <a:pt x="2915" y="1539"/>
                  </a:lnTo>
                  <a:lnTo>
                    <a:pt x="2916" y="1570"/>
                  </a:lnTo>
                  <a:lnTo>
                    <a:pt x="2919" y="1603"/>
                  </a:lnTo>
                  <a:lnTo>
                    <a:pt x="2919" y="1636"/>
                  </a:lnTo>
                  <a:lnTo>
                    <a:pt x="2919" y="1636"/>
                  </a:lnTo>
                  <a:lnTo>
                    <a:pt x="2917" y="1680"/>
                  </a:lnTo>
                  <a:lnTo>
                    <a:pt x="2915" y="1722"/>
                  </a:lnTo>
                  <a:lnTo>
                    <a:pt x="2912" y="1766"/>
                  </a:lnTo>
                  <a:lnTo>
                    <a:pt x="2907" y="1808"/>
                  </a:lnTo>
                  <a:lnTo>
                    <a:pt x="2907" y="1808"/>
                  </a:lnTo>
                  <a:lnTo>
                    <a:pt x="2915" y="1767"/>
                  </a:lnTo>
                  <a:lnTo>
                    <a:pt x="2923" y="1727"/>
                  </a:lnTo>
                  <a:lnTo>
                    <a:pt x="2930" y="1684"/>
                  </a:lnTo>
                  <a:lnTo>
                    <a:pt x="2935" y="1643"/>
                  </a:lnTo>
                  <a:lnTo>
                    <a:pt x="2940" y="1601"/>
                  </a:lnTo>
                  <a:lnTo>
                    <a:pt x="2943" y="1559"/>
                  </a:lnTo>
                  <a:lnTo>
                    <a:pt x="2945" y="1516"/>
                  </a:lnTo>
                  <a:lnTo>
                    <a:pt x="2946" y="1473"/>
                  </a:lnTo>
                  <a:lnTo>
                    <a:pt x="2946" y="1473"/>
                  </a:lnTo>
                  <a:lnTo>
                    <a:pt x="2945" y="1435"/>
                  </a:lnTo>
                  <a:lnTo>
                    <a:pt x="2943" y="1398"/>
                  </a:lnTo>
                  <a:lnTo>
                    <a:pt x="2941" y="1360"/>
                  </a:lnTo>
                  <a:lnTo>
                    <a:pt x="2937" y="1322"/>
                  </a:lnTo>
                  <a:lnTo>
                    <a:pt x="2934" y="1286"/>
                  </a:lnTo>
                  <a:lnTo>
                    <a:pt x="2928" y="1250"/>
                  </a:lnTo>
                  <a:lnTo>
                    <a:pt x="2922" y="1213"/>
                  </a:lnTo>
                  <a:lnTo>
                    <a:pt x="2915" y="1177"/>
                  </a:lnTo>
                  <a:lnTo>
                    <a:pt x="2908" y="1141"/>
                  </a:lnTo>
                  <a:lnTo>
                    <a:pt x="2899" y="1105"/>
                  </a:lnTo>
                  <a:lnTo>
                    <a:pt x="2889" y="1071"/>
                  </a:lnTo>
                  <a:lnTo>
                    <a:pt x="2879" y="1036"/>
                  </a:lnTo>
                  <a:lnTo>
                    <a:pt x="2868" y="1002"/>
                  </a:lnTo>
                  <a:lnTo>
                    <a:pt x="2856" y="967"/>
                  </a:lnTo>
                  <a:lnTo>
                    <a:pt x="2843" y="933"/>
                  </a:lnTo>
                  <a:lnTo>
                    <a:pt x="2829" y="900"/>
                  </a:lnTo>
                  <a:lnTo>
                    <a:pt x="2815" y="868"/>
                  </a:lnTo>
                  <a:lnTo>
                    <a:pt x="2800" y="835"/>
                  </a:lnTo>
                  <a:lnTo>
                    <a:pt x="2785" y="803"/>
                  </a:lnTo>
                  <a:lnTo>
                    <a:pt x="2767" y="771"/>
                  </a:lnTo>
                  <a:lnTo>
                    <a:pt x="2751" y="741"/>
                  </a:lnTo>
                  <a:lnTo>
                    <a:pt x="2732" y="710"/>
                  </a:lnTo>
                  <a:lnTo>
                    <a:pt x="2713" y="679"/>
                  </a:lnTo>
                  <a:lnTo>
                    <a:pt x="2694" y="650"/>
                  </a:lnTo>
                  <a:lnTo>
                    <a:pt x="2673" y="621"/>
                  </a:lnTo>
                  <a:lnTo>
                    <a:pt x="2653" y="592"/>
                  </a:lnTo>
                  <a:lnTo>
                    <a:pt x="2631" y="564"/>
                  </a:lnTo>
                  <a:lnTo>
                    <a:pt x="2608" y="537"/>
                  </a:lnTo>
                  <a:lnTo>
                    <a:pt x="2586" y="510"/>
                  </a:lnTo>
                  <a:lnTo>
                    <a:pt x="2562" y="483"/>
                  </a:lnTo>
                  <a:lnTo>
                    <a:pt x="2538" y="457"/>
                  </a:lnTo>
                  <a:lnTo>
                    <a:pt x="2513" y="433"/>
                  </a:lnTo>
                  <a:lnTo>
                    <a:pt x="2488" y="408"/>
                  </a:lnTo>
                  <a:lnTo>
                    <a:pt x="2463" y="383"/>
                  </a:lnTo>
                  <a:lnTo>
                    <a:pt x="2436" y="360"/>
                  </a:lnTo>
                  <a:lnTo>
                    <a:pt x="2409" y="337"/>
                  </a:lnTo>
                  <a:lnTo>
                    <a:pt x="2381" y="315"/>
                  </a:lnTo>
                  <a:lnTo>
                    <a:pt x="2353" y="293"/>
                  </a:lnTo>
                  <a:lnTo>
                    <a:pt x="2325" y="273"/>
                  </a:lnTo>
                  <a:lnTo>
                    <a:pt x="2296" y="252"/>
                  </a:lnTo>
                  <a:lnTo>
                    <a:pt x="2266" y="233"/>
                  </a:lnTo>
                  <a:lnTo>
                    <a:pt x="2236" y="214"/>
                  </a:lnTo>
                  <a:lnTo>
                    <a:pt x="2205" y="195"/>
                  </a:lnTo>
                  <a:lnTo>
                    <a:pt x="2175" y="179"/>
                  </a:lnTo>
                  <a:lnTo>
                    <a:pt x="2143" y="161"/>
                  </a:lnTo>
                  <a:lnTo>
                    <a:pt x="2111" y="146"/>
                  </a:lnTo>
                  <a:lnTo>
                    <a:pt x="2078" y="130"/>
                  </a:lnTo>
                  <a:lnTo>
                    <a:pt x="2045" y="116"/>
                  </a:lnTo>
                  <a:lnTo>
                    <a:pt x="2012" y="102"/>
                  </a:lnTo>
                  <a:lnTo>
                    <a:pt x="1978" y="89"/>
                  </a:lnTo>
                  <a:lnTo>
                    <a:pt x="1944" y="78"/>
                  </a:lnTo>
                  <a:lnTo>
                    <a:pt x="1910" y="67"/>
                  </a:lnTo>
                  <a:lnTo>
                    <a:pt x="1875" y="56"/>
                  </a:lnTo>
                  <a:lnTo>
                    <a:pt x="1841" y="47"/>
                  </a:lnTo>
                  <a:lnTo>
                    <a:pt x="1804" y="38"/>
                  </a:lnTo>
                  <a:lnTo>
                    <a:pt x="1769" y="31"/>
                  </a:lnTo>
                  <a:lnTo>
                    <a:pt x="1733" y="24"/>
                  </a:lnTo>
                  <a:lnTo>
                    <a:pt x="1696" y="18"/>
                  </a:lnTo>
                  <a:lnTo>
                    <a:pt x="1660" y="12"/>
                  </a:lnTo>
                  <a:lnTo>
                    <a:pt x="1623" y="8"/>
                  </a:lnTo>
                  <a:lnTo>
                    <a:pt x="1586" y="5"/>
                  </a:lnTo>
                  <a:lnTo>
                    <a:pt x="1548" y="2"/>
                  </a:lnTo>
                  <a:lnTo>
                    <a:pt x="1510" y="1"/>
                  </a:lnTo>
                  <a:lnTo>
                    <a:pt x="1473" y="0"/>
                  </a:lnTo>
                  <a:lnTo>
                    <a:pt x="1473" y="0"/>
                  </a:lnTo>
                  <a:lnTo>
                    <a:pt x="1434" y="1"/>
                  </a:lnTo>
                  <a:lnTo>
                    <a:pt x="1396" y="2"/>
                  </a:lnTo>
                  <a:lnTo>
                    <a:pt x="1360" y="5"/>
                  </a:lnTo>
                  <a:lnTo>
                    <a:pt x="1322" y="8"/>
                  </a:lnTo>
                  <a:lnTo>
                    <a:pt x="1285" y="12"/>
                  </a:lnTo>
                  <a:lnTo>
                    <a:pt x="1248" y="18"/>
                  </a:lnTo>
                  <a:lnTo>
                    <a:pt x="1212" y="24"/>
                  </a:lnTo>
                  <a:lnTo>
                    <a:pt x="1177" y="31"/>
                  </a:lnTo>
                  <a:lnTo>
                    <a:pt x="1140" y="38"/>
                  </a:lnTo>
                  <a:lnTo>
                    <a:pt x="1105" y="47"/>
                  </a:lnTo>
                  <a:lnTo>
                    <a:pt x="1070" y="56"/>
                  </a:lnTo>
                  <a:lnTo>
                    <a:pt x="1036" y="67"/>
                  </a:lnTo>
                  <a:lnTo>
                    <a:pt x="1000" y="78"/>
                  </a:lnTo>
                  <a:lnTo>
                    <a:pt x="966" y="89"/>
                  </a:lnTo>
                  <a:lnTo>
                    <a:pt x="933" y="102"/>
                  </a:lnTo>
                  <a:lnTo>
                    <a:pt x="900" y="116"/>
                  </a:lnTo>
                  <a:lnTo>
                    <a:pt x="867" y="130"/>
                  </a:lnTo>
                  <a:lnTo>
                    <a:pt x="835" y="146"/>
                  </a:lnTo>
                  <a:lnTo>
                    <a:pt x="803" y="161"/>
                  </a:lnTo>
                  <a:lnTo>
                    <a:pt x="771" y="179"/>
                  </a:lnTo>
                  <a:lnTo>
                    <a:pt x="741" y="195"/>
                  </a:lnTo>
                  <a:lnTo>
                    <a:pt x="710" y="214"/>
                  </a:lnTo>
                  <a:lnTo>
                    <a:pt x="679" y="233"/>
                  </a:lnTo>
                  <a:lnTo>
                    <a:pt x="650" y="252"/>
                  </a:lnTo>
                  <a:lnTo>
                    <a:pt x="621" y="273"/>
                  </a:lnTo>
                  <a:lnTo>
                    <a:pt x="592" y="293"/>
                  </a:lnTo>
                  <a:lnTo>
                    <a:pt x="564" y="315"/>
                  </a:lnTo>
                  <a:lnTo>
                    <a:pt x="536" y="337"/>
                  </a:lnTo>
                  <a:lnTo>
                    <a:pt x="509" y="360"/>
                  </a:lnTo>
                  <a:lnTo>
                    <a:pt x="483" y="383"/>
                  </a:lnTo>
                  <a:lnTo>
                    <a:pt x="457" y="408"/>
                  </a:lnTo>
                  <a:lnTo>
                    <a:pt x="431" y="433"/>
                  </a:lnTo>
                  <a:lnTo>
                    <a:pt x="407" y="457"/>
                  </a:lnTo>
                  <a:lnTo>
                    <a:pt x="383" y="483"/>
                  </a:lnTo>
                  <a:lnTo>
                    <a:pt x="360" y="510"/>
                  </a:lnTo>
                  <a:lnTo>
                    <a:pt x="336" y="537"/>
                  </a:lnTo>
                  <a:lnTo>
                    <a:pt x="315" y="564"/>
                  </a:lnTo>
                  <a:lnTo>
                    <a:pt x="293" y="592"/>
                  </a:lnTo>
                  <a:lnTo>
                    <a:pt x="272" y="621"/>
                  </a:lnTo>
                  <a:lnTo>
                    <a:pt x="252" y="650"/>
                  </a:lnTo>
                  <a:lnTo>
                    <a:pt x="233" y="679"/>
                  </a:lnTo>
                  <a:lnTo>
                    <a:pt x="214" y="710"/>
                  </a:lnTo>
                  <a:lnTo>
                    <a:pt x="195" y="741"/>
                  </a:lnTo>
                  <a:lnTo>
                    <a:pt x="177" y="771"/>
                  </a:lnTo>
                  <a:lnTo>
                    <a:pt x="161" y="803"/>
                  </a:lnTo>
                  <a:lnTo>
                    <a:pt x="146" y="835"/>
                  </a:lnTo>
                  <a:lnTo>
                    <a:pt x="130" y="868"/>
                  </a:lnTo>
                  <a:lnTo>
                    <a:pt x="116" y="900"/>
                  </a:lnTo>
                  <a:lnTo>
                    <a:pt x="102" y="933"/>
                  </a:lnTo>
                  <a:lnTo>
                    <a:pt x="89" y="967"/>
                  </a:lnTo>
                  <a:lnTo>
                    <a:pt x="78" y="1002"/>
                  </a:lnTo>
                  <a:lnTo>
                    <a:pt x="66" y="1036"/>
                  </a:lnTo>
                  <a:lnTo>
                    <a:pt x="56" y="1071"/>
                  </a:lnTo>
                  <a:lnTo>
                    <a:pt x="46" y="1105"/>
                  </a:lnTo>
                  <a:lnTo>
                    <a:pt x="38" y="1141"/>
                  </a:lnTo>
                  <a:lnTo>
                    <a:pt x="29" y="1177"/>
                  </a:lnTo>
                  <a:lnTo>
                    <a:pt x="24" y="1213"/>
                  </a:lnTo>
                  <a:lnTo>
                    <a:pt x="16" y="1250"/>
                  </a:lnTo>
                  <a:lnTo>
                    <a:pt x="12" y="1286"/>
                  </a:lnTo>
                  <a:lnTo>
                    <a:pt x="7" y="1322"/>
                  </a:lnTo>
                  <a:lnTo>
                    <a:pt x="5" y="1360"/>
                  </a:lnTo>
                  <a:lnTo>
                    <a:pt x="2" y="1398"/>
                  </a:lnTo>
                  <a:lnTo>
                    <a:pt x="0" y="1435"/>
                  </a:lnTo>
                  <a:lnTo>
                    <a:pt x="0" y="1473"/>
                  </a:lnTo>
                  <a:lnTo>
                    <a:pt x="0" y="1473"/>
                  </a:lnTo>
                  <a:lnTo>
                    <a:pt x="0" y="1511"/>
                  </a:lnTo>
                  <a:lnTo>
                    <a:pt x="2" y="1549"/>
                  </a:lnTo>
                  <a:lnTo>
                    <a:pt x="5" y="1586"/>
                  </a:lnTo>
                  <a:lnTo>
                    <a:pt x="7" y="1623"/>
                  </a:lnTo>
                  <a:lnTo>
                    <a:pt x="12" y="1661"/>
                  </a:lnTo>
                  <a:lnTo>
                    <a:pt x="16" y="1697"/>
                  </a:lnTo>
                  <a:lnTo>
                    <a:pt x="24" y="1734"/>
                  </a:lnTo>
                  <a:lnTo>
                    <a:pt x="29" y="1769"/>
                  </a:lnTo>
                  <a:lnTo>
                    <a:pt x="38" y="1806"/>
                  </a:lnTo>
                  <a:lnTo>
                    <a:pt x="46" y="1841"/>
                  </a:lnTo>
                  <a:lnTo>
                    <a:pt x="56" y="1876"/>
                  </a:lnTo>
                  <a:lnTo>
                    <a:pt x="66" y="1910"/>
                  </a:lnTo>
                  <a:lnTo>
                    <a:pt x="78" y="1945"/>
                  </a:lnTo>
                  <a:lnTo>
                    <a:pt x="89" y="1980"/>
                  </a:lnTo>
                  <a:lnTo>
                    <a:pt x="102" y="2012"/>
                  </a:lnTo>
                  <a:lnTo>
                    <a:pt x="116" y="2045"/>
                  </a:lnTo>
                  <a:lnTo>
                    <a:pt x="130" y="2078"/>
                  </a:lnTo>
                  <a:lnTo>
                    <a:pt x="146" y="2111"/>
                  </a:lnTo>
                  <a:lnTo>
                    <a:pt x="161" y="2143"/>
                  </a:lnTo>
                  <a:lnTo>
                    <a:pt x="177" y="2175"/>
                  </a:lnTo>
                  <a:lnTo>
                    <a:pt x="195" y="2205"/>
                  </a:lnTo>
                  <a:lnTo>
                    <a:pt x="214" y="2236"/>
                  </a:lnTo>
                  <a:lnTo>
                    <a:pt x="233" y="2266"/>
                  </a:lnTo>
                  <a:lnTo>
                    <a:pt x="252" y="2296"/>
                  </a:lnTo>
                  <a:lnTo>
                    <a:pt x="272" y="2325"/>
                  </a:lnTo>
                  <a:lnTo>
                    <a:pt x="293" y="2353"/>
                  </a:lnTo>
                  <a:lnTo>
                    <a:pt x="315" y="2382"/>
                  </a:lnTo>
                  <a:lnTo>
                    <a:pt x="336" y="2410"/>
                  </a:lnTo>
                  <a:lnTo>
                    <a:pt x="360" y="2437"/>
                  </a:lnTo>
                  <a:lnTo>
                    <a:pt x="383" y="2463"/>
                  </a:lnTo>
                  <a:lnTo>
                    <a:pt x="407" y="2489"/>
                  </a:lnTo>
                  <a:lnTo>
                    <a:pt x="431" y="2514"/>
                  </a:lnTo>
                  <a:lnTo>
                    <a:pt x="457" y="2539"/>
                  </a:lnTo>
                  <a:lnTo>
                    <a:pt x="483" y="2563"/>
                  </a:lnTo>
                  <a:lnTo>
                    <a:pt x="509" y="2586"/>
                  </a:lnTo>
                  <a:lnTo>
                    <a:pt x="536" y="2610"/>
                  </a:lnTo>
                  <a:lnTo>
                    <a:pt x="564" y="2632"/>
                  </a:lnTo>
                  <a:lnTo>
                    <a:pt x="592" y="2653"/>
                  </a:lnTo>
                  <a:lnTo>
                    <a:pt x="621" y="2674"/>
                  </a:lnTo>
                  <a:lnTo>
                    <a:pt x="650" y="2694"/>
                  </a:lnTo>
                  <a:lnTo>
                    <a:pt x="679" y="2713"/>
                  </a:lnTo>
                  <a:lnTo>
                    <a:pt x="710" y="2732"/>
                  </a:lnTo>
                  <a:lnTo>
                    <a:pt x="741" y="2751"/>
                  </a:lnTo>
                  <a:lnTo>
                    <a:pt x="771" y="2768"/>
                  </a:lnTo>
                  <a:lnTo>
                    <a:pt x="803" y="2785"/>
                  </a:lnTo>
                  <a:lnTo>
                    <a:pt x="835" y="2800"/>
                  </a:lnTo>
                  <a:lnTo>
                    <a:pt x="867" y="2815"/>
                  </a:lnTo>
                  <a:lnTo>
                    <a:pt x="900" y="2829"/>
                  </a:lnTo>
                  <a:lnTo>
                    <a:pt x="933" y="2844"/>
                  </a:lnTo>
                  <a:lnTo>
                    <a:pt x="966" y="2856"/>
                  </a:lnTo>
                  <a:lnTo>
                    <a:pt x="1000" y="2868"/>
                  </a:lnTo>
                  <a:lnTo>
                    <a:pt x="1036" y="2880"/>
                  </a:lnTo>
                  <a:lnTo>
                    <a:pt x="1070" y="2889"/>
                  </a:lnTo>
                  <a:lnTo>
                    <a:pt x="1105" y="2900"/>
                  </a:lnTo>
                  <a:lnTo>
                    <a:pt x="1140" y="2908"/>
                  </a:lnTo>
                  <a:lnTo>
                    <a:pt x="1177" y="2916"/>
                  </a:lnTo>
                  <a:lnTo>
                    <a:pt x="1212" y="2922"/>
                  </a:lnTo>
                  <a:lnTo>
                    <a:pt x="1248" y="2929"/>
                  </a:lnTo>
                  <a:lnTo>
                    <a:pt x="1285" y="2934"/>
                  </a:lnTo>
                  <a:lnTo>
                    <a:pt x="1322" y="2939"/>
                  </a:lnTo>
                  <a:lnTo>
                    <a:pt x="1360" y="2941"/>
                  </a:lnTo>
                  <a:lnTo>
                    <a:pt x="1396" y="2943"/>
                  </a:lnTo>
                  <a:lnTo>
                    <a:pt x="1434" y="2946"/>
                  </a:lnTo>
                  <a:lnTo>
                    <a:pt x="1473" y="2946"/>
                  </a:lnTo>
                  <a:lnTo>
                    <a:pt x="1473" y="2946"/>
                  </a:lnTo>
                  <a:lnTo>
                    <a:pt x="1533" y="2945"/>
                  </a:lnTo>
                  <a:lnTo>
                    <a:pt x="1593" y="2941"/>
                  </a:lnTo>
                  <a:lnTo>
                    <a:pt x="1652" y="2935"/>
                  </a:lnTo>
                  <a:lnTo>
                    <a:pt x="1709" y="2927"/>
                  </a:lnTo>
                  <a:lnTo>
                    <a:pt x="1767" y="2916"/>
                  </a:lnTo>
                  <a:lnTo>
                    <a:pt x="1823" y="2903"/>
                  </a:lnTo>
                  <a:lnTo>
                    <a:pt x="1880" y="2888"/>
                  </a:lnTo>
                  <a:lnTo>
                    <a:pt x="1934" y="2872"/>
                  </a:lnTo>
                  <a:lnTo>
                    <a:pt x="1934" y="2872"/>
                  </a:lnTo>
                  <a:lnTo>
                    <a:pt x="1900" y="2879"/>
                  </a:lnTo>
                  <a:lnTo>
                    <a:pt x="1865" y="2886"/>
                  </a:lnTo>
                  <a:lnTo>
                    <a:pt x="1830" y="2891"/>
                  </a:lnTo>
                  <a:lnTo>
                    <a:pt x="1795" y="2895"/>
                  </a:lnTo>
                  <a:lnTo>
                    <a:pt x="1760" y="2899"/>
                  </a:lnTo>
                  <a:lnTo>
                    <a:pt x="1723" y="2901"/>
                  </a:lnTo>
                  <a:lnTo>
                    <a:pt x="1687" y="2903"/>
                  </a:lnTo>
                  <a:lnTo>
                    <a:pt x="1652" y="2903"/>
                  </a:lnTo>
                  <a:lnTo>
                    <a:pt x="1652" y="2903"/>
                  </a:lnTo>
                  <a:lnTo>
                    <a:pt x="1619" y="2903"/>
                  </a:lnTo>
                  <a:lnTo>
                    <a:pt x="1586" y="2902"/>
                  </a:lnTo>
                  <a:lnTo>
                    <a:pt x="1554" y="2900"/>
                  </a:lnTo>
                  <a:lnTo>
                    <a:pt x="1521" y="2898"/>
                  </a:lnTo>
                  <a:lnTo>
                    <a:pt x="1489" y="2893"/>
                  </a:lnTo>
                  <a:lnTo>
                    <a:pt x="1458" y="2889"/>
                  </a:lnTo>
                  <a:lnTo>
                    <a:pt x="1427" y="2883"/>
                  </a:lnTo>
                  <a:lnTo>
                    <a:pt x="1395" y="2878"/>
                  </a:lnTo>
                  <a:lnTo>
                    <a:pt x="1365" y="2871"/>
                  </a:lnTo>
                  <a:lnTo>
                    <a:pt x="1334" y="2864"/>
                  </a:lnTo>
                  <a:lnTo>
                    <a:pt x="1304" y="2855"/>
                  </a:lnTo>
                  <a:lnTo>
                    <a:pt x="1274" y="2847"/>
                  </a:lnTo>
                  <a:lnTo>
                    <a:pt x="1245" y="2836"/>
                  </a:lnTo>
                  <a:lnTo>
                    <a:pt x="1215" y="2827"/>
                  </a:lnTo>
                  <a:lnTo>
                    <a:pt x="1186" y="2815"/>
                  </a:lnTo>
                  <a:lnTo>
                    <a:pt x="1158" y="2804"/>
                  </a:lnTo>
                  <a:lnTo>
                    <a:pt x="1130" y="2792"/>
                  </a:lnTo>
                  <a:lnTo>
                    <a:pt x="1101" y="2779"/>
                  </a:lnTo>
                  <a:lnTo>
                    <a:pt x="1074" y="2765"/>
                  </a:lnTo>
                  <a:lnTo>
                    <a:pt x="1047" y="2751"/>
                  </a:lnTo>
                  <a:lnTo>
                    <a:pt x="1020" y="2735"/>
                  </a:lnTo>
                  <a:lnTo>
                    <a:pt x="993" y="2720"/>
                  </a:lnTo>
                  <a:lnTo>
                    <a:pt x="967" y="2704"/>
                  </a:lnTo>
                  <a:lnTo>
                    <a:pt x="943" y="2687"/>
                  </a:lnTo>
                  <a:lnTo>
                    <a:pt x="917" y="2670"/>
                  </a:lnTo>
                  <a:lnTo>
                    <a:pt x="892" y="2652"/>
                  </a:lnTo>
                  <a:lnTo>
                    <a:pt x="869" y="2633"/>
                  </a:lnTo>
                  <a:lnTo>
                    <a:pt x="845" y="2614"/>
                  </a:lnTo>
                  <a:lnTo>
                    <a:pt x="822" y="2594"/>
                  </a:lnTo>
                  <a:lnTo>
                    <a:pt x="798" y="2574"/>
                  </a:lnTo>
                  <a:lnTo>
                    <a:pt x="776" y="2553"/>
                  </a:lnTo>
                  <a:lnTo>
                    <a:pt x="755" y="2532"/>
                  </a:lnTo>
                  <a:lnTo>
                    <a:pt x="733" y="2511"/>
                  </a:lnTo>
                  <a:lnTo>
                    <a:pt x="712" y="2489"/>
                  </a:lnTo>
                  <a:lnTo>
                    <a:pt x="692" y="2465"/>
                  </a:lnTo>
                  <a:lnTo>
                    <a:pt x="672" y="2443"/>
                  </a:lnTo>
                  <a:lnTo>
                    <a:pt x="654" y="2419"/>
                  </a:lnTo>
                  <a:lnTo>
                    <a:pt x="635" y="2394"/>
                  </a:lnTo>
                  <a:lnTo>
                    <a:pt x="617" y="2370"/>
                  </a:lnTo>
                  <a:lnTo>
                    <a:pt x="599" y="2345"/>
                  </a:lnTo>
                  <a:lnTo>
                    <a:pt x="583" y="2319"/>
                  </a:lnTo>
                  <a:lnTo>
                    <a:pt x="567" y="2293"/>
                  </a:lnTo>
                  <a:lnTo>
                    <a:pt x="551" y="2268"/>
                  </a:lnTo>
                  <a:lnTo>
                    <a:pt x="536" y="2240"/>
                  </a:lnTo>
                  <a:lnTo>
                    <a:pt x="522" y="2213"/>
                  </a:lnTo>
                  <a:lnTo>
                    <a:pt x="508" y="2185"/>
                  </a:lnTo>
                  <a:lnTo>
                    <a:pt x="495" y="2158"/>
                  </a:lnTo>
                  <a:lnTo>
                    <a:pt x="483" y="2129"/>
                  </a:lnTo>
                  <a:lnTo>
                    <a:pt x="471" y="2101"/>
                  </a:lnTo>
                  <a:lnTo>
                    <a:pt x="461" y="2072"/>
                  </a:lnTo>
                  <a:lnTo>
                    <a:pt x="450" y="2043"/>
                  </a:lnTo>
                  <a:lnTo>
                    <a:pt x="441" y="2012"/>
                  </a:lnTo>
                  <a:lnTo>
                    <a:pt x="431" y="1983"/>
                  </a:lnTo>
                  <a:lnTo>
                    <a:pt x="423" y="1953"/>
                  </a:lnTo>
                  <a:lnTo>
                    <a:pt x="416" y="1922"/>
                  </a:lnTo>
                  <a:lnTo>
                    <a:pt x="409" y="1891"/>
                  </a:lnTo>
                  <a:lnTo>
                    <a:pt x="403" y="1861"/>
                  </a:lnTo>
                  <a:lnTo>
                    <a:pt x="398" y="1829"/>
                  </a:lnTo>
                  <a:lnTo>
                    <a:pt x="394" y="1797"/>
                  </a:lnTo>
                  <a:lnTo>
                    <a:pt x="390" y="1766"/>
                  </a:lnTo>
                  <a:lnTo>
                    <a:pt x="387" y="1734"/>
                  </a:lnTo>
                  <a:lnTo>
                    <a:pt x="384" y="1701"/>
                  </a:lnTo>
                  <a:lnTo>
                    <a:pt x="383" y="1669"/>
                  </a:lnTo>
                  <a:lnTo>
                    <a:pt x="383" y="1636"/>
                  </a:lnTo>
                  <a:lnTo>
                    <a:pt x="383" y="1636"/>
                  </a:lnTo>
                  <a:close/>
                </a:path>
              </a:pathLst>
            </a:custGeom>
            <a:solidFill>
              <a:srgbClr val="EEB700"/>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14" name="Freeform 22"/>
            <p:cNvSpPr>
              <a:spLocks/>
            </p:cNvSpPr>
            <p:nvPr/>
          </p:nvSpPr>
          <p:spPr bwMode="auto">
            <a:xfrm>
              <a:off x="460028" y="5655403"/>
              <a:ext cx="1078388" cy="863393"/>
            </a:xfrm>
            <a:custGeom>
              <a:avLst/>
              <a:gdLst>
                <a:gd name="T0" fmla="*/ 977 w 2224"/>
                <a:gd name="T1" fmla="*/ 8 h 2225"/>
                <a:gd name="T2" fmla="*/ 763 w 2224"/>
                <a:gd name="T3" fmla="*/ 56 h 2225"/>
                <a:gd name="T4" fmla="*/ 869 w 2224"/>
                <a:gd name="T5" fmla="*/ 37 h 2225"/>
                <a:gd name="T6" fmla="*/ 977 w 2224"/>
                <a:gd name="T7" fmla="*/ 32 h 2225"/>
                <a:gd name="T8" fmla="*/ 1217 w 2224"/>
                <a:gd name="T9" fmla="*/ 62 h 2225"/>
                <a:gd name="T10" fmla="*/ 1434 w 2224"/>
                <a:gd name="T11" fmla="*/ 147 h 2225"/>
                <a:gd name="T12" fmla="*/ 1621 w 2224"/>
                <a:gd name="T13" fmla="*/ 281 h 2225"/>
                <a:gd name="T14" fmla="*/ 1771 w 2224"/>
                <a:gd name="T15" fmla="*/ 454 h 2225"/>
                <a:gd name="T16" fmla="*/ 1877 w 2224"/>
                <a:gd name="T17" fmla="*/ 660 h 2225"/>
                <a:gd name="T18" fmla="*/ 1930 w 2224"/>
                <a:gd name="T19" fmla="*/ 891 h 2225"/>
                <a:gd name="T20" fmla="*/ 1932 w 2224"/>
                <a:gd name="T21" fmla="*/ 1048 h 2225"/>
                <a:gd name="T22" fmla="*/ 1914 w 2224"/>
                <a:gd name="T23" fmla="*/ 1191 h 2225"/>
                <a:gd name="T24" fmla="*/ 1874 w 2224"/>
                <a:gd name="T25" fmla="*/ 1326 h 2225"/>
                <a:gd name="T26" fmla="*/ 1828 w 2224"/>
                <a:gd name="T27" fmla="*/ 1428 h 2225"/>
                <a:gd name="T28" fmla="*/ 1850 w 2224"/>
                <a:gd name="T29" fmla="*/ 1497 h 2225"/>
                <a:gd name="T30" fmla="*/ 1853 w 2224"/>
                <a:gd name="T31" fmla="*/ 1569 h 2225"/>
                <a:gd name="T32" fmla="*/ 1808 w 2224"/>
                <a:gd name="T33" fmla="*/ 1691 h 2225"/>
                <a:gd name="T34" fmla="*/ 1714 w 2224"/>
                <a:gd name="T35" fmla="*/ 1777 h 2225"/>
                <a:gd name="T36" fmla="*/ 1587 w 2224"/>
                <a:gd name="T37" fmla="*/ 1810 h 2225"/>
                <a:gd name="T38" fmla="*/ 1496 w 2224"/>
                <a:gd name="T39" fmla="*/ 1794 h 2225"/>
                <a:gd name="T40" fmla="*/ 1379 w 2224"/>
                <a:gd name="T41" fmla="*/ 1858 h 2225"/>
                <a:gd name="T42" fmla="*/ 1219 w 2224"/>
                <a:gd name="T43" fmla="*/ 1916 h 2225"/>
                <a:gd name="T44" fmla="*/ 1049 w 2224"/>
                <a:gd name="T45" fmla="*/ 1944 h 2225"/>
                <a:gd name="T46" fmla="*/ 879 w 2224"/>
                <a:gd name="T47" fmla="*/ 1942 h 2225"/>
                <a:gd name="T48" fmla="*/ 648 w 2224"/>
                <a:gd name="T49" fmla="*/ 1889 h 2225"/>
                <a:gd name="T50" fmla="*/ 442 w 2224"/>
                <a:gd name="T51" fmla="*/ 1783 h 2225"/>
                <a:gd name="T52" fmla="*/ 268 w 2224"/>
                <a:gd name="T53" fmla="*/ 1633 h 2225"/>
                <a:gd name="T54" fmla="*/ 135 w 2224"/>
                <a:gd name="T55" fmla="*/ 1446 h 2225"/>
                <a:gd name="T56" fmla="*/ 49 w 2224"/>
                <a:gd name="T57" fmla="*/ 1228 h 2225"/>
                <a:gd name="T58" fmla="*/ 20 w 2224"/>
                <a:gd name="T59" fmla="*/ 990 h 2225"/>
                <a:gd name="T60" fmla="*/ 28 w 2224"/>
                <a:gd name="T61" fmla="*/ 859 h 2225"/>
                <a:gd name="T62" fmla="*/ 7 w 2224"/>
                <a:gd name="T63" fmla="*/ 984 h 2225"/>
                <a:gd name="T64" fmla="*/ 0 w 2224"/>
                <a:gd name="T65" fmla="*/ 1112 h 2225"/>
                <a:gd name="T66" fmla="*/ 8 w 2224"/>
                <a:gd name="T67" fmla="*/ 1254 h 2225"/>
                <a:gd name="T68" fmla="*/ 67 w 2224"/>
                <a:gd name="T69" fmla="*/ 1494 h 2225"/>
                <a:gd name="T70" fmla="*/ 189 w 2224"/>
                <a:gd name="T71" fmla="*/ 1734 h 2225"/>
                <a:gd name="T72" fmla="*/ 364 w 2224"/>
                <a:gd name="T73" fmla="*/ 1936 h 2225"/>
                <a:gd name="T74" fmla="*/ 582 w 2224"/>
                <a:gd name="T75" fmla="*/ 2090 h 2225"/>
                <a:gd name="T76" fmla="*/ 835 w 2224"/>
                <a:gd name="T77" fmla="*/ 2190 h 2225"/>
                <a:gd name="T78" fmla="*/ 1026 w 2224"/>
                <a:gd name="T79" fmla="*/ 2221 h 2225"/>
                <a:gd name="T80" fmla="*/ 1140 w 2224"/>
                <a:gd name="T81" fmla="*/ 2224 h 2225"/>
                <a:gd name="T82" fmla="*/ 1281 w 2224"/>
                <a:gd name="T83" fmla="*/ 2212 h 2225"/>
                <a:gd name="T84" fmla="*/ 1545 w 2224"/>
                <a:gd name="T85" fmla="*/ 2137 h 2225"/>
                <a:gd name="T86" fmla="*/ 1777 w 2224"/>
                <a:gd name="T87" fmla="*/ 2003 h 2225"/>
                <a:gd name="T88" fmla="*/ 1970 w 2224"/>
                <a:gd name="T89" fmla="*/ 1819 h 2225"/>
                <a:gd name="T90" fmla="*/ 2115 w 2224"/>
                <a:gd name="T91" fmla="*/ 1594 h 2225"/>
                <a:gd name="T92" fmla="*/ 2202 w 2224"/>
                <a:gd name="T93" fmla="*/ 1336 h 2225"/>
                <a:gd name="T94" fmla="*/ 2223 w 2224"/>
                <a:gd name="T95" fmla="*/ 1169 h 2225"/>
                <a:gd name="T96" fmla="*/ 2223 w 2224"/>
                <a:gd name="T97" fmla="*/ 1055 h 2225"/>
                <a:gd name="T98" fmla="*/ 2202 w 2224"/>
                <a:gd name="T99" fmla="*/ 888 h 2225"/>
                <a:gd name="T100" fmla="*/ 2115 w 2224"/>
                <a:gd name="T101" fmla="*/ 630 h 2225"/>
                <a:gd name="T102" fmla="*/ 1970 w 2224"/>
                <a:gd name="T103" fmla="*/ 405 h 2225"/>
                <a:gd name="T104" fmla="*/ 1777 w 2224"/>
                <a:gd name="T105" fmla="*/ 221 h 2225"/>
                <a:gd name="T106" fmla="*/ 1545 w 2224"/>
                <a:gd name="T107" fmla="*/ 87 h 2225"/>
                <a:gd name="T108" fmla="*/ 1281 w 2224"/>
                <a:gd name="T109" fmla="*/ 13 h 2225"/>
                <a:gd name="T110" fmla="*/ 1140 w 2224"/>
                <a:gd name="T111" fmla="*/ 0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4" h="2225">
                  <a:moveTo>
                    <a:pt x="1112" y="0"/>
                  </a:moveTo>
                  <a:lnTo>
                    <a:pt x="1112" y="0"/>
                  </a:lnTo>
                  <a:lnTo>
                    <a:pt x="1066" y="1"/>
                  </a:lnTo>
                  <a:lnTo>
                    <a:pt x="1021" y="3"/>
                  </a:lnTo>
                  <a:lnTo>
                    <a:pt x="977" y="8"/>
                  </a:lnTo>
                  <a:lnTo>
                    <a:pt x="933" y="14"/>
                  </a:lnTo>
                  <a:lnTo>
                    <a:pt x="890" y="22"/>
                  </a:lnTo>
                  <a:lnTo>
                    <a:pt x="848" y="32"/>
                  </a:lnTo>
                  <a:lnTo>
                    <a:pt x="805" y="43"/>
                  </a:lnTo>
                  <a:lnTo>
                    <a:pt x="763" y="56"/>
                  </a:lnTo>
                  <a:lnTo>
                    <a:pt x="763" y="56"/>
                  </a:lnTo>
                  <a:lnTo>
                    <a:pt x="789" y="50"/>
                  </a:lnTo>
                  <a:lnTo>
                    <a:pt x="816" y="46"/>
                  </a:lnTo>
                  <a:lnTo>
                    <a:pt x="842" y="41"/>
                  </a:lnTo>
                  <a:lnTo>
                    <a:pt x="869" y="37"/>
                  </a:lnTo>
                  <a:lnTo>
                    <a:pt x="896" y="35"/>
                  </a:lnTo>
                  <a:lnTo>
                    <a:pt x="923" y="33"/>
                  </a:lnTo>
                  <a:lnTo>
                    <a:pt x="950" y="32"/>
                  </a:lnTo>
                  <a:lnTo>
                    <a:pt x="977" y="32"/>
                  </a:lnTo>
                  <a:lnTo>
                    <a:pt x="977" y="32"/>
                  </a:lnTo>
                  <a:lnTo>
                    <a:pt x="1026" y="33"/>
                  </a:lnTo>
                  <a:lnTo>
                    <a:pt x="1076" y="36"/>
                  </a:lnTo>
                  <a:lnTo>
                    <a:pt x="1123" y="42"/>
                  </a:lnTo>
                  <a:lnTo>
                    <a:pt x="1171" y="52"/>
                  </a:lnTo>
                  <a:lnTo>
                    <a:pt x="1217" y="62"/>
                  </a:lnTo>
                  <a:lnTo>
                    <a:pt x="1262" y="75"/>
                  </a:lnTo>
                  <a:lnTo>
                    <a:pt x="1307" y="89"/>
                  </a:lnTo>
                  <a:lnTo>
                    <a:pt x="1349" y="107"/>
                  </a:lnTo>
                  <a:lnTo>
                    <a:pt x="1393" y="126"/>
                  </a:lnTo>
                  <a:lnTo>
                    <a:pt x="1434" y="147"/>
                  </a:lnTo>
                  <a:lnTo>
                    <a:pt x="1474" y="170"/>
                  </a:lnTo>
                  <a:lnTo>
                    <a:pt x="1513" y="195"/>
                  </a:lnTo>
                  <a:lnTo>
                    <a:pt x="1550" y="222"/>
                  </a:lnTo>
                  <a:lnTo>
                    <a:pt x="1587" y="250"/>
                  </a:lnTo>
                  <a:lnTo>
                    <a:pt x="1621" y="281"/>
                  </a:lnTo>
                  <a:lnTo>
                    <a:pt x="1654" y="312"/>
                  </a:lnTo>
                  <a:lnTo>
                    <a:pt x="1686" y="345"/>
                  </a:lnTo>
                  <a:lnTo>
                    <a:pt x="1716" y="379"/>
                  </a:lnTo>
                  <a:lnTo>
                    <a:pt x="1744" y="416"/>
                  </a:lnTo>
                  <a:lnTo>
                    <a:pt x="1771" y="454"/>
                  </a:lnTo>
                  <a:lnTo>
                    <a:pt x="1796" y="492"/>
                  </a:lnTo>
                  <a:lnTo>
                    <a:pt x="1820" y="532"/>
                  </a:lnTo>
                  <a:lnTo>
                    <a:pt x="1841" y="573"/>
                  </a:lnTo>
                  <a:lnTo>
                    <a:pt x="1860" y="617"/>
                  </a:lnTo>
                  <a:lnTo>
                    <a:pt x="1877" y="660"/>
                  </a:lnTo>
                  <a:lnTo>
                    <a:pt x="1891" y="704"/>
                  </a:lnTo>
                  <a:lnTo>
                    <a:pt x="1904" y="750"/>
                  </a:lnTo>
                  <a:lnTo>
                    <a:pt x="1915" y="796"/>
                  </a:lnTo>
                  <a:lnTo>
                    <a:pt x="1924" y="844"/>
                  </a:lnTo>
                  <a:lnTo>
                    <a:pt x="1930" y="891"/>
                  </a:lnTo>
                  <a:lnTo>
                    <a:pt x="1934" y="940"/>
                  </a:lnTo>
                  <a:lnTo>
                    <a:pt x="1935" y="990"/>
                  </a:lnTo>
                  <a:lnTo>
                    <a:pt x="1935" y="990"/>
                  </a:lnTo>
                  <a:lnTo>
                    <a:pt x="1935" y="1019"/>
                  </a:lnTo>
                  <a:lnTo>
                    <a:pt x="1932" y="1048"/>
                  </a:lnTo>
                  <a:lnTo>
                    <a:pt x="1931" y="1077"/>
                  </a:lnTo>
                  <a:lnTo>
                    <a:pt x="1928" y="1106"/>
                  </a:lnTo>
                  <a:lnTo>
                    <a:pt x="1924" y="1134"/>
                  </a:lnTo>
                  <a:lnTo>
                    <a:pt x="1920" y="1162"/>
                  </a:lnTo>
                  <a:lnTo>
                    <a:pt x="1914" y="1191"/>
                  </a:lnTo>
                  <a:lnTo>
                    <a:pt x="1907" y="1219"/>
                  </a:lnTo>
                  <a:lnTo>
                    <a:pt x="1900" y="1246"/>
                  </a:lnTo>
                  <a:lnTo>
                    <a:pt x="1891" y="1273"/>
                  </a:lnTo>
                  <a:lnTo>
                    <a:pt x="1883" y="1300"/>
                  </a:lnTo>
                  <a:lnTo>
                    <a:pt x="1874" y="1326"/>
                  </a:lnTo>
                  <a:lnTo>
                    <a:pt x="1863" y="1352"/>
                  </a:lnTo>
                  <a:lnTo>
                    <a:pt x="1853" y="1377"/>
                  </a:lnTo>
                  <a:lnTo>
                    <a:pt x="1841" y="1403"/>
                  </a:lnTo>
                  <a:lnTo>
                    <a:pt x="1828" y="1428"/>
                  </a:lnTo>
                  <a:lnTo>
                    <a:pt x="1828" y="1428"/>
                  </a:lnTo>
                  <a:lnTo>
                    <a:pt x="1834" y="1441"/>
                  </a:lnTo>
                  <a:lnTo>
                    <a:pt x="1840" y="1455"/>
                  </a:lnTo>
                  <a:lnTo>
                    <a:pt x="1843" y="1469"/>
                  </a:lnTo>
                  <a:lnTo>
                    <a:pt x="1847" y="1483"/>
                  </a:lnTo>
                  <a:lnTo>
                    <a:pt x="1850" y="1497"/>
                  </a:lnTo>
                  <a:lnTo>
                    <a:pt x="1853" y="1511"/>
                  </a:lnTo>
                  <a:lnTo>
                    <a:pt x="1854" y="1527"/>
                  </a:lnTo>
                  <a:lnTo>
                    <a:pt x="1854" y="1542"/>
                  </a:lnTo>
                  <a:lnTo>
                    <a:pt x="1854" y="1542"/>
                  </a:lnTo>
                  <a:lnTo>
                    <a:pt x="1853" y="1569"/>
                  </a:lnTo>
                  <a:lnTo>
                    <a:pt x="1848" y="1596"/>
                  </a:lnTo>
                  <a:lnTo>
                    <a:pt x="1842" y="1622"/>
                  </a:lnTo>
                  <a:lnTo>
                    <a:pt x="1833" y="1647"/>
                  </a:lnTo>
                  <a:lnTo>
                    <a:pt x="1822" y="1670"/>
                  </a:lnTo>
                  <a:lnTo>
                    <a:pt x="1808" y="1691"/>
                  </a:lnTo>
                  <a:lnTo>
                    <a:pt x="1793" y="1712"/>
                  </a:lnTo>
                  <a:lnTo>
                    <a:pt x="1775" y="1731"/>
                  </a:lnTo>
                  <a:lnTo>
                    <a:pt x="1756" y="1749"/>
                  </a:lnTo>
                  <a:lnTo>
                    <a:pt x="1736" y="1764"/>
                  </a:lnTo>
                  <a:lnTo>
                    <a:pt x="1714" y="1777"/>
                  </a:lnTo>
                  <a:lnTo>
                    <a:pt x="1690" y="1789"/>
                  </a:lnTo>
                  <a:lnTo>
                    <a:pt x="1666" y="1797"/>
                  </a:lnTo>
                  <a:lnTo>
                    <a:pt x="1641" y="1804"/>
                  </a:lnTo>
                  <a:lnTo>
                    <a:pt x="1614" y="1808"/>
                  </a:lnTo>
                  <a:lnTo>
                    <a:pt x="1587" y="1810"/>
                  </a:lnTo>
                  <a:lnTo>
                    <a:pt x="1587" y="1810"/>
                  </a:lnTo>
                  <a:lnTo>
                    <a:pt x="1563" y="1809"/>
                  </a:lnTo>
                  <a:lnTo>
                    <a:pt x="1540" y="1805"/>
                  </a:lnTo>
                  <a:lnTo>
                    <a:pt x="1518" y="1801"/>
                  </a:lnTo>
                  <a:lnTo>
                    <a:pt x="1496" y="1794"/>
                  </a:lnTo>
                  <a:lnTo>
                    <a:pt x="1496" y="1794"/>
                  </a:lnTo>
                  <a:lnTo>
                    <a:pt x="1468" y="1811"/>
                  </a:lnTo>
                  <a:lnTo>
                    <a:pt x="1439" y="1828"/>
                  </a:lnTo>
                  <a:lnTo>
                    <a:pt x="1409" y="1844"/>
                  </a:lnTo>
                  <a:lnTo>
                    <a:pt x="1379" y="1858"/>
                  </a:lnTo>
                  <a:lnTo>
                    <a:pt x="1348" y="1872"/>
                  </a:lnTo>
                  <a:lnTo>
                    <a:pt x="1317" y="1884"/>
                  </a:lnTo>
                  <a:lnTo>
                    <a:pt x="1285" y="1896"/>
                  </a:lnTo>
                  <a:lnTo>
                    <a:pt x="1252" y="1906"/>
                  </a:lnTo>
                  <a:lnTo>
                    <a:pt x="1219" y="1916"/>
                  </a:lnTo>
                  <a:lnTo>
                    <a:pt x="1186" y="1924"/>
                  </a:lnTo>
                  <a:lnTo>
                    <a:pt x="1152" y="1931"/>
                  </a:lnTo>
                  <a:lnTo>
                    <a:pt x="1118" y="1936"/>
                  </a:lnTo>
                  <a:lnTo>
                    <a:pt x="1084" y="1941"/>
                  </a:lnTo>
                  <a:lnTo>
                    <a:pt x="1049" y="1944"/>
                  </a:lnTo>
                  <a:lnTo>
                    <a:pt x="1013" y="1946"/>
                  </a:lnTo>
                  <a:lnTo>
                    <a:pt x="977" y="1946"/>
                  </a:lnTo>
                  <a:lnTo>
                    <a:pt x="977" y="1946"/>
                  </a:lnTo>
                  <a:lnTo>
                    <a:pt x="927" y="1945"/>
                  </a:lnTo>
                  <a:lnTo>
                    <a:pt x="879" y="1942"/>
                  </a:lnTo>
                  <a:lnTo>
                    <a:pt x="831" y="1936"/>
                  </a:lnTo>
                  <a:lnTo>
                    <a:pt x="784" y="1928"/>
                  </a:lnTo>
                  <a:lnTo>
                    <a:pt x="738" y="1917"/>
                  </a:lnTo>
                  <a:lnTo>
                    <a:pt x="692" y="1904"/>
                  </a:lnTo>
                  <a:lnTo>
                    <a:pt x="648" y="1889"/>
                  </a:lnTo>
                  <a:lnTo>
                    <a:pt x="604" y="1871"/>
                  </a:lnTo>
                  <a:lnTo>
                    <a:pt x="562" y="1852"/>
                  </a:lnTo>
                  <a:lnTo>
                    <a:pt x="521" y="1831"/>
                  </a:lnTo>
                  <a:lnTo>
                    <a:pt x="481" y="1808"/>
                  </a:lnTo>
                  <a:lnTo>
                    <a:pt x="442" y="1783"/>
                  </a:lnTo>
                  <a:lnTo>
                    <a:pt x="404" y="1756"/>
                  </a:lnTo>
                  <a:lnTo>
                    <a:pt x="368" y="1728"/>
                  </a:lnTo>
                  <a:lnTo>
                    <a:pt x="334" y="1698"/>
                  </a:lnTo>
                  <a:lnTo>
                    <a:pt x="300" y="1667"/>
                  </a:lnTo>
                  <a:lnTo>
                    <a:pt x="268" y="1633"/>
                  </a:lnTo>
                  <a:lnTo>
                    <a:pt x="239" y="1598"/>
                  </a:lnTo>
                  <a:lnTo>
                    <a:pt x="210" y="1562"/>
                  </a:lnTo>
                  <a:lnTo>
                    <a:pt x="183" y="1524"/>
                  </a:lnTo>
                  <a:lnTo>
                    <a:pt x="159" y="1486"/>
                  </a:lnTo>
                  <a:lnTo>
                    <a:pt x="135" y="1446"/>
                  </a:lnTo>
                  <a:lnTo>
                    <a:pt x="114" y="1405"/>
                  </a:lnTo>
                  <a:lnTo>
                    <a:pt x="95" y="1362"/>
                  </a:lnTo>
                  <a:lnTo>
                    <a:pt x="78" y="1319"/>
                  </a:lnTo>
                  <a:lnTo>
                    <a:pt x="62" y="1274"/>
                  </a:lnTo>
                  <a:lnTo>
                    <a:pt x="49" y="1228"/>
                  </a:lnTo>
                  <a:lnTo>
                    <a:pt x="39" y="1182"/>
                  </a:lnTo>
                  <a:lnTo>
                    <a:pt x="31" y="1135"/>
                  </a:lnTo>
                  <a:lnTo>
                    <a:pt x="25" y="1087"/>
                  </a:lnTo>
                  <a:lnTo>
                    <a:pt x="21" y="1039"/>
                  </a:lnTo>
                  <a:lnTo>
                    <a:pt x="20" y="990"/>
                  </a:lnTo>
                  <a:lnTo>
                    <a:pt x="20" y="990"/>
                  </a:lnTo>
                  <a:lnTo>
                    <a:pt x="20" y="957"/>
                  </a:lnTo>
                  <a:lnTo>
                    <a:pt x="22" y="924"/>
                  </a:lnTo>
                  <a:lnTo>
                    <a:pt x="25" y="892"/>
                  </a:lnTo>
                  <a:lnTo>
                    <a:pt x="28" y="859"/>
                  </a:lnTo>
                  <a:lnTo>
                    <a:pt x="28" y="859"/>
                  </a:lnTo>
                  <a:lnTo>
                    <a:pt x="22" y="890"/>
                  </a:lnTo>
                  <a:lnTo>
                    <a:pt x="16" y="921"/>
                  </a:lnTo>
                  <a:lnTo>
                    <a:pt x="11" y="952"/>
                  </a:lnTo>
                  <a:lnTo>
                    <a:pt x="7" y="984"/>
                  </a:lnTo>
                  <a:lnTo>
                    <a:pt x="4" y="1015"/>
                  </a:lnTo>
                  <a:lnTo>
                    <a:pt x="1" y="1047"/>
                  </a:lnTo>
                  <a:lnTo>
                    <a:pt x="0" y="1080"/>
                  </a:lnTo>
                  <a:lnTo>
                    <a:pt x="0" y="1112"/>
                  </a:lnTo>
                  <a:lnTo>
                    <a:pt x="0" y="1112"/>
                  </a:lnTo>
                  <a:lnTo>
                    <a:pt x="0" y="1141"/>
                  </a:lnTo>
                  <a:lnTo>
                    <a:pt x="1" y="1169"/>
                  </a:lnTo>
                  <a:lnTo>
                    <a:pt x="2" y="1198"/>
                  </a:lnTo>
                  <a:lnTo>
                    <a:pt x="5" y="1226"/>
                  </a:lnTo>
                  <a:lnTo>
                    <a:pt x="8" y="1254"/>
                  </a:lnTo>
                  <a:lnTo>
                    <a:pt x="12" y="1281"/>
                  </a:lnTo>
                  <a:lnTo>
                    <a:pt x="22" y="1336"/>
                  </a:lnTo>
                  <a:lnTo>
                    <a:pt x="34" y="1390"/>
                  </a:lnTo>
                  <a:lnTo>
                    <a:pt x="49" y="1442"/>
                  </a:lnTo>
                  <a:lnTo>
                    <a:pt x="67" y="1494"/>
                  </a:lnTo>
                  <a:lnTo>
                    <a:pt x="87" y="1544"/>
                  </a:lnTo>
                  <a:lnTo>
                    <a:pt x="109" y="1594"/>
                  </a:lnTo>
                  <a:lnTo>
                    <a:pt x="134" y="1642"/>
                  </a:lnTo>
                  <a:lnTo>
                    <a:pt x="161" y="1689"/>
                  </a:lnTo>
                  <a:lnTo>
                    <a:pt x="189" y="1734"/>
                  </a:lnTo>
                  <a:lnTo>
                    <a:pt x="221" y="1777"/>
                  </a:lnTo>
                  <a:lnTo>
                    <a:pt x="254" y="1819"/>
                  </a:lnTo>
                  <a:lnTo>
                    <a:pt x="289" y="1859"/>
                  </a:lnTo>
                  <a:lnTo>
                    <a:pt x="326" y="1898"/>
                  </a:lnTo>
                  <a:lnTo>
                    <a:pt x="364" y="1936"/>
                  </a:lnTo>
                  <a:lnTo>
                    <a:pt x="404" y="1970"/>
                  </a:lnTo>
                  <a:lnTo>
                    <a:pt x="447" y="2003"/>
                  </a:lnTo>
                  <a:lnTo>
                    <a:pt x="490" y="2035"/>
                  </a:lnTo>
                  <a:lnTo>
                    <a:pt x="536" y="2063"/>
                  </a:lnTo>
                  <a:lnTo>
                    <a:pt x="582" y="2090"/>
                  </a:lnTo>
                  <a:lnTo>
                    <a:pt x="630" y="2115"/>
                  </a:lnTo>
                  <a:lnTo>
                    <a:pt x="679" y="2137"/>
                  </a:lnTo>
                  <a:lnTo>
                    <a:pt x="730" y="2157"/>
                  </a:lnTo>
                  <a:lnTo>
                    <a:pt x="782" y="2174"/>
                  </a:lnTo>
                  <a:lnTo>
                    <a:pt x="835" y="2190"/>
                  </a:lnTo>
                  <a:lnTo>
                    <a:pt x="887" y="2202"/>
                  </a:lnTo>
                  <a:lnTo>
                    <a:pt x="943" y="2212"/>
                  </a:lnTo>
                  <a:lnTo>
                    <a:pt x="971" y="2216"/>
                  </a:lnTo>
                  <a:lnTo>
                    <a:pt x="998" y="2219"/>
                  </a:lnTo>
                  <a:lnTo>
                    <a:pt x="1026" y="2221"/>
                  </a:lnTo>
                  <a:lnTo>
                    <a:pt x="1054" y="2223"/>
                  </a:lnTo>
                  <a:lnTo>
                    <a:pt x="1084" y="2224"/>
                  </a:lnTo>
                  <a:lnTo>
                    <a:pt x="1112" y="2225"/>
                  </a:lnTo>
                  <a:lnTo>
                    <a:pt x="1112" y="2225"/>
                  </a:lnTo>
                  <a:lnTo>
                    <a:pt x="1140" y="2224"/>
                  </a:lnTo>
                  <a:lnTo>
                    <a:pt x="1170" y="2223"/>
                  </a:lnTo>
                  <a:lnTo>
                    <a:pt x="1198" y="2221"/>
                  </a:lnTo>
                  <a:lnTo>
                    <a:pt x="1226" y="2219"/>
                  </a:lnTo>
                  <a:lnTo>
                    <a:pt x="1253" y="2216"/>
                  </a:lnTo>
                  <a:lnTo>
                    <a:pt x="1281" y="2212"/>
                  </a:lnTo>
                  <a:lnTo>
                    <a:pt x="1335" y="2202"/>
                  </a:lnTo>
                  <a:lnTo>
                    <a:pt x="1389" y="2190"/>
                  </a:lnTo>
                  <a:lnTo>
                    <a:pt x="1442" y="2174"/>
                  </a:lnTo>
                  <a:lnTo>
                    <a:pt x="1494" y="2157"/>
                  </a:lnTo>
                  <a:lnTo>
                    <a:pt x="1545" y="2137"/>
                  </a:lnTo>
                  <a:lnTo>
                    <a:pt x="1594" y="2115"/>
                  </a:lnTo>
                  <a:lnTo>
                    <a:pt x="1642" y="2090"/>
                  </a:lnTo>
                  <a:lnTo>
                    <a:pt x="1688" y="2063"/>
                  </a:lnTo>
                  <a:lnTo>
                    <a:pt x="1734" y="2035"/>
                  </a:lnTo>
                  <a:lnTo>
                    <a:pt x="1777" y="2003"/>
                  </a:lnTo>
                  <a:lnTo>
                    <a:pt x="1820" y="1970"/>
                  </a:lnTo>
                  <a:lnTo>
                    <a:pt x="1860" y="1935"/>
                  </a:lnTo>
                  <a:lnTo>
                    <a:pt x="1898" y="1898"/>
                  </a:lnTo>
                  <a:lnTo>
                    <a:pt x="1935" y="1859"/>
                  </a:lnTo>
                  <a:lnTo>
                    <a:pt x="1970" y="1819"/>
                  </a:lnTo>
                  <a:lnTo>
                    <a:pt x="2003" y="1777"/>
                  </a:lnTo>
                  <a:lnTo>
                    <a:pt x="2034" y="1734"/>
                  </a:lnTo>
                  <a:lnTo>
                    <a:pt x="2063" y="1689"/>
                  </a:lnTo>
                  <a:lnTo>
                    <a:pt x="2090" y="1642"/>
                  </a:lnTo>
                  <a:lnTo>
                    <a:pt x="2115" y="1594"/>
                  </a:lnTo>
                  <a:lnTo>
                    <a:pt x="2137" y="1544"/>
                  </a:lnTo>
                  <a:lnTo>
                    <a:pt x="2157" y="1494"/>
                  </a:lnTo>
                  <a:lnTo>
                    <a:pt x="2175" y="1442"/>
                  </a:lnTo>
                  <a:lnTo>
                    <a:pt x="2189" y="1389"/>
                  </a:lnTo>
                  <a:lnTo>
                    <a:pt x="2202" y="1336"/>
                  </a:lnTo>
                  <a:lnTo>
                    <a:pt x="2211" y="1281"/>
                  </a:lnTo>
                  <a:lnTo>
                    <a:pt x="2216" y="1254"/>
                  </a:lnTo>
                  <a:lnTo>
                    <a:pt x="2218" y="1226"/>
                  </a:lnTo>
                  <a:lnTo>
                    <a:pt x="2222" y="1198"/>
                  </a:lnTo>
                  <a:lnTo>
                    <a:pt x="2223" y="1169"/>
                  </a:lnTo>
                  <a:lnTo>
                    <a:pt x="2224" y="1141"/>
                  </a:lnTo>
                  <a:lnTo>
                    <a:pt x="2224" y="1112"/>
                  </a:lnTo>
                  <a:lnTo>
                    <a:pt x="2224" y="1112"/>
                  </a:lnTo>
                  <a:lnTo>
                    <a:pt x="2224" y="1084"/>
                  </a:lnTo>
                  <a:lnTo>
                    <a:pt x="2223" y="1055"/>
                  </a:lnTo>
                  <a:lnTo>
                    <a:pt x="2222" y="1027"/>
                  </a:lnTo>
                  <a:lnTo>
                    <a:pt x="2218" y="999"/>
                  </a:lnTo>
                  <a:lnTo>
                    <a:pt x="2216" y="971"/>
                  </a:lnTo>
                  <a:lnTo>
                    <a:pt x="2211" y="943"/>
                  </a:lnTo>
                  <a:lnTo>
                    <a:pt x="2202" y="888"/>
                  </a:lnTo>
                  <a:lnTo>
                    <a:pt x="2189" y="834"/>
                  </a:lnTo>
                  <a:lnTo>
                    <a:pt x="2175" y="782"/>
                  </a:lnTo>
                  <a:lnTo>
                    <a:pt x="2157" y="730"/>
                  </a:lnTo>
                  <a:lnTo>
                    <a:pt x="2137" y="679"/>
                  </a:lnTo>
                  <a:lnTo>
                    <a:pt x="2115" y="630"/>
                  </a:lnTo>
                  <a:lnTo>
                    <a:pt x="2090" y="583"/>
                  </a:lnTo>
                  <a:lnTo>
                    <a:pt x="2063" y="536"/>
                  </a:lnTo>
                  <a:lnTo>
                    <a:pt x="2034" y="490"/>
                  </a:lnTo>
                  <a:lnTo>
                    <a:pt x="2003" y="446"/>
                  </a:lnTo>
                  <a:lnTo>
                    <a:pt x="1970" y="405"/>
                  </a:lnTo>
                  <a:lnTo>
                    <a:pt x="1935" y="364"/>
                  </a:lnTo>
                  <a:lnTo>
                    <a:pt x="1898" y="325"/>
                  </a:lnTo>
                  <a:lnTo>
                    <a:pt x="1860" y="289"/>
                  </a:lnTo>
                  <a:lnTo>
                    <a:pt x="1820" y="254"/>
                  </a:lnTo>
                  <a:lnTo>
                    <a:pt x="1777" y="221"/>
                  </a:lnTo>
                  <a:lnTo>
                    <a:pt x="1734" y="190"/>
                  </a:lnTo>
                  <a:lnTo>
                    <a:pt x="1688" y="161"/>
                  </a:lnTo>
                  <a:lnTo>
                    <a:pt x="1642" y="134"/>
                  </a:lnTo>
                  <a:lnTo>
                    <a:pt x="1594" y="109"/>
                  </a:lnTo>
                  <a:lnTo>
                    <a:pt x="1545" y="87"/>
                  </a:lnTo>
                  <a:lnTo>
                    <a:pt x="1494" y="67"/>
                  </a:lnTo>
                  <a:lnTo>
                    <a:pt x="1442" y="49"/>
                  </a:lnTo>
                  <a:lnTo>
                    <a:pt x="1389" y="35"/>
                  </a:lnTo>
                  <a:lnTo>
                    <a:pt x="1335" y="22"/>
                  </a:lnTo>
                  <a:lnTo>
                    <a:pt x="1281" y="13"/>
                  </a:lnTo>
                  <a:lnTo>
                    <a:pt x="1253" y="8"/>
                  </a:lnTo>
                  <a:lnTo>
                    <a:pt x="1226" y="6"/>
                  </a:lnTo>
                  <a:lnTo>
                    <a:pt x="1198" y="3"/>
                  </a:lnTo>
                  <a:lnTo>
                    <a:pt x="1170" y="1"/>
                  </a:lnTo>
                  <a:lnTo>
                    <a:pt x="1140" y="0"/>
                  </a:lnTo>
                  <a:lnTo>
                    <a:pt x="1112" y="0"/>
                  </a:lnTo>
                  <a:lnTo>
                    <a:pt x="1112" y="0"/>
                  </a:lnTo>
                  <a:close/>
                </a:path>
              </a:pathLst>
            </a:custGeom>
            <a:solidFill>
              <a:srgbClr val="DD271D"/>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15" name="Freeform 23"/>
            <p:cNvSpPr>
              <a:spLocks noEditPoints="1"/>
            </p:cNvSpPr>
            <p:nvPr/>
          </p:nvSpPr>
          <p:spPr bwMode="auto">
            <a:xfrm>
              <a:off x="568643" y="5723729"/>
              <a:ext cx="773879" cy="608723"/>
            </a:xfrm>
            <a:custGeom>
              <a:avLst/>
              <a:gdLst>
                <a:gd name="T0" fmla="*/ 1424 w 1596"/>
                <a:gd name="T1" fmla="*/ 1105 h 1566"/>
                <a:gd name="T2" fmla="*/ 1516 w 1596"/>
                <a:gd name="T3" fmla="*/ 1148 h 1566"/>
                <a:gd name="T4" fmla="*/ 1575 w 1596"/>
                <a:gd name="T5" fmla="*/ 981 h 1566"/>
                <a:gd name="T6" fmla="*/ 1596 w 1596"/>
                <a:gd name="T7" fmla="*/ 798 h 1566"/>
                <a:gd name="T8" fmla="*/ 1571 w 1596"/>
                <a:gd name="T9" fmla="*/ 599 h 1566"/>
                <a:gd name="T10" fmla="*/ 1499 w 1596"/>
                <a:gd name="T11" fmla="*/ 419 h 1566"/>
                <a:gd name="T12" fmla="*/ 1389 w 1596"/>
                <a:gd name="T13" fmla="*/ 262 h 1566"/>
                <a:gd name="T14" fmla="*/ 1244 w 1596"/>
                <a:gd name="T15" fmla="*/ 137 h 1566"/>
                <a:gd name="T16" fmla="*/ 1073 w 1596"/>
                <a:gd name="T17" fmla="*/ 48 h 1566"/>
                <a:gd name="T18" fmla="*/ 880 w 1596"/>
                <a:gd name="T19" fmla="*/ 5 h 1566"/>
                <a:gd name="T20" fmla="*/ 717 w 1596"/>
                <a:gd name="T21" fmla="*/ 5 h 1566"/>
                <a:gd name="T22" fmla="*/ 524 w 1596"/>
                <a:gd name="T23" fmla="*/ 48 h 1566"/>
                <a:gd name="T24" fmla="*/ 352 w 1596"/>
                <a:gd name="T25" fmla="*/ 137 h 1566"/>
                <a:gd name="T26" fmla="*/ 208 w 1596"/>
                <a:gd name="T27" fmla="*/ 262 h 1566"/>
                <a:gd name="T28" fmla="*/ 96 w 1596"/>
                <a:gd name="T29" fmla="*/ 419 h 1566"/>
                <a:gd name="T30" fmla="*/ 25 w 1596"/>
                <a:gd name="T31" fmla="*/ 599 h 1566"/>
                <a:gd name="T32" fmla="*/ 0 w 1596"/>
                <a:gd name="T33" fmla="*/ 798 h 1566"/>
                <a:gd name="T34" fmla="*/ 5 w 1596"/>
                <a:gd name="T35" fmla="*/ 896 h 1566"/>
                <a:gd name="T36" fmla="*/ 29 w 1596"/>
                <a:gd name="T37" fmla="*/ 1012 h 1566"/>
                <a:gd name="T38" fmla="*/ 89 w 1596"/>
                <a:gd name="T39" fmla="*/ 1164 h 1566"/>
                <a:gd name="T40" fmla="*/ 96 w 1596"/>
                <a:gd name="T41" fmla="*/ 1032 h 1566"/>
                <a:gd name="T42" fmla="*/ 139 w 1596"/>
                <a:gd name="T43" fmla="*/ 871 h 1566"/>
                <a:gd name="T44" fmla="*/ 217 w 1596"/>
                <a:gd name="T45" fmla="*/ 728 h 1566"/>
                <a:gd name="T46" fmla="*/ 324 w 1596"/>
                <a:gd name="T47" fmla="*/ 607 h 1566"/>
                <a:gd name="T48" fmla="*/ 457 w 1596"/>
                <a:gd name="T49" fmla="*/ 513 h 1566"/>
                <a:gd name="T50" fmla="*/ 608 w 1596"/>
                <a:gd name="T51" fmla="*/ 451 h 1566"/>
                <a:gd name="T52" fmla="*/ 742 w 1596"/>
                <a:gd name="T53" fmla="*/ 427 h 1566"/>
                <a:gd name="T54" fmla="*/ 680 w 1596"/>
                <a:gd name="T55" fmla="*/ 453 h 1566"/>
                <a:gd name="T56" fmla="*/ 577 w 1596"/>
                <a:gd name="T57" fmla="*/ 518 h 1566"/>
                <a:gd name="T58" fmla="*/ 480 w 1596"/>
                <a:gd name="T59" fmla="*/ 606 h 1566"/>
                <a:gd name="T60" fmla="*/ 396 w 1596"/>
                <a:gd name="T61" fmla="*/ 709 h 1566"/>
                <a:gd name="T62" fmla="*/ 331 w 1596"/>
                <a:gd name="T63" fmla="*/ 824 h 1566"/>
                <a:gd name="T64" fmla="*/ 290 w 1596"/>
                <a:gd name="T65" fmla="*/ 943 h 1566"/>
                <a:gd name="T66" fmla="*/ 279 w 1596"/>
                <a:gd name="T67" fmla="*/ 1036 h 1566"/>
                <a:gd name="T68" fmla="*/ 303 w 1596"/>
                <a:gd name="T69" fmla="*/ 1171 h 1566"/>
                <a:gd name="T70" fmla="*/ 367 w 1596"/>
                <a:gd name="T71" fmla="*/ 1291 h 1566"/>
                <a:gd name="T72" fmla="*/ 465 w 1596"/>
                <a:gd name="T73" fmla="*/ 1394 h 1566"/>
                <a:gd name="T74" fmla="*/ 586 w 1596"/>
                <a:gd name="T75" fmla="*/ 1477 h 1566"/>
                <a:gd name="T76" fmla="*/ 722 w 1596"/>
                <a:gd name="T77" fmla="*/ 1534 h 1566"/>
                <a:gd name="T78" fmla="*/ 865 w 1596"/>
                <a:gd name="T79" fmla="*/ 1564 h 1566"/>
                <a:gd name="T80" fmla="*/ 976 w 1596"/>
                <a:gd name="T81" fmla="*/ 1564 h 1566"/>
                <a:gd name="T82" fmla="*/ 1104 w 1596"/>
                <a:gd name="T83" fmla="*/ 1534 h 1566"/>
                <a:gd name="T84" fmla="*/ 1131 w 1596"/>
                <a:gd name="T85" fmla="*/ 1501 h 1566"/>
                <a:gd name="T86" fmla="*/ 1097 w 1596"/>
                <a:gd name="T87" fmla="*/ 1407 h 1566"/>
                <a:gd name="T88" fmla="*/ 1100 w 1596"/>
                <a:gd name="T89" fmla="*/ 1311 h 1566"/>
                <a:gd name="T90" fmla="*/ 1155 w 1596"/>
                <a:gd name="T91" fmla="*/ 1196 h 1566"/>
                <a:gd name="T92" fmla="*/ 1257 w 1596"/>
                <a:gd name="T93" fmla="*/ 1119 h 1566"/>
                <a:gd name="T94" fmla="*/ 1362 w 1596"/>
                <a:gd name="T95" fmla="*/ 1098 h 1566"/>
                <a:gd name="T96" fmla="*/ 807 w 1596"/>
                <a:gd name="T97" fmla="*/ 405 h 1566"/>
                <a:gd name="T98" fmla="*/ 678 w 1596"/>
                <a:gd name="T99" fmla="*/ 374 h 1566"/>
                <a:gd name="T100" fmla="*/ 479 w 1596"/>
                <a:gd name="T101" fmla="*/ 373 h 1566"/>
                <a:gd name="T102" fmla="*/ 571 w 1596"/>
                <a:gd name="T103" fmla="*/ 342 h 1566"/>
                <a:gd name="T104" fmla="*/ 774 w 1596"/>
                <a:gd name="T105" fmla="*/ 314 h 1566"/>
                <a:gd name="T106" fmla="*/ 1034 w 1596"/>
                <a:gd name="T107" fmla="*/ 31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6" h="1566">
                  <a:moveTo>
                    <a:pt x="1362" y="1098"/>
                  </a:moveTo>
                  <a:lnTo>
                    <a:pt x="1362" y="1098"/>
                  </a:lnTo>
                  <a:lnTo>
                    <a:pt x="1383" y="1099"/>
                  </a:lnTo>
                  <a:lnTo>
                    <a:pt x="1404" y="1102"/>
                  </a:lnTo>
                  <a:lnTo>
                    <a:pt x="1424" y="1105"/>
                  </a:lnTo>
                  <a:lnTo>
                    <a:pt x="1444" y="1111"/>
                  </a:lnTo>
                  <a:lnTo>
                    <a:pt x="1463" y="1118"/>
                  </a:lnTo>
                  <a:lnTo>
                    <a:pt x="1482" y="1126"/>
                  </a:lnTo>
                  <a:lnTo>
                    <a:pt x="1499" y="1136"/>
                  </a:lnTo>
                  <a:lnTo>
                    <a:pt x="1516" y="1148"/>
                  </a:lnTo>
                  <a:lnTo>
                    <a:pt x="1516" y="1148"/>
                  </a:lnTo>
                  <a:lnTo>
                    <a:pt x="1533" y="1108"/>
                  </a:lnTo>
                  <a:lnTo>
                    <a:pt x="1550" y="1065"/>
                  </a:lnTo>
                  <a:lnTo>
                    <a:pt x="1564" y="1023"/>
                  </a:lnTo>
                  <a:lnTo>
                    <a:pt x="1575" y="981"/>
                  </a:lnTo>
                  <a:lnTo>
                    <a:pt x="1584" y="936"/>
                  </a:lnTo>
                  <a:lnTo>
                    <a:pt x="1591" y="891"/>
                  </a:lnTo>
                  <a:lnTo>
                    <a:pt x="1595" y="845"/>
                  </a:lnTo>
                  <a:lnTo>
                    <a:pt x="1596" y="798"/>
                  </a:lnTo>
                  <a:lnTo>
                    <a:pt x="1596" y="798"/>
                  </a:lnTo>
                  <a:lnTo>
                    <a:pt x="1595" y="757"/>
                  </a:lnTo>
                  <a:lnTo>
                    <a:pt x="1592" y="717"/>
                  </a:lnTo>
                  <a:lnTo>
                    <a:pt x="1586" y="677"/>
                  </a:lnTo>
                  <a:lnTo>
                    <a:pt x="1579" y="637"/>
                  </a:lnTo>
                  <a:lnTo>
                    <a:pt x="1571" y="599"/>
                  </a:lnTo>
                  <a:lnTo>
                    <a:pt x="1561" y="561"/>
                  </a:lnTo>
                  <a:lnTo>
                    <a:pt x="1548" y="525"/>
                  </a:lnTo>
                  <a:lnTo>
                    <a:pt x="1533" y="488"/>
                  </a:lnTo>
                  <a:lnTo>
                    <a:pt x="1517" y="453"/>
                  </a:lnTo>
                  <a:lnTo>
                    <a:pt x="1499" y="419"/>
                  </a:lnTo>
                  <a:lnTo>
                    <a:pt x="1481" y="385"/>
                  </a:lnTo>
                  <a:lnTo>
                    <a:pt x="1459" y="353"/>
                  </a:lnTo>
                  <a:lnTo>
                    <a:pt x="1437" y="321"/>
                  </a:lnTo>
                  <a:lnTo>
                    <a:pt x="1414" y="291"/>
                  </a:lnTo>
                  <a:lnTo>
                    <a:pt x="1389" y="262"/>
                  </a:lnTo>
                  <a:lnTo>
                    <a:pt x="1362" y="234"/>
                  </a:lnTo>
                  <a:lnTo>
                    <a:pt x="1335" y="208"/>
                  </a:lnTo>
                  <a:lnTo>
                    <a:pt x="1305" y="183"/>
                  </a:lnTo>
                  <a:lnTo>
                    <a:pt x="1275" y="159"/>
                  </a:lnTo>
                  <a:lnTo>
                    <a:pt x="1244" y="137"/>
                  </a:lnTo>
                  <a:lnTo>
                    <a:pt x="1211" y="117"/>
                  </a:lnTo>
                  <a:lnTo>
                    <a:pt x="1178" y="97"/>
                  </a:lnTo>
                  <a:lnTo>
                    <a:pt x="1144" y="79"/>
                  </a:lnTo>
                  <a:lnTo>
                    <a:pt x="1109" y="64"/>
                  </a:lnTo>
                  <a:lnTo>
                    <a:pt x="1073" y="48"/>
                  </a:lnTo>
                  <a:lnTo>
                    <a:pt x="1035" y="37"/>
                  </a:lnTo>
                  <a:lnTo>
                    <a:pt x="997" y="26"/>
                  </a:lnTo>
                  <a:lnTo>
                    <a:pt x="959" y="17"/>
                  </a:lnTo>
                  <a:lnTo>
                    <a:pt x="920" y="10"/>
                  </a:lnTo>
                  <a:lnTo>
                    <a:pt x="880" y="5"/>
                  </a:lnTo>
                  <a:lnTo>
                    <a:pt x="839" y="1"/>
                  </a:lnTo>
                  <a:lnTo>
                    <a:pt x="798" y="0"/>
                  </a:lnTo>
                  <a:lnTo>
                    <a:pt x="798" y="0"/>
                  </a:lnTo>
                  <a:lnTo>
                    <a:pt x="757" y="1"/>
                  </a:lnTo>
                  <a:lnTo>
                    <a:pt x="717" y="5"/>
                  </a:lnTo>
                  <a:lnTo>
                    <a:pt x="677" y="10"/>
                  </a:lnTo>
                  <a:lnTo>
                    <a:pt x="637" y="17"/>
                  </a:lnTo>
                  <a:lnTo>
                    <a:pt x="599" y="26"/>
                  </a:lnTo>
                  <a:lnTo>
                    <a:pt x="560" y="37"/>
                  </a:lnTo>
                  <a:lnTo>
                    <a:pt x="524" y="48"/>
                  </a:lnTo>
                  <a:lnTo>
                    <a:pt x="487" y="64"/>
                  </a:lnTo>
                  <a:lnTo>
                    <a:pt x="452" y="79"/>
                  </a:lnTo>
                  <a:lnTo>
                    <a:pt x="418" y="97"/>
                  </a:lnTo>
                  <a:lnTo>
                    <a:pt x="384" y="117"/>
                  </a:lnTo>
                  <a:lnTo>
                    <a:pt x="352" y="137"/>
                  </a:lnTo>
                  <a:lnTo>
                    <a:pt x="320" y="159"/>
                  </a:lnTo>
                  <a:lnTo>
                    <a:pt x="290" y="183"/>
                  </a:lnTo>
                  <a:lnTo>
                    <a:pt x="262" y="208"/>
                  </a:lnTo>
                  <a:lnTo>
                    <a:pt x="233" y="234"/>
                  </a:lnTo>
                  <a:lnTo>
                    <a:pt x="208" y="262"/>
                  </a:lnTo>
                  <a:lnTo>
                    <a:pt x="182" y="291"/>
                  </a:lnTo>
                  <a:lnTo>
                    <a:pt x="158" y="321"/>
                  </a:lnTo>
                  <a:lnTo>
                    <a:pt x="136" y="353"/>
                  </a:lnTo>
                  <a:lnTo>
                    <a:pt x="116" y="385"/>
                  </a:lnTo>
                  <a:lnTo>
                    <a:pt x="96" y="419"/>
                  </a:lnTo>
                  <a:lnTo>
                    <a:pt x="78" y="453"/>
                  </a:lnTo>
                  <a:lnTo>
                    <a:pt x="63" y="488"/>
                  </a:lnTo>
                  <a:lnTo>
                    <a:pt x="49" y="525"/>
                  </a:lnTo>
                  <a:lnTo>
                    <a:pt x="36" y="561"/>
                  </a:lnTo>
                  <a:lnTo>
                    <a:pt x="25" y="599"/>
                  </a:lnTo>
                  <a:lnTo>
                    <a:pt x="16" y="637"/>
                  </a:lnTo>
                  <a:lnTo>
                    <a:pt x="9" y="677"/>
                  </a:lnTo>
                  <a:lnTo>
                    <a:pt x="4" y="717"/>
                  </a:lnTo>
                  <a:lnTo>
                    <a:pt x="1" y="757"/>
                  </a:lnTo>
                  <a:lnTo>
                    <a:pt x="0" y="798"/>
                  </a:lnTo>
                  <a:lnTo>
                    <a:pt x="0" y="798"/>
                  </a:lnTo>
                  <a:lnTo>
                    <a:pt x="1" y="823"/>
                  </a:lnTo>
                  <a:lnTo>
                    <a:pt x="2" y="848"/>
                  </a:lnTo>
                  <a:lnTo>
                    <a:pt x="3" y="873"/>
                  </a:lnTo>
                  <a:lnTo>
                    <a:pt x="5" y="896"/>
                  </a:lnTo>
                  <a:lnTo>
                    <a:pt x="9" y="920"/>
                  </a:lnTo>
                  <a:lnTo>
                    <a:pt x="14" y="943"/>
                  </a:lnTo>
                  <a:lnTo>
                    <a:pt x="18" y="967"/>
                  </a:lnTo>
                  <a:lnTo>
                    <a:pt x="23" y="990"/>
                  </a:lnTo>
                  <a:lnTo>
                    <a:pt x="29" y="1012"/>
                  </a:lnTo>
                  <a:lnTo>
                    <a:pt x="36" y="1036"/>
                  </a:lnTo>
                  <a:lnTo>
                    <a:pt x="51" y="1079"/>
                  </a:lnTo>
                  <a:lnTo>
                    <a:pt x="69" y="1123"/>
                  </a:lnTo>
                  <a:lnTo>
                    <a:pt x="89" y="1164"/>
                  </a:lnTo>
                  <a:lnTo>
                    <a:pt x="89" y="1164"/>
                  </a:lnTo>
                  <a:lnTo>
                    <a:pt x="89" y="1135"/>
                  </a:lnTo>
                  <a:lnTo>
                    <a:pt x="89" y="1135"/>
                  </a:lnTo>
                  <a:lnTo>
                    <a:pt x="89" y="1101"/>
                  </a:lnTo>
                  <a:lnTo>
                    <a:pt x="91" y="1065"/>
                  </a:lnTo>
                  <a:lnTo>
                    <a:pt x="96" y="1032"/>
                  </a:lnTo>
                  <a:lnTo>
                    <a:pt x="102" y="998"/>
                  </a:lnTo>
                  <a:lnTo>
                    <a:pt x="109" y="965"/>
                  </a:lnTo>
                  <a:lnTo>
                    <a:pt x="117" y="934"/>
                  </a:lnTo>
                  <a:lnTo>
                    <a:pt x="128" y="902"/>
                  </a:lnTo>
                  <a:lnTo>
                    <a:pt x="139" y="871"/>
                  </a:lnTo>
                  <a:lnTo>
                    <a:pt x="152" y="841"/>
                  </a:lnTo>
                  <a:lnTo>
                    <a:pt x="166" y="811"/>
                  </a:lnTo>
                  <a:lnTo>
                    <a:pt x="182" y="782"/>
                  </a:lnTo>
                  <a:lnTo>
                    <a:pt x="198" y="755"/>
                  </a:lnTo>
                  <a:lnTo>
                    <a:pt x="217" y="728"/>
                  </a:lnTo>
                  <a:lnTo>
                    <a:pt x="236" y="701"/>
                  </a:lnTo>
                  <a:lnTo>
                    <a:pt x="257" y="676"/>
                  </a:lnTo>
                  <a:lnTo>
                    <a:pt x="278" y="652"/>
                  </a:lnTo>
                  <a:lnTo>
                    <a:pt x="300" y="629"/>
                  </a:lnTo>
                  <a:lnTo>
                    <a:pt x="324" y="607"/>
                  </a:lnTo>
                  <a:lnTo>
                    <a:pt x="349" y="586"/>
                  </a:lnTo>
                  <a:lnTo>
                    <a:pt x="374" y="566"/>
                  </a:lnTo>
                  <a:lnTo>
                    <a:pt x="400" y="547"/>
                  </a:lnTo>
                  <a:lnTo>
                    <a:pt x="429" y="529"/>
                  </a:lnTo>
                  <a:lnTo>
                    <a:pt x="457" y="513"/>
                  </a:lnTo>
                  <a:lnTo>
                    <a:pt x="485" y="498"/>
                  </a:lnTo>
                  <a:lnTo>
                    <a:pt x="516" y="483"/>
                  </a:lnTo>
                  <a:lnTo>
                    <a:pt x="546" y="472"/>
                  </a:lnTo>
                  <a:lnTo>
                    <a:pt x="577" y="460"/>
                  </a:lnTo>
                  <a:lnTo>
                    <a:pt x="608" y="451"/>
                  </a:lnTo>
                  <a:lnTo>
                    <a:pt x="641" y="442"/>
                  </a:lnTo>
                  <a:lnTo>
                    <a:pt x="674" y="436"/>
                  </a:lnTo>
                  <a:lnTo>
                    <a:pt x="708" y="431"/>
                  </a:lnTo>
                  <a:lnTo>
                    <a:pt x="742" y="427"/>
                  </a:lnTo>
                  <a:lnTo>
                    <a:pt x="742" y="427"/>
                  </a:lnTo>
                  <a:lnTo>
                    <a:pt x="742" y="427"/>
                  </a:lnTo>
                  <a:lnTo>
                    <a:pt x="742" y="427"/>
                  </a:lnTo>
                  <a:lnTo>
                    <a:pt x="721" y="434"/>
                  </a:lnTo>
                  <a:lnTo>
                    <a:pt x="700" y="443"/>
                  </a:lnTo>
                  <a:lnTo>
                    <a:pt x="680" y="453"/>
                  </a:lnTo>
                  <a:lnTo>
                    <a:pt x="659" y="463"/>
                  </a:lnTo>
                  <a:lnTo>
                    <a:pt x="638" y="475"/>
                  </a:lnTo>
                  <a:lnTo>
                    <a:pt x="618" y="488"/>
                  </a:lnTo>
                  <a:lnTo>
                    <a:pt x="597" y="502"/>
                  </a:lnTo>
                  <a:lnTo>
                    <a:pt x="577" y="518"/>
                  </a:lnTo>
                  <a:lnTo>
                    <a:pt x="557" y="533"/>
                  </a:lnTo>
                  <a:lnTo>
                    <a:pt x="537" y="550"/>
                  </a:lnTo>
                  <a:lnTo>
                    <a:pt x="518" y="568"/>
                  </a:lnTo>
                  <a:lnTo>
                    <a:pt x="499" y="586"/>
                  </a:lnTo>
                  <a:lnTo>
                    <a:pt x="480" y="606"/>
                  </a:lnTo>
                  <a:lnTo>
                    <a:pt x="461" y="624"/>
                  </a:lnTo>
                  <a:lnTo>
                    <a:pt x="445" y="646"/>
                  </a:lnTo>
                  <a:lnTo>
                    <a:pt x="427" y="667"/>
                  </a:lnTo>
                  <a:lnTo>
                    <a:pt x="412" y="688"/>
                  </a:lnTo>
                  <a:lnTo>
                    <a:pt x="396" y="709"/>
                  </a:lnTo>
                  <a:lnTo>
                    <a:pt x="382" y="731"/>
                  </a:lnTo>
                  <a:lnTo>
                    <a:pt x="367" y="755"/>
                  </a:lnTo>
                  <a:lnTo>
                    <a:pt x="355" y="777"/>
                  </a:lnTo>
                  <a:lnTo>
                    <a:pt x="342" y="801"/>
                  </a:lnTo>
                  <a:lnTo>
                    <a:pt x="331" y="824"/>
                  </a:lnTo>
                  <a:lnTo>
                    <a:pt x="320" y="848"/>
                  </a:lnTo>
                  <a:lnTo>
                    <a:pt x="311" y="871"/>
                  </a:lnTo>
                  <a:lnTo>
                    <a:pt x="303" y="896"/>
                  </a:lnTo>
                  <a:lnTo>
                    <a:pt x="296" y="920"/>
                  </a:lnTo>
                  <a:lnTo>
                    <a:pt x="290" y="943"/>
                  </a:lnTo>
                  <a:lnTo>
                    <a:pt x="285" y="967"/>
                  </a:lnTo>
                  <a:lnTo>
                    <a:pt x="282" y="990"/>
                  </a:lnTo>
                  <a:lnTo>
                    <a:pt x="279" y="1014"/>
                  </a:lnTo>
                  <a:lnTo>
                    <a:pt x="279" y="1036"/>
                  </a:lnTo>
                  <a:lnTo>
                    <a:pt x="279" y="1036"/>
                  </a:lnTo>
                  <a:lnTo>
                    <a:pt x="280" y="1064"/>
                  </a:lnTo>
                  <a:lnTo>
                    <a:pt x="283" y="1091"/>
                  </a:lnTo>
                  <a:lnTo>
                    <a:pt x="288" y="1118"/>
                  </a:lnTo>
                  <a:lnTo>
                    <a:pt x="295" y="1145"/>
                  </a:lnTo>
                  <a:lnTo>
                    <a:pt x="303" y="1171"/>
                  </a:lnTo>
                  <a:lnTo>
                    <a:pt x="312" y="1196"/>
                  </a:lnTo>
                  <a:lnTo>
                    <a:pt x="324" y="1220"/>
                  </a:lnTo>
                  <a:lnTo>
                    <a:pt x="337" y="1245"/>
                  </a:lnTo>
                  <a:lnTo>
                    <a:pt x="352" y="1269"/>
                  </a:lnTo>
                  <a:lnTo>
                    <a:pt x="367" y="1291"/>
                  </a:lnTo>
                  <a:lnTo>
                    <a:pt x="385" y="1313"/>
                  </a:lnTo>
                  <a:lnTo>
                    <a:pt x="404" y="1336"/>
                  </a:lnTo>
                  <a:lnTo>
                    <a:pt x="423" y="1356"/>
                  </a:lnTo>
                  <a:lnTo>
                    <a:pt x="444" y="1376"/>
                  </a:lnTo>
                  <a:lnTo>
                    <a:pt x="465" y="1394"/>
                  </a:lnTo>
                  <a:lnTo>
                    <a:pt x="489" y="1413"/>
                  </a:lnTo>
                  <a:lnTo>
                    <a:pt x="512" y="1431"/>
                  </a:lnTo>
                  <a:lnTo>
                    <a:pt x="536" y="1447"/>
                  </a:lnTo>
                  <a:lnTo>
                    <a:pt x="561" y="1463"/>
                  </a:lnTo>
                  <a:lnTo>
                    <a:pt x="586" y="1477"/>
                  </a:lnTo>
                  <a:lnTo>
                    <a:pt x="613" y="1491"/>
                  </a:lnTo>
                  <a:lnTo>
                    <a:pt x="640" y="1504"/>
                  </a:lnTo>
                  <a:lnTo>
                    <a:pt x="667" y="1514"/>
                  </a:lnTo>
                  <a:lnTo>
                    <a:pt x="694" y="1525"/>
                  </a:lnTo>
                  <a:lnTo>
                    <a:pt x="722" y="1534"/>
                  </a:lnTo>
                  <a:lnTo>
                    <a:pt x="751" y="1543"/>
                  </a:lnTo>
                  <a:lnTo>
                    <a:pt x="779" y="1550"/>
                  </a:lnTo>
                  <a:lnTo>
                    <a:pt x="808" y="1555"/>
                  </a:lnTo>
                  <a:lnTo>
                    <a:pt x="836" y="1560"/>
                  </a:lnTo>
                  <a:lnTo>
                    <a:pt x="865" y="1564"/>
                  </a:lnTo>
                  <a:lnTo>
                    <a:pt x="893" y="1565"/>
                  </a:lnTo>
                  <a:lnTo>
                    <a:pt x="921" y="1566"/>
                  </a:lnTo>
                  <a:lnTo>
                    <a:pt x="921" y="1566"/>
                  </a:lnTo>
                  <a:lnTo>
                    <a:pt x="949" y="1565"/>
                  </a:lnTo>
                  <a:lnTo>
                    <a:pt x="976" y="1564"/>
                  </a:lnTo>
                  <a:lnTo>
                    <a:pt x="1002" y="1560"/>
                  </a:lnTo>
                  <a:lnTo>
                    <a:pt x="1029" y="1555"/>
                  </a:lnTo>
                  <a:lnTo>
                    <a:pt x="1055" y="1550"/>
                  </a:lnTo>
                  <a:lnTo>
                    <a:pt x="1080" y="1543"/>
                  </a:lnTo>
                  <a:lnTo>
                    <a:pt x="1104" y="1534"/>
                  </a:lnTo>
                  <a:lnTo>
                    <a:pt x="1129" y="1525"/>
                  </a:lnTo>
                  <a:lnTo>
                    <a:pt x="1129" y="1525"/>
                  </a:lnTo>
                  <a:lnTo>
                    <a:pt x="1142" y="1518"/>
                  </a:lnTo>
                  <a:lnTo>
                    <a:pt x="1142" y="1518"/>
                  </a:lnTo>
                  <a:lnTo>
                    <a:pt x="1131" y="1501"/>
                  </a:lnTo>
                  <a:lnTo>
                    <a:pt x="1122" y="1484"/>
                  </a:lnTo>
                  <a:lnTo>
                    <a:pt x="1114" y="1466"/>
                  </a:lnTo>
                  <a:lnTo>
                    <a:pt x="1107" y="1447"/>
                  </a:lnTo>
                  <a:lnTo>
                    <a:pt x="1102" y="1427"/>
                  </a:lnTo>
                  <a:lnTo>
                    <a:pt x="1097" y="1407"/>
                  </a:lnTo>
                  <a:lnTo>
                    <a:pt x="1095" y="1386"/>
                  </a:lnTo>
                  <a:lnTo>
                    <a:pt x="1094" y="1365"/>
                  </a:lnTo>
                  <a:lnTo>
                    <a:pt x="1094" y="1365"/>
                  </a:lnTo>
                  <a:lnTo>
                    <a:pt x="1096" y="1338"/>
                  </a:lnTo>
                  <a:lnTo>
                    <a:pt x="1100" y="1311"/>
                  </a:lnTo>
                  <a:lnTo>
                    <a:pt x="1107" y="1286"/>
                  </a:lnTo>
                  <a:lnTo>
                    <a:pt x="1115" y="1262"/>
                  </a:lnTo>
                  <a:lnTo>
                    <a:pt x="1127" y="1238"/>
                  </a:lnTo>
                  <a:lnTo>
                    <a:pt x="1140" y="1216"/>
                  </a:lnTo>
                  <a:lnTo>
                    <a:pt x="1155" y="1196"/>
                  </a:lnTo>
                  <a:lnTo>
                    <a:pt x="1173" y="1176"/>
                  </a:lnTo>
                  <a:lnTo>
                    <a:pt x="1191" y="1159"/>
                  </a:lnTo>
                  <a:lnTo>
                    <a:pt x="1213" y="1144"/>
                  </a:lnTo>
                  <a:lnTo>
                    <a:pt x="1234" y="1130"/>
                  </a:lnTo>
                  <a:lnTo>
                    <a:pt x="1257" y="1119"/>
                  </a:lnTo>
                  <a:lnTo>
                    <a:pt x="1282" y="1110"/>
                  </a:lnTo>
                  <a:lnTo>
                    <a:pt x="1308" y="1103"/>
                  </a:lnTo>
                  <a:lnTo>
                    <a:pt x="1334" y="1099"/>
                  </a:lnTo>
                  <a:lnTo>
                    <a:pt x="1362" y="1098"/>
                  </a:lnTo>
                  <a:lnTo>
                    <a:pt x="1362" y="1098"/>
                  </a:lnTo>
                  <a:close/>
                  <a:moveTo>
                    <a:pt x="799" y="554"/>
                  </a:moveTo>
                  <a:lnTo>
                    <a:pt x="826" y="415"/>
                  </a:lnTo>
                  <a:lnTo>
                    <a:pt x="826" y="415"/>
                  </a:lnTo>
                  <a:lnTo>
                    <a:pt x="816" y="409"/>
                  </a:lnTo>
                  <a:lnTo>
                    <a:pt x="807" y="405"/>
                  </a:lnTo>
                  <a:lnTo>
                    <a:pt x="786" y="395"/>
                  </a:lnTo>
                  <a:lnTo>
                    <a:pt x="761" y="388"/>
                  </a:lnTo>
                  <a:lnTo>
                    <a:pt x="735" y="382"/>
                  </a:lnTo>
                  <a:lnTo>
                    <a:pt x="707" y="378"/>
                  </a:lnTo>
                  <a:lnTo>
                    <a:pt x="678" y="374"/>
                  </a:lnTo>
                  <a:lnTo>
                    <a:pt x="648" y="372"/>
                  </a:lnTo>
                  <a:lnTo>
                    <a:pt x="620" y="371"/>
                  </a:lnTo>
                  <a:lnTo>
                    <a:pt x="566" y="369"/>
                  </a:lnTo>
                  <a:lnTo>
                    <a:pt x="520" y="371"/>
                  </a:lnTo>
                  <a:lnTo>
                    <a:pt x="479" y="373"/>
                  </a:lnTo>
                  <a:lnTo>
                    <a:pt x="479" y="373"/>
                  </a:lnTo>
                  <a:lnTo>
                    <a:pt x="500" y="364"/>
                  </a:lnTo>
                  <a:lnTo>
                    <a:pt x="523" y="356"/>
                  </a:lnTo>
                  <a:lnTo>
                    <a:pt x="546" y="349"/>
                  </a:lnTo>
                  <a:lnTo>
                    <a:pt x="571" y="342"/>
                  </a:lnTo>
                  <a:lnTo>
                    <a:pt x="594" y="336"/>
                  </a:lnTo>
                  <a:lnTo>
                    <a:pt x="620" y="332"/>
                  </a:lnTo>
                  <a:lnTo>
                    <a:pt x="671" y="324"/>
                  </a:lnTo>
                  <a:lnTo>
                    <a:pt x="722" y="319"/>
                  </a:lnTo>
                  <a:lnTo>
                    <a:pt x="774" y="314"/>
                  </a:lnTo>
                  <a:lnTo>
                    <a:pt x="825" y="313"/>
                  </a:lnTo>
                  <a:lnTo>
                    <a:pt x="873" y="312"/>
                  </a:lnTo>
                  <a:lnTo>
                    <a:pt x="920" y="313"/>
                  </a:lnTo>
                  <a:lnTo>
                    <a:pt x="962" y="314"/>
                  </a:lnTo>
                  <a:lnTo>
                    <a:pt x="1034" y="319"/>
                  </a:lnTo>
                  <a:lnTo>
                    <a:pt x="1081" y="322"/>
                  </a:lnTo>
                  <a:lnTo>
                    <a:pt x="1099" y="325"/>
                  </a:lnTo>
                  <a:lnTo>
                    <a:pt x="799" y="554"/>
                  </a:lnTo>
                  <a:close/>
                </a:path>
              </a:pathLst>
            </a:custGeom>
            <a:solidFill>
              <a:srgbClr val="002596"/>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grpSp>
    </p:spTree>
    <p:extLst>
      <p:ext uri="{BB962C8B-B14F-4D97-AF65-F5344CB8AC3E}">
        <p14:creationId xmlns:p14="http://schemas.microsoft.com/office/powerpoint/2010/main" val="7676671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698500" y="109538"/>
            <a:ext cx="8229600" cy="1143000"/>
          </a:xfrm>
        </p:spPr>
        <p:txBody>
          <a:bodyPr/>
          <a:lstStyle/>
          <a:p>
            <a:r>
              <a:rPr lang="es-CO" sz="2400" i="0" dirty="0" smtClean="0">
                <a:solidFill>
                  <a:schemeClr val="tx1"/>
                </a:solidFill>
              </a:rPr>
              <a:t>CONCLUSIONES</a:t>
            </a:r>
            <a:r>
              <a:rPr lang="es-CO" i="0" dirty="0" smtClean="0">
                <a:solidFill>
                  <a:schemeClr val="tx1"/>
                </a:solidFill>
              </a:rPr>
              <a:t> </a:t>
            </a:r>
            <a:endParaRPr lang="es-CO" i="0" dirty="0">
              <a:solidFill>
                <a:schemeClr val="tx1"/>
              </a:solidFill>
            </a:endParaRPr>
          </a:p>
        </p:txBody>
      </p:sp>
      <p:sp>
        <p:nvSpPr>
          <p:cNvPr id="5" name="4 Marcador de contenido"/>
          <p:cNvSpPr>
            <a:spLocks noGrp="1"/>
          </p:cNvSpPr>
          <p:nvPr>
            <p:ph idx="1"/>
          </p:nvPr>
        </p:nvSpPr>
        <p:spPr>
          <a:xfrm>
            <a:off x="457200" y="1417638"/>
            <a:ext cx="8229600" cy="4708525"/>
          </a:xfrm>
        </p:spPr>
        <p:txBody>
          <a:bodyPr/>
          <a:lstStyle/>
          <a:p>
            <a:r>
              <a:rPr lang="es-CO" sz="1600" dirty="0">
                <a:solidFill>
                  <a:schemeClr val="tx1"/>
                </a:solidFill>
                <a:cs typeface="Times New Roman" panose="02020603050405020304" pitchFamily="18" charset="0"/>
              </a:rPr>
              <a:t>Se pudo comprobar la presencia de </a:t>
            </a:r>
            <a:r>
              <a:rPr lang="es-CO" sz="1600" dirty="0" smtClean="0">
                <a:solidFill>
                  <a:schemeClr val="tx1"/>
                </a:solidFill>
                <a:cs typeface="Times New Roman" panose="02020603050405020304" pitchFamily="18" charset="0"/>
              </a:rPr>
              <a:t>cadmio </a:t>
            </a:r>
            <a:r>
              <a:rPr lang="es-CO" sz="1600" dirty="0">
                <a:solidFill>
                  <a:schemeClr val="tx1"/>
                </a:solidFill>
                <a:cs typeface="Times New Roman" panose="02020603050405020304" pitchFamily="18" charset="0"/>
              </a:rPr>
              <a:t>en el estrato medio y superior así como su respectiva asociación con la respuesta espectral en la localidad pasivo ambiental. Sin embargo los análisis de suelo presentan cantidades &lt;1 mg/kg, lo  que demuestra que no permanecen retenidos en el suelo ya sea disueltos en la fase acuosa u ocupando sitos de intercambio.</a:t>
            </a:r>
          </a:p>
          <a:p>
            <a:endParaRPr lang="es-CO" sz="1600" dirty="0">
              <a:solidFill>
                <a:schemeClr val="tx1"/>
              </a:solidFill>
              <a:cs typeface="Times New Roman" panose="02020603050405020304" pitchFamily="18" charset="0"/>
            </a:endParaRPr>
          </a:p>
          <a:p>
            <a:r>
              <a:rPr lang="es-CO" sz="1600" dirty="0" smtClean="0">
                <a:solidFill>
                  <a:schemeClr val="tx1"/>
                </a:solidFill>
                <a:cs typeface="Times New Roman" panose="02020603050405020304" pitchFamily="18" charset="0"/>
              </a:rPr>
              <a:t>Se </a:t>
            </a:r>
            <a:r>
              <a:rPr lang="es-CO" sz="1600" dirty="0">
                <a:solidFill>
                  <a:schemeClr val="tx1"/>
                </a:solidFill>
                <a:cs typeface="Times New Roman" panose="02020603050405020304" pitchFamily="18" charset="0"/>
              </a:rPr>
              <a:t>determinó el índice de LAI y PAR, sin embargo los resultados encontrados no fueron los adecuados, debido a que las condiciones de luminosidad propias de la región son muy inestables. Las diferencias obtenidas que se presentan </a:t>
            </a:r>
            <a:r>
              <a:rPr lang="es-CO" sz="1600" dirty="0" smtClean="0">
                <a:solidFill>
                  <a:schemeClr val="tx1"/>
                </a:solidFill>
                <a:cs typeface="Times New Roman" panose="02020603050405020304" pitchFamily="18" charset="0"/>
              </a:rPr>
              <a:t>no </a:t>
            </a:r>
            <a:r>
              <a:rPr lang="es-CO" sz="1600" dirty="0">
                <a:solidFill>
                  <a:schemeClr val="tx1"/>
                </a:solidFill>
                <a:cs typeface="Times New Roman" panose="02020603050405020304" pitchFamily="18" charset="0"/>
              </a:rPr>
              <a:t>se asocian a la fuente de contaminación sino a la variación de la incidencia solar sobre el sensor externo al momento del muestreo</a:t>
            </a:r>
            <a:endParaRPr lang="es-CO" dirty="0"/>
          </a:p>
        </p:txBody>
      </p:sp>
    </p:spTree>
    <p:extLst>
      <p:ext uri="{BB962C8B-B14F-4D97-AF65-F5344CB8AC3E}">
        <p14:creationId xmlns:p14="http://schemas.microsoft.com/office/powerpoint/2010/main" val="14492949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457200" y="1143000"/>
            <a:ext cx="8229600" cy="4392613"/>
          </a:xfrm>
        </p:spPr>
        <p:txBody>
          <a:bodyPr/>
          <a:lstStyle/>
          <a:p>
            <a:pPr lvl="0" algn="just"/>
            <a:r>
              <a:rPr lang="es-CO" sz="1600" dirty="0">
                <a:solidFill>
                  <a:schemeClr val="tx1"/>
                </a:solidFill>
                <a:latin typeface="+mj-lt"/>
                <a:cs typeface="Times New Roman" panose="02020603050405020304" pitchFamily="18" charset="0"/>
              </a:rPr>
              <a:t>Se estableció las respuestas espectrales por estratos, encontrándose una diferencia visual en todos los estratos de la localidad pasivo ambiental con relación a los estratos de la localidad </a:t>
            </a:r>
            <a:r>
              <a:rPr lang="es-CO" sz="1600" dirty="0" smtClean="0">
                <a:solidFill>
                  <a:schemeClr val="tx1"/>
                </a:solidFill>
                <a:latin typeface="+mj-lt"/>
                <a:cs typeface="Times New Roman" panose="02020603050405020304" pitchFamily="18" charset="0"/>
              </a:rPr>
              <a:t>control </a:t>
            </a:r>
            <a:r>
              <a:rPr lang="es-CO" sz="1600" dirty="0">
                <a:solidFill>
                  <a:schemeClr val="tx1"/>
                </a:solidFill>
                <a:latin typeface="+mj-lt"/>
                <a:cs typeface="Times New Roman" panose="02020603050405020304" pitchFamily="18" charset="0"/>
              </a:rPr>
              <a:t>en las regiones comprendidas entre 700 a 1000 nanómetros con una desviación estándar máxima de 0,08. </a:t>
            </a:r>
          </a:p>
          <a:p>
            <a:pPr marL="0" indent="0" algn="just">
              <a:buNone/>
            </a:pPr>
            <a:endParaRPr lang="es-CO" sz="1600" dirty="0">
              <a:solidFill>
                <a:schemeClr val="tx1"/>
              </a:solidFill>
              <a:latin typeface="+mj-lt"/>
              <a:cs typeface="Times New Roman" panose="02020603050405020304" pitchFamily="18" charset="0"/>
            </a:endParaRPr>
          </a:p>
          <a:p>
            <a:pPr lvl="0" algn="just"/>
            <a:r>
              <a:rPr lang="es-CO" sz="1600" dirty="0">
                <a:solidFill>
                  <a:schemeClr val="tx1"/>
                </a:solidFill>
                <a:latin typeface="+mj-lt"/>
                <a:cs typeface="Times New Roman" panose="02020603050405020304" pitchFamily="18" charset="0"/>
              </a:rPr>
              <a:t>Se determinó menores contenidos de clorofila para los estratos de la localidad pasivo ambiental con el menor valor de CCI= 1 y menor </a:t>
            </a:r>
            <a:r>
              <a:rPr lang="es-CO" sz="1600" dirty="0" smtClean="0">
                <a:solidFill>
                  <a:schemeClr val="tx1"/>
                </a:solidFill>
                <a:latin typeface="+mj-lt"/>
                <a:cs typeface="Times New Roman" panose="02020603050405020304" pitchFamily="18" charset="0"/>
              </a:rPr>
              <a:t>vigor vegetal NDVI</a:t>
            </a:r>
            <a:r>
              <a:rPr lang="es-CO" sz="1600" dirty="0">
                <a:solidFill>
                  <a:schemeClr val="tx1"/>
                </a:solidFill>
                <a:latin typeface="+mj-lt"/>
                <a:cs typeface="Times New Roman" panose="02020603050405020304" pitchFamily="18" charset="0"/>
              </a:rPr>
              <a:t>= </a:t>
            </a:r>
            <a:r>
              <a:rPr lang="es-CO" sz="1600" dirty="0" smtClean="0">
                <a:solidFill>
                  <a:schemeClr val="tx1"/>
                </a:solidFill>
                <a:latin typeface="+mj-lt"/>
                <a:cs typeface="Times New Roman" panose="02020603050405020304" pitchFamily="18" charset="0"/>
              </a:rPr>
              <a:t>0,51 </a:t>
            </a:r>
            <a:r>
              <a:rPr lang="es-CO" sz="1600" dirty="0">
                <a:solidFill>
                  <a:schemeClr val="tx1"/>
                </a:solidFill>
                <a:latin typeface="+mj-lt"/>
                <a:cs typeface="Times New Roman" panose="02020603050405020304" pitchFamily="18" charset="0"/>
              </a:rPr>
              <a:t>para el estrato inferior </a:t>
            </a:r>
            <a:r>
              <a:rPr lang="es-CO" sz="1600" dirty="0" smtClean="0">
                <a:solidFill>
                  <a:schemeClr val="tx1"/>
                </a:solidFill>
                <a:latin typeface="+mj-lt"/>
                <a:cs typeface="Times New Roman" panose="02020603050405020304" pitchFamily="18" charset="0"/>
              </a:rPr>
              <a:t>(T3</a:t>
            </a:r>
            <a:r>
              <a:rPr lang="es-CO" sz="1600" dirty="0">
                <a:solidFill>
                  <a:schemeClr val="tx1"/>
                </a:solidFill>
                <a:latin typeface="+mj-lt"/>
                <a:cs typeface="Times New Roman" panose="02020603050405020304" pitchFamily="18" charset="0"/>
              </a:rPr>
              <a:t>). Por el contrario en la localidad </a:t>
            </a:r>
            <a:r>
              <a:rPr lang="es-CO" sz="1600" dirty="0" smtClean="0">
                <a:solidFill>
                  <a:schemeClr val="tx1"/>
                </a:solidFill>
                <a:latin typeface="+mj-lt"/>
                <a:cs typeface="Times New Roman" panose="02020603050405020304" pitchFamily="18" charset="0"/>
              </a:rPr>
              <a:t>control </a:t>
            </a:r>
            <a:r>
              <a:rPr lang="es-CO" sz="1600" dirty="0">
                <a:solidFill>
                  <a:schemeClr val="tx1"/>
                </a:solidFill>
                <a:latin typeface="+mj-lt"/>
                <a:cs typeface="Times New Roman" panose="02020603050405020304" pitchFamily="18" charset="0"/>
              </a:rPr>
              <a:t>se presentaron los mayores contenidos de clorofila y </a:t>
            </a:r>
            <a:r>
              <a:rPr lang="es-CO" sz="1600" dirty="0" smtClean="0">
                <a:solidFill>
                  <a:schemeClr val="tx1"/>
                </a:solidFill>
                <a:latin typeface="+mj-lt"/>
                <a:cs typeface="Times New Roman" panose="02020603050405020304" pitchFamily="18" charset="0"/>
              </a:rPr>
              <a:t>vigor vegetal </a:t>
            </a:r>
            <a:r>
              <a:rPr lang="es-CO" sz="1600" dirty="0">
                <a:solidFill>
                  <a:schemeClr val="tx1"/>
                </a:solidFill>
                <a:latin typeface="+mj-lt"/>
                <a:cs typeface="Times New Roman" panose="02020603050405020304" pitchFamily="18" charset="0"/>
              </a:rPr>
              <a:t>para el estrato superior </a:t>
            </a:r>
            <a:r>
              <a:rPr lang="es-CO" sz="1600" dirty="0" smtClean="0">
                <a:solidFill>
                  <a:schemeClr val="tx1"/>
                </a:solidFill>
                <a:latin typeface="+mj-lt"/>
                <a:cs typeface="Times New Roman" panose="02020603050405020304" pitchFamily="18" charset="0"/>
              </a:rPr>
              <a:t>(T1</a:t>
            </a:r>
            <a:r>
              <a:rPr lang="es-CO" sz="1600" dirty="0">
                <a:solidFill>
                  <a:schemeClr val="tx1"/>
                </a:solidFill>
                <a:latin typeface="+mj-lt"/>
                <a:cs typeface="Times New Roman" panose="02020603050405020304" pitchFamily="18" charset="0"/>
              </a:rPr>
              <a:t>) con el mayor índice de CCI= 2,27 y NDVI=0,69.</a:t>
            </a:r>
          </a:p>
          <a:p>
            <a:endParaRPr lang="es-CO" dirty="0"/>
          </a:p>
        </p:txBody>
      </p:sp>
      <p:sp>
        <p:nvSpPr>
          <p:cNvPr id="6" name="3 Título"/>
          <p:cNvSpPr txBox="1">
            <a:spLocks/>
          </p:cNvSpPr>
          <p:nvPr/>
        </p:nvSpPr>
        <p:spPr>
          <a:xfrm>
            <a:off x="698500" y="109538"/>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defTabSz="914400"/>
            <a:r>
              <a:rPr lang="es-CO" sz="2400" i="0" kern="0" dirty="0" smtClean="0">
                <a:solidFill>
                  <a:schemeClr val="tx1"/>
                </a:solidFill>
              </a:rPr>
              <a:t>CONCLUSIONES</a:t>
            </a:r>
            <a:r>
              <a:rPr lang="es-CO" i="0" kern="0" dirty="0" smtClean="0">
                <a:solidFill>
                  <a:schemeClr val="tx1"/>
                </a:solidFill>
              </a:rPr>
              <a:t> </a:t>
            </a:r>
            <a:endParaRPr lang="es-CO" i="0" kern="0" dirty="0">
              <a:solidFill>
                <a:schemeClr val="tx1"/>
              </a:solidFill>
            </a:endParaRPr>
          </a:p>
        </p:txBody>
      </p:sp>
    </p:spTree>
    <p:extLst>
      <p:ext uri="{BB962C8B-B14F-4D97-AF65-F5344CB8AC3E}">
        <p14:creationId xmlns:p14="http://schemas.microsoft.com/office/powerpoint/2010/main" val="14738694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2145" y="-2268"/>
            <a:ext cx="9143999" cy="6786473"/>
          </a:xfrm>
          <a:prstGeom prst="rect">
            <a:avLst/>
          </a:prstGeom>
          <a:blipFill dpi="0" rotWithShape="1">
            <a:blip r:embed="rId2">
              <a:alphaModFix amt="36000"/>
            </a:blip>
            <a:srcRect/>
            <a:stretch>
              <a:fillRect l="-10000" r="-37000" b="-100000"/>
            </a:stretch>
          </a:blipFill>
        </p:spPr>
        <p:txBody>
          <a:bodyPr wrap="square" rtlCol="0">
            <a:spAutoFit/>
          </a:bodyPr>
          <a:lstStyle/>
          <a:p>
            <a:pPr algn="ctr">
              <a:lnSpc>
                <a:spcPct val="150000"/>
              </a:lnSpc>
            </a:pPr>
            <a:endParaRPr lang="es-CO" sz="1600" b="1" dirty="0" smtClean="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endParaRPr lang="es-CO" sz="4400" b="1" dirty="0" smtClean="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endParaRPr lang="es-CO" sz="4400" b="1" dirty="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r>
              <a:rPr lang="es-CO" sz="4400" b="1" dirty="0" smtClean="0">
                <a:solidFill>
                  <a:prstClr val="black"/>
                </a:solidFill>
                <a:latin typeface="Times New Roman" panose="02020603050405020304" pitchFamily="18" charset="0"/>
                <a:cs typeface="Times New Roman" panose="02020603050405020304" pitchFamily="18" charset="0"/>
              </a:rPr>
              <a:t>Recomendaciones</a:t>
            </a:r>
          </a:p>
          <a:p>
            <a:pPr indent="715963" algn="ctr">
              <a:lnSpc>
                <a:spcPct val="150000"/>
              </a:lnSpc>
            </a:pPr>
            <a:endParaRPr lang="es-CO" sz="4400" b="1" dirty="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r>
              <a:rPr lang="es-CO" sz="4400" b="1" dirty="0" smtClean="0">
                <a:solidFill>
                  <a:prstClr val="black"/>
                </a:solidFill>
                <a:latin typeface="Times New Roman" panose="02020603050405020304" pitchFamily="18" charset="0"/>
                <a:cs typeface="Times New Roman" panose="02020603050405020304" pitchFamily="18" charset="0"/>
              </a:rPr>
              <a:t> </a:t>
            </a:r>
            <a:endParaRPr lang="es-CO" sz="4400" dirty="0" smtClean="0">
              <a:solidFill>
                <a:prstClr val="black"/>
              </a:solidFill>
            </a:endParaRPr>
          </a:p>
          <a:p>
            <a:pPr algn="ctr">
              <a:lnSpc>
                <a:spcPct val="150000"/>
              </a:lnSpc>
            </a:pPr>
            <a:endParaRPr lang="es-CO" dirty="0" smtClean="0">
              <a:solidFill>
                <a:prstClr val="black"/>
              </a:solidFill>
            </a:endParaRPr>
          </a:p>
          <a:p>
            <a:pPr algn="ctr">
              <a:lnSpc>
                <a:spcPct val="150000"/>
              </a:lnSpc>
            </a:pPr>
            <a:endParaRPr lang="es-CO" dirty="0">
              <a:solidFill>
                <a:prstClr val="black"/>
              </a:solidFill>
            </a:endParaRPr>
          </a:p>
          <a:p>
            <a:pPr algn="ctr">
              <a:lnSpc>
                <a:spcPct val="150000"/>
              </a:lnSpc>
            </a:pPr>
            <a:endParaRPr lang="es-CO" dirty="0">
              <a:solidFill>
                <a:prstClr val="black"/>
              </a:solidFill>
            </a:endParaRPr>
          </a:p>
        </p:txBody>
      </p:sp>
      <p:pic>
        <p:nvPicPr>
          <p:cNvPr id="10" name="9 Image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40680" y="6065215"/>
            <a:ext cx="2293620" cy="718990"/>
          </a:xfrm>
          <a:prstGeom prst="rect">
            <a:avLst/>
          </a:prstGeom>
        </p:spPr>
      </p:pic>
      <p:sp>
        <p:nvSpPr>
          <p:cNvPr id="11" name="Rectangle 18"/>
          <p:cNvSpPr>
            <a:spLocks noChangeArrowheads="1"/>
          </p:cNvSpPr>
          <p:nvPr/>
        </p:nvSpPr>
        <p:spPr bwMode="auto">
          <a:xfrm>
            <a:off x="1755645" y="6156963"/>
            <a:ext cx="2503955" cy="615553"/>
          </a:xfrm>
          <a:prstGeom prst="rect">
            <a:avLst/>
          </a:prstGeom>
          <a:noFill/>
          <a:ln>
            <a:noFill/>
          </a:ln>
          <a:extLst/>
        </p:spPr>
        <p:txBody>
          <a:bodyPr wrap="square" lIns="0" tIns="0" rIns="0" bIns="0">
            <a:spAutoFit/>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s-EC" sz="2000" b="1" dirty="0" smtClean="0">
                <a:effectLst>
                  <a:outerShdw blurRad="38100" dist="38100" dir="2700000" algn="tl">
                    <a:srgbClr val="000000">
                      <a:alpha val="43137"/>
                    </a:srgbClr>
                  </a:outerShdw>
                </a:effectLst>
                <a:latin typeface="Arial" pitchFamily="34" charset="0"/>
                <a:cs typeface="Arial" pitchFamily="34" charset="0"/>
              </a:rPr>
              <a:t>Instituto Espacial </a:t>
            </a:r>
          </a:p>
          <a:p>
            <a:pPr algn="ctr">
              <a:defRPr/>
            </a:pPr>
            <a:r>
              <a:rPr lang="es-EC" sz="2000" dirty="0" smtClean="0">
                <a:ln w="17780" cmpd="sng">
                  <a:solidFill>
                    <a:schemeClr val="tx1"/>
                  </a:solidFill>
                  <a:prstDash val="solid"/>
                  <a:miter lim="800000"/>
                </a:ln>
                <a:latin typeface="Arial" pitchFamily="34" charset="0"/>
                <a:cs typeface="Arial" pitchFamily="34" charset="0"/>
              </a:rPr>
              <a:t>Ecuatoriano </a:t>
            </a:r>
            <a:endParaRPr lang="es-EC" sz="2000" dirty="0">
              <a:ln w="17780" cmpd="sng">
                <a:solidFill>
                  <a:schemeClr val="tx1"/>
                </a:solidFill>
                <a:prstDash val="solid"/>
                <a:miter lim="800000"/>
              </a:ln>
              <a:latin typeface="Arial" pitchFamily="34" charset="0"/>
              <a:cs typeface="Arial" pitchFamily="34" charset="0"/>
            </a:endParaRPr>
          </a:p>
        </p:txBody>
      </p:sp>
      <p:grpSp>
        <p:nvGrpSpPr>
          <p:cNvPr id="12" name="11 Grupo"/>
          <p:cNvGrpSpPr/>
          <p:nvPr/>
        </p:nvGrpSpPr>
        <p:grpSpPr>
          <a:xfrm>
            <a:off x="1127948" y="5903204"/>
            <a:ext cx="767417" cy="678405"/>
            <a:chOff x="200129" y="5450425"/>
            <a:chExt cx="1427506" cy="1142909"/>
          </a:xfrm>
        </p:grpSpPr>
        <p:sp>
          <p:nvSpPr>
            <p:cNvPr id="13" name="Freeform 17"/>
            <p:cNvSpPr>
              <a:spLocks/>
            </p:cNvSpPr>
            <p:nvPr/>
          </p:nvSpPr>
          <p:spPr bwMode="auto">
            <a:xfrm>
              <a:off x="200129" y="5450425"/>
              <a:ext cx="1427506" cy="1142909"/>
            </a:xfrm>
            <a:custGeom>
              <a:avLst/>
              <a:gdLst>
                <a:gd name="T0" fmla="*/ 404 w 2946"/>
                <a:gd name="T1" fmla="*/ 1408 h 2946"/>
                <a:gd name="T2" fmla="*/ 496 w 2946"/>
                <a:gd name="T3" fmla="*/ 1112 h 2946"/>
                <a:gd name="T4" fmla="*/ 609 w 2946"/>
                <a:gd name="T5" fmla="*/ 911 h 2946"/>
                <a:gd name="T6" fmla="*/ 731 w 2946"/>
                <a:gd name="T7" fmla="*/ 758 h 2946"/>
                <a:gd name="T8" fmla="*/ 879 w 2946"/>
                <a:gd name="T9" fmla="*/ 631 h 2946"/>
                <a:gd name="T10" fmla="*/ 1140 w 2946"/>
                <a:gd name="T11" fmla="*/ 476 h 2946"/>
                <a:gd name="T12" fmla="*/ 1490 w 2946"/>
                <a:gd name="T13" fmla="*/ 379 h 2946"/>
                <a:gd name="T14" fmla="*/ 1749 w 2946"/>
                <a:gd name="T15" fmla="*/ 373 h 2946"/>
                <a:gd name="T16" fmla="*/ 1968 w 2946"/>
                <a:gd name="T17" fmla="*/ 408 h 2946"/>
                <a:gd name="T18" fmla="*/ 2172 w 2946"/>
                <a:gd name="T19" fmla="*/ 481 h 2946"/>
                <a:gd name="T20" fmla="*/ 2359 w 2946"/>
                <a:gd name="T21" fmla="*/ 585 h 2946"/>
                <a:gd name="T22" fmla="*/ 2526 w 2946"/>
                <a:gd name="T23" fmla="*/ 718 h 2946"/>
                <a:gd name="T24" fmla="*/ 2667 w 2946"/>
                <a:gd name="T25" fmla="*/ 878 h 2946"/>
                <a:gd name="T26" fmla="*/ 2780 w 2946"/>
                <a:gd name="T27" fmla="*/ 1059 h 2946"/>
                <a:gd name="T28" fmla="*/ 2861 w 2946"/>
                <a:gd name="T29" fmla="*/ 1259 h 2946"/>
                <a:gd name="T30" fmla="*/ 2908 w 2946"/>
                <a:gd name="T31" fmla="*/ 1474 h 2946"/>
                <a:gd name="T32" fmla="*/ 2917 w 2946"/>
                <a:gd name="T33" fmla="*/ 1680 h 2946"/>
                <a:gd name="T34" fmla="*/ 2930 w 2946"/>
                <a:gd name="T35" fmla="*/ 1684 h 2946"/>
                <a:gd name="T36" fmla="*/ 2945 w 2946"/>
                <a:gd name="T37" fmla="*/ 1435 h 2946"/>
                <a:gd name="T38" fmla="*/ 2915 w 2946"/>
                <a:gd name="T39" fmla="*/ 1177 h 2946"/>
                <a:gd name="T40" fmla="*/ 2843 w 2946"/>
                <a:gd name="T41" fmla="*/ 933 h 2946"/>
                <a:gd name="T42" fmla="*/ 2732 w 2946"/>
                <a:gd name="T43" fmla="*/ 710 h 2946"/>
                <a:gd name="T44" fmla="*/ 2586 w 2946"/>
                <a:gd name="T45" fmla="*/ 510 h 2946"/>
                <a:gd name="T46" fmla="*/ 2409 w 2946"/>
                <a:gd name="T47" fmla="*/ 337 h 2946"/>
                <a:gd name="T48" fmla="*/ 2205 w 2946"/>
                <a:gd name="T49" fmla="*/ 195 h 2946"/>
                <a:gd name="T50" fmla="*/ 1978 w 2946"/>
                <a:gd name="T51" fmla="*/ 89 h 2946"/>
                <a:gd name="T52" fmla="*/ 1733 w 2946"/>
                <a:gd name="T53" fmla="*/ 24 h 2946"/>
                <a:gd name="T54" fmla="*/ 1473 w 2946"/>
                <a:gd name="T55" fmla="*/ 0 h 2946"/>
                <a:gd name="T56" fmla="*/ 1248 w 2946"/>
                <a:gd name="T57" fmla="*/ 18 h 2946"/>
                <a:gd name="T58" fmla="*/ 1000 w 2946"/>
                <a:gd name="T59" fmla="*/ 78 h 2946"/>
                <a:gd name="T60" fmla="*/ 771 w 2946"/>
                <a:gd name="T61" fmla="*/ 179 h 2946"/>
                <a:gd name="T62" fmla="*/ 564 w 2946"/>
                <a:gd name="T63" fmla="*/ 315 h 2946"/>
                <a:gd name="T64" fmla="*/ 383 w 2946"/>
                <a:gd name="T65" fmla="*/ 483 h 2946"/>
                <a:gd name="T66" fmla="*/ 233 w 2946"/>
                <a:gd name="T67" fmla="*/ 679 h 2946"/>
                <a:gd name="T68" fmla="*/ 116 w 2946"/>
                <a:gd name="T69" fmla="*/ 900 h 2946"/>
                <a:gd name="T70" fmla="*/ 38 w 2946"/>
                <a:gd name="T71" fmla="*/ 1141 h 2946"/>
                <a:gd name="T72" fmla="*/ 2 w 2946"/>
                <a:gd name="T73" fmla="*/ 1398 h 2946"/>
                <a:gd name="T74" fmla="*/ 7 w 2946"/>
                <a:gd name="T75" fmla="*/ 1623 h 2946"/>
                <a:gd name="T76" fmla="*/ 56 w 2946"/>
                <a:gd name="T77" fmla="*/ 1876 h 2946"/>
                <a:gd name="T78" fmla="*/ 146 w 2946"/>
                <a:gd name="T79" fmla="*/ 2111 h 2946"/>
                <a:gd name="T80" fmla="*/ 272 w 2946"/>
                <a:gd name="T81" fmla="*/ 2325 h 2946"/>
                <a:gd name="T82" fmla="*/ 431 w 2946"/>
                <a:gd name="T83" fmla="*/ 2514 h 2946"/>
                <a:gd name="T84" fmla="*/ 621 w 2946"/>
                <a:gd name="T85" fmla="*/ 2674 h 2946"/>
                <a:gd name="T86" fmla="*/ 835 w 2946"/>
                <a:gd name="T87" fmla="*/ 2800 h 2946"/>
                <a:gd name="T88" fmla="*/ 1070 w 2946"/>
                <a:gd name="T89" fmla="*/ 2889 h 2946"/>
                <a:gd name="T90" fmla="*/ 1322 w 2946"/>
                <a:gd name="T91" fmla="*/ 2939 h 2946"/>
                <a:gd name="T92" fmla="*/ 1593 w 2946"/>
                <a:gd name="T93" fmla="*/ 2941 h 2946"/>
                <a:gd name="T94" fmla="*/ 1934 w 2946"/>
                <a:gd name="T95" fmla="*/ 2872 h 2946"/>
                <a:gd name="T96" fmla="*/ 1687 w 2946"/>
                <a:gd name="T97" fmla="*/ 2903 h 2946"/>
                <a:gd name="T98" fmla="*/ 1489 w 2946"/>
                <a:gd name="T99" fmla="*/ 2893 h 2946"/>
                <a:gd name="T100" fmla="*/ 1274 w 2946"/>
                <a:gd name="T101" fmla="*/ 2847 h 2946"/>
                <a:gd name="T102" fmla="*/ 1074 w 2946"/>
                <a:gd name="T103" fmla="*/ 2765 h 2946"/>
                <a:gd name="T104" fmla="*/ 892 w 2946"/>
                <a:gd name="T105" fmla="*/ 2652 h 2946"/>
                <a:gd name="T106" fmla="*/ 733 w 2946"/>
                <a:gd name="T107" fmla="*/ 2511 h 2946"/>
                <a:gd name="T108" fmla="*/ 599 w 2946"/>
                <a:gd name="T109" fmla="*/ 2345 h 2946"/>
                <a:gd name="T110" fmla="*/ 495 w 2946"/>
                <a:gd name="T111" fmla="*/ 2158 h 2946"/>
                <a:gd name="T112" fmla="*/ 423 w 2946"/>
                <a:gd name="T113" fmla="*/ 1953 h 2946"/>
                <a:gd name="T114" fmla="*/ 387 w 2946"/>
                <a:gd name="T115" fmla="*/ 1734 h 2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46" h="2946">
                  <a:moveTo>
                    <a:pt x="383" y="1636"/>
                  </a:moveTo>
                  <a:lnTo>
                    <a:pt x="383" y="1636"/>
                  </a:lnTo>
                  <a:lnTo>
                    <a:pt x="384" y="1589"/>
                  </a:lnTo>
                  <a:lnTo>
                    <a:pt x="387" y="1543"/>
                  </a:lnTo>
                  <a:lnTo>
                    <a:pt x="390" y="1498"/>
                  </a:lnTo>
                  <a:lnTo>
                    <a:pt x="396" y="1453"/>
                  </a:lnTo>
                  <a:lnTo>
                    <a:pt x="404" y="1408"/>
                  </a:lnTo>
                  <a:lnTo>
                    <a:pt x="413" y="1364"/>
                  </a:lnTo>
                  <a:lnTo>
                    <a:pt x="423" y="1320"/>
                  </a:lnTo>
                  <a:lnTo>
                    <a:pt x="435" y="1278"/>
                  </a:lnTo>
                  <a:lnTo>
                    <a:pt x="448" y="1235"/>
                  </a:lnTo>
                  <a:lnTo>
                    <a:pt x="463" y="1193"/>
                  </a:lnTo>
                  <a:lnTo>
                    <a:pt x="478" y="1153"/>
                  </a:lnTo>
                  <a:lnTo>
                    <a:pt x="496" y="1112"/>
                  </a:lnTo>
                  <a:lnTo>
                    <a:pt x="515" y="1073"/>
                  </a:lnTo>
                  <a:lnTo>
                    <a:pt x="535" y="1034"/>
                  </a:lnTo>
                  <a:lnTo>
                    <a:pt x="557" y="997"/>
                  </a:lnTo>
                  <a:lnTo>
                    <a:pt x="579" y="959"/>
                  </a:lnTo>
                  <a:lnTo>
                    <a:pt x="579" y="959"/>
                  </a:lnTo>
                  <a:lnTo>
                    <a:pt x="594" y="935"/>
                  </a:lnTo>
                  <a:lnTo>
                    <a:pt x="609" y="911"/>
                  </a:lnTo>
                  <a:lnTo>
                    <a:pt x="624" y="888"/>
                  </a:lnTo>
                  <a:lnTo>
                    <a:pt x="641" y="865"/>
                  </a:lnTo>
                  <a:lnTo>
                    <a:pt x="657" y="843"/>
                  </a:lnTo>
                  <a:lnTo>
                    <a:pt x="675" y="820"/>
                  </a:lnTo>
                  <a:lnTo>
                    <a:pt x="692" y="799"/>
                  </a:lnTo>
                  <a:lnTo>
                    <a:pt x="711" y="778"/>
                  </a:lnTo>
                  <a:lnTo>
                    <a:pt x="731" y="758"/>
                  </a:lnTo>
                  <a:lnTo>
                    <a:pt x="750" y="738"/>
                  </a:lnTo>
                  <a:lnTo>
                    <a:pt x="770" y="719"/>
                  </a:lnTo>
                  <a:lnTo>
                    <a:pt x="791" y="701"/>
                  </a:lnTo>
                  <a:lnTo>
                    <a:pt x="812" y="682"/>
                  </a:lnTo>
                  <a:lnTo>
                    <a:pt x="835" y="664"/>
                  </a:lnTo>
                  <a:lnTo>
                    <a:pt x="856" y="648"/>
                  </a:lnTo>
                  <a:lnTo>
                    <a:pt x="879" y="631"/>
                  </a:lnTo>
                  <a:lnTo>
                    <a:pt x="879" y="631"/>
                  </a:lnTo>
                  <a:lnTo>
                    <a:pt x="919" y="601"/>
                  </a:lnTo>
                  <a:lnTo>
                    <a:pt x="962" y="572"/>
                  </a:lnTo>
                  <a:lnTo>
                    <a:pt x="1005" y="545"/>
                  </a:lnTo>
                  <a:lnTo>
                    <a:pt x="1049" y="521"/>
                  </a:lnTo>
                  <a:lnTo>
                    <a:pt x="1094" y="497"/>
                  </a:lnTo>
                  <a:lnTo>
                    <a:pt x="1140" y="476"/>
                  </a:lnTo>
                  <a:lnTo>
                    <a:pt x="1188" y="456"/>
                  </a:lnTo>
                  <a:lnTo>
                    <a:pt x="1237" y="438"/>
                  </a:lnTo>
                  <a:lnTo>
                    <a:pt x="1285" y="422"/>
                  </a:lnTo>
                  <a:lnTo>
                    <a:pt x="1335" y="408"/>
                  </a:lnTo>
                  <a:lnTo>
                    <a:pt x="1386" y="396"/>
                  </a:lnTo>
                  <a:lnTo>
                    <a:pt x="1438" y="387"/>
                  </a:lnTo>
                  <a:lnTo>
                    <a:pt x="1490" y="379"/>
                  </a:lnTo>
                  <a:lnTo>
                    <a:pt x="1543" y="373"/>
                  </a:lnTo>
                  <a:lnTo>
                    <a:pt x="1596" y="369"/>
                  </a:lnTo>
                  <a:lnTo>
                    <a:pt x="1652" y="368"/>
                  </a:lnTo>
                  <a:lnTo>
                    <a:pt x="1652" y="368"/>
                  </a:lnTo>
                  <a:lnTo>
                    <a:pt x="1683" y="369"/>
                  </a:lnTo>
                  <a:lnTo>
                    <a:pt x="1716" y="370"/>
                  </a:lnTo>
                  <a:lnTo>
                    <a:pt x="1749" y="373"/>
                  </a:lnTo>
                  <a:lnTo>
                    <a:pt x="1781" y="375"/>
                  </a:lnTo>
                  <a:lnTo>
                    <a:pt x="1813" y="379"/>
                  </a:lnTo>
                  <a:lnTo>
                    <a:pt x="1844" y="383"/>
                  </a:lnTo>
                  <a:lnTo>
                    <a:pt x="1875" y="388"/>
                  </a:lnTo>
                  <a:lnTo>
                    <a:pt x="1907" y="394"/>
                  </a:lnTo>
                  <a:lnTo>
                    <a:pt x="1937" y="401"/>
                  </a:lnTo>
                  <a:lnTo>
                    <a:pt x="1968" y="408"/>
                  </a:lnTo>
                  <a:lnTo>
                    <a:pt x="1998" y="416"/>
                  </a:lnTo>
                  <a:lnTo>
                    <a:pt x="2028" y="426"/>
                  </a:lnTo>
                  <a:lnTo>
                    <a:pt x="2057" y="435"/>
                  </a:lnTo>
                  <a:lnTo>
                    <a:pt x="2086" y="446"/>
                  </a:lnTo>
                  <a:lnTo>
                    <a:pt x="2116" y="456"/>
                  </a:lnTo>
                  <a:lnTo>
                    <a:pt x="2144" y="468"/>
                  </a:lnTo>
                  <a:lnTo>
                    <a:pt x="2172" y="481"/>
                  </a:lnTo>
                  <a:lnTo>
                    <a:pt x="2200" y="494"/>
                  </a:lnTo>
                  <a:lnTo>
                    <a:pt x="2227" y="507"/>
                  </a:lnTo>
                  <a:lnTo>
                    <a:pt x="2256" y="522"/>
                  </a:lnTo>
                  <a:lnTo>
                    <a:pt x="2282" y="536"/>
                  </a:lnTo>
                  <a:lnTo>
                    <a:pt x="2309" y="551"/>
                  </a:lnTo>
                  <a:lnTo>
                    <a:pt x="2334" y="568"/>
                  </a:lnTo>
                  <a:lnTo>
                    <a:pt x="2359" y="585"/>
                  </a:lnTo>
                  <a:lnTo>
                    <a:pt x="2385" y="602"/>
                  </a:lnTo>
                  <a:lnTo>
                    <a:pt x="2410" y="621"/>
                  </a:lnTo>
                  <a:lnTo>
                    <a:pt x="2433" y="638"/>
                  </a:lnTo>
                  <a:lnTo>
                    <a:pt x="2457" y="658"/>
                  </a:lnTo>
                  <a:lnTo>
                    <a:pt x="2480" y="677"/>
                  </a:lnTo>
                  <a:lnTo>
                    <a:pt x="2504" y="698"/>
                  </a:lnTo>
                  <a:lnTo>
                    <a:pt x="2526" y="718"/>
                  </a:lnTo>
                  <a:lnTo>
                    <a:pt x="2547" y="739"/>
                  </a:lnTo>
                  <a:lnTo>
                    <a:pt x="2568" y="762"/>
                  </a:lnTo>
                  <a:lnTo>
                    <a:pt x="2590" y="784"/>
                  </a:lnTo>
                  <a:lnTo>
                    <a:pt x="2610" y="806"/>
                  </a:lnTo>
                  <a:lnTo>
                    <a:pt x="2629" y="830"/>
                  </a:lnTo>
                  <a:lnTo>
                    <a:pt x="2648" y="853"/>
                  </a:lnTo>
                  <a:lnTo>
                    <a:pt x="2667" y="878"/>
                  </a:lnTo>
                  <a:lnTo>
                    <a:pt x="2685" y="902"/>
                  </a:lnTo>
                  <a:lnTo>
                    <a:pt x="2702" y="927"/>
                  </a:lnTo>
                  <a:lnTo>
                    <a:pt x="2719" y="953"/>
                  </a:lnTo>
                  <a:lnTo>
                    <a:pt x="2735" y="979"/>
                  </a:lnTo>
                  <a:lnTo>
                    <a:pt x="2751" y="1005"/>
                  </a:lnTo>
                  <a:lnTo>
                    <a:pt x="2766" y="1032"/>
                  </a:lnTo>
                  <a:lnTo>
                    <a:pt x="2780" y="1059"/>
                  </a:lnTo>
                  <a:lnTo>
                    <a:pt x="2794" y="1086"/>
                  </a:lnTo>
                  <a:lnTo>
                    <a:pt x="2807" y="1114"/>
                  </a:lnTo>
                  <a:lnTo>
                    <a:pt x="2819" y="1143"/>
                  </a:lnTo>
                  <a:lnTo>
                    <a:pt x="2830" y="1171"/>
                  </a:lnTo>
                  <a:lnTo>
                    <a:pt x="2841" y="1200"/>
                  </a:lnTo>
                  <a:lnTo>
                    <a:pt x="2852" y="1230"/>
                  </a:lnTo>
                  <a:lnTo>
                    <a:pt x="2861" y="1259"/>
                  </a:lnTo>
                  <a:lnTo>
                    <a:pt x="2870" y="1290"/>
                  </a:lnTo>
                  <a:lnTo>
                    <a:pt x="2879" y="1319"/>
                  </a:lnTo>
                  <a:lnTo>
                    <a:pt x="2886" y="1349"/>
                  </a:lnTo>
                  <a:lnTo>
                    <a:pt x="2893" y="1380"/>
                  </a:lnTo>
                  <a:lnTo>
                    <a:pt x="2899" y="1412"/>
                  </a:lnTo>
                  <a:lnTo>
                    <a:pt x="2903" y="1444"/>
                  </a:lnTo>
                  <a:lnTo>
                    <a:pt x="2908" y="1474"/>
                  </a:lnTo>
                  <a:lnTo>
                    <a:pt x="2912" y="1506"/>
                  </a:lnTo>
                  <a:lnTo>
                    <a:pt x="2915" y="1539"/>
                  </a:lnTo>
                  <a:lnTo>
                    <a:pt x="2916" y="1570"/>
                  </a:lnTo>
                  <a:lnTo>
                    <a:pt x="2919" y="1603"/>
                  </a:lnTo>
                  <a:lnTo>
                    <a:pt x="2919" y="1636"/>
                  </a:lnTo>
                  <a:lnTo>
                    <a:pt x="2919" y="1636"/>
                  </a:lnTo>
                  <a:lnTo>
                    <a:pt x="2917" y="1680"/>
                  </a:lnTo>
                  <a:lnTo>
                    <a:pt x="2915" y="1722"/>
                  </a:lnTo>
                  <a:lnTo>
                    <a:pt x="2912" y="1766"/>
                  </a:lnTo>
                  <a:lnTo>
                    <a:pt x="2907" y="1808"/>
                  </a:lnTo>
                  <a:lnTo>
                    <a:pt x="2907" y="1808"/>
                  </a:lnTo>
                  <a:lnTo>
                    <a:pt x="2915" y="1767"/>
                  </a:lnTo>
                  <a:lnTo>
                    <a:pt x="2923" y="1727"/>
                  </a:lnTo>
                  <a:lnTo>
                    <a:pt x="2930" y="1684"/>
                  </a:lnTo>
                  <a:lnTo>
                    <a:pt x="2935" y="1643"/>
                  </a:lnTo>
                  <a:lnTo>
                    <a:pt x="2940" y="1601"/>
                  </a:lnTo>
                  <a:lnTo>
                    <a:pt x="2943" y="1559"/>
                  </a:lnTo>
                  <a:lnTo>
                    <a:pt x="2945" y="1516"/>
                  </a:lnTo>
                  <a:lnTo>
                    <a:pt x="2946" y="1473"/>
                  </a:lnTo>
                  <a:lnTo>
                    <a:pt x="2946" y="1473"/>
                  </a:lnTo>
                  <a:lnTo>
                    <a:pt x="2945" y="1435"/>
                  </a:lnTo>
                  <a:lnTo>
                    <a:pt x="2943" y="1398"/>
                  </a:lnTo>
                  <a:lnTo>
                    <a:pt x="2941" y="1360"/>
                  </a:lnTo>
                  <a:lnTo>
                    <a:pt x="2937" y="1322"/>
                  </a:lnTo>
                  <a:lnTo>
                    <a:pt x="2934" y="1286"/>
                  </a:lnTo>
                  <a:lnTo>
                    <a:pt x="2928" y="1250"/>
                  </a:lnTo>
                  <a:lnTo>
                    <a:pt x="2922" y="1213"/>
                  </a:lnTo>
                  <a:lnTo>
                    <a:pt x="2915" y="1177"/>
                  </a:lnTo>
                  <a:lnTo>
                    <a:pt x="2908" y="1141"/>
                  </a:lnTo>
                  <a:lnTo>
                    <a:pt x="2899" y="1105"/>
                  </a:lnTo>
                  <a:lnTo>
                    <a:pt x="2889" y="1071"/>
                  </a:lnTo>
                  <a:lnTo>
                    <a:pt x="2879" y="1036"/>
                  </a:lnTo>
                  <a:lnTo>
                    <a:pt x="2868" y="1002"/>
                  </a:lnTo>
                  <a:lnTo>
                    <a:pt x="2856" y="967"/>
                  </a:lnTo>
                  <a:lnTo>
                    <a:pt x="2843" y="933"/>
                  </a:lnTo>
                  <a:lnTo>
                    <a:pt x="2829" y="900"/>
                  </a:lnTo>
                  <a:lnTo>
                    <a:pt x="2815" y="868"/>
                  </a:lnTo>
                  <a:lnTo>
                    <a:pt x="2800" y="835"/>
                  </a:lnTo>
                  <a:lnTo>
                    <a:pt x="2785" y="803"/>
                  </a:lnTo>
                  <a:lnTo>
                    <a:pt x="2767" y="771"/>
                  </a:lnTo>
                  <a:lnTo>
                    <a:pt x="2751" y="741"/>
                  </a:lnTo>
                  <a:lnTo>
                    <a:pt x="2732" y="710"/>
                  </a:lnTo>
                  <a:lnTo>
                    <a:pt x="2713" y="679"/>
                  </a:lnTo>
                  <a:lnTo>
                    <a:pt x="2694" y="650"/>
                  </a:lnTo>
                  <a:lnTo>
                    <a:pt x="2673" y="621"/>
                  </a:lnTo>
                  <a:lnTo>
                    <a:pt x="2653" y="592"/>
                  </a:lnTo>
                  <a:lnTo>
                    <a:pt x="2631" y="564"/>
                  </a:lnTo>
                  <a:lnTo>
                    <a:pt x="2608" y="537"/>
                  </a:lnTo>
                  <a:lnTo>
                    <a:pt x="2586" y="510"/>
                  </a:lnTo>
                  <a:lnTo>
                    <a:pt x="2562" y="483"/>
                  </a:lnTo>
                  <a:lnTo>
                    <a:pt x="2538" y="457"/>
                  </a:lnTo>
                  <a:lnTo>
                    <a:pt x="2513" y="433"/>
                  </a:lnTo>
                  <a:lnTo>
                    <a:pt x="2488" y="408"/>
                  </a:lnTo>
                  <a:lnTo>
                    <a:pt x="2463" y="383"/>
                  </a:lnTo>
                  <a:lnTo>
                    <a:pt x="2436" y="360"/>
                  </a:lnTo>
                  <a:lnTo>
                    <a:pt x="2409" y="337"/>
                  </a:lnTo>
                  <a:lnTo>
                    <a:pt x="2381" y="315"/>
                  </a:lnTo>
                  <a:lnTo>
                    <a:pt x="2353" y="293"/>
                  </a:lnTo>
                  <a:lnTo>
                    <a:pt x="2325" y="273"/>
                  </a:lnTo>
                  <a:lnTo>
                    <a:pt x="2296" y="252"/>
                  </a:lnTo>
                  <a:lnTo>
                    <a:pt x="2266" y="233"/>
                  </a:lnTo>
                  <a:lnTo>
                    <a:pt x="2236" y="214"/>
                  </a:lnTo>
                  <a:lnTo>
                    <a:pt x="2205" y="195"/>
                  </a:lnTo>
                  <a:lnTo>
                    <a:pt x="2175" y="179"/>
                  </a:lnTo>
                  <a:lnTo>
                    <a:pt x="2143" y="161"/>
                  </a:lnTo>
                  <a:lnTo>
                    <a:pt x="2111" y="146"/>
                  </a:lnTo>
                  <a:lnTo>
                    <a:pt x="2078" y="130"/>
                  </a:lnTo>
                  <a:lnTo>
                    <a:pt x="2045" y="116"/>
                  </a:lnTo>
                  <a:lnTo>
                    <a:pt x="2012" y="102"/>
                  </a:lnTo>
                  <a:lnTo>
                    <a:pt x="1978" y="89"/>
                  </a:lnTo>
                  <a:lnTo>
                    <a:pt x="1944" y="78"/>
                  </a:lnTo>
                  <a:lnTo>
                    <a:pt x="1910" y="67"/>
                  </a:lnTo>
                  <a:lnTo>
                    <a:pt x="1875" y="56"/>
                  </a:lnTo>
                  <a:lnTo>
                    <a:pt x="1841" y="47"/>
                  </a:lnTo>
                  <a:lnTo>
                    <a:pt x="1804" y="38"/>
                  </a:lnTo>
                  <a:lnTo>
                    <a:pt x="1769" y="31"/>
                  </a:lnTo>
                  <a:lnTo>
                    <a:pt x="1733" y="24"/>
                  </a:lnTo>
                  <a:lnTo>
                    <a:pt x="1696" y="18"/>
                  </a:lnTo>
                  <a:lnTo>
                    <a:pt x="1660" y="12"/>
                  </a:lnTo>
                  <a:lnTo>
                    <a:pt x="1623" y="8"/>
                  </a:lnTo>
                  <a:lnTo>
                    <a:pt x="1586" y="5"/>
                  </a:lnTo>
                  <a:lnTo>
                    <a:pt x="1548" y="2"/>
                  </a:lnTo>
                  <a:lnTo>
                    <a:pt x="1510" y="1"/>
                  </a:lnTo>
                  <a:lnTo>
                    <a:pt x="1473" y="0"/>
                  </a:lnTo>
                  <a:lnTo>
                    <a:pt x="1473" y="0"/>
                  </a:lnTo>
                  <a:lnTo>
                    <a:pt x="1434" y="1"/>
                  </a:lnTo>
                  <a:lnTo>
                    <a:pt x="1396" y="2"/>
                  </a:lnTo>
                  <a:lnTo>
                    <a:pt x="1360" y="5"/>
                  </a:lnTo>
                  <a:lnTo>
                    <a:pt x="1322" y="8"/>
                  </a:lnTo>
                  <a:lnTo>
                    <a:pt x="1285" y="12"/>
                  </a:lnTo>
                  <a:lnTo>
                    <a:pt x="1248" y="18"/>
                  </a:lnTo>
                  <a:lnTo>
                    <a:pt x="1212" y="24"/>
                  </a:lnTo>
                  <a:lnTo>
                    <a:pt x="1177" y="31"/>
                  </a:lnTo>
                  <a:lnTo>
                    <a:pt x="1140" y="38"/>
                  </a:lnTo>
                  <a:lnTo>
                    <a:pt x="1105" y="47"/>
                  </a:lnTo>
                  <a:lnTo>
                    <a:pt x="1070" y="56"/>
                  </a:lnTo>
                  <a:lnTo>
                    <a:pt x="1036" y="67"/>
                  </a:lnTo>
                  <a:lnTo>
                    <a:pt x="1000" y="78"/>
                  </a:lnTo>
                  <a:lnTo>
                    <a:pt x="966" y="89"/>
                  </a:lnTo>
                  <a:lnTo>
                    <a:pt x="933" y="102"/>
                  </a:lnTo>
                  <a:lnTo>
                    <a:pt x="900" y="116"/>
                  </a:lnTo>
                  <a:lnTo>
                    <a:pt x="867" y="130"/>
                  </a:lnTo>
                  <a:lnTo>
                    <a:pt x="835" y="146"/>
                  </a:lnTo>
                  <a:lnTo>
                    <a:pt x="803" y="161"/>
                  </a:lnTo>
                  <a:lnTo>
                    <a:pt x="771" y="179"/>
                  </a:lnTo>
                  <a:lnTo>
                    <a:pt x="741" y="195"/>
                  </a:lnTo>
                  <a:lnTo>
                    <a:pt x="710" y="214"/>
                  </a:lnTo>
                  <a:lnTo>
                    <a:pt x="679" y="233"/>
                  </a:lnTo>
                  <a:lnTo>
                    <a:pt x="650" y="252"/>
                  </a:lnTo>
                  <a:lnTo>
                    <a:pt x="621" y="273"/>
                  </a:lnTo>
                  <a:lnTo>
                    <a:pt x="592" y="293"/>
                  </a:lnTo>
                  <a:lnTo>
                    <a:pt x="564" y="315"/>
                  </a:lnTo>
                  <a:lnTo>
                    <a:pt x="536" y="337"/>
                  </a:lnTo>
                  <a:lnTo>
                    <a:pt x="509" y="360"/>
                  </a:lnTo>
                  <a:lnTo>
                    <a:pt x="483" y="383"/>
                  </a:lnTo>
                  <a:lnTo>
                    <a:pt x="457" y="408"/>
                  </a:lnTo>
                  <a:lnTo>
                    <a:pt x="431" y="433"/>
                  </a:lnTo>
                  <a:lnTo>
                    <a:pt x="407" y="457"/>
                  </a:lnTo>
                  <a:lnTo>
                    <a:pt x="383" y="483"/>
                  </a:lnTo>
                  <a:lnTo>
                    <a:pt x="360" y="510"/>
                  </a:lnTo>
                  <a:lnTo>
                    <a:pt x="336" y="537"/>
                  </a:lnTo>
                  <a:lnTo>
                    <a:pt x="315" y="564"/>
                  </a:lnTo>
                  <a:lnTo>
                    <a:pt x="293" y="592"/>
                  </a:lnTo>
                  <a:lnTo>
                    <a:pt x="272" y="621"/>
                  </a:lnTo>
                  <a:lnTo>
                    <a:pt x="252" y="650"/>
                  </a:lnTo>
                  <a:lnTo>
                    <a:pt x="233" y="679"/>
                  </a:lnTo>
                  <a:lnTo>
                    <a:pt x="214" y="710"/>
                  </a:lnTo>
                  <a:lnTo>
                    <a:pt x="195" y="741"/>
                  </a:lnTo>
                  <a:lnTo>
                    <a:pt x="177" y="771"/>
                  </a:lnTo>
                  <a:lnTo>
                    <a:pt x="161" y="803"/>
                  </a:lnTo>
                  <a:lnTo>
                    <a:pt x="146" y="835"/>
                  </a:lnTo>
                  <a:lnTo>
                    <a:pt x="130" y="868"/>
                  </a:lnTo>
                  <a:lnTo>
                    <a:pt x="116" y="900"/>
                  </a:lnTo>
                  <a:lnTo>
                    <a:pt x="102" y="933"/>
                  </a:lnTo>
                  <a:lnTo>
                    <a:pt x="89" y="967"/>
                  </a:lnTo>
                  <a:lnTo>
                    <a:pt x="78" y="1002"/>
                  </a:lnTo>
                  <a:lnTo>
                    <a:pt x="66" y="1036"/>
                  </a:lnTo>
                  <a:lnTo>
                    <a:pt x="56" y="1071"/>
                  </a:lnTo>
                  <a:lnTo>
                    <a:pt x="46" y="1105"/>
                  </a:lnTo>
                  <a:lnTo>
                    <a:pt x="38" y="1141"/>
                  </a:lnTo>
                  <a:lnTo>
                    <a:pt x="29" y="1177"/>
                  </a:lnTo>
                  <a:lnTo>
                    <a:pt x="24" y="1213"/>
                  </a:lnTo>
                  <a:lnTo>
                    <a:pt x="16" y="1250"/>
                  </a:lnTo>
                  <a:lnTo>
                    <a:pt x="12" y="1286"/>
                  </a:lnTo>
                  <a:lnTo>
                    <a:pt x="7" y="1322"/>
                  </a:lnTo>
                  <a:lnTo>
                    <a:pt x="5" y="1360"/>
                  </a:lnTo>
                  <a:lnTo>
                    <a:pt x="2" y="1398"/>
                  </a:lnTo>
                  <a:lnTo>
                    <a:pt x="0" y="1435"/>
                  </a:lnTo>
                  <a:lnTo>
                    <a:pt x="0" y="1473"/>
                  </a:lnTo>
                  <a:lnTo>
                    <a:pt x="0" y="1473"/>
                  </a:lnTo>
                  <a:lnTo>
                    <a:pt x="0" y="1511"/>
                  </a:lnTo>
                  <a:lnTo>
                    <a:pt x="2" y="1549"/>
                  </a:lnTo>
                  <a:lnTo>
                    <a:pt x="5" y="1586"/>
                  </a:lnTo>
                  <a:lnTo>
                    <a:pt x="7" y="1623"/>
                  </a:lnTo>
                  <a:lnTo>
                    <a:pt x="12" y="1661"/>
                  </a:lnTo>
                  <a:lnTo>
                    <a:pt x="16" y="1697"/>
                  </a:lnTo>
                  <a:lnTo>
                    <a:pt x="24" y="1734"/>
                  </a:lnTo>
                  <a:lnTo>
                    <a:pt x="29" y="1769"/>
                  </a:lnTo>
                  <a:lnTo>
                    <a:pt x="38" y="1806"/>
                  </a:lnTo>
                  <a:lnTo>
                    <a:pt x="46" y="1841"/>
                  </a:lnTo>
                  <a:lnTo>
                    <a:pt x="56" y="1876"/>
                  </a:lnTo>
                  <a:lnTo>
                    <a:pt x="66" y="1910"/>
                  </a:lnTo>
                  <a:lnTo>
                    <a:pt x="78" y="1945"/>
                  </a:lnTo>
                  <a:lnTo>
                    <a:pt x="89" y="1980"/>
                  </a:lnTo>
                  <a:lnTo>
                    <a:pt x="102" y="2012"/>
                  </a:lnTo>
                  <a:lnTo>
                    <a:pt x="116" y="2045"/>
                  </a:lnTo>
                  <a:lnTo>
                    <a:pt x="130" y="2078"/>
                  </a:lnTo>
                  <a:lnTo>
                    <a:pt x="146" y="2111"/>
                  </a:lnTo>
                  <a:lnTo>
                    <a:pt x="161" y="2143"/>
                  </a:lnTo>
                  <a:lnTo>
                    <a:pt x="177" y="2175"/>
                  </a:lnTo>
                  <a:lnTo>
                    <a:pt x="195" y="2205"/>
                  </a:lnTo>
                  <a:lnTo>
                    <a:pt x="214" y="2236"/>
                  </a:lnTo>
                  <a:lnTo>
                    <a:pt x="233" y="2266"/>
                  </a:lnTo>
                  <a:lnTo>
                    <a:pt x="252" y="2296"/>
                  </a:lnTo>
                  <a:lnTo>
                    <a:pt x="272" y="2325"/>
                  </a:lnTo>
                  <a:lnTo>
                    <a:pt x="293" y="2353"/>
                  </a:lnTo>
                  <a:lnTo>
                    <a:pt x="315" y="2382"/>
                  </a:lnTo>
                  <a:lnTo>
                    <a:pt x="336" y="2410"/>
                  </a:lnTo>
                  <a:lnTo>
                    <a:pt x="360" y="2437"/>
                  </a:lnTo>
                  <a:lnTo>
                    <a:pt x="383" y="2463"/>
                  </a:lnTo>
                  <a:lnTo>
                    <a:pt x="407" y="2489"/>
                  </a:lnTo>
                  <a:lnTo>
                    <a:pt x="431" y="2514"/>
                  </a:lnTo>
                  <a:lnTo>
                    <a:pt x="457" y="2539"/>
                  </a:lnTo>
                  <a:lnTo>
                    <a:pt x="483" y="2563"/>
                  </a:lnTo>
                  <a:lnTo>
                    <a:pt x="509" y="2586"/>
                  </a:lnTo>
                  <a:lnTo>
                    <a:pt x="536" y="2610"/>
                  </a:lnTo>
                  <a:lnTo>
                    <a:pt x="564" y="2632"/>
                  </a:lnTo>
                  <a:lnTo>
                    <a:pt x="592" y="2653"/>
                  </a:lnTo>
                  <a:lnTo>
                    <a:pt x="621" y="2674"/>
                  </a:lnTo>
                  <a:lnTo>
                    <a:pt x="650" y="2694"/>
                  </a:lnTo>
                  <a:lnTo>
                    <a:pt x="679" y="2713"/>
                  </a:lnTo>
                  <a:lnTo>
                    <a:pt x="710" y="2732"/>
                  </a:lnTo>
                  <a:lnTo>
                    <a:pt x="741" y="2751"/>
                  </a:lnTo>
                  <a:lnTo>
                    <a:pt x="771" y="2768"/>
                  </a:lnTo>
                  <a:lnTo>
                    <a:pt x="803" y="2785"/>
                  </a:lnTo>
                  <a:lnTo>
                    <a:pt x="835" y="2800"/>
                  </a:lnTo>
                  <a:lnTo>
                    <a:pt x="867" y="2815"/>
                  </a:lnTo>
                  <a:lnTo>
                    <a:pt x="900" y="2829"/>
                  </a:lnTo>
                  <a:lnTo>
                    <a:pt x="933" y="2844"/>
                  </a:lnTo>
                  <a:lnTo>
                    <a:pt x="966" y="2856"/>
                  </a:lnTo>
                  <a:lnTo>
                    <a:pt x="1000" y="2868"/>
                  </a:lnTo>
                  <a:lnTo>
                    <a:pt x="1036" y="2880"/>
                  </a:lnTo>
                  <a:lnTo>
                    <a:pt x="1070" y="2889"/>
                  </a:lnTo>
                  <a:lnTo>
                    <a:pt x="1105" y="2900"/>
                  </a:lnTo>
                  <a:lnTo>
                    <a:pt x="1140" y="2908"/>
                  </a:lnTo>
                  <a:lnTo>
                    <a:pt x="1177" y="2916"/>
                  </a:lnTo>
                  <a:lnTo>
                    <a:pt x="1212" y="2922"/>
                  </a:lnTo>
                  <a:lnTo>
                    <a:pt x="1248" y="2929"/>
                  </a:lnTo>
                  <a:lnTo>
                    <a:pt x="1285" y="2934"/>
                  </a:lnTo>
                  <a:lnTo>
                    <a:pt x="1322" y="2939"/>
                  </a:lnTo>
                  <a:lnTo>
                    <a:pt x="1360" y="2941"/>
                  </a:lnTo>
                  <a:lnTo>
                    <a:pt x="1396" y="2943"/>
                  </a:lnTo>
                  <a:lnTo>
                    <a:pt x="1434" y="2946"/>
                  </a:lnTo>
                  <a:lnTo>
                    <a:pt x="1473" y="2946"/>
                  </a:lnTo>
                  <a:lnTo>
                    <a:pt x="1473" y="2946"/>
                  </a:lnTo>
                  <a:lnTo>
                    <a:pt x="1533" y="2945"/>
                  </a:lnTo>
                  <a:lnTo>
                    <a:pt x="1593" y="2941"/>
                  </a:lnTo>
                  <a:lnTo>
                    <a:pt x="1652" y="2935"/>
                  </a:lnTo>
                  <a:lnTo>
                    <a:pt x="1709" y="2927"/>
                  </a:lnTo>
                  <a:lnTo>
                    <a:pt x="1767" y="2916"/>
                  </a:lnTo>
                  <a:lnTo>
                    <a:pt x="1823" y="2903"/>
                  </a:lnTo>
                  <a:lnTo>
                    <a:pt x="1880" y="2888"/>
                  </a:lnTo>
                  <a:lnTo>
                    <a:pt x="1934" y="2872"/>
                  </a:lnTo>
                  <a:lnTo>
                    <a:pt x="1934" y="2872"/>
                  </a:lnTo>
                  <a:lnTo>
                    <a:pt x="1900" y="2879"/>
                  </a:lnTo>
                  <a:lnTo>
                    <a:pt x="1865" y="2886"/>
                  </a:lnTo>
                  <a:lnTo>
                    <a:pt x="1830" y="2891"/>
                  </a:lnTo>
                  <a:lnTo>
                    <a:pt x="1795" y="2895"/>
                  </a:lnTo>
                  <a:lnTo>
                    <a:pt x="1760" y="2899"/>
                  </a:lnTo>
                  <a:lnTo>
                    <a:pt x="1723" y="2901"/>
                  </a:lnTo>
                  <a:lnTo>
                    <a:pt x="1687" y="2903"/>
                  </a:lnTo>
                  <a:lnTo>
                    <a:pt x="1652" y="2903"/>
                  </a:lnTo>
                  <a:lnTo>
                    <a:pt x="1652" y="2903"/>
                  </a:lnTo>
                  <a:lnTo>
                    <a:pt x="1619" y="2903"/>
                  </a:lnTo>
                  <a:lnTo>
                    <a:pt x="1586" y="2902"/>
                  </a:lnTo>
                  <a:lnTo>
                    <a:pt x="1554" y="2900"/>
                  </a:lnTo>
                  <a:lnTo>
                    <a:pt x="1521" y="2898"/>
                  </a:lnTo>
                  <a:lnTo>
                    <a:pt x="1489" y="2893"/>
                  </a:lnTo>
                  <a:lnTo>
                    <a:pt x="1458" y="2889"/>
                  </a:lnTo>
                  <a:lnTo>
                    <a:pt x="1427" y="2883"/>
                  </a:lnTo>
                  <a:lnTo>
                    <a:pt x="1395" y="2878"/>
                  </a:lnTo>
                  <a:lnTo>
                    <a:pt x="1365" y="2871"/>
                  </a:lnTo>
                  <a:lnTo>
                    <a:pt x="1334" y="2864"/>
                  </a:lnTo>
                  <a:lnTo>
                    <a:pt x="1304" y="2855"/>
                  </a:lnTo>
                  <a:lnTo>
                    <a:pt x="1274" y="2847"/>
                  </a:lnTo>
                  <a:lnTo>
                    <a:pt x="1245" y="2836"/>
                  </a:lnTo>
                  <a:lnTo>
                    <a:pt x="1215" y="2827"/>
                  </a:lnTo>
                  <a:lnTo>
                    <a:pt x="1186" y="2815"/>
                  </a:lnTo>
                  <a:lnTo>
                    <a:pt x="1158" y="2804"/>
                  </a:lnTo>
                  <a:lnTo>
                    <a:pt x="1130" y="2792"/>
                  </a:lnTo>
                  <a:lnTo>
                    <a:pt x="1101" y="2779"/>
                  </a:lnTo>
                  <a:lnTo>
                    <a:pt x="1074" y="2765"/>
                  </a:lnTo>
                  <a:lnTo>
                    <a:pt x="1047" y="2751"/>
                  </a:lnTo>
                  <a:lnTo>
                    <a:pt x="1020" y="2735"/>
                  </a:lnTo>
                  <a:lnTo>
                    <a:pt x="993" y="2720"/>
                  </a:lnTo>
                  <a:lnTo>
                    <a:pt x="967" y="2704"/>
                  </a:lnTo>
                  <a:lnTo>
                    <a:pt x="943" y="2687"/>
                  </a:lnTo>
                  <a:lnTo>
                    <a:pt x="917" y="2670"/>
                  </a:lnTo>
                  <a:lnTo>
                    <a:pt x="892" y="2652"/>
                  </a:lnTo>
                  <a:lnTo>
                    <a:pt x="869" y="2633"/>
                  </a:lnTo>
                  <a:lnTo>
                    <a:pt x="845" y="2614"/>
                  </a:lnTo>
                  <a:lnTo>
                    <a:pt x="822" y="2594"/>
                  </a:lnTo>
                  <a:lnTo>
                    <a:pt x="798" y="2574"/>
                  </a:lnTo>
                  <a:lnTo>
                    <a:pt x="776" y="2553"/>
                  </a:lnTo>
                  <a:lnTo>
                    <a:pt x="755" y="2532"/>
                  </a:lnTo>
                  <a:lnTo>
                    <a:pt x="733" y="2511"/>
                  </a:lnTo>
                  <a:lnTo>
                    <a:pt x="712" y="2489"/>
                  </a:lnTo>
                  <a:lnTo>
                    <a:pt x="692" y="2465"/>
                  </a:lnTo>
                  <a:lnTo>
                    <a:pt x="672" y="2443"/>
                  </a:lnTo>
                  <a:lnTo>
                    <a:pt x="654" y="2419"/>
                  </a:lnTo>
                  <a:lnTo>
                    <a:pt x="635" y="2394"/>
                  </a:lnTo>
                  <a:lnTo>
                    <a:pt x="617" y="2370"/>
                  </a:lnTo>
                  <a:lnTo>
                    <a:pt x="599" y="2345"/>
                  </a:lnTo>
                  <a:lnTo>
                    <a:pt x="583" y="2319"/>
                  </a:lnTo>
                  <a:lnTo>
                    <a:pt x="567" y="2293"/>
                  </a:lnTo>
                  <a:lnTo>
                    <a:pt x="551" y="2268"/>
                  </a:lnTo>
                  <a:lnTo>
                    <a:pt x="536" y="2240"/>
                  </a:lnTo>
                  <a:lnTo>
                    <a:pt x="522" y="2213"/>
                  </a:lnTo>
                  <a:lnTo>
                    <a:pt x="508" y="2185"/>
                  </a:lnTo>
                  <a:lnTo>
                    <a:pt x="495" y="2158"/>
                  </a:lnTo>
                  <a:lnTo>
                    <a:pt x="483" y="2129"/>
                  </a:lnTo>
                  <a:lnTo>
                    <a:pt x="471" y="2101"/>
                  </a:lnTo>
                  <a:lnTo>
                    <a:pt x="461" y="2072"/>
                  </a:lnTo>
                  <a:lnTo>
                    <a:pt x="450" y="2043"/>
                  </a:lnTo>
                  <a:lnTo>
                    <a:pt x="441" y="2012"/>
                  </a:lnTo>
                  <a:lnTo>
                    <a:pt x="431" y="1983"/>
                  </a:lnTo>
                  <a:lnTo>
                    <a:pt x="423" y="1953"/>
                  </a:lnTo>
                  <a:lnTo>
                    <a:pt x="416" y="1922"/>
                  </a:lnTo>
                  <a:lnTo>
                    <a:pt x="409" y="1891"/>
                  </a:lnTo>
                  <a:lnTo>
                    <a:pt x="403" y="1861"/>
                  </a:lnTo>
                  <a:lnTo>
                    <a:pt x="398" y="1829"/>
                  </a:lnTo>
                  <a:lnTo>
                    <a:pt x="394" y="1797"/>
                  </a:lnTo>
                  <a:lnTo>
                    <a:pt x="390" y="1766"/>
                  </a:lnTo>
                  <a:lnTo>
                    <a:pt x="387" y="1734"/>
                  </a:lnTo>
                  <a:lnTo>
                    <a:pt x="384" y="1701"/>
                  </a:lnTo>
                  <a:lnTo>
                    <a:pt x="383" y="1669"/>
                  </a:lnTo>
                  <a:lnTo>
                    <a:pt x="383" y="1636"/>
                  </a:lnTo>
                  <a:lnTo>
                    <a:pt x="383" y="1636"/>
                  </a:lnTo>
                  <a:close/>
                </a:path>
              </a:pathLst>
            </a:custGeom>
            <a:solidFill>
              <a:srgbClr val="EEB700"/>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14" name="Freeform 22"/>
            <p:cNvSpPr>
              <a:spLocks/>
            </p:cNvSpPr>
            <p:nvPr/>
          </p:nvSpPr>
          <p:spPr bwMode="auto">
            <a:xfrm>
              <a:off x="460028" y="5655403"/>
              <a:ext cx="1078388" cy="863393"/>
            </a:xfrm>
            <a:custGeom>
              <a:avLst/>
              <a:gdLst>
                <a:gd name="T0" fmla="*/ 977 w 2224"/>
                <a:gd name="T1" fmla="*/ 8 h 2225"/>
                <a:gd name="T2" fmla="*/ 763 w 2224"/>
                <a:gd name="T3" fmla="*/ 56 h 2225"/>
                <a:gd name="T4" fmla="*/ 869 w 2224"/>
                <a:gd name="T5" fmla="*/ 37 h 2225"/>
                <a:gd name="T6" fmla="*/ 977 w 2224"/>
                <a:gd name="T7" fmla="*/ 32 h 2225"/>
                <a:gd name="T8" fmla="*/ 1217 w 2224"/>
                <a:gd name="T9" fmla="*/ 62 h 2225"/>
                <a:gd name="T10" fmla="*/ 1434 w 2224"/>
                <a:gd name="T11" fmla="*/ 147 h 2225"/>
                <a:gd name="T12" fmla="*/ 1621 w 2224"/>
                <a:gd name="T13" fmla="*/ 281 h 2225"/>
                <a:gd name="T14" fmla="*/ 1771 w 2224"/>
                <a:gd name="T15" fmla="*/ 454 h 2225"/>
                <a:gd name="T16" fmla="*/ 1877 w 2224"/>
                <a:gd name="T17" fmla="*/ 660 h 2225"/>
                <a:gd name="T18" fmla="*/ 1930 w 2224"/>
                <a:gd name="T19" fmla="*/ 891 h 2225"/>
                <a:gd name="T20" fmla="*/ 1932 w 2224"/>
                <a:gd name="T21" fmla="*/ 1048 h 2225"/>
                <a:gd name="T22" fmla="*/ 1914 w 2224"/>
                <a:gd name="T23" fmla="*/ 1191 h 2225"/>
                <a:gd name="T24" fmla="*/ 1874 w 2224"/>
                <a:gd name="T25" fmla="*/ 1326 h 2225"/>
                <a:gd name="T26" fmla="*/ 1828 w 2224"/>
                <a:gd name="T27" fmla="*/ 1428 h 2225"/>
                <a:gd name="T28" fmla="*/ 1850 w 2224"/>
                <a:gd name="T29" fmla="*/ 1497 h 2225"/>
                <a:gd name="T30" fmla="*/ 1853 w 2224"/>
                <a:gd name="T31" fmla="*/ 1569 h 2225"/>
                <a:gd name="T32" fmla="*/ 1808 w 2224"/>
                <a:gd name="T33" fmla="*/ 1691 h 2225"/>
                <a:gd name="T34" fmla="*/ 1714 w 2224"/>
                <a:gd name="T35" fmla="*/ 1777 h 2225"/>
                <a:gd name="T36" fmla="*/ 1587 w 2224"/>
                <a:gd name="T37" fmla="*/ 1810 h 2225"/>
                <a:gd name="T38" fmla="*/ 1496 w 2224"/>
                <a:gd name="T39" fmla="*/ 1794 h 2225"/>
                <a:gd name="T40" fmla="*/ 1379 w 2224"/>
                <a:gd name="T41" fmla="*/ 1858 h 2225"/>
                <a:gd name="T42" fmla="*/ 1219 w 2224"/>
                <a:gd name="T43" fmla="*/ 1916 h 2225"/>
                <a:gd name="T44" fmla="*/ 1049 w 2224"/>
                <a:gd name="T45" fmla="*/ 1944 h 2225"/>
                <a:gd name="T46" fmla="*/ 879 w 2224"/>
                <a:gd name="T47" fmla="*/ 1942 h 2225"/>
                <a:gd name="T48" fmla="*/ 648 w 2224"/>
                <a:gd name="T49" fmla="*/ 1889 h 2225"/>
                <a:gd name="T50" fmla="*/ 442 w 2224"/>
                <a:gd name="T51" fmla="*/ 1783 h 2225"/>
                <a:gd name="T52" fmla="*/ 268 w 2224"/>
                <a:gd name="T53" fmla="*/ 1633 h 2225"/>
                <a:gd name="T54" fmla="*/ 135 w 2224"/>
                <a:gd name="T55" fmla="*/ 1446 h 2225"/>
                <a:gd name="T56" fmla="*/ 49 w 2224"/>
                <a:gd name="T57" fmla="*/ 1228 h 2225"/>
                <a:gd name="T58" fmla="*/ 20 w 2224"/>
                <a:gd name="T59" fmla="*/ 990 h 2225"/>
                <a:gd name="T60" fmla="*/ 28 w 2224"/>
                <a:gd name="T61" fmla="*/ 859 h 2225"/>
                <a:gd name="T62" fmla="*/ 7 w 2224"/>
                <a:gd name="T63" fmla="*/ 984 h 2225"/>
                <a:gd name="T64" fmla="*/ 0 w 2224"/>
                <a:gd name="T65" fmla="*/ 1112 h 2225"/>
                <a:gd name="T66" fmla="*/ 8 w 2224"/>
                <a:gd name="T67" fmla="*/ 1254 h 2225"/>
                <a:gd name="T68" fmla="*/ 67 w 2224"/>
                <a:gd name="T69" fmla="*/ 1494 h 2225"/>
                <a:gd name="T70" fmla="*/ 189 w 2224"/>
                <a:gd name="T71" fmla="*/ 1734 h 2225"/>
                <a:gd name="T72" fmla="*/ 364 w 2224"/>
                <a:gd name="T73" fmla="*/ 1936 h 2225"/>
                <a:gd name="T74" fmla="*/ 582 w 2224"/>
                <a:gd name="T75" fmla="*/ 2090 h 2225"/>
                <a:gd name="T76" fmla="*/ 835 w 2224"/>
                <a:gd name="T77" fmla="*/ 2190 h 2225"/>
                <a:gd name="T78" fmla="*/ 1026 w 2224"/>
                <a:gd name="T79" fmla="*/ 2221 h 2225"/>
                <a:gd name="T80" fmla="*/ 1140 w 2224"/>
                <a:gd name="T81" fmla="*/ 2224 h 2225"/>
                <a:gd name="T82" fmla="*/ 1281 w 2224"/>
                <a:gd name="T83" fmla="*/ 2212 h 2225"/>
                <a:gd name="T84" fmla="*/ 1545 w 2224"/>
                <a:gd name="T85" fmla="*/ 2137 h 2225"/>
                <a:gd name="T86" fmla="*/ 1777 w 2224"/>
                <a:gd name="T87" fmla="*/ 2003 h 2225"/>
                <a:gd name="T88" fmla="*/ 1970 w 2224"/>
                <a:gd name="T89" fmla="*/ 1819 h 2225"/>
                <a:gd name="T90" fmla="*/ 2115 w 2224"/>
                <a:gd name="T91" fmla="*/ 1594 h 2225"/>
                <a:gd name="T92" fmla="*/ 2202 w 2224"/>
                <a:gd name="T93" fmla="*/ 1336 h 2225"/>
                <a:gd name="T94" fmla="*/ 2223 w 2224"/>
                <a:gd name="T95" fmla="*/ 1169 h 2225"/>
                <a:gd name="T96" fmla="*/ 2223 w 2224"/>
                <a:gd name="T97" fmla="*/ 1055 h 2225"/>
                <a:gd name="T98" fmla="*/ 2202 w 2224"/>
                <a:gd name="T99" fmla="*/ 888 h 2225"/>
                <a:gd name="T100" fmla="*/ 2115 w 2224"/>
                <a:gd name="T101" fmla="*/ 630 h 2225"/>
                <a:gd name="T102" fmla="*/ 1970 w 2224"/>
                <a:gd name="T103" fmla="*/ 405 h 2225"/>
                <a:gd name="T104" fmla="*/ 1777 w 2224"/>
                <a:gd name="T105" fmla="*/ 221 h 2225"/>
                <a:gd name="T106" fmla="*/ 1545 w 2224"/>
                <a:gd name="T107" fmla="*/ 87 h 2225"/>
                <a:gd name="T108" fmla="*/ 1281 w 2224"/>
                <a:gd name="T109" fmla="*/ 13 h 2225"/>
                <a:gd name="T110" fmla="*/ 1140 w 2224"/>
                <a:gd name="T111" fmla="*/ 0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4" h="2225">
                  <a:moveTo>
                    <a:pt x="1112" y="0"/>
                  </a:moveTo>
                  <a:lnTo>
                    <a:pt x="1112" y="0"/>
                  </a:lnTo>
                  <a:lnTo>
                    <a:pt x="1066" y="1"/>
                  </a:lnTo>
                  <a:lnTo>
                    <a:pt x="1021" y="3"/>
                  </a:lnTo>
                  <a:lnTo>
                    <a:pt x="977" y="8"/>
                  </a:lnTo>
                  <a:lnTo>
                    <a:pt x="933" y="14"/>
                  </a:lnTo>
                  <a:lnTo>
                    <a:pt x="890" y="22"/>
                  </a:lnTo>
                  <a:lnTo>
                    <a:pt x="848" y="32"/>
                  </a:lnTo>
                  <a:lnTo>
                    <a:pt x="805" y="43"/>
                  </a:lnTo>
                  <a:lnTo>
                    <a:pt x="763" y="56"/>
                  </a:lnTo>
                  <a:lnTo>
                    <a:pt x="763" y="56"/>
                  </a:lnTo>
                  <a:lnTo>
                    <a:pt x="789" y="50"/>
                  </a:lnTo>
                  <a:lnTo>
                    <a:pt x="816" y="46"/>
                  </a:lnTo>
                  <a:lnTo>
                    <a:pt x="842" y="41"/>
                  </a:lnTo>
                  <a:lnTo>
                    <a:pt x="869" y="37"/>
                  </a:lnTo>
                  <a:lnTo>
                    <a:pt x="896" y="35"/>
                  </a:lnTo>
                  <a:lnTo>
                    <a:pt x="923" y="33"/>
                  </a:lnTo>
                  <a:lnTo>
                    <a:pt x="950" y="32"/>
                  </a:lnTo>
                  <a:lnTo>
                    <a:pt x="977" y="32"/>
                  </a:lnTo>
                  <a:lnTo>
                    <a:pt x="977" y="32"/>
                  </a:lnTo>
                  <a:lnTo>
                    <a:pt x="1026" y="33"/>
                  </a:lnTo>
                  <a:lnTo>
                    <a:pt x="1076" y="36"/>
                  </a:lnTo>
                  <a:lnTo>
                    <a:pt x="1123" y="42"/>
                  </a:lnTo>
                  <a:lnTo>
                    <a:pt x="1171" y="52"/>
                  </a:lnTo>
                  <a:lnTo>
                    <a:pt x="1217" y="62"/>
                  </a:lnTo>
                  <a:lnTo>
                    <a:pt x="1262" y="75"/>
                  </a:lnTo>
                  <a:lnTo>
                    <a:pt x="1307" y="89"/>
                  </a:lnTo>
                  <a:lnTo>
                    <a:pt x="1349" y="107"/>
                  </a:lnTo>
                  <a:lnTo>
                    <a:pt x="1393" y="126"/>
                  </a:lnTo>
                  <a:lnTo>
                    <a:pt x="1434" y="147"/>
                  </a:lnTo>
                  <a:lnTo>
                    <a:pt x="1474" y="170"/>
                  </a:lnTo>
                  <a:lnTo>
                    <a:pt x="1513" y="195"/>
                  </a:lnTo>
                  <a:lnTo>
                    <a:pt x="1550" y="222"/>
                  </a:lnTo>
                  <a:lnTo>
                    <a:pt x="1587" y="250"/>
                  </a:lnTo>
                  <a:lnTo>
                    <a:pt x="1621" y="281"/>
                  </a:lnTo>
                  <a:lnTo>
                    <a:pt x="1654" y="312"/>
                  </a:lnTo>
                  <a:lnTo>
                    <a:pt x="1686" y="345"/>
                  </a:lnTo>
                  <a:lnTo>
                    <a:pt x="1716" y="379"/>
                  </a:lnTo>
                  <a:lnTo>
                    <a:pt x="1744" y="416"/>
                  </a:lnTo>
                  <a:lnTo>
                    <a:pt x="1771" y="454"/>
                  </a:lnTo>
                  <a:lnTo>
                    <a:pt x="1796" y="492"/>
                  </a:lnTo>
                  <a:lnTo>
                    <a:pt x="1820" y="532"/>
                  </a:lnTo>
                  <a:lnTo>
                    <a:pt x="1841" y="573"/>
                  </a:lnTo>
                  <a:lnTo>
                    <a:pt x="1860" y="617"/>
                  </a:lnTo>
                  <a:lnTo>
                    <a:pt x="1877" y="660"/>
                  </a:lnTo>
                  <a:lnTo>
                    <a:pt x="1891" y="704"/>
                  </a:lnTo>
                  <a:lnTo>
                    <a:pt x="1904" y="750"/>
                  </a:lnTo>
                  <a:lnTo>
                    <a:pt x="1915" y="796"/>
                  </a:lnTo>
                  <a:lnTo>
                    <a:pt x="1924" y="844"/>
                  </a:lnTo>
                  <a:lnTo>
                    <a:pt x="1930" y="891"/>
                  </a:lnTo>
                  <a:lnTo>
                    <a:pt x="1934" y="940"/>
                  </a:lnTo>
                  <a:lnTo>
                    <a:pt x="1935" y="990"/>
                  </a:lnTo>
                  <a:lnTo>
                    <a:pt x="1935" y="990"/>
                  </a:lnTo>
                  <a:lnTo>
                    <a:pt x="1935" y="1019"/>
                  </a:lnTo>
                  <a:lnTo>
                    <a:pt x="1932" y="1048"/>
                  </a:lnTo>
                  <a:lnTo>
                    <a:pt x="1931" y="1077"/>
                  </a:lnTo>
                  <a:lnTo>
                    <a:pt x="1928" y="1106"/>
                  </a:lnTo>
                  <a:lnTo>
                    <a:pt x="1924" y="1134"/>
                  </a:lnTo>
                  <a:lnTo>
                    <a:pt x="1920" y="1162"/>
                  </a:lnTo>
                  <a:lnTo>
                    <a:pt x="1914" y="1191"/>
                  </a:lnTo>
                  <a:lnTo>
                    <a:pt x="1907" y="1219"/>
                  </a:lnTo>
                  <a:lnTo>
                    <a:pt x="1900" y="1246"/>
                  </a:lnTo>
                  <a:lnTo>
                    <a:pt x="1891" y="1273"/>
                  </a:lnTo>
                  <a:lnTo>
                    <a:pt x="1883" y="1300"/>
                  </a:lnTo>
                  <a:lnTo>
                    <a:pt x="1874" y="1326"/>
                  </a:lnTo>
                  <a:lnTo>
                    <a:pt x="1863" y="1352"/>
                  </a:lnTo>
                  <a:lnTo>
                    <a:pt x="1853" y="1377"/>
                  </a:lnTo>
                  <a:lnTo>
                    <a:pt x="1841" y="1403"/>
                  </a:lnTo>
                  <a:lnTo>
                    <a:pt x="1828" y="1428"/>
                  </a:lnTo>
                  <a:lnTo>
                    <a:pt x="1828" y="1428"/>
                  </a:lnTo>
                  <a:lnTo>
                    <a:pt x="1834" y="1441"/>
                  </a:lnTo>
                  <a:lnTo>
                    <a:pt x="1840" y="1455"/>
                  </a:lnTo>
                  <a:lnTo>
                    <a:pt x="1843" y="1469"/>
                  </a:lnTo>
                  <a:lnTo>
                    <a:pt x="1847" y="1483"/>
                  </a:lnTo>
                  <a:lnTo>
                    <a:pt x="1850" y="1497"/>
                  </a:lnTo>
                  <a:lnTo>
                    <a:pt x="1853" y="1511"/>
                  </a:lnTo>
                  <a:lnTo>
                    <a:pt x="1854" y="1527"/>
                  </a:lnTo>
                  <a:lnTo>
                    <a:pt x="1854" y="1542"/>
                  </a:lnTo>
                  <a:lnTo>
                    <a:pt x="1854" y="1542"/>
                  </a:lnTo>
                  <a:lnTo>
                    <a:pt x="1853" y="1569"/>
                  </a:lnTo>
                  <a:lnTo>
                    <a:pt x="1848" y="1596"/>
                  </a:lnTo>
                  <a:lnTo>
                    <a:pt x="1842" y="1622"/>
                  </a:lnTo>
                  <a:lnTo>
                    <a:pt x="1833" y="1647"/>
                  </a:lnTo>
                  <a:lnTo>
                    <a:pt x="1822" y="1670"/>
                  </a:lnTo>
                  <a:lnTo>
                    <a:pt x="1808" y="1691"/>
                  </a:lnTo>
                  <a:lnTo>
                    <a:pt x="1793" y="1712"/>
                  </a:lnTo>
                  <a:lnTo>
                    <a:pt x="1775" y="1731"/>
                  </a:lnTo>
                  <a:lnTo>
                    <a:pt x="1756" y="1749"/>
                  </a:lnTo>
                  <a:lnTo>
                    <a:pt x="1736" y="1764"/>
                  </a:lnTo>
                  <a:lnTo>
                    <a:pt x="1714" y="1777"/>
                  </a:lnTo>
                  <a:lnTo>
                    <a:pt x="1690" y="1789"/>
                  </a:lnTo>
                  <a:lnTo>
                    <a:pt x="1666" y="1797"/>
                  </a:lnTo>
                  <a:lnTo>
                    <a:pt x="1641" y="1804"/>
                  </a:lnTo>
                  <a:lnTo>
                    <a:pt x="1614" y="1808"/>
                  </a:lnTo>
                  <a:lnTo>
                    <a:pt x="1587" y="1810"/>
                  </a:lnTo>
                  <a:lnTo>
                    <a:pt x="1587" y="1810"/>
                  </a:lnTo>
                  <a:lnTo>
                    <a:pt x="1563" y="1809"/>
                  </a:lnTo>
                  <a:lnTo>
                    <a:pt x="1540" y="1805"/>
                  </a:lnTo>
                  <a:lnTo>
                    <a:pt x="1518" y="1801"/>
                  </a:lnTo>
                  <a:lnTo>
                    <a:pt x="1496" y="1794"/>
                  </a:lnTo>
                  <a:lnTo>
                    <a:pt x="1496" y="1794"/>
                  </a:lnTo>
                  <a:lnTo>
                    <a:pt x="1468" y="1811"/>
                  </a:lnTo>
                  <a:lnTo>
                    <a:pt x="1439" y="1828"/>
                  </a:lnTo>
                  <a:lnTo>
                    <a:pt x="1409" y="1844"/>
                  </a:lnTo>
                  <a:lnTo>
                    <a:pt x="1379" y="1858"/>
                  </a:lnTo>
                  <a:lnTo>
                    <a:pt x="1348" y="1872"/>
                  </a:lnTo>
                  <a:lnTo>
                    <a:pt x="1317" y="1884"/>
                  </a:lnTo>
                  <a:lnTo>
                    <a:pt x="1285" y="1896"/>
                  </a:lnTo>
                  <a:lnTo>
                    <a:pt x="1252" y="1906"/>
                  </a:lnTo>
                  <a:lnTo>
                    <a:pt x="1219" y="1916"/>
                  </a:lnTo>
                  <a:lnTo>
                    <a:pt x="1186" y="1924"/>
                  </a:lnTo>
                  <a:lnTo>
                    <a:pt x="1152" y="1931"/>
                  </a:lnTo>
                  <a:lnTo>
                    <a:pt x="1118" y="1936"/>
                  </a:lnTo>
                  <a:lnTo>
                    <a:pt x="1084" y="1941"/>
                  </a:lnTo>
                  <a:lnTo>
                    <a:pt x="1049" y="1944"/>
                  </a:lnTo>
                  <a:lnTo>
                    <a:pt x="1013" y="1946"/>
                  </a:lnTo>
                  <a:lnTo>
                    <a:pt x="977" y="1946"/>
                  </a:lnTo>
                  <a:lnTo>
                    <a:pt x="977" y="1946"/>
                  </a:lnTo>
                  <a:lnTo>
                    <a:pt x="927" y="1945"/>
                  </a:lnTo>
                  <a:lnTo>
                    <a:pt x="879" y="1942"/>
                  </a:lnTo>
                  <a:lnTo>
                    <a:pt x="831" y="1936"/>
                  </a:lnTo>
                  <a:lnTo>
                    <a:pt x="784" y="1928"/>
                  </a:lnTo>
                  <a:lnTo>
                    <a:pt x="738" y="1917"/>
                  </a:lnTo>
                  <a:lnTo>
                    <a:pt x="692" y="1904"/>
                  </a:lnTo>
                  <a:lnTo>
                    <a:pt x="648" y="1889"/>
                  </a:lnTo>
                  <a:lnTo>
                    <a:pt x="604" y="1871"/>
                  </a:lnTo>
                  <a:lnTo>
                    <a:pt x="562" y="1852"/>
                  </a:lnTo>
                  <a:lnTo>
                    <a:pt x="521" y="1831"/>
                  </a:lnTo>
                  <a:lnTo>
                    <a:pt x="481" y="1808"/>
                  </a:lnTo>
                  <a:lnTo>
                    <a:pt x="442" y="1783"/>
                  </a:lnTo>
                  <a:lnTo>
                    <a:pt x="404" y="1756"/>
                  </a:lnTo>
                  <a:lnTo>
                    <a:pt x="368" y="1728"/>
                  </a:lnTo>
                  <a:lnTo>
                    <a:pt x="334" y="1698"/>
                  </a:lnTo>
                  <a:lnTo>
                    <a:pt x="300" y="1667"/>
                  </a:lnTo>
                  <a:lnTo>
                    <a:pt x="268" y="1633"/>
                  </a:lnTo>
                  <a:lnTo>
                    <a:pt x="239" y="1598"/>
                  </a:lnTo>
                  <a:lnTo>
                    <a:pt x="210" y="1562"/>
                  </a:lnTo>
                  <a:lnTo>
                    <a:pt x="183" y="1524"/>
                  </a:lnTo>
                  <a:lnTo>
                    <a:pt x="159" y="1486"/>
                  </a:lnTo>
                  <a:lnTo>
                    <a:pt x="135" y="1446"/>
                  </a:lnTo>
                  <a:lnTo>
                    <a:pt x="114" y="1405"/>
                  </a:lnTo>
                  <a:lnTo>
                    <a:pt x="95" y="1362"/>
                  </a:lnTo>
                  <a:lnTo>
                    <a:pt x="78" y="1319"/>
                  </a:lnTo>
                  <a:lnTo>
                    <a:pt x="62" y="1274"/>
                  </a:lnTo>
                  <a:lnTo>
                    <a:pt x="49" y="1228"/>
                  </a:lnTo>
                  <a:lnTo>
                    <a:pt x="39" y="1182"/>
                  </a:lnTo>
                  <a:lnTo>
                    <a:pt x="31" y="1135"/>
                  </a:lnTo>
                  <a:lnTo>
                    <a:pt x="25" y="1087"/>
                  </a:lnTo>
                  <a:lnTo>
                    <a:pt x="21" y="1039"/>
                  </a:lnTo>
                  <a:lnTo>
                    <a:pt x="20" y="990"/>
                  </a:lnTo>
                  <a:lnTo>
                    <a:pt x="20" y="990"/>
                  </a:lnTo>
                  <a:lnTo>
                    <a:pt x="20" y="957"/>
                  </a:lnTo>
                  <a:lnTo>
                    <a:pt x="22" y="924"/>
                  </a:lnTo>
                  <a:lnTo>
                    <a:pt x="25" y="892"/>
                  </a:lnTo>
                  <a:lnTo>
                    <a:pt x="28" y="859"/>
                  </a:lnTo>
                  <a:lnTo>
                    <a:pt x="28" y="859"/>
                  </a:lnTo>
                  <a:lnTo>
                    <a:pt x="22" y="890"/>
                  </a:lnTo>
                  <a:lnTo>
                    <a:pt x="16" y="921"/>
                  </a:lnTo>
                  <a:lnTo>
                    <a:pt x="11" y="952"/>
                  </a:lnTo>
                  <a:lnTo>
                    <a:pt x="7" y="984"/>
                  </a:lnTo>
                  <a:lnTo>
                    <a:pt x="4" y="1015"/>
                  </a:lnTo>
                  <a:lnTo>
                    <a:pt x="1" y="1047"/>
                  </a:lnTo>
                  <a:lnTo>
                    <a:pt x="0" y="1080"/>
                  </a:lnTo>
                  <a:lnTo>
                    <a:pt x="0" y="1112"/>
                  </a:lnTo>
                  <a:lnTo>
                    <a:pt x="0" y="1112"/>
                  </a:lnTo>
                  <a:lnTo>
                    <a:pt x="0" y="1141"/>
                  </a:lnTo>
                  <a:lnTo>
                    <a:pt x="1" y="1169"/>
                  </a:lnTo>
                  <a:lnTo>
                    <a:pt x="2" y="1198"/>
                  </a:lnTo>
                  <a:lnTo>
                    <a:pt x="5" y="1226"/>
                  </a:lnTo>
                  <a:lnTo>
                    <a:pt x="8" y="1254"/>
                  </a:lnTo>
                  <a:lnTo>
                    <a:pt x="12" y="1281"/>
                  </a:lnTo>
                  <a:lnTo>
                    <a:pt x="22" y="1336"/>
                  </a:lnTo>
                  <a:lnTo>
                    <a:pt x="34" y="1390"/>
                  </a:lnTo>
                  <a:lnTo>
                    <a:pt x="49" y="1442"/>
                  </a:lnTo>
                  <a:lnTo>
                    <a:pt x="67" y="1494"/>
                  </a:lnTo>
                  <a:lnTo>
                    <a:pt x="87" y="1544"/>
                  </a:lnTo>
                  <a:lnTo>
                    <a:pt x="109" y="1594"/>
                  </a:lnTo>
                  <a:lnTo>
                    <a:pt x="134" y="1642"/>
                  </a:lnTo>
                  <a:lnTo>
                    <a:pt x="161" y="1689"/>
                  </a:lnTo>
                  <a:lnTo>
                    <a:pt x="189" y="1734"/>
                  </a:lnTo>
                  <a:lnTo>
                    <a:pt x="221" y="1777"/>
                  </a:lnTo>
                  <a:lnTo>
                    <a:pt x="254" y="1819"/>
                  </a:lnTo>
                  <a:lnTo>
                    <a:pt x="289" y="1859"/>
                  </a:lnTo>
                  <a:lnTo>
                    <a:pt x="326" y="1898"/>
                  </a:lnTo>
                  <a:lnTo>
                    <a:pt x="364" y="1936"/>
                  </a:lnTo>
                  <a:lnTo>
                    <a:pt x="404" y="1970"/>
                  </a:lnTo>
                  <a:lnTo>
                    <a:pt x="447" y="2003"/>
                  </a:lnTo>
                  <a:lnTo>
                    <a:pt x="490" y="2035"/>
                  </a:lnTo>
                  <a:lnTo>
                    <a:pt x="536" y="2063"/>
                  </a:lnTo>
                  <a:lnTo>
                    <a:pt x="582" y="2090"/>
                  </a:lnTo>
                  <a:lnTo>
                    <a:pt x="630" y="2115"/>
                  </a:lnTo>
                  <a:lnTo>
                    <a:pt x="679" y="2137"/>
                  </a:lnTo>
                  <a:lnTo>
                    <a:pt x="730" y="2157"/>
                  </a:lnTo>
                  <a:lnTo>
                    <a:pt x="782" y="2174"/>
                  </a:lnTo>
                  <a:lnTo>
                    <a:pt x="835" y="2190"/>
                  </a:lnTo>
                  <a:lnTo>
                    <a:pt x="887" y="2202"/>
                  </a:lnTo>
                  <a:lnTo>
                    <a:pt x="943" y="2212"/>
                  </a:lnTo>
                  <a:lnTo>
                    <a:pt x="971" y="2216"/>
                  </a:lnTo>
                  <a:lnTo>
                    <a:pt x="998" y="2219"/>
                  </a:lnTo>
                  <a:lnTo>
                    <a:pt x="1026" y="2221"/>
                  </a:lnTo>
                  <a:lnTo>
                    <a:pt x="1054" y="2223"/>
                  </a:lnTo>
                  <a:lnTo>
                    <a:pt x="1084" y="2224"/>
                  </a:lnTo>
                  <a:lnTo>
                    <a:pt x="1112" y="2225"/>
                  </a:lnTo>
                  <a:lnTo>
                    <a:pt x="1112" y="2225"/>
                  </a:lnTo>
                  <a:lnTo>
                    <a:pt x="1140" y="2224"/>
                  </a:lnTo>
                  <a:lnTo>
                    <a:pt x="1170" y="2223"/>
                  </a:lnTo>
                  <a:lnTo>
                    <a:pt x="1198" y="2221"/>
                  </a:lnTo>
                  <a:lnTo>
                    <a:pt x="1226" y="2219"/>
                  </a:lnTo>
                  <a:lnTo>
                    <a:pt x="1253" y="2216"/>
                  </a:lnTo>
                  <a:lnTo>
                    <a:pt x="1281" y="2212"/>
                  </a:lnTo>
                  <a:lnTo>
                    <a:pt x="1335" y="2202"/>
                  </a:lnTo>
                  <a:lnTo>
                    <a:pt x="1389" y="2190"/>
                  </a:lnTo>
                  <a:lnTo>
                    <a:pt x="1442" y="2174"/>
                  </a:lnTo>
                  <a:lnTo>
                    <a:pt x="1494" y="2157"/>
                  </a:lnTo>
                  <a:lnTo>
                    <a:pt x="1545" y="2137"/>
                  </a:lnTo>
                  <a:lnTo>
                    <a:pt x="1594" y="2115"/>
                  </a:lnTo>
                  <a:lnTo>
                    <a:pt x="1642" y="2090"/>
                  </a:lnTo>
                  <a:lnTo>
                    <a:pt x="1688" y="2063"/>
                  </a:lnTo>
                  <a:lnTo>
                    <a:pt x="1734" y="2035"/>
                  </a:lnTo>
                  <a:lnTo>
                    <a:pt x="1777" y="2003"/>
                  </a:lnTo>
                  <a:lnTo>
                    <a:pt x="1820" y="1970"/>
                  </a:lnTo>
                  <a:lnTo>
                    <a:pt x="1860" y="1935"/>
                  </a:lnTo>
                  <a:lnTo>
                    <a:pt x="1898" y="1898"/>
                  </a:lnTo>
                  <a:lnTo>
                    <a:pt x="1935" y="1859"/>
                  </a:lnTo>
                  <a:lnTo>
                    <a:pt x="1970" y="1819"/>
                  </a:lnTo>
                  <a:lnTo>
                    <a:pt x="2003" y="1777"/>
                  </a:lnTo>
                  <a:lnTo>
                    <a:pt x="2034" y="1734"/>
                  </a:lnTo>
                  <a:lnTo>
                    <a:pt x="2063" y="1689"/>
                  </a:lnTo>
                  <a:lnTo>
                    <a:pt x="2090" y="1642"/>
                  </a:lnTo>
                  <a:lnTo>
                    <a:pt x="2115" y="1594"/>
                  </a:lnTo>
                  <a:lnTo>
                    <a:pt x="2137" y="1544"/>
                  </a:lnTo>
                  <a:lnTo>
                    <a:pt x="2157" y="1494"/>
                  </a:lnTo>
                  <a:lnTo>
                    <a:pt x="2175" y="1442"/>
                  </a:lnTo>
                  <a:lnTo>
                    <a:pt x="2189" y="1389"/>
                  </a:lnTo>
                  <a:lnTo>
                    <a:pt x="2202" y="1336"/>
                  </a:lnTo>
                  <a:lnTo>
                    <a:pt x="2211" y="1281"/>
                  </a:lnTo>
                  <a:lnTo>
                    <a:pt x="2216" y="1254"/>
                  </a:lnTo>
                  <a:lnTo>
                    <a:pt x="2218" y="1226"/>
                  </a:lnTo>
                  <a:lnTo>
                    <a:pt x="2222" y="1198"/>
                  </a:lnTo>
                  <a:lnTo>
                    <a:pt x="2223" y="1169"/>
                  </a:lnTo>
                  <a:lnTo>
                    <a:pt x="2224" y="1141"/>
                  </a:lnTo>
                  <a:lnTo>
                    <a:pt x="2224" y="1112"/>
                  </a:lnTo>
                  <a:lnTo>
                    <a:pt x="2224" y="1112"/>
                  </a:lnTo>
                  <a:lnTo>
                    <a:pt x="2224" y="1084"/>
                  </a:lnTo>
                  <a:lnTo>
                    <a:pt x="2223" y="1055"/>
                  </a:lnTo>
                  <a:lnTo>
                    <a:pt x="2222" y="1027"/>
                  </a:lnTo>
                  <a:lnTo>
                    <a:pt x="2218" y="999"/>
                  </a:lnTo>
                  <a:lnTo>
                    <a:pt x="2216" y="971"/>
                  </a:lnTo>
                  <a:lnTo>
                    <a:pt x="2211" y="943"/>
                  </a:lnTo>
                  <a:lnTo>
                    <a:pt x="2202" y="888"/>
                  </a:lnTo>
                  <a:lnTo>
                    <a:pt x="2189" y="834"/>
                  </a:lnTo>
                  <a:lnTo>
                    <a:pt x="2175" y="782"/>
                  </a:lnTo>
                  <a:lnTo>
                    <a:pt x="2157" y="730"/>
                  </a:lnTo>
                  <a:lnTo>
                    <a:pt x="2137" y="679"/>
                  </a:lnTo>
                  <a:lnTo>
                    <a:pt x="2115" y="630"/>
                  </a:lnTo>
                  <a:lnTo>
                    <a:pt x="2090" y="583"/>
                  </a:lnTo>
                  <a:lnTo>
                    <a:pt x="2063" y="536"/>
                  </a:lnTo>
                  <a:lnTo>
                    <a:pt x="2034" y="490"/>
                  </a:lnTo>
                  <a:lnTo>
                    <a:pt x="2003" y="446"/>
                  </a:lnTo>
                  <a:lnTo>
                    <a:pt x="1970" y="405"/>
                  </a:lnTo>
                  <a:lnTo>
                    <a:pt x="1935" y="364"/>
                  </a:lnTo>
                  <a:lnTo>
                    <a:pt x="1898" y="325"/>
                  </a:lnTo>
                  <a:lnTo>
                    <a:pt x="1860" y="289"/>
                  </a:lnTo>
                  <a:lnTo>
                    <a:pt x="1820" y="254"/>
                  </a:lnTo>
                  <a:lnTo>
                    <a:pt x="1777" y="221"/>
                  </a:lnTo>
                  <a:lnTo>
                    <a:pt x="1734" y="190"/>
                  </a:lnTo>
                  <a:lnTo>
                    <a:pt x="1688" y="161"/>
                  </a:lnTo>
                  <a:lnTo>
                    <a:pt x="1642" y="134"/>
                  </a:lnTo>
                  <a:lnTo>
                    <a:pt x="1594" y="109"/>
                  </a:lnTo>
                  <a:lnTo>
                    <a:pt x="1545" y="87"/>
                  </a:lnTo>
                  <a:lnTo>
                    <a:pt x="1494" y="67"/>
                  </a:lnTo>
                  <a:lnTo>
                    <a:pt x="1442" y="49"/>
                  </a:lnTo>
                  <a:lnTo>
                    <a:pt x="1389" y="35"/>
                  </a:lnTo>
                  <a:lnTo>
                    <a:pt x="1335" y="22"/>
                  </a:lnTo>
                  <a:lnTo>
                    <a:pt x="1281" y="13"/>
                  </a:lnTo>
                  <a:lnTo>
                    <a:pt x="1253" y="8"/>
                  </a:lnTo>
                  <a:lnTo>
                    <a:pt x="1226" y="6"/>
                  </a:lnTo>
                  <a:lnTo>
                    <a:pt x="1198" y="3"/>
                  </a:lnTo>
                  <a:lnTo>
                    <a:pt x="1170" y="1"/>
                  </a:lnTo>
                  <a:lnTo>
                    <a:pt x="1140" y="0"/>
                  </a:lnTo>
                  <a:lnTo>
                    <a:pt x="1112" y="0"/>
                  </a:lnTo>
                  <a:lnTo>
                    <a:pt x="1112" y="0"/>
                  </a:lnTo>
                  <a:close/>
                </a:path>
              </a:pathLst>
            </a:custGeom>
            <a:solidFill>
              <a:srgbClr val="DD271D"/>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15" name="Freeform 23"/>
            <p:cNvSpPr>
              <a:spLocks noEditPoints="1"/>
            </p:cNvSpPr>
            <p:nvPr/>
          </p:nvSpPr>
          <p:spPr bwMode="auto">
            <a:xfrm>
              <a:off x="568643" y="5723729"/>
              <a:ext cx="773879" cy="608723"/>
            </a:xfrm>
            <a:custGeom>
              <a:avLst/>
              <a:gdLst>
                <a:gd name="T0" fmla="*/ 1424 w 1596"/>
                <a:gd name="T1" fmla="*/ 1105 h 1566"/>
                <a:gd name="T2" fmla="*/ 1516 w 1596"/>
                <a:gd name="T3" fmla="*/ 1148 h 1566"/>
                <a:gd name="T4" fmla="*/ 1575 w 1596"/>
                <a:gd name="T5" fmla="*/ 981 h 1566"/>
                <a:gd name="T6" fmla="*/ 1596 w 1596"/>
                <a:gd name="T7" fmla="*/ 798 h 1566"/>
                <a:gd name="T8" fmla="*/ 1571 w 1596"/>
                <a:gd name="T9" fmla="*/ 599 h 1566"/>
                <a:gd name="T10" fmla="*/ 1499 w 1596"/>
                <a:gd name="T11" fmla="*/ 419 h 1566"/>
                <a:gd name="T12" fmla="*/ 1389 w 1596"/>
                <a:gd name="T13" fmla="*/ 262 h 1566"/>
                <a:gd name="T14" fmla="*/ 1244 w 1596"/>
                <a:gd name="T15" fmla="*/ 137 h 1566"/>
                <a:gd name="T16" fmla="*/ 1073 w 1596"/>
                <a:gd name="T17" fmla="*/ 48 h 1566"/>
                <a:gd name="T18" fmla="*/ 880 w 1596"/>
                <a:gd name="T19" fmla="*/ 5 h 1566"/>
                <a:gd name="T20" fmla="*/ 717 w 1596"/>
                <a:gd name="T21" fmla="*/ 5 h 1566"/>
                <a:gd name="T22" fmla="*/ 524 w 1596"/>
                <a:gd name="T23" fmla="*/ 48 h 1566"/>
                <a:gd name="T24" fmla="*/ 352 w 1596"/>
                <a:gd name="T25" fmla="*/ 137 h 1566"/>
                <a:gd name="T26" fmla="*/ 208 w 1596"/>
                <a:gd name="T27" fmla="*/ 262 h 1566"/>
                <a:gd name="T28" fmla="*/ 96 w 1596"/>
                <a:gd name="T29" fmla="*/ 419 h 1566"/>
                <a:gd name="T30" fmla="*/ 25 w 1596"/>
                <a:gd name="T31" fmla="*/ 599 h 1566"/>
                <a:gd name="T32" fmla="*/ 0 w 1596"/>
                <a:gd name="T33" fmla="*/ 798 h 1566"/>
                <a:gd name="T34" fmla="*/ 5 w 1596"/>
                <a:gd name="T35" fmla="*/ 896 h 1566"/>
                <a:gd name="T36" fmla="*/ 29 w 1596"/>
                <a:gd name="T37" fmla="*/ 1012 h 1566"/>
                <a:gd name="T38" fmla="*/ 89 w 1596"/>
                <a:gd name="T39" fmla="*/ 1164 h 1566"/>
                <a:gd name="T40" fmla="*/ 96 w 1596"/>
                <a:gd name="T41" fmla="*/ 1032 h 1566"/>
                <a:gd name="T42" fmla="*/ 139 w 1596"/>
                <a:gd name="T43" fmla="*/ 871 h 1566"/>
                <a:gd name="T44" fmla="*/ 217 w 1596"/>
                <a:gd name="T45" fmla="*/ 728 h 1566"/>
                <a:gd name="T46" fmla="*/ 324 w 1596"/>
                <a:gd name="T47" fmla="*/ 607 h 1566"/>
                <a:gd name="T48" fmla="*/ 457 w 1596"/>
                <a:gd name="T49" fmla="*/ 513 h 1566"/>
                <a:gd name="T50" fmla="*/ 608 w 1596"/>
                <a:gd name="T51" fmla="*/ 451 h 1566"/>
                <a:gd name="T52" fmla="*/ 742 w 1596"/>
                <a:gd name="T53" fmla="*/ 427 h 1566"/>
                <a:gd name="T54" fmla="*/ 680 w 1596"/>
                <a:gd name="T55" fmla="*/ 453 h 1566"/>
                <a:gd name="T56" fmla="*/ 577 w 1596"/>
                <a:gd name="T57" fmla="*/ 518 h 1566"/>
                <a:gd name="T58" fmla="*/ 480 w 1596"/>
                <a:gd name="T59" fmla="*/ 606 h 1566"/>
                <a:gd name="T60" fmla="*/ 396 w 1596"/>
                <a:gd name="T61" fmla="*/ 709 h 1566"/>
                <a:gd name="T62" fmla="*/ 331 w 1596"/>
                <a:gd name="T63" fmla="*/ 824 h 1566"/>
                <a:gd name="T64" fmla="*/ 290 w 1596"/>
                <a:gd name="T65" fmla="*/ 943 h 1566"/>
                <a:gd name="T66" fmla="*/ 279 w 1596"/>
                <a:gd name="T67" fmla="*/ 1036 h 1566"/>
                <a:gd name="T68" fmla="*/ 303 w 1596"/>
                <a:gd name="T69" fmla="*/ 1171 h 1566"/>
                <a:gd name="T70" fmla="*/ 367 w 1596"/>
                <a:gd name="T71" fmla="*/ 1291 h 1566"/>
                <a:gd name="T72" fmla="*/ 465 w 1596"/>
                <a:gd name="T73" fmla="*/ 1394 h 1566"/>
                <a:gd name="T74" fmla="*/ 586 w 1596"/>
                <a:gd name="T75" fmla="*/ 1477 h 1566"/>
                <a:gd name="T76" fmla="*/ 722 w 1596"/>
                <a:gd name="T77" fmla="*/ 1534 h 1566"/>
                <a:gd name="T78" fmla="*/ 865 w 1596"/>
                <a:gd name="T79" fmla="*/ 1564 h 1566"/>
                <a:gd name="T80" fmla="*/ 976 w 1596"/>
                <a:gd name="T81" fmla="*/ 1564 h 1566"/>
                <a:gd name="T82" fmla="*/ 1104 w 1596"/>
                <a:gd name="T83" fmla="*/ 1534 h 1566"/>
                <a:gd name="T84" fmla="*/ 1131 w 1596"/>
                <a:gd name="T85" fmla="*/ 1501 h 1566"/>
                <a:gd name="T86" fmla="*/ 1097 w 1596"/>
                <a:gd name="T87" fmla="*/ 1407 h 1566"/>
                <a:gd name="T88" fmla="*/ 1100 w 1596"/>
                <a:gd name="T89" fmla="*/ 1311 h 1566"/>
                <a:gd name="T90" fmla="*/ 1155 w 1596"/>
                <a:gd name="T91" fmla="*/ 1196 h 1566"/>
                <a:gd name="T92" fmla="*/ 1257 w 1596"/>
                <a:gd name="T93" fmla="*/ 1119 h 1566"/>
                <a:gd name="T94" fmla="*/ 1362 w 1596"/>
                <a:gd name="T95" fmla="*/ 1098 h 1566"/>
                <a:gd name="T96" fmla="*/ 807 w 1596"/>
                <a:gd name="T97" fmla="*/ 405 h 1566"/>
                <a:gd name="T98" fmla="*/ 678 w 1596"/>
                <a:gd name="T99" fmla="*/ 374 h 1566"/>
                <a:gd name="T100" fmla="*/ 479 w 1596"/>
                <a:gd name="T101" fmla="*/ 373 h 1566"/>
                <a:gd name="T102" fmla="*/ 571 w 1596"/>
                <a:gd name="T103" fmla="*/ 342 h 1566"/>
                <a:gd name="T104" fmla="*/ 774 w 1596"/>
                <a:gd name="T105" fmla="*/ 314 h 1566"/>
                <a:gd name="T106" fmla="*/ 1034 w 1596"/>
                <a:gd name="T107" fmla="*/ 31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6" h="1566">
                  <a:moveTo>
                    <a:pt x="1362" y="1098"/>
                  </a:moveTo>
                  <a:lnTo>
                    <a:pt x="1362" y="1098"/>
                  </a:lnTo>
                  <a:lnTo>
                    <a:pt x="1383" y="1099"/>
                  </a:lnTo>
                  <a:lnTo>
                    <a:pt x="1404" y="1102"/>
                  </a:lnTo>
                  <a:lnTo>
                    <a:pt x="1424" y="1105"/>
                  </a:lnTo>
                  <a:lnTo>
                    <a:pt x="1444" y="1111"/>
                  </a:lnTo>
                  <a:lnTo>
                    <a:pt x="1463" y="1118"/>
                  </a:lnTo>
                  <a:lnTo>
                    <a:pt x="1482" y="1126"/>
                  </a:lnTo>
                  <a:lnTo>
                    <a:pt x="1499" y="1136"/>
                  </a:lnTo>
                  <a:lnTo>
                    <a:pt x="1516" y="1148"/>
                  </a:lnTo>
                  <a:lnTo>
                    <a:pt x="1516" y="1148"/>
                  </a:lnTo>
                  <a:lnTo>
                    <a:pt x="1533" y="1108"/>
                  </a:lnTo>
                  <a:lnTo>
                    <a:pt x="1550" y="1065"/>
                  </a:lnTo>
                  <a:lnTo>
                    <a:pt x="1564" y="1023"/>
                  </a:lnTo>
                  <a:lnTo>
                    <a:pt x="1575" y="981"/>
                  </a:lnTo>
                  <a:lnTo>
                    <a:pt x="1584" y="936"/>
                  </a:lnTo>
                  <a:lnTo>
                    <a:pt x="1591" y="891"/>
                  </a:lnTo>
                  <a:lnTo>
                    <a:pt x="1595" y="845"/>
                  </a:lnTo>
                  <a:lnTo>
                    <a:pt x="1596" y="798"/>
                  </a:lnTo>
                  <a:lnTo>
                    <a:pt x="1596" y="798"/>
                  </a:lnTo>
                  <a:lnTo>
                    <a:pt x="1595" y="757"/>
                  </a:lnTo>
                  <a:lnTo>
                    <a:pt x="1592" y="717"/>
                  </a:lnTo>
                  <a:lnTo>
                    <a:pt x="1586" y="677"/>
                  </a:lnTo>
                  <a:lnTo>
                    <a:pt x="1579" y="637"/>
                  </a:lnTo>
                  <a:lnTo>
                    <a:pt x="1571" y="599"/>
                  </a:lnTo>
                  <a:lnTo>
                    <a:pt x="1561" y="561"/>
                  </a:lnTo>
                  <a:lnTo>
                    <a:pt x="1548" y="525"/>
                  </a:lnTo>
                  <a:lnTo>
                    <a:pt x="1533" y="488"/>
                  </a:lnTo>
                  <a:lnTo>
                    <a:pt x="1517" y="453"/>
                  </a:lnTo>
                  <a:lnTo>
                    <a:pt x="1499" y="419"/>
                  </a:lnTo>
                  <a:lnTo>
                    <a:pt x="1481" y="385"/>
                  </a:lnTo>
                  <a:lnTo>
                    <a:pt x="1459" y="353"/>
                  </a:lnTo>
                  <a:lnTo>
                    <a:pt x="1437" y="321"/>
                  </a:lnTo>
                  <a:lnTo>
                    <a:pt x="1414" y="291"/>
                  </a:lnTo>
                  <a:lnTo>
                    <a:pt x="1389" y="262"/>
                  </a:lnTo>
                  <a:lnTo>
                    <a:pt x="1362" y="234"/>
                  </a:lnTo>
                  <a:lnTo>
                    <a:pt x="1335" y="208"/>
                  </a:lnTo>
                  <a:lnTo>
                    <a:pt x="1305" y="183"/>
                  </a:lnTo>
                  <a:lnTo>
                    <a:pt x="1275" y="159"/>
                  </a:lnTo>
                  <a:lnTo>
                    <a:pt x="1244" y="137"/>
                  </a:lnTo>
                  <a:lnTo>
                    <a:pt x="1211" y="117"/>
                  </a:lnTo>
                  <a:lnTo>
                    <a:pt x="1178" y="97"/>
                  </a:lnTo>
                  <a:lnTo>
                    <a:pt x="1144" y="79"/>
                  </a:lnTo>
                  <a:lnTo>
                    <a:pt x="1109" y="64"/>
                  </a:lnTo>
                  <a:lnTo>
                    <a:pt x="1073" y="48"/>
                  </a:lnTo>
                  <a:lnTo>
                    <a:pt x="1035" y="37"/>
                  </a:lnTo>
                  <a:lnTo>
                    <a:pt x="997" y="26"/>
                  </a:lnTo>
                  <a:lnTo>
                    <a:pt x="959" y="17"/>
                  </a:lnTo>
                  <a:lnTo>
                    <a:pt x="920" y="10"/>
                  </a:lnTo>
                  <a:lnTo>
                    <a:pt x="880" y="5"/>
                  </a:lnTo>
                  <a:lnTo>
                    <a:pt x="839" y="1"/>
                  </a:lnTo>
                  <a:lnTo>
                    <a:pt x="798" y="0"/>
                  </a:lnTo>
                  <a:lnTo>
                    <a:pt x="798" y="0"/>
                  </a:lnTo>
                  <a:lnTo>
                    <a:pt x="757" y="1"/>
                  </a:lnTo>
                  <a:lnTo>
                    <a:pt x="717" y="5"/>
                  </a:lnTo>
                  <a:lnTo>
                    <a:pt x="677" y="10"/>
                  </a:lnTo>
                  <a:lnTo>
                    <a:pt x="637" y="17"/>
                  </a:lnTo>
                  <a:lnTo>
                    <a:pt x="599" y="26"/>
                  </a:lnTo>
                  <a:lnTo>
                    <a:pt x="560" y="37"/>
                  </a:lnTo>
                  <a:lnTo>
                    <a:pt x="524" y="48"/>
                  </a:lnTo>
                  <a:lnTo>
                    <a:pt x="487" y="64"/>
                  </a:lnTo>
                  <a:lnTo>
                    <a:pt x="452" y="79"/>
                  </a:lnTo>
                  <a:lnTo>
                    <a:pt x="418" y="97"/>
                  </a:lnTo>
                  <a:lnTo>
                    <a:pt x="384" y="117"/>
                  </a:lnTo>
                  <a:lnTo>
                    <a:pt x="352" y="137"/>
                  </a:lnTo>
                  <a:lnTo>
                    <a:pt x="320" y="159"/>
                  </a:lnTo>
                  <a:lnTo>
                    <a:pt x="290" y="183"/>
                  </a:lnTo>
                  <a:lnTo>
                    <a:pt x="262" y="208"/>
                  </a:lnTo>
                  <a:lnTo>
                    <a:pt x="233" y="234"/>
                  </a:lnTo>
                  <a:lnTo>
                    <a:pt x="208" y="262"/>
                  </a:lnTo>
                  <a:lnTo>
                    <a:pt x="182" y="291"/>
                  </a:lnTo>
                  <a:lnTo>
                    <a:pt x="158" y="321"/>
                  </a:lnTo>
                  <a:lnTo>
                    <a:pt x="136" y="353"/>
                  </a:lnTo>
                  <a:lnTo>
                    <a:pt x="116" y="385"/>
                  </a:lnTo>
                  <a:lnTo>
                    <a:pt x="96" y="419"/>
                  </a:lnTo>
                  <a:lnTo>
                    <a:pt x="78" y="453"/>
                  </a:lnTo>
                  <a:lnTo>
                    <a:pt x="63" y="488"/>
                  </a:lnTo>
                  <a:lnTo>
                    <a:pt x="49" y="525"/>
                  </a:lnTo>
                  <a:lnTo>
                    <a:pt x="36" y="561"/>
                  </a:lnTo>
                  <a:lnTo>
                    <a:pt x="25" y="599"/>
                  </a:lnTo>
                  <a:lnTo>
                    <a:pt x="16" y="637"/>
                  </a:lnTo>
                  <a:lnTo>
                    <a:pt x="9" y="677"/>
                  </a:lnTo>
                  <a:lnTo>
                    <a:pt x="4" y="717"/>
                  </a:lnTo>
                  <a:lnTo>
                    <a:pt x="1" y="757"/>
                  </a:lnTo>
                  <a:lnTo>
                    <a:pt x="0" y="798"/>
                  </a:lnTo>
                  <a:lnTo>
                    <a:pt x="0" y="798"/>
                  </a:lnTo>
                  <a:lnTo>
                    <a:pt x="1" y="823"/>
                  </a:lnTo>
                  <a:lnTo>
                    <a:pt x="2" y="848"/>
                  </a:lnTo>
                  <a:lnTo>
                    <a:pt x="3" y="873"/>
                  </a:lnTo>
                  <a:lnTo>
                    <a:pt x="5" y="896"/>
                  </a:lnTo>
                  <a:lnTo>
                    <a:pt x="9" y="920"/>
                  </a:lnTo>
                  <a:lnTo>
                    <a:pt x="14" y="943"/>
                  </a:lnTo>
                  <a:lnTo>
                    <a:pt x="18" y="967"/>
                  </a:lnTo>
                  <a:lnTo>
                    <a:pt x="23" y="990"/>
                  </a:lnTo>
                  <a:lnTo>
                    <a:pt x="29" y="1012"/>
                  </a:lnTo>
                  <a:lnTo>
                    <a:pt x="36" y="1036"/>
                  </a:lnTo>
                  <a:lnTo>
                    <a:pt x="51" y="1079"/>
                  </a:lnTo>
                  <a:lnTo>
                    <a:pt x="69" y="1123"/>
                  </a:lnTo>
                  <a:lnTo>
                    <a:pt x="89" y="1164"/>
                  </a:lnTo>
                  <a:lnTo>
                    <a:pt x="89" y="1164"/>
                  </a:lnTo>
                  <a:lnTo>
                    <a:pt x="89" y="1135"/>
                  </a:lnTo>
                  <a:lnTo>
                    <a:pt x="89" y="1135"/>
                  </a:lnTo>
                  <a:lnTo>
                    <a:pt x="89" y="1101"/>
                  </a:lnTo>
                  <a:lnTo>
                    <a:pt x="91" y="1065"/>
                  </a:lnTo>
                  <a:lnTo>
                    <a:pt x="96" y="1032"/>
                  </a:lnTo>
                  <a:lnTo>
                    <a:pt x="102" y="998"/>
                  </a:lnTo>
                  <a:lnTo>
                    <a:pt x="109" y="965"/>
                  </a:lnTo>
                  <a:lnTo>
                    <a:pt x="117" y="934"/>
                  </a:lnTo>
                  <a:lnTo>
                    <a:pt x="128" y="902"/>
                  </a:lnTo>
                  <a:lnTo>
                    <a:pt x="139" y="871"/>
                  </a:lnTo>
                  <a:lnTo>
                    <a:pt x="152" y="841"/>
                  </a:lnTo>
                  <a:lnTo>
                    <a:pt x="166" y="811"/>
                  </a:lnTo>
                  <a:lnTo>
                    <a:pt x="182" y="782"/>
                  </a:lnTo>
                  <a:lnTo>
                    <a:pt x="198" y="755"/>
                  </a:lnTo>
                  <a:lnTo>
                    <a:pt x="217" y="728"/>
                  </a:lnTo>
                  <a:lnTo>
                    <a:pt x="236" y="701"/>
                  </a:lnTo>
                  <a:lnTo>
                    <a:pt x="257" y="676"/>
                  </a:lnTo>
                  <a:lnTo>
                    <a:pt x="278" y="652"/>
                  </a:lnTo>
                  <a:lnTo>
                    <a:pt x="300" y="629"/>
                  </a:lnTo>
                  <a:lnTo>
                    <a:pt x="324" y="607"/>
                  </a:lnTo>
                  <a:lnTo>
                    <a:pt x="349" y="586"/>
                  </a:lnTo>
                  <a:lnTo>
                    <a:pt x="374" y="566"/>
                  </a:lnTo>
                  <a:lnTo>
                    <a:pt x="400" y="547"/>
                  </a:lnTo>
                  <a:lnTo>
                    <a:pt x="429" y="529"/>
                  </a:lnTo>
                  <a:lnTo>
                    <a:pt x="457" y="513"/>
                  </a:lnTo>
                  <a:lnTo>
                    <a:pt x="485" y="498"/>
                  </a:lnTo>
                  <a:lnTo>
                    <a:pt x="516" y="483"/>
                  </a:lnTo>
                  <a:lnTo>
                    <a:pt x="546" y="472"/>
                  </a:lnTo>
                  <a:lnTo>
                    <a:pt x="577" y="460"/>
                  </a:lnTo>
                  <a:lnTo>
                    <a:pt x="608" y="451"/>
                  </a:lnTo>
                  <a:lnTo>
                    <a:pt x="641" y="442"/>
                  </a:lnTo>
                  <a:lnTo>
                    <a:pt x="674" y="436"/>
                  </a:lnTo>
                  <a:lnTo>
                    <a:pt x="708" y="431"/>
                  </a:lnTo>
                  <a:lnTo>
                    <a:pt x="742" y="427"/>
                  </a:lnTo>
                  <a:lnTo>
                    <a:pt x="742" y="427"/>
                  </a:lnTo>
                  <a:lnTo>
                    <a:pt x="742" y="427"/>
                  </a:lnTo>
                  <a:lnTo>
                    <a:pt x="742" y="427"/>
                  </a:lnTo>
                  <a:lnTo>
                    <a:pt x="721" y="434"/>
                  </a:lnTo>
                  <a:lnTo>
                    <a:pt x="700" y="443"/>
                  </a:lnTo>
                  <a:lnTo>
                    <a:pt x="680" y="453"/>
                  </a:lnTo>
                  <a:lnTo>
                    <a:pt x="659" y="463"/>
                  </a:lnTo>
                  <a:lnTo>
                    <a:pt x="638" y="475"/>
                  </a:lnTo>
                  <a:lnTo>
                    <a:pt x="618" y="488"/>
                  </a:lnTo>
                  <a:lnTo>
                    <a:pt x="597" y="502"/>
                  </a:lnTo>
                  <a:lnTo>
                    <a:pt x="577" y="518"/>
                  </a:lnTo>
                  <a:lnTo>
                    <a:pt x="557" y="533"/>
                  </a:lnTo>
                  <a:lnTo>
                    <a:pt x="537" y="550"/>
                  </a:lnTo>
                  <a:lnTo>
                    <a:pt x="518" y="568"/>
                  </a:lnTo>
                  <a:lnTo>
                    <a:pt x="499" y="586"/>
                  </a:lnTo>
                  <a:lnTo>
                    <a:pt x="480" y="606"/>
                  </a:lnTo>
                  <a:lnTo>
                    <a:pt x="461" y="624"/>
                  </a:lnTo>
                  <a:lnTo>
                    <a:pt x="445" y="646"/>
                  </a:lnTo>
                  <a:lnTo>
                    <a:pt x="427" y="667"/>
                  </a:lnTo>
                  <a:lnTo>
                    <a:pt x="412" y="688"/>
                  </a:lnTo>
                  <a:lnTo>
                    <a:pt x="396" y="709"/>
                  </a:lnTo>
                  <a:lnTo>
                    <a:pt x="382" y="731"/>
                  </a:lnTo>
                  <a:lnTo>
                    <a:pt x="367" y="755"/>
                  </a:lnTo>
                  <a:lnTo>
                    <a:pt x="355" y="777"/>
                  </a:lnTo>
                  <a:lnTo>
                    <a:pt x="342" y="801"/>
                  </a:lnTo>
                  <a:lnTo>
                    <a:pt x="331" y="824"/>
                  </a:lnTo>
                  <a:lnTo>
                    <a:pt x="320" y="848"/>
                  </a:lnTo>
                  <a:lnTo>
                    <a:pt x="311" y="871"/>
                  </a:lnTo>
                  <a:lnTo>
                    <a:pt x="303" y="896"/>
                  </a:lnTo>
                  <a:lnTo>
                    <a:pt x="296" y="920"/>
                  </a:lnTo>
                  <a:lnTo>
                    <a:pt x="290" y="943"/>
                  </a:lnTo>
                  <a:lnTo>
                    <a:pt x="285" y="967"/>
                  </a:lnTo>
                  <a:lnTo>
                    <a:pt x="282" y="990"/>
                  </a:lnTo>
                  <a:lnTo>
                    <a:pt x="279" y="1014"/>
                  </a:lnTo>
                  <a:lnTo>
                    <a:pt x="279" y="1036"/>
                  </a:lnTo>
                  <a:lnTo>
                    <a:pt x="279" y="1036"/>
                  </a:lnTo>
                  <a:lnTo>
                    <a:pt x="280" y="1064"/>
                  </a:lnTo>
                  <a:lnTo>
                    <a:pt x="283" y="1091"/>
                  </a:lnTo>
                  <a:lnTo>
                    <a:pt x="288" y="1118"/>
                  </a:lnTo>
                  <a:lnTo>
                    <a:pt x="295" y="1145"/>
                  </a:lnTo>
                  <a:lnTo>
                    <a:pt x="303" y="1171"/>
                  </a:lnTo>
                  <a:lnTo>
                    <a:pt x="312" y="1196"/>
                  </a:lnTo>
                  <a:lnTo>
                    <a:pt x="324" y="1220"/>
                  </a:lnTo>
                  <a:lnTo>
                    <a:pt x="337" y="1245"/>
                  </a:lnTo>
                  <a:lnTo>
                    <a:pt x="352" y="1269"/>
                  </a:lnTo>
                  <a:lnTo>
                    <a:pt x="367" y="1291"/>
                  </a:lnTo>
                  <a:lnTo>
                    <a:pt x="385" y="1313"/>
                  </a:lnTo>
                  <a:lnTo>
                    <a:pt x="404" y="1336"/>
                  </a:lnTo>
                  <a:lnTo>
                    <a:pt x="423" y="1356"/>
                  </a:lnTo>
                  <a:lnTo>
                    <a:pt x="444" y="1376"/>
                  </a:lnTo>
                  <a:lnTo>
                    <a:pt x="465" y="1394"/>
                  </a:lnTo>
                  <a:lnTo>
                    <a:pt x="489" y="1413"/>
                  </a:lnTo>
                  <a:lnTo>
                    <a:pt x="512" y="1431"/>
                  </a:lnTo>
                  <a:lnTo>
                    <a:pt x="536" y="1447"/>
                  </a:lnTo>
                  <a:lnTo>
                    <a:pt x="561" y="1463"/>
                  </a:lnTo>
                  <a:lnTo>
                    <a:pt x="586" y="1477"/>
                  </a:lnTo>
                  <a:lnTo>
                    <a:pt x="613" y="1491"/>
                  </a:lnTo>
                  <a:lnTo>
                    <a:pt x="640" y="1504"/>
                  </a:lnTo>
                  <a:lnTo>
                    <a:pt x="667" y="1514"/>
                  </a:lnTo>
                  <a:lnTo>
                    <a:pt x="694" y="1525"/>
                  </a:lnTo>
                  <a:lnTo>
                    <a:pt x="722" y="1534"/>
                  </a:lnTo>
                  <a:lnTo>
                    <a:pt x="751" y="1543"/>
                  </a:lnTo>
                  <a:lnTo>
                    <a:pt x="779" y="1550"/>
                  </a:lnTo>
                  <a:lnTo>
                    <a:pt x="808" y="1555"/>
                  </a:lnTo>
                  <a:lnTo>
                    <a:pt x="836" y="1560"/>
                  </a:lnTo>
                  <a:lnTo>
                    <a:pt x="865" y="1564"/>
                  </a:lnTo>
                  <a:lnTo>
                    <a:pt x="893" y="1565"/>
                  </a:lnTo>
                  <a:lnTo>
                    <a:pt x="921" y="1566"/>
                  </a:lnTo>
                  <a:lnTo>
                    <a:pt x="921" y="1566"/>
                  </a:lnTo>
                  <a:lnTo>
                    <a:pt x="949" y="1565"/>
                  </a:lnTo>
                  <a:lnTo>
                    <a:pt x="976" y="1564"/>
                  </a:lnTo>
                  <a:lnTo>
                    <a:pt x="1002" y="1560"/>
                  </a:lnTo>
                  <a:lnTo>
                    <a:pt x="1029" y="1555"/>
                  </a:lnTo>
                  <a:lnTo>
                    <a:pt x="1055" y="1550"/>
                  </a:lnTo>
                  <a:lnTo>
                    <a:pt x="1080" y="1543"/>
                  </a:lnTo>
                  <a:lnTo>
                    <a:pt x="1104" y="1534"/>
                  </a:lnTo>
                  <a:lnTo>
                    <a:pt x="1129" y="1525"/>
                  </a:lnTo>
                  <a:lnTo>
                    <a:pt x="1129" y="1525"/>
                  </a:lnTo>
                  <a:lnTo>
                    <a:pt x="1142" y="1518"/>
                  </a:lnTo>
                  <a:lnTo>
                    <a:pt x="1142" y="1518"/>
                  </a:lnTo>
                  <a:lnTo>
                    <a:pt x="1131" y="1501"/>
                  </a:lnTo>
                  <a:lnTo>
                    <a:pt x="1122" y="1484"/>
                  </a:lnTo>
                  <a:lnTo>
                    <a:pt x="1114" y="1466"/>
                  </a:lnTo>
                  <a:lnTo>
                    <a:pt x="1107" y="1447"/>
                  </a:lnTo>
                  <a:lnTo>
                    <a:pt x="1102" y="1427"/>
                  </a:lnTo>
                  <a:lnTo>
                    <a:pt x="1097" y="1407"/>
                  </a:lnTo>
                  <a:lnTo>
                    <a:pt x="1095" y="1386"/>
                  </a:lnTo>
                  <a:lnTo>
                    <a:pt x="1094" y="1365"/>
                  </a:lnTo>
                  <a:lnTo>
                    <a:pt x="1094" y="1365"/>
                  </a:lnTo>
                  <a:lnTo>
                    <a:pt x="1096" y="1338"/>
                  </a:lnTo>
                  <a:lnTo>
                    <a:pt x="1100" y="1311"/>
                  </a:lnTo>
                  <a:lnTo>
                    <a:pt x="1107" y="1286"/>
                  </a:lnTo>
                  <a:lnTo>
                    <a:pt x="1115" y="1262"/>
                  </a:lnTo>
                  <a:lnTo>
                    <a:pt x="1127" y="1238"/>
                  </a:lnTo>
                  <a:lnTo>
                    <a:pt x="1140" y="1216"/>
                  </a:lnTo>
                  <a:lnTo>
                    <a:pt x="1155" y="1196"/>
                  </a:lnTo>
                  <a:lnTo>
                    <a:pt x="1173" y="1176"/>
                  </a:lnTo>
                  <a:lnTo>
                    <a:pt x="1191" y="1159"/>
                  </a:lnTo>
                  <a:lnTo>
                    <a:pt x="1213" y="1144"/>
                  </a:lnTo>
                  <a:lnTo>
                    <a:pt x="1234" y="1130"/>
                  </a:lnTo>
                  <a:lnTo>
                    <a:pt x="1257" y="1119"/>
                  </a:lnTo>
                  <a:lnTo>
                    <a:pt x="1282" y="1110"/>
                  </a:lnTo>
                  <a:lnTo>
                    <a:pt x="1308" y="1103"/>
                  </a:lnTo>
                  <a:lnTo>
                    <a:pt x="1334" y="1099"/>
                  </a:lnTo>
                  <a:lnTo>
                    <a:pt x="1362" y="1098"/>
                  </a:lnTo>
                  <a:lnTo>
                    <a:pt x="1362" y="1098"/>
                  </a:lnTo>
                  <a:close/>
                  <a:moveTo>
                    <a:pt x="799" y="554"/>
                  </a:moveTo>
                  <a:lnTo>
                    <a:pt x="826" y="415"/>
                  </a:lnTo>
                  <a:lnTo>
                    <a:pt x="826" y="415"/>
                  </a:lnTo>
                  <a:lnTo>
                    <a:pt x="816" y="409"/>
                  </a:lnTo>
                  <a:lnTo>
                    <a:pt x="807" y="405"/>
                  </a:lnTo>
                  <a:lnTo>
                    <a:pt x="786" y="395"/>
                  </a:lnTo>
                  <a:lnTo>
                    <a:pt x="761" y="388"/>
                  </a:lnTo>
                  <a:lnTo>
                    <a:pt x="735" y="382"/>
                  </a:lnTo>
                  <a:lnTo>
                    <a:pt x="707" y="378"/>
                  </a:lnTo>
                  <a:lnTo>
                    <a:pt x="678" y="374"/>
                  </a:lnTo>
                  <a:lnTo>
                    <a:pt x="648" y="372"/>
                  </a:lnTo>
                  <a:lnTo>
                    <a:pt x="620" y="371"/>
                  </a:lnTo>
                  <a:lnTo>
                    <a:pt x="566" y="369"/>
                  </a:lnTo>
                  <a:lnTo>
                    <a:pt x="520" y="371"/>
                  </a:lnTo>
                  <a:lnTo>
                    <a:pt x="479" y="373"/>
                  </a:lnTo>
                  <a:lnTo>
                    <a:pt x="479" y="373"/>
                  </a:lnTo>
                  <a:lnTo>
                    <a:pt x="500" y="364"/>
                  </a:lnTo>
                  <a:lnTo>
                    <a:pt x="523" y="356"/>
                  </a:lnTo>
                  <a:lnTo>
                    <a:pt x="546" y="349"/>
                  </a:lnTo>
                  <a:lnTo>
                    <a:pt x="571" y="342"/>
                  </a:lnTo>
                  <a:lnTo>
                    <a:pt x="594" y="336"/>
                  </a:lnTo>
                  <a:lnTo>
                    <a:pt x="620" y="332"/>
                  </a:lnTo>
                  <a:lnTo>
                    <a:pt x="671" y="324"/>
                  </a:lnTo>
                  <a:lnTo>
                    <a:pt x="722" y="319"/>
                  </a:lnTo>
                  <a:lnTo>
                    <a:pt x="774" y="314"/>
                  </a:lnTo>
                  <a:lnTo>
                    <a:pt x="825" y="313"/>
                  </a:lnTo>
                  <a:lnTo>
                    <a:pt x="873" y="312"/>
                  </a:lnTo>
                  <a:lnTo>
                    <a:pt x="920" y="313"/>
                  </a:lnTo>
                  <a:lnTo>
                    <a:pt x="962" y="314"/>
                  </a:lnTo>
                  <a:lnTo>
                    <a:pt x="1034" y="319"/>
                  </a:lnTo>
                  <a:lnTo>
                    <a:pt x="1081" y="322"/>
                  </a:lnTo>
                  <a:lnTo>
                    <a:pt x="1099" y="325"/>
                  </a:lnTo>
                  <a:lnTo>
                    <a:pt x="799" y="554"/>
                  </a:lnTo>
                  <a:close/>
                </a:path>
              </a:pathLst>
            </a:custGeom>
            <a:solidFill>
              <a:srgbClr val="002596"/>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grpSp>
    </p:spTree>
    <p:extLst>
      <p:ext uri="{BB962C8B-B14F-4D97-AF65-F5344CB8AC3E}">
        <p14:creationId xmlns:p14="http://schemas.microsoft.com/office/powerpoint/2010/main" val="7676671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673100" y="0"/>
            <a:ext cx="8229600" cy="1143000"/>
          </a:xfrm>
        </p:spPr>
        <p:txBody>
          <a:bodyPr/>
          <a:lstStyle/>
          <a:p>
            <a:r>
              <a:rPr lang="es-CO" sz="2400" i="0" dirty="0" smtClean="0">
                <a:solidFill>
                  <a:schemeClr val="tx1"/>
                </a:solidFill>
              </a:rPr>
              <a:t>Recomendaciones</a:t>
            </a:r>
            <a:r>
              <a:rPr lang="es-CO" i="0" dirty="0" smtClean="0">
                <a:solidFill>
                  <a:schemeClr val="tx1"/>
                </a:solidFill>
              </a:rPr>
              <a:t> </a:t>
            </a:r>
            <a:endParaRPr lang="es-CO" i="0" dirty="0">
              <a:solidFill>
                <a:schemeClr val="tx1"/>
              </a:solidFill>
            </a:endParaRPr>
          </a:p>
        </p:txBody>
      </p:sp>
      <p:sp>
        <p:nvSpPr>
          <p:cNvPr id="5" name="4 Marcador de contenido"/>
          <p:cNvSpPr>
            <a:spLocks noGrp="1"/>
          </p:cNvSpPr>
          <p:nvPr>
            <p:ph idx="1"/>
          </p:nvPr>
        </p:nvSpPr>
        <p:spPr/>
        <p:txBody>
          <a:bodyPr/>
          <a:lstStyle/>
          <a:p>
            <a:pPr lvl="0" algn="just"/>
            <a:r>
              <a:rPr lang="es-CO" dirty="0">
                <a:solidFill>
                  <a:schemeClr val="tx1"/>
                </a:solidFill>
                <a:cs typeface="Times New Roman" panose="02020603050405020304" pitchFamily="18" charset="0"/>
              </a:rPr>
              <a:t>Generar una metodología específica para la colecta de datos utilizando el </a:t>
            </a:r>
            <a:r>
              <a:rPr lang="es-CO" dirty="0" err="1">
                <a:solidFill>
                  <a:schemeClr val="tx1"/>
                </a:solidFill>
                <a:cs typeface="Times New Roman" panose="02020603050405020304" pitchFamily="18" charset="0"/>
              </a:rPr>
              <a:t>ceptometro</a:t>
            </a:r>
            <a:r>
              <a:rPr lang="es-CO" dirty="0">
                <a:solidFill>
                  <a:schemeClr val="tx1"/>
                </a:solidFill>
                <a:cs typeface="Times New Roman" panose="02020603050405020304" pitchFamily="18" charset="0"/>
              </a:rPr>
              <a:t> </a:t>
            </a:r>
            <a:r>
              <a:rPr lang="es-CO" dirty="0" err="1">
                <a:solidFill>
                  <a:schemeClr val="tx1"/>
                </a:solidFill>
                <a:cs typeface="Times New Roman" panose="02020603050405020304" pitchFamily="18" charset="0"/>
              </a:rPr>
              <a:t>AccuPAR</a:t>
            </a:r>
            <a:r>
              <a:rPr lang="es-CO" dirty="0">
                <a:solidFill>
                  <a:schemeClr val="tx1"/>
                </a:solidFill>
                <a:cs typeface="Times New Roman" panose="02020603050405020304" pitchFamily="18" charset="0"/>
              </a:rPr>
              <a:t> de </a:t>
            </a:r>
            <a:r>
              <a:rPr lang="es-CO" dirty="0" err="1">
                <a:solidFill>
                  <a:schemeClr val="tx1"/>
                </a:solidFill>
                <a:cs typeface="Times New Roman" panose="02020603050405020304" pitchFamily="18" charset="0"/>
              </a:rPr>
              <a:t>Decagon</a:t>
            </a:r>
            <a:r>
              <a:rPr lang="es-CO" dirty="0">
                <a:solidFill>
                  <a:schemeClr val="tx1"/>
                </a:solidFill>
                <a:cs typeface="Times New Roman" panose="02020603050405020304" pitchFamily="18" charset="0"/>
              </a:rPr>
              <a:t> LP- 80  para determinar el LAI y PAR, considerando la variabilidad lumínica de las zonas de estudio.</a:t>
            </a:r>
          </a:p>
          <a:p>
            <a:pPr marL="0" indent="0" algn="just">
              <a:buNone/>
            </a:pPr>
            <a:endParaRPr lang="es-CO" dirty="0">
              <a:solidFill>
                <a:schemeClr val="tx1"/>
              </a:solidFill>
              <a:cs typeface="Times New Roman" panose="02020603050405020304" pitchFamily="18" charset="0"/>
            </a:endParaRPr>
          </a:p>
          <a:p>
            <a:pPr lvl="0" algn="just"/>
            <a:r>
              <a:rPr lang="es-ES" dirty="0">
                <a:solidFill>
                  <a:schemeClr val="tx1"/>
                </a:solidFill>
              </a:rPr>
              <a:t>Evaluar el cultivo de cacao bajo condiciones controladas, por medio de herramientas espectrales para determinar un patrón de vegetación sana. Que servirá como base para estudios posteriores en cultivos cacao bajo estrés.</a:t>
            </a:r>
            <a:endParaRPr lang="es-CO" dirty="0">
              <a:solidFill>
                <a:schemeClr val="tx1"/>
              </a:solidFill>
            </a:endParaRPr>
          </a:p>
        </p:txBody>
      </p:sp>
    </p:spTree>
    <p:extLst>
      <p:ext uri="{BB962C8B-B14F-4D97-AF65-F5344CB8AC3E}">
        <p14:creationId xmlns:p14="http://schemas.microsoft.com/office/powerpoint/2010/main" val="28096152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99661"/>
            <a:ext cx="3478212" cy="491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Flecha derecha"/>
          <p:cNvSpPr/>
          <p:nvPr/>
        </p:nvSpPr>
        <p:spPr>
          <a:xfrm>
            <a:off x="3935412" y="1452880"/>
            <a:ext cx="877094"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5 Flecha derecha"/>
          <p:cNvSpPr/>
          <p:nvPr/>
        </p:nvSpPr>
        <p:spPr>
          <a:xfrm>
            <a:off x="3935412" y="2703699"/>
            <a:ext cx="877094"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6 Flecha derecha"/>
          <p:cNvSpPr/>
          <p:nvPr/>
        </p:nvSpPr>
        <p:spPr>
          <a:xfrm>
            <a:off x="3935412" y="4521200"/>
            <a:ext cx="877094"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001" y="1250689"/>
            <a:ext cx="1523741" cy="101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5742" y="2389461"/>
            <a:ext cx="1561545" cy="1048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 Título"/>
          <p:cNvSpPr>
            <a:spLocks noGrp="1"/>
          </p:cNvSpPr>
          <p:nvPr>
            <p:ph type="title"/>
          </p:nvPr>
        </p:nvSpPr>
        <p:spPr>
          <a:xfrm>
            <a:off x="697706" y="107689"/>
            <a:ext cx="8229600" cy="1143000"/>
          </a:xfrm>
        </p:spPr>
        <p:txBody>
          <a:bodyPr/>
          <a:lstStyle/>
          <a:p>
            <a:r>
              <a:rPr lang="es-CO" sz="2400" i="0" dirty="0" smtClean="0">
                <a:solidFill>
                  <a:schemeClr val="tx1"/>
                </a:solidFill>
                <a:latin typeface="Times New Roman" panose="02020603050405020304" pitchFamily="18" charset="0"/>
                <a:cs typeface="Times New Roman" panose="02020603050405020304" pitchFamily="18" charset="0"/>
              </a:rPr>
              <a:t>INTRODUCCIÓN</a:t>
            </a:r>
            <a:endParaRPr lang="es-CO" sz="2400" i="0" dirty="0">
              <a:solidFill>
                <a:schemeClr val="tx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760" y="3058905"/>
            <a:ext cx="4084320" cy="294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067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457200" y="2438400"/>
            <a:ext cx="8229600" cy="3687763"/>
          </a:xfrm>
        </p:spPr>
        <p:txBody>
          <a:bodyPr/>
          <a:lstStyle/>
          <a:p>
            <a:pPr lvl="0" algn="just"/>
            <a:r>
              <a:rPr lang="es-CO" dirty="0">
                <a:solidFill>
                  <a:schemeClr val="tx1"/>
                </a:solidFill>
                <a:cs typeface="Times New Roman" panose="02020603050405020304" pitchFamily="18" charset="0"/>
              </a:rPr>
              <a:t>Realizar este tipo de estudios en los diferentes cultivos de importancia para el país</a:t>
            </a:r>
            <a:r>
              <a:rPr lang="es-CO" dirty="0" smtClean="0">
                <a:solidFill>
                  <a:schemeClr val="tx1"/>
                </a:solidFill>
                <a:cs typeface="Times New Roman" panose="02020603050405020304" pitchFamily="18" charset="0"/>
              </a:rPr>
              <a:t>.</a:t>
            </a:r>
          </a:p>
          <a:p>
            <a:pPr lvl="0" algn="just"/>
            <a:endParaRPr lang="es-CO" dirty="0">
              <a:solidFill>
                <a:schemeClr val="tx1"/>
              </a:solidFill>
              <a:cs typeface="Times New Roman" panose="02020603050405020304" pitchFamily="18" charset="0"/>
            </a:endParaRPr>
          </a:p>
          <a:p>
            <a:pPr lvl="0" algn="just"/>
            <a:r>
              <a:rPr lang="es-CO" dirty="0">
                <a:solidFill>
                  <a:schemeClr val="tx1"/>
                </a:solidFill>
                <a:cs typeface="Times New Roman" panose="02020603050405020304" pitchFamily="18" charset="0"/>
              </a:rPr>
              <a:t>Realizar un estudio sobre la presencia de cadmio en el cultivo de cacao por causa de volatilización de metales pesados.</a:t>
            </a:r>
          </a:p>
          <a:p>
            <a:endParaRPr lang="es-CO" dirty="0"/>
          </a:p>
        </p:txBody>
      </p:sp>
      <p:sp>
        <p:nvSpPr>
          <p:cNvPr id="6" name="3 Título"/>
          <p:cNvSpPr>
            <a:spLocks noGrp="1"/>
          </p:cNvSpPr>
          <p:nvPr>
            <p:ph type="title"/>
          </p:nvPr>
        </p:nvSpPr>
        <p:spPr>
          <a:xfrm>
            <a:off x="673100" y="0"/>
            <a:ext cx="8229600" cy="1143000"/>
          </a:xfrm>
        </p:spPr>
        <p:txBody>
          <a:bodyPr/>
          <a:lstStyle/>
          <a:p>
            <a:r>
              <a:rPr lang="es-CO" sz="2400" i="0" dirty="0" smtClean="0">
                <a:solidFill>
                  <a:schemeClr val="tx1"/>
                </a:solidFill>
              </a:rPr>
              <a:t>Recomendaciones</a:t>
            </a:r>
            <a:r>
              <a:rPr lang="es-CO" i="0" dirty="0" smtClean="0">
                <a:solidFill>
                  <a:schemeClr val="tx1"/>
                </a:solidFill>
              </a:rPr>
              <a:t> </a:t>
            </a:r>
            <a:endParaRPr lang="es-CO" i="0" dirty="0">
              <a:solidFill>
                <a:schemeClr val="tx1"/>
              </a:solidFill>
            </a:endParaRPr>
          </a:p>
        </p:txBody>
      </p:sp>
    </p:spTree>
    <p:extLst>
      <p:ext uri="{BB962C8B-B14F-4D97-AF65-F5344CB8AC3E}">
        <p14:creationId xmlns:p14="http://schemas.microsoft.com/office/powerpoint/2010/main" val="7969233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1"/>
          </p:nvPr>
        </p:nvSpPr>
        <p:spPr>
          <a:xfrm>
            <a:off x="966153" y="792799"/>
            <a:ext cx="7772400" cy="1500187"/>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CO" sz="6000" b="1" spc="50" dirty="0">
                <a:ln w="11430"/>
                <a:solidFill>
                  <a:schemeClr val="tx1"/>
                </a:solidFill>
                <a:effectLst>
                  <a:outerShdw blurRad="76200" dist="50800" dir="5400000" algn="tl" rotWithShape="0">
                    <a:srgbClr val="000000">
                      <a:alpha val="65000"/>
                    </a:srgbClr>
                  </a:outerShdw>
                </a:effectLst>
              </a:rPr>
              <a:t>¿</a:t>
            </a:r>
            <a:r>
              <a:rPr lang="es-CO" sz="6000" b="1" spc="50" dirty="0" smtClean="0">
                <a:ln w="11430"/>
                <a:solidFill>
                  <a:schemeClr val="tx1"/>
                </a:solidFill>
                <a:effectLst>
                  <a:outerShdw blurRad="76200" dist="50800" dir="5400000" algn="tl" rotWithShape="0">
                    <a:srgbClr val="000000">
                      <a:alpha val="65000"/>
                    </a:srgbClr>
                  </a:outerShdw>
                </a:effectLst>
              </a:rPr>
              <a:t>Preguntas ?</a:t>
            </a:r>
            <a:endParaRPr lang="es-CO" sz="6000" b="1" spc="50" dirty="0">
              <a:ln w="11430"/>
              <a:solidFill>
                <a:schemeClr val="tx1"/>
              </a:solidFill>
              <a:effectLst>
                <a:outerShdw blurRad="76200" dist="50800" dir="5400000" algn="tl" rotWithShape="0">
                  <a:srgbClr val="000000">
                    <a:alpha val="65000"/>
                  </a:srgbClr>
                </a:outerShdw>
              </a:effectLst>
            </a:endParaRPr>
          </a:p>
        </p:txBody>
      </p:sp>
      <p:pic>
        <p:nvPicPr>
          <p:cNvPr id="7170" name="Picture 2" descr="Imagen relacionad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31920" y="3254280"/>
            <a:ext cx="1880553" cy="27655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4800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 y="0"/>
            <a:ext cx="9143999" cy="7109639"/>
          </a:xfrm>
          <a:prstGeom prst="rect">
            <a:avLst/>
          </a:prstGeom>
          <a:blipFill dpi="0" rotWithShape="1">
            <a:blip r:embed="rId3">
              <a:alphaModFix amt="36000"/>
            </a:blip>
            <a:srcRect/>
            <a:stretch>
              <a:fillRect l="-10000" r="-37000" b="-100000"/>
            </a:stretch>
          </a:blipFill>
        </p:spPr>
        <p:txBody>
          <a:bodyPr wrap="square" rtlCol="0">
            <a:spAutoFit/>
          </a:bodyPr>
          <a:lstStyle/>
          <a:p>
            <a:pPr algn="ctr"/>
            <a:endParaRPr lang="es-CO" sz="2400" dirty="0" smtClean="0">
              <a:latin typeface="Times New Roman" panose="02020603050405020304" pitchFamily="18" charset="0"/>
              <a:cs typeface="Times New Roman" panose="02020603050405020304" pitchFamily="18" charset="0"/>
            </a:endParaRPr>
          </a:p>
          <a:p>
            <a:pPr algn="ctr"/>
            <a:endParaRPr lang="es-CO" sz="2400" dirty="0">
              <a:latin typeface="Times New Roman" panose="02020603050405020304" pitchFamily="18" charset="0"/>
              <a:cs typeface="Times New Roman" panose="02020603050405020304" pitchFamily="18" charset="0"/>
            </a:endParaRPr>
          </a:p>
          <a:p>
            <a:pPr algn="ctr"/>
            <a:endParaRPr lang="es-CO" sz="2400" dirty="0" smtClean="0">
              <a:latin typeface="Times New Roman" panose="02020603050405020304" pitchFamily="18" charset="0"/>
              <a:cs typeface="Times New Roman" panose="02020603050405020304" pitchFamily="18" charset="0"/>
            </a:endParaRPr>
          </a:p>
          <a:p>
            <a:pPr algn="ctr"/>
            <a:r>
              <a:rPr lang="es-CO" sz="2400" b="1" dirty="0" smtClean="0">
                <a:latin typeface="Times New Roman" panose="02020603050405020304" pitchFamily="18" charset="0"/>
                <a:cs typeface="Times New Roman" panose="02020603050405020304" pitchFamily="18" charset="0"/>
              </a:rPr>
              <a:t>AGRADECIMIENTOS:</a:t>
            </a:r>
            <a:endParaRPr lang="es-CO" sz="2400" b="1" dirty="0">
              <a:latin typeface="Times New Roman" panose="02020603050405020304" pitchFamily="18" charset="0"/>
              <a:cs typeface="Times New Roman" panose="02020603050405020304" pitchFamily="18" charset="0"/>
            </a:endParaRPr>
          </a:p>
          <a:p>
            <a:pPr algn="ctr"/>
            <a:endParaRPr lang="es-CO" sz="2400" dirty="0" smtClean="0">
              <a:latin typeface="Times New Roman" panose="02020603050405020304" pitchFamily="18" charset="0"/>
              <a:cs typeface="Times New Roman" panose="02020603050405020304" pitchFamily="18" charset="0"/>
            </a:endParaRPr>
          </a:p>
          <a:p>
            <a:pPr algn="ctr">
              <a:lnSpc>
                <a:spcPct val="150000"/>
              </a:lnSpc>
            </a:pPr>
            <a:r>
              <a:rPr lang="es-CO" sz="2400" dirty="0" smtClean="0">
                <a:latin typeface="Times New Roman" panose="02020603050405020304" pitchFamily="18" charset="0"/>
                <a:cs typeface="Times New Roman" panose="02020603050405020304" pitchFamily="18" charset="0"/>
              </a:rPr>
              <a:t>Patricio Pérez, PhD.</a:t>
            </a:r>
          </a:p>
          <a:p>
            <a:pPr algn="ctr">
              <a:lnSpc>
                <a:spcPct val="150000"/>
              </a:lnSpc>
            </a:pPr>
            <a:r>
              <a:rPr lang="es-CO" sz="2400" dirty="0">
                <a:latin typeface="Times New Roman" panose="02020603050405020304" pitchFamily="18" charset="0"/>
                <a:cs typeface="Times New Roman" panose="02020603050405020304" pitchFamily="18" charset="0"/>
              </a:rPr>
              <a:t>Ing. Norman </a:t>
            </a:r>
            <a:r>
              <a:rPr lang="es-CO" sz="2400" dirty="0" smtClean="0">
                <a:latin typeface="Times New Roman" panose="02020603050405020304" pitchFamily="18" charset="0"/>
                <a:cs typeface="Times New Roman" panose="02020603050405020304" pitchFamily="18" charset="0"/>
              </a:rPr>
              <a:t>Soria. </a:t>
            </a:r>
            <a:endParaRPr lang="es-CO" sz="2400" dirty="0">
              <a:latin typeface="Times New Roman" panose="02020603050405020304" pitchFamily="18" charset="0"/>
              <a:cs typeface="Times New Roman" panose="02020603050405020304" pitchFamily="18" charset="0"/>
            </a:endParaRPr>
          </a:p>
          <a:p>
            <a:pPr algn="ctr">
              <a:lnSpc>
                <a:spcPct val="150000"/>
              </a:lnSpc>
            </a:pPr>
            <a:r>
              <a:rPr lang="es-CO" sz="2400" dirty="0" err="1">
                <a:latin typeface="Times New Roman" panose="02020603050405020304" pitchFamily="18" charset="0"/>
                <a:cs typeface="Times New Roman" panose="02020603050405020304" pitchFamily="18" charset="0"/>
              </a:rPr>
              <a:t>Ing</a:t>
            </a:r>
            <a:r>
              <a:rPr lang="es-CO" sz="2400" dirty="0">
                <a:latin typeface="Times New Roman" panose="02020603050405020304" pitchFamily="18" charset="0"/>
                <a:cs typeface="Times New Roman" panose="02020603050405020304" pitchFamily="18" charset="0"/>
              </a:rPr>
              <a:t>, Flavio </a:t>
            </a:r>
            <a:r>
              <a:rPr lang="es-CO" sz="2400" dirty="0" smtClean="0">
                <a:latin typeface="Times New Roman" panose="02020603050405020304" pitchFamily="18" charset="0"/>
                <a:cs typeface="Times New Roman" panose="02020603050405020304" pitchFamily="18" charset="0"/>
              </a:rPr>
              <a:t>Padilla.</a:t>
            </a:r>
            <a:endParaRPr lang="es-CO" sz="2400" dirty="0">
              <a:latin typeface="Times New Roman" panose="02020603050405020304" pitchFamily="18" charset="0"/>
              <a:cs typeface="Times New Roman" panose="02020603050405020304" pitchFamily="18" charset="0"/>
            </a:endParaRPr>
          </a:p>
          <a:p>
            <a:pPr algn="ctr">
              <a:lnSpc>
                <a:spcPct val="150000"/>
              </a:lnSpc>
            </a:pPr>
            <a:r>
              <a:rPr lang="es-CO" sz="2400" dirty="0" smtClean="0">
                <a:latin typeface="Times New Roman" panose="02020603050405020304" pitchFamily="18" charset="0"/>
                <a:cs typeface="Times New Roman" panose="02020603050405020304" pitchFamily="18" charset="0"/>
              </a:rPr>
              <a:t>Ing. Javier Maiguashca. </a:t>
            </a:r>
            <a:endParaRPr lang="es-CO" sz="2400" dirty="0">
              <a:latin typeface="Times New Roman" panose="02020603050405020304" pitchFamily="18" charset="0"/>
              <a:cs typeface="Times New Roman" panose="02020603050405020304" pitchFamily="18" charset="0"/>
            </a:endParaRPr>
          </a:p>
          <a:p>
            <a:pPr algn="ctr">
              <a:lnSpc>
                <a:spcPct val="150000"/>
              </a:lnSpc>
            </a:pPr>
            <a:r>
              <a:rPr lang="es-CO" sz="2400" dirty="0">
                <a:latin typeface="Times New Roman" panose="02020603050405020304" pitchFamily="18" charset="0"/>
                <a:cs typeface="Times New Roman" panose="02020603050405020304" pitchFamily="18" charset="0"/>
              </a:rPr>
              <a:t>Ing. </a:t>
            </a:r>
            <a:r>
              <a:rPr lang="es-CO" sz="2400" dirty="0" smtClean="0">
                <a:latin typeface="Times New Roman" panose="02020603050405020304" pitchFamily="18" charset="0"/>
                <a:cs typeface="Times New Roman" panose="02020603050405020304" pitchFamily="18" charset="0"/>
              </a:rPr>
              <a:t>José Rivadeneira. </a:t>
            </a:r>
            <a:endParaRPr lang="es-CO" sz="2400" dirty="0">
              <a:latin typeface="Times New Roman" panose="02020603050405020304" pitchFamily="18" charset="0"/>
              <a:cs typeface="Times New Roman" panose="02020603050405020304" pitchFamily="18" charset="0"/>
            </a:endParaRPr>
          </a:p>
          <a:p>
            <a:pPr algn="ctr">
              <a:lnSpc>
                <a:spcPct val="150000"/>
              </a:lnSpc>
            </a:pPr>
            <a:r>
              <a:rPr lang="es-CO" sz="2400" dirty="0">
                <a:latin typeface="Times New Roman" panose="02020603050405020304" pitchFamily="18" charset="0"/>
                <a:cs typeface="Times New Roman" panose="02020603050405020304" pitchFamily="18" charset="0"/>
              </a:rPr>
              <a:t>Ing. </a:t>
            </a:r>
            <a:r>
              <a:rPr lang="es-CO" sz="2400" dirty="0" smtClean="0">
                <a:latin typeface="Times New Roman" panose="02020603050405020304" pitchFamily="18" charset="0"/>
                <a:cs typeface="Times New Roman" panose="02020603050405020304" pitchFamily="18" charset="0"/>
              </a:rPr>
              <a:t>Gabriela Carrera. </a:t>
            </a:r>
          </a:p>
          <a:p>
            <a:pPr algn="ctr"/>
            <a:endParaRPr lang="es-CO" sz="2400" dirty="0">
              <a:latin typeface="Times New Roman" panose="02020603050405020304" pitchFamily="18" charset="0"/>
              <a:cs typeface="Times New Roman" panose="02020603050405020304" pitchFamily="18" charset="0"/>
            </a:endParaRPr>
          </a:p>
          <a:p>
            <a:pPr algn="ctr"/>
            <a:endParaRPr lang="es-CO" sz="2400" dirty="0" smtClean="0">
              <a:latin typeface="Times New Roman" panose="02020603050405020304" pitchFamily="18" charset="0"/>
              <a:cs typeface="Times New Roman" panose="02020603050405020304" pitchFamily="18" charset="0"/>
            </a:endParaRPr>
          </a:p>
          <a:p>
            <a:pPr algn="ctr"/>
            <a:endParaRPr lang="es-CO" sz="2400" dirty="0" smtClean="0">
              <a:latin typeface="Times New Roman" panose="02020603050405020304" pitchFamily="18" charset="0"/>
              <a:cs typeface="Times New Roman" panose="02020603050405020304" pitchFamily="18" charset="0"/>
            </a:endParaRPr>
          </a:p>
          <a:p>
            <a:pPr algn="ctr"/>
            <a:endParaRPr lang="es-CO" sz="2400" dirty="0">
              <a:latin typeface="Times New Roman" panose="02020603050405020304" pitchFamily="18" charset="0"/>
              <a:cs typeface="Times New Roman" panose="02020603050405020304" pitchFamily="18" charset="0"/>
            </a:endParaRPr>
          </a:p>
          <a:p>
            <a:pPr algn="ctr"/>
            <a:endParaRPr lang="es-CO" sz="2400" dirty="0" smtClean="0">
              <a:latin typeface="Times New Roman" panose="02020603050405020304" pitchFamily="18" charset="0"/>
              <a:cs typeface="Times New Roman" panose="02020603050405020304" pitchFamily="18" charset="0"/>
            </a:endParaRPr>
          </a:p>
        </p:txBody>
      </p:sp>
      <p:pic>
        <p:nvPicPr>
          <p:cNvPr id="10" name="9 Image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40680" y="6065215"/>
            <a:ext cx="2293620" cy="718990"/>
          </a:xfrm>
          <a:prstGeom prst="rect">
            <a:avLst/>
          </a:prstGeom>
        </p:spPr>
      </p:pic>
      <p:sp>
        <p:nvSpPr>
          <p:cNvPr id="11" name="Rectangle 18"/>
          <p:cNvSpPr>
            <a:spLocks noChangeArrowheads="1"/>
          </p:cNvSpPr>
          <p:nvPr/>
        </p:nvSpPr>
        <p:spPr bwMode="auto">
          <a:xfrm>
            <a:off x="1755645" y="6156963"/>
            <a:ext cx="2503955" cy="615553"/>
          </a:xfrm>
          <a:prstGeom prst="rect">
            <a:avLst/>
          </a:prstGeom>
          <a:noFill/>
          <a:ln>
            <a:noFill/>
          </a:ln>
          <a:extLst/>
        </p:spPr>
        <p:txBody>
          <a:bodyPr wrap="square" lIns="0" tIns="0" rIns="0" bIns="0">
            <a:spAutoFit/>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s-EC" sz="2000" b="1" dirty="0" smtClean="0">
                <a:effectLst>
                  <a:outerShdw blurRad="38100" dist="38100" dir="2700000" algn="tl">
                    <a:srgbClr val="000000">
                      <a:alpha val="43137"/>
                    </a:srgbClr>
                  </a:outerShdw>
                </a:effectLst>
                <a:latin typeface="Arial" pitchFamily="34" charset="0"/>
                <a:cs typeface="Arial" pitchFamily="34" charset="0"/>
              </a:rPr>
              <a:t>Instituto Espacial </a:t>
            </a:r>
          </a:p>
          <a:p>
            <a:pPr algn="ctr">
              <a:defRPr/>
            </a:pPr>
            <a:r>
              <a:rPr lang="es-EC" sz="2000" dirty="0" smtClean="0">
                <a:ln w="17780" cmpd="sng">
                  <a:solidFill>
                    <a:schemeClr val="tx1"/>
                  </a:solidFill>
                  <a:prstDash val="solid"/>
                  <a:miter lim="800000"/>
                </a:ln>
                <a:latin typeface="Arial" pitchFamily="34" charset="0"/>
                <a:cs typeface="Arial" pitchFamily="34" charset="0"/>
              </a:rPr>
              <a:t>Ecuatoriano </a:t>
            </a:r>
            <a:endParaRPr lang="es-EC" sz="2000" dirty="0">
              <a:ln w="17780" cmpd="sng">
                <a:solidFill>
                  <a:schemeClr val="tx1"/>
                </a:solidFill>
                <a:prstDash val="solid"/>
                <a:miter lim="800000"/>
              </a:ln>
              <a:latin typeface="Arial" pitchFamily="34" charset="0"/>
              <a:cs typeface="Arial" pitchFamily="34" charset="0"/>
            </a:endParaRPr>
          </a:p>
        </p:txBody>
      </p:sp>
      <p:grpSp>
        <p:nvGrpSpPr>
          <p:cNvPr id="12" name="11 Grupo"/>
          <p:cNvGrpSpPr/>
          <p:nvPr/>
        </p:nvGrpSpPr>
        <p:grpSpPr>
          <a:xfrm>
            <a:off x="1127948" y="5903204"/>
            <a:ext cx="767417" cy="678405"/>
            <a:chOff x="200129" y="5450425"/>
            <a:chExt cx="1427506" cy="1142909"/>
          </a:xfrm>
        </p:grpSpPr>
        <p:sp>
          <p:nvSpPr>
            <p:cNvPr id="13" name="Freeform 17"/>
            <p:cNvSpPr>
              <a:spLocks/>
            </p:cNvSpPr>
            <p:nvPr/>
          </p:nvSpPr>
          <p:spPr bwMode="auto">
            <a:xfrm>
              <a:off x="200129" y="5450425"/>
              <a:ext cx="1427506" cy="1142909"/>
            </a:xfrm>
            <a:custGeom>
              <a:avLst/>
              <a:gdLst>
                <a:gd name="T0" fmla="*/ 404 w 2946"/>
                <a:gd name="T1" fmla="*/ 1408 h 2946"/>
                <a:gd name="T2" fmla="*/ 496 w 2946"/>
                <a:gd name="T3" fmla="*/ 1112 h 2946"/>
                <a:gd name="T4" fmla="*/ 609 w 2946"/>
                <a:gd name="T5" fmla="*/ 911 h 2946"/>
                <a:gd name="T6" fmla="*/ 731 w 2946"/>
                <a:gd name="T7" fmla="*/ 758 h 2946"/>
                <a:gd name="T8" fmla="*/ 879 w 2946"/>
                <a:gd name="T9" fmla="*/ 631 h 2946"/>
                <a:gd name="T10" fmla="*/ 1140 w 2946"/>
                <a:gd name="T11" fmla="*/ 476 h 2946"/>
                <a:gd name="T12" fmla="*/ 1490 w 2946"/>
                <a:gd name="T13" fmla="*/ 379 h 2946"/>
                <a:gd name="T14" fmla="*/ 1749 w 2946"/>
                <a:gd name="T15" fmla="*/ 373 h 2946"/>
                <a:gd name="T16" fmla="*/ 1968 w 2946"/>
                <a:gd name="T17" fmla="*/ 408 h 2946"/>
                <a:gd name="T18" fmla="*/ 2172 w 2946"/>
                <a:gd name="T19" fmla="*/ 481 h 2946"/>
                <a:gd name="T20" fmla="*/ 2359 w 2946"/>
                <a:gd name="T21" fmla="*/ 585 h 2946"/>
                <a:gd name="T22" fmla="*/ 2526 w 2946"/>
                <a:gd name="T23" fmla="*/ 718 h 2946"/>
                <a:gd name="T24" fmla="*/ 2667 w 2946"/>
                <a:gd name="T25" fmla="*/ 878 h 2946"/>
                <a:gd name="T26" fmla="*/ 2780 w 2946"/>
                <a:gd name="T27" fmla="*/ 1059 h 2946"/>
                <a:gd name="T28" fmla="*/ 2861 w 2946"/>
                <a:gd name="T29" fmla="*/ 1259 h 2946"/>
                <a:gd name="T30" fmla="*/ 2908 w 2946"/>
                <a:gd name="T31" fmla="*/ 1474 h 2946"/>
                <a:gd name="T32" fmla="*/ 2917 w 2946"/>
                <a:gd name="T33" fmla="*/ 1680 h 2946"/>
                <a:gd name="T34" fmla="*/ 2930 w 2946"/>
                <a:gd name="T35" fmla="*/ 1684 h 2946"/>
                <a:gd name="T36" fmla="*/ 2945 w 2946"/>
                <a:gd name="T37" fmla="*/ 1435 h 2946"/>
                <a:gd name="T38" fmla="*/ 2915 w 2946"/>
                <a:gd name="T39" fmla="*/ 1177 h 2946"/>
                <a:gd name="T40" fmla="*/ 2843 w 2946"/>
                <a:gd name="T41" fmla="*/ 933 h 2946"/>
                <a:gd name="T42" fmla="*/ 2732 w 2946"/>
                <a:gd name="T43" fmla="*/ 710 h 2946"/>
                <a:gd name="T44" fmla="*/ 2586 w 2946"/>
                <a:gd name="T45" fmla="*/ 510 h 2946"/>
                <a:gd name="T46" fmla="*/ 2409 w 2946"/>
                <a:gd name="T47" fmla="*/ 337 h 2946"/>
                <a:gd name="T48" fmla="*/ 2205 w 2946"/>
                <a:gd name="T49" fmla="*/ 195 h 2946"/>
                <a:gd name="T50" fmla="*/ 1978 w 2946"/>
                <a:gd name="T51" fmla="*/ 89 h 2946"/>
                <a:gd name="T52" fmla="*/ 1733 w 2946"/>
                <a:gd name="T53" fmla="*/ 24 h 2946"/>
                <a:gd name="T54" fmla="*/ 1473 w 2946"/>
                <a:gd name="T55" fmla="*/ 0 h 2946"/>
                <a:gd name="T56" fmla="*/ 1248 w 2946"/>
                <a:gd name="T57" fmla="*/ 18 h 2946"/>
                <a:gd name="T58" fmla="*/ 1000 w 2946"/>
                <a:gd name="T59" fmla="*/ 78 h 2946"/>
                <a:gd name="T60" fmla="*/ 771 w 2946"/>
                <a:gd name="T61" fmla="*/ 179 h 2946"/>
                <a:gd name="T62" fmla="*/ 564 w 2946"/>
                <a:gd name="T63" fmla="*/ 315 h 2946"/>
                <a:gd name="T64" fmla="*/ 383 w 2946"/>
                <a:gd name="T65" fmla="*/ 483 h 2946"/>
                <a:gd name="T66" fmla="*/ 233 w 2946"/>
                <a:gd name="T67" fmla="*/ 679 h 2946"/>
                <a:gd name="T68" fmla="*/ 116 w 2946"/>
                <a:gd name="T69" fmla="*/ 900 h 2946"/>
                <a:gd name="T70" fmla="*/ 38 w 2946"/>
                <a:gd name="T71" fmla="*/ 1141 h 2946"/>
                <a:gd name="T72" fmla="*/ 2 w 2946"/>
                <a:gd name="T73" fmla="*/ 1398 h 2946"/>
                <a:gd name="T74" fmla="*/ 7 w 2946"/>
                <a:gd name="T75" fmla="*/ 1623 h 2946"/>
                <a:gd name="T76" fmla="*/ 56 w 2946"/>
                <a:gd name="T77" fmla="*/ 1876 h 2946"/>
                <a:gd name="T78" fmla="*/ 146 w 2946"/>
                <a:gd name="T79" fmla="*/ 2111 h 2946"/>
                <a:gd name="T80" fmla="*/ 272 w 2946"/>
                <a:gd name="T81" fmla="*/ 2325 h 2946"/>
                <a:gd name="T82" fmla="*/ 431 w 2946"/>
                <a:gd name="T83" fmla="*/ 2514 h 2946"/>
                <a:gd name="T84" fmla="*/ 621 w 2946"/>
                <a:gd name="T85" fmla="*/ 2674 h 2946"/>
                <a:gd name="T86" fmla="*/ 835 w 2946"/>
                <a:gd name="T87" fmla="*/ 2800 h 2946"/>
                <a:gd name="T88" fmla="*/ 1070 w 2946"/>
                <a:gd name="T89" fmla="*/ 2889 h 2946"/>
                <a:gd name="T90" fmla="*/ 1322 w 2946"/>
                <a:gd name="T91" fmla="*/ 2939 h 2946"/>
                <a:gd name="T92" fmla="*/ 1593 w 2946"/>
                <a:gd name="T93" fmla="*/ 2941 h 2946"/>
                <a:gd name="T94" fmla="*/ 1934 w 2946"/>
                <a:gd name="T95" fmla="*/ 2872 h 2946"/>
                <a:gd name="T96" fmla="*/ 1687 w 2946"/>
                <a:gd name="T97" fmla="*/ 2903 h 2946"/>
                <a:gd name="T98" fmla="*/ 1489 w 2946"/>
                <a:gd name="T99" fmla="*/ 2893 h 2946"/>
                <a:gd name="T100" fmla="*/ 1274 w 2946"/>
                <a:gd name="T101" fmla="*/ 2847 h 2946"/>
                <a:gd name="T102" fmla="*/ 1074 w 2946"/>
                <a:gd name="T103" fmla="*/ 2765 h 2946"/>
                <a:gd name="T104" fmla="*/ 892 w 2946"/>
                <a:gd name="T105" fmla="*/ 2652 h 2946"/>
                <a:gd name="T106" fmla="*/ 733 w 2946"/>
                <a:gd name="T107" fmla="*/ 2511 h 2946"/>
                <a:gd name="T108" fmla="*/ 599 w 2946"/>
                <a:gd name="T109" fmla="*/ 2345 h 2946"/>
                <a:gd name="T110" fmla="*/ 495 w 2946"/>
                <a:gd name="T111" fmla="*/ 2158 h 2946"/>
                <a:gd name="T112" fmla="*/ 423 w 2946"/>
                <a:gd name="T113" fmla="*/ 1953 h 2946"/>
                <a:gd name="T114" fmla="*/ 387 w 2946"/>
                <a:gd name="T115" fmla="*/ 1734 h 2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46" h="2946">
                  <a:moveTo>
                    <a:pt x="383" y="1636"/>
                  </a:moveTo>
                  <a:lnTo>
                    <a:pt x="383" y="1636"/>
                  </a:lnTo>
                  <a:lnTo>
                    <a:pt x="384" y="1589"/>
                  </a:lnTo>
                  <a:lnTo>
                    <a:pt x="387" y="1543"/>
                  </a:lnTo>
                  <a:lnTo>
                    <a:pt x="390" y="1498"/>
                  </a:lnTo>
                  <a:lnTo>
                    <a:pt x="396" y="1453"/>
                  </a:lnTo>
                  <a:lnTo>
                    <a:pt x="404" y="1408"/>
                  </a:lnTo>
                  <a:lnTo>
                    <a:pt x="413" y="1364"/>
                  </a:lnTo>
                  <a:lnTo>
                    <a:pt x="423" y="1320"/>
                  </a:lnTo>
                  <a:lnTo>
                    <a:pt x="435" y="1278"/>
                  </a:lnTo>
                  <a:lnTo>
                    <a:pt x="448" y="1235"/>
                  </a:lnTo>
                  <a:lnTo>
                    <a:pt x="463" y="1193"/>
                  </a:lnTo>
                  <a:lnTo>
                    <a:pt x="478" y="1153"/>
                  </a:lnTo>
                  <a:lnTo>
                    <a:pt x="496" y="1112"/>
                  </a:lnTo>
                  <a:lnTo>
                    <a:pt x="515" y="1073"/>
                  </a:lnTo>
                  <a:lnTo>
                    <a:pt x="535" y="1034"/>
                  </a:lnTo>
                  <a:lnTo>
                    <a:pt x="557" y="997"/>
                  </a:lnTo>
                  <a:lnTo>
                    <a:pt x="579" y="959"/>
                  </a:lnTo>
                  <a:lnTo>
                    <a:pt x="579" y="959"/>
                  </a:lnTo>
                  <a:lnTo>
                    <a:pt x="594" y="935"/>
                  </a:lnTo>
                  <a:lnTo>
                    <a:pt x="609" y="911"/>
                  </a:lnTo>
                  <a:lnTo>
                    <a:pt x="624" y="888"/>
                  </a:lnTo>
                  <a:lnTo>
                    <a:pt x="641" y="865"/>
                  </a:lnTo>
                  <a:lnTo>
                    <a:pt x="657" y="843"/>
                  </a:lnTo>
                  <a:lnTo>
                    <a:pt x="675" y="820"/>
                  </a:lnTo>
                  <a:lnTo>
                    <a:pt x="692" y="799"/>
                  </a:lnTo>
                  <a:lnTo>
                    <a:pt x="711" y="778"/>
                  </a:lnTo>
                  <a:lnTo>
                    <a:pt x="731" y="758"/>
                  </a:lnTo>
                  <a:lnTo>
                    <a:pt x="750" y="738"/>
                  </a:lnTo>
                  <a:lnTo>
                    <a:pt x="770" y="719"/>
                  </a:lnTo>
                  <a:lnTo>
                    <a:pt x="791" y="701"/>
                  </a:lnTo>
                  <a:lnTo>
                    <a:pt x="812" y="682"/>
                  </a:lnTo>
                  <a:lnTo>
                    <a:pt x="835" y="664"/>
                  </a:lnTo>
                  <a:lnTo>
                    <a:pt x="856" y="648"/>
                  </a:lnTo>
                  <a:lnTo>
                    <a:pt x="879" y="631"/>
                  </a:lnTo>
                  <a:lnTo>
                    <a:pt x="879" y="631"/>
                  </a:lnTo>
                  <a:lnTo>
                    <a:pt x="919" y="601"/>
                  </a:lnTo>
                  <a:lnTo>
                    <a:pt x="962" y="572"/>
                  </a:lnTo>
                  <a:lnTo>
                    <a:pt x="1005" y="545"/>
                  </a:lnTo>
                  <a:lnTo>
                    <a:pt x="1049" y="521"/>
                  </a:lnTo>
                  <a:lnTo>
                    <a:pt x="1094" y="497"/>
                  </a:lnTo>
                  <a:lnTo>
                    <a:pt x="1140" y="476"/>
                  </a:lnTo>
                  <a:lnTo>
                    <a:pt x="1188" y="456"/>
                  </a:lnTo>
                  <a:lnTo>
                    <a:pt x="1237" y="438"/>
                  </a:lnTo>
                  <a:lnTo>
                    <a:pt x="1285" y="422"/>
                  </a:lnTo>
                  <a:lnTo>
                    <a:pt x="1335" y="408"/>
                  </a:lnTo>
                  <a:lnTo>
                    <a:pt x="1386" y="396"/>
                  </a:lnTo>
                  <a:lnTo>
                    <a:pt x="1438" y="387"/>
                  </a:lnTo>
                  <a:lnTo>
                    <a:pt x="1490" y="379"/>
                  </a:lnTo>
                  <a:lnTo>
                    <a:pt x="1543" y="373"/>
                  </a:lnTo>
                  <a:lnTo>
                    <a:pt x="1596" y="369"/>
                  </a:lnTo>
                  <a:lnTo>
                    <a:pt x="1652" y="368"/>
                  </a:lnTo>
                  <a:lnTo>
                    <a:pt x="1652" y="368"/>
                  </a:lnTo>
                  <a:lnTo>
                    <a:pt x="1683" y="369"/>
                  </a:lnTo>
                  <a:lnTo>
                    <a:pt x="1716" y="370"/>
                  </a:lnTo>
                  <a:lnTo>
                    <a:pt x="1749" y="373"/>
                  </a:lnTo>
                  <a:lnTo>
                    <a:pt x="1781" y="375"/>
                  </a:lnTo>
                  <a:lnTo>
                    <a:pt x="1813" y="379"/>
                  </a:lnTo>
                  <a:lnTo>
                    <a:pt x="1844" y="383"/>
                  </a:lnTo>
                  <a:lnTo>
                    <a:pt x="1875" y="388"/>
                  </a:lnTo>
                  <a:lnTo>
                    <a:pt x="1907" y="394"/>
                  </a:lnTo>
                  <a:lnTo>
                    <a:pt x="1937" y="401"/>
                  </a:lnTo>
                  <a:lnTo>
                    <a:pt x="1968" y="408"/>
                  </a:lnTo>
                  <a:lnTo>
                    <a:pt x="1998" y="416"/>
                  </a:lnTo>
                  <a:lnTo>
                    <a:pt x="2028" y="426"/>
                  </a:lnTo>
                  <a:lnTo>
                    <a:pt x="2057" y="435"/>
                  </a:lnTo>
                  <a:lnTo>
                    <a:pt x="2086" y="446"/>
                  </a:lnTo>
                  <a:lnTo>
                    <a:pt x="2116" y="456"/>
                  </a:lnTo>
                  <a:lnTo>
                    <a:pt x="2144" y="468"/>
                  </a:lnTo>
                  <a:lnTo>
                    <a:pt x="2172" y="481"/>
                  </a:lnTo>
                  <a:lnTo>
                    <a:pt x="2200" y="494"/>
                  </a:lnTo>
                  <a:lnTo>
                    <a:pt x="2227" y="507"/>
                  </a:lnTo>
                  <a:lnTo>
                    <a:pt x="2256" y="522"/>
                  </a:lnTo>
                  <a:lnTo>
                    <a:pt x="2282" y="536"/>
                  </a:lnTo>
                  <a:lnTo>
                    <a:pt x="2309" y="551"/>
                  </a:lnTo>
                  <a:lnTo>
                    <a:pt x="2334" y="568"/>
                  </a:lnTo>
                  <a:lnTo>
                    <a:pt x="2359" y="585"/>
                  </a:lnTo>
                  <a:lnTo>
                    <a:pt x="2385" y="602"/>
                  </a:lnTo>
                  <a:lnTo>
                    <a:pt x="2410" y="621"/>
                  </a:lnTo>
                  <a:lnTo>
                    <a:pt x="2433" y="638"/>
                  </a:lnTo>
                  <a:lnTo>
                    <a:pt x="2457" y="658"/>
                  </a:lnTo>
                  <a:lnTo>
                    <a:pt x="2480" y="677"/>
                  </a:lnTo>
                  <a:lnTo>
                    <a:pt x="2504" y="698"/>
                  </a:lnTo>
                  <a:lnTo>
                    <a:pt x="2526" y="718"/>
                  </a:lnTo>
                  <a:lnTo>
                    <a:pt x="2547" y="739"/>
                  </a:lnTo>
                  <a:lnTo>
                    <a:pt x="2568" y="762"/>
                  </a:lnTo>
                  <a:lnTo>
                    <a:pt x="2590" y="784"/>
                  </a:lnTo>
                  <a:lnTo>
                    <a:pt x="2610" y="806"/>
                  </a:lnTo>
                  <a:lnTo>
                    <a:pt x="2629" y="830"/>
                  </a:lnTo>
                  <a:lnTo>
                    <a:pt x="2648" y="853"/>
                  </a:lnTo>
                  <a:lnTo>
                    <a:pt x="2667" y="878"/>
                  </a:lnTo>
                  <a:lnTo>
                    <a:pt x="2685" y="902"/>
                  </a:lnTo>
                  <a:lnTo>
                    <a:pt x="2702" y="927"/>
                  </a:lnTo>
                  <a:lnTo>
                    <a:pt x="2719" y="953"/>
                  </a:lnTo>
                  <a:lnTo>
                    <a:pt x="2735" y="979"/>
                  </a:lnTo>
                  <a:lnTo>
                    <a:pt x="2751" y="1005"/>
                  </a:lnTo>
                  <a:lnTo>
                    <a:pt x="2766" y="1032"/>
                  </a:lnTo>
                  <a:lnTo>
                    <a:pt x="2780" y="1059"/>
                  </a:lnTo>
                  <a:lnTo>
                    <a:pt x="2794" y="1086"/>
                  </a:lnTo>
                  <a:lnTo>
                    <a:pt x="2807" y="1114"/>
                  </a:lnTo>
                  <a:lnTo>
                    <a:pt x="2819" y="1143"/>
                  </a:lnTo>
                  <a:lnTo>
                    <a:pt x="2830" y="1171"/>
                  </a:lnTo>
                  <a:lnTo>
                    <a:pt x="2841" y="1200"/>
                  </a:lnTo>
                  <a:lnTo>
                    <a:pt x="2852" y="1230"/>
                  </a:lnTo>
                  <a:lnTo>
                    <a:pt x="2861" y="1259"/>
                  </a:lnTo>
                  <a:lnTo>
                    <a:pt x="2870" y="1290"/>
                  </a:lnTo>
                  <a:lnTo>
                    <a:pt x="2879" y="1319"/>
                  </a:lnTo>
                  <a:lnTo>
                    <a:pt x="2886" y="1349"/>
                  </a:lnTo>
                  <a:lnTo>
                    <a:pt x="2893" y="1380"/>
                  </a:lnTo>
                  <a:lnTo>
                    <a:pt x="2899" y="1412"/>
                  </a:lnTo>
                  <a:lnTo>
                    <a:pt x="2903" y="1444"/>
                  </a:lnTo>
                  <a:lnTo>
                    <a:pt x="2908" y="1474"/>
                  </a:lnTo>
                  <a:lnTo>
                    <a:pt x="2912" y="1506"/>
                  </a:lnTo>
                  <a:lnTo>
                    <a:pt x="2915" y="1539"/>
                  </a:lnTo>
                  <a:lnTo>
                    <a:pt x="2916" y="1570"/>
                  </a:lnTo>
                  <a:lnTo>
                    <a:pt x="2919" y="1603"/>
                  </a:lnTo>
                  <a:lnTo>
                    <a:pt x="2919" y="1636"/>
                  </a:lnTo>
                  <a:lnTo>
                    <a:pt x="2919" y="1636"/>
                  </a:lnTo>
                  <a:lnTo>
                    <a:pt x="2917" y="1680"/>
                  </a:lnTo>
                  <a:lnTo>
                    <a:pt x="2915" y="1722"/>
                  </a:lnTo>
                  <a:lnTo>
                    <a:pt x="2912" y="1766"/>
                  </a:lnTo>
                  <a:lnTo>
                    <a:pt x="2907" y="1808"/>
                  </a:lnTo>
                  <a:lnTo>
                    <a:pt x="2907" y="1808"/>
                  </a:lnTo>
                  <a:lnTo>
                    <a:pt x="2915" y="1767"/>
                  </a:lnTo>
                  <a:lnTo>
                    <a:pt x="2923" y="1727"/>
                  </a:lnTo>
                  <a:lnTo>
                    <a:pt x="2930" y="1684"/>
                  </a:lnTo>
                  <a:lnTo>
                    <a:pt x="2935" y="1643"/>
                  </a:lnTo>
                  <a:lnTo>
                    <a:pt x="2940" y="1601"/>
                  </a:lnTo>
                  <a:lnTo>
                    <a:pt x="2943" y="1559"/>
                  </a:lnTo>
                  <a:lnTo>
                    <a:pt x="2945" y="1516"/>
                  </a:lnTo>
                  <a:lnTo>
                    <a:pt x="2946" y="1473"/>
                  </a:lnTo>
                  <a:lnTo>
                    <a:pt x="2946" y="1473"/>
                  </a:lnTo>
                  <a:lnTo>
                    <a:pt x="2945" y="1435"/>
                  </a:lnTo>
                  <a:lnTo>
                    <a:pt x="2943" y="1398"/>
                  </a:lnTo>
                  <a:lnTo>
                    <a:pt x="2941" y="1360"/>
                  </a:lnTo>
                  <a:lnTo>
                    <a:pt x="2937" y="1322"/>
                  </a:lnTo>
                  <a:lnTo>
                    <a:pt x="2934" y="1286"/>
                  </a:lnTo>
                  <a:lnTo>
                    <a:pt x="2928" y="1250"/>
                  </a:lnTo>
                  <a:lnTo>
                    <a:pt x="2922" y="1213"/>
                  </a:lnTo>
                  <a:lnTo>
                    <a:pt x="2915" y="1177"/>
                  </a:lnTo>
                  <a:lnTo>
                    <a:pt x="2908" y="1141"/>
                  </a:lnTo>
                  <a:lnTo>
                    <a:pt x="2899" y="1105"/>
                  </a:lnTo>
                  <a:lnTo>
                    <a:pt x="2889" y="1071"/>
                  </a:lnTo>
                  <a:lnTo>
                    <a:pt x="2879" y="1036"/>
                  </a:lnTo>
                  <a:lnTo>
                    <a:pt x="2868" y="1002"/>
                  </a:lnTo>
                  <a:lnTo>
                    <a:pt x="2856" y="967"/>
                  </a:lnTo>
                  <a:lnTo>
                    <a:pt x="2843" y="933"/>
                  </a:lnTo>
                  <a:lnTo>
                    <a:pt x="2829" y="900"/>
                  </a:lnTo>
                  <a:lnTo>
                    <a:pt x="2815" y="868"/>
                  </a:lnTo>
                  <a:lnTo>
                    <a:pt x="2800" y="835"/>
                  </a:lnTo>
                  <a:lnTo>
                    <a:pt x="2785" y="803"/>
                  </a:lnTo>
                  <a:lnTo>
                    <a:pt x="2767" y="771"/>
                  </a:lnTo>
                  <a:lnTo>
                    <a:pt x="2751" y="741"/>
                  </a:lnTo>
                  <a:lnTo>
                    <a:pt x="2732" y="710"/>
                  </a:lnTo>
                  <a:lnTo>
                    <a:pt x="2713" y="679"/>
                  </a:lnTo>
                  <a:lnTo>
                    <a:pt x="2694" y="650"/>
                  </a:lnTo>
                  <a:lnTo>
                    <a:pt x="2673" y="621"/>
                  </a:lnTo>
                  <a:lnTo>
                    <a:pt x="2653" y="592"/>
                  </a:lnTo>
                  <a:lnTo>
                    <a:pt x="2631" y="564"/>
                  </a:lnTo>
                  <a:lnTo>
                    <a:pt x="2608" y="537"/>
                  </a:lnTo>
                  <a:lnTo>
                    <a:pt x="2586" y="510"/>
                  </a:lnTo>
                  <a:lnTo>
                    <a:pt x="2562" y="483"/>
                  </a:lnTo>
                  <a:lnTo>
                    <a:pt x="2538" y="457"/>
                  </a:lnTo>
                  <a:lnTo>
                    <a:pt x="2513" y="433"/>
                  </a:lnTo>
                  <a:lnTo>
                    <a:pt x="2488" y="408"/>
                  </a:lnTo>
                  <a:lnTo>
                    <a:pt x="2463" y="383"/>
                  </a:lnTo>
                  <a:lnTo>
                    <a:pt x="2436" y="360"/>
                  </a:lnTo>
                  <a:lnTo>
                    <a:pt x="2409" y="337"/>
                  </a:lnTo>
                  <a:lnTo>
                    <a:pt x="2381" y="315"/>
                  </a:lnTo>
                  <a:lnTo>
                    <a:pt x="2353" y="293"/>
                  </a:lnTo>
                  <a:lnTo>
                    <a:pt x="2325" y="273"/>
                  </a:lnTo>
                  <a:lnTo>
                    <a:pt x="2296" y="252"/>
                  </a:lnTo>
                  <a:lnTo>
                    <a:pt x="2266" y="233"/>
                  </a:lnTo>
                  <a:lnTo>
                    <a:pt x="2236" y="214"/>
                  </a:lnTo>
                  <a:lnTo>
                    <a:pt x="2205" y="195"/>
                  </a:lnTo>
                  <a:lnTo>
                    <a:pt x="2175" y="179"/>
                  </a:lnTo>
                  <a:lnTo>
                    <a:pt x="2143" y="161"/>
                  </a:lnTo>
                  <a:lnTo>
                    <a:pt x="2111" y="146"/>
                  </a:lnTo>
                  <a:lnTo>
                    <a:pt x="2078" y="130"/>
                  </a:lnTo>
                  <a:lnTo>
                    <a:pt x="2045" y="116"/>
                  </a:lnTo>
                  <a:lnTo>
                    <a:pt x="2012" y="102"/>
                  </a:lnTo>
                  <a:lnTo>
                    <a:pt x="1978" y="89"/>
                  </a:lnTo>
                  <a:lnTo>
                    <a:pt x="1944" y="78"/>
                  </a:lnTo>
                  <a:lnTo>
                    <a:pt x="1910" y="67"/>
                  </a:lnTo>
                  <a:lnTo>
                    <a:pt x="1875" y="56"/>
                  </a:lnTo>
                  <a:lnTo>
                    <a:pt x="1841" y="47"/>
                  </a:lnTo>
                  <a:lnTo>
                    <a:pt x="1804" y="38"/>
                  </a:lnTo>
                  <a:lnTo>
                    <a:pt x="1769" y="31"/>
                  </a:lnTo>
                  <a:lnTo>
                    <a:pt x="1733" y="24"/>
                  </a:lnTo>
                  <a:lnTo>
                    <a:pt x="1696" y="18"/>
                  </a:lnTo>
                  <a:lnTo>
                    <a:pt x="1660" y="12"/>
                  </a:lnTo>
                  <a:lnTo>
                    <a:pt x="1623" y="8"/>
                  </a:lnTo>
                  <a:lnTo>
                    <a:pt x="1586" y="5"/>
                  </a:lnTo>
                  <a:lnTo>
                    <a:pt x="1548" y="2"/>
                  </a:lnTo>
                  <a:lnTo>
                    <a:pt x="1510" y="1"/>
                  </a:lnTo>
                  <a:lnTo>
                    <a:pt x="1473" y="0"/>
                  </a:lnTo>
                  <a:lnTo>
                    <a:pt x="1473" y="0"/>
                  </a:lnTo>
                  <a:lnTo>
                    <a:pt x="1434" y="1"/>
                  </a:lnTo>
                  <a:lnTo>
                    <a:pt x="1396" y="2"/>
                  </a:lnTo>
                  <a:lnTo>
                    <a:pt x="1360" y="5"/>
                  </a:lnTo>
                  <a:lnTo>
                    <a:pt x="1322" y="8"/>
                  </a:lnTo>
                  <a:lnTo>
                    <a:pt x="1285" y="12"/>
                  </a:lnTo>
                  <a:lnTo>
                    <a:pt x="1248" y="18"/>
                  </a:lnTo>
                  <a:lnTo>
                    <a:pt x="1212" y="24"/>
                  </a:lnTo>
                  <a:lnTo>
                    <a:pt x="1177" y="31"/>
                  </a:lnTo>
                  <a:lnTo>
                    <a:pt x="1140" y="38"/>
                  </a:lnTo>
                  <a:lnTo>
                    <a:pt x="1105" y="47"/>
                  </a:lnTo>
                  <a:lnTo>
                    <a:pt x="1070" y="56"/>
                  </a:lnTo>
                  <a:lnTo>
                    <a:pt x="1036" y="67"/>
                  </a:lnTo>
                  <a:lnTo>
                    <a:pt x="1000" y="78"/>
                  </a:lnTo>
                  <a:lnTo>
                    <a:pt x="966" y="89"/>
                  </a:lnTo>
                  <a:lnTo>
                    <a:pt x="933" y="102"/>
                  </a:lnTo>
                  <a:lnTo>
                    <a:pt x="900" y="116"/>
                  </a:lnTo>
                  <a:lnTo>
                    <a:pt x="867" y="130"/>
                  </a:lnTo>
                  <a:lnTo>
                    <a:pt x="835" y="146"/>
                  </a:lnTo>
                  <a:lnTo>
                    <a:pt x="803" y="161"/>
                  </a:lnTo>
                  <a:lnTo>
                    <a:pt x="771" y="179"/>
                  </a:lnTo>
                  <a:lnTo>
                    <a:pt x="741" y="195"/>
                  </a:lnTo>
                  <a:lnTo>
                    <a:pt x="710" y="214"/>
                  </a:lnTo>
                  <a:lnTo>
                    <a:pt x="679" y="233"/>
                  </a:lnTo>
                  <a:lnTo>
                    <a:pt x="650" y="252"/>
                  </a:lnTo>
                  <a:lnTo>
                    <a:pt x="621" y="273"/>
                  </a:lnTo>
                  <a:lnTo>
                    <a:pt x="592" y="293"/>
                  </a:lnTo>
                  <a:lnTo>
                    <a:pt x="564" y="315"/>
                  </a:lnTo>
                  <a:lnTo>
                    <a:pt x="536" y="337"/>
                  </a:lnTo>
                  <a:lnTo>
                    <a:pt x="509" y="360"/>
                  </a:lnTo>
                  <a:lnTo>
                    <a:pt x="483" y="383"/>
                  </a:lnTo>
                  <a:lnTo>
                    <a:pt x="457" y="408"/>
                  </a:lnTo>
                  <a:lnTo>
                    <a:pt x="431" y="433"/>
                  </a:lnTo>
                  <a:lnTo>
                    <a:pt x="407" y="457"/>
                  </a:lnTo>
                  <a:lnTo>
                    <a:pt x="383" y="483"/>
                  </a:lnTo>
                  <a:lnTo>
                    <a:pt x="360" y="510"/>
                  </a:lnTo>
                  <a:lnTo>
                    <a:pt x="336" y="537"/>
                  </a:lnTo>
                  <a:lnTo>
                    <a:pt x="315" y="564"/>
                  </a:lnTo>
                  <a:lnTo>
                    <a:pt x="293" y="592"/>
                  </a:lnTo>
                  <a:lnTo>
                    <a:pt x="272" y="621"/>
                  </a:lnTo>
                  <a:lnTo>
                    <a:pt x="252" y="650"/>
                  </a:lnTo>
                  <a:lnTo>
                    <a:pt x="233" y="679"/>
                  </a:lnTo>
                  <a:lnTo>
                    <a:pt x="214" y="710"/>
                  </a:lnTo>
                  <a:lnTo>
                    <a:pt x="195" y="741"/>
                  </a:lnTo>
                  <a:lnTo>
                    <a:pt x="177" y="771"/>
                  </a:lnTo>
                  <a:lnTo>
                    <a:pt x="161" y="803"/>
                  </a:lnTo>
                  <a:lnTo>
                    <a:pt x="146" y="835"/>
                  </a:lnTo>
                  <a:lnTo>
                    <a:pt x="130" y="868"/>
                  </a:lnTo>
                  <a:lnTo>
                    <a:pt x="116" y="900"/>
                  </a:lnTo>
                  <a:lnTo>
                    <a:pt x="102" y="933"/>
                  </a:lnTo>
                  <a:lnTo>
                    <a:pt x="89" y="967"/>
                  </a:lnTo>
                  <a:lnTo>
                    <a:pt x="78" y="1002"/>
                  </a:lnTo>
                  <a:lnTo>
                    <a:pt x="66" y="1036"/>
                  </a:lnTo>
                  <a:lnTo>
                    <a:pt x="56" y="1071"/>
                  </a:lnTo>
                  <a:lnTo>
                    <a:pt x="46" y="1105"/>
                  </a:lnTo>
                  <a:lnTo>
                    <a:pt x="38" y="1141"/>
                  </a:lnTo>
                  <a:lnTo>
                    <a:pt x="29" y="1177"/>
                  </a:lnTo>
                  <a:lnTo>
                    <a:pt x="24" y="1213"/>
                  </a:lnTo>
                  <a:lnTo>
                    <a:pt x="16" y="1250"/>
                  </a:lnTo>
                  <a:lnTo>
                    <a:pt x="12" y="1286"/>
                  </a:lnTo>
                  <a:lnTo>
                    <a:pt x="7" y="1322"/>
                  </a:lnTo>
                  <a:lnTo>
                    <a:pt x="5" y="1360"/>
                  </a:lnTo>
                  <a:lnTo>
                    <a:pt x="2" y="1398"/>
                  </a:lnTo>
                  <a:lnTo>
                    <a:pt x="0" y="1435"/>
                  </a:lnTo>
                  <a:lnTo>
                    <a:pt x="0" y="1473"/>
                  </a:lnTo>
                  <a:lnTo>
                    <a:pt x="0" y="1473"/>
                  </a:lnTo>
                  <a:lnTo>
                    <a:pt x="0" y="1511"/>
                  </a:lnTo>
                  <a:lnTo>
                    <a:pt x="2" y="1549"/>
                  </a:lnTo>
                  <a:lnTo>
                    <a:pt x="5" y="1586"/>
                  </a:lnTo>
                  <a:lnTo>
                    <a:pt x="7" y="1623"/>
                  </a:lnTo>
                  <a:lnTo>
                    <a:pt x="12" y="1661"/>
                  </a:lnTo>
                  <a:lnTo>
                    <a:pt x="16" y="1697"/>
                  </a:lnTo>
                  <a:lnTo>
                    <a:pt x="24" y="1734"/>
                  </a:lnTo>
                  <a:lnTo>
                    <a:pt x="29" y="1769"/>
                  </a:lnTo>
                  <a:lnTo>
                    <a:pt x="38" y="1806"/>
                  </a:lnTo>
                  <a:lnTo>
                    <a:pt x="46" y="1841"/>
                  </a:lnTo>
                  <a:lnTo>
                    <a:pt x="56" y="1876"/>
                  </a:lnTo>
                  <a:lnTo>
                    <a:pt x="66" y="1910"/>
                  </a:lnTo>
                  <a:lnTo>
                    <a:pt x="78" y="1945"/>
                  </a:lnTo>
                  <a:lnTo>
                    <a:pt x="89" y="1980"/>
                  </a:lnTo>
                  <a:lnTo>
                    <a:pt x="102" y="2012"/>
                  </a:lnTo>
                  <a:lnTo>
                    <a:pt x="116" y="2045"/>
                  </a:lnTo>
                  <a:lnTo>
                    <a:pt x="130" y="2078"/>
                  </a:lnTo>
                  <a:lnTo>
                    <a:pt x="146" y="2111"/>
                  </a:lnTo>
                  <a:lnTo>
                    <a:pt x="161" y="2143"/>
                  </a:lnTo>
                  <a:lnTo>
                    <a:pt x="177" y="2175"/>
                  </a:lnTo>
                  <a:lnTo>
                    <a:pt x="195" y="2205"/>
                  </a:lnTo>
                  <a:lnTo>
                    <a:pt x="214" y="2236"/>
                  </a:lnTo>
                  <a:lnTo>
                    <a:pt x="233" y="2266"/>
                  </a:lnTo>
                  <a:lnTo>
                    <a:pt x="252" y="2296"/>
                  </a:lnTo>
                  <a:lnTo>
                    <a:pt x="272" y="2325"/>
                  </a:lnTo>
                  <a:lnTo>
                    <a:pt x="293" y="2353"/>
                  </a:lnTo>
                  <a:lnTo>
                    <a:pt x="315" y="2382"/>
                  </a:lnTo>
                  <a:lnTo>
                    <a:pt x="336" y="2410"/>
                  </a:lnTo>
                  <a:lnTo>
                    <a:pt x="360" y="2437"/>
                  </a:lnTo>
                  <a:lnTo>
                    <a:pt x="383" y="2463"/>
                  </a:lnTo>
                  <a:lnTo>
                    <a:pt x="407" y="2489"/>
                  </a:lnTo>
                  <a:lnTo>
                    <a:pt x="431" y="2514"/>
                  </a:lnTo>
                  <a:lnTo>
                    <a:pt x="457" y="2539"/>
                  </a:lnTo>
                  <a:lnTo>
                    <a:pt x="483" y="2563"/>
                  </a:lnTo>
                  <a:lnTo>
                    <a:pt x="509" y="2586"/>
                  </a:lnTo>
                  <a:lnTo>
                    <a:pt x="536" y="2610"/>
                  </a:lnTo>
                  <a:lnTo>
                    <a:pt x="564" y="2632"/>
                  </a:lnTo>
                  <a:lnTo>
                    <a:pt x="592" y="2653"/>
                  </a:lnTo>
                  <a:lnTo>
                    <a:pt x="621" y="2674"/>
                  </a:lnTo>
                  <a:lnTo>
                    <a:pt x="650" y="2694"/>
                  </a:lnTo>
                  <a:lnTo>
                    <a:pt x="679" y="2713"/>
                  </a:lnTo>
                  <a:lnTo>
                    <a:pt x="710" y="2732"/>
                  </a:lnTo>
                  <a:lnTo>
                    <a:pt x="741" y="2751"/>
                  </a:lnTo>
                  <a:lnTo>
                    <a:pt x="771" y="2768"/>
                  </a:lnTo>
                  <a:lnTo>
                    <a:pt x="803" y="2785"/>
                  </a:lnTo>
                  <a:lnTo>
                    <a:pt x="835" y="2800"/>
                  </a:lnTo>
                  <a:lnTo>
                    <a:pt x="867" y="2815"/>
                  </a:lnTo>
                  <a:lnTo>
                    <a:pt x="900" y="2829"/>
                  </a:lnTo>
                  <a:lnTo>
                    <a:pt x="933" y="2844"/>
                  </a:lnTo>
                  <a:lnTo>
                    <a:pt x="966" y="2856"/>
                  </a:lnTo>
                  <a:lnTo>
                    <a:pt x="1000" y="2868"/>
                  </a:lnTo>
                  <a:lnTo>
                    <a:pt x="1036" y="2880"/>
                  </a:lnTo>
                  <a:lnTo>
                    <a:pt x="1070" y="2889"/>
                  </a:lnTo>
                  <a:lnTo>
                    <a:pt x="1105" y="2900"/>
                  </a:lnTo>
                  <a:lnTo>
                    <a:pt x="1140" y="2908"/>
                  </a:lnTo>
                  <a:lnTo>
                    <a:pt x="1177" y="2916"/>
                  </a:lnTo>
                  <a:lnTo>
                    <a:pt x="1212" y="2922"/>
                  </a:lnTo>
                  <a:lnTo>
                    <a:pt x="1248" y="2929"/>
                  </a:lnTo>
                  <a:lnTo>
                    <a:pt x="1285" y="2934"/>
                  </a:lnTo>
                  <a:lnTo>
                    <a:pt x="1322" y="2939"/>
                  </a:lnTo>
                  <a:lnTo>
                    <a:pt x="1360" y="2941"/>
                  </a:lnTo>
                  <a:lnTo>
                    <a:pt x="1396" y="2943"/>
                  </a:lnTo>
                  <a:lnTo>
                    <a:pt x="1434" y="2946"/>
                  </a:lnTo>
                  <a:lnTo>
                    <a:pt x="1473" y="2946"/>
                  </a:lnTo>
                  <a:lnTo>
                    <a:pt x="1473" y="2946"/>
                  </a:lnTo>
                  <a:lnTo>
                    <a:pt x="1533" y="2945"/>
                  </a:lnTo>
                  <a:lnTo>
                    <a:pt x="1593" y="2941"/>
                  </a:lnTo>
                  <a:lnTo>
                    <a:pt x="1652" y="2935"/>
                  </a:lnTo>
                  <a:lnTo>
                    <a:pt x="1709" y="2927"/>
                  </a:lnTo>
                  <a:lnTo>
                    <a:pt x="1767" y="2916"/>
                  </a:lnTo>
                  <a:lnTo>
                    <a:pt x="1823" y="2903"/>
                  </a:lnTo>
                  <a:lnTo>
                    <a:pt x="1880" y="2888"/>
                  </a:lnTo>
                  <a:lnTo>
                    <a:pt x="1934" y="2872"/>
                  </a:lnTo>
                  <a:lnTo>
                    <a:pt x="1934" y="2872"/>
                  </a:lnTo>
                  <a:lnTo>
                    <a:pt x="1900" y="2879"/>
                  </a:lnTo>
                  <a:lnTo>
                    <a:pt x="1865" y="2886"/>
                  </a:lnTo>
                  <a:lnTo>
                    <a:pt x="1830" y="2891"/>
                  </a:lnTo>
                  <a:lnTo>
                    <a:pt x="1795" y="2895"/>
                  </a:lnTo>
                  <a:lnTo>
                    <a:pt x="1760" y="2899"/>
                  </a:lnTo>
                  <a:lnTo>
                    <a:pt x="1723" y="2901"/>
                  </a:lnTo>
                  <a:lnTo>
                    <a:pt x="1687" y="2903"/>
                  </a:lnTo>
                  <a:lnTo>
                    <a:pt x="1652" y="2903"/>
                  </a:lnTo>
                  <a:lnTo>
                    <a:pt x="1652" y="2903"/>
                  </a:lnTo>
                  <a:lnTo>
                    <a:pt x="1619" y="2903"/>
                  </a:lnTo>
                  <a:lnTo>
                    <a:pt x="1586" y="2902"/>
                  </a:lnTo>
                  <a:lnTo>
                    <a:pt x="1554" y="2900"/>
                  </a:lnTo>
                  <a:lnTo>
                    <a:pt x="1521" y="2898"/>
                  </a:lnTo>
                  <a:lnTo>
                    <a:pt x="1489" y="2893"/>
                  </a:lnTo>
                  <a:lnTo>
                    <a:pt x="1458" y="2889"/>
                  </a:lnTo>
                  <a:lnTo>
                    <a:pt x="1427" y="2883"/>
                  </a:lnTo>
                  <a:lnTo>
                    <a:pt x="1395" y="2878"/>
                  </a:lnTo>
                  <a:lnTo>
                    <a:pt x="1365" y="2871"/>
                  </a:lnTo>
                  <a:lnTo>
                    <a:pt x="1334" y="2864"/>
                  </a:lnTo>
                  <a:lnTo>
                    <a:pt x="1304" y="2855"/>
                  </a:lnTo>
                  <a:lnTo>
                    <a:pt x="1274" y="2847"/>
                  </a:lnTo>
                  <a:lnTo>
                    <a:pt x="1245" y="2836"/>
                  </a:lnTo>
                  <a:lnTo>
                    <a:pt x="1215" y="2827"/>
                  </a:lnTo>
                  <a:lnTo>
                    <a:pt x="1186" y="2815"/>
                  </a:lnTo>
                  <a:lnTo>
                    <a:pt x="1158" y="2804"/>
                  </a:lnTo>
                  <a:lnTo>
                    <a:pt x="1130" y="2792"/>
                  </a:lnTo>
                  <a:lnTo>
                    <a:pt x="1101" y="2779"/>
                  </a:lnTo>
                  <a:lnTo>
                    <a:pt x="1074" y="2765"/>
                  </a:lnTo>
                  <a:lnTo>
                    <a:pt x="1047" y="2751"/>
                  </a:lnTo>
                  <a:lnTo>
                    <a:pt x="1020" y="2735"/>
                  </a:lnTo>
                  <a:lnTo>
                    <a:pt x="993" y="2720"/>
                  </a:lnTo>
                  <a:lnTo>
                    <a:pt x="967" y="2704"/>
                  </a:lnTo>
                  <a:lnTo>
                    <a:pt x="943" y="2687"/>
                  </a:lnTo>
                  <a:lnTo>
                    <a:pt x="917" y="2670"/>
                  </a:lnTo>
                  <a:lnTo>
                    <a:pt x="892" y="2652"/>
                  </a:lnTo>
                  <a:lnTo>
                    <a:pt x="869" y="2633"/>
                  </a:lnTo>
                  <a:lnTo>
                    <a:pt x="845" y="2614"/>
                  </a:lnTo>
                  <a:lnTo>
                    <a:pt x="822" y="2594"/>
                  </a:lnTo>
                  <a:lnTo>
                    <a:pt x="798" y="2574"/>
                  </a:lnTo>
                  <a:lnTo>
                    <a:pt x="776" y="2553"/>
                  </a:lnTo>
                  <a:lnTo>
                    <a:pt x="755" y="2532"/>
                  </a:lnTo>
                  <a:lnTo>
                    <a:pt x="733" y="2511"/>
                  </a:lnTo>
                  <a:lnTo>
                    <a:pt x="712" y="2489"/>
                  </a:lnTo>
                  <a:lnTo>
                    <a:pt x="692" y="2465"/>
                  </a:lnTo>
                  <a:lnTo>
                    <a:pt x="672" y="2443"/>
                  </a:lnTo>
                  <a:lnTo>
                    <a:pt x="654" y="2419"/>
                  </a:lnTo>
                  <a:lnTo>
                    <a:pt x="635" y="2394"/>
                  </a:lnTo>
                  <a:lnTo>
                    <a:pt x="617" y="2370"/>
                  </a:lnTo>
                  <a:lnTo>
                    <a:pt x="599" y="2345"/>
                  </a:lnTo>
                  <a:lnTo>
                    <a:pt x="583" y="2319"/>
                  </a:lnTo>
                  <a:lnTo>
                    <a:pt x="567" y="2293"/>
                  </a:lnTo>
                  <a:lnTo>
                    <a:pt x="551" y="2268"/>
                  </a:lnTo>
                  <a:lnTo>
                    <a:pt x="536" y="2240"/>
                  </a:lnTo>
                  <a:lnTo>
                    <a:pt x="522" y="2213"/>
                  </a:lnTo>
                  <a:lnTo>
                    <a:pt x="508" y="2185"/>
                  </a:lnTo>
                  <a:lnTo>
                    <a:pt x="495" y="2158"/>
                  </a:lnTo>
                  <a:lnTo>
                    <a:pt x="483" y="2129"/>
                  </a:lnTo>
                  <a:lnTo>
                    <a:pt x="471" y="2101"/>
                  </a:lnTo>
                  <a:lnTo>
                    <a:pt x="461" y="2072"/>
                  </a:lnTo>
                  <a:lnTo>
                    <a:pt x="450" y="2043"/>
                  </a:lnTo>
                  <a:lnTo>
                    <a:pt x="441" y="2012"/>
                  </a:lnTo>
                  <a:lnTo>
                    <a:pt x="431" y="1983"/>
                  </a:lnTo>
                  <a:lnTo>
                    <a:pt x="423" y="1953"/>
                  </a:lnTo>
                  <a:lnTo>
                    <a:pt x="416" y="1922"/>
                  </a:lnTo>
                  <a:lnTo>
                    <a:pt x="409" y="1891"/>
                  </a:lnTo>
                  <a:lnTo>
                    <a:pt x="403" y="1861"/>
                  </a:lnTo>
                  <a:lnTo>
                    <a:pt x="398" y="1829"/>
                  </a:lnTo>
                  <a:lnTo>
                    <a:pt x="394" y="1797"/>
                  </a:lnTo>
                  <a:lnTo>
                    <a:pt x="390" y="1766"/>
                  </a:lnTo>
                  <a:lnTo>
                    <a:pt x="387" y="1734"/>
                  </a:lnTo>
                  <a:lnTo>
                    <a:pt x="384" y="1701"/>
                  </a:lnTo>
                  <a:lnTo>
                    <a:pt x="383" y="1669"/>
                  </a:lnTo>
                  <a:lnTo>
                    <a:pt x="383" y="1636"/>
                  </a:lnTo>
                  <a:lnTo>
                    <a:pt x="383" y="1636"/>
                  </a:lnTo>
                  <a:close/>
                </a:path>
              </a:pathLst>
            </a:custGeom>
            <a:solidFill>
              <a:srgbClr val="EEB700"/>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14" name="Freeform 22"/>
            <p:cNvSpPr>
              <a:spLocks/>
            </p:cNvSpPr>
            <p:nvPr/>
          </p:nvSpPr>
          <p:spPr bwMode="auto">
            <a:xfrm>
              <a:off x="460028" y="5655403"/>
              <a:ext cx="1078388" cy="863393"/>
            </a:xfrm>
            <a:custGeom>
              <a:avLst/>
              <a:gdLst>
                <a:gd name="T0" fmla="*/ 977 w 2224"/>
                <a:gd name="T1" fmla="*/ 8 h 2225"/>
                <a:gd name="T2" fmla="*/ 763 w 2224"/>
                <a:gd name="T3" fmla="*/ 56 h 2225"/>
                <a:gd name="T4" fmla="*/ 869 w 2224"/>
                <a:gd name="T5" fmla="*/ 37 h 2225"/>
                <a:gd name="T6" fmla="*/ 977 w 2224"/>
                <a:gd name="T7" fmla="*/ 32 h 2225"/>
                <a:gd name="T8" fmla="*/ 1217 w 2224"/>
                <a:gd name="T9" fmla="*/ 62 h 2225"/>
                <a:gd name="T10" fmla="*/ 1434 w 2224"/>
                <a:gd name="T11" fmla="*/ 147 h 2225"/>
                <a:gd name="T12" fmla="*/ 1621 w 2224"/>
                <a:gd name="T13" fmla="*/ 281 h 2225"/>
                <a:gd name="T14" fmla="*/ 1771 w 2224"/>
                <a:gd name="T15" fmla="*/ 454 h 2225"/>
                <a:gd name="T16" fmla="*/ 1877 w 2224"/>
                <a:gd name="T17" fmla="*/ 660 h 2225"/>
                <a:gd name="T18" fmla="*/ 1930 w 2224"/>
                <a:gd name="T19" fmla="*/ 891 h 2225"/>
                <a:gd name="T20" fmla="*/ 1932 w 2224"/>
                <a:gd name="T21" fmla="*/ 1048 h 2225"/>
                <a:gd name="T22" fmla="*/ 1914 w 2224"/>
                <a:gd name="T23" fmla="*/ 1191 h 2225"/>
                <a:gd name="T24" fmla="*/ 1874 w 2224"/>
                <a:gd name="T25" fmla="*/ 1326 h 2225"/>
                <a:gd name="T26" fmla="*/ 1828 w 2224"/>
                <a:gd name="T27" fmla="*/ 1428 h 2225"/>
                <a:gd name="T28" fmla="*/ 1850 w 2224"/>
                <a:gd name="T29" fmla="*/ 1497 h 2225"/>
                <a:gd name="T30" fmla="*/ 1853 w 2224"/>
                <a:gd name="T31" fmla="*/ 1569 h 2225"/>
                <a:gd name="T32" fmla="*/ 1808 w 2224"/>
                <a:gd name="T33" fmla="*/ 1691 h 2225"/>
                <a:gd name="T34" fmla="*/ 1714 w 2224"/>
                <a:gd name="T35" fmla="*/ 1777 h 2225"/>
                <a:gd name="T36" fmla="*/ 1587 w 2224"/>
                <a:gd name="T37" fmla="*/ 1810 h 2225"/>
                <a:gd name="T38" fmla="*/ 1496 w 2224"/>
                <a:gd name="T39" fmla="*/ 1794 h 2225"/>
                <a:gd name="T40" fmla="*/ 1379 w 2224"/>
                <a:gd name="T41" fmla="*/ 1858 h 2225"/>
                <a:gd name="T42" fmla="*/ 1219 w 2224"/>
                <a:gd name="T43" fmla="*/ 1916 h 2225"/>
                <a:gd name="T44" fmla="*/ 1049 w 2224"/>
                <a:gd name="T45" fmla="*/ 1944 h 2225"/>
                <a:gd name="T46" fmla="*/ 879 w 2224"/>
                <a:gd name="T47" fmla="*/ 1942 h 2225"/>
                <a:gd name="T48" fmla="*/ 648 w 2224"/>
                <a:gd name="T49" fmla="*/ 1889 h 2225"/>
                <a:gd name="T50" fmla="*/ 442 w 2224"/>
                <a:gd name="T51" fmla="*/ 1783 h 2225"/>
                <a:gd name="T52" fmla="*/ 268 w 2224"/>
                <a:gd name="T53" fmla="*/ 1633 h 2225"/>
                <a:gd name="T54" fmla="*/ 135 w 2224"/>
                <a:gd name="T55" fmla="*/ 1446 h 2225"/>
                <a:gd name="T56" fmla="*/ 49 w 2224"/>
                <a:gd name="T57" fmla="*/ 1228 h 2225"/>
                <a:gd name="T58" fmla="*/ 20 w 2224"/>
                <a:gd name="T59" fmla="*/ 990 h 2225"/>
                <a:gd name="T60" fmla="*/ 28 w 2224"/>
                <a:gd name="T61" fmla="*/ 859 h 2225"/>
                <a:gd name="T62" fmla="*/ 7 w 2224"/>
                <a:gd name="T63" fmla="*/ 984 h 2225"/>
                <a:gd name="T64" fmla="*/ 0 w 2224"/>
                <a:gd name="T65" fmla="*/ 1112 h 2225"/>
                <a:gd name="T66" fmla="*/ 8 w 2224"/>
                <a:gd name="T67" fmla="*/ 1254 h 2225"/>
                <a:gd name="T68" fmla="*/ 67 w 2224"/>
                <a:gd name="T69" fmla="*/ 1494 h 2225"/>
                <a:gd name="T70" fmla="*/ 189 w 2224"/>
                <a:gd name="T71" fmla="*/ 1734 h 2225"/>
                <a:gd name="T72" fmla="*/ 364 w 2224"/>
                <a:gd name="T73" fmla="*/ 1936 h 2225"/>
                <a:gd name="T74" fmla="*/ 582 w 2224"/>
                <a:gd name="T75" fmla="*/ 2090 h 2225"/>
                <a:gd name="T76" fmla="*/ 835 w 2224"/>
                <a:gd name="T77" fmla="*/ 2190 h 2225"/>
                <a:gd name="T78" fmla="*/ 1026 w 2224"/>
                <a:gd name="T79" fmla="*/ 2221 h 2225"/>
                <a:gd name="T80" fmla="*/ 1140 w 2224"/>
                <a:gd name="T81" fmla="*/ 2224 h 2225"/>
                <a:gd name="T82" fmla="*/ 1281 w 2224"/>
                <a:gd name="T83" fmla="*/ 2212 h 2225"/>
                <a:gd name="T84" fmla="*/ 1545 w 2224"/>
                <a:gd name="T85" fmla="*/ 2137 h 2225"/>
                <a:gd name="T86" fmla="*/ 1777 w 2224"/>
                <a:gd name="T87" fmla="*/ 2003 h 2225"/>
                <a:gd name="T88" fmla="*/ 1970 w 2224"/>
                <a:gd name="T89" fmla="*/ 1819 h 2225"/>
                <a:gd name="T90" fmla="*/ 2115 w 2224"/>
                <a:gd name="T91" fmla="*/ 1594 h 2225"/>
                <a:gd name="T92" fmla="*/ 2202 w 2224"/>
                <a:gd name="T93" fmla="*/ 1336 h 2225"/>
                <a:gd name="T94" fmla="*/ 2223 w 2224"/>
                <a:gd name="T95" fmla="*/ 1169 h 2225"/>
                <a:gd name="T96" fmla="*/ 2223 w 2224"/>
                <a:gd name="T97" fmla="*/ 1055 h 2225"/>
                <a:gd name="T98" fmla="*/ 2202 w 2224"/>
                <a:gd name="T99" fmla="*/ 888 h 2225"/>
                <a:gd name="T100" fmla="*/ 2115 w 2224"/>
                <a:gd name="T101" fmla="*/ 630 h 2225"/>
                <a:gd name="T102" fmla="*/ 1970 w 2224"/>
                <a:gd name="T103" fmla="*/ 405 h 2225"/>
                <a:gd name="T104" fmla="*/ 1777 w 2224"/>
                <a:gd name="T105" fmla="*/ 221 h 2225"/>
                <a:gd name="T106" fmla="*/ 1545 w 2224"/>
                <a:gd name="T107" fmla="*/ 87 h 2225"/>
                <a:gd name="T108" fmla="*/ 1281 w 2224"/>
                <a:gd name="T109" fmla="*/ 13 h 2225"/>
                <a:gd name="T110" fmla="*/ 1140 w 2224"/>
                <a:gd name="T111" fmla="*/ 0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4" h="2225">
                  <a:moveTo>
                    <a:pt x="1112" y="0"/>
                  </a:moveTo>
                  <a:lnTo>
                    <a:pt x="1112" y="0"/>
                  </a:lnTo>
                  <a:lnTo>
                    <a:pt x="1066" y="1"/>
                  </a:lnTo>
                  <a:lnTo>
                    <a:pt x="1021" y="3"/>
                  </a:lnTo>
                  <a:lnTo>
                    <a:pt x="977" y="8"/>
                  </a:lnTo>
                  <a:lnTo>
                    <a:pt x="933" y="14"/>
                  </a:lnTo>
                  <a:lnTo>
                    <a:pt x="890" y="22"/>
                  </a:lnTo>
                  <a:lnTo>
                    <a:pt x="848" y="32"/>
                  </a:lnTo>
                  <a:lnTo>
                    <a:pt x="805" y="43"/>
                  </a:lnTo>
                  <a:lnTo>
                    <a:pt x="763" y="56"/>
                  </a:lnTo>
                  <a:lnTo>
                    <a:pt x="763" y="56"/>
                  </a:lnTo>
                  <a:lnTo>
                    <a:pt x="789" y="50"/>
                  </a:lnTo>
                  <a:lnTo>
                    <a:pt x="816" y="46"/>
                  </a:lnTo>
                  <a:lnTo>
                    <a:pt x="842" y="41"/>
                  </a:lnTo>
                  <a:lnTo>
                    <a:pt x="869" y="37"/>
                  </a:lnTo>
                  <a:lnTo>
                    <a:pt x="896" y="35"/>
                  </a:lnTo>
                  <a:lnTo>
                    <a:pt x="923" y="33"/>
                  </a:lnTo>
                  <a:lnTo>
                    <a:pt x="950" y="32"/>
                  </a:lnTo>
                  <a:lnTo>
                    <a:pt x="977" y="32"/>
                  </a:lnTo>
                  <a:lnTo>
                    <a:pt x="977" y="32"/>
                  </a:lnTo>
                  <a:lnTo>
                    <a:pt x="1026" y="33"/>
                  </a:lnTo>
                  <a:lnTo>
                    <a:pt x="1076" y="36"/>
                  </a:lnTo>
                  <a:lnTo>
                    <a:pt x="1123" y="42"/>
                  </a:lnTo>
                  <a:lnTo>
                    <a:pt x="1171" y="52"/>
                  </a:lnTo>
                  <a:lnTo>
                    <a:pt x="1217" y="62"/>
                  </a:lnTo>
                  <a:lnTo>
                    <a:pt x="1262" y="75"/>
                  </a:lnTo>
                  <a:lnTo>
                    <a:pt x="1307" y="89"/>
                  </a:lnTo>
                  <a:lnTo>
                    <a:pt x="1349" y="107"/>
                  </a:lnTo>
                  <a:lnTo>
                    <a:pt x="1393" y="126"/>
                  </a:lnTo>
                  <a:lnTo>
                    <a:pt x="1434" y="147"/>
                  </a:lnTo>
                  <a:lnTo>
                    <a:pt x="1474" y="170"/>
                  </a:lnTo>
                  <a:lnTo>
                    <a:pt x="1513" y="195"/>
                  </a:lnTo>
                  <a:lnTo>
                    <a:pt x="1550" y="222"/>
                  </a:lnTo>
                  <a:lnTo>
                    <a:pt x="1587" y="250"/>
                  </a:lnTo>
                  <a:lnTo>
                    <a:pt x="1621" y="281"/>
                  </a:lnTo>
                  <a:lnTo>
                    <a:pt x="1654" y="312"/>
                  </a:lnTo>
                  <a:lnTo>
                    <a:pt x="1686" y="345"/>
                  </a:lnTo>
                  <a:lnTo>
                    <a:pt x="1716" y="379"/>
                  </a:lnTo>
                  <a:lnTo>
                    <a:pt x="1744" y="416"/>
                  </a:lnTo>
                  <a:lnTo>
                    <a:pt x="1771" y="454"/>
                  </a:lnTo>
                  <a:lnTo>
                    <a:pt x="1796" y="492"/>
                  </a:lnTo>
                  <a:lnTo>
                    <a:pt x="1820" y="532"/>
                  </a:lnTo>
                  <a:lnTo>
                    <a:pt x="1841" y="573"/>
                  </a:lnTo>
                  <a:lnTo>
                    <a:pt x="1860" y="617"/>
                  </a:lnTo>
                  <a:lnTo>
                    <a:pt x="1877" y="660"/>
                  </a:lnTo>
                  <a:lnTo>
                    <a:pt x="1891" y="704"/>
                  </a:lnTo>
                  <a:lnTo>
                    <a:pt x="1904" y="750"/>
                  </a:lnTo>
                  <a:lnTo>
                    <a:pt x="1915" y="796"/>
                  </a:lnTo>
                  <a:lnTo>
                    <a:pt x="1924" y="844"/>
                  </a:lnTo>
                  <a:lnTo>
                    <a:pt x="1930" y="891"/>
                  </a:lnTo>
                  <a:lnTo>
                    <a:pt x="1934" y="940"/>
                  </a:lnTo>
                  <a:lnTo>
                    <a:pt x="1935" y="990"/>
                  </a:lnTo>
                  <a:lnTo>
                    <a:pt x="1935" y="990"/>
                  </a:lnTo>
                  <a:lnTo>
                    <a:pt x="1935" y="1019"/>
                  </a:lnTo>
                  <a:lnTo>
                    <a:pt x="1932" y="1048"/>
                  </a:lnTo>
                  <a:lnTo>
                    <a:pt x="1931" y="1077"/>
                  </a:lnTo>
                  <a:lnTo>
                    <a:pt x="1928" y="1106"/>
                  </a:lnTo>
                  <a:lnTo>
                    <a:pt x="1924" y="1134"/>
                  </a:lnTo>
                  <a:lnTo>
                    <a:pt x="1920" y="1162"/>
                  </a:lnTo>
                  <a:lnTo>
                    <a:pt x="1914" y="1191"/>
                  </a:lnTo>
                  <a:lnTo>
                    <a:pt x="1907" y="1219"/>
                  </a:lnTo>
                  <a:lnTo>
                    <a:pt x="1900" y="1246"/>
                  </a:lnTo>
                  <a:lnTo>
                    <a:pt x="1891" y="1273"/>
                  </a:lnTo>
                  <a:lnTo>
                    <a:pt x="1883" y="1300"/>
                  </a:lnTo>
                  <a:lnTo>
                    <a:pt x="1874" y="1326"/>
                  </a:lnTo>
                  <a:lnTo>
                    <a:pt x="1863" y="1352"/>
                  </a:lnTo>
                  <a:lnTo>
                    <a:pt x="1853" y="1377"/>
                  </a:lnTo>
                  <a:lnTo>
                    <a:pt x="1841" y="1403"/>
                  </a:lnTo>
                  <a:lnTo>
                    <a:pt x="1828" y="1428"/>
                  </a:lnTo>
                  <a:lnTo>
                    <a:pt x="1828" y="1428"/>
                  </a:lnTo>
                  <a:lnTo>
                    <a:pt x="1834" y="1441"/>
                  </a:lnTo>
                  <a:lnTo>
                    <a:pt x="1840" y="1455"/>
                  </a:lnTo>
                  <a:lnTo>
                    <a:pt x="1843" y="1469"/>
                  </a:lnTo>
                  <a:lnTo>
                    <a:pt x="1847" y="1483"/>
                  </a:lnTo>
                  <a:lnTo>
                    <a:pt x="1850" y="1497"/>
                  </a:lnTo>
                  <a:lnTo>
                    <a:pt x="1853" y="1511"/>
                  </a:lnTo>
                  <a:lnTo>
                    <a:pt x="1854" y="1527"/>
                  </a:lnTo>
                  <a:lnTo>
                    <a:pt x="1854" y="1542"/>
                  </a:lnTo>
                  <a:lnTo>
                    <a:pt x="1854" y="1542"/>
                  </a:lnTo>
                  <a:lnTo>
                    <a:pt x="1853" y="1569"/>
                  </a:lnTo>
                  <a:lnTo>
                    <a:pt x="1848" y="1596"/>
                  </a:lnTo>
                  <a:lnTo>
                    <a:pt x="1842" y="1622"/>
                  </a:lnTo>
                  <a:lnTo>
                    <a:pt x="1833" y="1647"/>
                  </a:lnTo>
                  <a:lnTo>
                    <a:pt x="1822" y="1670"/>
                  </a:lnTo>
                  <a:lnTo>
                    <a:pt x="1808" y="1691"/>
                  </a:lnTo>
                  <a:lnTo>
                    <a:pt x="1793" y="1712"/>
                  </a:lnTo>
                  <a:lnTo>
                    <a:pt x="1775" y="1731"/>
                  </a:lnTo>
                  <a:lnTo>
                    <a:pt x="1756" y="1749"/>
                  </a:lnTo>
                  <a:lnTo>
                    <a:pt x="1736" y="1764"/>
                  </a:lnTo>
                  <a:lnTo>
                    <a:pt x="1714" y="1777"/>
                  </a:lnTo>
                  <a:lnTo>
                    <a:pt x="1690" y="1789"/>
                  </a:lnTo>
                  <a:lnTo>
                    <a:pt x="1666" y="1797"/>
                  </a:lnTo>
                  <a:lnTo>
                    <a:pt x="1641" y="1804"/>
                  </a:lnTo>
                  <a:lnTo>
                    <a:pt x="1614" y="1808"/>
                  </a:lnTo>
                  <a:lnTo>
                    <a:pt x="1587" y="1810"/>
                  </a:lnTo>
                  <a:lnTo>
                    <a:pt x="1587" y="1810"/>
                  </a:lnTo>
                  <a:lnTo>
                    <a:pt x="1563" y="1809"/>
                  </a:lnTo>
                  <a:lnTo>
                    <a:pt x="1540" y="1805"/>
                  </a:lnTo>
                  <a:lnTo>
                    <a:pt x="1518" y="1801"/>
                  </a:lnTo>
                  <a:lnTo>
                    <a:pt x="1496" y="1794"/>
                  </a:lnTo>
                  <a:lnTo>
                    <a:pt x="1496" y="1794"/>
                  </a:lnTo>
                  <a:lnTo>
                    <a:pt x="1468" y="1811"/>
                  </a:lnTo>
                  <a:lnTo>
                    <a:pt x="1439" y="1828"/>
                  </a:lnTo>
                  <a:lnTo>
                    <a:pt x="1409" y="1844"/>
                  </a:lnTo>
                  <a:lnTo>
                    <a:pt x="1379" y="1858"/>
                  </a:lnTo>
                  <a:lnTo>
                    <a:pt x="1348" y="1872"/>
                  </a:lnTo>
                  <a:lnTo>
                    <a:pt x="1317" y="1884"/>
                  </a:lnTo>
                  <a:lnTo>
                    <a:pt x="1285" y="1896"/>
                  </a:lnTo>
                  <a:lnTo>
                    <a:pt x="1252" y="1906"/>
                  </a:lnTo>
                  <a:lnTo>
                    <a:pt x="1219" y="1916"/>
                  </a:lnTo>
                  <a:lnTo>
                    <a:pt x="1186" y="1924"/>
                  </a:lnTo>
                  <a:lnTo>
                    <a:pt x="1152" y="1931"/>
                  </a:lnTo>
                  <a:lnTo>
                    <a:pt x="1118" y="1936"/>
                  </a:lnTo>
                  <a:lnTo>
                    <a:pt x="1084" y="1941"/>
                  </a:lnTo>
                  <a:lnTo>
                    <a:pt x="1049" y="1944"/>
                  </a:lnTo>
                  <a:lnTo>
                    <a:pt x="1013" y="1946"/>
                  </a:lnTo>
                  <a:lnTo>
                    <a:pt x="977" y="1946"/>
                  </a:lnTo>
                  <a:lnTo>
                    <a:pt x="977" y="1946"/>
                  </a:lnTo>
                  <a:lnTo>
                    <a:pt x="927" y="1945"/>
                  </a:lnTo>
                  <a:lnTo>
                    <a:pt x="879" y="1942"/>
                  </a:lnTo>
                  <a:lnTo>
                    <a:pt x="831" y="1936"/>
                  </a:lnTo>
                  <a:lnTo>
                    <a:pt x="784" y="1928"/>
                  </a:lnTo>
                  <a:lnTo>
                    <a:pt x="738" y="1917"/>
                  </a:lnTo>
                  <a:lnTo>
                    <a:pt x="692" y="1904"/>
                  </a:lnTo>
                  <a:lnTo>
                    <a:pt x="648" y="1889"/>
                  </a:lnTo>
                  <a:lnTo>
                    <a:pt x="604" y="1871"/>
                  </a:lnTo>
                  <a:lnTo>
                    <a:pt x="562" y="1852"/>
                  </a:lnTo>
                  <a:lnTo>
                    <a:pt x="521" y="1831"/>
                  </a:lnTo>
                  <a:lnTo>
                    <a:pt x="481" y="1808"/>
                  </a:lnTo>
                  <a:lnTo>
                    <a:pt x="442" y="1783"/>
                  </a:lnTo>
                  <a:lnTo>
                    <a:pt x="404" y="1756"/>
                  </a:lnTo>
                  <a:lnTo>
                    <a:pt x="368" y="1728"/>
                  </a:lnTo>
                  <a:lnTo>
                    <a:pt x="334" y="1698"/>
                  </a:lnTo>
                  <a:lnTo>
                    <a:pt x="300" y="1667"/>
                  </a:lnTo>
                  <a:lnTo>
                    <a:pt x="268" y="1633"/>
                  </a:lnTo>
                  <a:lnTo>
                    <a:pt x="239" y="1598"/>
                  </a:lnTo>
                  <a:lnTo>
                    <a:pt x="210" y="1562"/>
                  </a:lnTo>
                  <a:lnTo>
                    <a:pt x="183" y="1524"/>
                  </a:lnTo>
                  <a:lnTo>
                    <a:pt x="159" y="1486"/>
                  </a:lnTo>
                  <a:lnTo>
                    <a:pt x="135" y="1446"/>
                  </a:lnTo>
                  <a:lnTo>
                    <a:pt x="114" y="1405"/>
                  </a:lnTo>
                  <a:lnTo>
                    <a:pt x="95" y="1362"/>
                  </a:lnTo>
                  <a:lnTo>
                    <a:pt x="78" y="1319"/>
                  </a:lnTo>
                  <a:lnTo>
                    <a:pt x="62" y="1274"/>
                  </a:lnTo>
                  <a:lnTo>
                    <a:pt x="49" y="1228"/>
                  </a:lnTo>
                  <a:lnTo>
                    <a:pt x="39" y="1182"/>
                  </a:lnTo>
                  <a:lnTo>
                    <a:pt x="31" y="1135"/>
                  </a:lnTo>
                  <a:lnTo>
                    <a:pt x="25" y="1087"/>
                  </a:lnTo>
                  <a:lnTo>
                    <a:pt x="21" y="1039"/>
                  </a:lnTo>
                  <a:lnTo>
                    <a:pt x="20" y="990"/>
                  </a:lnTo>
                  <a:lnTo>
                    <a:pt x="20" y="990"/>
                  </a:lnTo>
                  <a:lnTo>
                    <a:pt x="20" y="957"/>
                  </a:lnTo>
                  <a:lnTo>
                    <a:pt x="22" y="924"/>
                  </a:lnTo>
                  <a:lnTo>
                    <a:pt x="25" y="892"/>
                  </a:lnTo>
                  <a:lnTo>
                    <a:pt x="28" y="859"/>
                  </a:lnTo>
                  <a:lnTo>
                    <a:pt x="28" y="859"/>
                  </a:lnTo>
                  <a:lnTo>
                    <a:pt x="22" y="890"/>
                  </a:lnTo>
                  <a:lnTo>
                    <a:pt x="16" y="921"/>
                  </a:lnTo>
                  <a:lnTo>
                    <a:pt x="11" y="952"/>
                  </a:lnTo>
                  <a:lnTo>
                    <a:pt x="7" y="984"/>
                  </a:lnTo>
                  <a:lnTo>
                    <a:pt x="4" y="1015"/>
                  </a:lnTo>
                  <a:lnTo>
                    <a:pt x="1" y="1047"/>
                  </a:lnTo>
                  <a:lnTo>
                    <a:pt x="0" y="1080"/>
                  </a:lnTo>
                  <a:lnTo>
                    <a:pt x="0" y="1112"/>
                  </a:lnTo>
                  <a:lnTo>
                    <a:pt x="0" y="1112"/>
                  </a:lnTo>
                  <a:lnTo>
                    <a:pt x="0" y="1141"/>
                  </a:lnTo>
                  <a:lnTo>
                    <a:pt x="1" y="1169"/>
                  </a:lnTo>
                  <a:lnTo>
                    <a:pt x="2" y="1198"/>
                  </a:lnTo>
                  <a:lnTo>
                    <a:pt x="5" y="1226"/>
                  </a:lnTo>
                  <a:lnTo>
                    <a:pt x="8" y="1254"/>
                  </a:lnTo>
                  <a:lnTo>
                    <a:pt x="12" y="1281"/>
                  </a:lnTo>
                  <a:lnTo>
                    <a:pt x="22" y="1336"/>
                  </a:lnTo>
                  <a:lnTo>
                    <a:pt x="34" y="1390"/>
                  </a:lnTo>
                  <a:lnTo>
                    <a:pt x="49" y="1442"/>
                  </a:lnTo>
                  <a:lnTo>
                    <a:pt x="67" y="1494"/>
                  </a:lnTo>
                  <a:lnTo>
                    <a:pt x="87" y="1544"/>
                  </a:lnTo>
                  <a:lnTo>
                    <a:pt x="109" y="1594"/>
                  </a:lnTo>
                  <a:lnTo>
                    <a:pt x="134" y="1642"/>
                  </a:lnTo>
                  <a:lnTo>
                    <a:pt x="161" y="1689"/>
                  </a:lnTo>
                  <a:lnTo>
                    <a:pt x="189" y="1734"/>
                  </a:lnTo>
                  <a:lnTo>
                    <a:pt x="221" y="1777"/>
                  </a:lnTo>
                  <a:lnTo>
                    <a:pt x="254" y="1819"/>
                  </a:lnTo>
                  <a:lnTo>
                    <a:pt x="289" y="1859"/>
                  </a:lnTo>
                  <a:lnTo>
                    <a:pt x="326" y="1898"/>
                  </a:lnTo>
                  <a:lnTo>
                    <a:pt x="364" y="1936"/>
                  </a:lnTo>
                  <a:lnTo>
                    <a:pt x="404" y="1970"/>
                  </a:lnTo>
                  <a:lnTo>
                    <a:pt x="447" y="2003"/>
                  </a:lnTo>
                  <a:lnTo>
                    <a:pt x="490" y="2035"/>
                  </a:lnTo>
                  <a:lnTo>
                    <a:pt x="536" y="2063"/>
                  </a:lnTo>
                  <a:lnTo>
                    <a:pt x="582" y="2090"/>
                  </a:lnTo>
                  <a:lnTo>
                    <a:pt x="630" y="2115"/>
                  </a:lnTo>
                  <a:lnTo>
                    <a:pt x="679" y="2137"/>
                  </a:lnTo>
                  <a:lnTo>
                    <a:pt x="730" y="2157"/>
                  </a:lnTo>
                  <a:lnTo>
                    <a:pt x="782" y="2174"/>
                  </a:lnTo>
                  <a:lnTo>
                    <a:pt x="835" y="2190"/>
                  </a:lnTo>
                  <a:lnTo>
                    <a:pt x="887" y="2202"/>
                  </a:lnTo>
                  <a:lnTo>
                    <a:pt x="943" y="2212"/>
                  </a:lnTo>
                  <a:lnTo>
                    <a:pt x="971" y="2216"/>
                  </a:lnTo>
                  <a:lnTo>
                    <a:pt x="998" y="2219"/>
                  </a:lnTo>
                  <a:lnTo>
                    <a:pt x="1026" y="2221"/>
                  </a:lnTo>
                  <a:lnTo>
                    <a:pt x="1054" y="2223"/>
                  </a:lnTo>
                  <a:lnTo>
                    <a:pt x="1084" y="2224"/>
                  </a:lnTo>
                  <a:lnTo>
                    <a:pt x="1112" y="2225"/>
                  </a:lnTo>
                  <a:lnTo>
                    <a:pt x="1112" y="2225"/>
                  </a:lnTo>
                  <a:lnTo>
                    <a:pt x="1140" y="2224"/>
                  </a:lnTo>
                  <a:lnTo>
                    <a:pt x="1170" y="2223"/>
                  </a:lnTo>
                  <a:lnTo>
                    <a:pt x="1198" y="2221"/>
                  </a:lnTo>
                  <a:lnTo>
                    <a:pt x="1226" y="2219"/>
                  </a:lnTo>
                  <a:lnTo>
                    <a:pt x="1253" y="2216"/>
                  </a:lnTo>
                  <a:lnTo>
                    <a:pt x="1281" y="2212"/>
                  </a:lnTo>
                  <a:lnTo>
                    <a:pt x="1335" y="2202"/>
                  </a:lnTo>
                  <a:lnTo>
                    <a:pt x="1389" y="2190"/>
                  </a:lnTo>
                  <a:lnTo>
                    <a:pt x="1442" y="2174"/>
                  </a:lnTo>
                  <a:lnTo>
                    <a:pt x="1494" y="2157"/>
                  </a:lnTo>
                  <a:lnTo>
                    <a:pt x="1545" y="2137"/>
                  </a:lnTo>
                  <a:lnTo>
                    <a:pt x="1594" y="2115"/>
                  </a:lnTo>
                  <a:lnTo>
                    <a:pt x="1642" y="2090"/>
                  </a:lnTo>
                  <a:lnTo>
                    <a:pt x="1688" y="2063"/>
                  </a:lnTo>
                  <a:lnTo>
                    <a:pt x="1734" y="2035"/>
                  </a:lnTo>
                  <a:lnTo>
                    <a:pt x="1777" y="2003"/>
                  </a:lnTo>
                  <a:lnTo>
                    <a:pt x="1820" y="1970"/>
                  </a:lnTo>
                  <a:lnTo>
                    <a:pt x="1860" y="1935"/>
                  </a:lnTo>
                  <a:lnTo>
                    <a:pt x="1898" y="1898"/>
                  </a:lnTo>
                  <a:lnTo>
                    <a:pt x="1935" y="1859"/>
                  </a:lnTo>
                  <a:lnTo>
                    <a:pt x="1970" y="1819"/>
                  </a:lnTo>
                  <a:lnTo>
                    <a:pt x="2003" y="1777"/>
                  </a:lnTo>
                  <a:lnTo>
                    <a:pt x="2034" y="1734"/>
                  </a:lnTo>
                  <a:lnTo>
                    <a:pt x="2063" y="1689"/>
                  </a:lnTo>
                  <a:lnTo>
                    <a:pt x="2090" y="1642"/>
                  </a:lnTo>
                  <a:lnTo>
                    <a:pt x="2115" y="1594"/>
                  </a:lnTo>
                  <a:lnTo>
                    <a:pt x="2137" y="1544"/>
                  </a:lnTo>
                  <a:lnTo>
                    <a:pt x="2157" y="1494"/>
                  </a:lnTo>
                  <a:lnTo>
                    <a:pt x="2175" y="1442"/>
                  </a:lnTo>
                  <a:lnTo>
                    <a:pt x="2189" y="1389"/>
                  </a:lnTo>
                  <a:lnTo>
                    <a:pt x="2202" y="1336"/>
                  </a:lnTo>
                  <a:lnTo>
                    <a:pt x="2211" y="1281"/>
                  </a:lnTo>
                  <a:lnTo>
                    <a:pt x="2216" y="1254"/>
                  </a:lnTo>
                  <a:lnTo>
                    <a:pt x="2218" y="1226"/>
                  </a:lnTo>
                  <a:lnTo>
                    <a:pt x="2222" y="1198"/>
                  </a:lnTo>
                  <a:lnTo>
                    <a:pt x="2223" y="1169"/>
                  </a:lnTo>
                  <a:lnTo>
                    <a:pt x="2224" y="1141"/>
                  </a:lnTo>
                  <a:lnTo>
                    <a:pt x="2224" y="1112"/>
                  </a:lnTo>
                  <a:lnTo>
                    <a:pt x="2224" y="1112"/>
                  </a:lnTo>
                  <a:lnTo>
                    <a:pt x="2224" y="1084"/>
                  </a:lnTo>
                  <a:lnTo>
                    <a:pt x="2223" y="1055"/>
                  </a:lnTo>
                  <a:lnTo>
                    <a:pt x="2222" y="1027"/>
                  </a:lnTo>
                  <a:lnTo>
                    <a:pt x="2218" y="999"/>
                  </a:lnTo>
                  <a:lnTo>
                    <a:pt x="2216" y="971"/>
                  </a:lnTo>
                  <a:lnTo>
                    <a:pt x="2211" y="943"/>
                  </a:lnTo>
                  <a:lnTo>
                    <a:pt x="2202" y="888"/>
                  </a:lnTo>
                  <a:lnTo>
                    <a:pt x="2189" y="834"/>
                  </a:lnTo>
                  <a:lnTo>
                    <a:pt x="2175" y="782"/>
                  </a:lnTo>
                  <a:lnTo>
                    <a:pt x="2157" y="730"/>
                  </a:lnTo>
                  <a:lnTo>
                    <a:pt x="2137" y="679"/>
                  </a:lnTo>
                  <a:lnTo>
                    <a:pt x="2115" y="630"/>
                  </a:lnTo>
                  <a:lnTo>
                    <a:pt x="2090" y="583"/>
                  </a:lnTo>
                  <a:lnTo>
                    <a:pt x="2063" y="536"/>
                  </a:lnTo>
                  <a:lnTo>
                    <a:pt x="2034" y="490"/>
                  </a:lnTo>
                  <a:lnTo>
                    <a:pt x="2003" y="446"/>
                  </a:lnTo>
                  <a:lnTo>
                    <a:pt x="1970" y="405"/>
                  </a:lnTo>
                  <a:lnTo>
                    <a:pt x="1935" y="364"/>
                  </a:lnTo>
                  <a:lnTo>
                    <a:pt x="1898" y="325"/>
                  </a:lnTo>
                  <a:lnTo>
                    <a:pt x="1860" y="289"/>
                  </a:lnTo>
                  <a:lnTo>
                    <a:pt x="1820" y="254"/>
                  </a:lnTo>
                  <a:lnTo>
                    <a:pt x="1777" y="221"/>
                  </a:lnTo>
                  <a:lnTo>
                    <a:pt x="1734" y="190"/>
                  </a:lnTo>
                  <a:lnTo>
                    <a:pt x="1688" y="161"/>
                  </a:lnTo>
                  <a:lnTo>
                    <a:pt x="1642" y="134"/>
                  </a:lnTo>
                  <a:lnTo>
                    <a:pt x="1594" y="109"/>
                  </a:lnTo>
                  <a:lnTo>
                    <a:pt x="1545" y="87"/>
                  </a:lnTo>
                  <a:lnTo>
                    <a:pt x="1494" y="67"/>
                  </a:lnTo>
                  <a:lnTo>
                    <a:pt x="1442" y="49"/>
                  </a:lnTo>
                  <a:lnTo>
                    <a:pt x="1389" y="35"/>
                  </a:lnTo>
                  <a:lnTo>
                    <a:pt x="1335" y="22"/>
                  </a:lnTo>
                  <a:lnTo>
                    <a:pt x="1281" y="13"/>
                  </a:lnTo>
                  <a:lnTo>
                    <a:pt x="1253" y="8"/>
                  </a:lnTo>
                  <a:lnTo>
                    <a:pt x="1226" y="6"/>
                  </a:lnTo>
                  <a:lnTo>
                    <a:pt x="1198" y="3"/>
                  </a:lnTo>
                  <a:lnTo>
                    <a:pt x="1170" y="1"/>
                  </a:lnTo>
                  <a:lnTo>
                    <a:pt x="1140" y="0"/>
                  </a:lnTo>
                  <a:lnTo>
                    <a:pt x="1112" y="0"/>
                  </a:lnTo>
                  <a:lnTo>
                    <a:pt x="1112" y="0"/>
                  </a:lnTo>
                  <a:close/>
                </a:path>
              </a:pathLst>
            </a:custGeom>
            <a:solidFill>
              <a:srgbClr val="DD271D"/>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15" name="Freeform 23"/>
            <p:cNvSpPr>
              <a:spLocks noEditPoints="1"/>
            </p:cNvSpPr>
            <p:nvPr/>
          </p:nvSpPr>
          <p:spPr bwMode="auto">
            <a:xfrm>
              <a:off x="568643" y="5723729"/>
              <a:ext cx="773879" cy="608723"/>
            </a:xfrm>
            <a:custGeom>
              <a:avLst/>
              <a:gdLst>
                <a:gd name="T0" fmla="*/ 1424 w 1596"/>
                <a:gd name="T1" fmla="*/ 1105 h 1566"/>
                <a:gd name="T2" fmla="*/ 1516 w 1596"/>
                <a:gd name="T3" fmla="*/ 1148 h 1566"/>
                <a:gd name="T4" fmla="*/ 1575 w 1596"/>
                <a:gd name="T5" fmla="*/ 981 h 1566"/>
                <a:gd name="T6" fmla="*/ 1596 w 1596"/>
                <a:gd name="T7" fmla="*/ 798 h 1566"/>
                <a:gd name="T8" fmla="*/ 1571 w 1596"/>
                <a:gd name="T9" fmla="*/ 599 h 1566"/>
                <a:gd name="T10" fmla="*/ 1499 w 1596"/>
                <a:gd name="T11" fmla="*/ 419 h 1566"/>
                <a:gd name="T12" fmla="*/ 1389 w 1596"/>
                <a:gd name="T13" fmla="*/ 262 h 1566"/>
                <a:gd name="T14" fmla="*/ 1244 w 1596"/>
                <a:gd name="T15" fmla="*/ 137 h 1566"/>
                <a:gd name="T16" fmla="*/ 1073 w 1596"/>
                <a:gd name="T17" fmla="*/ 48 h 1566"/>
                <a:gd name="T18" fmla="*/ 880 w 1596"/>
                <a:gd name="T19" fmla="*/ 5 h 1566"/>
                <a:gd name="T20" fmla="*/ 717 w 1596"/>
                <a:gd name="T21" fmla="*/ 5 h 1566"/>
                <a:gd name="T22" fmla="*/ 524 w 1596"/>
                <a:gd name="T23" fmla="*/ 48 h 1566"/>
                <a:gd name="T24" fmla="*/ 352 w 1596"/>
                <a:gd name="T25" fmla="*/ 137 h 1566"/>
                <a:gd name="T26" fmla="*/ 208 w 1596"/>
                <a:gd name="T27" fmla="*/ 262 h 1566"/>
                <a:gd name="T28" fmla="*/ 96 w 1596"/>
                <a:gd name="T29" fmla="*/ 419 h 1566"/>
                <a:gd name="T30" fmla="*/ 25 w 1596"/>
                <a:gd name="T31" fmla="*/ 599 h 1566"/>
                <a:gd name="T32" fmla="*/ 0 w 1596"/>
                <a:gd name="T33" fmla="*/ 798 h 1566"/>
                <a:gd name="T34" fmla="*/ 5 w 1596"/>
                <a:gd name="T35" fmla="*/ 896 h 1566"/>
                <a:gd name="T36" fmla="*/ 29 w 1596"/>
                <a:gd name="T37" fmla="*/ 1012 h 1566"/>
                <a:gd name="T38" fmla="*/ 89 w 1596"/>
                <a:gd name="T39" fmla="*/ 1164 h 1566"/>
                <a:gd name="T40" fmla="*/ 96 w 1596"/>
                <a:gd name="T41" fmla="*/ 1032 h 1566"/>
                <a:gd name="T42" fmla="*/ 139 w 1596"/>
                <a:gd name="T43" fmla="*/ 871 h 1566"/>
                <a:gd name="T44" fmla="*/ 217 w 1596"/>
                <a:gd name="T45" fmla="*/ 728 h 1566"/>
                <a:gd name="T46" fmla="*/ 324 w 1596"/>
                <a:gd name="T47" fmla="*/ 607 h 1566"/>
                <a:gd name="T48" fmla="*/ 457 w 1596"/>
                <a:gd name="T49" fmla="*/ 513 h 1566"/>
                <a:gd name="T50" fmla="*/ 608 w 1596"/>
                <a:gd name="T51" fmla="*/ 451 h 1566"/>
                <a:gd name="T52" fmla="*/ 742 w 1596"/>
                <a:gd name="T53" fmla="*/ 427 h 1566"/>
                <a:gd name="T54" fmla="*/ 680 w 1596"/>
                <a:gd name="T55" fmla="*/ 453 h 1566"/>
                <a:gd name="T56" fmla="*/ 577 w 1596"/>
                <a:gd name="T57" fmla="*/ 518 h 1566"/>
                <a:gd name="T58" fmla="*/ 480 w 1596"/>
                <a:gd name="T59" fmla="*/ 606 h 1566"/>
                <a:gd name="T60" fmla="*/ 396 w 1596"/>
                <a:gd name="T61" fmla="*/ 709 h 1566"/>
                <a:gd name="T62" fmla="*/ 331 w 1596"/>
                <a:gd name="T63" fmla="*/ 824 h 1566"/>
                <a:gd name="T64" fmla="*/ 290 w 1596"/>
                <a:gd name="T65" fmla="*/ 943 h 1566"/>
                <a:gd name="T66" fmla="*/ 279 w 1596"/>
                <a:gd name="T67" fmla="*/ 1036 h 1566"/>
                <a:gd name="T68" fmla="*/ 303 w 1596"/>
                <a:gd name="T69" fmla="*/ 1171 h 1566"/>
                <a:gd name="T70" fmla="*/ 367 w 1596"/>
                <a:gd name="T71" fmla="*/ 1291 h 1566"/>
                <a:gd name="T72" fmla="*/ 465 w 1596"/>
                <a:gd name="T73" fmla="*/ 1394 h 1566"/>
                <a:gd name="T74" fmla="*/ 586 w 1596"/>
                <a:gd name="T75" fmla="*/ 1477 h 1566"/>
                <a:gd name="T76" fmla="*/ 722 w 1596"/>
                <a:gd name="T77" fmla="*/ 1534 h 1566"/>
                <a:gd name="T78" fmla="*/ 865 w 1596"/>
                <a:gd name="T79" fmla="*/ 1564 h 1566"/>
                <a:gd name="T80" fmla="*/ 976 w 1596"/>
                <a:gd name="T81" fmla="*/ 1564 h 1566"/>
                <a:gd name="T82" fmla="*/ 1104 w 1596"/>
                <a:gd name="T83" fmla="*/ 1534 h 1566"/>
                <a:gd name="T84" fmla="*/ 1131 w 1596"/>
                <a:gd name="T85" fmla="*/ 1501 h 1566"/>
                <a:gd name="T86" fmla="*/ 1097 w 1596"/>
                <a:gd name="T87" fmla="*/ 1407 h 1566"/>
                <a:gd name="T88" fmla="*/ 1100 w 1596"/>
                <a:gd name="T89" fmla="*/ 1311 h 1566"/>
                <a:gd name="T90" fmla="*/ 1155 w 1596"/>
                <a:gd name="T91" fmla="*/ 1196 h 1566"/>
                <a:gd name="T92" fmla="*/ 1257 w 1596"/>
                <a:gd name="T93" fmla="*/ 1119 h 1566"/>
                <a:gd name="T94" fmla="*/ 1362 w 1596"/>
                <a:gd name="T95" fmla="*/ 1098 h 1566"/>
                <a:gd name="T96" fmla="*/ 807 w 1596"/>
                <a:gd name="T97" fmla="*/ 405 h 1566"/>
                <a:gd name="T98" fmla="*/ 678 w 1596"/>
                <a:gd name="T99" fmla="*/ 374 h 1566"/>
                <a:gd name="T100" fmla="*/ 479 w 1596"/>
                <a:gd name="T101" fmla="*/ 373 h 1566"/>
                <a:gd name="T102" fmla="*/ 571 w 1596"/>
                <a:gd name="T103" fmla="*/ 342 h 1566"/>
                <a:gd name="T104" fmla="*/ 774 w 1596"/>
                <a:gd name="T105" fmla="*/ 314 h 1566"/>
                <a:gd name="T106" fmla="*/ 1034 w 1596"/>
                <a:gd name="T107" fmla="*/ 31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6" h="1566">
                  <a:moveTo>
                    <a:pt x="1362" y="1098"/>
                  </a:moveTo>
                  <a:lnTo>
                    <a:pt x="1362" y="1098"/>
                  </a:lnTo>
                  <a:lnTo>
                    <a:pt x="1383" y="1099"/>
                  </a:lnTo>
                  <a:lnTo>
                    <a:pt x="1404" y="1102"/>
                  </a:lnTo>
                  <a:lnTo>
                    <a:pt x="1424" y="1105"/>
                  </a:lnTo>
                  <a:lnTo>
                    <a:pt x="1444" y="1111"/>
                  </a:lnTo>
                  <a:lnTo>
                    <a:pt x="1463" y="1118"/>
                  </a:lnTo>
                  <a:lnTo>
                    <a:pt x="1482" y="1126"/>
                  </a:lnTo>
                  <a:lnTo>
                    <a:pt x="1499" y="1136"/>
                  </a:lnTo>
                  <a:lnTo>
                    <a:pt x="1516" y="1148"/>
                  </a:lnTo>
                  <a:lnTo>
                    <a:pt x="1516" y="1148"/>
                  </a:lnTo>
                  <a:lnTo>
                    <a:pt x="1533" y="1108"/>
                  </a:lnTo>
                  <a:lnTo>
                    <a:pt x="1550" y="1065"/>
                  </a:lnTo>
                  <a:lnTo>
                    <a:pt x="1564" y="1023"/>
                  </a:lnTo>
                  <a:lnTo>
                    <a:pt x="1575" y="981"/>
                  </a:lnTo>
                  <a:lnTo>
                    <a:pt x="1584" y="936"/>
                  </a:lnTo>
                  <a:lnTo>
                    <a:pt x="1591" y="891"/>
                  </a:lnTo>
                  <a:lnTo>
                    <a:pt x="1595" y="845"/>
                  </a:lnTo>
                  <a:lnTo>
                    <a:pt x="1596" y="798"/>
                  </a:lnTo>
                  <a:lnTo>
                    <a:pt x="1596" y="798"/>
                  </a:lnTo>
                  <a:lnTo>
                    <a:pt x="1595" y="757"/>
                  </a:lnTo>
                  <a:lnTo>
                    <a:pt x="1592" y="717"/>
                  </a:lnTo>
                  <a:lnTo>
                    <a:pt x="1586" y="677"/>
                  </a:lnTo>
                  <a:lnTo>
                    <a:pt x="1579" y="637"/>
                  </a:lnTo>
                  <a:lnTo>
                    <a:pt x="1571" y="599"/>
                  </a:lnTo>
                  <a:lnTo>
                    <a:pt x="1561" y="561"/>
                  </a:lnTo>
                  <a:lnTo>
                    <a:pt x="1548" y="525"/>
                  </a:lnTo>
                  <a:lnTo>
                    <a:pt x="1533" y="488"/>
                  </a:lnTo>
                  <a:lnTo>
                    <a:pt x="1517" y="453"/>
                  </a:lnTo>
                  <a:lnTo>
                    <a:pt x="1499" y="419"/>
                  </a:lnTo>
                  <a:lnTo>
                    <a:pt x="1481" y="385"/>
                  </a:lnTo>
                  <a:lnTo>
                    <a:pt x="1459" y="353"/>
                  </a:lnTo>
                  <a:lnTo>
                    <a:pt x="1437" y="321"/>
                  </a:lnTo>
                  <a:lnTo>
                    <a:pt x="1414" y="291"/>
                  </a:lnTo>
                  <a:lnTo>
                    <a:pt x="1389" y="262"/>
                  </a:lnTo>
                  <a:lnTo>
                    <a:pt x="1362" y="234"/>
                  </a:lnTo>
                  <a:lnTo>
                    <a:pt x="1335" y="208"/>
                  </a:lnTo>
                  <a:lnTo>
                    <a:pt x="1305" y="183"/>
                  </a:lnTo>
                  <a:lnTo>
                    <a:pt x="1275" y="159"/>
                  </a:lnTo>
                  <a:lnTo>
                    <a:pt x="1244" y="137"/>
                  </a:lnTo>
                  <a:lnTo>
                    <a:pt x="1211" y="117"/>
                  </a:lnTo>
                  <a:lnTo>
                    <a:pt x="1178" y="97"/>
                  </a:lnTo>
                  <a:lnTo>
                    <a:pt x="1144" y="79"/>
                  </a:lnTo>
                  <a:lnTo>
                    <a:pt x="1109" y="64"/>
                  </a:lnTo>
                  <a:lnTo>
                    <a:pt x="1073" y="48"/>
                  </a:lnTo>
                  <a:lnTo>
                    <a:pt x="1035" y="37"/>
                  </a:lnTo>
                  <a:lnTo>
                    <a:pt x="997" y="26"/>
                  </a:lnTo>
                  <a:lnTo>
                    <a:pt x="959" y="17"/>
                  </a:lnTo>
                  <a:lnTo>
                    <a:pt x="920" y="10"/>
                  </a:lnTo>
                  <a:lnTo>
                    <a:pt x="880" y="5"/>
                  </a:lnTo>
                  <a:lnTo>
                    <a:pt x="839" y="1"/>
                  </a:lnTo>
                  <a:lnTo>
                    <a:pt x="798" y="0"/>
                  </a:lnTo>
                  <a:lnTo>
                    <a:pt x="798" y="0"/>
                  </a:lnTo>
                  <a:lnTo>
                    <a:pt x="757" y="1"/>
                  </a:lnTo>
                  <a:lnTo>
                    <a:pt x="717" y="5"/>
                  </a:lnTo>
                  <a:lnTo>
                    <a:pt x="677" y="10"/>
                  </a:lnTo>
                  <a:lnTo>
                    <a:pt x="637" y="17"/>
                  </a:lnTo>
                  <a:lnTo>
                    <a:pt x="599" y="26"/>
                  </a:lnTo>
                  <a:lnTo>
                    <a:pt x="560" y="37"/>
                  </a:lnTo>
                  <a:lnTo>
                    <a:pt x="524" y="48"/>
                  </a:lnTo>
                  <a:lnTo>
                    <a:pt x="487" y="64"/>
                  </a:lnTo>
                  <a:lnTo>
                    <a:pt x="452" y="79"/>
                  </a:lnTo>
                  <a:lnTo>
                    <a:pt x="418" y="97"/>
                  </a:lnTo>
                  <a:lnTo>
                    <a:pt x="384" y="117"/>
                  </a:lnTo>
                  <a:lnTo>
                    <a:pt x="352" y="137"/>
                  </a:lnTo>
                  <a:lnTo>
                    <a:pt x="320" y="159"/>
                  </a:lnTo>
                  <a:lnTo>
                    <a:pt x="290" y="183"/>
                  </a:lnTo>
                  <a:lnTo>
                    <a:pt x="262" y="208"/>
                  </a:lnTo>
                  <a:lnTo>
                    <a:pt x="233" y="234"/>
                  </a:lnTo>
                  <a:lnTo>
                    <a:pt x="208" y="262"/>
                  </a:lnTo>
                  <a:lnTo>
                    <a:pt x="182" y="291"/>
                  </a:lnTo>
                  <a:lnTo>
                    <a:pt x="158" y="321"/>
                  </a:lnTo>
                  <a:lnTo>
                    <a:pt x="136" y="353"/>
                  </a:lnTo>
                  <a:lnTo>
                    <a:pt x="116" y="385"/>
                  </a:lnTo>
                  <a:lnTo>
                    <a:pt x="96" y="419"/>
                  </a:lnTo>
                  <a:lnTo>
                    <a:pt x="78" y="453"/>
                  </a:lnTo>
                  <a:lnTo>
                    <a:pt x="63" y="488"/>
                  </a:lnTo>
                  <a:lnTo>
                    <a:pt x="49" y="525"/>
                  </a:lnTo>
                  <a:lnTo>
                    <a:pt x="36" y="561"/>
                  </a:lnTo>
                  <a:lnTo>
                    <a:pt x="25" y="599"/>
                  </a:lnTo>
                  <a:lnTo>
                    <a:pt x="16" y="637"/>
                  </a:lnTo>
                  <a:lnTo>
                    <a:pt x="9" y="677"/>
                  </a:lnTo>
                  <a:lnTo>
                    <a:pt x="4" y="717"/>
                  </a:lnTo>
                  <a:lnTo>
                    <a:pt x="1" y="757"/>
                  </a:lnTo>
                  <a:lnTo>
                    <a:pt x="0" y="798"/>
                  </a:lnTo>
                  <a:lnTo>
                    <a:pt x="0" y="798"/>
                  </a:lnTo>
                  <a:lnTo>
                    <a:pt x="1" y="823"/>
                  </a:lnTo>
                  <a:lnTo>
                    <a:pt x="2" y="848"/>
                  </a:lnTo>
                  <a:lnTo>
                    <a:pt x="3" y="873"/>
                  </a:lnTo>
                  <a:lnTo>
                    <a:pt x="5" y="896"/>
                  </a:lnTo>
                  <a:lnTo>
                    <a:pt x="9" y="920"/>
                  </a:lnTo>
                  <a:lnTo>
                    <a:pt x="14" y="943"/>
                  </a:lnTo>
                  <a:lnTo>
                    <a:pt x="18" y="967"/>
                  </a:lnTo>
                  <a:lnTo>
                    <a:pt x="23" y="990"/>
                  </a:lnTo>
                  <a:lnTo>
                    <a:pt x="29" y="1012"/>
                  </a:lnTo>
                  <a:lnTo>
                    <a:pt x="36" y="1036"/>
                  </a:lnTo>
                  <a:lnTo>
                    <a:pt x="51" y="1079"/>
                  </a:lnTo>
                  <a:lnTo>
                    <a:pt x="69" y="1123"/>
                  </a:lnTo>
                  <a:lnTo>
                    <a:pt x="89" y="1164"/>
                  </a:lnTo>
                  <a:lnTo>
                    <a:pt x="89" y="1164"/>
                  </a:lnTo>
                  <a:lnTo>
                    <a:pt x="89" y="1135"/>
                  </a:lnTo>
                  <a:lnTo>
                    <a:pt x="89" y="1135"/>
                  </a:lnTo>
                  <a:lnTo>
                    <a:pt x="89" y="1101"/>
                  </a:lnTo>
                  <a:lnTo>
                    <a:pt x="91" y="1065"/>
                  </a:lnTo>
                  <a:lnTo>
                    <a:pt x="96" y="1032"/>
                  </a:lnTo>
                  <a:lnTo>
                    <a:pt x="102" y="998"/>
                  </a:lnTo>
                  <a:lnTo>
                    <a:pt x="109" y="965"/>
                  </a:lnTo>
                  <a:lnTo>
                    <a:pt x="117" y="934"/>
                  </a:lnTo>
                  <a:lnTo>
                    <a:pt x="128" y="902"/>
                  </a:lnTo>
                  <a:lnTo>
                    <a:pt x="139" y="871"/>
                  </a:lnTo>
                  <a:lnTo>
                    <a:pt x="152" y="841"/>
                  </a:lnTo>
                  <a:lnTo>
                    <a:pt x="166" y="811"/>
                  </a:lnTo>
                  <a:lnTo>
                    <a:pt x="182" y="782"/>
                  </a:lnTo>
                  <a:lnTo>
                    <a:pt x="198" y="755"/>
                  </a:lnTo>
                  <a:lnTo>
                    <a:pt x="217" y="728"/>
                  </a:lnTo>
                  <a:lnTo>
                    <a:pt x="236" y="701"/>
                  </a:lnTo>
                  <a:lnTo>
                    <a:pt x="257" y="676"/>
                  </a:lnTo>
                  <a:lnTo>
                    <a:pt x="278" y="652"/>
                  </a:lnTo>
                  <a:lnTo>
                    <a:pt x="300" y="629"/>
                  </a:lnTo>
                  <a:lnTo>
                    <a:pt x="324" y="607"/>
                  </a:lnTo>
                  <a:lnTo>
                    <a:pt x="349" y="586"/>
                  </a:lnTo>
                  <a:lnTo>
                    <a:pt x="374" y="566"/>
                  </a:lnTo>
                  <a:lnTo>
                    <a:pt x="400" y="547"/>
                  </a:lnTo>
                  <a:lnTo>
                    <a:pt x="429" y="529"/>
                  </a:lnTo>
                  <a:lnTo>
                    <a:pt x="457" y="513"/>
                  </a:lnTo>
                  <a:lnTo>
                    <a:pt x="485" y="498"/>
                  </a:lnTo>
                  <a:lnTo>
                    <a:pt x="516" y="483"/>
                  </a:lnTo>
                  <a:lnTo>
                    <a:pt x="546" y="472"/>
                  </a:lnTo>
                  <a:lnTo>
                    <a:pt x="577" y="460"/>
                  </a:lnTo>
                  <a:lnTo>
                    <a:pt x="608" y="451"/>
                  </a:lnTo>
                  <a:lnTo>
                    <a:pt x="641" y="442"/>
                  </a:lnTo>
                  <a:lnTo>
                    <a:pt x="674" y="436"/>
                  </a:lnTo>
                  <a:lnTo>
                    <a:pt x="708" y="431"/>
                  </a:lnTo>
                  <a:lnTo>
                    <a:pt x="742" y="427"/>
                  </a:lnTo>
                  <a:lnTo>
                    <a:pt x="742" y="427"/>
                  </a:lnTo>
                  <a:lnTo>
                    <a:pt x="742" y="427"/>
                  </a:lnTo>
                  <a:lnTo>
                    <a:pt x="742" y="427"/>
                  </a:lnTo>
                  <a:lnTo>
                    <a:pt x="721" y="434"/>
                  </a:lnTo>
                  <a:lnTo>
                    <a:pt x="700" y="443"/>
                  </a:lnTo>
                  <a:lnTo>
                    <a:pt x="680" y="453"/>
                  </a:lnTo>
                  <a:lnTo>
                    <a:pt x="659" y="463"/>
                  </a:lnTo>
                  <a:lnTo>
                    <a:pt x="638" y="475"/>
                  </a:lnTo>
                  <a:lnTo>
                    <a:pt x="618" y="488"/>
                  </a:lnTo>
                  <a:lnTo>
                    <a:pt x="597" y="502"/>
                  </a:lnTo>
                  <a:lnTo>
                    <a:pt x="577" y="518"/>
                  </a:lnTo>
                  <a:lnTo>
                    <a:pt x="557" y="533"/>
                  </a:lnTo>
                  <a:lnTo>
                    <a:pt x="537" y="550"/>
                  </a:lnTo>
                  <a:lnTo>
                    <a:pt x="518" y="568"/>
                  </a:lnTo>
                  <a:lnTo>
                    <a:pt x="499" y="586"/>
                  </a:lnTo>
                  <a:lnTo>
                    <a:pt x="480" y="606"/>
                  </a:lnTo>
                  <a:lnTo>
                    <a:pt x="461" y="624"/>
                  </a:lnTo>
                  <a:lnTo>
                    <a:pt x="445" y="646"/>
                  </a:lnTo>
                  <a:lnTo>
                    <a:pt x="427" y="667"/>
                  </a:lnTo>
                  <a:lnTo>
                    <a:pt x="412" y="688"/>
                  </a:lnTo>
                  <a:lnTo>
                    <a:pt x="396" y="709"/>
                  </a:lnTo>
                  <a:lnTo>
                    <a:pt x="382" y="731"/>
                  </a:lnTo>
                  <a:lnTo>
                    <a:pt x="367" y="755"/>
                  </a:lnTo>
                  <a:lnTo>
                    <a:pt x="355" y="777"/>
                  </a:lnTo>
                  <a:lnTo>
                    <a:pt x="342" y="801"/>
                  </a:lnTo>
                  <a:lnTo>
                    <a:pt x="331" y="824"/>
                  </a:lnTo>
                  <a:lnTo>
                    <a:pt x="320" y="848"/>
                  </a:lnTo>
                  <a:lnTo>
                    <a:pt x="311" y="871"/>
                  </a:lnTo>
                  <a:lnTo>
                    <a:pt x="303" y="896"/>
                  </a:lnTo>
                  <a:lnTo>
                    <a:pt x="296" y="920"/>
                  </a:lnTo>
                  <a:lnTo>
                    <a:pt x="290" y="943"/>
                  </a:lnTo>
                  <a:lnTo>
                    <a:pt x="285" y="967"/>
                  </a:lnTo>
                  <a:lnTo>
                    <a:pt x="282" y="990"/>
                  </a:lnTo>
                  <a:lnTo>
                    <a:pt x="279" y="1014"/>
                  </a:lnTo>
                  <a:lnTo>
                    <a:pt x="279" y="1036"/>
                  </a:lnTo>
                  <a:lnTo>
                    <a:pt x="279" y="1036"/>
                  </a:lnTo>
                  <a:lnTo>
                    <a:pt x="280" y="1064"/>
                  </a:lnTo>
                  <a:lnTo>
                    <a:pt x="283" y="1091"/>
                  </a:lnTo>
                  <a:lnTo>
                    <a:pt x="288" y="1118"/>
                  </a:lnTo>
                  <a:lnTo>
                    <a:pt x="295" y="1145"/>
                  </a:lnTo>
                  <a:lnTo>
                    <a:pt x="303" y="1171"/>
                  </a:lnTo>
                  <a:lnTo>
                    <a:pt x="312" y="1196"/>
                  </a:lnTo>
                  <a:lnTo>
                    <a:pt x="324" y="1220"/>
                  </a:lnTo>
                  <a:lnTo>
                    <a:pt x="337" y="1245"/>
                  </a:lnTo>
                  <a:lnTo>
                    <a:pt x="352" y="1269"/>
                  </a:lnTo>
                  <a:lnTo>
                    <a:pt x="367" y="1291"/>
                  </a:lnTo>
                  <a:lnTo>
                    <a:pt x="385" y="1313"/>
                  </a:lnTo>
                  <a:lnTo>
                    <a:pt x="404" y="1336"/>
                  </a:lnTo>
                  <a:lnTo>
                    <a:pt x="423" y="1356"/>
                  </a:lnTo>
                  <a:lnTo>
                    <a:pt x="444" y="1376"/>
                  </a:lnTo>
                  <a:lnTo>
                    <a:pt x="465" y="1394"/>
                  </a:lnTo>
                  <a:lnTo>
                    <a:pt x="489" y="1413"/>
                  </a:lnTo>
                  <a:lnTo>
                    <a:pt x="512" y="1431"/>
                  </a:lnTo>
                  <a:lnTo>
                    <a:pt x="536" y="1447"/>
                  </a:lnTo>
                  <a:lnTo>
                    <a:pt x="561" y="1463"/>
                  </a:lnTo>
                  <a:lnTo>
                    <a:pt x="586" y="1477"/>
                  </a:lnTo>
                  <a:lnTo>
                    <a:pt x="613" y="1491"/>
                  </a:lnTo>
                  <a:lnTo>
                    <a:pt x="640" y="1504"/>
                  </a:lnTo>
                  <a:lnTo>
                    <a:pt x="667" y="1514"/>
                  </a:lnTo>
                  <a:lnTo>
                    <a:pt x="694" y="1525"/>
                  </a:lnTo>
                  <a:lnTo>
                    <a:pt x="722" y="1534"/>
                  </a:lnTo>
                  <a:lnTo>
                    <a:pt x="751" y="1543"/>
                  </a:lnTo>
                  <a:lnTo>
                    <a:pt x="779" y="1550"/>
                  </a:lnTo>
                  <a:lnTo>
                    <a:pt x="808" y="1555"/>
                  </a:lnTo>
                  <a:lnTo>
                    <a:pt x="836" y="1560"/>
                  </a:lnTo>
                  <a:lnTo>
                    <a:pt x="865" y="1564"/>
                  </a:lnTo>
                  <a:lnTo>
                    <a:pt x="893" y="1565"/>
                  </a:lnTo>
                  <a:lnTo>
                    <a:pt x="921" y="1566"/>
                  </a:lnTo>
                  <a:lnTo>
                    <a:pt x="921" y="1566"/>
                  </a:lnTo>
                  <a:lnTo>
                    <a:pt x="949" y="1565"/>
                  </a:lnTo>
                  <a:lnTo>
                    <a:pt x="976" y="1564"/>
                  </a:lnTo>
                  <a:lnTo>
                    <a:pt x="1002" y="1560"/>
                  </a:lnTo>
                  <a:lnTo>
                    <a:pt x="1029" y="1555"/>
                  </a:lnTo>
                  <a:lnTo>
                    <a:pt x="1055" y="1550"/>
                  </a:lnTo>
                  <a:lnTo>
                    <a:pt x="1080" y="1543"/>
                  </a:lnTo>
                  <a:lnTo>
                    <a:pt x="1104" y="1534"/>
                  </a:lnTo>
                  <a:lnTo>
                    <a:pt x="1129" y="1525"/>
                  </a:lnTo>
                  <a:lnTo>
                    <a:pt x="1129" y="1525"/>
                  </a:lnTo>
                  <a:lnTo>
                    <a:pt x="1142" y="1518"/>
                  </a:lnTo>
                  <a:lnTo>
                    <a:pt x="1142" y="1518"/>
                  </a:lnTo>
                  <a:lnTo>
                    <a:pt x="1131" y="1501"/>
                  </a:lnTo>
                  <a:lnTo>
                    <a:pt x="1122" y="1484"/>
                  </a:lnTo>
                  <a:lnTo>
                    <a:pt x="1114" y="1466"/>
                  </a:lnTo>
                  <a:lnTo>
                    <a:pt x="1107" y="1447"/>
                  </a:lnTo>
                  <a:lnTo>
                    <a:pt x="1102" y="1427"/>
                  </a:lnTo>
                  <a:lnTo>
                    <a:pt x="1097" y="1407"/>
                  </a:lnTo>
                  <a:lnTo>
                    <a:pt x="1095" y="1386"/>
                  </a:lnTo>
                  <a:lnTo>
                    <a:pt x="1094" y="1365"/>
                  </a:lnTo>
                  <a:lnTo>
                    <a:pt x="1094" y="1365"/>
                  </a:lnTo>
                  <a:lnTo>
                    <a:pt x="1096" y="1338"/>
                  </a:lnTo>
                  <a:lnTo>
                    <a:pt x="1100" y="1311"/>
                  </a:lnTo>
                  <a:lnTo>
                    <a:pt x="1107" y="1286"/>
                  </a:lnTo>
                  <a:lnTo>
                    <a:pt x="1115" y="1262"/>
                  </a:lnTo>
                  <a:lnTo>
                    <a:pt x="1127" y="1238"/>
                  </a:lnTo>
                  <a:lnTo>
                    <a:pt x="1140" y="1216"/>
                  </a:lnTo>
                  <a:lnTo>
                    <a:pt x="1155" y="1196"/>
                  </a:lnTo>
                  <a:lnTo>
                    <a:pt x="1173" y="1176"/>
                  </a:lnTo>
                  <a:lnTo>
                    <a:pt x="1191" y="1159"/>
                  </a:lnTo>
                  <a:lnTo>
                    <a:pt x="1213" y="1144"/>
                  </a:lnTo>
                  <a:lnTo>
                    <a:pt x="1234" y="1130"/>
                  </a:lnTo>
                  <a:lnTo>
                    <a:pt x="1257" y="1119"/>
                  </a:lnTo>
                  <a:lnTo>
                    <a:pt x="1282" y="1110"/>
                  </a:lnTo>
                  <a:lnTo>
                    <a:pt x="1308" y="1103"/>
                  </a:lnTo>
                  <a:lnTo>
                    <a:pt x="1334" y="1099"/>
                  </a:lnTo>
                  <a:lnTo>
                    <a:pt x="1362" y="1098"/>
                  </a:lnTo>
                  <a:lnTo>
                    <a:pt x="1362" y="1098"/>
                  </a:lnTo>
                  <a:close/>
                  <a:moveTo>
                    <a:pt x="799" y="554"/>
                  </a:moveTo>
                  <a:lnTo>
                    <a:pt x="826" y="415"/>
                  </a:lnTo>
                  <a:lnTo>
                    <a:pt x="826" y="415"/>
                  </a:lnTo>
                  <a:lnTo>
                    <a:pt x="816" y="409"/>
                  </a:lnTo>
                  <a:lnTo>
                    <a:pt x="807" y="405"/>
                  </a:lnTo>
                  <a:lnTo>
                    <a:pt x="786" y="395"/>
                  </a:lnTo>
                  <a:lnTo>
                    <a:pt x="761" y="388"/>
                  </a:lnTo>
                  <a:lnTo>
                    <a:pt x="735" y="382"/>
                  </a:lnTo>
                  <a:lnTo>
                    <a:pt x="707" y="378"/>
                  </a:lnTo>
                  <a:lnTo>
                    <a:pt x="678" y="374"/>
                  </a:lnTo>
                  <a:lnTo>
                    <a:pt x="648" y="372"/>
                  </a:lnTo>
                  <a:lnTo>
                    <a:pt x="620" y="371"/>
                  </a:lnTo>
                  <a:lnTo>
                    <a:pt x="566" y="369"/>
                  </a:lnTo>
                  <a:lnTo>
                    <a:pt x="520" y="371"/>
                  </a:lnTo>
                  <a:lnTo>
                    <a:pt x="479" y="373"/>
                  </a:lnTo>
                  <a:lnTo>
                    <a:pt x="479" y="373"/>
                  </a:lnTo>
                  <a:lnTo>
                    <a:pt x="500" y="364"/>
                  </a:lnTo>
                  <a:lnTo>
                    <a:pt x="523" y="356"/>
                  </a:lnTo>
                  <a:lnTo>
                    <a:pt x="546" y="349"/>
                  </a:lnTo>
                  <a:lnTo>
                    <a:pt x="571" y="342"/>
                  </a:lnTo>
                  <a:lnTo>
                    <a:pt x="594" y="336"/>
                  </a:lnTo>
                  <a:lnTo>
                    <a:pt x="620" y="332"/>
                  </a:lnTo>
                  <a:lnTo>
                    <a:pt x="671" y="324"/>
                  </a:lnTo>
                  <a:lnTo>
                    <a:pt x="722" y="319"/>
                  </a:lnTo>
                  <a:lnTo>
                    <a:pt x="774" y="314"/>
                  </a:lnTo>
                  <a:lnTo>
                    <a:pt x="825" y="313"/>
                  </a:lnTo>
                  <a:lnTo>
                    <a:pt x="873" y="312"/>
                  </a:lnTo>
                  <a:lnTo>
                    <a:pt x="920" y="313"/>
                  </a:lnTo>
                  <a:lnTo>
                    <a:pt x="962" y="314"/>
                  </a:lnTo>
                  <a:lnTo>
                    <a:pt x="1034" y="319"/>
                  </a:lnTo>
                  <a:lnTo>
                    <a:pt x="1081" y="322"/>
                  </a:lnTo>
                  <a:lnTo>
                    <a:pt x="1099" y="325"/>
                  </a:lnTo>
                  <a:lnTo>
                    <a:pt x="799" y="554"/>
                  </a:lnTo>
                  <a:close/>
                </a:path>
              </a:pathLst>
            </a:custGeom>
            <a:solidFill>
              <a:srgbClr val="002596"/>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gr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702" y="3073400"/>
            <a:ext cx="1368776" cy="24368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4373" y="532219"/>
            <a:ext cx="2195513" cy="29083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1991" y="3873499"/>
            <a:ext cx="2827895" cy="163671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72667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876300" y="2897188"/>
            <a:ext cx="7772400" cy="1470025"/>
          </a:xfrm>
        </p:spPr>
        <p:txBody>
          <a:bodyPr>
            <a:scene3d>
              <a:camera prst="orthographicFront">
                <a:rot lat="0" lon="0" rev="0"/>
              </a:camera>
              <a:lightRig rig="glow" dir="t">
                <a:rot lat="0" lon="0" rev="3600000"/>
              </a:lightRig>
            </a:scene3d>
            <a:sp3d extrusionH="57150" prstMaterial="softEdge">
              <a:bevelT w="29210" h="16510" prst="coolSlant"/>
              <a:contourClr>
                <a:schemeClr val="accent4">
                  <a:alpha val="95000"/>
                </a:schemeClr>
              </a:contourClr>
            </a:sp3d>
          </a:bodyPr>
          <a:lstStyle/>
          <a:p>
            <a:r>
              <a:rPr lang="es-CO" b="1" dirty="0" smtClean="0">
                <a:ln>
                  <a:prstDash val="solid"/>
                </a:ln>
                <a:effectLst>
                  <a:outerShdw blurRad="88000" dist="50800" dir="5040000" algn="tl">
                    <a:schemeClr val="accent4">
                      <a:tint val="80000"/>
                      <a:satMod val="250000"/>
                      <a:alpha val="45000"/>
                    </a:schemeClr>
                  </a:outerShdw>
                </a:effectLst>
              </a:rPr>
              <a:t>Muchas gracias.</a:t>
            </a:r>
            <a:endParaRPr lang="es-CO" b="1" dirty="0">
              <a:ln>
                <a:prstDash val="solid"/>
              </a:ln>
              <a:effectLst>
                <a:outerShdw blurRad="88000" dist="50800" dir="5040000" algn="tl">
                  <a:schemeClr val="accent4">
                    <a:tint val="80000"/>
                    <a:satMod val="250000"/>
                    <a:alpha val="45000"/>
                  </a:schemeClr>
                </a:outerShdw>
              </a:effectLst>
            </a:endParaRP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558800"/>
            <a:ext cx="3644900" cy="273367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4136277"/>
            <a:ext cx="3309937" cy="22026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921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3999" cy="6786473"/>
          </a:xfrm>
          <a:prstGeom prst="rect">
            <a:avLst/>
          </a:prstGeom>
          <a:blipFill dpi="0" rotWithShape="1">
            <a:blip r:embed="rId2">
              <a:alphaModFix amt="36000"/>
            </a:blip>
            <a:srcRect/>
            <a:stretch>
              <a:fillRect l="-10000" r="-37000" b="-100000"/>
            </a:stretch>
          </a:blipFill>
        </p:spPr>
        <p:txBody>
          <a:bodyPr wrap="square" rtlCol="0">
            <a:spAutoFit/>
          </a:bodyPr>
          <a:lstStyle/>
          <a:p>
            <a:pPr algn="ctr">
              <a:lnSpc>
                <a:spcPct val="150000"/>
              </a:lnSpc>
            </a:pPr>
            <a:endParaRPr lang="es-CO" sz="1600" b="1" dirty="0" smtClean="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endParaRPr lang="es-CO" sz="4400" b="1" dirty="0" smtClean="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endParaRPr lang="es-CO" sz="4400" b="1" dirty="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r>
              <a:rPr lang="es-CO" sz="4400" b="1" dirty="0" smtClean="0">
                <a:solidFill>
                  <a:prstClr val="black"/>
                </a:solidFill>
                <a:latin typeface="Times New Roman" panose="02020603050405020304" pitchFamily="18" charset="0"/>
                <a:cs typeface="Times New Roman" panose="02020603050405020304" pitchFamily="18" charset="0"/>
              </a:rPr>
              <a:t>Objetivos </a:t>
            </a:r>
          </a:p>
          <a:p>
            <a:pPr indent="715963" algn="ctr">
              <a:lnSpc>
                <a:spcPct val="150000"/>
              </a:lnSpc>
            </a:pPr>
            <a:endParaRPr lang="es-CO" sz="4400" b="1" dirty="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r>
              <a:rPr lang="es-CO" sz="4400" b="1" dirty="0" smtClean="0">
                <a:solidFill>
                  <a:prstClr val="black"/>
                </a:solidFill>
                <a:latin typeface="Times New Roman" panose="02020603050405020304" pitchFamily="18" charset="0"/>
                <a:cs typeface="Times New Roman" panose="02020603050405020304" pitchFamily="18" charset="0"/>
              </a:rPr>
              <a:t> </a:t>
            </a:r>
            <a:endParaRPr lang="es-CO" sz="4400" dirty="0" smtClean="0">
              <a:solidFill>
                <a:prstClr val="black"/>
              </a:solidFill>
            </a:endParaRPr>
          </a:p>
          <a:p>
            <a:pPr algn="ctr">
              <a:lnSpc>
                <a:spcPct val="150000"/>
              </a:lnSpc>
            </a:pPr>
            <a:endParaRPr lang="es-CO" dirty="0" smtClean="0">
              <a:solidFill>
                <a:prstClr val="black"/>
              </a:solidFill>
            </a:endParaRPr>
          </a:p>
          <a:p>
            <a:pPr algn="ctr">
              <a:lnSpc>
                <a:spcPct val="150000"/>
              </a:lnSpc>
            </a:pPr>
            <a:endParaRPr lang="es-CO" dirty="0">
              <a:solidFill>
                <a:prstClr val="black"/>
              </a:solidFill>
            </a:endParaRPr>
          </a:p>
          <a:p>
            <a:pPr algn="ctr">
              <a:lnSpc>
                <a:spcPct val="150000"/>
              </a:lnSpc>
            </a:pPr>
            <a:endParaRPr lang="es-CO" dirty="0">
              <a:solidFill>
                <a:prstClr val="black"/>
              </a:solidFill>
            </a:endParaRPr>
          </a:p>
        </p:txBody>
      </p:sp>
      <p:pic>
        <p:nvPicPr>
          <p:cNvPr id="10" name="9 Image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40680" y="6065215"/>
            <a:ext cx="2293620" cy="718990"/>
          </a:xfrm>
          <a:prstGeom prst="rect">
            <a:avLst/>
          </a:prstGeom>
        </p:spPr>
      </p:pic>
      <p:sp>
        <p:nvSpPr>
          <p:cNvPr id="11" name="Rectangle 18"/>
          <p:cNvSpPr>
            <a:spLocks noChangeArrowheads="1"/>
          </p:cNvSpPr>
          <p:nvPr/>
        </p:nvSpPr>
        <p:spPr bwMode="auto">
          <a:xfrm>
            <a:off x="1755645" y="6156963"/>
            <a:ext cx="2503955" cy="615553"/>
          </a:xfrm>
          <a:prstGeom prst="rect">
            <a:avLst/>
          </a:prstGeom>
          <a:noFill/>
          <a:ln>
            <a:noFill/>
          </a:ln>
          <a:extLst/>
        </p:spPr>
        <p:txBody>
          <a:bodyPr wrap="square" lIns="0" tIns="0" rIns="0" bIns="0">
            <a:spAutoFit/>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s-EC" sz="2000" b="1" dirty="0" smtClean="0">
                <a:effectLst>
                  <a:outerShdw blurRad="38100" dist="38100" dir="2700000" algn="tl">
                    <a:srgbClr val="000000">
                      <a:alpha val="43137"/>
                    </a:srgbClr>
                  </a:outerShdw>
                </a:effectLst>
                <a:latin typeface="Arial" pitchFamily="34" charset="0"/>
                <a:cs typeface="Arial" pitchFamily="34" charset="0"/>
              </a:rPr>
              <a:t>Instituto Espacial </a:t>
            </a:r>
          </a:p>
          <a:p>
            <a:pPr algn="ctr">
              <a:defRPr/>
            </a:pPr>
            <a:r>
              <a:rPr lang="es-EC" sz="2000" dirty="0" smtClean="0">
                <a:ln w="17780" cmpd="sng">
                  <a:solidFill>
                    <a:schemeClr val="tx1"/>
                  </a:solidFill>
                  <a:prstDash val="solid"/>
                  <a:miter lim="800000"/>
                </a:ln>
                <a:latin typeface="Arial" pitchFamily="34" charset="0"/>
                <a:cs typeface="Arial" pitchFamily="34" charset="0"/>
              </a:rPr>
              <a:t>Ecuatoriano </a:t>
            </a:r>
            <a:endParaRPr lang="es-EC" sz="2000" dirty="0">
              <a:ln w="17780" cmpd="sng">
                <a:solidFill>
                  <a:schemeClr val="tx1"/>
                </a:solidFill>
                <a:prstDash val="solid"/>
                <a:miter lim="800000"/>
              </a:ln>
              <a:latin typeface="Arial" pitchFamily="34" charset="0"/>
              <a:cs typeface="Arial" pitchFamily="34" charset="0"/>
            </a:endParaRPr>
          </a:p>
        </p:txBody>
      </p:sp>
      <p:grpSp>
        <p:nvGrpSpPr>
          <p:cNvPr id="12" name="11 Grupo"/>
          <p:cNvGrpSpPr/>
          <p:nvPr/>
        </p:nvGrpSpPr>
        <p:grpSpPr>
          <a:xfrm>
            <a:off x="1127948" y="5903204"/>
            <a:ext cx="767417" cy="678405"/>
            <a:chOff x="200129" y="5450425"/>
            <a:chExt cx="1427506" cy="1142909"/>
          </a:xfrm>
        </p:grpSpPr>
        <p:sp>
          <p:nvSpPr>
            <p:cNvPr id="13" name="Freeform 17"/>
            <p:cNvSpPr>
              <a:spLocks/>
            </p:cNvSpPr>
            <p:nvPr/>
          </p:nvSpPr>
          <p:spPr bwMode="auto">
            <a:xfrm>
              <a:off x="200129" y="5450425"/>
              <a:ext cx="1427506" cy="1142909"/>
            </a:xfrm>
            <a:custGeom>
              <a:avLst/>
              <a:gdLst>
                <a:gd name="T0" fmla="*/ 404 w 2946"/>
                <a:gd name="T1" fmla="*/ 1408 h 2946"/>
                <a:gd name="T2" fmla="*/ 496 w 2946"/>
                <a:gd name="T3" fmla="*/ 1112 h 2946"/>
                <a:gd name="T4" fmla="*/ 609 w 2946"/>
                <a:gd name="T5" fmla="*/ 911 h 2946"/>
                <a:gd name="T6" fmla="*/ 731 w 2946"/>
                <a:gd name="T7" fmla="*/ 758 h 2946"/>
                <a:gd name="T8" fmla="*/ 879 w 2946"/>
                <a:gd name="T9" fmla="*/ 631 h 2946"/>
                <a:gd name="T10" fmla="*/ 1140 w 2946"/>
                <a:gd name="T11" fmla="*/ 476 h 2946"/>
                <a:gd name="T12" fmla="*/ 1490 w 2946"/>
                <a:gd name="T13" fmla="*/ 379 h 2946"/>
                <a:gd name="T14" fmla="*/ 1749 w 2946"/>
                <a:gd name="T15" fmla="*/ 373 h 2946"/>
                <a:gd name="T16" fmla="*/ 1968 w 2946"/>
                <a:gd name="T17" fmla="*/ 408 h 2946"/>
                <a:gd name="T18" fmla="*/ 2172 w 2946"/>
                <a:gd name="T19" fmla="*/ 481 h 2946"/>
                <a:gd name="T20" fmla="*/ 2359 w 2946"/>
                <a:gd name="T21" fmla="*/ 585 h 2946"/>
                <a:gd name="T22" fmla="*/ 2526 w 2946"/>
                <a:gd name="T23" fmla="*/ 718 h 2946"/>
                <a:gd name="T24" fmla="*/ 2667 w 2946"/>
                <a:gd name="T25" fmla="*/ 878 h 2946"/>
                <a:gd name="T26" fmla="*/ 2780 w 2946"/>
                <a:gd name="T27" fmla="*/ 1059 h 2946"/>
                <a:gd name="T28" fmla="*/ 2861 w 2946"/>
                <a:gd name="T29" fmla="*/ 1259 h 2946"/>
                <a:gd name="T30" fmla="*/ 2908 w 2946"/>
                <a:gd name="T31" fmla="*/ 1474 h 2946"/>
                <a:gd name="T32" fmla="*/ 2917 w 2946"/>
                <a:gd name="T33" fmla="*/ 1680 h 2946"/>
                <a:gd name="T34" fmla="*/ 2930 w 2946"/>
                <a:gd name="T35" fmla="*/ 1684 h 2946"/>
                <a:gd name="T36" fmla="*/ 2945 w 2946"/>
                <a:gd name="T37" fmla="*/ 1435 h 2946"/>
                <a:gd name="T38" fmla="*/ 2915 w 2946"/>
                <a:gd name="T39" fmla="*/ 1177 h 2946"/>
                <a:gd name="T40" fmla="*/ 2843 w 2946"/>
                <a:gd name="T41" fmla="*/ 933 h 2946"/>
                <a:gd name="T42" fmla="*/ 2732 w 2946"/>
                <a:gd name="T43" fmla="*/ 710 h 2946"/>
                <a:gd name="T44" fmla="*/ 2586 w 2946"/>
                <a:gd name="T45" fmla="*/ 510 h 2946"/>
                <a:gd name="T46" fmla="*/ 2409 w 2946"/>
                <a:gd name="T47" fmla="*/ 337 h 2946"/>
                <a:gd name="T48" fmla="*/ 2205 w 2946"/>
                <a:gd name="T49" fmla="*/ 195 h 2946"/>
                <a:gd name="T50" fmla="*/ 1978 w 2946"/>
                <a:gd name="T51" fmla="*/ 89 h 2946"/>
                <a:gd name="T52" fmla="*/ 1733 w 2946"/>
                <a:gd name="T53" fmla="*/ 24 h 2946"/>
                <a:gd name="T54" fmla="*/ 1473 w 2946"/>
                <a:gd name="T55" fmla="*/ 0 h 2946"/>
                <a:gd name="T56" fmla="*/ 1248 w 2946"/>
                <a:gd name="T57" fmla="*/ 18 h 2946"/>
                <a:gd name="T58" fmla="*/ 1000 w 2946"/>
                <a:gd name="T59" fmla="*/ 78 h 2946"/>
                <a:gd name="T60" fmla="*/ 771 w 2946"/>
                <a:gd name="T61" fmla="*/ 179 h 2946"/>
                <a:gd name="T62" fmla="*/ 564 w 2946"/>
                <a:gd name="T63" fmla="*/ 315 h 2946"/>
                <a:gd name="T64" fmla="*/ 383 w 2946"/>
                <a:gd name="T65" fmla="*/ 483 h 2946"/>
                <a:gd name="T66" fmla="*/ 233 w 2946"/>
                <a:gd name="T67" fmla="*/ 679 h 2946"/>
                <a:gd name="T68" fmla="*/ 116 w 2946"/>
                <a:gd name="T69" fmla="*/ 900 h 2946"/>
                <a:gd name="T70" fmla="*/ 38 w 2946"/>
                <a:gd name="T71" fmla="*/ 1141 h 2946"/>
                <a:gd name="T72" fmla="*/ 2 w 2946"/>
                <a:gd name="T73" fmla="*/ 1398 h 2946"/>
                <a:gd name="T74" fmla="*/ 7 w 2946"/>
                <a:gd name="T75" fmla="*/ 1623 h 2946"/>
                <a:gd name="T76" fmla="*/ 56 w 2946"/>
                <a:gd name="T77" fmla="*/ 1876 h 2946"/>
                <a:gd name="T78" fmla="*/ 146 w 2946"/>
                <a:gd name="T79" fmla="*/ 2111 h 2946"/>
                <a:gd name="T80" fmla="*/ 272 w 2946"/>
                <a:gd name="T81" fmla="*/ 2325 h 2946"/>
                <a:gd name="T82" fmla="*/ 431 w 2946"/>
                <a:gd name="T83" fmla="*/ 2514 h 2946"/>
                <a:gd name="T84" fmla="*/ 621 w 2946"/>
                <a:gd name="T85" fmla="*/ 2674 h 2946"/>
                <a:gd name="T86" fmla="*/ 835 w 2946"/>
                <a:gd name="T87" fmla="*/ 2800 h 2946"/>
                <a:gd name="T88" fmla="*/ 1070 w 2946"/>
                <a:gd name="T89" fmla="*/ 2889 h 2946"/>
                <a:gd name="T90" fmla="*/ 1322 w 2946"/>
                <a:gd name="T91" fmla="*/ 2939 h 2946"/>
                <a:gd name="T92" fmla="*/ 1593 w 2946"/>
                <a:gd name="T93" fmla="*/ 2941 h 2946"/>
                <a:gd name="T94" fmla="*/ 1934 w 2946"/>
                <a:gd name="T95" fmla="*/ 2872 h 2946"/>
                <a:gd name="T96" fmla="*/ 1687 w 2946"/>
                <a:gd name="T97" fmla="*/ 2903 h 2946"/>
                <a:gd name="T98" fmla="*/ 1489 w 2946"/>
                <a:gd name="T99" fmla="*/ 2893 h 2946"/>
                <a:gd name="T100" fmla="*/ 1274 w 2946"/>
                <a:gd name="T101" fmla="*/ 2847 h 2946"/>
                <a:gd name="T102" fmla="*/ 1074 w 2946"/>
                <a:gd name="T103" fmla="*/ 2765 h 2946"/>
                <a:gd name="T104" fmla="*/ 892 w 2946"/>
                <a:gd name="T105" fmla="*/ 2652 h 2946"/>
                <a:gd name="T106" fmla="*/ 733 w 2946"/>
                <a:gd name="T107" fmla="*/ 2511 h 2946"/>
                <a:gd name="T108" fmla="*/ 599 w 2946"/>
                <a:gd name="T109" fmla="*/ 2345 h 2946"/>
                <a:gd name="T110" fmla="*/ 495 w 2946"/>
                <a:gd name="T111" fmla="*/ 2158 h 2946"/>
                <a:gd name="T112" fmla="*/ 423 w 2946"/>
                <a:gd name="T113" fmla="*/ 1953 h 2946"/>
                <a:gd name="T114" fmla="*/ 387 w 2946"/>
                <a:gd name="T115" fmla="*/ 1734 h 2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46" h="2946">
                  <a:moveTo>
                    <a:pt x="383" y="1636"/>
                  </a:moveTo>
                  <a:lnTo>
                    <a:pt x="383" y="1636"/>
                  </a:lnTo>
                  <a:lnTo>
                    <a:pt x="384" y="1589"/>
                  </a:lnTo>
                  <a:lnTo>
                    <a:pt x="387" y="1543"/>
                  </a:lnTo>
                  <a:lnTo>
                    <a:pt x="390" y="1498"/>
                  </a:lnTo>
                  <a:lnTo>
                    <a:pt x="396" y="1453"/>
                  </a:lnTo>
                  <a:lnTo>
                    <a:pt x="404" y="1408"/>
                  </a:lnTo>
                  <a:lnTo>
                    <a:pt x="413" y="1364"/>
                  </a:lnTo>
                  <a:lnTo>
                    <a:pt x="423" y="1320"/>
                  </a:lnTo>
                  <a:lnTo>
                    <a:pt x="435" y="1278"/>
                  </a:lnTo>
                  <a:lnTo>
                    <a:pt x="448" y="1235"/>
                  </a:lnTo>
                  <a:lnTo>
                    <a:pt x="463" y="1193"/>
                  </a:lnTo>
                  <a:lnTo>
                    <a:pt x="478" y="1153"/>
                  </a:lnTo>
                  <a:lnTo>
                    <a:pt x="496" y="1112"/>
                  </a:lnTo>
                  <a:lnTo>
                    <a:pt x="515" y="1073"/>
                  </a:lnTo>
                  <a:lnTo>
                    <a:pt x="535" y="1034"/>
                  </a:lnTo>
                  <a:lnTo>
                    <a:pt x="557" y="997"/>
                  </a:lnTo>
                  <a:lnTo>
                    <a:pt x="579" y="959"/>
                  </a:lnTo>
                  <a:lnTo>
                    <a:pt x="579" y="959"/>
                  </a:lnTo>
                  <a:lnTo>
                    <a:pt x="594" y="935"/>
                  </a:lnTo>
                  <a:lnTo>
                    <a:pt x="609" y="911"/>
                  </a:lnTo>
                  <a:lnTo>
                    <a:pt x="624" y="888"/>
                  </a:lnTo>
                  <a:lnTo>
                    <a:pt x="641" y="865"/>
                  </a:lnTo>
                  <a:lnTo>
                    <a:pt x="657" y="843"/>
                  </a:lnTo>
                  <a:lnTo>
                    <a:pt x="675" y="820"/>
                  </a:lnTo>
                  <a:lnTo>
                    <a:pt x="692" y="799"/>
                  </a:lnTo>
                  <a:lnTo>
                    <a:pt x="711" y="778"/>
                  </a:lnTo>
                  <a:lnTo>
                    <a:pt x="731" y="758"/>
                  </a:lnTo>
                  <a:lnTo>
                    <a:pt x="750" y="738"/>
                  </a:lnTo>
                  <a:lnTo>
                    <a:pt x="770" y="719"/>
                  </a:lnTo>
                  <a:lnTo>
                    <a:pt x="791" y="701"/>
                  </a:lnTo>
                  <a:lnTo>
                    <a:pt x="812" y="682"/>
                  </a:lnTo>
                  <a:lnTo>
                    <a:pt x="835" y="664"/>
                  </a:lnTo>
                  <a:lnTo>
                    <a:pt x="856" y="648"/>
                  </a:lnTo>
                  <a:lnTo>
                    <a:pt x="879" y="631"/>
                  </a:lnTo>
                  <a:lnTo>
                    <a:pt x="879" y="631"/>
                  </a:lnTo>
                  <a:lnTo>
                    <a:pt x="919" y="601"/>
                  </a:lnTo>
                  <a:lnTo>
                    <a:pt x="962" y="572"/>
                  </a:lnTo>
                  <a:lnTo>
                    <a:pt x="1005" y="545"/>
                  </a:lnTo>
                  <a:lnTo>
                    <a:pt x="1049" y="521"/>
                  </a:lnTo>
                  <a:lnTo>
                    <a:pt x="1094" y="497"/>
                  </a:lnTo>
                  <a:lnTo>
                    <a:pt x="1140" y="476"/>
                  </a:lnTo>
                  <a:lnTo>
                    <a:pt x="1188" y="456"/>
                  </a:lnTo>
                  <a:lnTo>
                    <a:pt x="1237" y="438"/>
                  </a:lnTo>
                  <a:lnTo>
                    <a:pt x="1285" y="422"/>
                  </a:lnTo>
                  <a:lnTo>
                    <a:pt x="1335" y="408"/>
                  </a:lnTo>
                  <a:lnTo>
                    <a:pt x="1386" y="396"/>
                  </a:lnTo>
                  <a:lnTo>
                    <a:pt x="1438" y="387"/>
                  </a:lnTo>
                  <a:lnTo>
                    <a:pt x="1490" y="379"/>
                  </a:lnTo>
                  <a:lnTo>
                    <a:pt x="1543" y="373"/>
                  </a:lnTo>
                  <a:lnTo>
                    <a:pt x="1596" y="369"/>
                  </a:lnTo>
                  <a:lnTo>
                    <a:pt x="1652" y="368"/>
                  </a:lnTo>
                  <a:lnTo>
                    <a:pt x="1652" y="368"/>
                  </a:lnTo>
                  <a:lnTo>
                    <a:pt x="1683" y="369"/>
                  </a:lnTo>
                  <a:lnTo>
                    <a:pt x="1716" y="370"/>
                  </a:lnTo>
                  <a:lnTo>
                    <a:pt x="1749" y="373"/>
                  </a:lnTo>
                  <a:lnTo>
                    <a:pt x="1781" y="375"/>
                  </a:lnTo>
                  <a:lnTo>
                    <a:pt x="1813" y="379"/>
                  </a:lnTo>
                  <a:lnTo>
                    <a:pt x="1844" y="383"/>
                  </a:lnTo>
                  <a:lnTo>
                    <a:pt x="1875" y="388"/>
                  </a:lnTo>
                  <a:lnTo>
                    <a:pt x="1907" y="394"/>
                  </a:lnTo>
                  <a:lnTo>
                    <a:pt x="1937" y="401"/>
                  </a:lnTo>
                  <a:lnTo>
                    <a:pt x="1968" y="408"/>
                  </a:lnTo>
                  <a:lnTo>
                    <a:pt x="1998" y="416"/>
                  </a:lnTo>
                  <a:lnTo>
                    <a:pt x="2028" y="426"/>
                  </a:lnTo>
                  <a:lnTo>
                    <a:pt x="2057" y="435"/>
                  </a:lnTo>
                  <a:lnTo>
                    <a:pt x="2086" y="446"/>
                  </a:lnTo>
                  <a:lnTo>
                    <a:pt x="2116" y="456"/>
                  </a:lnTo>
                  <a:lnTo>
                    <a:pt x="2144" y="468"/>
                  </a:lnTo>
                  <a:lnTo>
                    <a:pt x="2172" y="481"/>
                  </a:lnTo>
                  <a:lnTo>
                    <a:pt x="2200" y="494"/>
                  </a:lnTo>
                  <a:lnTo>
                    <a:pt x="2227" y="507"/>
                  </a:lnTo>
                  <a:lnTo>
                    <a:pt x="2256" y="522"/>
                  </a:lnTo>
                  <a:lnTo>
                    <a:pt x="2282" y="536"/>
                  </a:lnTo>
                  <a:lnTo>
                    <a:pt x="2309" y="551"/>
                  </a:lnTo>
                  <a:lnTo>
                    <a:pt x="2334" y="568"/>
                  </a:lnTo>
                  <a:lnTo>
                    <a:pt x="2359" y="585"/>
                  </a:lnTo>
                  <a:lnTo>
                    <a:pt x="2385" y="602"/>
                  </a:lnTo>
                  <a:lnTo>
                    <a:pt x="2410" y="621"/>
                  </a:lnTo>
                  <a:lnTo>
                    <a:pt x="2433" y="638"/>
                  </a:lnTo>
                  <a:lnTo>
                    <a:pt x="2457" y="658"/>
                  </a:lnTo>
                  <a:lnTo>
                    <a:pt x="2480" y="677"/>
                  </a:lnTo>
                  <a:lnTo>
                    <a:pt x="2504" y="698"/>
                  </a:lnTo>
                  <a:lnTo>
                    <a:pt x="2526" y="718"/>
                  </a:lnTo>
                  <a:lnTo>
                    <a:pt x="2547" y="739"/>
                  </a:lnTo>
                  <a:lnTo>
                    <a:pt x="2568" y="762"/>
                  </a:lnTo>
                  <a:lnTo>
                    <a:pt x="2590" y="784"/>
                  </a:lnTo>
                  <a:lnTo>
                    <a:pt x="2610" y="806"/>
                  </a:lnTo>
                  <a:lnTo>
                    <a:pt x="2629" y="830"/>
                  </a:lnTo>
                  <a:lnTo>
                    <a:pt x="2648" y="853"/>
                  </a:lnTo>
                  <a:lnTo>
                    <a:pt x="2667" y="878"/>
                  </a:lnTo>
                  <a:lnTo>
                    <a:pt x="2685" y="902"/>
                  </a:lnTo>
                  <a:lnTo>
                    <a:pt x="2702" y="927"/>
                  </a:lnTo>
                  <a:lnTo>
                    <a:pt x="2719" y="953"/>
                  </a:lnTo>
                  <a:lnTo>
                    <a:pt x="2735" y="979"/>
                  </a:lnTo>
                  <a:lnTo>
                    <a:pt x="2751" y="1005"/>
                  </a:lnTo>
                  <a:lnTo>
                    <a:pt x="2766" y="1032"/>
                  </a:lnTo>
                  <a:lnTo>
                    <a:pt x="2780" y="1059"/>
                  </a:lnTo>
                  <a:lnTo>
                    <a:pt x="2794" y="1086"/>
                  </a:lnTo>
                  <a:lnTo>
                    <a:pt x="2807" y="1114"/>
                  </a:lnTo>
                  <a:lnTo>
                    <a:pt x="2819" y="1143"/>
                  </a:lnTo>
                  <a:lnTo>
                    <a:pt x="2830" y="1171"/>
                  </a:lnTo>
                  <a:lnTo>
                    <a:pt x="2841" y="1200"/>
                  </a:lnTo>
                  <a:lnTo>
                    <a:pt x="2852" y="1230"/>
                  </a:lnTo>
                  <a:lnTo>
                    <a:pt x="2861" y="1259"/>
                  </a:lnTo>
                  <a:lnTo>
                    <a:pt x="2870" y="1290"/>
                  </a:lnTo>
                  <a:lnTo>
                    <a:pt x="2879" y="1319"/>
                  </a:lnTo>
                  <a:lnTo>
                    <a:pt x="2886" y="1349"/>
                  </a:lnTo>
                  <a:lnTo>
                    <a:pt x="2893" y="1380"/>
                  </a:lnTo>
                  <a:lnTo>
                    <a:pt x="2899" y="1412"/>
                  </a:lnTo>
                  <a:lnTo>
                    <a:pt x="2903" y="1444"/>
                  </a:lnTo>
                  <a:lnTo>
                    <a:pt x="2908" y="1474"/>
                  </a:lnTo>
                  <a:lnTo>
                    <a:pt x="2912" y="1506"/>
                  </a:lnTo>
                  <a:lnTo>
                    <a:pt x="2915" y="1539"/>
                  </a:lnTo>
                  <a:lnTo>
                    <a:pt x="2916" y="1570"/>
                  </a:lnTo>
                  <a:lnTo>
                    <a:pt x="2919" y="1603"/>
                  </a:lnTo>
                  <a:lnTo>
                    <a:pt x="2919" y="1636"/>
                  </a:lnTo>
                  <a:lnTo>
                    <a:pt x="2919" y="1636"/>
                  </a:lnTo>
                  <a:lnTo>
                    <a:pt x="2917" y="1680"/>
                  </a:lnTo>
                  <a:lnTo>
                    <a:pt x="2915" y="1722"/>
                  </a:lnTo>
                  <a:lnTo>
                    <a:pt x="2912" y="1766"/>
                  </a:lnTo>
                  <a:lnTo>
                    <a:pt x="2907" y="1808"/>
                  </a:lnTo>
                  <a:lnTo>
                    <a:pt x="2907" y="1808"/>
                  </a:lnTo>
                  <a:lnTo>
                    <a:pt x="2915" y="1767"/>
                  </a:lnTo>
                  <a:lnTo>
                    <a:pt x="2923" y="1727"/>
                  </a:lnTo>
                  <a:lnTo>
                    <a:pt x="2930" y="1684"/>
                  </a:lnTo>
                  <a:lnTo>
                    <a:pt x="2935" y="1643"/>
                  </a:lnTo>
                  <a:lnTo>
                    <a:pt x="2940" y="1601"/>
                  </a:lnTo>
                  <a:lnTo>
                    <a:pt x="2943" y="1559"/>
                  </a:lnTo>
                  <a:lnTo>
                    <a:pt x="2945" y="1516"/>
                  </a:lnTo>
                  <a:lnTo>
                    <a:pt x="2946" y="1473"/>
                  </a:lnTo>
                  <a:lnTo>
                    <a:pt x="2946" y="1473"/>
                  </a:lnTo>
                  <a:lnTo>
                    <a:pt x="2945" y="1435"/>
                  </a:lnTo>
                  <a:lnTo>
                    <a:pt x="2943" y="1398"/>
                  </a:lnTo>
                  <a:lnTo>
                    <a:pt x="2941" y="1360"/>
                  </a:lnTo>
                  <a:lnTo>
                    <a:pt x="2937" y="1322"/>
                  </a:lnTo>
                  <a:lnTo>
                    <a:pt x="2934" y="1286"/>
                  </a:lnTo>
                  <a:lnTo>
                    <a:pt x="2928" y="1250"/>
                  </a:lnTo>
                  <a:lnTo>
                    <a:pt x="2922" y="1213"/>
                  </a:lnTo>
                  <a:lnTo>
                    <a:pt x="2915" y="1177"/>
                  </a:lnTo>
                  <a:lnTo>
                    <a:pt x="2908" y="1141"/>
                  </a:lnTo>
                  <a:lnTo>
                    <a:pt x="2899" y="1105"/>
                  </a:lnTo>
                  <a:lnTo>
                    <a:pt x="2889" y="1071"/>
                  </a:lnTo>
                  <a:lnTo>
                    <a:pt x="2879" y="1036"/>
                  </a:lnTo>
                  <a:lnTo>
                    <a:pt x="2868" y="1002"/>
                  </a:lnTo>
                  <a:lnTo>
                    <a:pt x="2856" y="967"/>
                  </a:lnTo>
                  <a:lnTo>
                    <a:pt x="2843" y="933"/>
                  </a:lnTo>
                  <a:lnTo>
                    <a:pt x="2829" y="900"/>
                  </a:lnTo>
                  <a:lnTo>
                    <a:pt x="2815" y="868"/>
                  </a:lnTo>
                  <a:lnTo>
                    <a:pt x="2800" y="835"/>
                  </a:lnTo>
                  <a:lnTo>
                    <a:pt x="2785" y="803"/>
                  </a:lnTo>
                  <a:lnTo>
                    <a:pt x="2767" y="771"/>
                  </a:lnTo>
                  <a:lnTo>
                    <a:pt x="2751" y="741"/>
                  </a:lnTo>
                  <a:lnTo>
                    <a:pt x="2732" y="710"/>
                  </a:lnTo>
                  <a:lnTo>
                    <a:pt x="2713" y="679"/>
                  </a:lnTo>
                  <a:lnTo>
                    <a:pt x="2694" y="650"/>
                  </a:lnTo>
                  <a:lnTo>
                    <a:pt x="2673" y="621"/>
                  </a:lnTo>
                  <a:lnTo>
                    <a:pt x="2653" y="592"/>
                  </a:lnTo>
                  <a:lnTo>
                    <a:pt x="2631" y="564"/>
                  </a:lnTo>
                  <a:lnTo>
                    <a:pt x="2608" y="537"/>
                  </a:lnTo>
                  <a:lnTo>
                    <a:pt x="2586" y="510"/>
                  </a:lnTo>
                  <a:lnTo>
                    <a:pt x="2562" y="483"/>
                  </a:lnTo>
                  <a:lnTo>
                    <a:pt x="2538" y="457"/>
                  </a:lnTo>
                  <a:lnTo>
                    <a:pt x="2513" y="433"/>
                  </a:lnTo>
                  <a:lnTo>
                    <a:pt x="2488" y="408"/>
                  </a:lnTo>
                  <a:lnTo>
                    <a:pt x="2463" y="383"/>
                  </a:lnTo>
                  <a:lnTo>
                    <a:pt x="2436" y="360"/>
                  </a:lnTo>
                  <a:lnTo>
                    <a:pt x="2409" y="337"/>
                  </a:lnTo>
                  <a:lnTo>
                    <a:pt x="2381" y="315"/>
                  </a:lnTo>
                  <a:lnTo>
                    <a:pt x="2353" y="293"/>
                  </a:lnTo>
                  <a:lnTo>
                    <a:pt x="2325" y="273"/>
                  </a:lnTo>
                  <a:lnTo>
                    <a:pt x="2296" y="252"/>
                  </a:lnTo>
                  <a:lnTo>
                    <a:pt x="2266" y="233"/>
                  </a:lnTo>
                  <a:lnTo>
                    <a:pt x="2236" y="214"/>
                  </a:lnTo>
                  <a:lnTo>
                    <a:pt x="2205" y="195"/>
                  </a:lnTo>
                  <a:lnTo>
                    <a:pt x="2175" y="179"/>
                  </a:lnTo>
                  <a:lnTo>
                    <a:pt x="2143" y="161"/>
                  </a:lnTo>
                  <a:lnTo>
                    <a:pt x="2111" y="146"/>
                  </a:lnTo>
                  <a:lnTo>
                    <a:pt x="2078" y="130"/>
                  </a:lnTo>
                  <a:lnTo>
                    <a:pt x="2045" y="116"/>
                  </a:lnTo>
                  <a:lnTo>
                    <a:pt x="2012" y="102"/>
                  </a:lnTo>
                  <a:lnTo>
                    <a:pt x="1978" y="89"/>
                  </a:lnTo>
                  <a:lnTo>
                    <a:pt x="1944" y="78"/>
                  </a:lnTo>
                  <a:lnTo>
                    <a:pt x="1910" y="67"/>
                  </a:lnTo>
                  <a:lnTo>
                    <a:pt x="1875" y="56"/>
                  </a:lnTo>
                  <a:lnTo>
                    <a:pt x="1841" y="47"/>
                  </a:lnTo>
                  <a:lnTo>
                    <a:pt x="1804" y="38"/>
                  </a:lnTo>
                  <a:lnTo>
                    <a:pt x="1769" y="31"/>
                  </a:lnTo>
                  <a:lnTo>
                    <a:pt x="1733" y="24"/>
                  </a:lnTo>
                  <a:lnTo>
                    <a:pt x="1696" y="18"/>
                  </a:lnTo>
                  <a:lnTo>
                    <a:pt x="1660" y="12"/>
                  </a:lnTo>
                  <a:lnTo>
                    <a:pt x="1623" y="8"/>
                  </a:lnTo>
                  <a:lnTo>
                    <a:pt x="1586" y="5"/>
                  </a:lnTo>
                  <a:lnTo>
                    <a:pt x="1548" y="2"/>
                  </a:lnTo>
                  <a:lnTo>
                    <a:pt x="1510" y="1"/>
                  </a:lnTo>
                  <a:lnTo>
                    <a:pt x="1473" y="0"/>
                  </a:lnTo>
                  <a:lnTo>
                    <a:pt x="1473" y="0"/>
                  </a:lnTo>
                  <a:lnTo>
                    <a:pt x="1434" y="1"/>
                  </a:lnTo>
                  <a:lnTo>
                    <a:pt x="1396" y="2"/>
                  </a:lnTo>
                  <a:lnTo>
                    <a:pt x="1360" y="5"/>
                  </a:lnTo>
                  <a:lnTo>
                    <a:pt x="1322" y="8"/>
                  </a:lnTo>
                  <a:lnTo>
                    <a:pt x="1285" y="12"/>
                  </a:lnTo>
                  <a:lnTo>
                    <a:pt x="1248" y="18"/>
                  </a:lnTo>
                  <a:lnTo>
                    <a:pt x="1212" y="24"/>
                  </a:lnTo>
                  <a:lnTo>
                    <a:pt x="1177" y="31"/>
                  </a:lnTo>
                  <a:lnTo>
                    <a:pt x="1140" y="38"/>
                  </a:lnTo>
                  <a:lnTo>
                    <a:pt x="1105" y="47"/>
                  </a:lnTo>
                  <a:lnTo>
                    <a:pt x="1070" y="56"/>
                  </a:lnTo>
                  <a:lnTo>
                    <a:pt x="1036" y="67"/>
                  </a:lnTo>
                  <a:lnTo>
                    <a:pt x="1000" y="78"/>
                  </a:lnTo>
                  <a:lnTo>
                    <a:pt x="966" y="89"/>
                  </a:lnTo>
                  <a:lnTo>
                    <a:pt x="933" y="102"/>
                  </a:lnTo>
                  <a:lnTo>
                    <a:pt x="900" y="116"/>
                  </a:lnTo>
                  <a:lnTo>
                    <a:pt x="867" y="130"/>
                  </a:lnTo>
                  <a:lnTo>
                    <a:pt x="835" y="146"/>
                  </a:lnTo>
                  <a:lnTo>
                    <a:pt x="803" y="161"/>
                  </a:lnTo>
                  <a:lnTo>
                    <a:pt x="771" y="179"/>
                  </a:lnTo>
                  <a:lnTo>
                    <a:pt x="741" y="195"/>
                  </a:lnTo>
                  <a:lnTo>
                    <a:pt x="710" y="214"/>
                  </a:lnTo>
                  <a:lnTo>
                    <a:pt x="679" y="233"/>
                  </a:lnTo>
                  <a:lnTo>
                    <a:pt x="650" y="252"/>
                  </a:lnTo>
                  <a:lnTo>
                    <a:pt x="621" y="273"/>
                  </a:lnTo>
                  <a:lnTo>
                    <a:pt x="592" y="293"/>
                  </a:lnTo>
                  <a:lnTo>
                    <a:pt x="564" y="315"/>
                  </a:lnTo>
                  <a:lnTo>
                    <a:pt x="536" y="337"/>
                  </a:lnTo>
                  <a:lnTo>
                    <a:pt x="509" y="360"/>
                  </a:lnTo>
                  <a:lnTo>
                    <a:pt x="483" y="383"/>
                  </a:lnTo>
                  <a:lnTo>
                    <a:pt x="457" y="408"/>
                  </a:lnTo>
                  <a:lnTo>
                    <a:pt x="431" y="433"/>
                  </a:lnTo>
                  <a:lnTo>
                    <a:pt x="407" y="457"/>
                  </a:lnTo>
                  <a:lnTo>
                    <a:pt x="383" y="483"/>
                  </a:lnTo>
                  <a:lnTo>
                    <a:pt x="360" y="510"/>
                  </a:lnTo>
                  <a:lnTo>
                    <a:pt x="336" y="537"/>
                  </a:lnTo>
                  <a:lnTo>
                    <a:pt x="315" y="564"/>
                  </a:lnTo>
                  <a:lnTo>
                    <a:pt x="293" y="592"/>
                  </a:lnTo>
                  <a:lnTo>
                    <a:pt x="272" y="621"/>
                  </a:lnTo>
                  <a:lnTo>
                    <a:pt x="252" y="650"/>
                  </a:lnTo>
                  <a:lnTo>
                    <a:pt x="233" y="679"/>
                  </a:lnTo>
                  <a:lnTo>
                    <a:pt x="214" y="710"/>
                  </a:lnTo>
                  <a:lnTo>
                    <a:pt x="195" y="741"/>
                  </a:lnTo>
                  <a:lnTo>
                    <a:pt x="177" y="771"/>
                  </a:lnTo>
                  <a:lnTo>
                    <a:pt x="161" y="803"/>
                  </a:lnTo>
                  <a:lnTo>
                    <a:pt x="146" y="835"/>
                  </a:lnTo>
                  <a:lnTo>
                    <a:pt x="130" y="868"/>
                  </a:lnTo>
                  <a:lnTo>
                    <a:pt x="116" y="900"/>
                  </a:lnTo>
                  <a:lnTo>
                    <a:pt x="102" y="933"/>
                  </a:lnTo>
                  <a:lnTo>
                    <a:pt x="89" y="967"/>
                  </a:lnTo>
                  <a:lnTo>
                    <a:pt x="78" y="1002"/>
                  </a:lnTo>
                  <a:lnTo>
                    <a:pt x="66" y="1036"/>
                  </a:lnTo>
                  <a:lnTo>
                    <a:pt x="56" y="1071"/>
                  </a:lnTo>
                  <a:lnTo>
                    <a:pt x="46" y="1105"/>
                  </a:lnTo>
                  <a:lnTo>
                    <a:pt x="38" y="1141"/>
                  </a:lnTo>
                  <a:lnTo>
                    <a:pt x="29" y="1177"/>
                  </a:lnTo>
                  <a:lnTo>
                    <a:pt x="24" y="1213"/>
                  </a:lnTo>
                  <a:lnTo>
                    <a:pt x="16" y="1250"/>
                  </a:lnTo>
                  <a:lnTo>
                    <a:pt x="12" y="1286"/>
                  </a:lnTo>
                  <a:lnTo>
                    <a:pt x="7" y="1322"/>
                  </a:lnTo>
                  <a:lnTo>
                    <a:pt x="5" y="1360"/>
                  </a:lnTo>
                  <a:lnTo>
                    <a:pt x="2" y="1398"/>
                  </a:lnTo>
                  <a:lnTo>
                    <a:pt x="0" y="1435"/>
                  </a:lnTo>
                  <a:lnTo>
                    <a:pt x="0" y="1473"/>
                  </a:lnTo>
                  <a:lnTo>
                    <a:pt x="0" y="1473"/>
                  </a:lnTo>
                  <a:lnTo>
                    <a:pt x="0" y="1511"/>
                  </a:lnTo>
                  <a:lnTo>
                    <a:pt x="2" y="1549"/>
                  </a:lnTo>
                  <a:lnTo>
                    <a:pt x="5" y="1586"/>
                  </a:lnTo>
                  <a:lnTo>
                    <a:pt x="7" y="1623"/>
                  </a:lnTo>
                  <a:lnTo>
                    <a:pt x="12" y="1661"/>
                  </a:lnTo>
                  <a:lnTo>
                    <a:pt x="16" y="1697"/>
                  </a:lnTo>
                  <a:lnTo>
                    <a:pt x="24" y="1734"/>
                  </a:lnTo>
                  <a:lnTo>
                    <a:pt x="29" y="1769"/>
                  </a:lnTo>
                  <a:lnTo>
                    <a:pt x="38" y="1806"/>
                  </a:lnTo>
                  <a:lnTo>
                    <a:pt x="46" y="1841"/>
                  </a:lnTo>
                  <a:lnTo>
                    <a:pt x="56" y="1876"/>
                  </a:lnTo>
                  <a:lnTo>
                    <a:pt x="66" y="1910"/>
                  </a:lnTo>
                  <a:lnTo>
                    <a:pt x="78" y="1945"/>
                  </a:lnTo>
                  <a:lnTo>
                    <a:pt x="89" y="1980"/>
                  </a:lnTo>
                  <a:lnTo>
                    <a:pt x="102" y="2012"/>
                  </a:lnTo>
                  <a:lnTo>
                    <a:pt x="116" y="2045"/>
                  </a:lnTo>
                  <a:lnTo>
                    <a:pt x="130" y="2078"/>
                  </a:lnTo>
                  <a:lnTo>
                    <a:pt x="146" y="2111"/>
                  </a:lnTo>
                  <a:lnTo>
                    <a:pt x="161" y="2143"/>
                  </a:lnTo>
                  <a:lnTo>
                    <a:pt x="177" y="2175"/>
                  </a:lnTo>
                  <a:lnTo>
                    <a:pt x="195" y="2205"/>
                  </a:lnTo>
                  <a:lnTo>
                    <a:pt x="214" y="2236"/>
                  </a:lnTo>
                  <a:lnTo>
                    <a:pt x="233" y="2266"/>
                  </a:lnTo>
                  <a:lnTo>
                    <a:pt x="252" y="2296"/>
                  </a:lnTo>
                  <a:lnTo>
                    <a:pt x="272" y="2325"/>
                  </a:lnTo>
                  <a:lnTo>
                    <a:pt x="293" y="2353"/>
                  </a:lnTo>
                  <a:lnTo>
                    <a:pt x="315" y="2382"/>
                  </a:lnTo>
                  <a:lnTo>
                    <a:pt x="336" y="2410"/>
                  </a:lnTo>
                  <a:lnTo>
                    <a:pt x="360" y="2437"/>
                  </a:lnTo>
                  <a:lnTo>
                    <a:pt x="383" y="2463"/>
                  </a:lnTo>
                  <a:lnTo>
                    <a:pt x="407" y="2489"/>
                  </a:lnTo>
                  <a:lnTo>
                    <a:pt x="431" y="2514"/>
                  </a:lnTo>
                  <a:lnTo>
                    <a:pt x="457" y="2539"/>
                  </a:lnTo>
                  <a:lnTo>
                    <a:pt x="483" y="2563"/>
                  </a:lnTo>
                  <a:lnTo>
                    <a:pt x="509" y="2586"/>
                  </a:lnTo>
                  <a:lnTo>
                    <a:pt x="536" y="2610"/>
                  </a:lnTo>
                  <a:lnTo>
                    <a:pt x="564" y="2632"/>
                  </a:lnTo>
                  <a:lnTo>
                    <a:pt x="592" y="2653"/>
                  </a:lnTo>
                  <a:lnTo>
                    <a:pt x="621" y="2674"/>
                  </a:lnTo>
                  <a:lnTo>
                    <a:pt x="650" y="2694"/>
                  </a:lnTo>
                  <a:lnTo>
                    <a:pt x="679" y="2713"/>
                  </a:lnTo>
                  <a:lnTo>
                    <a:pt x="710" y="2732"/>
                  </a:lnTo>
                  <a:lnTo>
                    <a:pt x="741" y="2751"/>
                  </a:lnTo>
                  <a:lnTo>
                    <a:pt x="771" y="2768"/>
                  </a:lnTo>
                  <a:lnTo>
                    <a:pt x="803" y="2785"/>
                  </a:lnTo>
                  <a:lnTo>
                    <a:pt x="835" y="2800"/>
                  </a:lnTo>
                  <a:lnTo>
                    <a:pt x="867" y="2815"/>
                  </a:lnTo>
                  <a:lnTo>
                    <a:pt x="900" y="2829"/>
                  </a:lnTo>
                  <a:lnTo>
                    <a:pt x="933" y="2844"/>
                  </a:lnTo>
                  <a:lnTo>
                    <a:pt x="966" y="2856"/>
                  </a:lnTo>
                  <a:lnTo>
                    <a:pt x="1000" y="2868"/>
                  </a:lnTo>
                  <a:lnTo>
                    <a:pt x="1036" y="2880"/>
                  </a:lnTo>
                  <a:lnTo>
                    <a:pt x="1070" y="2889"/>
                  </a:lnTo>
                  <a:lnTo>
                    <a:pt x="1105" y="2900"/>
                  </a:lnTo>
                  <a:lnTo>
                    <a:pt x="1140" y="2908"/>
                  </a:lnTo>
                  <a:lnTo>
                    <a:pt x="1177" y="2916"/>
                  </a:lnTo>
                  <a:lnTo>
                    <a:pt x="1212" y="2922"/>
                  </a:lnTo>
                  <a:lnTo>
                    <a:pt x="1248" y="2929"/>
                  </a:lnTo>
                  <a:lnTo>
                    <a:pt x="1285" y="2934"/>
                  </a:lnTo>
                  <a:lnTo>
                    <a:pt x="1322" y="2939"/>
                  </a:lnTo>
                  <a:lnTo>
                    <a:pt x="1360" y="2941"/>
                  </a:lnTo>
                  <a:lnTo>
                    <a:pt x="1396" y="2943"/>
                  </a:lnTo>
                  <a:lnTo>
                    <a:pt x="1434" y="2946"/>
                  </a:lnTo>
                  <a:lnTo>
                    <a:pt x="1473" y="2946"/>
                  </a:lnTo>
                  <a:lnTo>
                    <a:pt x="1473" y="2946"/>
                  </a:lnTo>
                  <a:lnTo>
                    <a:pt x="1533" y="2945"/>
                  </a:lnTo>
                  <a:lnTo>
                    <a:pt x="1593" y="2941"/>
                  </a:lnTo>
                  <a:lnTo>
                    <a:pt x="1652" y="2935"/>
                  </a:lnTo>
                  <a:lnTo>
                    <a:pt x="1709" y="2927"/>
                  </a:lnTo>
                  <a:lnTo>
                    <a:pt x="1767" y="2916"/>
                  </a:lnTo>
                  <a:lnTo>
                    <a:pt x="1823" y="2903"/>
                  </a:lnTo>
                  <a:lnTo>
                    <a:pt x="1880" y="2888"/>
                  </a:lnTo>
                  <a:lnTo>
                    <a:pt x="1934" y="2872"/>
                  </a:lnTo>
                  <a:lnTo>
                    <a:pt x="1934" y="2872"/>
                  </a:lnTo>
                  <a:lnTo>
                    <a:pt x="1900" y="2879"/>
                  </a:lnTo>
                  <a:lnTo>
                    <a:pt x="1865" y="2886"/>
                  </a:lnTo>
                  <a:lnTo>
                    <a:pt x="1830" y="2891"/>
                  </a:lnTo>
                  <a:lnTo>
                    <a:pt x="1795" y="2895"/>
                  </a:lnTo>
                  <a:lnTo>
                    <a:pt x="1760" y="2899"/>
                  </a:lnTo>
                  <a:lnTo>
                    <a:pt x="1723" y="2901"/>
                  </a:lnTo>
                  <a:lnTo>
                    <a:pt x="1687" y="2903"/>
                  </a:lnTo>
                  <a:lnTo>
                    <a:pt x="1652" y="2903"/>
                  </a:lnTo>
                  <a:lnTo>
                    <a:pt x="1652" y="2903"/>
                  </a:lnTo>
                  <a:lnTo>
                    <a:pt x="1619" y="2903"/>
                  </a:lnTo>
                  <a:lnTo>
                    <a:pt x="1586" y="2902"/>
                  </a:lnTo>
                  <a:lnTo>
                    <a:pt x="1554" y="2900"/>
                  </a:lnTo>
                  <a:lnTo>
                    <a:pt x="1521" y="2898"/>
                  </a:lnTo>
                  <a:lnTo>
                    <a:pt x="1489" y="2893"/>
                  </a:lnTo>
                  <a:lnTo>
                    <a:pt x="1458" y="2889"/>
                  </a:lnTo>
                  <a:lnTo>
                    <a:pt x="1427" y="2883"/>
                  </a:lnTo>
                  <a:lnTo>
                    <a:pt x="1395" y="2878"/>
                  </a:lnTo>
                  <a:lnTo>
                    <a:pt x="1365" y="2871"/>
                  </a:lnTo>
                  <a:lnTo>
                    <a:pt x="1334" y="2864"/>
                  </a:lnTo>
                  <a:lnTo>
                    <a:pt x="1304" y="2855"/>
                  </a:lnTo>
                  <a:lnTo>
                    <a:pt x="1274" y="2847"/>
                  </a:lnTo>
                  <a:lnTo>
                    <a:pt x="1245" y="2836"/>
                  </a:lnTo>
                  <a:lnTo>
                    <a:pt x="1215" y="2827"/>
                  </a:lnTo>
                  <a:lnTo>
                    <a:pt x="1186" y="2815"/>
                  </a:lnTo>
                  <a:lnTo>
                    <a:pt x="1158" y="2804"/>
                  </a:lnTo>
                  <a:lnTo>
                    <a:pt x="1130" y="2792"/>
                  </a:lnTo>
                  <a:lnTo>
                    <a:pt x="1101" y="2779"/>
                  </a:lnTo>
                  <a:lnTo>
                    <a:pt x="1074" y="2765"/>
                  </a:lnTo>
                  <a:lnTo>
                    <a:pt x="1047" y="2751"/>
                  </a:lnTo>
                  <a:lnTo>
                    <a:pt x="1020" y="2735"/>
                  </a:lnTo>
                  <a:lnTo>
                    <a:pt x="993" y="2720"/>
                  </a:lnTo>
                  <a:lnTo>
                    <a:pt x="967" y="2704"/>
                  </a:lnTo>
                  <a:lnTo>
                    <a:pt x="943" y="2687"/>
                  </a:lnTo>
                  <a:lnTo>
                    <a:pt x="917" y="2670"/>
                  </a:lnTo>
                  <a:lnTo>
                    <a:pt x="892" y="2652"/>
                  </a:lnTo>
                  <a:lnTo>
                    <a:pt x="869" y="2633"/>
                  </a:lnTo>
                  <a:lnTo>
                    <a:pt x="845" y="2614"/>
                  </a:lnTo>
                  <a:lnTo>
                    <a:pt x="822" y="2594"/>
                  </a:lnTo>
                  <a:lnTo>
                    <a:pt x="798" y="2574"/>
                  </a:lnTo>
                  <a:lnTo>
                    <a:pt x="776" y="2553"/>
                  </a:lnTo>
                  <a:lnTo>
                    <a:pt x="755" y="2532"/>
                  </a:lnTo>
                  <a:lnTo>
                    <a:pt x="733" y="2511"/>
                  </a:lnTo>
                  <a:lnTo>
                    <a:pt x="712" y="2489"/>
                  </a:lnTo>
                  <a:lnTo>
                    <a:pt x="692" y="2465"/>
                  </a:lnTo>
                  <a:lnTo>
                    <a:pt x="672" y="2443"/>
                  </a:lnTo>
                  <a:lnTo>
                    <a:pt x="654" y="2419"/>
                  </a:lnTo>
                  <a:lnTo>
                    <a:pt x="635" y="2394"/>
                  </a:lnTo>
                  <a:lnTo>
                    <a:pt x="617" y="2370"/>
                  </a:lnTo>
                  <a:lnTo>
                    <a:pt x="599" y="2345"/>
                  </a:lnTo>
                  <a:lnTo>
                    <a:pt x="583" y="2319"/>
                  </a:lnTo>
                  <a:lnTo>
                    <a:pt x="567" y="2293"/>
                  </a:lnTo>
                  <a:lnTo>
                    <a:pt x="551" y="2268"/>
                  </a:lnTo>
                  <a:lnTo>
                    <a:pt x="536" y="2240"/>
                  </a:lnTo>
                  <a:lnTo>
                    <a:pt x="522" y="2213"/>
                  </a:lnTo>
                  <a:lnTo>
                    <a:pt x="508" y="2185"/>
                  </a:lnTo>
                  <a:lnTo>
                    <a:pt x="495" y="2158"/>
                  </a:lnTo>
                  <a:lnTo>
                    <a:pt x="483" y="2129"/>
                  </a:lnTo>
                  <a:lnTo>
                    <a:pt x="471" y="2101"/>
                  </a:lnTo>
                  <a:lnTo>
                    <a:pt x="461" y="2072"/>
                  </a:lnTo>
                  <a:lnTo>
                    <a:pt x="450" y="2043"/>
                  </a:lnTo>
                  <a:lnTo>
                    <a:pt x="441" y="2012"/>
                  </a:lnTo>
                  <a:lnTo>
                    <a:pt x="431" y="1983"/>
                  </a:lnTo>
                  <a:lnTo>
                    <a:pt x="423" y="1953"/>
                  </a:lnTo>
                  <a:lnTo>
                    <a:pt x="416" y="1922"/>
                  </a:lnTo>
                  <a:lnTo>
                    <a:pt x="409" y="1891"/>
                  </a:lnTo>
                  <a:lnTo>
                    <a:pt x="403" y="1861"/>
                  </a:lnTo>
                  <a:lnTo>
                    <a:pt x="398" y="1829"/>
                  </a:lnTo>
                  <a:lnTo>
                    <a:pt x="394" y="1797"/>
                  </a:lnTo>
                  <a:lnTo>
                    <a:pt x="390" y="1766"/>
                  </a:lnTo>
                  <a:lnTo>
                    <a:pt x="387" y="1734"/>
                  </a:lnTo>
                  <a:lnTo>
                    <a:pt x="384" y="1701"/>
                  </a:lnTo>
                  <a:lnTo>
                    <a:pt x="383" y="1669"/>
                  </a:lnTo>
                  <a:lnTo>
                    <a:pt x="383" y="1636"/>
                  </a:lnTo>
                  <a:lnTo>
                    <a:pt x="383" y="1636"/>
                  </a:lnTo>
                  <a:close/>
                </a:path>
              </a:pathLst>
            </a:custGeom>
            <a:solidFill>
              <a:srgbClr val="EEB700"/>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14" name="Freeform 22"/>
            <p:cNvSpPr>
              <a:spLocks/>
            </p:cNvSpPr>
            <p:nvPr/>
          </p:nvSpPr>
          <p:spPr bwMode="auto">
            <a:xfrm>
              <a:off x="460028" y="5655403"/>
              <a:ext cx="1078388" cy="863393"/>
            </a:xfrm>
            <a:custGeom>
              <a:avLst/>
              <a:gdLst>
                <a:gd name="T0" fmla="*/ 977 w 2224"/>
                <a:gd name="T1" fmla="*/ 8 h 2225"/>
                <a:gd name="T2" fmla="*/ 763 w 2224"/>
                <a:gd name="T3" fmla="*/ 56 h 2225"/>
                <a:gd name="T4" fmla="*/ 869 w 2224"/>
                <a:gd name="T5" fmla="*/ 37 h 2225"/>
                <a:gd name="T6" fmla="*/ 977 w 2224"/>
                <a:gd name="T7" fmla="*/ 32 h 2225"/>
                <a:gd name="T8" fmla="*/ 1217 w 2224"/>
                <a:gd name="T9" fmla="*/ 62 h 2225"/>
                <a:gd name="T10" fmla="*/ 1434 w 2224"/>
                <a:gd name="T11" fmla="*/ 147 h 2225"/>
                <a:gd name="T12" fmla="*/ 1621 w 2224"/>
                <a:gd name="T13" fmla="*/ 281 h 2225"/>
                <a:gd name="T14" fmla="*/ 1771 w 2224"/>
                <a:gd name="T15" fmla="*/ 454 h 2225"/>
                <a:gd name="T16" fmla="*/ 1877 w 2224"/>
                <a:gd name="T17" fmla="*/ 660 h 2225"/>
                <a:gd name="T18" fmla="*/ 1930 w 2224"/>
                <a:gd name="T19" fmla="*/ 891 h 2225"/>
                <a:gd name="T20" fmla="*/ 1932 w 2224"/>
                <a:gd name="T21" fmla="*/ 1048 h 2225"/>
                <a:gd name="T22" fmla="*/ 1914 w 2224"/>
                <a:gd name="T23" fmla="*/ 1191 h 2225"/>
                <a:gd name="T24" fmla="*/ 1874 w 2224"/>
                <a:gd name="T25" fmla="*/ 1326 h 2225"/>
                <a:gd name="T26" fmla="*/ 1828 w 2224"/>
                <a:gd name="T27" fmla="*/ 1428 h 2225"/>
                <a:gd name="T28" fmla="*/ 1850 w 2224"/>
                <a:gd name="T29" fmla="*/ 1497 h 2225"/>
                <a:gd name="T30" fmla="*/ 1853 w 2224"/>
                <a:gd name="T31" fmla="*/ 1569 h 2225"/>
                <a:gd name="T32" fmla="*/ 1808 w 2224"/>
                <a:gd name="T33" fmla="*/ 1691 h 2225"/>
                <a:gd name="T34" fmla="*/ 1714 w 2224"/>
                <a:gd name="T35" fmla="*/ 1777 h 2225"/>
                <a:gd name="T36" fmla="*/ 1587 w 2224"/>
                <a:gd name="T37" fmla="*/ 1810 h 2225"/>
                <a:gd name="T38" fmla="*/ 1496 w 2224"/>
                <a:gd name="T39" fmla="*/ 1794 h 2225"/>
                <a:gd name="T40" fmla="*/ 1379 w 2224"/>
                <a:gd name="T41" fmla="*/ 1858 h 2225"/>
                <a:gd name="T42" fmla="*/ 1219 w 2224"/>
                <a:gd name="T43" fmla="*/ 1916 h 2225"/>
                <a:gd name="T44" fmla="*/ 1049 w 2224"/>
                <a:gd name="T45" fmla="*/ 1944 h 2225"/>
                <a:gd name="T46" fmla="*/ 879 w 2224"/>
                <a:gd name="T47" fmla="*/ 1942 h 2225"/>
                <a:gd name="T48" fmla="*/ 648 w 2224"/>
                <a:gd name="T49" fmla="*/ 1889 h 2225"/>
                <a:gd name="T50" fmla="*/ 442 w 2224"/>
                <a:gd name="T51" fmla="*/ 1783 h 2225"/>
                <a:gd name="T52" fmla="*/ 268 w 2224"/>
                <a:gd name="T53" fmla="*/ 1633 h 2225"/>
                <a:gd name="T54" fmla="*/ 135 w 2224"/>
                <a:gd name="T55" fmla="*/ 1446 h 2225"/>
                <a:gd name="T56" fmla="*/ 49 w 2224"/>
                <a:gd name="T57" fmla="*/ 1228 h 2225"/>
                <a:gd name="T58" fmla="*/ 20 w 2224"/>
                <a:gd name="T59" fmla="*/ 990 h 2225"/>
                <a:gd name="T60" fmla="*/ 28 w 2224"/>
                <a:gd name="T61" fmla="*/ 859 h 2225"/>
                <a:gd name="T62" fmla="*/ 7 w 2224"/>
                <a:gd name="T63" fmla="*/ 984 h 2225"/>
                <a:gd name="T64" fmla="*/ 0 w 2224"/>
                <a:gd name="T65" fmla="*/ 1112 h 2225"/>
                <a:gd name="T66" fmla="*/ 8 w 2224"/>
                <a:gd name="T67" fmla="*/ 1254 h 2225"/>
                <a:gd name="T68" fmla="*/ 67 w 2224"/>
                <a:gd name="T69" fmla="*/ 1494 h 2225"/>
                <a:gd name="T70" fmla="*/ 189 w 2224"/>
                <a:gd name="T71" fmla="*/ 1734 h 2225"/>
                <a:gd name="T72" fmla="*/ 364 w 2224"/>
                <a:gd name="T73" fmla="*/ 1936 h 2225"/>
                <a:gd name="T74" fmla="*/ 582 w 2224"/>
                <a:gd name="T75" fmla="*/ 2090 h 2225"/>
                <a:gd name="T76" fmla="*/ 835 w 2224"/>
                <a:gd name="T77" fmla="*/ 2190 h 2225"/>
                <a:gd name="T78" fmla="*/ 1026 w 2224"/>
                <a:gd name="T79" fmla="*/ 2221 h 2225"/>
                <a:gd name="T80" fmla="*/ 1140 w 2224"/>
                <a:gd name="T81" fmla="*/ 2224 h 2225"/>
                <a:gd name="T82" fmla="*/ 1281 w 2224"/>
                <a:gd name="T83" fmla="*/ 2212 h 2225"/>
                <a:gd name="T84" fmla="*/ 1545 w 2224"/>
                <a:gd name="T85" fmla="*/ 2137 h 2225"/>
                <a:gd name="T86" fmla="*/ 1777 w 2224"/>
                <a:gd name="T87" fmla="*/ 2003 h 2225"/>
                <a:gd name="T88" fmla="*/ 1970 w 2224"/>
                <a:gd name="T89" fmla="*/ 1819 h 2225"/>
                <a:gd name="T90" fmla="*/ 2115 w 2224"/>
                <a:gd name="T91" fmla="*/ 1594 h 2225"/>
                <a:gd name="T92" fmla="*/ 2202 w 2224"/>
                <a:gd name="T93" fmla="*/ 1336 h 2225"/>
                <a:gd name="T94" fmla="*/ 2223 w 2224"/>
                <a:gd name="T95" fmla="*/ 1169 h 2225"/>
                <a:gd name="T96" fmla="*/ 2223 w 2224"/>
                <a:gd name="T97" fmla="*/ 1055 h 2225"/>
                <a:gd name="T98" fmla="*/ 2202 w 2224"/>
                <a:gd name="T99" fmla="*/ 888 h 2225"/>
                <a:gd name="T100" fmla="*/ 2115 w 2224"/>
                <a:gd name="T101" fmla="*/ 630 h 2225"/>
                <a:gd name="T102" fmla="*/ 1970 w 2224"/>
                <a:gd name="T103" fmla="*/ 405 h 2225"/>
                <a:gd name="T104" fmla="*/ 1777 w 2224"/>
                <a:gd name="T105" fmla="*/ 221 h 2225"/>
                <a:gd name="T106" fmla="*/ 1545 w 2224"/>
                <a:gd name="T107" fmla="*/ 87 h 2225"/>
                <a:gd name="T108" fmla="*/ 1281 w 2224"/>
                <a:gd name="T109" fmla="*/ 13 h 2225"/>
                <a:gd name="T110" fmla="*/ 1140 w 2224"/>
                <a:gd name="T111" fmla="*/ 0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4" h="2225">
                  <a:moveTo>
                    <a:pt x="1112" y="0"/>
                  </a:moveTo>
                  <a:lnTo>
                    <a:pt x="1112" y="0"/>
                  </a:lnTo>
                  <a:lnTo>
                    <a:pt x="1066" y="1"/>
                  </a:lnTo>
                  <a:lnTo>
                    <a:pt x="1021" y="3"/>
                  </a:lnTo>
                  <a:lnTo>
                    <a:pt x="977" y="8"/>
                  </a:lnTo>
                  <a:lnTo>
                    <a:pt x="933" y="14"/>
                  </a:lnTo>
                  <a:lnTo>
                    <a:pt x="890" y="22"/>
                  </a:lnTo>
                  <a:lnTo>
                    <a:pt x="848" y="32"/>
                  </a:lnTo>
                  <a:lnTo>
                    <a:pt x="805" y="43"/>
                  </a:lnTo>
                  <a:lnTo>
                    <a:pt x="763" y="56"/>
                  </a:lnTo>
                  <a:lnTo>
                    <a:pt x="763" y="56"/>
                  </a:lnTo>
                  <a:lnTo>
                    <a:pt x="789" y="50"/>
                  </a:lnTo>
                  <a:lnTo>
                    <a:pt x="816" y="46"/>
                  </a:lnTo>
                  <a:lnTo>
                    <a:pt x="842" y="41"/>
                  </a:lnTo>
                  <a:lnTo>
                    <a:pt x="869" y="37"/>
                  </a:lnTo>
                  <a:lnTo>
                    <a:pt x="896" y="35"/>
                  </a:lnTo>
                  <a:lnTo>
                    <a:pt x="923" y="33"/>
                  </a:lnTo>
                  <a:lnTo>
                    <a:pt x="950" y="32"/>
                  </a:lnTo>
                  <a:lnTo>
                    <a:pt x="977" y="32"/>
                  </a:lnTo>
                  <a:lnTo>
                    <a:pt x="977" y="32"/>
                  </a:lnTo>
                  <a:lnTo>
                    <a:pt x="1026" y="33"/>
                  </a:lnTo>
                  <a:lnTo>
                    <a:pt x="1076" y="36"/>
                  </a:lnTo>
                  <a:lnTo>
                    <a:pt x="1123" y="42"/>
                  </a:lnTo>
                  <a:lnTo>
                    <a:pt x="1171" y="52"/>
                  </a:lnTo>
                  <a:lnTo>
                    <a:pt x="1217" y="62"/>
                  </a:lnTo>
                  <a:lnTo>
                    <a:pt x="1262" y="75"/>
                  </a:lnTo>
                  <a:lnTo>
                    <a:pt x="1307" y="89"/>
                  </a:lnTo>
                  <a:lnTo>
                    <a:pt x="1349" y="107"/>
                  </a:lnTo>
                  <a:lnTo>
                    <a:pt x="1393" y="126"/>
                  </a:lnTo>
                  <a:lnTo>
                    <a:pt x="1434" y="147"/>
                  </a:lnTo>
                  <a:lnTo>
                    <a:pt x="1474" y="170"/>
                  </a:lnTo>
                  <a:lnTo>
                    <a:pt x="1513" y="195"/>
                  </a:lnTo>
                  <a:lnTo>
                    <a:pt x="1550" y="222"/>
                  </a:lnTo>
                  <a:lnTo>
                    <a:pt x="1587" y="250"/>
                  </a:lnTo>
                  <a:lnTo>
                    <a:pt x="1621" y="281"/>
                  </a:lnTo>
                  <a:lnTo>
                    <a:pt x="1654" y="312"/>
                  </a:lnTo>
                  <a:lnTo>
                    <a:pt x="1686" y="345"/>
                  </a:lnTo>
                  <a:lnTo>
                    <a:pt x="1716" y="379"/>
                  </a:lnTo>
                  <a:lnTo>
                    <a:pt x="1744" y="416"/>
                  </a:lnTo>
                  <a:lnTo>
                    <a:pt x="1771" y="454"/>
                  </a:lnTo>
                  <a:lnTo>
                    <a:pt x="1796" y="492"/>
                  </a:lnTo>
                  <a:lnTo>
                    <a:pt x="1820" y="532"/>
                  </a:lnTo>
                  <a:lnTo>
                    <a:pt x="1841" y="573"/>
                  </a:lnTo>
                  <a:lnTo>
                    <a:pt x="1860" y="617"/>
                  </a:lnTo>
                  <a:lnTo>
                    <a:pt x="1877" y="660"/>
                  </a:lnTo>
                  <a:lnTo>
                    <a:pt x="1891" y="704"/>
                  </a:lnTo>
                  <a:lnTo>
                    <a:pt x="1904" y="750"/>
                  </a:lnTo>
                  <a:lnTo>
                    <a:pt x="1915" y="796"/>
                  </a:lnTo>
                  <a:lnTo>
                    <a:pt x="1924" y="844"/>
                  </a:lnTo>
                  <a:lnTo>
                    <a:pt x="1930" y="891"/>
                  </a:lnTo>
                  <a:lnTo>
                    <a:pt x="1934" y="940"/>
                  </a:lnTo>
                  <a:lnTo>
                    <a:pt x="1935" y="990"/>
                  </a:lnTo>
                  <a:lnTo>
                    <a:pt x="1935" y="990"/>
                  </a:lnTo>
                  <a:lnTo>
                    <a:pt x="1935" y="1019"/>
                  </a:lnTo>
                  <a:lnTo>
                    <a:pt x="1932" y="1048"/>
                  </a:lnTo>
                  <a:lnTo>
                    <a:pt x="1931" y="1077"/>
                  </a:lnTo>
                  <a:lnTo>
                    <a:pt x="1928" y="1106"/>
                  </a:lnTo>
                  <a:lnTo>
                    <a:pt x="1924" y="1134"/>
                  </a:lnTo>
                  <a:lnTo>
                    <a:pt x="1920" y="1162"/>
                  </a:lnTo>
                  <a:lnTo>
                    <a:pt x="1914" y="1191"/>
                  </a:lnTo>
                  <a:lnTo>
                    <a:pt x="1907" y="1219"/>
                  </a:lnTo>
                  <a:lnTo>
                    <a:pt x="1900" y="1246"/>
                  </a:lnTo>
                  <a:lnTo>
                    <a:pt x="1891" y="1273"/>
                  </a:lnTo>
                  <a:lnTo>
                    <a:pt x="1883" y="1300"/>
                  </a:lnTo>
                  <a:lnTo>
                    <a:pt x="1874" y="1326"/>
                  </a:lnTo>
                  <a:lnTo>
                    <a:pt x="1863" y="1352"/>
                  </a:lnTo>
                  <a:lnTo>
                    <a:pt x="1853" y="1377"/>
                  </a:lnTo>
                  <a:lnTo>
                    <a:pt x="1841" y="1403"/>
                  </a:lnTo>
                  <a:lnTo>
                    <a:pt x="1828" y="1428"/>
                  </a:lnTo>
                  <a:lnTo>
                    <a:pt x="1828" y="1428"/>
                  </a:lnTo>
                  <a:lnTo>
                    <a:pt x="1834" y="1441"/>
                  </a:lnTo>
                  <a:lnTo>
                    <a:pt x="1840" y="1455"/>
                  </a:lnTo>
                  <a:lnTo>
                    <a:pt x="1843" y="1469"/>
                  </a:lnTo>
                  <a:lnTo>
                    <a:pt x="1847" y="1483"/>
                  </a:lnTo>
                  <a:lnTo>
                    <a:pt x="1850" y="1497"/>
                  </a:lnTo>
                  <a:lnTo>
                    <a:pt x="1853" y="1511"/>
                  </a:lnTo>
                  <a:lnTo>
                    <a:pt x="1854" y="1527"/>
                  </a:lnTo>
                  <a:lnTo>
                    <a:pt x="1854" y="1542"/>
                  </a:lnTo>
                  <a:lnTo>
                    <a:pt x="1854" y="1542"/>
                  </a:lnTo>
                  <a:lnTo>
                    <a:pt x="1853" y="1569"/>
                  </a:lnTo>
                  <a:lnTo>
                    <a:pt x="1848" y="1596"/>
                  </a:lnTo>
                  <a:lnTo>
                    <a:pt x="1842" y="1622"/>
                  </a:lnTo>
                  <a:lnTo>
                    <a:pt x="1833" y="1647"/>
                  </a:lnTo>
                  <a:lnTo>
                    <a:pt x="1822" y="1670"/>
                  </a:lnTo>
                  <a:lnTo>
                    <a:pt x="1808" y="1691"/>
                  </a:lnTo>
                  <a:lnTo>
                    <a:pt x="1793" y="1712"/>
                  </a:lnTo>
                  <a:lnTo>
                    <a:pt x="1775" y="1731"/>
                  </a:lnTo>
                  <a:lnTo>
                    <a:pt x="1756" y="1749"/>
                  </a:lnTo>
                  <a:lnTo>
                    <a:pt x="1736" y="1764"/>
                  </a:lnTo>
                  <a:lnTo>
                    <a:pt x="1714" y="1777"/>
                  </a:lnTo>
                  <a:lnTo>
                    <a:pt x="1690" y="1789"/>
                  </a:lnTo>
                  <a:lnTo>
                    <a:pt x="1666" y="1797"/>
                  </a:lnTo>
                  <a:lnTo>
                    <a:pt x="1641" y="1804"/>
                  </a:lnTo>
                  <a:lnTo>
                    <a:pt x="1614" y="1808"/>
                  </a:lnTo>
                  <a:lnTo>
                    <a:pt x="1587" y="1810"/>
                  </a:lnTo>
                  <a:lnTo>
                    <a:pt x="1587" y="1810"/>
                  </a:lnTo>
                  <a:lnTo>
                    <a:pt x="1563" y="1809"/>
                  </a:lnTo>
                  <a:lnTo>
                    <a:pt x="1540" y="1805"/>
                  </a:lnTo>
                  <a:lnTo>
                    <a:pt x="1518" y="1801"/>
                  </a:lnTo>
                  <a:lnTo>
                    <a:pt x="1496" y="1794"/>
                  </a:lnTo>
                  <a:lnTo>
                    <a:pt x="1496" y="1794"/>
                  </a:lnTo>
                  <a:lnTo>
                    <a:pt x="1468" y="1811"/>
                  </a:lnTo>
                  <a:lnTo>
                    <a:pt x="1439" y="1828"/>
                  </a:lnTo>
                  <a:lnTo>
                    <a:pt x="1409" y="1844"/>
                  </a:lnTo>
                  <a:lnTo>
                    <a:pt x="1379" y="1858"/>
                  </a:lnTo>
                  <a:lnTo>
                    <a:pt x="1348" y="1872"/>
                  </a:lnTo>
                  <a:lnTo>
                    <a:pt x="1317" y="1884"/>
                  </a:lnTo>
                  <a:lnTo>
                    <a:pt x="1285" y="1896"/>
                  </a:lnTo>
                  <a:lnTo>
                    <a:pt x="1252" y="1906"/>
                  </a:lnTo>
                  <a:lnTo>
                    <a:pt x="1219" y="1916"/>
                  </a:lnTo>
                  <a:lnTo>
                    <a:pt x="1186" y="1924"/>
                  </a:lnTo>
                  <a:lnTo>
                    <a:pt x="1152" y="1931"/>
                  </a:lnTo>
                  <a:lnTo>
                    <a:pt x="1118" y="1936"/>
                  </a:lnTo>
                  <a:lnTo>
                    <a:pt x="1084" y="1941"/>
                  </a:lnTo>
                  <a:lnTo>
                    <a:pt x="1049" y="1944"/>
                  </a:lnTo>
                  <a:lnTo>
                    <a:pt x="1013" y="1946"/>
                  </a:lnTo>
                  <a:lnTo>
                    <a:pt x="977" y="1946"/>
                  </a:lnTo>
                  <a:lnTo>
                    <a:pt x="977" y="1946"/>
                  </a:lnTo>
                  <a:lnTo>
                    <a:pt x="927" y="1945"/>
                  </a:lnTo>
                  <a:lnTo>
                    <a:pt x="879" y="1942"/>
                  </a:lnTo>
                  <a:lnTo>
                    <a:pt x="831" y="1936"/>
                  </a:lnTo>
                  <a:lnTo>
                    <a:pt x="784" y="1928"/>
                  </a:lnTo>
                  <a:lnTo>
                    <a:pt x="738" y="1917"/>
                  </a:lnTo>
                  <a:lnTo>
                    <a:pt x="692" y="1904"/>
                  </a:lnTo>
                  <a:lnTo>
                    <a:pt x="648" y="1889"/>
                  </a:lnTo>
                  <a:lnTo>
                    <a:pt x="604" y="1871"/>
                  </a:lnTo>
                  <a:lnTo>
                    <a:pt x="562" y="1852"/>
                  </a:lnTo>
                  <a:lnTo>
                    <a:pt x="521" y="1831"/>
                  </a:lnTo>
                  <a:lnTo>
                    <a:pt x="481" y="1808"/>
                  </a:lnTo>
                  <a:lnTo>
                    <a:pt x="442" y="1783"/>
                  </a:lnTo>
                  <a:lnTo>
                    <a:pt x="404" y="1756"/>
                  </a:lnTo>
                  <a:lnTo>
                    <a:pt x="368" y="1728"/>
                  </a:lnTo>
                  <a:lnTo>
                    <a:pt x="334" y="1698"/>
                  </a:lnTo>
                  <a:lnTo>
                    <a:pt x="300" y="1667"/>
                  </a:lnTo>
                  <a:lnTo>
                    <a:pt x="268" y="1633"/>
                  </a:lnTo>
                  <a:lnTo>
                    <a:pt x="239" y="1598"/>
                  </a:lnTo>
                  <a:lnTo>
                    <a:pt x="210" y="1562"/>
                  </a:lnTo>
                  <a:lnTo>
                    <a:pt x="183" y="1524"/>
                  </a:lnTo>
                  <a:lnTo>
                    <a:pt x="159" y="1486"/>
                  </a:lnTo>
                  <a:lnTo>
                    <a:pt x="135" y="1446"/>
                  </a:lnTo>
                  <a:lnTo>
                    <a:pt x="114" y="1405"/>
                  </a:lnTo>
                  <a:lnTo>
                    <a:pt x="95" y="1362"/>
                  </a:lnTo>
                  <a:lnTo>
                    <a:pt x="78" y="1319"/>
                  </a:lnTo>
                  <a:lnTo>
                    <a:pt x="62" y="1274"/>
                  </a:lnTo>
                  <a:lnTo>
                    <a:pt x="49" y="1228"/>
                  </a:lnTo>
                  <a:lnTo>
                    <a:pt x="39" y="1182"/>
                  </a:lnTo>
                  <a:lnTo>
                    <a:pt x="31" y="1135"/>
                  </a:lnTo>
                  <a:lnTo>
                    <a:pt x="25" y="1087"/>
                  </a:lnTo>
                  <a:lnTo>
                    <a:pt x="21" y="1039"/>
                  </a:lnTo>
                  <a:lnTo>
                    <a:pt x="20" y="990"/>
                  </a:lnTo>
                  <a:lnTo>
                    <a:pt x="20" y="990"/>
                  </a:lnTo>
                  <a:lnTo>
                    <a:pt x="20" y="957"/>
                  </a:lnTo>
                  <a:lnTo>
                    <a:pt x="22" y="924"/>
                  </a:lnTo>
                  <a:lnTo>
                    <a:pt x="25" y="892"/>
                  </a:lnTo>
                  <a:lnTo>
                    <a:pt x="28" y="859"/>
                  </a:lnTo>
                  <a:lnTo>
                    <a:pt x="28" y="859"/>
                  </a:lnTo>
                  <a:lnTo>
                    <a:pt x="22" y="890"/>
                  </a:lnTo>
                  <a:lnTo>
                    <a:pt x="16" y="921"/>
                  </a:lnTo>
                  <a:lnTo>
                    <a:pt x="11" y="952"/>
                  </a:lnTo>
                  <a:lnTo>
                    <a:pt x="7" y="984"/>
                  </a:lnTo>
                  <a:lnTo>
                    <a:pt x="4" y="1015"/>
                  </a:lnTo>
                  <a:lnTo>
                    <a:pt x="1" y="1047"/>
                  </a:lnTo>
                  <a:lnTo>
                    <a:pt x="0" y="1080"/>
                  </a:lnTo>
                  <a:lnTo>
                    <a:pt x="0" y="1112"/>
                  </a:lnTo>
                  <a:lnTo>
                    <a:pt x="0" y="1112"/>
                  </a:lnTo>
                  <a:lnTo>
                    <a:pt x="0" y="1141"/>
                  </a:lnTo>
                  <a:lnTo>
                    <a:pt x="1" y="1169"/>
                  </a:lnTo>
                  <a:lnTo>
                    <a:pt x="2" y="1198"/>
                  </a:lnTo>
                  <a:lnTo>
                    <a:pt x="5" y="1226"/>
                  </a:lnTo>
                  <a:lnTo>
                    <a:pt x="8" y="1254"/>
                  </a:lnTo>
                  <a:lnTo>
                    <a:pt x="12" y="1281"/>
                  </a:lnTo>
                  <a:lnTo>
                    <a:pt x="22" y="1336"/>
                  </a:lnTo>
                  <a:lnTo>
                    <a:pt x="34" y="1390"/>
                  </a:lnTo>
                  <a:lnTo>
                    <a:pt x="49" y="1442"/>
                  </a:lnTo>
                  <a:lnTo>
                    <a:pt x="67" y="1494"/>
                  </a:lnTo>
                  <a:lnTo>
                    <a:pt x="87" y="1544"/>
                  </a:lnTo>
                  <a:lnTo>
                    <a:pt x="109" y="1594"/>
                  </a:lnTo>
                  <a:lnTo>
                    <a:pt x="134" y="1642"/>
                  </a:lnTo>
                  <a:lnTo>
                    <a:pt x="161" y="1689"/>
                  </a:lnTo>
                  <a:lnTo>
                    <a:pt x="189" y="1734"/>
                  </a:lnTo>
                  <a:lnTo>
                    <a:pt x="221" y="1777"/>
                  </a:lnTo>
                  <a:lnTo>
                    <a:pt x="254" y="1819"/>
                  </a:lnTo>
                  <a:lnTo>
                    <a:pt x="289" y="1859"/>
                  </a:lnTo>
                  <a:lnTo>
                    <a:pt x="326" y="1898"/>
                  </a:lnTo>
                  <a:lnTo>
                    <a:pt x="364" y="1936"/>
                  </a:lnTo>
                  <a:lnTo>
                    <a:pt x="404" y="1970"/>
                  </a:lnTo>
                  <a:lnTo>
                    <a:pt x="447" y="2003"/>
                  </a:lnTo>
                  <a:lnTo>
                    <a:pt x="490" y="2035"/>
                  </a:lnTo>
                  <a:lnTo>
                    <a:pt x="536" y="2063"/>
                  </a:lnTo>
                  <a:lnTo>
                    <a:pt x="582" y="2090"/>
                  </a:lnTo>
                  <a:lnTo>
                    <a:pt x="630" y="2115"/>
                  </a:lnTo>
                  <a:lnTo>
                    <a:pt x="679" y="2137"/>
                  </a:lnTo>
                  <a:lnTo>
                    <a:pt x="730" y="2157"/>
                  </a:lnTo>
                  <a:lnTo>
                    <a:pt x="782" y="2174"/>
                  </a:lnTo>
                  <a:lnTo>
                    <a:pt x="835" y="2190"/>
                  </a:lnTo>
                  <a:lnTo>
                    <a:pt x="887" y="2202"/>
                  </a:lnTo>
                  <a:lnTo>
                    <a:pt x="943" y="2212"/>
                  </a:lnTo>
                  <a:lnTo>
                    <a:pt x="971" y="2216"/>
                  </a:lnTo>
                  <a:lnTo>
                    <a:pt x="998" y="2219"/>
                  </a:lnTo>
                  <a:lnTo>
                    <a:pt x="1026" y="2221"/>
                  </a:lnTo>
                  <a:lnTo>
                    <a:pt x="1054" y="2223"/>
                  </a:lnTo>
                  <a:lnTo>
                    <a:pt x="1084" y="2224"/>
                  </a:lnTo>
                  <a:lnTo>
                    <a:pt x="1112" y="2225"/>
                  </a:lnTo>
                  <a:lnTo>
                    <a:pt x="1112" y="2225"/>
                  </a:lnTo>
                  <a:lnTo>
                    <a:pt x="1140" y="2224"/>
                  </a:lnTo>
                  <a:lnTo>
                    <a:pt x="1170" y="2223"/>
                  </a:lnTo>
                  <a:lnTo>
                    <a:pt x="1198" y="2221"/>
                  </a:lnTo>
                  <a:lnTo>
                    <a:pt x="1226" y="2219"/>
                  </a:lnTo>
                  <a:lnTo>
                    <a:pt x="1253" y="2216"/>
                  </a:lnTo>
                  <a:lnTo>
                    <a:pt x="1281" y="2212"/>
                  </a:lnTo>
                  <a:lnTo>
                    <a:pt x="1335" y="2202"/>
                  </a:lnTo>
                  <a:lnTo>
                    <a:pt x="1389" y="2190"/>
                  </a:lnTo>
                  <a:lnTo>
                    <a:pt x="1442" y="2174"/>
                  </a:lnTo>
                  <a:lnTo>
                    <a:pt x="1494" y="2157"/>
                  </a:lnTo>
                  <a:lnTo>
                    <a:pt x="1545" y="2137"/>
                  </a:lnTo>
                  <a:lnTo>
                    <a:pt x="1594" y="2115"/>
                  </a:lnTo>
                  <a:lnTo>
                    <a:pt x="1642" y="2090"/>
                  </a:lnTo>
                  <a:lnTo>
                    <a:pt x="1688" y="2063"/>
                  </a:lnTo>
                  <a:lnTo>
                    <a:pt x="1734" y="2035"/>
                  </a:lnTo>
                  <a:lnTo>
                    <a:pt x="1777" y="2003"/>
                  </a:lnTo>
                  <a:lnTo>
                    <a:pt x="1820" y="1970"/>
                  </a:lnTo>
                  <a:lnTo>
                    <a:pt x="1860" y="1935"/>
                  </a:lnTo>
                  <a:lnTo>
                    <a:pt x="1898" y="1898"/>
                  </a:lnTo>
                  <a:lnTo>
                    <a:pt x="1935" y="1859"/>
                  </a:lnTo>
                  <a:lnTo>
                    <a:pt x="1970" y="1819"/>
                  </a:lnTo>
                  <a:lnTo>
                    <a:pt x="2003" y="1777"/>
                  </a:lnTo>
                  <a:lnTo>
                    <a:pt x="2034" y="1734"/>
                  </a:lnTo>
                  <a:lnTo>
                    <a:pt x="2063" y="1689"/>
                  </a:lnTo>
                  <a:lnTo>
                    <a:pt x="2090" y="1642"/>
                  </a:lnTo>
                  <a:lnTo>
                    <a:pt x="2115" y="1594"/>
                  </a:lnTo>
                  <a:lnTo>
                    <a:pt x="2137" y="1544"/>
                  </a:lnTo>
                  <a:lnTo>
                    <a:pt x="2157" y="1494"/>
                  </a:lnTo>
                  <a:lnTo>
                    <a:pt x="2175" y="1442"/>
                  </a:lnTo>
                  <a:lnTo>
                    <a:pt x="2189" y="1389"/>
                  </a:lnTo>
                  <a:lnTo>
                    <a:pt x="2202" y="1336"/>
                  </a:lnTo>
                  <a:lnTo>
                    <a:pt x="2211" y="1281"/>
                  </a:lnTo>
                  <a:lnTo>
                    <a:pt x="2216" y="1254"/>
                  </a:lnTo>
                  <a:lnTo>
                    <a:pt x="2218" y="1226"/>
                  </a:lnTo>
                  <a:lnTo>
                    <a:pt x="2222" y="1198"/>
                  </a:lnTo>
                  <a:lnTo>
                    <a:pt x="2223" y="1169"/>
                  </a:lnTo>
                  <a:lnTo>
                    <a:pt x="2224" y="1141"/>
                  </a:lnTo>
                  <a:lnTo>
                    <a:pt x="2224" y="1112"/>
                  </a:lnTo>
                  <a:lnTo>
                    <a:pt x="2224" y="1112"/>
                  </a:lnTo>
                  <a:lnTo>
                    <a:pt x="2224" y="1084"/>
                  </a:lnTo>
                  <a:lnTo>
                    <a:pt x="2223" y="1055"/>
                  </a:lnTo>
                  <a:lnTo>
                    <a:pt x="2222" y="1027"/>
                  </a:lnTo>
                  <a:lnTo>
                    <a:pt x="2218" y="999"/>
                  </a:lnTo>
                  <a:lnTo>
                    <a:pt x="2216" y="971"/>
                  </a:lnTo>
                  <a:lnTo>
                    <a:pt x="2211" y="943"/>
                  </a:lnTo>
                  <a:lnTo>
                    <a:pt x="2202" y="888"/>
                  </a:lnTo>
                  <a:lnTo>
                    <a:pt x="2189" y="834"/>
                  </a:lnTo>
                  <a:lnTo>
                    <a:pt x="2175" y="782"/>
                  </a:lnTo>
                  <a:lnTo>
                    <a:pt x="2157" y="730"/>
                  </a:lnTo>
                  <a:lnTo>
                    <a:pt x="2137" y="679"/>
                  </a:lnTo>
                  <a:lnTo>
                    <a:pt x="2115" y="630"/>
                  </a:lnTo>
                  <a:lnTo>
                    <a:pt x="2090" y="583"/>
                  </a:lnTo>
                  <a:lnTo>
                    <a:pt x="2063" y="536"/>
                  </a:lnTo>
                  <a:lnTo>
                    <a:pt x="2034" y="490"/>
                  </a:lnTo>
                  <a:lnTo>
                    <a:pt x="2003" y="446"/>
                  </a:lnTo>
                  <a:lnTo>
                    <a:pt x="1970" y="405"/>
                  </a:lnTo>
                  <a:lnTo>
                    <a:pt x="1935" y="364"/>
                  </a:lnTo>
                  <a:lnTo>
                    <a:pt x="1898" y="325"/>
                  </a:lnTo>
                  <a:lnTo>
                    <a:pt x="1860" y="289"/>
                  </a:lnTo>
                  <a:lnTo>
                    <a:pt x="1820" y="254"/>
                  </a:lnTo>
                  <a:lnTo>
                    <a:pt x="1777" y="221"/>
                  </a:lnTo>
                  <a:lnTo>
                    <a:pt x="1734" y="190"/>
                  </a:lnTo>
                  <a:lnTo>
                    <a:pt x="1688" y="161"/>
                  </a:lnTo>
                  <a:lnTo>
                    <a:pt x="1642" y="134"/>
                  </a:lnTo>
                  <a:lnTo>
                    <a:pt x="1594" y="109"/>
                  </a:lnTo>
                  <a:lnTo>
                    <a:pt x="1545" y="87"/>
                  </a:lnTo>
                  <a:lnTo>
                    <a:pt x="1494" y="67"/>
                  </a:lnTo>
                  <a:lnTo>
                    <a:pt x="1442" y="49"/>
                  </a:lnTo>
                  <a:lnTo>
                    <a:pt x="1389" y="35"/>
                  </a:lnTo>
                  <a:lnTo>
                    <a:pt x="1335" y="22"/>
                  </a:lnTo>
                  <a:lnTo>
                    <a:pt x="1281" y="13"/>
                  </a:lnTo>
                  <a:lnTo>
                    <a:pt x="1253" y="8"/>
                  </a:lnTo>
                  <a:lnTo>
                    <a:pt x="1226" y="6"/>
                  </a:lnTo>
                  <a:lnTo>
                    <a:pt x="1198" y="3"/>
                  </a:lnTo>
                  <a:lnTo>
                    <a:pt x="1170" y="1"/>
                  </a:lnTo>
                  <a:lnTo>
                    <a:pt x="1140" y="0"/>
                  </a:lnTo>
                  <a:lnTo>
                    <a:pt x="1112" y="0"/>
                  </a:lnTo>
                  <a:lnTo>
                    <a:pt x="1112" y="0"/>
                  </a:lnTo>
                  <a:close/>
                </a:path>
              </a:pathLst>
            </a:custGeom>
            <a:solidFill>
              <a:srgbClr val="DD271D"/>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15" name="Freeform 23"/>
            <p:cNvSpPr>
              <a:spLocks noEditPoints="1"/>
            </p:cNvSpPr>
            <p:nvPr/>
          </p:nvSpPr>
          <p:spPr bwMode="auto">
            <a:xfrm>
              <a:off x="568643" y="5723729"/>
              <a:ext cx="773879" cy="608723"/>
            </a:xfrm>
            <a:custGeom>
              <a:avLst/>
              <a:gdLst>
                <a:gd name="T0" fmla="*/ 1424 w 1596"/>
                <a:gd name="T1" fmla="*/ 1105 h 1566"/>
                <a:gd name="T2" fmla="*/ 1516 w 1596"/>
                <a:gd name="T3" fmla="*/ 1148 h 1566"/>
                <a:gd name="T4" fmla="*/ 1575 w 1596"/>
                <a:gd name="T5" fmla="*/ 981 h 1566"/>
                <a:gd name="T6" fmla="*/ 1596 w 1596"/>
                <a:gd name="T7" fmla="*/ 798 h 1566"/>
                <a:gd name="T8" fmla="*/ 1571 w 1596"/>
                <a:gd name="T9" fmla="*/ 599 h 1566"/>
                <a:gd name="T10" fmla="*/ 1499 w 1596"/>
                <a:gd name="T11" fmla="*/ 419 h 1566"/>
                <a:gd name="T12" fmla="*/ 1389 w 1596"/>
                <a:gd name="T13" fmla="*/ 262 h 1566"/>
                <a:gd name="T14" fmla="*/ 1244 w 1596"/>
                <a:gd name="T15" fmla="*/ 137 h 1566"/>
                <a:gd name="T16" fmla="*/ 1073 w 1596"/>
                <a:gd name="T17" fmla="*/ 48 h 1566"/>
                <a:gd name="T18" fmla="*/ 880 w 1596"/>
                <a:gd name="T19" fmla="*/ 5 h 1566"/>
                <a:gd name="T20" fmla="*/ 717 w 1596"/>
                <a:gd name="T21" fmla="*/ 5 h 1566"/>
                <a:gd name="T22" fmla="*/ 524 w 1596"/>
                <a:gd name="T23" fmla="*/ 48 h 1566"/>
                <a:gd name="T24" fmla="*/ 352 w 1596"/>
                <a:gd name="T25" fmla="*/ 137 h 1566"/>
                <a:gd name="T26" fmla="*/ 208 w 1596"/>
                <a:gd name="T27" fmla="*/ 262 h 1566"/>
                <a:gd name="T28" fmla="*/ 96 w 1596"/>
                <a:gd name="T29" fmla="*/ 419 h 1566"/>
                <a:gd name="T30" fmla="*/ 25 w 1596"/>
                <a:gd name="T31" fmla="*/ 599 h 1566"/>
                <a:gd name="T32" fmla="*/ 0 w 1596"/>
                <a:gd name="T33" fmla="*/ 798 h 1566"/>
                <a:gd name="T34" fmla="*/ 5 w 1596"/>
                <a:gd name="T35" fmla="*/ 896 h 1566"/>
                <a:gd name="T36" fmla="*/ 29 w 1596"/>
                <a:gd name="T37" fmla="*/ 1012 h 1566"/>
                <a:gd name="T38" fmla="*/ 89 w 1596"/>
                <a:gd name="T39" fmla="*/ 1164 h 1566"/>
                <a:gd name="T40" fmla="*/ 96 w 1596"/>
                <a:gd name="T41" fmla="*/ 1032 h 1566"/>
                <a:gd name="T42" fmla="*/ 139 w 1596"/>
                <a:gd name="T43" fmla="*/ 871 h 1566"/>
                <a:gd name="T44" fmla="*/ 217 w 1596"/>
                <a:gd name="T45" fmla="*/ 728 h 1566"/>
                <a:gd name="T46" fmla="*/ 324 w 1596"/>
                <a:gd name="T47" fmla="*/ 607 h 1566"/>
                <a:gd name="T48" fmla="*/ 457 w 1596"/>
                <a:gd name="T49" fmla="*/ 513 h 1566"/>
                <a:gd name="T50" fmla="*/ 608 w 1596"/>
                <a:gd name="T51" fmla="*/ 451 h 1566"/>
                <a:gd name="T52" fmla="*/ 742 w 1596"/>
                <a:gd name="T53" fmla="*/ 427 h 1566"/>
                <a:gd name="T54" fmla="*/ 680 w 1596"/>
                <a:gd name="T55" fmla="*/ 453 h 1566"/>
                <a:gd name="T56" fmla="*/ 577 w 1596"/>
                <a:gd name="T57" fmla="*/ 518 h 1566"/>
                <a:gd name="T58" fmla="*/ 480 w 1596"/>
                <a:gd name="T59" fmla="*/ 606 h 1566"/>
                <a:gd name="T60" fmla="*/ 396 w 1596"/>
                <a:gd name="T61" fmla="*/ 709 h 1566"/>
                <a:gd name="T62" fmla="*/ 331 w 1596"/>
                <a:gd name="T63" fmla="*/ 824 h 1566"/>
                <a:gd name="T64" fmla="*/ 290 w 1596"/>
                <a:gd name="T65" fmla="*/ 943 h 1566"/>
                <a:gd name="T66" fmla="*/ 279 w 1596"/>
                <a:gd name="T67" fmla="*/ 1036 h 1566"/>
                <a:gd name="T68" fmla="*/ 303 w 1596"/>
                <a:gd name="T69" fmla="*/ 1171 h 1566"/>
                <a:gd name="T70" fmla="*/ 367 w 1596"/>
                <a:gd name="T71" fmla="*/ 1291 h 1566"/>
                <a:gd name="T72" fmla="*/ 465 w 1596"/>
                <a:gd name="T73" fmla="*/ 1394 h 1566"/>
                <a:gd name="T74" fmla="*/ 586 w 1596"/>
                <a:gd name="T75" fmla="*/ 1477 h 1566"/>
                <a:gd name="T76" fmla="*/ 722 w 1596"/>
                <a:gd name="T77" fmla="*/ 1534 h 1566"/>
                <a:gd name="T78" fmla="*/ 865 w 1596"/>
                <a:gd name="T79" fmla="*/ 1564 h 1566"/>
                <a:gd name="T80" fmla="*/ 976 w 1596"/>
                <a:gd name="T81" fmla="*/ 1564 h 1566"/>
                <a:gd name="T82" fmla="*/ 1104 w 1596"/>
                <a:gd name="T83" fmla="*/ 1534 h 1566"/>
                <a:gd name="T84" fmla="*/ 1131 w 1596"/>
                <a:gd name="T85" fmla="*/ 1501 h 1566"/>
                <a:gd name="T86" fmla="*/ 1097 w 1596"/>
                <a:gd name="T87" fmla="*/ 1407 h 1566"/>
                <a:gd name="T88" fmla="*/ 1100 w 1596"/>
                <a:gd name="T89" fmla="*/ 1311 h 1566"/>
                <a:gd name="T90" fmla="*/ 1155 w 1596"/>
                <a:gd name="T91" fmla="*/ 1196 h 1566"/>
                <a:gd name="T92" fmla="*/ 1257 w 1596"/>
                <a:gd name="T93" fmla="*/ 1119 h 1566"/>
                <a:gd name="T94" fmla="*/ 1362 w 1596"/>
                <a:gd name="T95" fmla="*/ 1098 h 1566"/>
                <a:gd name="T96" fmla="*/ 807 w 1596"/>
                <a:gd name="T97" fmla="*/ 405 h 1566"/>
                <a:gd name="T98" fmla="*/ 678 w 1596"/>
                <a:gd name="T99" fmla="*/ 374 h 1566"/>
                <a:gd name="T100" fmla="*/ 479 w 1596"/>
                <a:gd name="T101" fmla="*/ 373 h 1566"/>
                <a:gd name="T102" fmla="*/ 571 w 1596"/>
                <a:gd name="T103" fmla="*/ 342 h 1566"/>
                <a:gd name="T104" fmla="*/ 774 w 1596"/>
                <a:gd name="T105" fmla="*/ 314 h 1566"/>
                <a:gd name="T106" fmla="*/ 1034 w 1596"/>
                <a:gd name="T107" fmla="*/ 31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6" h="1566">
                  <a:moveTo>
                    <a:pt x="1362" y="1098"/>
                  </a:moveTo>
                  <a:lnTo>
                    <a:pt x="1362" y="1098"/>
                  </a:lnTo>
                  <a:lnTo>
                    <a:pt x="1383" y="1099"/>
                  </a:lnTo>
                  <a:lnTo>
                    <a:pt x="1404" y="1102"/>
                  </a:lnTo>
                  <a:lnTo>
                    <a:pt x="1424" y="1105"/>
                  </a:lnTo>
                  <a:lnTo>
                    <a:pt x="1444" y="1111"/>
                  </a:lnTo>
                  <a:lnTo>
                    <a:pt x="1463" y="1118"/>
                  </a:lnTo>
                  <a:lnTo>
                    <a:pt x="1482" y="1126"/>
                  </a:lnTo>
                  <a:lnTo>
                    <a:pt x="1499" y="1136"/>
                  </a:lnTo>
                  <a:lnTo>
                    <a:pt x="1516" y="1148"/>
                  </a:lnTo>
                  <a:lnTo>
                    <a:pt x="1516" y="1148"/>
                  </a:lnTo>
                  <a:lnTo>
                    <a:pt x="1533" y="1108"/>
                  </a:lnTo>
                  <a:lnTo>
                    <a:pt x="1550" y="1065"/>
                  </a:lnTo>
                  <a:lnTo>
                    <a:pt x="1564" y="1023"/>
                  </a:lnTo>
                  <a:lnTo>
                    <a:pt x="1575" y="981"/>
                  </a:lnTo>
                  <a:lnTo>
                    <a:pt x="1584" y="936"/>
                  </a:lnTo>
                  <a:lnTo>
                    <a:pt x="1591" y="891"/>
                  </a:lnTo>
                  <a:lnTo>
                    <a:pt x="1595" y="845"/>
                  </a:lnTo>
                  <a:lnTo>
                    <a:pt x="1596" y="798"/>
                  </a:lnTo>
                  <a:lnTo>
                    <a:pt x="1596" y="798"/>
                  </a:lnTo>
                  <a:lnTo>
                    <a:pt x="1595" y="757"/>
                  </a:lnTo>
                  <a:lnTo>
                    <a:pt x="1592" y="717"/>
                  </a:lnTo>
                  <a:lnTo>
                    <a:pt x="1586" y="677"/>
                  </a:lnTo>
                  <a:lnTo>
                    <a:pt x="1579" y="637"/>
                  </a:lnTo>
                  <a:lnTo>
                    <a:pt x="1571" y="599"/>
                  </a:lnTo>
                  <a:lnTo>
                    <a:pt x="1561" y="561"/>
                  </a:lnTo>
                  <a:lnTo>
                    <a:pt x="1548" y="525"/>
                  </a:lnTo>
                  <a:lnTo>
                    <a:pt x="1533" y="488"/>
                  </a:lnTo>
                  <a:lnTo>
                    <a:pt x="1517" y="453"/>
                  </a:lnTo>
                  <a:lnTo>
                    <a:pt x="1499" y="419"/>
                  </a:lnTo>
                  <a:lnTo>
                    <a:pt x="1481" y="385"/>
                  </a:lnTo>
                  <a:lnTo>
                    <a:pt x="1459" y="353"/>
                  </a:lnTo>
                  <a:lnTo>
                    <a:pt x="1437" y="321"/>
                  </a:lnTo>
                  <a:lnTo>
                    <a:pt x="1414" y="291"/>
                  </a:lnTo>
                  <a:lnTo>
                    <a:pt x="1389" y="262"/>
                  </a:lnTo>
                  <a:lnTo>
                    <a:pt x="1362" y="234"/>
                  </a:lnTo>
                  <a:lnTo>
                    <a:pt x="1335" y="208"/>
                  </a:lnTo>
                  <a:lnTo>
                    <a:pt x="1305" y="183"/>
                  </a:lnTo>
                  <a:lnTo>
                    <a:pt x="1275" y="159"/>
                  </a:lnTo>
                  <a:lnTo>
                    <a:pt x="1244" y="137"/>
                  </a:lnTo>
                  <a:lnTo>
                    <a:pt x="1211" y="117"/>
                  </a:lnTo>
                  <a:lnTo>
                    <a:pt x="1178" y="97"/>
                  </a:lnTo>
                  <a:lnTo>
                    <a:pt x="1144" y="79"/>
                  </a:lnTo>
                  <a:lnTo>
                    <a:pt x="1109" y="64"/>
                  </a:lnTo>
                  <a:lnTo>
                    <a:pt x="1073" y="48"/>
                  </a:lnTo>
                  <a:lnTo>
                    <a:pt x="1035" y="37"/>
                  </a:lnTo>
                  <a:lnTo>
                    <a:pt x="997" y="26"/>
                  </a:lnTo>
                  <a:lnTo>
                    <a:pt x="959" y="17"/>
                  </a:lnTo>
                  <a:lnTo>
                    <a:pt x="920" y="10"/>
                  </a:lnTo>
                  <a:lnTo>
                    <a:pt x="880" y="5"/>
                  </a:lnTo>
                  <a:lnTo>
                    <a:pt x="839" y="1"/>
                  </a:lnTo>
                  <a:lnTo>
                    <a:pt x="798" y="0"/>
                  </a:lnTo>
                  <a:lnTo>
                    <a:pt x="798" y="0"/>
                  </a:lnTo>
                  <a:lnTo>
                    <a:pt x="757" y="1"/>
                  </a:lnTo>
                  <a:lnTo>
                    <a:pt x="717" y="5"/>
                  </a:lnTo>
                  <a:lnTo>
                    <a:pt x="677" y="10"/>
                  </a:lnTo>
                  <a:lnTo>
                    <a:pt x="637" y="17"/>
                  </a:lnTo>
                  <a:lnTo>
                    <a:pt x="599" y="26"/>
                  </a:lnTo>
                  <a:lnTo>
                    <a:pt x="560" y="37"/>
                  </a:lnTo>
                  <a:lnTo>
                    <a:pt x="524" y="48"/>
                  </a:lnTo>
                  <a:lnTo>
                    <a:pt x="487" y="64"/>
                  </a:lnTo>
                  <a:lnTo>
                    <a:pt x="452" y="79"/>
                  </a:lnTo>
                  <a:lnTo>
                    <a:pt x="418" y="97"/>
                  </a:lnTo>
                  <a:lnTo>
                    <a:pt x="384" y="117"/>
                  </a:lnTo>
                  <a:lnTo>
                    <a:pt x="352" y="137"/>
                  </a:lnTo>
                  <a:lnTo>
                    <a:pt x="320" y="159"/>
                  </a:lnTo>
                  <a:lnTo>
                    <a:pt x="290" y="183"/>
                  </a:lnTo>
                  <a:lnTo>
                    <a:pt x="262" y="208"/>
                  </a:lnTo>
                  <a:lnTo>
                    <a:pt x="233" y="234"/>
                  </a:lnTo>
                  <a:lnTo>
                    <a:pt x="208" y="262"/>
                  </a:lnTo>
                  <a:lnTo>
                    <a:pt x="182" y="291"/>
                  </a:lnTo>
                  <a:lnTo>
                    <a:pt x="158" y="321"/>
                  </a:lnTo>
                  <a:lnTo>
                    <a:pt x="136" y="353"/>
                  </a:lnTo>
                  <a:lnTo>
                    <a:pt x="116" y="385"/>
                  </a:lnTo>
                  <a:lnTo>
                    <a:pt x="96" y="419"/>
                  </a:lnTo>
                  <a:lnTo>
                    <a:pt x="78" y="453"/>
                  </a:lnTo>
                  <a:lnTo>
                    <a:pt x="63" y="488"/>
                  </a:lnTo>
                  <a:lnTo>
                    <a:pt x="49" y="525"/>
                  </a:lnTo>
                  <a:lnTo>
                    <a:pt x="36" y="561"/>
                  </a:lnTo>
                  <a:lnTo>
                    <a:pt x="25" y="599"/>
                  </a:lnTo>
                  <a:lnTo>
                    <a:pt x="16" y="637"/>
                  </a:lnTo>
                  <a:lnTo>
                    <a:pt x="9" y="677"/>
                  </a:lnTo>
                  <a:lnTo>
                    <a:pt x="4" y="717"/>
                  </a:lnTo>
                  <a:lnTo>
                    <a:pt x="1" y="757"/>
                  </a:lnTo>
                  <a:lnTo>
                    <a:pt x="0" y="798"/>
                  </a:lnTo>
                  <a:lnTo>
                    <a:pt x="0" y="798"/>
                  </a:lnTo>
                  <a:lnTo>
                    <a:pt x="1" y="823"/>
                  </a:lnTo>
                  <a:lnTo>
                    <a:pt x="2" y="848"/>
                  </a:lnTo>
                  <a:lnTo>
                    <a:pt x="3" y="873"/>
                  </a:lnTo>
                  <a:lnTo>
                    <a:pt x="5" y="896"/>
                  </a:lnTo>
                  <a:lnTo>
                    <a:pt x="9" y="920"/>
                  </a:lnTo>
                  <a:lnTo>
                    <a:pt x="14" y="943"/>
                  </a:lnTo>
                  <a:lnTo>
                    <a:pt x="18" y="967"/>
                  </a:lnTo>
                  <a:lnTo>
                    <a:pt x="23" y="990"/>
                  </a:lnTo>
                  <a:lnTo>
                    <a:pt x="29" y="1012"/>
                  </a:lnTo>
                  <a:lnTo>
                    <a:pt x="36" y="1036"/>
                  </a:lnTo>
                  <a:lnTo>
                    <a:pt x="51" y="1079"/>
                  </a:lnTo>
                  <a:lnTo>
                    <a:pt x="69" y="1123"/>
                  </a:lnTo>
                  <a:lnTo>
                    <a:pt x="89" y="1164"/>
                  </a:lnTo>
                  <a:lnTo>
                    <a:pt x="89" y="1164"/>
                  </a:lnTo>
                  <a:lnTo>
                    <a:pt x="89" y="1135"/>
                  </a:lnTo>
                  <a:lnTo>
                    <a:pt x="89" y="1135"/>
                  </a:lnTo>
                  <a:lnTo>
                    <a:pt x="89" y="1101"/>
                  </a:lnTo>
                  <a:lnTo>
                    <a:pt x="91" y="1065"/>
                  </a:lnTo>
                  <a:lnTo>
                    <a:pt x="96" y="1032"/>
                  </a:lnTo>
                  <a:lnTo>
                    <a:pt x="102" y="998"/>
                  </a:lnTo>
                  <a:lnTo>
                    <a:pt x="109" y="965"/>
                  </a:lnTo>
                  <a:lnTo>
                    <a:pt x="117" y="934"/>
                  </a:lnTo>
                  <a:lnTo>
                    <a:pt x="128" y="902"/>
                  </a:lnTo>
                  <a:lnTo>
                    <a:pt x="139" y="871"/>
                  </a:lnTo>
                  <a:lnTo>
                    <a:pt x="152" y="841"/>
                  </a:lnTo>
                  <a:lnTo>
                    <a:pt x="166" y="811"/>
                  </a:lnTo>
                  <a:lnTo>
                    <a:pt x="182" y="782"/>
                  </a:lnTo>
                  <a:lnTo>
                    <a:pt x="198" y="755"/>
                  </a:lnTo>
                  <a:lnTo>
                    <a:pt x="217" y="728"/>
                  </a:lnTo>
                  <a:lnTo>
                    <a:pt x="236" y="701"/>
                  </a:lnTo>
                  <a:lnTo>
                    <a:pt x="257" y="676"/>
                  </a:lnTo>
                  <a:lnTo>
                    <a:pt x="278" y="652"/>
                  </a:lnTo>
                  <a:lnTo>
                    <a:pt x="300" y="629"/>
                  </a:lnTo>
                  <a:lnTo>
                    <a:pt x="324" y="607"/>
                  </a:lnTo>
                  <a:lnTo>
                    <a:pt x="349" y="586"/>
                  </a:lnTo>
                  <a:lnTo>
                    <a:pt x="374" y="566"/>
                  </a:lnTo>
                  <a:lnTo>
                    <a:pt x="400" y="547"/>
                  </a:lnTo>
                  <a:lnTo>
                    <a:pt x="429" y="529"/>
                  </a:lnTo>
                  <a:lnTo>
                    <a:pt x="457" y="513"/>
                  </a:lnTo>
                  <a:lnTo>
                    <a:pt x="485" y="498"/>
                  </a:lnTo>
                  <a:lnTo>
                    <a:pt x="516" y="483"/>
                  </a:lnTo>
                  <a:lnTo>
                    <a:pt x="546" y="472"/>
                  </a:lnTo>
                  <a:lnTo>
                    <a:pt x="577" y="460"/>
                  </a:lnTo>
                  <a:lnTo>
                    <a:pt x="608" y="451"/>
                  </a:lnTo>
                  <a:lnTo>
                    <a:pt x="641" y="442"/>
                  </a:lnTo>
                  <a:lnTo>
                    <a:pt x="674" y="436"/>
                  </a:lnTo>
                  <a:lnTo>
                    <a:pt x="708" y="431"/>
                  </a:lnTo>
                  <a:lnTo>
                    <a:pt x="742" y="427"/>
                  </a:lnTo>
                  <a:lnTo>
                    <a:pt x="742" y="427"/>
                  </a:lnTo>
                  <a:lnTo>
                    <a:pt x="742" y="427"/>
                  </a:lnTo>
                  <a:lnTo>
                    <a:pt x="742" y="427"/>
                  </a:lnTo>
                  <a:lnTo>
                    <a:pt x="721" y="434"/>
                  </a:lnTo>
                  <a:lnTo>
                    <a:pt x="700" y="443"/>
                  </a:lnTo>
                  <a:lnTo>
                    <a:pt x="680" y="453"/>
                  </a:lnTo>
                  <a:lnTo>
                    <a:pt x="659" y="463"/>
                  </a:lnTo>
                  <a:lnTo>
                    <a:pt x="638" y="475"/>
                  </a:lnTo>
                  <a:lnTo>
                    <a:pt x="618" y="488"/>
                  </a:lnTo>
                  <a:lnTo>
                    <a:pt x="597" y="502"/>
                  </a:lnTo>
                  <a:lnTo>
                    <a:pt x="577" y="518"/>
                  </a:lnTo>
                  <a:lnTo>
                    <a:pt x="557" y="533"/>
                  </a:lnTo>
                  <a:lnTo>
                    <a:pt x="537" y="550"/>
                  </a:lnTo>
                  <a:lnTo>
                    <a:pt x="518" y="568"/>
                  </a:lnTo>
                  <a:lnTo>
                    <a:pt x="499" y="586"/>
                  </a:lnTo>
                  <a:lnTo>
                    <a:pt x="480" y="606"/>
                  </a:lnTo>
                  <a:lnTo>
                    <a:pt x="461" y="624"/>
                  </a:lnTo>
                  <a:lnTo>
                    <a:pt x="445" y="646"/>
                  </a:lnTo>
                  <a:lnTo>
                    <a:pt x="427" y="667"/>
                  </a:lnTo>
                  <a:lnTo>
                    <a:pt x="412" y="688"/>
                  </a:lnTo>
                  <a:lnTo>
                    <a:pt x="396" y="709"/>
                  </a:lnTo>
                  <a:lnTo>
                    <a:pt x="382" y="731"/>
                  </a:lnTo>
                  <a:lnTo>
                    <a:pt x="367" y="755"/>
                  </a:lnTo>
                  <a:lnTo>
                    <a:pt x="355" y="777"/>
                  </a:lnTo>
                  <a:lnTo>
                    <a:pt x="342" y="801"/>
                  </a:lnTo>
                  <a:lnTo>
                    <a:pt x="331" y="824"/>
                  </a:lnTo>
                  <a:lnTo>
                    <a:pt x="320" y="848"/>
                  </a:lnTo>
                  <a:lnTo>
                    <a:pt x="311" y="871"/>
                  </a:lnTo>
                  <a:lnTo>
                    <a:pt x="303" y="896"/>
                  </a:lnTo>
                  <a:lnTo>
                    <a:pt x="296" y="920"/>
                  </a:lnTo>
                  <a:lnTo>
                    <a:pt x="290" y="943"/>
                  </a:lnTo>
                  <a:lnTo>
                    <a:pt x="285" y="967"/>
                  </a:lnTo>
                  <a:lnTo>
                    <a:pt x="282" y="990"/>
                  </a:lnTo>
                  <a:lnTo>
                    <a:pt x="279" y="1014"/>
                  </a:lnTo>
                  <a:lnTo>
                    <a:pt x="279" y="1036"/>
                  </a:lnTo>
                  <a:lnTo>
                    <a:pt x="279" y="1036"/>
                  </a:lnTo>
                  <a:lnTo>
                    <a:pt x="280" y="1064"/>
                  </a:lnTo>
                  <a:lnTo>
                    <a:pt x="283" y="1091"/>
                  </a:lnTo>
                  <a:lnTo>
                    <a:pt x="288" y="1118"/>
                  </a:lnTo>
                  <a:lnTo>
                    <a:pt x="295" y="1145"/>
                  </a:lnTo>
                  <a:lnTo>
                    <a:pt x="303" y="1171"/>
                  </a:lnTo>
                  <a:lnTo>
                    <a:pt x="312" y="1196"/>
                  </a:lnTo>
                  <a:lnTo>
                    <a:pt x="324" y="1220"/>
                  </a:lnTo>
                  <a:lnTo>
                    <a:pt x="337" y="1245"/>
                  </a:lnTo>
                  <a:lnTo>
                    <a:pt x="352" y="1269"/>
                  </a:lnTo>
                  <a:lnTo>
                    <a:pt x="367" y="1291"/>
                  </a:lnTo>
                  <a:lnTo>
                    <a:pt x="385" y="1313"/>
                  </a:lnTo>
                  <a:lnTo>
                    <a:pt x="404" y="1336"/>
                  </a:lnTo>
                  <a:lnTo>
                    <a:pt x="423" y="1356"/>
                  </a:lnTo>
                  <a:lnTo>
                    <a:pt x="444" y="1376"/>
                  </a:lnTo>
                  <a:lnTo>
                    <a:pt x="465" y="1394"/>
                  </a:lnTo>
                  <a:lnTo>
                    <a:pt x="489" y="1413"/>
                  </a:lnTo>
                  <a:lnTo>
                    <a:pt x="512" y="1431"/>
                  </a:lnTo>
                  <a:lnTo>
                    <a:pt x="536" y="1447"/>
                  </a:lnTo>
                  <a:lnTo>
                    <a:pt x="561" y="1463"/>
                  </a:lnTo>
                  <a:lnTo>
                    <a:pt x="586" y="1477"/>
                  </a:lnTo>
                  <a:lnTo>
                    <a:pt x="613" y="1491"/>
                  </a:lnTo>
                  <a:lnTo>
                    <a:pt x="640" y="1504"/>
                  </a:lnTo>
                  <a:lnTo>
                    <a:pt x="667" y="1514"/>
                  </a:lnTo>
                  <a:lnTo>
                    <a:pt x="694" y="1525"/>
                  </a:lnTo>
                  <a:lnTo>
                    <a:pt x="722" y="1534"/>
                  </a:lnTo>
                  <a:lnTo>
                    <a:pt x="751" y="1543"/>
                  </a:lnTo>
                  <a:lnTo>
                    <a:pt x="779" y="1550"/>
                  </a:lnTo>
                  <a:lnTo>
                    <a:pt x="808" y="1555"/>
                  </a:lnTo>
                  <a:lnTo>
                    <a:pt x="836" y="1560"/>
                  </a:lnTo>
                  <a:lnTo>
                    <a:pt x="865" y="1564"/>
                  </a:lnTo>
                  <a:lnTo>
                    <a:pt x="893" y="1565"/>
                  </a:lnTo>
                  <a:lnTo>
                    <a:pt x="921" y="1566"/>
                  </a:lnTo>
                  <a:lnTo>
                    <a:pt x="921" y="1566"/>
                  </a:lnTo>
                  <a:lnTo>
                    <a:pt x="949" y="1565"/>
                  </a:lnTo>
                  <a:lnTo>
                    <a:pt x="976" y="1564"/>
                  </a:lnTo>
                  <a:lnTo>
                    <a:pt x="1002" y="1560"/>
                  </a:lnTo>
                  <a:lnTo>
                    <a:pt x="1029" y="1555"/>
                  </a:lnTo>
                  <a:lnTo>
                    <a:pt x="1055" y="1550"/>
                  </a:lnTo>
                  <a:lnTo>
                    <a:pt x="1080" y="1543"/>
                  </a:lnTo>
                  <a:lnTo>
                    <a:pt x="1104" y="1534"/>
                  </a:lnTo>
                  <a:lnTo>
                    <a:pt x="1129" y="1525"/>
                  </a:lnTo>
                  <a:lnTo>
                    <a:pt x="1129" y="1525"/>
                  </a:lnTo>
                  <a:lnTo>
                    <a:pt x="1142" y="1518"/>
                  </a:lnTo>
                  <a:lnTo>
                    <a:pt x="1142" y="1518"/>
                  </a:lnTo>
                  <a:lnTo>
                    <a:pt x="1131" y="1501"/>
                  </a:lnTo>
                  <a:lnTo>
                    <a:pt x="1122" y="1484"/>
                  </a:lnTo>
                  <a:lnTo>
                    <a:pt x="1114" y="1466"/>
                  </a:lnTo>
                  <a:lnTo>
                    <a:pt x="1107" y="1447"/>
                  </a:lnTo>
                  <a:lnTo>
                    <a:pt x="1102" y="1427"/>
                  </a:lnTo>
                  <a:lnTo>
                    <a:pt x="1097" y="1407"/>
                  </a:lnTo>
                  <a:lnTo>
                    <a:pt x="1095" y="1386"/>
                  </a:lnTo>
                  <a:lnTo>
                    <a:pt x="1094" y="1365"/>
                  </a:lnTo>
                  <a:lnTo>
                    <a:pt x="1094" y="1365"/>
                  </a:lnTo>
                  <a:lnTo>
                    <a:pt x="1096" y="1338"/>
                  </a:lnTo>
                  <a:lnTo>
                    <a:pt x="1100" y="1311"/>
                  </a:lnTo>
                  <a:lnTo>
                    <a:pt x="1107" y="1286"/>
                  </a:lnTo>
                  <a:lnTo>
                    <a:pt x="1115" y="1262"/>
                  </a:lnTo>
                  <a:lnTo>
                    <a:pt x="1127" y="1238"/>
                  </a:lnTo>
                  <a:lnTo>
                    <a:pt x="1140" y="1216"/>
                  </a:lnTo>
                  <a:lnTo>
                    <a:pt x="1155" y="1196"/>
                  </a:lnTo>
                  <a:lnTo>
                    <a:pt x="1173" y="1176"/>
                  </a:lnTo>
                  <a:lnTo>
                    <a:pt x="1191" y="1159"/>
                  </a:lnTo>
                  <a:lnTo>
                    <a:pt x="1213" y="1144"/>
                  </a:lnTo>
                  <a:lnTo>
                    <a:pt x="1234" y="1130"/>
                  </a:lnTo>
                  <a:lnTo>
                    <a:pt x="1257" y="1119"/>
                  </a:lnTo>
                  <a:lnTo>
                    <a:pt x="1282" y="1110"/>
                  </a:lnTo>
                  <a:lnTo>
                    <a:pt x="1308" y="1103"/>
                  </a:lnTo>
                  <a:lnTo>
                    <a:pt x="1334" y="1099"/>
                  </a:lnTo>
                  <a:lnTo>
                    <a:pt x="1362" y="1098"/>
                  </a:lnTo>
                  <a:lnTo>
                    <a:pt x="1362" y="1098"/>
                  </a:lnTo>
                  <a:close/>
                  <a:moveTo>
                    <a:pt x="799" y="554"/>
                  </a:moveTo>
                  <a:lnTo>
                    <a:pt x="826" y="415"/>
                  </a:lnTo>
                  <a:lnTo>
                    <a:pt x="826" y="415"/>
                  </a:lnTo>
                  <a:lnTo>
                    <a:pt x="816" y="409"/>
                  </a:lnTo>
                  <a:lnTo>
                    <a:pt x="807" y="405"/>
                  </a:lnTo>
                  <a:lnTo>
                    <a:pt x="786" y="395"/>
                  </a:lnTo>
                  <a:lnTo>
                    <a:pt x="761" y="388"/>
                  </a:lnTo>
                  <a:lnTo>
                    <a:pt x="735" y="382"/>
                  </a:lnTo>
                  <a:lnTo>
                    <a:pt x="707" y="378"/>
                  </a:lnTo>
                  <a:lnTo>
                    <a:pt x="678" y="374"/>
                  </a:lnTo>
                  <a:lnTo>
                    <a:pt x="648" y="372"/>
                  </a:lnTo>
                  <a:lnTo>
                    <a:pt x="620" y="371"/>
                  </a:lnTo>
                  <a:lnTo>
                    <a:pt x="566" y="369"/>
                  </a:lnTo>
                  <a:lnTo>
                    <a:pt x="520" y="371"/>
                  </a:lnTo>
                  <a:lnTo>
                    <a:pt x="479" y="373"/>
                  </a:lnTo>
                  <a:lnTo>
                    <a:pt x="479" y="373"/>
                  </a:lnTo>
                  <a:lnTo>
                    <a:pt x="500" y="364"/>
                  </a:lnTo>
                  <a:lnTo>
                    <a:pt x="523" y="356"/>
                  </a:lnTo>
                  <a:lnTo>
                    <a:pt x="546" y="349"/>
                  </a:lnTo>
                  <a:lnTo>
                    <a:pt x="571" y="342"/>
                  </a:lnTo>
                  <a:lnTo>
                    <a:pt x="594" y="336"/>
                  </a:lnTo>
                  <a:lnTo>
                    <a:pt x="620" y="332"/>
                  </a:lnTo>
                  <a:lnTo>
                    <a:pt x="671" y="324"/>
                  </a:lnTo>
                  <a:lnTo>
                    <a:pt x="722" y="319"/>
                  </a:lnTo>
                  <a:lnTo>
                    <a:pt x="774" y="314"/>
                  </a:lnTo>
                  <a:lnTo>
                    <a:pt x="825" y="313"/>
                  </a:lnTo>
                  <a:lnTo>
                    <a:pt x="873" y="312"/>
                  </a:lnTo>
                  <a:lnTo>
                    <a:pt x="920" y="313"/>
                  </a:lnTo>
                  <a:lnTo>
                    <a:pt x="962" y="314"/>
                  </a:lnTo>
                  <a:lnTo>
                    <a:pt x="1034" y="319"/>
                  </a:lnTo>
                  <a:lnTo>
                    <a:pt x="1081" y="322"/>
                  </a:lnTo>
                  <a:lnTo>
                    <a:pt x="1099" y="325"/>
                  </a:lnTo>
                  <a:lnTo>
                    <a:pt x="799" y="554"/>
                  </a:lnTo>
                  <a:close/>
                </a:path>
              </a:pathLst>
            </a:custGeom>
            <a:solidFill>
              <a:srgbClr val="002596"/>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grpSp>
    </p:spTree>
    <p:extLst>
      <p:ext uri="{BB962C8B-B14F-4D97-AF65-F5344CB8AC3E}">
        <p14:creationId xmlns:p14="http://schemas.microsoft.com/office/powerpoint/2010/main" val="31487492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698500" y="117476"/>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defTabSz="914400"/>
            <a:r>
              <a:rPr lang="es-CO" sz="2400" i="0" kern="0" dirty="0" smtClean="0">
                <a:solidFill>
                  <a:prstClr val="black"/>
                </a:solidFill>
                <a:latin typeface="Times New Roman" panose="02020603050405020304" pitchFamily="18" charset="0"/>
                <a:cs typeface="Times New Roman" panose="02020603050405020304" pitchFamily="18" charset="0"/>
              </a:rPr>
              <a:t>OBJETIVOS</a:t>
            </a:r>
            <a:endParaRPr lang="es-CO" sz="2400" i="0" kern="0" dirty="0">
              <a:solidFill>
                <a:prstClr val="black"/>
              </a:solidFill>
              <a:latin typeface="Times New Roman" panose="02020603050405020304" pitchFamily="18" charset="0"/>
              <a:cs typeface="Times New Roman" panose="02020603050405020304" pitchFamily="18" charset="0"/>
            </a:endParaRPr>
          </a:p>
        </p:txBody>
      </p:sp>
      <p:sp>
        <p:nvSpPr>
          <p:cNvPr id="5" name="4 CuadroTexto"/>
          <p:cNvSpPr txBox="1"/>
          <p:nvPr/>
        </p:nvSpPr>
        <p:spPr>
          <a:xfrm>
            <a:off x="990600" y="1651000"/>
            <a:ext cx="7188200" cy="3108543"/>
          </a:xfrm>
          <a:prstGeom prst="rect">
            <a:avLst/>
          </a:prstGeom>
          <a:noFill/>
        </p:spPr>
        <p:txBody>
          <a:bodyPr wrap="square" rtlCol="0">
            <a:spAutoFit/>
          </a:bodyPr>
          <a:lstStyle/>
          <a:p>
            <a:pPr marL="285750" indent="-285750">
              <a:buFont typeface="Arial" panose="020B0604020202020204" pitchFamily="34" charset="0"/>
              <a:buChar char="•"/>
            </a:pPr>
            <a:r>
              <a:rPr lang="es-CO" sz="1600" b="1" dirty="0" smtClean="0">
                <a:solidFill>
                  <a:prstClr val="black"/>
                </a:solidFill>
                <a:cs typeface="Times New Roman" panose="02020603050405020304" pitchFamily="18" charset="0"/>
              </a:rPr>
              <a:t>Objetivo general</a:t>
            </a:r>
          </a:p>
          <a:p>
            <a:endParaRPr lang="es-CO" sz="1600" b="1" dirty="0" smtClean="0">
              <a:solidFill>
                <a:prstClr val="black"/>
              </a:solidFill>
              <a:cs typeface="Times New Roman" panose="02020603050405020304" pitchFamily="18" charset="0"/>
            </a:endParaRPr>
          </a:p>
          <a:p>
            <a:pPr marL="742950" lvl="1" indent="-285750">
              <a:buFont typeface="Arial" panose="020B0604020202020204" pitchFamily="34" charset="0"/>
              <a:buChar char="•"/>
            </a:pPr>
            <a:endParaRPr lang="es-CO" sz="1600" b="1" dirty="0">
              <a:solidFill>
                <a:prstClr val="black"/>
              </a:solidFill>
              <a:cs typeface="Times New Roman" panose="02020603050405020304" pitchFamily="18" charset="0"/>
            </a:endParaRPr>
          </a:p>
          <a:p>
            <a:pPr marL="742950" lvl="1" indent="-285750" algn="just">
              <a:lnSpc>
                <a:spcPct val="200000"/>
              </a:lnSpc>
              <a:buFont typeface="Arial" panose="020B0604020202020204" pitchFamily="34" charset="0"/>
              <a:buChar char="•"/>
            </a:pPr>
            <a:r>
              <a:rPr lang="es-CO" sz="1600" dirty="0">
                <a:solidFill>
                  <a:prstClr val="black"/>
                </a:solidFill>
                <a:cs typeface="Times New Roman" panose="02020603050405020304" pitchFamily="18" charset="0"/>
              </a:rPr>
              <a:t>Comprobar la presencia de metales pesados en un pasivo ambiental mediante la respuesta espectral de los estratos vegetales sobre el cultivo de cacao en la provincia de Sucumbíos.</a:t>
            </a:r>
            <a:r>
              <a:rPr lang="es-CO" sz="1600" b="1" dirty="0" smtClean="0">
                <a:solidFill>
                  <a:prstClr val="black"/>
                </a:solidFill>
                <a:cs typeface="Times New Roman" panose="02020603050405020304" pitchFamily="18" charset="0"/>
              </a:rPr>
              <a:t> </a:t>
            </a:r>
          </a:p>
          <a:p>
            <a:pPr marL="285750" indent="-285750">
              <a:buFont typeface="Arial" panose="020B0604020202020204" pitchFamily="34" charset="0"/>
              <a:buChar char="•"/>
            </a:pPr>
            <a:endParaRPr lang="es-CO" sz="1600" dirty="0">
              <a:solidFill>
                <a:prstClr val="black"/>
              </a:solidFill>
            </a:endParaRPr>
          </a:p>
          <a:p>
            <a:pPr marL="285750" indent="-285750">
              <a:buFont typeface="Arial" panose="020B0604020202020204" pitchFamily="34" charset="0"/>
              <a:buChar char="•"/>
            </a:pPr>
            <a:endParaRPr lang="es-CO" dirty="0" smtClean="0">
              <a:solidFill>
                <a:prstClr val="black"/>
              </a:solidFill>
            </a:endParaRPr>
          </a:p>
          <a:p>
            <a:pPr marL="285750" indent="-285750">
              <a:buFont typeface="Arial" panose="020B0604020202020204" pitchFamily="34" charset="0"/>
              <a:buChar char="•"/>
            </a:pPr>
            <a:endParaRPr lang="es-CO" dirty="0">
              <a:solidFill>
                <a:prstClr val="black"/>
              </a:solidFill>
            </a:endParaRPr>
          </a:p>
        </p:txBody>
      </p:sp>
    </p:spTree>
    <p:extLst>
      <p:ext uri="{BB962C8B-B14F-4D97-AF65-F5344CB8AC3E}">
        <p14:creationId xmlns:p14="http://schemas.microsoft.com/office/powerpoint/2010/main" val="2491321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noGrp="1"/>
          </p:cNvSpPr>
          <p:nvPr>
            <p:ph type="title"/>
          </p:nvPr>
        </p:nvSpPr>
        <p:spPr>
          <a:xfrm>
            <a:off x="749300" y="15876"/>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defTabSz="914400"/>
            <a:r>
              <a:rPr lang="es-CO" sz="2400" i="0" kern="0" dirty="0" smtClean="0">
                <a:solidFill>
                  <a:schemeClr val="tx1"/>
                </a:solidFill>
                <a:latin typeface="Times New Roman" panose="02020603050405020304" pitchFamily="18" charset="0"/>
                <a:cs typeface="Times New Roman" panose="02020603050405020304" pitchFamily="18" charset="0"/>
              </a:rPr>
              <a:t>OBJETIVOS</a:t>
            </a:r>
            <a:endParaRPr lang="es-CO" sz="2400" i="0" kern="0" dirty="0">
              <a:solidFill>
                <a:schemeClr val="tx1"/>
              </a:solidFill>
              <a:latin typeface="Times New Roman" panose="02020603050405020304" pitchFamily="18" charset="0"/>
              <a:cs typeface="Times New Roman" panose="02020603050405020304" pitchFamily="18" charset="0"/>
            </a:endParaRPr>
          </a:p>
        </p:txBody>
      </p:sp>
      <p:sp>
        <p:nvSpPr>
          <p:cNvPr id="5" name="4 Marcador de contenido"/>
          <p:cNvSpPr>
            <a:spLocks noGrp="1"/>
          </p:cNvSpPr>
          <p:nvPr>
            <p:ph idx="1"/>
          </p:nvPr>
        </p:nvSpPr>
        <p:spPr>
          <a:xfrm>
            <a:off x="457200" y="812800"/>
            <a:ext cx="8229600" cy="4525963"/>
          </a:xfrm>
        </p:spPr>
        <p:txBody>
          <a:bodyPr/>
          <a:lstStyle/>
          <a:p>
            <a:pPr>
              <a:lnSpc>
                <a:spcPct val="200000"/>
              </a:lnSpc>
            </a:pPr>
            <a:r>
              <a:rPr lang="es-CO" sz="1600" b="1" dirty="0" smtClean="0">
                <a:solidFill>
                  <a:schemeClr val="tx1"/>
                </a:solidFill>
                <a:latin typeface="+mj-lt"/>
                <a:cs typeface="Times New Roman" panose="02020603050405020304" pitchFamily="18" charset="0"/>
              </a:rPr>
              <a:t>Objetivos específicos</a:t>
            </a:r>
          </a:p>
          <a:p>
            <a:pPr>
              <a:lnSpc>
                <a:spcPct val="200000"/>
              </a:lnSpc>
            </a:pPr>
            <a:endParaRPr lang="es-CO" sz="1600" b="1" dirty="0" smtClean="0">
              <a:solidFill>
                <a:schemeClr val="tx1"/>
              </a:solidFill>
              <a:latin typeface="+mj-lt"/>
              <a:cs typeface="Times New Roman" panose="02020603050405020304" pitchFamily="18" charset="0"/>
            </a:endParaRPr>
          </a:p>
          <a:p>
            <a:pPr lvl="1" algn="just">
              <a:lnSpc>
                <a:spcPct val="200000"/>
              </a:lnSpc>
            </a:pPr>
            <a:r>
              <a:rPr lang="es-CO" sz="1600" dirty="0">
                <a:solidFill>
                  <a:schemeClr val="tx1"/>
                </a:solidFill>
                <a:latin typeface="+mj-lt"/>
                <a:cs typeface="Times New Roman" panose="02020603050405020304" pitchFamily="18" charset="0"/>
              </a:rPr>
              <a:t>Determinar el índice de área foliar (LAI) y la radiación fotosintéticamente activa (PAR) en los estratos vegetales presentes en el cultivo de cacao bajo </a:t>
            </a:r>
            <a:r>
              <a:rPr lang="es-CO" sz="1600" dirty="0" smtClean="0">
                <a:solidFill>
                  <a:schemeClr val="tx1"/>
                </a:solidFill>
                <a:latin typeface="+mj-lt"/>
                <a:cs typeface="Times New Roman" panose="02020603050405020304" pitchFamily="18" charset="0"/>
              </a:rPr>
              <a:t>sombra.</a:t>
            </a:r>
          </a:p>
          <a:p>
            <a:pPr lvl="1" algn="just">
              <a:lnSpc>
                <a:spcPct val="200000"/>
              </a:lnSpc>
            </a:pPr>
            <a:r>
              <a:rPr lang="es-CO" sz="1600" dirty="0" smtClean="0">
                <a:solidFill>
                  <a:schemeClr val="tx1"/>
                </a:solidFill>
                <a:latin typeface="+mj-lt"/>
                <a:cs typeface="Times New Roman" panose="02020603050405020304" pitchFamily="18" charset="0"/>
              </a:rPr>
              <a:t>Establecer </a:t>
            </a:r>
            <a:r>
              <a:rPr lang="es-CO" sz="1600" dirty="0">
                <a:solidFill>
                  <a:schemeClr val="tx1"/>
                </a:solidFill>
                <a:latin typeface="+mj-lt"/>
                <a:cs typeface="Times New Roman" panose="02020603050405020304" pitchFamily="18" charset="0"/>
              </a:rPr>
              <a:t>las respuestas espectrales por estratos vegetales presentes en el cultivo de cacao bajo </a:t>
            </a:r>
            <a:r>
              <a:rPr lang="es-CO" sz="1600" dirty="0" smtClean="0">
                <a:solidFill>
                  <a:schemeClr val="tx1"/>
                </a:solidFill>
                <a:latin typeface="+mj-lt"/>
                <a:cs typeface="Times New Roman" panose="02020603050405020304" pitchFamily="18" charset="0"/>
              </a:rPr>
              <a:t>sombra.</a:t>
            </a:r>
          </a:p>
          <a:p>
            <a:pPr lvl="1" algn="just">
              <a:lnSpc>
                <a:spcPct val="200000"/>
              </a:lnSpc>
            </a:pPr>
            <a:r>
              <a:rPr lang="es-CO" sz="1600" dirty="0" smtClean="0">
                <a:solidFill>
                  <a:schemeClr val="tx1"/>
                </a:solidFill>
                <a:latin typeface="+mj-lt"/>
                <a:cs typeface="Times New Roman" panose="02020603050405020304" pitchFamily="18" charset="0"/>
              </a:rPr>
              <a:t>Determinar </a:t>
            </a:r>
            <a:r>
              <a:rPr lang="es-CO" sz="1600" dirty="0">
                <a:solidFill>
                  <a:schemeClr val="tx1"/>
                </a:solidFill>
                <a:latin typeface="+mj-lt"/>
                <a:cs typeface="Times New Roman" panose="02020603050405020304" pitchFamily="18" charset="0"/>
              </a:rPr>
              <a:t>las medidas de clorofila por estrato vegetales presentes en el cultivo de cacao bajo sombra. </a:t>
            </a:r>
          </a:p>
          <a:p>
            <a:pPr marL="457200" lvl="1" indent="0">
              <a:buNone/>
            </a:pPr>
            <a:r>
              <a:rPr lang="es-CO" sz="2800" dirty="0" smtClean="0">
                <a:solidFill>
                  <a:schemeClr val="tx1"/>
                </a:solidFill>
                <a:latin typeface="Times New Roman" panose="02020603050405020304" pitchFamily="18" charset="0"/>
                <a:cs typeface="Times New Roman" panose="02020603050405020304" pitchFamily="18" charset="0"/>
              </a:rPr>
              <a:t> </a:t>
            </a:r>
            <a:endParaRPr lang="es-CO"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85182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3999" cy="6786473"/>
          </a:xfrm>
          <a:prstGeom prst="rect">
            <a:avLst/>
          </a:prstGeom>
          <a:blipFill dpi="0" rotWithShape="1">
            <a:blip r:embed="rId2">
              <a:alphaModFix amt="36000"/>
            </a:blip>
            <a:srcRect/>
            <a:stretch>
              <a:fillRect l="-10000" r="-37000" b="-100000"/>
            </a:stretch>
          </a:blipFill>
        </p:spPr>
        <p:txBody>
          <a:bodyPr wrap="square" rtlCol="0">
            <a:spAutoFit/>
          </a:bodyPr>
          <a:lstStyle/>
          <a:p>
            <a:pPr algn="ctr">
              <a:lnSpc>
                <a:spcPct val="150000"/>
              </a:lnSpc>
            </a:pPr>
            <a:endParaRPr lang="es-CO" sz="1600" b="1" dirty="0" smtClean="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endParaRPr lang="es-CO" sz="4400" b="1" dirty="0" smtClean="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endParaRPr lang="es-CO" sz="4400" b="1" dirty="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r>
              <a:rPr lang="es-CO" sz="4400" b="1" dirty="0" smtClean="0">
                <a:solidFill>
                  <a:prstClr val="black"/>
                </a:solidFill>
                <a:latin typeface="Times New Roman" panose="02020603050405020304" pitchFamily="18" charset="0"/>
                <a:cs typeface="Times New Roman" panose="02020603050405020304" pitchFamily="18" charset="0"/>
              </a:rPr>
              <a:t>Revisión de literatura.</a:t>
            </a:r>
          </a:p>
          <a:p>
            <a:pPr indent="715963" algn="ctr">
              <a:lnSpc>
                <a:spcPct val="150000"/>
              </a:lnSpc>
            </a:pPr>
            <a:endParaRPr lang="es-CO" sz="4400" b="1" dirty="0">
              <a:solidFill>
                <a:prstClr val="black"/>
              </a:solidFill>
              <a:latin typeface="Times New Roman" panose="02020603050405020304" pitchFamily="18" charset="0"/>
              <a:cs typeface="Times New Roman" panose="02020603050405020304" pitchFamily="18" charset="0"/>
            </a:endParaRPr>
          </a:p>
          <a:p>
            <a:pPr indent="715963" algn="ctr">
              <a:lnSpc>
                <a:spcPct val="150000"/>
              </a:lnSpc>
            </a:pPr>
            <a:r>
              <a:rPr lang="es-CO" sz="4400" b="1" dirty="0" smtClean="0">
                <a:solidFill>
                  <a:prstClr val="black"/>
                </a:solidFill>
                <a:latin typeface="Times New Roman" panose="02020603050405020304" pitchFamily="18" charset="0"/>
                <a:cs typeface="Times New Roman" panose="02020603050405020304" pitchFamily="18" charset="0"/>
              </a:rPr>
              <a:t> </a:t>
            </a:r>
            <a:endParaRPr lang="es-CO" sz="4400" dirty="0" smtClean="0">
              <a:solidFill>
                <a:prstClr val="black"/>
              </a:solidFill>
            </a:endParaRPr>
          </a:p>
          <a:p>
            <a:pPr algn="ctr">
              <a:lnSpc>
                <a:spcPct val="150000"/>
              </a:lnSpc>
            </a:pPr>
            <a:endParaRPr lang="es-CO" dirty="0" smtClean="0">
              <a:solidFill>
                <a:prstClr val="black"/>
              </a:solidFill>
            </a:endParaRPr>
          </a:p>
          <a:p>
            <a:pPr algn="ctr">
              <a:lnSpc>
                <a:spcPct val="150000"/>
              </a:lnSpc>
            </a:pPr>
            <a:endParaRPr lang="es-CO" dirty="0">
              <a:solidFill>
                <a:prstClr val="black"/>
              </a:solidFill>
            </a:endParaRPr>
          </a:p>
          <a:p>
            <a:pPr algn="ctr">
              <a:lnSpc>
                <a:spcPct val="150000"/>
              </a:lnSpc>
            </a:pPr>
            <a:endParaRPr lang="es-CO" dirty="0">
              <a:solidFill>
                <a:prstClr val="black"/>
              </a:solidFill>
            </a:endParaRPr>
          </a:p>
        </p:txBody>
      </p:sp>
      <p:pic>
        <p:nvPicPr>
          <p:cNvPr id="10" name="9 Image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40680" y="6065215"/>
            <a:ext cx="2293620" cy="718990"/>
          </a:xfrm>
          <a:prstGeom prst="rect">
            <a:avLst/>
          </a:prstGeom>
        </p:spPr>
      </p:pic>
      <p:sp>
        <p:nvSpPr>
          <p:cNvPr id="11" name="Rectangle 18"/>
          <p:cNvSpPr>
            <a:spLocks noChangeArrowheads="1"/>
          </p:cNvSpPr>
          <p:nvPr/>
        </p:nvSpPr>
        <p:spPr bwMode="auto">
          <a:xfrm>
            <a:off x="1755645" y="6156963"/>
            <a:ext cx="2503955" cy="615553"/>
          </a:xfrm>
          <a:prstGeom prst="rect">
            <a:avLst/>
          </a:prstGeom>
          <a:noFill/>
          <a:ln>
            <a:noFill/>
          </a:ln>
          <a:extLst/>
        </p:spPr>
        <p:txBody>
          <a:bodyPr wrap="square" lIns="0" tIns="0" rIns="0" bIns="0">
            <a:spAutoFit/>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s-EC" sz="2000" b="1" dirty="0" smtClean="0">
                <a:effectLst>
                  <a:outerShdw blurRad="38100" dist="38100" dir="2700000" algn="tl">
                    <a:srgbClr val="000000">
                      <a:alpha val="43137"/>
                    </a:srgbClr>
                  </a:outerShdw>
                </a:effectLst>
                <a:latin typeface="Arial" pitchFamily="34" charset="0"/>
                <a:cs typeface="Arial" pitchFamily="34" charset="0"/>
              </a:rPr>
              <a:t>Instituto Espacial </a:t>
            </a:r>
          </a:p>
          <a:p>
            <a:pPr algn="ctr">
              <a:defRPr/>
            </a:pPr>
            <a:r>
              <a:rPr lang="es-EC" sz="2000" dirty="0" smtClean="0">
                <a:ln w="17780" cmpd="sng">
                  <a:solidFill>
                    <a:schemeClr val="tx1"/>
                  </a:solidFill>
                  <a:prstDash val="solid"/>
                  <a:miter lim="800000"/>
                </a:ln>
                <a:latin typeface="Arial" pitchFamily="34" charset="0"/>
                <a:cs typeface="Arial" pitchFamily="34" charset="0"/>
              </a:rPr>
              <a:t>Ecuatoriano </a:t>
            </a:r>
            <a:endParaRPr lang="es-EC" sz="2000" dirty="0">
              <a:ln w="17780" cmpd="sng">
                <a:solidFill>
                  <a:schemeClr val="tx1"/>
                </a:solidFill>
                <a:prstDash val="solid"/>
                <a:miter lim="800000"/>
              </a:ln>
              <a:latin typeface="Arial" pitchFamily="34" charset="0"/>
              <a:cs typeface="Arial" pitchFamily="34" charset="0"/>
            </a:endParaRPr>
          </a:p>
        </p:txBody>
      </p:sp>
      <p:grpSp>
        <p:nvGrpSpPr>
          <p:cNvPr id="12" name="11 Grupo"/>
          <p:cNvGrpSpPr/>
          <p:nvPr/>
        </p:nvGrpSpPr>
        <p:grpSpPr>
          <a:xfrm>
            <a:off x="1127948" y="5903204"/>
            <a:ext cx="767417" cy="678405"/>
            <a:chOff x="200129" y="5450425"/>
            <a:chExt cx="1427506" cy="1142909"/>
          </a:xfrm>
        </p:grpSpPr>
        <p:sp>
          <p:nvSpPr>
            <p:cNvPr id="13" name="Freeform 17"/>
            <p:cNvSpPr>
              <a:spLocks/>
            </p:cNvSpPr>
            <p:nvPr/>
          </p:nvSpPr>
          <p:spPr bwMode="auto">
            <a:xfrm>
              <a:off x="200129" y="5450425"/>
              <a:ext cx="1427506" cy="1142909"/>
            </a:xfrm>
            <a:custGeom>
              <a:avLst/>
              <a:gdLst>
                <a:gd name="T0" fmla="*/ 404 w 2946"/>
                <a:gd name="T1" fmla="*/ 1408 h 2946"/>
                <a:gd name="T2" fmla="*/ 496 w 2946"/>
                <a:gd name="T3" fmla="*/ 1112 h 2946"/>
                <a:gd name="T4" fmla="*/ 609 w 2946"/>
                <a:gd name="T5" fmla="*/ 911 h 2946"/>
                <a:gd name="T6" fmla="*/ 731 w 2946"/>
                <a:gd name="T7" fmla="*/ 758 h 2946"/>
                <a:gd name="T8" fmla="*/ 879 w 2946"/>
                <a:gd name="T9" fmla="*/ 631 h 2946"/>
                <a:gd name="T10" fmla="*/ 1140 w 2946"/>
                <a:gd name="T11" fmla="*/ 476 h 2946"/>
                <a:gd name="T12" fmla="*/ 1490 w 2946"/>
                <a:gd name="T13" fmla="*/ 379 h 2946"/>
                <a:gd name="T14" fmla="*/ 1749 w 2946"/>
                <a:gd name="T15" fmla="*/ 373 h 2946"/>
                <a:gd name="T16" fmla="*/ 1968 w 2946"/>
                <a:gd name="T17" fmla="*/ 408 h 2946"/>
                <a:gd name="T18" fmla="*/ 2172 w 2946"/>
                <a:gd name="T19" fmla="*/ 481 h 2946"/>
                <a:gd name="T20" fmla="*/ 2359 w 2946"/>
                <a:gd name="T21" fmla="*/ 585 h 2946"/>
                <a:gd name="T22" fmla="*/ 2526 w 2946"/>
                <a:gd name="T23" fmla="*/ 718 h 2946"/>
                <a:gd name="T24" fmla="*/ 2667 w 2946"/>
                <a:gd name="T25" fmla="*/ 878 h 2946"/>
                <a:gd name="T26" fmla="*/ 2780 w 2946"/>
                <a:gd name="T27" fmla="*/ 1059 h 2946"/>
                <a:gd name="T28" fmla="*/ 2861 w 2946"/>
                <a:gd name="T29" fmla="*/ 1259 h 2946"/>
                <a:gd name="T30" fmla="*/ 2908 w 2946"/>
                <a:gd name="T31" fmla="*/ 1474 h 2946"/>
                <a:gd name="T32" fmla="*/ 2917 w 2946"/>
                <a:gd name="T33" fmla="*/ 1680 h 2946"/>
                <a:gd name="T34" fmla="*/ 2930 w 2946"/>
                <a:gd name="T35" fmla="*/ 1684 h 2946"/>
                <a:gd name="T36" fmla="*/ 2945 w 2946"/>
                <a:gd name="T37" fmla="*/ 1435 h 2946"/>
                <a:gd name="T38" fmla="*/ 2915 w 2946"/>
                <a:gd name="T39" fmla="*/ 1177 h 2946"/>
                <a:gd name="T40" fmla="*/ 2843 w 2946"/>
                <a:gd name="T41" fmla="*/ 933 h 2946"/>
                <a:gd name="T42" fmla="*/ 2732 w 2946"/>
                <a:gd name="T43" fmla="*/ 710 h 2946"/>
                <a:gd name="T44" fmla="*/ 2586 w 2946"/>
                <a:gd name="T45" fmla="*/ 510 h 2946"/>
                <a:gd name="T46" fmla="*/ 2409 w 2946"/>
                <a:gd name="T47" fmla="*/ 337 h 2946"/>
                <a:gd name="T48" fmla="*/ 2205 w 2946"/>
                <a:gd name="T49" fmla="*/ 195 h 2946"/>
                <a:gd name="T50" fmla="*/ 1978 w 2946"/>
                <a:gd name="T51" fmla="*/ 89 h 2946"/>
                <a:gd name="T52" fmla="*/ 1733 w 2946"/>
                <a:gd name="T53" fmla="*/ 24 h 2946"/>
                <a:gd name="T54" fmla="*/ 1473 w 2946"/>
                <a:gd name="T55" fmla="*/ 0 h 2946"/>
                <a:gd name="T56" fmla="*/ 1248 w 2946"/>
                <a:gd name="T57" fmla="*/ 18 h 2946"/>
                <a:gd name="T58" fmla="*/ 1000 w 2946"/>
                <a:gd name="T59" fmla="*/ 78 h 2946"/>
                <a:gd name="T60" fmla="*/ 771 w 2946"/>
                <a:gd name="T61" fmla="*/ 179 h 2946"/>
                <a:gd name="T62" fmla="*/ 564 w 2946"/>
                <a:gd name="T63" fmla="*/ 315 h 2946"/>
                <a:gd name="T64" fmla="*/ 383 w 2946"/>
                <a:gd name="T65" fmla="*/ 483 h 2946"/>
                <a:gd name="T66" fmla="*/ 233 w 2946"/>
                <a:gd name="T67" fmla="*/ 679 h 2946"/>
                <a:gd name="T68" fmla="*/ 116 w 2946"/>
                <a:gd name="T69" fmla="*/ 900 h 2946"/>
                <a:gd name="T70" fmla="*/ 38 w 2946"/>
                <a:gd name="T71" fmla="*/ 1141 h 2946"/>
                <a:gd name="T72" fmla="*/ 2 w 2946"/>
                <a:gd name="T73" fmla="*/ 1398 h 2946"/>
                <a:gd name="T74" fmla="*/ 7 w 2946"/>
                <a:gd name="T75" fmla="*/ 1623 h 2946"/>
                <a:gd name="T76" fmla="*/ 56 w 2946"/>
                <a:gd name="T77" fmla="*/ 1876 h 2946"/>
                <a:gd name="T78" fmla="*/ 146 w 2946"/>
                <a:gd name="T79" fmla="*/ 2111 h 2946"/>
                <a:gd name="T80" fmla="*/ 272 w 2946"/>
                <a:gd name="T81" fmla="*/ 2325 h 2946"/>
                <a:gd name="T82" fmla="*/ 431 w 2946"/>
                <a:gd name="T83" fmla="*/ 2514 h 2946"/>
                <a:gd name="T84" fmla="*/ 621 w 2946"/>
                <a:gd name="T85" fmla="*/ 2674 h 2946"/>
                <a:gd name="T86" fmla="*/ 835 w 2946"/>
                <a:gd name="T87" fmla="*/ 2800 h 2946"/>
                <a:gd name="T88" fmla="*/ 1070 w 2946"/>
                <a:gd name="T89" fmla="*/ 2889 h 2946"/>
                <a:gd name="T90" fmla="*/ 1322 w 2946"/>
                <a:gd name="T91" fmla="*/ 2939 h 2946"/>
                <a:gd name="T92" fmla="*/ 1593 w 2946"/>
                <a:gd name="T93" fmla="*/ 2941 h 2946"/>
                <a:gd name="T94" fmla="*/ 1934 w 2946"/>
                <a:gd name="T95" fmla="*/ 2872 h 2946"/>
                <a:gd name="T96" fmla="*/ 1687 w 2946"/>
                <a:gd name="T97" fmla="*/ 2903 h 2946"/>
                <a:gd name="T98" fmla="*/ 1489 w 2946"/>
                <a:gd name="T99" fmla="*/ 2893 h 2946"/>
                <a:gd name="T100" fmla="*/ 1274 w 2946"/>
                <a:gd name="T101" fmla="*/ 2847 h 2946"/>
                <a:gd name="T102" fmla="*/ 1074 w 2946"/>
                <a:gd name="T103" fmla="*/ 2765 h 2946"/>
                <a:gd name="T104" fmla="*/ 892 w 2946"/>
                <a:gd name="T105" fmla="*/ 2652 h 2946"/>
                <a:gd name="T106" fmla="*/ 733 w 2946"/>
                <a:gd name="T107" fmla="*/ 2511 h 2946"/>
                <a:gd name="T108" fmla="*/ 599 w 2946"/>
                <a:gd name="T109" fmla="*/ 2345 h 2946"/>
                <a:gd name="T110" fmla="*/ 495 w 2946"/>
                <a:gd name="T111" fmla="*/ 2158 h 2946"/>
                <a:gd name="T112" fmla="*/ 423 w 2946"/>
                <a:gd name="T113" fmla="*/ 1953 h 2946"/>
                <a:gd name="T114" fmla="*/ 387 w 2946"/>
                <a:gd name="T115" fmla="*/ 1734 h 2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46" h="2946">
                  <a:moveTo>
                    <a:pt x="383" y="1636"/>
                  </a:moveTo>
                  <a:lnTo>
                    <a:pt x="383" y="1636"/>
                  </a:lnTo>
                  <a:lnTo>
                    <a:pt x="384" y="1589"/>
                  </a:lnTo>
                  <a:lnTo>
                    <a:pt x="387" y="1543"/>
                  </a:lnTo>
                  <a:lnTo>
                    <a:pt x="390" y="1498"/>
                  </a:lnTo>
                  <a:lnTo>
                    <a:pt x="396" y="1453"/>
                  </a:lnTo>
                  <a:lnTo>
                    <a:pt x="404" y="1408"/>
                  </a:lnTo>
                  <a:lnTo>
                    <a:pt x="413" y="1364"/>
                  </a:lnTo>
                  <a:lnTo>
                    <a:pt x="423" y="1320"/>
                  </a:lnTo>
                  <a:lnTo>
                    <a:pt x="435" y="1278"/>
                  </a:lnTo>
                  <a:lnTo>
                    <a:pt x="448" y="1235"/>
                  </a:lnTo>
                  <a:lnTo>
                    <a:pt x="463" y="1193"/>
                  </a:lnTo>
                  <a:lnTo>
                    <a:pt x="478" y="1153"/>
                  </a:lnTo>
                  <a:lnTo>
                    <a:pt x="496" y="1112"/>
                  </a:lnTo>
                  <a:lnTo>
                    <a:pt x="515" y="1073"/>
                  </a:lnTo>
                  <a:lnTo>
                    <a:pt x="535" y="1034"/>
                  </a:lnTo>
                  <a:lnTo>
                    <a:pt x="557" y="997"/>
                  </a:lnTo>
                  <a:lnTo>
                    <a:pt x="579" y="959"/>
                  </a:lnTo>
                  <a:lnTo>
                    <a:pt x="579" y="959"/>
                  </a:lnTo>
                  <a:lnTo>
                    <a:pt x="594" y="935"/>
                  </a:lnTo>
                  <a:lnTo>
                    <a:pt x="609" y="911"/>
                  </a:lnTo>
                  <a:lnTo>
                    <a:pt x="624" y="888"/>
                  </a:lnTo>
                  <a:lnTo>
                    <a:pt x="641" y="865"/>
                  </a:lnTo>
                  <a:lnTo>
                    <a:pt x="657" y="843"/>
                  </a:lnTo>
                  <a:lnTo>
                    <a:pt x="675" y="820"/>
                  </a:lnTo>
                  <a:lnTo>
                    <a:pt x="692" y="799"/>
                  </a:lnTo>
                  <a:lnTo>
                    <a:pt x="711" y="778"/>
                  </a:lnTo>
                  <a:lnTo>
                    <a:pt x="731" y="758"/>
                  </a:lnTo>
                  <a:lnTo>
                    <a:pt x="750" y="738"/>
                  </a:lnTo>
                  <a:lnTo>
                    <a:pt x="770" y="719"/>
                  </a:lnTo>
                  <a:lnTo>
                    <a:pt x="791" y="701"/>
                  </a:lnTo>
                  <a:lnTo>
                    <a:pt x="812" y="682"/>
                  </a:lnTo>
                  <a:lnTo>
                    <a:pt x="835" y="664"/>
                  </a:lnTo>
                  <a:lnTo>
                    <a:pt x="856" y="648"/>
                  </a:lnTo>
                  <a:lnTo>
                    <a:pt x="879" y="631"/>
                  </a:lnTo>
                  <a:lnTo>
                    <a:pt x="879" y="631"/>
                  </a:lnTo>
                  <a:lnTo>
                    <a:pt x="919" y="601"/>
                  </a:lnTo>
                  <a:lnTo>
                    <a:pt x="962" y="572"/>
                  </a:lnTo>
                  <a:lnTo>
                    <a:pt x="1005" y="545"/>
                  </a:lnTo>
                  <a:lnTo>
                    <a:pt x="1049" y="521"/>
                  </a:lnTo>
                  <a:lnTo>
                    <a:pt x="1094" y="497"/>
                  </a:lnTo>
                  <a:lnTo>
                    <a:pt x="1140" y="476"/>
                  </a:lnTo>
                  <a:lnTo>
                    <a:pt x="1188" y="456"/>
                  </a:lnTo>
                  <a:lnTo>
                    <a:pt x="1237" y="438"/>
                  </a:lnTo>
                  <a:lnTo>
                    <a:pt x="1285" y="422"/>
                  </a:lnTo>
                  <a:lnTo>
                    <a:pt x="1335" y="408"/>
                  </a:lnTo>
                  <a:lnTo>
                    <a:pt x="1386" y="396"/>
                  </a:lnTo>
                  <a:lnTo>
                    <a:pt x="1438" y="387"/>
                  </a:lnTo>
                  <a:lnTo>
                    <a:pt x="1490" y="379"/>
                  </a:lnTo>
                  <a:lnTo>
                    <a:pt x="1543" y="373"/>
                  </a:lnTo>
                  <a:lnTo>
                    <a:pt x="1596" y="369"/>
                  </a:lnTo>
                  <a:lnTo>
                    <a:pt x="1652" y="368"/>
                  </a:lnTo>
                  <a:lnTo>
                    <a:pt x="1652" y="368"/>
                  </a:lnTo>
                  <a:lnTo>
                    <a:pt x="1683" y="369"/>
                  </a:lnTo>
                  <a:lnTo>
                    <a:pt x="1716" y="370"/>
                  </a:lnTo>
                  <a:lnTo>
                    <a:pt x="1749" y="373"/>
                  </a:lnTo>
                  <a:lnTo>
                    <a:pt x="1781" y="375"/>
                  </a:lnTo>
                  <a:lnTo>
                    <a:pt x="1813" y="379"/>
                  </a:lnTo>
                  <a:lnTo>
                    <a:pt x="1844" y="383"/>
                  </a:lnTo>
                  <a:lnTo>
                    <a:pt x="1875" y="388"/>
                  </a:lnTo>
                  <a:lnTo>
                    <a:pt x="1907" y="394"/>
                  </a:lnTo>
                  <a:lnTo>
                    <a:pt x="1937" y="401"/>
                  </a:lnTo>
                  <a:lnTo>
                    <a:pt x="1968" y="408"/>
                  </a:lnTo>
                  <a:lnTo>
                    <a:pt x="1998" y="416"/>
                  </a:lnTo>
                  <a:lnTo>
                    <a:pt x="2028" y="426"/>
                  </a:lnTo>
                  <a:lnTo>
                    <a:pt x="2057" y="435"/>
                  </a:lnTo>
                  <a:lnTo>
                    <a:pt x="2086" y="446"/>
                  </a:lnTo>
                  <a:lnTo>
                    <a:pt x="2116" y="456"/>
                  </a:lnTo>
                  <a:lnTo>
                    <a:pt x="2144" y="468"/>
                  </a:lnTo>
                  <a:lnTo>
                    <a:pt x="2172" y="481"/>
                  </a:lnTo>
                  <a:lnTo>
                    <a:pt x="2200" y="494"/>
                  </a:lnTo>
                  <a:lnTo>
                    <a:pt x="2227" y="507"/>
                  </a:lnTo>
                  <a:lnTo>
                    <a:pt x="2256" y="522"/>
                  </a:lnTo>
                  <a:lnTo>
                    <a:pt x="2282" y="536"/>
                  </a:lnTo>
                  <a:lnTo>
                    <a:pt x="2309" y="551"/>
                  </a:lnTo>
                  <a:lnTo>
                    <a:pt x="2334" y="568"/>
                  </a:lnTo>
                  <a:lnTo>
                    <a:pt x="2359" y="585"/>
                  </a:lnTo>
                  <a:lnTo>
                    <a:pt x="2385" y="602"/>
                  </a:lnTo>
                  <a:lnTo>
                    <a:pt x="2410" y="621"/>
                  </a:lnTo>
                  <a:lnTo>
                    <a:pt x="2433" y="638"/>
                  </a:lnTo>
                  <a:lnTo>
                    <a:pt x="2457" y="658"/>
                  </a:lnTo>
                  <a:lnTo>
                    <a:pt x="2480" y="677"/>
                  </a:lnTo>
                  <a:lnTo>
                    <a:pt x="2504" y="698"/>
                  </a:lnTo>
                  <a:lnTo>
                    <a:pt x="2526" y="718"/>
                  </a:lnTo>
                  <a:lnTo>
                    <a:pt x="2547" y="739"/>
                  </a:lnTo>
                  <a:lnTo>
                    <a:pt x="2568" y="762"/>
                  </a:lnTo>
                  <a:lnTo>
                    <a:pt x="2590" y="784"/>
                  </a:lnTo>
                  <a:lnTo>
                    <a:pt x="2610" y="806"/>
                  </a:lnTo>
                  <a:lnTo>
                    <a:pt x="2629" y="830"/>
                  </a:lnTo>
                  <a:lnTo>
                    <a:pt x="2648" y="853"/>
                  </a:lnTo>
                  <a:lnTo>
                    <a:pt x="2667" y="878"/>
                  </a:lnTo>
                  <a:lnTo>
                    <a:pt x="2685" y="902"/>
                  </a:lnTo>
                  <a:lnTo>
                    <a:pt x="2702" y="927"/>
                  </a:lnTo>
                  <a:lnTo>
                    <a:pt x="2719" y="953"/>
                  </a:lnTo>
                  <a:lnTo>
                    <a:pt x="2735" y="979"/>
                  </a:lnTo>
                  <a:lnTo>
                    <a:pt x="2751" y="1005"/>
                  </a:lnTo>
                  <a:lnTo>
                    <a:pt x="2766" y="1032"/>
                  </a:lnTo>
                  <a:lnTo>
                    <a:pt x="2780" y="1059"/>
                  </a:lnTo>
                  <a:lnTo>
                    <a:pt x="2794" y="1086"/>
                  </a:lnTo>
                  <a:lnTo>
                    <a:pt x="2807" y="1114"/>
                  </a:lnTo>
                  <a:lnTo>
                    <a:pt x="2819" y="1143"/>
                  </a:lnTo>
                  <a:lnTo>
                    <a:pt x="2830" y="1171"/>
                  </a:lnTo>
                  <a:lnTo>
                    <a:pt x="2841" y="1200"/>
                  </a:lnTo>
                  <a:lnTo>
                    <a:pt x="2852" y="1230"/>
                  </a:lnTo>
                  <a:lnTo>
                    <a:pt x="2861" y="1259"/>
                  </a:lnTo>
                  <a:lnTo>
                    <a:pt x="2870" y="1290"/>
                  </a:lnTo>
                  <a:lnTo>
                    <a:pt x="2879" y="1319"/>
                  </a:lnTo>
                  <a:lnTo>
                    <a:pt x="2886" y="1349"/>
                  </a:lnTo>
                  <a:lnTo>
                    <a:pt x="2893" y="1380"/>
                  </a:lnTo>
                  <a:lnTo>
                    <a:pt x="2899" y="1412"/>
                  </a:lnTo>
                  <a:lnTo>
                    <a:pt x="2903" y="1444"/>
                  </a:lnTo>
                  <a:lnTo>
                    <a:pt x="2908" y="1474"/>
                  </a:lnTo>
                  <a:lnTo>
                    <a:pt x="2912" y="1506"/>
                  </a:lnTo>
                  <a:lnTo>
                    <a:pt x="2915" y="1539"/>
                  </a:lnTo>
                  <a:lnTo>
                    <a:pt x="2916" y="1570"/>
                  </a:lnTo>
                  <a:lnTo>
                    <a:pt x="2919" y="1603"/>
                  </a:lnTo>
                  <a:lnTo>
                    <a:pt x="2919" y="1636"/>
                  </a:lnTo>
                  <a:lnTo>
                    <a:pt x="2919" y="1636"/>
                  </a:lnTo>
                  <a:lnTo>
                    <a:pt x="2917" y="1680"/>
                  </a:lnTo>
                  <a:lnTo>
                    <a:pt x="2915" y="1722"/>
                  </a:lnTo>
                  <a:lnTo>
                    <a:pt x="2912" y="1766"/>
                  </a:lnTo>
                  <a:lnTo>
                    <a:pt x="2907" y="1808"/>
                  </a:lnTo>
                  <a:lnTo>
                    <a:pt x="2907" y="1808"/>
                  </a:lnTo>
                  <a:lnTo>
                    <a:pt x="2915" y="1767"/>
                  </a:lnTo>
                  <a:lnTo>
                    <a:pt x="2923" y="1727"/>
                  </a:lnTo>
                  <a:lnTo>
                    <a:pt x="2930" y="1684"/>
                  </a:lnTo>
                  <a:lnTo>
                    <a:pt x="2935" y="1643"/>
                  </a:lnTo>
                  <a:lnTo>
                    <a:pt x="2940" y="1601"/>
                  </a:lnTo>
                  <a:lnTo>
                    <a:pt x="2943" y="1559"/>
                  </a:lnTo>
                  <a:lnTo>
                    <a:pt x="2945" y="1516"/>
                  </a:lnTo>
                  <a:lnTo>
                    <a:pt x="2946" y="1473"/>
                  </a:lnTo>
                  <a:lnTo>
                    <a:pt x="2946" y="1473"/>
                  </a:lnTo>
                  <a:lnTo>
                    <a:pt x="2945" y="1435"/>
                  </a:lnTo>
                  <a:lnTo>
                    <a:pt x="2943" y="1398"/>
                  </a:lnTo>
                  <a:lnTo>
                    <a:pt x="2941" y="1360"/>
                  </a:lnTo>
                  <a:lnTo>
                    <a:pt x="2937" y="1322"/>
                  </a:lnTo>
                  <a:lnTo>
                    <a:pt x="2934" y="1286"/>
                  </a:lnTo>
                  <a:lnTo>
                    <a:pt x="2928" y="1250"/>
                  </a:lnTo>
                  <a:lnTo>
                    <a:pt x="2922" y="1213"/>
                  </a:lnTo>
                  <a:lnTo>
                    <a:pt x="2915" y="1177"/>
                  </a:lnTo>
                  <a:lnTo>
                    <a:pt x="2908" y="1141"/>
                  </a:lnTo>
                  <a:lnTo>
                    <a:pt x="2899" y="1105"/>
                  </a:lnTo>
                  <a:lnTo>
                    <a:pt x="2889" y="1071"/>
                  </a:lnTo>
                  <a:lnTo>
                    <a:pt x="2879" y="1036"/>
                  </a:lnTo>
                  <a:lnTo>
                    <a:pt x="2868" y="1002"/>
                  </a:lnTo>
                  <a:lnTo>
                    <a:pt x="2856" y="967"/>
                  </a:lnTo>
                  <a:lnTo>
                    <a:pt x="2843" y="933"/>
                  </a:lnTo>
                  <a:lnTo>
                    <a:pt x="2829" y="900"/>
                  </a:lnTo>
                  <a:lnTo>
                    <a:pt x="2815" y="868"/>
                  </a:lnTo>
                  <a:lnTo>
                    <a:pt x="2800" y="835"/>
                  </a:lnTo>
                  <a:lnTo>
                    <a:pt x="2785" y="803"/>
                  </a:lnTo>
                  <a:lnTo>
                    <a:pt x="2767" y="771"/>
                  </a:lnTo>
                  <a:lnTo>
                    <a:pt x="2751" y="741"/>
                  </a:lnTo>
                  <a:lnTo>
                    <a:pt x="2732" y="710"/>
                  </a:lnTo>
                  <a:lnTo>
                    <a:pt x="2713" y="679"/>
                  </a:lnTo>
                  <a:lnTo>
                    <a:pt x="2694" y="650"/>
                  </a:lnTo>
                  <a:lnTo>
                    <a:pt x="2673" y="621"/>
                  </a:lnTo>
                  <a:lnTo>
                    <a:pt x="2653" y="592"/>
                  </a:lnTo>
                  <a:lnTo>
                    <a:pt x="2631" y="564"/>
                  </a:lnTo>
                  <a:lnTo>
                    <a:pt x="2608" y="537"/>
                  </a:lnTo>
                  <a:lnTo>
                    <a:pt x="2586" y="510"/>
                  </a:lnTo>
                  <a:lnTo>
                    <a:pt x="2562" y="483"/>
                  </a:lnTo>
                  <a:lnTo>
                    <a:pt x="2538" y="457"/>
                  </a:lnTo>
                  <a:lnTo>
                    <a:pt x="2513" y="433"/>
                  </a:lnTo>
                  <a:lnTo>
                    <a:pt x="2488" y="408"/>
                  </a:lnTo>
                  <a:lnTo>
                    <a:pt x="2463" y="383"/>
                  </a:lnTo>
                  <a:lnTo>
                    <a:pt x="2436" y="360"/>
                  </a:lnTo>
                  <a:lnTo>
                    <a:pt x="2409" y="337"/>
                  </a:lnTo>
                  <a:lnTo>
                    <a:pt x="2381" y="315"/>
                  </a:lnTo>
                  <a:lnTo>
                    <a:pt x="2353" y="293"/>
                  </a:lnTo>
                  <a:lnTo>
                    <a:pt x="2325" y="273"/>
                  </a:lnTo>
                  <a:lnTo>
                    <a:pt x="2296" y="252"/>
                  </a:lnTo>
                  <a:lnTo>
                    <a:pt x="2266" y="233"/>
                  </a:lnTo>
                  <a:lnTo>
                    <a:pt x="2236" y="214"/>
                  </a:lnTo>
                  <a:lnTo>
                    <a:pt x="2205" y="195"/>
                  </a:lnTo>
                  <a:lnTo>
                    <a:pt x="2175" y="179"/>
                  </a:lnTo>
                  <a:lnTo>
                    <a:pt x="2143" y="161"/>
                  </a:lnTo>
                  <a:lnTo>
                    <a:pt x="2111" y="146"/>
                  </a:lnTo>
                  <a:lnTo>
                    <a:pt x="2078" y="130"/>
                  </a:lnTo>
                  <a:lnTo>
                    <a:pt x="2045" y="116"/>
                  </a:lnTo>
                  <a:lnTo>
                    <a:pt x="2012" y="102"/>
                  </a:lnTo>
                  <a:lnTo>
                    <a:pt x="1978" y="89"/>
                  </a:lnTo>
                  <a:lnTo>
                    <a:pt x="1944" y="78"/>
                  </a:lnTo>
                  <a:lnTo>
                    <a:pt x="1910" y="67"/>
                  </a:lnTo>
                  <a:lnTo>
                    <a:pt x="1875" y="56"/>
                  </a:lnTo>
                  <a:lnTo>
                    <a:pt x="1841" y="47"/>
                  </a:lnTo>
                  <a:lnTo>
                    <a:pt x="1804" y="38"/>
                  </a:lnTo>
                  <a:lnTo>
                    <a:pt x="1769" y="31"/>
                  </a:lnTo>
                  <a:lnTo>
                    <a:pt x="1733" y="24"/>
                  </a:lnTo>
                  <a:lnTo>
                    <a:pt x="1696" y="18"/>
                  </a:lnTo>
                  <a:lnTo>
                    <a:pt x="1660" y="12"/>
                  </a:lnTo>
                  <a:lnTo>
                    <a:pt x="1623" y="8"/>
                  </a:lnTo>
                  <a:lnTo>
                    <a:pt x="1586" y="5"/>
                  </a:lnTo>
                  <a:lnTo>
                    <a:pt x="1548" y="2"/>
                  </a:lnTo>
                  <a:lnTo>
                    <a:pt x="1510" y="1"/>
                  </a:lnTo>
                  <a:lnTo>
                    <a:pt x="1473" y="0"/>
                  </a:lnTo>
                  <a:lnTo>
                    <a:pt x="1473" y="0"/>
                  </a:lnTo>
                  <a:lnTo>
                    <a:pt x="1434" y="1"/>
                  </a:lnTo>
                  <a:lnTo>
                    <a:pt x="1396" y="2"/>
                  </a:lnTo>
                  <a:lnTo>
                    <a:pt x="1360" y="5"/>
                  </a:lnTo>
                  <a:lnTo>
                    <a:pt x="1322" y="8"/>
                  </a:lnTo>
                  <a:lnTo>
                    <a:pt x="1285" y="12"/>
                  </a:lnTo>
                  <a:lnTo>
                    <a:pt x="1248" y="18"/>
                  </a:lnTo>
                  <a:lnTo>
                    <a:pt x="1212" y="24"/>
                  </a:lnTo>
                  <a:lnTo>
                    <a:pt x="1177" y="31"/>
                  </a:lnTo>
                  <a:lnTo>
                    <a:pt x="1140" y="38"/>
                  </a:lnTo>
                  <a:lnTo>
                    <a:pt x="1105" y="47"/>
                  </a:lnTo>
                  <a:lnTo>
                    <a:pt x="1070" y="56"/>
                  </a:lnTo>
                  <a:lnTo>
                    <a:pt x="1036" y="67"/>
                  </a:lnTo>
                  <a:lnTo>
                    <a:pt x="1000" y="78"/>
                  </a:lnTo>
                  <a:lnTo>
                    <a:pt x="966" y="89"/>
                  </a:lnTo>
                  <a:lnTo>
                    <a:pt x="933" y="102"/>
                  </a:lnTo>
                  <a:lnTo>
                    <a:pt x="900" y="116"/>
                  </a:lnTo>
                  <a:lnTo>
                    <a:pt x="867" y="130"/>
                  </a:lnTo>
                  <a:lnTo>
                    <a:pt x="835" y="146"/>
                  </a:lnTo>
                  <a:lnTo>
                    <a:pt x="803" y="161"/>
                  </a:lnTo>
                  <a:lnTo>
                    <a:pt x="771" y="179"/>
                  </a:lnTo>
                  <a:lnTo>
                    <a:pt x="741" y="195"/>
                  </a:lnTo>
                  <a:lnTo>
                    <a:pt x="710" y="214"/>
                  </a:lnTo>
                  <a:lnTo>
                    <a:pt x="679" y="233"/>
                  </a:lnTo>
                  <a:lnTo>
                    <a:pt x="650" y="252"/>
                  </a:lnTo>
                  <a:lnTo>
                    <a:pt x="621" y="273"/>
                  </a:lnTo>
                  <a:lnTo>
                    <a:pt x="592" y="293"/>
                  </a:lnTo>
                  <a:lnTo>
                    <a:pt x="564" y="315"/>
                  </a:lnTo>
                  <a:lnTo>
                    <a:pt x="536" y="337"/>
                  </a:lnTo>
                  <a:lnTo>
                    <a:pt x="509" y="360"/>
                  </a:lnTo>
                  <a:lnTo>
                    <a:pt x="483" y="383"/>
                  </a:lnTo>
                  <a:lnTo>
                    <a:pt x="457" y="408"/>
                  </a:lnTo>
                  <a:lnTo>
                    <a:pt x="431" y="433"/>
                  </a:lnTo>
                  <a:lnTo>
                    <a:pt x="407" y="457"/>
                  </a:lnTo>
                  <a:lnTo>
                    <a:pt x="383" y="483"/>
                  </a:lnTo>
                  <a:lnTo>
                    <a:pt x="360" y="510"/>
                  </a:lnTo>
                  <a:lnTo>
                    <a:pt x="336" y="537"/>
                  </a:lnTo>
                  <a:lnTo>
                    <a:pt x="315" y="564"/>
                  </a:lnTo>
                  <a:lnTo>
                    <a:pt x="293" y="592"/>
                  </a:lnTo>
                  <a:lnTo>
                    <a:pt x="272" y="621"/>
                  </a:lnTo>
                  <a:lnTo>
                    <a:pt x="252" y="650"/>
                  </a:lnTo>
                  <a:lnTo>
                    <a:pt x="233" y="679"/>
                  </a:lnTo>
                  <a:lnTo>
                    <a:pt x="214" y="710"/>
                  </a:lnTo>
                  <a:lnTo>
                    <a:pt x="195" y="741"/>
                  </a:lnTo>
                  <a:lnTo>
                    <a:pt x="177" y="771"/>
                  </a:lnTo>
                  <a:lnTo>
                    <a:pt x="161" y="803"/>
                  </a:lnTo>
                  <a:lnTo>
                    <a:pt x="146" y="835"/>
                  </a:lnTo>
                  <a:lnTo>
                    <a:pt x="130" y="868"/>
                  </a:lnTo>
                  <a:lnTo>
                    <a:pt x="116" y="900"/>
                  </a:lnTo>
                  <a:lnTo>
                    <a:pt x="102" y="933"/>
                  </a:lnTo>
                  <a:lnTo>
                    <a:pt x="89" y="967"/>
                  </a:lnTo>
                  <a:lnTo>
                    <a:pt x="78" y="1002"/>
                  </a:lnTo>
                  <a:lnTo>
                    <a:pt x="66" y="1036"/>
                  </a:lnTo>
                  <a:lnTo>
                    <a:pt x="56" y="1071"/>
                  </a:lnTo>
                  <a:lnTo>
                    <a:pt x="46" y="1105"/>
                  </a:lnTo>
                  <a:lnTo>
                    <a:pt x="38" y="1141"/>
                  </a:lnTo>
                  <a:lnTo>
                    <a:pt x="29" y="1177"/>
                  </a:lnTo>
                  <a:lnTo>
                    <a:pt x="24" y="1213"/>
                  </a:lnTo>
                  <a:lnTo>
                    <a:pt x="16" y="1250"/>
                  </a:lnTo>
                  <a:lnTo>
                    <a:pt x="12" y="1286"/>
                  </a:lnTo>
                  <a:lnTo>
                    <a:pt x="7" y="1322"/>
                  </a:lnTo>
                  <a:lnTo>
                    <a:pt x="5" y="1360"/>
                  </a:lnTo>
                  <a:lnTo>
                    <a:pt x="2" y="1398"/>
                  </a:lnTo>
                  <a:lnTo>
                    <a:pt x="0" y="1435"/>
                  </a:lnTo>
                  <a:lnTo>
                    <a:pt x="0" y="1473"/>
                  </a:lnTo>
                  <a:lnTo>
                    <a:pt x="0" y="1473"/>
                  </a:lnTo>
                  <a:lnTo>
                    <a:pt x="0" y="1511"/>
                  </a:lnTo>
                  <a:lnTo>
                    <a:pt x="2" y="1549"/>
                  </a:lnTo>
                  <a:lnTo>
                    <a:pt x="5" y="1586"/>
                  </a:lnTo>
                  <a:lnTo>
                    <a:pt x="7" y="1623"/>
                  </a:lnTo>
                  <a:lnTo>
                    <a:pt x="12" y="1661"/>
                  </a:lnTo>
                  <a:lnTo>
                    <a:pt x="16" y="1697"/>
                  </a:lnTo>
                  <a:lnTo>
                    <a:pt x="24" y="1734"/>
                  </a:lnTo>
                  <a:lnTo>
                    <a:pt x="29" y="1769"/>
                  </a:lnTo>
                  <a:lnTo>
                    <a:pt x="38" y="1806"/>
                  </a:lnTo>
                  <a:lnTo>
                    <a:pt x="46" y="1841"/>
                  </a:lnTo>
                  <a:lnTo>
                    <a:pt x="56" y="1876"/>
                  </a:lnTo>
                  <a:lnTo>
                    <a:pt x="66" y="1910"/>
                  </a:lnTo>
                  <a:lnTo>
                    <a:pt x="78" y="1945"/>
                  </a:lnTo>
                  <a:lnTo>
                    <a:pt x="89" y="1980"/>
                  </a:lnTo>
                  <a:lnTo>
                    <a:pt x="102" y="2012"/>
                  </a:lnTo>
                  <a:lnTo>
                    <a:pt x="116" y="2045"/>
                  </a:lnTo>
                  <a:lnTo>
                    <a:pt x="130" y="2078"/>
                  </a:lnTo>
                  <a:lnTo>
                    <a:pt x="146" y="2111"/>
                  </a:lnTo>
                  <a:lnTo>
                    <a:pt x="161" y="2143"/>
                  </a:lnTo>
                  <a:lnTo>
                    <a:pt x="177" y="2175"/>
                  </a:lnTo>
                  <a:lnTo>
                    <a:pt x="195" y="2205"/>
                  </a:lnTo>
                  <a:lnTo>
                    <a:pt x="214" y="2236"/>
                  </a:lnTo>
                  <a:lnTo>
                    <a:pt x="233" y="2266"/>
                  </a:lnTo>
                  <a:lnTo>
                    <a:pt x="252" y="2296"/>
                  </a:lnTo>
                  <a:lnTo>
                    <a:pt x="272" y="2325"/>
                  </a:lnTo>
                  <a:lnTo>
                    <a:pt x="293" y="2353"/>
                  </a:lnTo>
                  <a:lnTo>
                    <a:pt x="315" y="2382"/>
                  </a:lnTo>
                  <a:lnTo>
                    <a:pt x="336" y="2410"/>
                  </a:lnTo>
                  <a:lnTo>
                    <a:pt x="360" y="2437"/>
                  </a:lnTo>
                  <a:lnTo>
                    <a:pt x="383" y="2463"/>
                  </a:lnTo>
                  <a:lnTo>
                    <a:pt x="407" y="2489"/>
                  </a:lnTo>
                  <a:lnTo>
                    <a:pt x="431" y="2514"/>
                  </a:lnTo>
                  <a:lnTo>
                    <a:pt x="457" y="2539"/>
                  </a:lnTo>
                  <a:lnTo>
                    <a:pt x="483" y="2563"/>
                  </a:lnTo>
                  <a:lnTo>
                    <a:pt x="509" y="2586"/>
                  </a:lnTo>
                  <a:lnTo>
                    <a:pt x="536" y="2610"/>
                  </a:lnTo>
                  <a:lnTo>
                    <a:pt x="564" y="2632"/>
                  </a:lnTo>
                  <a:lnTo>
                    <a:pt x="592" y="2653"/>
                  </a:lnTo>
                  <a:lnTo>
                    <a:pt x="621" y="2674"/>
                  </a:lnTo>
                  <a:lnTo>
                    <a:pt x="650" y="2694"/>
                  </a:lnTo>
                  <a:lnTo>
                    <a:pt x="679" y="2713"/>
                  </a:lnTo>
                  <a:lnTo>
                    <a:pt x="710" y="2732"/>
                  </a:lnTo>
                  <a:lnTo>
                    <a:pt x="741" y="2751"/>
                  </a:lnTo>
                  <a:lnTo>
                    <a:pt x="771" y="2768"/>
                  </a:lnTo>
                  <a:lnTo>
                    <a:pt x="803" y="2785"/>
                  </a:lnTo>
                  <a:lnTo>
                    <a:pt x="835" y="2800"/>
                  </a:lnTo>
                  <a:lnTo>
                    <a:pt x="867" y="2815"/>
                  </a:lnTo>
                  <a:lnTo>
                    <a:pt x="900" y="2829"/>
                  </a:lnTo>
                  <a:lnTo>
                    <a:pt x="933" y="2844"/>
                  </a:lnTo>
                  <a:lnTo>
                    <a:pt x="966" y="2856"/>
                  </a:lnTo>
                  <a:lnTo>
                    <a:pt x="1000" y="2868"/>
                  </a:lnTo>
                  <a:lnTo>
                    <a:pt x="1036" y="2880"/>
                  </a:lnTo>
                  <a:lnTo>
                    <a:pt x="1070" y="2889"/>
                  </a:lnTo>
                  <a:lnTo>
                    <a:pt x="1105" y="2900"/>
                  </a:lnTo>
                  <a:lnTo>
                    <a:pt x="1140" y="2908"/>
                  </a:lnTo>
                  <a:lnTo>
                    <a:pt x="1177" y="2916"/>
                  </a:lnTo>
                  <a:lnTo>
                    <a:pt x="1212" y="2922"/>
                  </a:lnTo>
                  <a:lnTo>
                    <a:pt x="1248" y="2929"/>
                  </a:lnTo>
                  <a:lnTo>
                    <a:pt x="1285" y="2934"/>
                  </a:lnTo>
                  <a:lnTo>
                    <a:pt x="1322" y="2939"/>
                  </a:lnTo>
                  <a:lnTo>
                    <a:pt x="1360" y="2941"/>
                  </a:lnTo>
                  <a:lnTo>
                    <a:pt x="1396" y="2943"/>
                  </a:lnTo>
                  <a:lnTo>
                    <a:pt x="1434" y="2946"/>
                  </a:lnTo>
                  <a:lnTo>
                    <a:pt x="1473" y="2946"/>
                  </a:lnTo>
                  <a:lnTo>
                    <a:pt x="1473" y="2946"/>
                  </a:lnTo>
                  <a:lnTo>
                    <a:pt x="1533" y="2945"/>
                  </a:lnTo>
                  <a:lnTo>
                    <a:pt x="1593" y="2941"/>
                  </a:lnTo>
                  <a:lnTo>
                    <a:pt x="1652" y="2935"/>
                  </a:lnTo>
                  <a:lnTo>
                    <a:pt x="1709" y="2927"/>
                  </a:lnTo>
                  <a:lnTo>
                    <a:pt x="1767" y="2916"/>
                  </a:lnTo>
                  <a:lnTo>
                    <a:pt x="1823" y="2903"/>
                  </a:lnTo>
                  <a:lnTo>
                    <a:pt x="1880" y="2888"/>
                  </a:lnTo>
                  <a:lnTo>
                    <a:pt x="1934" y="2872"/>
                  </a:lnTo>
                  <a:lnTo>
                    <a:pt x="1934" y="2872"/>
                  </a:lnTo>
                  <a:lnTo>
                    <a:pt x="1900" y="2879"/>
                  </a:lnTo>
                  <a:lnTo>
                    <a:pt x="1865" y="2886"/>
                  </a:lnTo>
                  <a:lnTo>
                    <a:pt x="1830" y="2891"/>
                  </a:lnTo>
                  <a:lnTo>
                    <a:pt x="1795" y="2895"/>
                  </a:lnTo>
                  <a:lnTo>
                    <a:pt x="1760" y="2899"/>
                  </a:lnTo>
                  <a:lnTo>
                    <a:pt x="1723" y="2901"/>
                  </a:lnTo>
                  <a:lnTo>
                    <a:pt x="1687" y="2903"/>
                  </a:lnTo>
                  <a:lnTo>
                    <a:pt x="1652" y="2903"/>
                  </a:lnTo>
                  <a:lnTo>
                    <a:pt x="1652" y="2903"/>
                  </a:lnTo>
                  <a:lnTo>
                    <a:pt x="1619" y="2903"/>
                  </a:lnTo>
                  <a:lnTo>
                    <a:pt x="1586" y="2902"/>
                  </a:lnTo>
                  <a:lnTo>
                    <a:pt x="1554" y="2900"/>
                  </a:lnTo>
                  <a:lnTo>
                    <a:pt x="1521" y="2898"/>
                  </a:lnTo>
                  <a:lnTo>
                    <a:pt x="1489" y="2893"/>
                  </a:lnTo>
                  <a:lnTo>
                    <a:pt x="1458" y="2889"/>
                  </a:lnTo>
                  <a:lnTo>
                    <a:pt x="1427" y="2883"/>
                  </a:lnTo>
                  <a:lnTo>
                    <a:pt x="1395" y="2878"/>
                  </a:lnTo>
                  <a:lnTo>
                    <a:pt x="1365" y="2871"/>
                  </a:lnTo>
                  <a:lnTo>
                    <a:pt x="1334" y="2864"/>
                  </a:lnTo>
                  <a:lnTo>
                    <a:pt x="1304" y="2855"/>
                  </a:lnTo>
                  <a:lnTo>
                    <a:pt x="1274" y="2847"/>
                  </a:lnTo>
                  <a:lnTo>
                    <a:pt x="1245" y="2836"/>
                  </a:lnTo>
                  <a:lnTo>
                    <a:pt x="1215" y="2827"/>
                  </a:lnTo>
                  <a:lnTo>
                    <a:pt x="1186" y="2815"/>
                  </a:lnTo>
                  <a:lnTo>
                    <a:pt x="1158" y="2804"/>
                  </a:lnTo>
                  <a:lnTo>
                    <a:pt x="1130" y="2792"/>
                  </a:lnTo>
                  <a:lnTo>
                    <a:pt x="1101" y="2779"/>
                  </a:lnTo>
                  <a:lnTo>
                    <a:pt x="1074" y="2765"/>
                  </a:lnTo>
                  <a:lnTo>
                    <a:pt x="1047" y="2751"/>
                  </a:lnTo>
                  <a:lnTo>
                    <a:pt x="1020" y="2735"/>
                  </a:lnTo>
                  <a:lnTo>
                    <a:pt x="993" y="2720"/>
                  </a:lnTo>
                  <a:lnTo>
                    <a:pt x="967" y="2704"/>
                  </a:lnTo>
                  <a:lnTo>
                    <a:pt x="943" y="2687"/>
                  </a:lnTo>
                  <a:lnTo>
                    <a:pt x="917" y="2670"/>
                  </a:lnTo>
                  <a:lnTo>
                    <a:pt x="892" y="2652"/>
                  </a:lnTo>
                  <a:lnTo>
                    <a:pt x="869" y="2633"/>
                  </a:lnTo>
                  <a:lnTo>
                    <a:pt x="845" y="2614"/>
                  </a:lnTo>
                  <a:lnTo>
                    <a:pt x="822" y="2594"/>
                  </a:lnTo>
                  <a:lnTo>
                    <a:pt x="798" y="2574"/>
                  </a:lnTo>
                  <a:lnTo>
                    <a:pt x="776" y="2553"/>
                  </a:lnTo>
                  <a:lnTo>
                    <a:pt x="755" y="2532"/>
                  </a:lnTo>
                  <a:lnTo>
                    <a:pt x="733" y="2511"/>
                  </a:lnTo>
                  <a:lnTo>
                    <a:pt x="712" y="2489"/>
                  </a:lnTo>
                  <a:lnTo>
                    <a:pt x="692" y="2465"/>
                  </a:lnTo>
                  <a:lnTo>
                    <a:pt x="672" y="2443"/>
                  </a:lnTo>
                  <a:lnTo>
                    <a:pt x="654" y="2419"/>
                  </a:lnTo>
                  <a:lnTo>
                    <a:pt x="635" y="2394"/>
                  </a:lnTo>
                  <a:lnTo>
                    <a:pt x="617" y="2370"/>
                  </a:lnTo>
                  <a:lnTo>
                    <a:pt x="599" y="2345"/>
                  </a:lnTo>
                  <a:lnTo>
                    <a:pt x="583" y="2319"/>
                  </a:lnTo>
                  <a:lnTo>
                    <a:pt x="567" y="2293"/>
                  </a:lnTo>
                  <a:lnTo>
                    <a:pt x="551" y="2268"/>
                  </a:lnTo>
                  <a:lnTo>
                    <a:pt x="536" y="2240"/>
                  </a:lnTo>
                  <a:lnTo>
                    <a:pt x="522" y="2213"/>
                  </a:lnTo>
                  <a:lnTo>
                    <a:pt x="508" y="2185"/>
                  </a:lnTo>
                  <a:lnTo>
                    <a:pt x="495" y="2158"/>
                  </a:lnTo>
                  <a:lnTo>
                    <a:pt x="483" y="2129"/>
                  </a:lnTo>
                  <a:lnTo>
                    <a:pt x="471" y="2101"/>
                  </a:lnTo>
                  <a:lnTo>
                    <a:pt x="461" y="2072"/>
                  </a:lnTo>
                  <a:lnTo>
                    <a:pt x="450" y="2043"/>
                  </a:lnTo>
                  <a:lnTo>
                    <a:pt x="441" y="2012"/>
                  </a:lnTo>
                  <a:lnTo>
                    <a:pt x="431" y="1983"/>
                  </a:lnTo>
                  <a:lnTo>
                    <a:pt x="423" y="1953"/>
                  </a:lnTo>
                  <a:lnTo>
                    <a:pt x="416" y="1922"/>
                  </a:lnTo>
                  <a:lnTo>
                    <a:pt x="409" y="1891"/>
                  </a:lnTo>
                  <a:lnTo>
                    <a:pt x="403" y="1861"/>
                  </a:lnTo>
                  <a:lnTo>
                    <a:pt x="398" y="1829"/>
                  </a:lnTo>
                  <a:lnTo>
                    <a:pt x="394" y="1797"/>
                  </a:lnTo>
                  <a:lnTo>
                    <a:pt x="390" y="1766"/>
                  </a:lnTo>
                  <a:lnTo>
                    <a:pt x="387" y="1734"/>
                  </a:lnTo>
                  <a:lnTo>
                    <a:pt x="384" y="1701"/>
                  </a:lnTo>
                  <a:lnTo>
                    <a:pt x="383" y="1669"/>
                  </a:lnTo>
                  <a:lnTo>
                    <a:pt x="383" y="1636"/>
                  </a:lnTo>
                  <a:lnTo>
                    <a:pt x="383" y="1636"/>
                  </a:lnTo>
                  <a:close/>
                </a:path>
              </a:pathLst>
            </a:custGeom>
            <a:solidFill>
              <a:srgbClr val="EEB700"/>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14" name="Freeform 22"/>
            <p:cNvSpPr>
              <a:spLocks/>
            </p:cNvSpPr>
            <p:nvPr/>
          </p:nvSpPr>
          <p:spPr bwMode="auto">
            <a:xfrm>
              <a:off x="460028" y="5655403"/>
              <a:ext cx="1078388" cy="863393"/>
            </a:xfrm>
            <a:custGeom>
              <a:avLst/>
              <a:gdLst>
                <a:gd name="T0" fmla="*/ 977 w 2224"/>
                <a:gd name="T1" fmla="*/ 8 h 2225"/>
                <a:gd name="T2" fmla="*/ 763 w 2224"/>
                <a:gd name="T3" fmla="*/ 56 h 2225"/>
                <a:gd name="T4" fmla="*/ 869 w 2224"/>
                <a:gd name="T5" fmla="*/ 37 h 2225"/>
                <a:gd name="T6" fmla="*/ 977 w 2224"/>
                <a:gd name="T7" fmla="*/ 32 h 2225"/>
                <a:gd name="T8" fmla="*/ 1217 w 2224"/>
                <a:gd name="T9" fmla="*/ 62 h 2225"/>
                <a:gd name="T10" fmla="*/ 1434 w 2224"/>
                <a:gd name="T11" fmla="*/ 147 h 2225"/>
                <a:gd name="T12" fmla="*/ 1621 w 2224"/>
                <a:gd name="T13" fmla="*/ 281 h 2225"/>
                <a:gd name="T14" fmla="*/ 1771 w 2224"/>
                <a:gd name="T15" fmla="*/ 454 h 2225"/>
                <a:gd name="T16" fmla="*/ 1877 w 2224"/>
                <a:gd name="T17" fmla="*/ 660 h 2225"/>
                <a:gd name="T18" fmla="*/ 1930 w 2224"/>
                <a:gd name="T19" fmla="*/ 891 h 2225"/>
                <a:gd name="T20" fmla="*/ 1932 w 2224"/>
                <a:gd name="T21" fmla="*/ 1048 h 2225"/>
                <a:gd name="T22" fmla="*/ 1914 w 2224"/>
                <a:gd name="T23" fmla="*/ 1191 h 2225"/>
                <a:gd name="T24" fmla="*/ 1874 w 2224"/>
                <a:gd name="T25" fmla="*/ 1326 h 2225"/>
                <a:gd name="T26" fmla="*/ 1828 w 2224"/>
                <a:gd name="T27" fmla="*/ 1428 h 2225"/>
                <a:gd name="T28" fmla="*/ 1850 w 2224"/>
                <a:gd name="T29" fmla="*/ 1497 h 2225"/>
                <a:gd name="T30" fmla="*/ 1853 w 2224"/>
                <a:gd name="T31" fmla="*/ 1569 h 2225"/>
                <a:gd name="T32" fmla="*/ 1808 w 2224"/>
                <a:gd name="T33" fmla="*/ 1691 h 2225"/>
                <a:gd name="T34" fmla="*/ 1714 w 2224"/>
                <a:gd name="T35" fmla="*/ 1777 h 2225"/>
                <a:gd name="T36" fmla="*/ 1587 w 2224"/>
                <a:gd name="T37" fmla="*/ 1810 h 2225"/>
                <a:gd name="T38" fmla="*/ 1496 w 2224"/>
                <a:gd name="T39" fmla="*/ 1794 h 2225"/>
                <a:gd name="T40" fmla="*/ 1379 w 2224"/>
                <a:gd name="T41" fmla="*/ 1858 h 2225"/>
                <a:gd name="T42" fmla="*/ 1219 w 2224"/>
                <a:gd name="T43" fmla="*/ 1916 h 2225"/>
                <a:gd name="T44" fmla="*/ 1049 w 2224"/>
                <a:gd name="T45" fmla="*/ 1944 h 2225"/>
                <a:gd name="T46" fmla="*/ 879 w 2224"/>
                <a:gd name="T47" fmla="*/ 1942 h 2225"/>
                <a:gd name="T48" fmla="*/ 648 w 2224"/>
                <a:gd name="T49" fmla="*/ 1889 h 2225"/>
                <a:gd name="T50" fmla="*/ 442 w 2224"/>
                <a:gd name="T51" fmla="*/ 1783 h 2225"/>
                <a:gd name="T52" fmla="*/ 268 w 2224"/>
                <a:gd name="T53" fmla="*/ 1633 h 2225"/>
                <a:gd name="T54" fmla="*/ 135 w 2224"/>
                <a:gd name="T55" fmla="*/ 1446 h 2225"/>
                <a:gd name="T56" fmla="*/ 49 w 2224"/>
                <a:gd name="T57" fmla="*/ 1228 h 2225"/>
                <a:gd name="T58" fmla="*/ 20 w 2224"/>
                <a:gd name="T59" fmla="*/ 990 h 2225"/>
                <a:gd name="T60" fmla="*/ 28 w 2224"/>
                <a:gd name="T61" fmla="*/ 859 h 2225"/>
                <a:gd name="T62" fmla="*/ 7 w 2224"/>
                <a:gd name="T63" fmla="*/ 984 h 2225"/>
                <a:gd name="T64" fmla="*/ 0 w 2224"/>
                <a:gd name="T65" fmla="*/ 1112 h 2225"/>
                <a:gd name="T66" fmla="*/ 8 w 2224"/>
                <a:gd name="T67" fmla="*/ 1254 h 2225"/>
                <a:gd name="T68" fmla="*/ 67 w 2224"/>
                <a:gd name="T69" fmla="*/ 1494 h 2225"/>
                <a:gd name="T70" fmla="*/ 189 w 2224"/>
                <a:gd name="T71" fmla="*/ 1734 h 2225"/>
                <a:gd name="T72" fmla="*/ 364 w 2224"/>
                <a:gd name="T73" fmla="*/ 1936 h 2225"/>
                <a:gd name="T74" fmla="*/ 582 w 2224"/>
                <a:gd name="T75" fmla="*/ 2090 h 2225"/>
                <a:gd name="T76" fmla="*/ 835 w 2224"/>
                <a:gd name="T77" fmla="*/ 2190 h 2225"/>
                <a:gd name="T78" fmla="*/ 1026 w 2224"/>
                <a:gd name="T79" fmla="*/ 2221 h 2225"/>
                <a:gd name="T80" fmla="*/ 1140 w 2224"/>
                <a:gd name="T81" fmla="*/ 2224 h 2225"/>
                <a:gd name="T82" fmla="*/ 1281 w 2224"/>
                <a:gd name="T83" fmla="*/ 2212 h 2225"/>
                <a:gd name="T84" fmla="*/ 1545 w 2224"/>
                <a:gd name="T85" fmla="*/ 2137 h 2225"/>
                <a:gd name="T86" fmla="*/ 1777 w 2224"/>
                <a:gd name="T87" fmla="*/ 2003 h 2225"/>
                <a:gd name="T88" fmla="*/ 1970 w 2224"/>
                <a:gd name="T89" fmla="*/ 1819 h 2225"/>
                <a:gd name="T90" fmla="*/ 2115 w 2224"/>
                <a:gd name="T91" fmla="*/ 1594 h 2225"/>
                <a:gd name="T92" fmla="*/ 2202 w 2224"/>
                <a:gd name="T93" fmla="*/ 1336 h 2225"/>
                <a:gd name="T94" fmla="*/ 2223 w 2224"/>
                <a:gd name="T95" fmla="*/ 1169 h 2225"/>
                <a:gd name="T96" fmla="*/ 2223 w 2224"/>
                <a:gd name="T97" fmla="*/ 1055 h 2225"/>
                <a:gd name="T98" fmla="*/ 2202 w 2224"/>
                <a:gd name="T99" fmla="*/ 888 h 2225"/>
                <a:gd name="T100" fmla="*/ 2115 w 2224"/>
                <a:gd name="T101" fmla="*/ 630 h 2225"/>
                <a:gd name="T102" fmla="*/ 1970 w 2224"/>
                <a:gd name="T103" fmla="*/ 405 h 2225"/>
                <a:gd name="T104" fmla="*/ 1777 w 2224"/>
                <a:gd name="T105" fmla="*/ 221 h 2225"/>
                <a:gd name="T106" fmla="*/ 1545 w 2224"/>
                <a:gd name="T107" fmla="*/ 87 h 2225"/>
                <a:gd name="T108" fmla="*/ 1281 w 2224"/>
                <a:gd name="T109" fmla="*/ 13 h 2225"/>
                <a:gd name="T110" fmla="*/ 1140 w 2224"/>
                <a:gd name="T111" fmla="*/ 0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4" h="2225">
                  <a:moveTo>
                    <a:pt x="1112" y="0"/>
                  </a:moveTo>
                  <a:lnTo>
                    <a:pt x="1112" y="0"/>
                  </a:lnTo>
                  <a:lnTo>
                    <a:pt x="1066" y="1"/>
                  </a:lnTo>
                  <a:lnTo>
                    <a:pt x="1021" y="3"/>
                  </a:lnTo>
                  <a:lnTo>
                    <a:pt x="977" y="8"/>
                  </a:lnTo>
                  <a:lnTo>
                    <a:pt x="933" y="14"/>
                  </a:lnTo>
                  <a:lnTo>
                    <a:pt x="890" y="22"/>
                  </a:lnTo>
                  <a:lnTo>
                    <a:pt x="848" y="32"/>
                  </a:lnTo>
                  <a:lnTo>
                    <a:pt x="805" y="43"/>
                  </a:lnTo>
                  <a:lnTo>
                    <a:pt x="763" y="56"/>
                  </a:lnTo>
                  <a:lnTo>
                    <a:pt x="763" y="56"/>
                  </a:lnTo>
                  <a:lnTo>
                    <a:pt x="789" y="50"/>
                  </a:lnTo>
                  <a:lnTo>
                    <a:pt x="816" y="46"/>
                  </a:lnTo>
                  <a:lnTo>
                    <a:pt x="842" y="41"/>
                  </a:lnTo>
                  <a:lnTo>
                    <a:pt x="869" y="37"/>
                  </a:lnTo>
                  <a:lnTo>
                    <a:pt x="896" y="35"/>
                  </a:lnTo>
                  <a:lnTo>
                    <a:pt x="923" y="33"/>
                  </a:lnTo>
                  <a:lnTo>
                    <a:pt x="950" y="32"/>
                  </a:lnTo>
                  <a:lnTo>
                    <a:pt x="977" y="32"/>
                  </a:lnTo>
                  <a:lnTo>
                    <a:pt x="977" y="32"/>
                  </a:lnTo>
                  <a:lnTo>
                    <a:pt x="1026" y="33"/>
                  </a:lnTo>
                  <a:lnTo>
                    <a:pt x="1076" y="36"/>
                  </a:lnTo>
                  <a:lnTo>
                    <a:pt x="1123" y="42"/>
                  </a:lnTo>
                  <a:lnTo>
                    <a:pt x="1171" y="52"/>
                  </a:lnTo>
                  <a:lnTo>
                    <a:pt x="1217" y="62"/>
                  </a:lnTo>
                  <a:lnTo>
                    <a:pt x="1262" y="75"/>
                  </a:lnTo>
                  <a:lnTo>
                    <a:pt x="1307" y="89"/>
                  </a:lnTo>
                  <a:lnTo>
                    <a:pt x="1349" y="107"/>
                  </a:lnTo>
                  <a:lnTo>
                    <a:pt x="1393" y="126"/>
                  </a:lnTo>
                  <a:lnTo>
                    <a:pt x="1434" y="147"/>
                  </a:lnTo>
                  <a:lnTo>
                    <a:pt x="1474" y="170"/>
                  </a:lnTo>
                  <a:lnTo>
                    <a:pt x="1513" y="195"/>
                  </a:lnTo>
                  <a:lnTo>
                    <a:pt x="1550" y="222"/>
                  </a:lnTo>
                  <a:lnTo>
                    <a:pt x="1587" y="250"/>
                  </a:lnTo>
                  <a:lnTo>
                    <a:pt x="1621" y="281"/>
                  </a:lnTo>
                  <a:lnTo>
                    <a:pt x="1654" y="312"/>
                  </a:lnTo>
                  <a:lnTo>
                    <a:pt x="1686" y="345"/>
                  </a:lnTo>
                  <a:lnTo>
                    <a:pt x="1716" y="379"/>
                  </a:lnTo>
                  <a:lnTo>
                    <a:pt x="1744" y="416"/>
                  </a:lnTo>
                  <a:lnTo>
                    <a:pt x="1771" y="454"/>
                  </a:lnTo>
                  <a:lnTo>
                    <a:pt x="1796" y="492"/>
                  </a:lnTo>
                  <a:lnTo>
                    <a:pt x="1820" y="532"/>
                  </a:lnTo>
                  <a:lnTo>
                    <a:pt x="1841" y="573"/>
                  </a:lnTo>
                  <a:lnTo>
                    <a:pt x="1860" y="617"/>
                  </a:lnTo>
                  <a:lnTo>
                    <a:pt x="1877" y="660"/>
                  </a:lnTo>
                  <a:lnTo>
                    <a:pt x="1891" y="704"/>
                  </a:lnTo>
                  <a:lnTo>
                    <a:pt x="1904" y="750"/>
                  </a:lnTo>
                  <a:lnTo>
                    <a:pt x="1915" y="796"/>
                  </a:lnTo>
                  <a:lnTo>
                    <a:pt x="1924" y="844"/>
                  </a:lnTo>
                  <a:lnTo>
                    <a:pt x="1930" y="891"/>
                  </a:lnTo>
                  <a:lnTo>
                    <a:pt x="1934" y="940"/>
                  </a:lnTo>
                  <a:lnTo>
                    <a:pt x="1935" y="990"/>
                  </a:lnTo>
                  <a:lnTo>
                    <a:pt x="1935" y="990"/>
                  </a:lnTo>
                  <a:lnTo>
                    <a:pt x="1935" y="1019"/>
                  </a:lnTo>
                  <a:lnTo>
                    <a:pt x="1932" y="1048"/>
                  </a:lnTo>
                  <a:lnTo>
                    <a:pt x="1931" y="1077"/>
                  </a:lnTo>
                  <a:lnTo>
                    <a:pt x="1928" y="1106"/>
                  </a:lnTo>
                  <a:lnTo>
                    <a:pt x="1924" y="1134"/>
                  </a:lnTo>
                  <a:lnTo>
                    <a:pt x="1920" y="1162"/>
                  </a:lnTo>
                  <a:lnTo>
                    <a:pt x="1914" y="1191"/>
                  </a:lnTo>
                  <a:lnTo>
                    <a:pt x="1907" y="1219"/>
                  </a:lnTo>
                  <a:lnTo>
                    <a:pt x="1900" y="1246"/>
                  </a:lnTo>
                  <a:lnTo>
                    <a:pt x="1891" y="1273"/>
                  </a:lnTo>
                  <a:lnTo>
                    <a:pt x="1883" y="1300"/>
                  </a:lnTo>
                  <a:lnTo>
                    <a:pt x="1874" y="1326"/>
                  </a:lnTo>
                  <a:lnTo>
                    <a:pt x="1863" y="1352"/>
                  </a:lnTo>
                  <a:lnTo>
                    <a:pt x="1853" y="1377"/>
                  </a:lnTo>
                  <a:lnTo>
                    <a:pt x="1841" y="1403"/>
                  </a:lnTo>
                  <a:lnTo>
                    <a:pt x="1828" y="1428"/>
                  </a:lnTo>
                  <a:lnTo>
                    <a:pt x="1828" y="1428"/>
                  </a:lnTo>
                  <a:lnTo>
                    <a:pt x="1834" y="1441"/>
                  </a:lnTo>
                  <a:lnTo>
                    <a:pt x="1840" y="1455"/>
                  </a:lnTo>
                  <a:lnTo>
                    <a:pt x="1843" y="1469"/>
                  </a:lnTo>
                  <a:lnTo>
                    <a:pt x="1847" y="1483"/>
                  </a:lnTo>
                  <a:lnTo>
                    <a:pt x="1850" y="1497"/>
                  </a:lnTo>
                  <a:lnTo>
                    <a:pt x="1853" y="1511"/>
                  </a:lnTo>
                  <a:lnTo>
                    <a:pt x="1854" y="1527"/>
                  </a:lnTo>
                  <a:lnTo>
                    <a:pt x="1854" y="1542"/>
                  </a:lnTo>
                  <a:lnTo>
                    <a:pt x="1854" y="1542"/>
                  </a:lnTo>
                  <a:lnTo>
                    <a:pt x="1853" y="1569"/>
                  </a:lnTo>
                  <a:lnTo>
                    <a:pt x="1848" y="1596"/>
                  </a:lnTo>
                  <a:lnTo>
                    <a:pt x="1842" y="1622"/>
                  </a:lnTo>
                  <a:lnTo>
                    <a:pt x="1833" y="1647"/>
                  </a:lnTo>
                  <a:lnTo>
                    <a:pt x="1822" y="1670"/>
                  </a:lnTo>
                  <a:lnTo>
                    <a:pt x="1808" y="1691"/>
                  </a:lnTo>
                  <a:lnTo>
                    <a:pt x="1793" y="1712"/>
                  </a:lnTo>
                  <a:lnTo>
                    <a:pt x="1775" y="1731"/>
                  </a:lnTo>
                  <a:lnTo>
                    <a:pt x="1756" y="1749"/>
                  </a:lnTo>
                  <a:lnTo>
                    <a:pt x="1736" y="1764"/>
                  </a:lnTo>
                  <a:lnTo>
                    <a:pt x="1714" y="1777"/>
                  </a:lnTo>
                  <a:lnTo>
                    <a:pt x="1690" y="1789"/>
                  </a:lnTo>
                  <a:lnTo>
                    <a:pt x="1666" y="1797"/>
                  </a:lnTo>
                  <a:lnTo>
                    <a:pt x="1641" y="1804"/>
                  </a:lnTo>
                  <a:lnTo>
                    <a:pt x="1614" y="1808"/>
                  </a:lnTo>
                  <a:lnTo>
                    <a:pt x="1587" y="1810"/>
                  </a:lnTo>
                  <a:lnTo>
                    <a:pt x="1587" y="1810"/>
                  </a:lnTo>
                  <a:lnTo>
                    <a:pt x="1563" y="1809"/>
                  </a:lnTo>
                  <a:lnTo>
                    <a:pt x="1540" y="1805"/>
                  </a:lnTo>
                  <a:lnTo>
                    <a:pt x="1518" y="1801"/>
                  </a:lnTo>
                  <a:lnTo>
                    <a:pt x="1496" y="1794"/>
                  </a:lnTo>
                  <a:lnTo>
                    <a:pt x="1496" y="1794"/>
                  </a:lnTo>
                  <a:lnTo>
                    <a:pt x="1468" y="1811"/>
                  </a:lnTo>
                  <a:lnTo>
                    <a:pt x="1439" y="1828"/>
                  </a:lnTo>
                  <a:lnTo>
                    <a:pt x="1409" y="1844"/>
                  </a:lnTo>
                  <a:lnTo>
                    <a:pt x="1379" y="1858"/>
                  </a:lnTo>
                  <a:lnTo>
                    <a:pt x="1348" y="1872"/>
                  </a:lnTo>
                  <a:lnTo>
                    <a:pt x="1317" y="1884"/>
                  </a:lnTo>
                  <a:lnTo>
                    <a:pt x="1285" y="1896"/>
                  </a:lnTo>
                  <a:lnTo>
                    <a:pt x="1252" y="1906"/>
                  </a:lnTo>
                  <a:lnTo>
                    <a:pt x="1219" y="1916"/>
                  </a:lnTo>
                  <a:lnTo>
                    <a:pt x="1186" y="1924"/>
                  </a:lnTo>
                  <a:lnTo>
                    <a:pt x="1152" y="1931"/>
                  </a:lnTo>
                  <a:lnTo>
                    <a:pt x="1118" y="1936"/>
                  </a:lnTo>
                  <a:lnTo>
                    <a:pt x="1084" y="1941"/>
                  </a:lnTo>
                  <a:lnTo>
                    <a:pt x="1049" y="1944"/>
                  </a:lnTo>
                  <a:lnTo>
                    <a:pt x="1013" y="1946"/>
                  </a:lnTo>
                  <a:lnTo>
                    <a:pt x="977" y="1946"/>
                  </a:lnTo>
                  <a:lnTo>
                    <a:pt x="977" y="1946"/>
                  </a:lnTo>
                  <a:lnTo>
                    <a:pt x="927" y="1945"/>
                  </a:lnTo>
                  <a:lnTo>
                    <a:pt x="879" y="1942"/>
                  </a:lnTo>
                  <a:lnTo>
                    <a:pt x="831" y="1936"/>
                  </a:lnTo>
                  <a:lnTo>
                    <a:pt x="784" y="1928"/>
                  </a:lnTo>
                  <a:lnTo>
                    <a:pt x="738" y="1917"/>
                  </a:lnTo>
                  <a:lnTo>
                    <a:pt x="692" y="1904"/>
                  </a:lnTo>
                  <a:lnTo>
                    <a:pt x="648" y="1889"/>
                  </a:lnTo>
                  <a:lnTo>
                    <a:pt x="604" y="1871"/>
                  </a:lnTo>
                  <a:lnTo>
                    <a:pt x="562" y="1852"/>
                  </a:lnTo>
                  <a:lnTo>
                    <a:pt x="521" y="1831"/>
                  </a:lnTo>
                  <a:lnTo>
                    <a:pt x="481" y="1808"/>
                  </a:lnTo>
                  <a:lnTo>
                    <a:pt x="442" y="1783"/>
                  </a:lnTo>
                  <a:lnTo>
                    <a:pt x="404" y="1756"/>
                  </a:lnTo>
                  <a:lnTo>
                    <a:pt x="368" y="1728"/>
                  </a:lnTo>
                  <a:lnTo>
                    <a:pt x="334" y="1698"/>
                  </a:lnTo>
                  <a:lnTo>
                    <a:pt x="300" y="1667"/>
                  </a:lnTo>
                  <a:lnTo>
                    <a:pt x="268" y="1633"/>
                  </a:lnTo>
                  <a:lnTo>
                    <a:pt x="239" y="1598"/>
                  </a:lnTo>
                  <a:lnTo>
                    <a:pt x="210" y="1562"/>
                  </a:lnTo>
                  <a:lnTo>
                    <a:pt x="183" y="1524"/>
                  </a:lnTo>
                  <a:lnTo>
                    <a:pt x="159" y="1486"/>
                  </a:lnTo>
                  <a:lnTo>
                    <a:pt x="135" y="1446"/>
                  </a:lnTo>
                  <a:lnTo>
                    <a:pt x="114" y="1405"/>
                  </a:lnTo>
                  <a:lnTo>
                    <a:pt x="95" y="1362"/>
                  </a:lnTo>
                  <a:lnTo>
                    <a:pt x="78" y="1319"/>
                  </a:lnTo>
                  <a:lnTo>
                    <a:pt x="62" y="1274"/>
                  </a:lnTo>
                  <a:lnTo>
                    <a:pt x="49" y="1228"/>
                  </a:lnTo>
                  <a:lnTo>
                    <a:pt x="39" y="1182"/>
                  </a:lnTo>
                  <a:lnTo>
                    <a:pt x="31" y="1135"/>
                  </a:lnTo>
                  <a:lnTo>
                    <a:pt x="25" y="1087"/>
                  </a:lnTo>
                  <a:lnTo>
                    <a:pt x="21" y="1039"/>
                  </a:lnTo>
                  <a:lnTo>
                    <a:pt x="20" y="990"/>
                  </a:lnTo>
                  <a:lnTo>
                    <a:pt x="20" y="990"/>
                  </a:lnTo>
                  <a:lnTo>
                    <a:pt x="20" y="957"/>
                  </a:lnTo>
                  <a:lnTo>
                    <a:pt x="22" y="924"/>
                  </a:lnTo>
                  <a:lnTo>
                    <a:pt x="25" y="892"/>
                  </a:lnTo>
                  <a:lnTo>
                    <a:pt x="28" y="859"/>
                  </a:lnTo>
                  <a:lnTo>
                    <a:pt x="28" y="859"/>
                  </a:lnTo>
                  <a:lnTo>
                    <a:pt x="22" y="890"/>
                  </a:lnTo>
                  <a:lnTo>
                    <a:pt x="16" y="921"/>
                  </a:lnTo>
                  <a:lnTo>
                    <a:pt x="11" y="952"/>
                  </a:lnTo>
                  <a:lnTo>
                    <a:pt x="7" y="984"/>
                  </a:lnTo>
                  <a:lnTo>
                    <a:pt x="4" y="1015"/>
                  </a:lnTo>
                  <a:lnTo>
                    <a:pt x="1" y="1047"/>
                  </a:lnTo>
                  <a:lnTo>
                    <a:pt x="0" y="1080"/>
                  </a:lnTo>
                  <a:lnTo>
                    <a:pt x="0" y="1112"/>
                  </a:lnTo>
                  <a:lnTo>
                    <a:pt x="0" y="1112"/>
                  </a:lnTo>
                  <a:lnTo>
                    <a:pt x="0" y="1141"/>
                  </a:lnTo>
                  <a:lnTo>
                    <a:pt x="1" y="1169"/>
                  </a:lnTo>
                  <a:lnTo>
                    <a:pt x="2" y="1198"/>
                  </a:lnTo>
                  <a:lnTo>
                    <a:pt x="5" y="1226"/>
                  </a:lnTo>
                  <a:lnTo>
                    <a:pt x="8" y="1254"/>
                  </a:lnTo>
                  <a:lnTo>
                    <a:pt x="12" y="1281"/>
                  </a:lnTo>
                  <a:lnTo>
                    <a:pt x="22" y="1336"/>
                  </a:lnTo>
                  <a:lnTo>
                    <a:pt x="34" y="1390"/>
                  </a:lnTo>
                  <a:lnTo>
                    <a:pt x="49" y="1442"/>
                  </a:lnTo>
                  <a:lnTo>
                    <a:pt x="67" y="1494"/>
                  </a:lnTo>
                  <a:lnTo>
                    <a:pt x="87" y="1544"/>
                  </a:lnTo>
                  <a:lnTo>
                    <a:pt x="109" y="1594"/>
                  </a:lnTo>
                  <a:lnTo>
                    <a:pt x="134" y="1642"/>
                  </a:lnTo>
                  <a:lnTo>
                    <a:pt x="161" y="1689"/>
                  </a:lnTo>
                  <a:lnTo>
                    <a:pt x="189" y="1734"/>
                  </a:lnTo>
                  <a:lnTo>
                    <a:pt x="221" y="1777"/>
                  </a:lnTo>
                  <a:lnTo>
                    <a:pt x="254" y="1819"/>
                  </a:lnTo>
                  <a:lnTo>
                    <a:pt x="289" y="1859"/>
                  </a:lnTo>
                  <a:lnTo>
                    <a:pt x="326" y="1898"/>
                  </a:lnTo>
                  <a:lnTo>
                    <a:pt x="364" y="1936"/>
                  </a:lnTo>
                  <a:lnTo>
                    <a:pt x="404" y="1970"/>
                  </a:lnTo>
                  <a:lnTo>
                    <a:pt x="447" y="2003"/>
                  </a:lnTo>
                  <a:lnTo>
                    <a:pt x="490" y="2035"/>
                  </a:lnTo>
                  <a:lnTo>
                    <a:pt x="536" y="2063"/>
                  </a:lnTo>
                  <a:lnTo>
                    <a:pt x="582" y="2090"/>
                  </a:lnTo>
                  <a:lnTo>
                    <a:pt x="630" y="2115"/>
                  </a:lnTo>
                  <a:lnTo>
                    <a:pt x="679" y="2137"/>
                  </a:lnTo>
                  <a:lnTo>
                    <a:pt x="730" y="2157"/>
                  </a:lnTo>
                  <a:lnTo>
                    <a:pt x="782" y="2174"/>
                  </a:lnTo>
                  <a:lnTo>
                    <a:pt x="835" y="2190"/>
                  </a:lnTo>
                  <a:lnTo>
                    <a:pt x="887" y="2202"/>
                  </a:lnTo>
                  <a:lnTo>
                    <a:pt x="943" y="2212"/>
                  </a:lnTo>
                  <a:lnTo>
                    <a:pt x="971" y="2216"/>
                  </a:lnTo>
                  <a:lnTo>
                    <a:pt x="998" y="2219"/>
                  </a:lnTo>
                  <a:lnTo>
                    <a:pt x="1026" y="2221"/>
                  </a:lnTo>
                  <a:lnTo>
                    <a:pt x="1054" y="2223"/>
                  </a:lnTo>
                  <a:lnTo>
                    <a:pt x="1084" y="2224"/>
                  </a:lnTo>
                  <a:lnTo>
                    <a:pt x="1112" y="2225"/>
                  </a:lnTo>
                  <a:lnTo>
                    <a:pt x="1112" y="2225"/>
                  </a:lnTo>
                  <a:lnTo>
                    <a:pt x="1140" y="2224"/>
                  </a:lnTo>
                  <a:lnTo>
                    <a:pt x="1170" y="2223"/>
                  </a:lnTo>
                  <a:lnTo>
                    <a:pt x="1198" y="2221"/>
                  </a:lnTo>
                  <a:lnTo>
                    <a:pt x="1226" y="2219"/>
                  </a:lnTo>
                  <a:lnTo>
                    <a:pt x="1253" y="2216"/>
                  </a:lnTo>
                  <a:lnTo>
                    <a:pt x="1281" y="2212"/>
                  </a:lnTo>
                  <a:lnTo>
                    <a:pt x="1335" y="2202"/>
                  </a:lnTo>
                  <a:lnTo>
                    <a:pt x="1389" y="2190"/>
                  </a:lnTo>
                  <a:lnTo>
                    <a:pt x="1442" y="2174"/>
                  </a:lnTo>
                  <a:lnTo>
                    <a:pt x="1494" y="2157"/>
                  </a:lnTo>
                  <a:lnTo>
                    <a:pt x="1545" y="2137"/>
                  </a:lnTo>
                  <a:lnTo>
                    <a:pt x="1594" y="2115"/>
                  </a:lnTo>
                  <a:lnTo>
                    <a:pt x="1642" y="2090"/>
                  </a:lnTo>
                  <a:lnTo>
                    <a:pt x="1688" y="2063"/>
                  </a:lnTo>
                  <a:lnTo>
                    <a:pt x="1734" y="2035"/>
                  </a:lnTo>
                  <a:lnTo>
                    <a:pt x="1777" y="2003"/>
                  </a:lnTo>
                  <a:lnTo>
                    <a:pt x="1820" y="1970"/>
                  </a:lnTo>
                  <a:lnTo>
                    <a:pt x="1860" y="1935"/>
                  </a:lnTo>
                  <a:lnTo>
                    <a:pt x="1898" y="1898"/>
                  </a:lnTo>
                  <a:lnTo>
                    <a:pt x="1935" y="1859"/>
                  </a:lnTo>
                  <a:lnTo>
                    <a:pt x="1970" y="1819"/>
                  </a:lnTo>
                  <a:lnTo>
                    <a:pt x="2003" y="1777"/>
                  </a:lnTo>
                  <a:lnTo>
                    <a:pt x="2034" y="1734"/>
                  </a:lnTo>
                  <a:lnTo>
                    <a:pt x="2063" y="1689"/>
                  </a:lnTo>
                  <a:lnTo>
                    <a:pt x="2090" y="1642"/>
                  </a:lnTo>
                  <a:lnTo>
                    <a:pt x="2115" y="1594"/>
                  </a:lnTo>
                  <a:lnTo>
                    <a:pt x="2137" y="1544"/>
                  </a:lnTo>
                  <a:lnTo>
                    <a:pt x="2157" y="1494"/>
                  </a:lnTo>
                  <a:lnTo>
                    <a:pt x="2175" y="1442"/>
                  </a:lnTo>
                  <a:lnTo>
                    <a:pt x="2189" y="1389"/>
                  </a:lnTo>
                  <a:lnTo>
                    <a:pt x="2202" y="1336"/>
                  </a:lnTo>
                  <a:lnTo>
                    <a:pt x="2211" y="1281"/>
                  </a:lnTo>
                  <a:lnTo>
                    <a:pt x="2216" y="1254"/>
                  </a:lnTo>
                  <a:lnTo>
                    <a:pt x="2218" y="1226"/>
                  </a:lnTo>
                  <a:lnTo>
                    <a:pt x="2222" y="1198"/>
                  </a:lnTo>
                  <a:lnTo>
                    <a:pt x="2223" y="1169"/>
                  </a:lnTo>
                  <a:lnTo>
                    <a:pt x="2224" y="1141"/>
                  </a:lnTo>
                  <a:lnTo>
                    <a:pt x="2224" y="1112"/>
                  </a:lnTo>
                  <a:lnTo>
                    <a:pt x="2224" y="1112"/>
                  </a:lnTo>
                  <a:lnTo>
                    <a:pt x="2224" y="1084"/>
                  </a:lnTo>
                  <a:lnTo>
                    <a:pt x="2223" y="1055"/>
                  </a:lnTo>
                  <a:lnTo>
                    <a:pt x="2222" y="1027"/>
                  </a:lnTo>
                  <a:lnTo>
                    <a:pt x="2218" y="999"/>
                  </a:lnTo>
                  <a:lnTo>
                    <a:pt x="2216" y="971"/>
                  </a:lnTo>
                  <a:lnTo>
                    <a:pt x="2211" y="943"/>
                  </a:lnTo>
                  <a:lnTo>
                    <a:pt x="2202" y="888"/>
                  </a:lnTo>
                  <a:lnTo>
                    <a:pt x="2189" y="834"/>
                  </a:lnTo>
                  <a:lnTo>
                    <a:pt x="2175" y="782"/>
                  </a:lnTo>
                  <a:lnTo>
                    <a:pt x="2157" y="730"/>
                  </a:lnTo>
                  <a:lnTo>
                    <a:pt x="2137" y="679"/>
                  </a:lnTo>
                  <a:lnTo>
                    <a:pt x="2115" y="630"/>
                  </a:lnTo>
                  <a:lnTo>
                    <a:pt x="2090" y="583"/>
                  </a:lnTo>
                  <a:lnTo>
                    <a:pt x="2063" y="536"/>
                  </a:lnTo>
                  <a:lnTo>
                    <a:pt x="2034" y="490"/>
                  </a:lnTo>
                  <a:lnTo>
                    <a:pt x="2003" y="446"/>
                  </a:lnTo>
                  <a:lnTo>
                    <a:pt x="1970" y="405"/>
                  </a:lnTo>
                  <a:lnTo>
                    <a:pt x="1935" y="364"/>
                  </a:lnTo>
                  <a:lnTo>
                    <a:pt x="1898" y="325"/>
                  </a:lnTo>
                  <a:lnTo>
                    <a:pt x="1860" y="289"/>
                  </a:lnTo>
                  <a:lnTo>
                    <a:pt x="1820" y="254"/>
                  </a:lnTo>
                  <a:lnTo>
                    <a:pt x="1777" y="221"/>
                  </a:lnTo>
                  <a:lnTo>
                    <a:pt x="1734" y="190"/>
                  </a:lnTo>
                  <a:lnTo>
                    <a:pt x="1688" y="161"/>
                  </a:lnTo>
                  <a:lnTo>
                    <a:pt x="1642" y="134"/>
                  </a:lnTo>
                  <a:lnTo>
                    <a:pt x="1594" y="109"/>
                  </a:lnTo>
                  <a:lnTo>
                    <a:pt x="1545" y="87"/>
                  </a:lnTo>
                  <a:lnTo>
                    <a:pt x="1494" y="67"/>
                  </a:lnTo>
                  <a:lnTo>
                    <a:pt x="1442" y="49"/>
                  </a:lnTo>
                  <a:lnTo>
                    <a:pt x="1389" y="35"/>
                  </a:lnTo>
                  <a:lnTo>
                    <a:pt x="1335" y="22"/>
                  </a:lnTo>
                  <a:lnTo>
                    <a:pt x="1281" y="13"/>
                  </a:lnTo>
                  <a:lnTo>
                    <a:pt x="1253" y="8"/>
                  </a:lnTo>
                  <a:lnTo>
                    <a:pt x="1226" y="6"/>
                  </a:lnTo>
                  <a:lnTo>
                    <a:pt x="1198" y="3"/>
                  </a:lnTo>
                  <a:lnTo>
                    <a:pt x="1170" y="1"/>
                  </a:lnTo>
                  <a:lnTo>
                    <a:pt x="1140" y="0"/>
                  </a:lnTo>
                  <a:lnTo>
                    <a:pt x="1112" y="0"/>
                  </a:lnTo>
                  <a:lnTo>
                    <a:pt x="1112" y="0"/>
                  </a:lnTo>
                  <a:close/>
                </a:path>
              </a:pathLst>
            </a:custGeom>
            <a:solidFill>
              <a:srgbClr val="DD271D"/>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sp>
          <p:nvSpPr>
            <p:cNvPr id="15" name="Freeform 23"/>
            <p:cNvSpPr>
              <a:spLocks noEditPoints="1"/>
            </p:cNvSpPr>
            <p:nvPr/>
          </p:nvSpPr>
          <p:spPr bwMode="auto">
            <a:xfrm>
              <a:off x="568643" y="5723729"/>
              <a:ext cx="773879" cy="608723"/>
            </a:xfrm>
            <a:custGeom>
              <a:avLst/>
              <a:gdLst>
                <a:gd name="T0" fmla="*/ 1424 w 1596"/>
                <a:gd name="T1" fmla="*/ 1105 h 1566"/>
                <a:gd name="T2" fmla="*/ 1516 w 1596"/>
                <a:gd name="T3" fmla="*/ 1148 h 1566"/>
                <a:gd name="T4" fmla="*/ 1575 w 1596"/>
                <a:gd name="T5" fmla="*/ 981 h 1566"/>
                <a:gd name="T6" fmla="*/ 1596 w 1596"/>
                <a:gd name="T7" fmla="*/ 798 h 1566"/>
                <a:gd name="T8" fmla="*/ 1571 w 1596"/>
                <a:gd name="T9" fmla="*/ 599 h 1566"/>
                <a:gd name="T10" fmla="*/ 1499 w 1596"/>
                <a:gd name="T11" fmla="*/ 419 h 1566"/>
                <a:gd name="T12" fmla="*/ 1389 w 1596"/>
                <a:gd name="T13" fmla="*/ 262 h 1566"/>
                <a:gd name="T14" fmla="*/ 1244 w 1596"/>
                <a:gd name="T15" fmla="*/ 137 h 1566"/>
                <a:gd name="T16" fmla="*/ 1073 w 1596"/>
                <a:gd name="T17" fmla="*/ 48 h 1566"/>
                <a:gd name="T18" fmla="*/ 880 w 1596"/>
                <a:gd name="T19" fmla="*/ 5 h 1566"/>
                <a:gd name="T20" fmla="*/ 717 w 1596"/>
                <a:gd name="T21" fmla="*/ 5 h 1566"/>
                <a:gd name="T22" fmla="*/ 524 w 1596"/>
                <a:gd name="T23" fmla="*/ 48 h 1566"/>
                <a:gd name="T24" fmla="*/ 352 w 1596"/>
                <a:gd name="T25" fmla="*/ 137 h 1566"/>
                <a:gd name="T26" fmla="*/ 208 w 1596"/>
                <a:gd name="T27" fmla="*/ 262 h 1566"/>
                <a:gd name="T28" fmla="*/ 96 w 1596"/>
                <a:gd name="T29" fmla="*/ 419 h 1566"/>
                <a:gd name="T30" fmla="*/ 25 w 1596"/>
                <a:gd name="T31" fmla="*/ 599 h 1566"/>
                <a:gd name="T32" fmla="*/ 0 w 1596"/>
                <a:gd name="T33" fmla="*/ 798 h 1566"/>
                <a:gd name="T34" fmla="*/ 5 w 1596"/>
                <a:gd name="T35" fmla="*/ 896 h 1566"/>
                <a:gd name="T36" fmla="*/ 29 w 1596"/>
                <a:gd name="T37" fmla="*/ 1012 h 1566"/>
                <a:gd name="T38" fmla="*/ 89 w 1596"/>
                <a:gd name="T39" fmla="*/ 1164 h 1566"/>
                <a:gd name="T40" fmla="*/ 96 w 1596"/>
                <a:gd name="T41" fmla="*/ 1032 h 1566"/>
                <a:gd name="T42" fmla="*/ 139 w 1596"/>
                <a:gd name="T43" fmla="*/ 871 h 1566"/>
                <a:gd name="T44" fmla="*/ 217 w 1596"/>
                <a:gd name="T45" fmla="*/ 728 h 1566"/>
                <a:gd name="T46" fmla="*/ 324 w 1596"/>
                <a:gd name="T47" fmla="*/ 607 h 1566"/>
                <a:gd name="T48" fmla="*/ 457 w 1596"/>
                <a:gd name="T49" fmla="*/ 513 h 1566"/>
                <a:gd name="T50" fmla="*/ 608 w 1596"/>
                <a:gd name="T51" fmla="*/ 451 h 1566"/>
                <a:gd name="T52" fmla="*/ 742 w 1596"/>
                <a:gd name="T53" fmla="*/ 427 h 1566"/>
                <a:gd name="T54" fmla="*/ 680 w 1596"/>
                <a:gd name="T55" fmla="*/ 453 h 1566"/>
                <a:gd name="T56" fmla="*/ 577 w 1596"/>
                <a:gd name="T57" fmla="*/ 518 h 1566"/>
                <a:gd name="T58" fmla="*/ 480 w 1596"/>
                <a:gd name="T59" fmla="*/ 606 h 1566"/>
                <a:gd name="T60" fmla="*/ 396 w 1596"/>
                <a:gd name="T61" fmla="*/ 709 h 1566"/>
                <a:gd name="T62" fmla="*/ 331 w 1596"/>
                <a:gd name="T63" fmla="*/ 824 h 1566"/>
                <a:gd name="T64" fmla="*/ 290 w 1596"/>
                <a:gd name="T65" fmla="*/ 943 h 1566"/>
                <a:gd name="T66" fmla="*/ 279 w 1596"/>
                <a:gd name="T67" fmla="*/ 1036 h 1566"/>
                <a:gd name="T68" fmla="*/ 303 w 1596"/>
                <a:gd name="T69" fmla="*/ 1171 h 1566"/>
                <a:gd name="T70" fmla="*/ 367 w 1596"/>
                <a:gd name="T71" fmla="*/ 1291 h 1566"/>
                <a:gd name="T72" fmla="*/ 465 w 1596"/>
                <a:gd name="T73" fmla="*/ 1394 h 1566"/>
                <a:gd name="T74" fmla="*/ 586 w 1596"/>
                <a:gd name="T75" fmla="*/ 1477 h 1566"/>
                <a:gd name="T76" fmla="*/ 722 w 1596"/>
                <a:gd name="T77" fmla="*/ 1534 h 1566"/>
                <a:gd name="T78" fmla="*/ 865 w 1596"/>
                <a:gd name="T79" fmla="*/ 1564 h 1566"/>
                <a:gd name="T80" fmla="*/ 976 w 1596"/>
                <a:gd name="T81" fmla="*/ 1564 h 1566"/>
                <a:gd name="T82" fmla="*/ 1104 w 1596"/>
                <a:gd name="T83" fmla="*/ 1534 h 1566"/>
                <a:gd name="T84" fmla="*/ 1131 w 1596"/>
                <a:gd name="T85" fmla="*/ 1501 h 1566"/>
                <a:gd name="T86" fmla="*/ 1097 w 1596"/>
                <a:gd name="T87" fmla="*/ 1407 h 1566"/>
                <a:gd name="T88" fmla="*/ 1100 w 1596"/>
                <a:gd name="T89" fmla="*/ 1311 h 1566"/>
                <a:gd name="T90" fmla="*/ 1155 w 1596"/>
                <a:gd name="T91" fmla="*/ 1196 h 1566"/>
                <a:gd name="T92" fmla="*/ 1257 w 1596"/>
                <a:gd name="T93" fmla="*/ 1119 h 1566"/>
                <a:gd name="T94" fmla="*/ 1362 w 1596"/>
                <a:gd name="T95" fmla="*/ 1098 h 1566"/>
                <a:gd name="T96" fmla="*/ 807 w 1596"/>
                <a:gd name="T97" fmla="*/ 405 h 1566"/>
                <a:gd name="T98" fmla="*/ 678 w 1596"/>
                <a:gd name="T99" fmla="*/ 374 h 1566"/>
                <a:gd name="T100" fmla="*/ 479 w 1596"/>
                <a:gd name="T101" fmla="*/ 373 h 1566"/>
                <a:gd name="T102" fmla="*/ 571 w 1596"/>
                <a:gd name="T103" fmla="*/ 342 h 1566"/>
                <a:gd name="T104" fmla="*/ 774 w 1596"/>
                <a:gd name="T105" fmla="*/ 314 h 1566"/>
                <a:gd name="T106" fmla="*/ 1034 w 1596"/>
                <a:gd name="T107" fmla="*/ 31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6" h="1566">
                  <a:moveTo>
                    <a:pt x="1362" y="1098"/>
                  </a:moveTo>
                  <a:lnTo>
                    <a:pt x="1362" y="1098"/>
                  </a:lnTo>
                  <a:lnTo>
                    <a:pt x="1383" y="1099"/>
                  </a:lnTo>
                  <a:lnTo>
                    <a:pt x="1404" y="1102"/>
                  </a:lnTo>
                  <a:lnTo>
                    <a:pt x="1424" y="1105"/>
                  </a:lnTo>
                  <a:lnTo>
                    <a:pt x="1444" y="1111"/>
                  </a:lnTo>
                  <a:lnTo>
                    <a:pt x="1463" y="1118"/>
                  </a:lnTo>
                  <a:lnTo>
                    <a:pt x="1482" y="1126"/>
                  </a:lnTo>
                  <a:lnTo>
                    <a:pt x="1499" y="1136"/>
                  </a:lnTo>
                  <a:lnTo>
                    <a:pt x="1516" y="1148"/>
                  </a:lnTo>
                  <a:lnTo>
                    <a:pt x="1516" y="1148"/>
                  </a:lnTo>
                  <a:lnTo>
                    <a:pt x="1533" y="1108"/>
                  </a:lnTo>
                  <a:lnTo>
                    <a:pt x="1550" y="1065"/>
                  </a:lnTo>
                  <a:lnTo>
                    <a:pt x="1564" y="1023"/>
                  </a:lnTo>
                  <a:lnTo>
                    <a:pt x="1575" y="981"/>
                  </a:lnTo>
                  <a:lnTo>
                    <a:pt x="1584" y="936"/>
                  </a:lnTo>
                  <a:lnTo>
                    <a:pt x="1591" y="891"/>
                  </a:lnTo>
                  <a:lnTo>
                    <a:pt x="1595" y="845"/>
                  </a:lnTo>
                  <a:lnTo>
                    <a:pt x="1596" y="798"/>
                  </a:lnTo>
                  <a:lnTo>
                    <a:pt x="1596" y="798"/>
                  </a:lnTo>
                  <a:lnTo>
                    <a:pt x="1595" y="757"/>
                  </a:lnTo>
                  <a:lnTo>
                    <a:pt x="1592" y="717"/>
                  </a:lnTo>
                  <a:lnTo>
                    <a:pt x="1586" y="677"/>
                  </a:lnTo>
                  <a:lnTo>
                    <a:pt x="1579" y="637"/>
                  </a:lnTo>
                  <a:lnTo>
                    <a:pt x="1571" y="599"/>
                  </a:lnTo>
                  <a:lnTo>
                    <a:pt x="1561" y="561"/>
                  </a:lnTo>
                  <a:lnTo>
                    <a:pt x="1548" y="525"/>
                  </a:lnTo>
                  <a:lnTo>
                    <a:pt x="1533" y="488"/>
                  </a:lnTo>
                  <a:lnTo>
                    <a:pt x="1517" y="453"/>
                  </a:lnTo>
                  <a:lnTo>
                    <a:pt x="1499" y="419"/>
                  </a:lnTo>
                  <a:lnTo>
                    <a:pt x="1481" y="385"/>
                  </a:lnTo>
                  <a:lnTo>
                    <a:pt x="1459" y="353"/>
                  </a:lnTo>
                  <a:lnTo>
                    <a:pt x="1437" y="321"/>
                  </a:lnTo>
                  <a:lnTo>
                    <a:pt x="1414" y="291"/>
                  </a:lnTo>
                  <a:lnTo>
                    <a:pt x="1389" y="262"/>
                  </a:lnTo>
                  <a:lnTo>
                    <a:pt x="1362" y="234"/>
                  </a:lnTo>
                  <a:lnTo>
                    <a:pt x="1335" y="208"/>
                  </a:lnTo>
                  <a:lnTo>
                    <a:pt x="1305" y="183"/>
                  </a:lnTo>
                  <a:lnTo>
                    <a:pt x="1275" y="159"/>
                  </a:lnTo>
                  <a:lnTo>
                    <a:pt x="1244" y="137"/>
                  </a:lnTo>
                  <a:lnTo>
                    <a:pt x="1211" y="117"/>
                  </a:lnTo>
                  <a:lnTo>
                    <a:pt x="1178" y="97"/>
                  </a:lnTo>
                  <a:lnTo>
                    <a:pt x="1144" y="79"/>
                  </a:lnTo>
                  <a:lnTo>
                    <a:pt x="1109" y="64"/>
                  </a:lnTo>
                  <a:lnTo>
                    <a:pt x="1073" y="48"/>
                  </a:lnTo>
                  <a:lnTo>
                    <a:pt x="1035" y="37"/>
                  </a:lnTo>
                  <a:lnTo>
                    <a:pt x="997" y="26"/>
                  </a:lnTo>
                  <a:lnTo>
                    <a:pt x="959" y="17"/>
                  </a:lnTo>
                  <a:lnTo>
                    <a:pt x="920" y="10"/>
                  </a:lnTo>
                  <a:lnTo>
                    <a:pt x="880" y="5"/>
                  </a:lnTo>
                  <a:lnTo>
                    <a:pt x="839" y="1"/>
                  </a:lnTo>
                  <a:lnTo>
                    <a:pt x="798" y="0"/>
                  </a:lnTo>
                  <a:lnTo>
                    <a:pt x="798" y="0"/>
                  </a:lnTo>
                  <a:lnTo>
                    <a:pt x="757" y="1"/>
                  </a:lnTo>
                  <a:lnTo>
                    <a:pt x="717" y="5"/>
                  </a:lnTo>
                  <a:lnTo>
                    <a:pt x="677" y="10"/>
                  </a:lnTo>
                  <a:lnTo>
                    <a:pt x="637" y="17"/>
                  </a:lnTo>
                  <a:lnTo>
                    <a:pt x="599" y="26"/>
                  </a:lnTo>
                  <a:lnTo>
                    <a:pt x="560" y="37"/>
                  </a:lnTo>
                  <a:lnTo>
                    <a:pt x="524" y="48"/>
                  </a:lnTo>
                  <a:lnTo>
                    <a:pt x="487" y="64"/>
                  </a:lnTo>
                  <a:lnTo>
                    <a:pt x="452" y="79"/>
                  </a:lnTo>
                  <a:lnTo>
                    <a:pt x="418" y="97"/>
                  </a:lnTo>
                  <a:lnTo>
                    <a:pt x="384" y="117"/>
                  </a:lnTo>
                  <a:lnTo>
                    <a:pt x="352" y="137"/>
                  </a:lnTo>
                  <a:lnTo>
                    <a:pt x="320" y="159"/>
                  </a:lnTo>
                  <a:lnTo>
                    <a:pt x="290" y="183"/>
                  </a:lnTo>
                  <a:lnTo>
                    <a:pt x="262" y="208"/>
                  </a:lnTo>
                  <a:lnTo>
                    <a:pt x="233" y="234"/>
                  </a:lnTo>
                  <a:lnTo>
                    <a:pt x="208" y="262"/>
                  </a:lnTo>
                  <a:lnTo>
                    <a:pt x="182" y="291"/>
                  </a:lnTo>
                  <a:lnTo>
                    <a:pt x="158" y="321"/>
                  </a:lnTo>
                  <a:lnTo>
                    <a:pt x="136" y="353"/>
                  </a:lnTo>
                  <a:lnTo>
                    <a:pt x="116" y="385"/>
                  </a:lnTo>
                  <a:lnTo>
                    <a:pt x="96" y="419"/>
                  </a:lnTo>
                  <a:lnTo>
                    <a:pt x="78" y="453"/>
                  </a:lnTo>
                  <a:lnTo>
                    <a:pt x="63" y="488"/>
                  </a:lnTo>
                  <a:lnTo>
                    <a:pt x="49" y="525"/>
                  </a:lnTo>
                  <a:lnTo>
                    <a:pt x="36" y="561"/>
                  </a:lnTo>
                  <a:lnTo>
                    <a:pt x="25" y="599"/>
                  </a:lnTo>
                  <a:lnTo>
                    <a:pt x="16" y="637"/>
                  </a:lnTo>
                  <a:lnTo>
                    <a:pt x="9" y="677"/>
                  </a:lnTo>
                  <a:lnTo>
                    <a:pt x="4" y="717"/>
                  </a:lnTo>
                  <a:lnTo>
                    <a:pt x="1" y="757"/>
                  </a:lnTo>
                  <a:lnTo>
                    <a:pt x="0" y="798"/>
                  </a:lnTo>
                  <a:lnTo>
                    <a:pt x="0" y="798"/>
                  </a:lnTo>
                  <a:lnTo>
                    <a:pt x="1" y="823"/>
                  </a:lnTo>
                  <a:lnTo>
                    <a:pt x="2" y="848"/>
                  </a:lnTo>
                  <a:lnTo>
                    <a:pt x="3" y="873"/>
                  </a:lnTo>
                  <a:lnTo>
                    <a:pt x="5" y="896"/>
                  </a:lnTo>
                  <a:lnTo>
                    <a:pt x="9" y="920"/>
                  </a:lnTo>
                  <a:lnTo>
                    <a:pt x="14" y="943"/>
                  </a:lnTo>
                  <a:lnTo>
                    <a:pt x="18" y="967"/>
                  </a:lnTo>
                  <a:lnTo>
                    <a:pt x="23" y="990"/>
                  </a:lnTo>
                  <a:lnTo>
                    <a:pt x="29" y="1012"/>
                  </a:lnTo>
                  <a:lnTo>
                    <a:pt x="36" y="1036"/>
                  </a:lnTo>
                  <a:lnTo>
                    <a:pt x="51" y="1079"/>
                  </a:lnTo>
                  <a:lnTo>
                    <a:pt x="69" y="1123"/>
                  </a:lnTo>
                  <a:lnTo>
                    <a:pt x="89" y="1164"/>
                  </a:lnTo>
                  <a:lnTo>
                    <a:pt x="89" y="1164"/>
                  </a:lnTo>
                  <a:lnTo>
                    <a:pt x="89" y="1135"/>
                  </a:lnTo>
                  <a:lnTo>
                    <a:pt x="89" y="1135"/>
                  </a:lnTo>
                  <a:lnTo>
                    <a:pt x="89" y="1101"/>
                  </a:lnTo>
                  <a:lnTo>
                    <a:pt x="91" y="1065"/>
                  </a:lnTo>
                  <a:lnTo>
                    <a:pt x="96" y="1032"/>
                  </a:lnTo>
                  <a:lnTo>
                    <a:pt x="102" y="998"/>
                  </a:lnTo>
                  <a:lnTo>
                    <a:pt x="109" y="965"/>
                  </a:lnTo>
                  <a:lnTo>
                    <a:pt x="117" y="934"/>
                  </a:lnTo>
                  <a:lnTo>
                    <a:pt x="128" y="902"/>
                  </a:lnTo>
                  <a:lnTo>
                    <a:pt x="139" y="871"/>
                  </a:lnTo>
                  <a:lnTo>
                    <a:pt x="152" y="841"/>
                  </a:lnTo>
                  <a:lnTo>
                    <a:pt x="166" y="811"/>
                  </a:lnTo>
                  <a:lnTo>
                    <a:pt x="182" y="782"/>
                  </a:lnTo>
                  <a:lnTo>
                    <a:pt x="198" y="755"/>
                  </a:lnTo>
                  <a:lnTo>
                    <a:pt x="217" y="728"/>
                  </a:lnTo>
                  <a:lnTo>
                    <a:pt x="236" y="701"/>
                  </a:lnTo>
                  <a:lnTo>
                    <a:pt x="257" y="676"/>
                  </a:lnTo>
                  <a:lnTo>
                    <a:pt x="278" y="652"/>
                  </a:lnTo>
                  <a:lnTo>
                    <a:pt x="300" y="629"/>
                  </a:lnTo>
                  <a:lnTo>
                    <a:pt x="324" y="607"/>
                  </a:lnTo>
                  <a:lnTo>
                    <a:pt x="349" y="586"/>
                  </a:lnTo>
                  <a:lnTo>
                    <a:pt x="374" y="566"/>
                  </a:lnTo>
                  <a:lnTo>
                    <a:pt x="400" y="547"/>
                  </a:lnTo>
                  <a:lnTo>
                    <a:pt x="429" y="529"/>
                  </a:lnTo>
                  <a:lnTo>
                    <a:pt x="457" y="513"/>
                  </a:lnTo>
                  <a:lnTo>
                    <a:pt x="485" y="498"/>
                  </a:lnTo>
                  <a:lnTo>
                    <a:pt x="516" y="483"/>
                  </a:lnTo>
                  <a:lnTo>
                    <a:pt x="546" y="472"/>
                  </a:lnTo>
                  <a:lnTo>
                    <a:pt x="577" y="460"/>
                  </a:lnTo>
                  <a:lnTo>
                    <a:pt x="608" y="451"/>
                  </a:lnTo>
                  <a:lnTo>
                    <a:pt x="641" y="442"/>
                  </a:lnTo>
                  <a:lnTo>
                    <a:pt x="674" y="436"/>
                  </a:lnTo>
                  <a:lnTo>
                    <a:pt x="708" y="431"/>
                  </a:lnTo>
                  <a:lnTo>
                    <a:pt x="742" y="427"/>
                  </a:lnTo>
                  <a:lnTo>
                    <a:pt x="742" y="427"/>
                  </a:lnTo>
                  <a:lnTo>
                    <a:pt x="742" y="427"/>
                  </a:lnTo>
                  <a:lnTo>
                    <a:pt x="742" y="427"/>
                  </a:lnTo>
                  <a:lnTo>
                    <a:pt x="721" y="434"/>
                  </a:lnTo>
                  <a:lnTo>
                    <a:pt x="700" y="443"/>
                  </a:lnTo>
                  <a:lnTo>
                    <a:pt x="680" y="453"/>
                  </a:lnTo>
                  <a:lnTo>
                    <a:pt x="659" y="463"/>
                  </a:lnTo>
                  <a:lnTo>
                    <a:pt x="638" y="475"/>
                  </a:lnTo>
                  <a:lnTo>
                    <a:pt x="618" y="488"/>
                  </a:lnTo>
                  <a:lnTo>
                    <a:pt x="597" y="502"/>
                  </a:lnTo>
                  <a:lnTo>
                    <a:pt x="577" y="518"/>
                  </a:lnTo>
                  <a:lnTo>
                    <a:pt x="557" y="533"/>
                  </a:lnTo>
                  <a:lnTo>
                    <a:pt x="537" y="550"/>
                  </a:lnTo>
                  <a:lnTo>
                    <a:pt x="518" y="568"/>
                  </a:lnTo>
                  <a:lnTo>
                    <a:pt x="499" y="586"/>
                  </a:lnTo>
                  <a:lnTo>
                    <a:pt x="480" y="606"/>
                  </a:lnTo>
                  <a:lnTo>
                    <a:pt x="461" y="624"/>
                  </a:lnTo>
                  <a:lnTo>
                    <a:pt x="445" y="646"/>
                  </a:lnTo>
                  <a:lnTo>
                    <a:pt x="427" y="667"/>
                  </a:lnTo>
                  <a:lnTo>
                    <a:pt x="412" y="688"/>
                  </a:lnTo>
                  <a:lnTo>
                    <a:pt x="396" y="709"/>
                  </a:lnTo>
                  <a:lnTo>
                    <a:pt x="382" y="731"/>
                  </a:lnTo>
                  <a:lnTo>
                    <a:pt x="367" y="755"/>
                  </a:lnTo>
                  <a:lnTo>
                    <a:pt x="355" y="777"/>
                  </a:lnTo>
                  <a:lnTo>
                    <a:pt x="342" y="801"/>
                  </a:lnTo>
                  <a:lnTo>
                    <a:pt x="331" y="824"/>
                  </a:lnTo>
                  <a:lnTo>
                    <a:pt x="320" y="848"/>
                  </a:lnTo>
                  <a:lnTo>
                    <a:pt x="311" y="871"/>
                  </a:lnTo>
                  <a:lnTo>
                    <a:pt x="303" y="896"/>
                  </a:lnTo>
                  <a:lnTo>
                    <a:pt x="296" y="920"/>
                  </a:lnTo>
                  <a:lnTo>
                    <a:pt x="290" y="943"/>
                  </a:lnTo>
                  <a:lnTo>
                    <a:pt x="285" y="967"/>
                  </a:lnTo>
                  <a:lnTo>
                    <a:pt x="282" y="990"/>
                  </a:lnTo>
                  <a:lnTo>
                    <a:pt x="279" y="1014"/>
                  </a:lnTo>
                  <a:lnTo>
                    <a:pt x="279" y="1036"/>
                  </a:lnTo>
                  <a:lnTo>
                    <a:pt x="279" y="1036"/>
                  </a:lnTo>
                  <a:lnTo>
                    <a:pt x="280" y="1064"/>
                  </a:lnTo>
                  <a:lnTo>
                    <a:pt x="283" y="1091"/>
                  </a:lnTo>
                  <a:lnTo>
                    <a:pt x="288" y="1118"/>
                  </a:lnTo>
                  <a:lnTo>
                    <a:pt x="295" y="1145"/>
                  </a:lnTo>
                  <a:lnTo>
                    <a:pt x="303" y="1171"/>
                  </a:lnTo>
                  <a:lnTo>
                    <a:pt x="312" y="1196"/>
                  </a:lnTo>
                  <a:lnTo>
                    <a:pt x="324" y="1220"/>
                  </a:lnTo>
                  <a:lnTo>
                    <a:pt x="337" y="1245"/>
                  </a:lnTo>
                  <a:lnTo>
                    <a:pt x="352" y="1269"/>
                  </a:lnTo>
                  <a:lnTo>
                    <a:pt x="367" y="1291"/>
                  </a:lnTo>
                  <a:lnTo>
                    <a:pt x="385" y="1313"/>
                  </a:lnTo>
                  <a:lnTo>
                    <a:pt x="404" y="1336"/>
                  </a:lnTo>
                  <a:lnTo>
                    <a:pt x="423" y="1356"/>
                  </a:lnTo>
                  <a:lnTo>
                    <a:pt x="444" y="1376"/>
                  </a:lnTo>
                  <a:lnTo>
                    <a:pt x="465" y="1394"/>
                  </a:lnTo>
                  <a:lnTo>
                    <a:pt x="489" y="1413"/>
                  </a:lnTo>
                  <a:lnTo>
                    <a:pt x="512" y="1431"/>
                  </a:lnTo>
                  <a:lnTo>
                    <a:pt x="536" y="1447"/>
                  </a:lnTo>
                  <a:lnTo>
                    <a:pt x="561" y="1463"/>
                  </a:lnTo>
                  <a:lnTo>
                    <a:pt x="586" y="1477"/>
                  </a:lnTo>
                  <a:lnTo>
                    <a:pt x="613" y="1491"/>
                  </a:lnTo>
                  <a:lnTo>
                    <a:pt x="640" y="1504"/>
                  </a:lnTo>
                  <a:lnTo>
                    <a:pt x="667" y="1514"/>
                  </a:lnTo>
                  <a:lnTo>
                    <a:pt x="694" y="1525"/>
                  </a:lnTo>
                  <a:lnTo>
                    <a:pt x="722" y="1534"/>
                  </a:lnTo>
                  <a:lnTo>
                    <a:pt x="751" y="1543"/>
                  </a:lnTo>
                  <a:lnTo>
                    <a:pt x="779" y="1550"/>
                  </a:lnTo>
                  <a:lnTo>
                    <a:pt x="808" y="1555"/>
                  </a:lnTo>
                  <a:lnTo>
                    <a:pt x="836" y="1560"/>
                  </a:lnTo>
                  <a:lnTo>
                    <a:pt x="865" y="1564"/>
                  </a:lnTo>
                  <a:lnTo>
                    <a:pt x="893" y="1565"/>
                  </a:lnTo>
                  <a:lnTo>
                    <a:pt x="921" y="1566"/>
                  </a:lnTo>
                  <a:lnTo>
                    <a:pt x="921" y="1566"/>
                  </a:lnTo>
                  <a:lnTo>
                    <a:pt x="949" y="1565"/>
                  </a:lnTo>
                  <a:lnTo>
                    <a:pt x="976" y="1564"/>
                  </a:lnTo>
                  <a:lnTo>
                    <a:pt x="1002" y="1560"/>
                  </a:lnTo>
                  <a:lnTo>
                    <a:pt x="1029" y="1555"/>
                  </a:lnTo>
                  <a:lnTo>
                    <a:pt x="1055" y="1550"/>
                  </a:lnTo>
                  <a:lnTo>
                    <a:pt x="1080" y="1543"/>
                  </a:lnTo>
                  <a:lnTo>
                    <a:pt x="1104" y="1534"/>
                  </a:lnTo>
                  <a:lnTo>
                    <a:pt x="1129" y="1525"/>
                  </a:lnTo>
                  <a:lnTo>
                    <a:pt x="1129" y="1525"/>
                  </a:lnTo>
                  <a:lnTo>
                    <a:pt x="1142" y="1518"/>
                  </a:lnTo>
                  <a:lnTo>
                    <a:pt x="1142" y="1518"/>
                  </a:lnTo>
                  <a:lnTo>
                    <a:pt x="1131" y="1501"/>
                  </a:lnTo>
                  <a:lnTo>
                    <a:pt x="1122" y="1484"/>
                  </a:lnTo>
                  <a:lnTo>
                    <a:pt x="1114" y="1466"/>
                  </a:lnTo>
                  <a:lnTo>
                    <a:pt x="1107" y="1447"/>
                  </a:lnTo>
                  <a:lnTo>
                    <a:pt x="1102" y="1427"/>
                  </a:lnTo>
                  <a:lnTo>
                    <a:pt x="1097" y="1407"/>
                  </a:lnTo>
                  <a:lnTo>
                    <a:pt x="1095" y="1386"/>
                  </a:lnTo>
                  <a:lnTo>
                    <a:pt x="1094" y="1365"/>
                  </a:lnTo>
                  <a:lnTo>
                    <a:pt x="1094" y="1365"/>
                  </a:lnTo>
                  <a:lnTo>
                    <a:pt x="1096" y="1338"/>
                  </a:lnTo>
                  <a:lnTo>
                    <a:pt x="1100" y="1311"/>
                  </a:lnTo>
                  <a:lnTo>
                    <a:pt x="1107" y="1286"/>
                  </a:lnTo>
                  <a:lnTo>
                    <a:pt x="1115" y="1262"/>
                  </a:lnTo>
                  <a:lnTo>
                    <a:pt x="1127" y="1238"/>
                  </a:lnTo>
                  <a:lnTo>
                    <a:pt x="1140" y="1216"/>
                  </a:lnTo>
                  <a:lnTo>
                    <a:pt x="1155" y="1196"/>
                  </a:lnTo>
                  <a:lnTo>
                    <a:pt x="1173" y="1176"/>
                  </a:lnTo>
                  <a:lnTo>
                    <a:pt x="1191" y="1159"/>
                  </a:lnTo>
                  <a:lnTo>
                    <a:pt x="1213" y="1144"/>
                  </a:lnTo>
                  <a:lnTo>
                    <a:pt x="1234" y="1130"/>
                  </a:lnTo>
                  <a:lnTo>
                    <a:pt x="1257" y="1119"/>
                  </a:lnTo>
                  <a:lnTo>
                    <a:pt x="1282" y="1110"/>
                  </a:lnTo>
                  <a:lnTo>
                    <a:pt x="1308" y="1103"/>
                  </a:lnTo>
                  <a:lnTo>
                    <a:pt x="1334" y="1099"/>
                  </a:lnTo>
                  <a:lnTo>
                    <a:pt x="1362" y="1098"/>
                  </a:lnTo>
                  <a:lnTo>
                    <a:pt x="1362" y="1098"/>
                  </a:lnTo>
                  <a:close/>
                  <a:moveTo>
                    <a:pt x="799" y="554"/>
                  </a:moveTo>
                  <a:lnTo>
                    <a:pt x="826" y="415"/>
                  </a:lnTo>
                  <a:lnTo>
                    <a:pt x="826" y="415"/>
                  </a:lnTo>
                  <a:lnTo>
                    <a:pt x="816" y="409"/>
                  </a:lnTo>
                  <a:lnTo>
                    <a:pt x="807" y="405"/>
                  </a:lnTo>
                  <a:lnTo>
                    <a:pt x="786" y="395"/>
                  </a:lnTo>
                  <a:lnTo>
                    <a:pt x="761" y="388"/>
                  </a:lnTo>
                  <a:lnTo>
                    <a:pt x="735" y="382"/>
                  </a:lnTo>
                  <a:lnTo>
                    <a:pt x="707" y="378"/>
                  </a:lnTo>
                  <a:lnTo>
                    <a:pt x="678" y="374"/>
                  </a:lnTo>
                  <a:lnTo>
                    <a:pt x="648" y="372"/>
                  </a:lnTo>
                  <a:lnTo>
                    <a:pt x="620" y="371"/>
                  </a:lnTo>
                  <a:lnTo>
                    <a:pt x="566" y="369"/>
                  </a:lnTo>
                  <a:lnTo>
                    <a:pt x="520" y="371"/>
                  </a:lnTo>
                  <a:lnTo>
                    <a:pt x="479" y="373"/>
                  </a:lnTo>
                  <a:lnTo>
                    <a:pt x="479" y="373"/>
                  </a:lnTo>
                  <a:lnTo>
                    <a:pt x="500" y="364"/>
                  </a:lnTo>
                  <a:lnTo>
                    <a:pt x="523" y="356"/>
                  </a:lnTo>
                  <a:lnTo>
                    <a:pt x="546" y="349"/>
                  </a:lnTo>
                  <a:lnTo>
                    <a:pt x="571" y="342"/>
                  </a:lnTo>
                  <a:lnTo>
                    <a:pt x="594" y="336"/>
                  </a:lnTo>
                  <a:lnTo>
                    <a:pt x="620" y="332"/>
                  </a:lnTo>
                  <a:lnTo>
                    <a:pt x="671" y="324"/>
                  </a:lnTo>
                  <a:lnTo>
                    <a:pt x="722" y="319"/>
                  </a:lnTo>
                  <a:lnTo>
                    <a:pt x="774" y="314"/>
                  </a:lnTo>
                  <a:lnTo>
                    <a:pt x="825" y="313"/>
                  </a:lnTo>
                  <a:lnTo>
                    <a:pt x="873" y="312"/>
                  </a:lnTo>
                  <a:lnTo>
                    <a:pt x="920" y="313"/>
                  </a:lnTo>
                  <a:lnTo>
                    <a:pt x="962" y="314"/>
                  </a:lnTo>
                  <a:lnTo>
                    <a:pt x="1034" y="319"/>
                  </a:lnTo>
                  <a:lnTo>
                    <a:pt x="1081" y="322"/>
                  </a:lnTo>
                  <a:lnTo>
                    <a:pt x="1099" y="325"/>
                  </a:lnTo>
                  <a:lnTo>
                    <a:pt x="799" y="554"/>
                  </a:lnTo>
                  <a:close/>
                </a:path>
              </a:pathLst>
            </a:custGeom>
            <a:solidFill>
              <a:srgbClr val="002596"/>
            </a:solidFill>
            <a:ln>
              <a:noFill/>
            </a:ln>
            <a:extLst/>
          </p:spPr>
          <p:txBody>
            <a:bodyPr/>
            <a:ls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s-EC">
                <a:latin typeface="+mn-lt"/>
                <a:cs typeface="+mn-cs"/>
              </a:endParaRPr>
            </a:p>
          </p:txBody>
        </p:sp>
      </p:grpSp>
    </p:spTree>
    <p:extLst>
      <p:ext uri="{BB962C8B-B14F-4D97-AF65-F5344CB8AC3E}">
        <p14:creationId xmlns:p14="http://schemas.microsoft.com/office/powerpoint/2010/main" val="1373795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blipFill dpi="0" rotWithShape="1">
            <a:blip r:embed="rId3">
              <a:alphaModFix amt="0"/>
            </a:blip>
            <a:srcRect/>
            <a:stretch>
              <a:fillRect/>
            </a:stretch>
          </a:blipFill>
          <a:ln>
            <a:noFill/>
          </a:ln>
        </p:spPr>
      </p:pic>
      <p:pic>
        <p:nvPicPr>
          <p:cNvPr id="9221" name="Picture 4"/>
          <p:cNvPicPr>
            <a:picLocks noChangeAspect="1" noChangeArrowheads="1"/>
          </p:cNvPicPr>
          <p:nvPr/>
        </p:nvPicPr>
        <p:blipFill>
          <a:blip r:embed="rId4">
            <a:extLst>
              <a:ext uri="{28A0092B-C50C-407E-A947-70E740481C1C}">
                <a14:useLocalDpi xmlns:a14="http://schemas.microsoft.com/office/drawing/2010/main" val="0"/>
              </a:ext>
            </a:extLst>
          </a:blip>
          <a:srcRect l="8476" t="39880" r="38200" b="32341"/>
          <a:stretch>
            <a:fillRect/>
          </a:stretch>
        </p:blipFill>
        <p:spPr bwMode="auto">
          <a:xfrm>
            <a:off x="6794500" y="5999163"/>
            <a:ext cx="2241550" cy="617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4" name="AutoShape 8" descr="data:image/jpeg;base64,/9j/4AAQSkZJRgABAQAAAQABAAD/2wCEAAkGBxQTEhQUEhQVFhUXGB4ZGBcXGBYfHRgdGxwXHSAYHhocHCggHBwmHR8dITEhJikrLi4uHB80ODMsNygtLiwBCgoKDg0OGxAQGzQmICYtNCw0LzIsLCw0MiwsLywsMiwsLyw0LCwsLywsLCwsLCwsLCwsLCwsLCwsLCwsLCwsLP/AABEIAMgAyAMBIgACEQEDEQH/xAAcAAABBQEBAQAAAAAAAAAAAAAAAwQFBgcCAQj/xABGEAACAQIEAwYCBwUFBgcBAAABAgMAEQQSITEFBkETIjJRYXGBkRRCUqGxwdEHM2Jy8BUjQ4LhFjRTVJLjJXOToqPC8ST/xAAaAQACAwEBAAAAAAAAAAAAAAAEBQACAwYB/8QAMREAAgIBBAAEBAQHAQEAAAAAAQIAAxEEEiExBRMiQTJRYfAUcYGRI0KhscHR4XIV/9oADAMBAAIRAxEAPwDcaKKKkkKKKKkkKKK8vUkhRSWJxKxgs5CgdTVP4lzoW7uGS4/4jaD4DrQ12qrq+IzenT2XHCCXKSUKLsQB61BY3m/DRmwbO3kgv+FUfEs8pvNIzny2X/pFItKiZVJVSTZVuBf2HWldnidjcViNq/CVHNjS0z87uf3eHPuzAUzfm3FHZYh8WP8A9apmJ5rw6qzDO6r4mRGKj/N4fvrnG81wxywxnN/egNm2CBti1/Osi2rb5zYUaJPlLj/tRjPOL5GlE5txY3WI/Fv0qhYfnONziCEPZQqCZL+Ik2AC2662N66fmvIkUkuHkRJSApBVvFt3dDt6V5t1Y+f7z3Zoj7CaPBzu4/eYc+6sDUtgub8NIbFsjeTix++s7h4nG8rwq13QXYAGw9Cdr+lOGytdTY+YNj8xUXW6is+qeN4dp3GVOJrEUqsLqQR6V3WT4Z3iN4ZGT03X5GrJw3nMr3cSth/xF1Hx6ij6fE0bh+Iuv8Msr5XkS60UjhsSrqGQgg9RSt6ZqwYZEXEY7ntFFFezyFFFFSSFFFFSSFFFFSSFFFeVJJ7UJx/mFMOLeKQ+FBv8fIU15n5j7H+7i70rfJR5mqQqm5ZjmdvEx6/oPSlOt1+z0J38400Xh5t9b9RTiOLeYl8QwIGuW9kUevn7moPEc0wLC012ZFbICB4z/DfcevpUf+0h2XDxsBdVlUup2Ya2B9L20pEQHHQjD5syoczYhFAQEHwRr10uM3S3Wg66VdBbYezzGT2mtzVUMYHH1jnBceXF4l4Y3/ujCGVkNmzXF9dwbaUjyxwRllxjOhGZssTv3msM4zAk38jVlh4fEkjSJGod/EwAuam4eCSFS8mWJBu8pCgfP86gsZsrQvBxPWVUw17cjMoOE5RkGH+jPiB2N7kJHZjrfxFj+FSjctwF3dlLZ1VSpNwAliAB8BVqMnD4yRJiu1ZSFKxC9izMLWW53Vr66AE07xpjjxBgjwLzABSZM0lrkgEXyFRluCbsDa9gbUV+G1b8lsff0gZ1ekThVJ+/rKW/LeHKyoUuJWzPqbki9va1zYVyOWos8blpGMfgDuWCnTUA+w+Qq9fSTlLjhUlgHNiyhjlyZbL/AB5tLkWyte1ecSfDxrHnwkoLxlzkznKbqAl7WzG5J2sFJ8q9/B6kdPPP/oac9pM84dy9Nhs/YTqe0bMxliuxPmWDC/tbqagP7DlhikzYZ5sS7XWdJBoT1voy+331qsf0GUMY8Q0RXxCZSuXUgBswBW5BGp+q3kaMRwOVRmW0q/ajOb/Ws2GqqyWXP39Jor6W3AVsfnM9w3HpoiIAomeFQZ5XbIqk7LmINz6nerBw7iqSnKAyuBcow1t5gjRh6g2rniXBYp7lgVexGdDZrHcEjcehqH4zgPouBMGFSVyxsCupBJHeJ6fChz5NuABhjCh51WSTlQJa8BiZMO2aA280PhPw+qavnAOYUxAt4ZB4kO4/UVlnBJ8SQFnhCWUd4SBiSN7iwtfepMqbhlJV18LDp+o9KrVqH0z4zkSt+kr1KbgMGa1XtVvljmLt/wC7kssq7jow+0KsddBTctq7lnO21NW21u57RRRWszhRRRUkhRRRUkhUFzRx0YdLLrI+iL+ftUpxDGLFGzubBRc1mE+JaaRpn3bwg/VXy9/Oluv1XlLtXsxhoNJ5z5PQiaKblmOZmN2bzP6UpRXlc8TkzpwABgRDHYJJkKSKGU2uD6G9SnCeDmRbjLHEg1c2CqBvb2qR5e4B23fk0j6D7f8ApVi5h7JcOUdjGDbJktmBUhgVB0NiBuLU10ujLLutOF+UUavXYfZSMt1mQWBnTvJgI+1cKw+kN4EaylTcjvKbnw/Zt1ptisLACGxc8mMmUEd26RjMEDWQMQL5ddTuaYvjj2YhjHZxL9UW1vuWIAuT8qbBa3fWhPTSOJnV4az+u8/pJf8A2gZRaCKKEfwqL7k76dSTt1NNZeM4ht5W9hp+FNFSmCL2q9ozNkY2jRWKhgNM7FdWvvbaxFDNdYw3MxhZpoqwFQEyW+nTb9pJ/wBTUrFxjELtK/x1/Gq5Dhw4JTCsy3IDZiL2Nja77XrvDYVDI0bwFCqBySxOhJAGj7mx+VekOo3Zb7/WZ762O3av3+kti8yOQBNHHKAQdRYgg3BGhFxuNKSwnDsKcv0OV8HIvhUE5DcNoy3ytqb3Oug6aGs4FmWXsrlkyZrsTmTUALf6wOtr6jKdTUiy1ourtTHORKtoKbRwNplinhYhUx0dnsScTF4AFC3Z+6AgJJsNTYXNqi+LcHkgPe1Xow2+PlRg+KFVMcqiaE6NG+ot6X/Darvw2WGWELGFyAZclvD/AA26VsyUasccNBQ2o0Tc8r9/tM3r2pzmHgJh78esZ3H2f9Kg6TXUtU21o7ovS5dyzh1NwynK66q3kf09Kv8AyxxsYhO8LSLo6/n7GqHRh8U0EizJuviH2l8vcdK10mpal/pB9dpBcmR2Jq4r2m+BxayorobhhcUvXTqwYZE5Ygg4M9oooq08hXhr2mvE8WIonkbZQTVXYKpYz0Ak4EpvO3EO0lWBfCnef1P1V+4moOkoWLXdvE5zH49PgLClK5O+02OWM6/S0CmsKJ7Uty7wjt3u37td/U/Z/Wo3DQM7KijVjYf15Vo2GhTDw2vZUFyfPzNF+H6YWNvboQTxLVGtdidmccU4gmHjuR6Ko0v6e1Z1xPiTySAt3nbYdFUbn0A/G1Jc28ygN2kl+8csaX+P+pNMeX8G4UyysTJJYkdFGpCgdNz86J1Fpt/8/wB5lo9OKu/iPf0kqq0qqV0iV28AZSp2YEH2IsaHRBnmMLHOOJUYOMyYhW7J7ZywVAoVgmoDB33JGum16icNxQSRzu4IWABe9HEbWuoRegOhJqdxvAoTI0SM6KkWv95Ie8/h0zfVVTp/EKZf2VErrGVjjTWQlYpiL3ACd2Tfcg7jLRysm/ZnmJbFsK7iM/rEIMGwjZisaEK8ixmKMso7rd/XqQLADQX11pticWvZQWTvYi4ReyhB1IAYkDTcewNS0vC4tezZHkey/uJlJBABJYybDxUlxTl9RZQVL3yRlVZSpewGucnKupsKu9m07WbuZpVuGQvUa8Q4rJhWYIxlkkIW4jSxZdFFugJY2FzuauyxkAZiCwAzEbE9SPS9JQ8uQIysFZipBGd3bUbGxNr+tP2Sh7cFQojHTKysWMZMtecM4m0cjFO6y7g7MpvY+oNj7G9OHSoTj+FkKiSFiJI7m24YG11I67A0Mq4bjgwyzDLgjImscMx6YiO4HoynofI1TOYeE9g91/dt4fT+GonlHmUZu0S+llkT+t+tj11rS8Xh0xENr3VhcHy8jR7KNVWVbhhEoJ0dwZeUP3/SZrRXc8JRmRtCpsa4pAykHBnRKwYZEnOR+I9nI2Hbwt3o/TzX+vOr3WSSuVs6+JDmHw3HyvWpcOxYljR12YA088Mv3KUM53xTT7H3jox1RRRTaKp5VQ/aDiu5HCPrtc/yrqf0q31nHNM+fGP5RqFHudT+A+dL/ErNtWPnDvDqt94+nMj68r2khOpZlvqoBI8gb2/A1zgBPU6kkDuW3knA3LTHp3V/M/gPnXnPPFAoEV9B3nt9y/16U95M4vBNhS0LXWJmRyftLqT7G9wfI1mnOPFwzNn0DXZr9bDSP71+dPyvl0LUvvOeqbzdQ1rdD7EYQyifFFSl/wCa1kiWx09XYgn0sOlXBFqA5RR2jMsgs7hQbizHICCT/mJ/raYl4lGgJJ2JAA3NrXt6C+p2FDuuW2j2jOtsLuPvH6LS6JUZDxzD5c3aALmK5jcAkWuATuRepfCyK4ujBh5qQfwqwTHco1oPRjHiPBklswJSQCwkXf2I2ZfQ/C1NRwLEf82P/R/7lWJVpQJVyoPYzBycdStf2FiP+b/+H/uUvguAiNg7O0kg2LAWW++VRYAkdTc1P5K8KV6FAPAlc57MZslIulPmWmuKkVBd2VR5sQB99VImyvGjrTd1riXjeHsG7QZbhc4uVudgWGgPpXCcQjcXDdQLeV9r+h6HY1kyGEJap4zKriJVw+KACZTf6uzxNcn4owJHpp1rUOR+JhgYr6bp89V+B/OqDzYrLGJkF2jzWNrlcwtcf5gp+Fc8l8XCOuU3C5WFulxdovddRWyMVIsH5GCX1hg1Z/MS+87YGxWUde635H8R8qrFXbnTicMOFLTNZXZVU/xHY+3UnyBqimZQVW+rAketrX/EUL4lVtt3D3mnhd26rafaKVav2f4r+7khP+G2n8p1FVWpHlSfJjFHSRCvxXUfj91D6OzZcDN/Eat9B+nM0eiiiupnKzw1lEsueWZ/tSH7tPyrU8QbKx9DWS4TVb+ZJ+80l8WPwiOfBwNzGKNIACei729Nap3KZ+lYmRJe0tOp8HodAD0HS/zpvxjHNh8a7DVWsWX7SkWIq18k4bEfSIsPG0bwRZpkDgjSQNYkgHvb206mq6SlUPPvPddqGs+H+U8yTlkw/BsG6DtmbEWG27qLOb3sunT061R+IYozNGxAQSXdSTqrRFLa20J012+VW7mPkx4V7XFYgz5S5iiAISIWLW7xJYaKLaba3qkzsTOY1s5MQCi/gfulre6nfyo1+bOuhB9OCKs+xMsWK4n2UcccNzqqsRuMwvlUH61vewHteT4Zw8SRSWsqyLlUbkWJsWb61vIaDXckmqvwTh6Sy9tC2dXBQKQQLIVzMf4Sx6eQHXTR4VAsALAbAdKwfCcCHV5s5PUzOLhZ7dY5BlAUhjZn7NVJ7xAAuNb9BTnAOwKCFRGqZ1OJs5MyswswUDukAEgEka7irZzdgQYhLbwEZwLAsl9VudPncehqs8GxC5CuackMe7GCVFzcAEC2xqO5A3CZrXltsmuEc8BSizB2jJy9uVC69CV+yffQjrvV5hmVgrKQVbZgdKzpMM4v2UTlWN2WYrla/l1U/CuuEYtsHJ3FZY28ULnun1Rtg3p102qi3KxxLNSQOJpVqQdwMzMQFHU6AW3N6h35tw6yLHmPej7QN5agZCN82u3npVd41i2xTZGDGMbQqRY/+Y21/T8a0chBzMawXPE743zspzJBmC3y9uqhgCNyF8h59fS1VjiMjOzLiFVw5QLirOBEq33Ug3LaE2YD3qbkgewEsThFN1WErlW2xPVj8PhUZxrFLlUZ5z3wSkgsrAakEsLbDb1rJL9xwBN2pABOZF/2Y3bMkQvcZVIFswY+MBl2Fr6kb71dOI8OEcUd7ERrlboTci+Vjtr9U6G41BANOOT8BliEras3hLG5VNgt7ny2GnlUvMoIIIuDoQfwrV3xxJVXkE+5lQwnE+1SSOS41ZEaxu1hcqw+1ax9QTtYioPh2IMTyNbPktI5UjvGUtptuAp9N6W47w9Ipe1lbs44xlZQCdHLZWHmAQN/O3TVjC5E3ZtZSImzga5mGbJ/7b6jpV9g2nHvKM7ZAPYmhGbD8ZwSR5pUaDeyHRipVNfCfb16VR+bD9ExEMcTO3YL9e19SLrcbjS16tnL/JcsiGbB4jsMxUTREHLIAA1gy95B3mFrHfQim3O8GJOIlwz9lHFNkkYrc6RgXIYga7XFugq7bWrDNF4DraVXuPo5QQCNiAR8daUw8uSWF/KQffcfnVD4Zj2xGNitoiXyJ9lQLfParri9AD5Mp+8UjsqNTCP67hfW37TXRRXEBuo9hRXUqcqDOVPc4xn7tv5T+FYHjeDlnhlSQDKwLhiSAA3iy326EVv063Uj0rDeI8vRzp0SRSRmA31OhHUfhSzWuEtUkxjoUL1uoHMsfMUMGLw8kcD4RXPeLZl7oj0BB3N9ulrnU13+ymOzKb3zJofQADT03PxqgvgZocO2HlOHWFnDdowu1xbw9fhVt/Z7xT/+hVw5MyotiGshFwbBW2J0OhA96sbFd0KzxK2RHD94lr/ail4EA3JIHxyj86xGTmNYsRipI0BZhZr9AGIFv5lKn0tW38+y9rhA6h0yv3s6kFdDe49NDcaab18/8zyEYhpUGWUy5ZIiAQfCyHL1B2I819aI2g2sD8pVWK0KR85pnJygRJ2aBE7Nb3JJva4UbaDUknct71aYqg+Ag5XLizFzcW2sALVNxGgGOXMcIMViOTEGUqwuGFiPQ1R+IcCxGERymIjERNwWzFybet7mw6ae1XqM1n/PLGbHxQMrOigEIpAuLHMSTtrl19DWgAI5gz5B4kayY0DMZ8oJ0uQCy/aANj8LUqnDsTImaXEyhLdQFvfbYsdfK2tP1mAdVC3ViQwiGhYDRDI2r9bnQC1utOYp2kBlfKLMUhUG6g6gyEkDMd9bbDTehjY3sBLlQOzM8TBS/S1QFs+be59df9KumJwOKjXPFiJMlr6BSB562BAHtpTdOGn6arG4HY5/XxWv73qx4yRkKuoUh2ySITYZtswOtiTp5G4rXUWt6fymFCrk/nK3lxtsxnzAeIgg5B5kAX+6pXC8vYnEiMyTRmIHNdcwcG3sNbHY6a9aS7UMxUpoDlQSCx21RZBcqR0BuDpauv2fSmPEzwBWVNWytbS1strabHU9cw3tXtXq5I5E1dSuOeDLyIgqhVFgosB5AU3lp1IaaSmvGm1Ylb5sjBjbtEzJkbYkG9iSh8gQBY9Cu21Z9FzAks2DklQKVFlP2rsE72mygE1pnG1NkIFyHFha++h+6sj5dlzYhZZBeRZVVIVAGpzM5y9LAHT7TDaidPgoc+0E1ZK2AD3n0H+y7/dnve4exv0sqioH9qMZzu1yLKNfQqR8BU/yJMIsHne7ZpDbKpJYm2wGupufjVR/aBxS87LMTArrYCwdiABcG2ibjTXfepbnyFH1g9eDqGz8jHvLHDosJh41xH0UvfOGzDvh9PFbS23UGwqp4fhDrJNK8hy9oezVWbKwz76/VAsAKj0wEsuHGHhXDPGJC/bKAHJN9GO49ql+FcupAAW78pZRmttqNF8veh9Vem3A7mmjos3ZI4m54XwL7D8KK7hWwHtXlNq+EEVN3OzWUTxZJZk8pD99jWr1nPNkGTGMekiA/FT/AK/dSzxVMoGjTwl8WlfmJT+J8srPIXeV/bu6DyGlTvLGFjwrx5BYBwWJ3N9Lk+1dV4RShdQ4I56jttLWckDky/czhXhdMy5wM4UkXsOtt7b18284TrnfZZAmQFh+8XYj0dSN+tz5a7nxUI7YLFuygZlikJA1PeC97Icguz3N1uGAvtWd/tF4Gl2jlOUKxKSWvkvYEn+HwE+5PSuiZgHV/YznagTW1fuOZM8rYjPF2mvfytbyui6fO9WCM1RuRePLPmQKEKdzKDcAC+Wx6i2Yf5R51dY2pfYNrkGOaWD1giP4zVT594BLLknw2btV7rBTYldbMPO120639LGzRtThGrRGxMrUzMlw3M2UESx9m6RlI1FwFawvcG2U+DTpr51PYbEo4iihOyZI7g2LPZb+RyqCTb7VXPHcHw85BliVmH1rWbp9Ya9BRwzgGGgbPFEqt9rr0HX2r0pWTkTDdZ0eZ6nAQMQ8obunDrCq21FmJzX+X31UuM4+NYpUc5SVG19HHdOu2jBD/mrQc9ROO5fw0r9o8Sl/tC4PTqPaoyh8bp4oK9TNcZzF2jMmHjLmZQGFjcMLXKgbmxHl4RVx5J4E8CPLOWM8m+Y3yre9r+p1+6pvh3CYMOLQxqnqBr7X3t6U4dq99KjCzQBmOWnMhppIaVkam0hrBjC61kPzFPkQSfYJe3nlVjY1mPKM4zo2jSlSvdGsa6i5PWRidD0t66XPnrj64cKCufN3chNswNs2vSy6f5xSf7OeBR3CIwYFs0kmwKrfbyTxWP8ADfqKJq9NRyO4DqDuuGD8Pc2nliJUw8arbQagdL629NLVnXM2DjxTyZxoXJUjcdAR8KsvBD2UGMxRjEck8mljcsALRk+RAbbpaq6BWHiVmwIinqTwyoWF3YcHiV/hfLHYSB0mf1FhqPI61Y8LFnmgTzkH3XNc1J8o4fPjAekaX+LH9APnS1C1tgDRjcqUUNtmiCivaK6sTk55VS/aDhf7tJh/htr/ACnQ/rVuptxDCiSNkbZhasNVV5lRWbUWeXYGmYUUnHGULRt4ozlPw2PypSuUIwZ2KsGGRJfg7NLDPhgbM65o9WHeG6kqQbHT76R4zhBi8LHNIAXA7OcC4sw0uRuvqD5imMExRgymzKbirDgUCzPOOzGDxEZ7cOwXspFOhuTYhsz30H1fg70VgupNRPI6iHXVmi8WgcGYvw3hf9l4l5JCWgK91hvuLZgNuvofS9aZBKCAQbgi4PmD1pHmzlxTmhmF0a5RutvMHzHX/WoPlhXw4+iynNl1hf7adR6Mvl5EVWxi/wAXxCF6cBMbPgP9/lLWjU4R6i3Uta24vpmKg6HcgH3p3ANlAN7XHrrqPwtVq6yy5E8uuCvtIj9XrsPTJJKa/SmkzZCUCgHMVvmv5X0At73r1FLHAlbWVO5M565L0wnxOVmRe84vlU6FreXr6dfupDAzM1szHMxBAOlhqDtfrbW/UVr5TTD8Qkk2ekXeuGfS41Hn5eh9aa4mcgd0XY3sPYXP3ViysDthKOhXdniKu1N5XsCSbAak15G5yjNvbWq/zMXmH0WE2ZxeR+kae3UtsB6GsQMtiEltqbgJVOL8P/tTExvEbQhSGc+jHwg7m1vQVpWD4Z9HwLiE5JJ7QQXNj3tCQfb42U2vSHKfLkaL2ad2JBmkkPkL6k/P21qwYLEZpHxroFiiUR4UBlOcEHvCwul7i4ub2W4BSjqDu9Z+Bev9xPqvT6By7d/6nHMZSJIsLFokSi4Ft+mgAHmdB1qCruaUsxZjcsbk1xSPU3G2wtHmko8moLA1bP2f4S0TzHeRrj+UaCqfJEXKxL4pDl+HU/L8a1TBYYRxqi7KLUZ4ZVus3H2i/wAWuwgrHvHFFFFdBOfhXhr2ipJKLzzw7I64hfCe7J+TfD9aga1HGYZZEZGFwRY1l+KwTYeQwv01Q/aX9RXPeI6bY+8dGdD4Xqty+W3YnlPeGYtUukozRPbMOqkG4ceRBqF4pxSLDpnmbKt7DQm58haoLh/O8crE9k6whgvbEiwY7ZgPCD53ofT13A+ZWOoZqXpYeVYe5pxWCCGPC4vFI2bKuHcoVOvdVb3Ksb6XuL3tbqa/xrhTIezkuCDdWHmNmU+fp6+tOcJikKdlOC0V7qQe9EbEZkPTQkexPnUnHM0aiHGWmwxsIcQoYtcmwVwL943ABFiSbWOtm2E1a7l4YRQrWaJ9r8qZC8PmYLaTKCRYkbA6gMB5a7etdSqE0sQSpva571xqbDQafh509x/BGQZ4z2sR1DL5eoFRTnMLX0Itp5aaVitzVemwYhbUrf66jnPYiuNk7QHKDa5Eg0zKbXBPTKdz7GlTYISwZcigDXcaC5tuD0FIxta/rvfW/vffpXDgm92OUgArpbTa+la/iqyPlMvwVwI953GmZyxYsobuE7ncZr0+BLbGzXBJFr6X74vpcXJN/fzpnno7S23SsRqjuyeoQdCNmB384o2KKjwkqAb3Is43Nvb/APKRyd7tB30IORs1iBlYFbeY669K4m71tSLX0GgObe9q6SUqCBoP6Hw061r+LrHEHOhtPPX+ZziGaxyWLdL7X9aU4HwhnbJHqSczufM/WP5D0t0p3w/gJytLMxii3ZmuSR6L/XxqTGaVVXDlsLhUyu8pADS7nKMwN1Zcmv8AERuKzq0rPy3C/wB5fUa9UG1OW/tOMdwvD4qEQRTERwyB5mGzjKbHPYqTchhuO7ao3iuNV8qRKEhjGWNBoAB1tXuMxiCNMPhk7PDxiwUfW9T+PqdaqvGeOrHJDErKXeVUZb6qpub2+Q+NU1V5t/g09TzSafyv413Zk3RRXWDwTYiUQrsdXb7K+XuaUqpY4Eb2OEUsZO8i8Ozs2Jbbwx+3Vvj+lXiksJhljQIosALClq6nS0eVWF95yOpuN1hYwoooomYQoooqSTyofmXggxMdtnXVG8jUzXlZ21rYu1pdHZGDL3MikiuWjlQZlPeVhcehAPSqtz3g4lQzF5IywyP2a37QdFa9gPRj59a2bmbl0YgBkOWVfC3n6HzFUKeO+aKZAGtZkbUEenmKQFH0loz1OhquTV1EfzSP5Y7QYdFkiaPKAqhnDMQNixAFj8KsOB4g0V1sGRvFG2qt8OnvVM4lw3FxRkYWcCNQSqupLi31A2tx5Xpty7zAyYd58Y9oi1oiwGdrXv4QAfgPOvfLck3VEd9CXLpgU2rxjs/Sahg7s2bBz9k7Fi0MxupZyDnDbmxucu50F1tXPFMVEP8AfMPNE5Yr2sUbFGObKp7t7FtDY38QFyarWBxaTRrImqMLgkflUzg+OTRi2bMv2X1HtrrRKa9T6L1gb+HMp36do4TgayXOGxEMwBI0YXutrjQkG1xf3FIPwPED/DJ/lIP507wPGMOr9p9HEb5SueIgXB120G+vXYU34ZgMDExaKaeIsXJtYXLkG5suuUgkXuBmb7Rq/laSzlWx+s8/Ea6vhlz+n+oh/ZM//Bf5D9aVi4BiG/wyPcgfnTk4WGzf+JYvUi1m1AC5coOXY733vreuJ8NgiVMs+ImyhxZiSG7Te4tYkDQHpc1PwunHJf8AqJPx2rPSf0M8bgqRhWxGIiiVnEYsb3c6BAds3zpflzGRSSR/RcLJJGQGOImDIACGIKKy6nQfZ8Qtek04phoo4o4cMCsQIj7U3yXtte/kPKmuO45NLoXsPJdB+teefpKfh5M88jW6j4zgftHD4NIZO0xk7YqVZC8cY0WM6qNv4TbUdW3plxHibzEZrBR4UXwr5VGvOisqFgGa+Veptvp6VVeMcX7SXEwNKYFiQZcvilZhoL72BsLAXNDtddqjt6H+ITXpqdKNx9TSS43xhgzQw/vAuZ2tfIpIAyr9Zj02A3NNOGcPgx2GjkaLK175tM5yHcuAL3tqaS4Vy2ZUglxDSLIIski31kFz4zvtuKtMSG6xQrdtlUbAevkKzd0rXZV8We/vubIGcmy34flOjmZgkYzO3hH5n0FaHy3wVcNHbd21dvM0hyzy8MOCzHNK3ib8h6VPUfodHs9b9xTr9b5p2L8M9oooppFsKKKKkkKKKKkkKKKKkk8NRPHeBR4le8LMPCw3FS9eVnZWti7WEsjshypmWcRwMuGNphdekgGh9x0NReL4TDM6SOoZkvlN9Nettj51sk0QYEMAQehqpcU5LFy2Hbsz1U6qfh0pNboLKjuqMdUeJI423CZTwflLsLvPI0xjUrEFBBVbHYA3zH0++u+WkxrqXMmSMt3IpVLNk9WuCD73vVuxmFmhNpoiB9pdVP5ikYplbwkH+uooZ9TYQQ4yfy/xDqqKuDWeB8jIzmbji4SHtCMxJsq3tc/oN6iMLzc3axRvHE3aX70Ut8gG5YEaD49DU1j+BpNPFNIWJivlQ2y3O5Ite+3yFI8Y5dScBQREt+/kRQXH2S24Fe0tpgoVxkns/KS1dQWLIePYfOKYbmPDyFxG5coMxCqx0vbSw118qTw3MsUjMsaytlNnOQgJv4r2tsflXHBuW1w87yo7FWQIqG5ygEHxFtfa1d8J4AsMUsedmMxZnewBuwsbV4RphnGT1/2eqdScZwO/+SNxfPUAw5ljsz3ssZNmOtsxA2HWmuM4yXxGIhlleMRgCOOK+aRipJ2BbQ22IqwQcvQLDHCVzJGQwzeYvqbWudakJHRTc2BPXqfzNWF1CH0LKGm9x62lO4bwLFMMJIZMkkaOGMl2IzG4Fr6m3masuD4THGe0bvy9ZXtm+egAqUweFmmP9zExH2m0X9TVm4XyWoIbEN2hGoXZR8OtWBv1HCjAmbPp9MOTk/vK3w3h8uJNohZesjDT4DrV+4HwOPDLZBdj4mO5qSiiCgBQAB0FKUz02hWrk8mKNVrnv46Hynlq9ooo+BQoooqSQoooqSQoooqSQoooqSQoooqSQoooqSTl1B0OtQ+P5Yw0urRgHzGhoorKylH+IZl0sZD6TiRE/Iy/4c0i+h1/Gmb8mYgbTIfdaKKFbw+k+0KXxC9f5on/ALH4r/iRf9J/WlE5MxB3mQey0UVUeGU/WXPieox3HkHIy/4k0jeg0/CpjAcs4aLVYxfzOpryit00VKdCDvq7n+JpMKoG1dUUUSABwIPCiiivZIUUUVJIUUUVJIUUUVJJ/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pPr>
            <a:endParaRPr lang="es-EC" altLang="es-CO" smtClean="0">
              <a:solidFill>
                <a:prstClr val="black"/>
              </a:solidFill>
            </a:endParaRPr>
          </a:p>
        </p:txBody>
      </p:sp>
      <p:sp>
        <p:nvSpPr>
          <p:cNvPr id="9225" name="AutoShape 10" descr="data:image/jpeg;base64,/9j/4AAQSkZJRgABAQAAAQABAAD/2wCEAAkGBxQTEhQUEhQVFhUXGB4ZGBcXGBYfHRgdGxwXHSAYHhocHCggHBwmHR8dITEhJikrLi4uHB80ODMsNygtLiwBCgoKDg0OGxAQGzQmICYtNCw0LzIsLCw0MiwsLywsMiwsLyw0LCwsLywsLCwsLCwsLCwsLCwsLCwsLCwsLCwsLP/AABEIAMgAyAMBIgACEQEDEQH/xAAcAAABBQEBAQAAAAAAAAAAAAAAAwQFBgcCAQj/xABGEAACAQIEAwYCBwUFBgcBAAABAgMAEQQSITEFBkETIjJRYXGBkRRCUqGxwdEHM2Jy8BUjQ4LhFjRTVJLjJXOToqPC8ST/xAAaAQACAwEBAAAAAAAAAAAAAAAEBQACAwYB/8QAMREAAgIBBAAEBAQHAQEAAAAAAQIAAxEEEiExBRMiQTJRYfAUcYGRI0KhscHR4XIV/9oADAMBAAIRAxEAPwDcaKKKkkKKKKkkKKK8vUkhRSWJxKxgs5CgdTVP4lzoW7uGS4/4jaD4DrQ12qrq+IzenT2XHCCXKSUKLsQB61BY3m/DRmwbO3kgv+FUfEs8pvNIzny2X/pFItKiZVJVSTZVuBf2HWldnidjcViNq/CVHNjS0z87uf3eHPuzAUzfm3FHZYh8WP8A9apmJ5rw6qzDO6r4mRGKj/N4fvrnG81wxywxnN/egNm2CBti1/Osi2rb5zYUaJPlLj/tRjPOL5GlE5txY3WI/Fv0qhYfnONziCEPZQqCZL+Ik2AC2662N66fmvIkUkuHkRJSApBVvFt3dDt6V5t1Y+f7z3Zoj7CaPBzu4/eYc+6sDUtgub8NIbFsjeTix++s7h4nG8rwq13QXYAGw9Cdr+lOGytdTY+YNj8xUXW6is+qeN4dp3GVOJrEUqsLqQR6V3WT4Z3iN4ZGT03X5GrJw3nMr3cSth/xF1Hx6ij6fE0bh+Iuv8Msr5XkS60UjhsSrqGQgg9RSt6ZqwYZEXEY7ntFFFezyFFFFSSFFFFSSFFFFSSFFFeVJJ7UJx/mFMOLeKQ+FBv8fIU15n5j7H+7i70rfJR5mqQqm5ZjmdvEx6/oPSlOt1+z0J38400Xh5t9b9RTiOLeYl8QwIGuW9kUevn7moPEc0wLC012ZFbICB4z/DfcevpUf+0h2XDxsBdVlUup2Ya2B9L20pEQHHQjD5syoczYhFAQEHwRr10uM3S3Wg66VdBbYezzGT2mtzVUMYHH1jnBceXF4l4Y3/ujCGVkNmzXF9dwbaUjyxwRllxjOhGZssTv3msM4zAk38jVlh4fEkjSJGod/EwAuam4eCSFS8mWJBu8pCgfP86gsZsrQvBxPWVUw17cjMoOE5RkGH+jPiB2N7kJHZjrfxFj+FSjctwF3dlLZ1VSpNwAliAB8BVqMnD4yRJiu1ZSFKxC9izMLWW53Vr66AE07xpjjxBgjwLzABSZM0lrkgEXyFRluCbsDa9gbUV+G1b8lsff0gZ1ekThVJ+/rKW/LeHKyoUuJWzPqbki9va1zYVyOWos8blpGMfgDuWCnTUA+w+Qq9fSTlLjhUlgHNiyhjlyZbL/AB5tLkWyte1ecSfDxrHnwkoLxlzkznKbqAl7WzG5J2sFJ8q9/B6kdPPP/oac9pM84dy9Nhs/YTqe0bMxliuxPmWDC/tbqagP7DlhikzYZ5sS7XWdJBoT1voy+331qsf0GUMY8Q0RXxCZSuXUgBswBW5BGp+q3kaMRwOVRmW0q/ajOb/Ws2GqqyWXP39Jor6W3AVsfnM9w3HpoiIAomeFQZ5XbIqk7LmINz6nerBw7iqSnKAyuBcow1t5gjRh6g2rniXBYp7lgVexGdDZrHcEjcehqH4zgPouBMGFSVyxsCupBJHeJ6fChz5NuABhjCh51WSTlQJa8BiZMO2aA280PhPw+qavnAOYUxAt4ZB4kO4/UVlnBJ8SQFnhCWUd4SBiSN7iwtfepMqbhlJV18LDp+o9KrVqH0z4zkSt+kr1KbgMGa1XtVvljmLt/wC7kssq7jow+0KsddBTctq7lnO21NW21u57RRRWszhRRRUkhRRRUkhUFzRx0YdLLrI+iL+ftUpxDGLFGzubBRc1mE+JaaRpn3bwg/VXy9/Oluv1XlLtXsxhoNJ5z5PQiaKblmOZmN2bzP6UpRXlc8TkzpwABgRDHYJJkKSKGU2uD6G9SnCeDmRbjLHEg1c2CqBvb2qR5e4B23fk0j6D7f8ApVi5h7JcOUdjGDbJktmBUhgVB0NiBuLU10ujLLutOF+UUavXYfZSMt1mQWBnTvJgI+1cKw+kN4EaylTcjvKbnw/Zt1ptisLACGxc8mMmUEd26RjMEDWQMQL5ddTuaYvjj2YhjHZxL9UW1vuWIAuT8qbBa3fWhPTSOJnV4az+u8/pJf8A2gZRaCKKEfwqL7k76dSTt1NNZeM4ht5W9hp+FNFSmCL2q9ozNkY2jRWKhgNM7FdWvvbaxFDNdYw3MxhZpoqwFQEyW+nTb9pJ/wBTUrFxjELtK/x1/Gq5Dhw4JTCsy3IDZiL2Nja77XrvDYVDI0bwFCqBySxOhJAGj7mx+VekOo3Zb7/WZ762O3av3+kti8yOQBNHHKAQdRYgg3BGhFxuNKSwnDsKcv0OV8HIvhUE5DcNoy3ytqb3Oug6aGs4FmWXsrlkyZrsTmTUALf6wOtr6jKdTUiy1ourtTHORKtoKbRwNplinhYhUx0dnsScTF4AFC3Z+6AgJJsNTYXNqi+LcHkgPe1Xow2+PlRg+KFVMcqiaE6NG+ot6X/Darvw2WGWELGFyAZclvD/AA26VsyUasccNBQ2o0Tc8r9/tM3r2pzmHgJh78esZ3H2f9Kg6TXUtU21o7ovS5dyzh1NwynK66q3kf09Kv8AyxxsYhO8LSLo6/n7GqHRh8U0EizJuviH2l8vcdK10mpal/pB9dpBcmR2Jq4r2m+BxayorobhhcUvXTqwYZE5Ygg4M9oooq08hXhr2mvE8WIonkbZQTVXYKpYz0Ak4EpvO3EO0lWBfCnef1P1V+4moOkoWLXdvE5zH49PgLClK5O+02OWM6/S0CmsKJ7Uty7wjt3u37td/U/Z/Wo3DQM7KijVjYf15Vo2GhTDw2vZUFyfPzNF+H6YWNvboQTxLVGtdidmccU4gmHjuR6Ko0v6e1Z1xPiTySAt3nbYdFUbn0A/G1Jc28ygN2kl+8csaX+P+pNMeX8G4UyysTJJYkdFGpCgdNz86J1Fpt/8/wB5lo9OKu/iPf0kqq0qqV0iV28AZSp2YEH2IsaHRBnmMLHOOJUYOMyYhW7J7ZywVAoVgmoDB33JGum16icNxQSRzu4IWABe9HEbWuoRegOhJqdxvAoTI0SM6KkWv95Ie8/h0zfVVTp/EKZf2VErrGVjjTWQlYpiL3ACd2Tfcg7jLRysm/ZnmJbFsK7iM/rEIMGwjZisaEK8ixmKMso7rd/XqQLADQX11pticWvZQWTvYi4ReyhB1IAYkDTcewNS0vC4tezZHkey/uJlJBABJYybDxUlxTl9RZQVL3yRlVZSpewGucnKupsKu9m07WbuZpVuGQvUa8Q4rJhWYIxlkkIW4jSxZdFFugJY2FzuauyxkAZiCwAzEbE9SPS9JQ8uQIysFZipBGd3bUbGxNr+tP2Sh7cFQojHTKysWMZMtecM4m0cjFO6y7g7MpvY+oNj7G9OHSoTj+FkKiSFiJI7m24YG11I67A0Mq4bjgwyzDLgjImscMx6YiO4HoynofI1TOYeE9g91/dt4fT+GonlHmUZu0S+llkT+t+tj11rS8Xh0xENr3VhcHy8jR7KNVWVbhhEoJ0dwZeUP3/SZrRXc8JRmRtCpsa4pAykHBnRKwYZEnOR+I9nI2Hbwt3o/TzX+vOr3WSSuVs6+JDmHw3HyvWpcOxYljR12YA088Mv3KUM53xTT7H3jox1RRRTaKp5VQ/aDiu5HCPrtc/yrqf0q31nHNM+fGP5RqFHudT+A+dL/ErNtWPnDvDqt94+nMj68r2khOpZlvqoBI8gb2/A1zgBPU6kkDuW3knA3LTHp3V/M/gPnXnPPFAoEV9B3nt9y/16U95M4vBNhS0LXWJmRyftLqT7G9wfI1mnOPFwzNn0DXZr9bDSP71+dPyvl0LUvvOeqbzdQ1rdD7EYQyifFFSl/wCa1kiWx09XYgn0sOlXBFqA5RR2jMsgs7hQbizHICCT/mJ/raYl4lGgJJ2JAA3NrXt6C+p2FDuuW2j2jOtsLuPvH6LS6JUZDxzD5c3aALmK5jcAkWuATuRepfCyK4ujBh5qQfwqwTHco1oPRjHiPBklswJSQCwkXf2I2ZfQ/C1NRwLEf82P/R/7lWJVpQJVyoPYzBycdStf2FiP+b/+H/uUvguAiNg7O0kg2LAWW++VRYAkdTc1P5K8KV6FAPAlc57MZslIulPmWmuKkVBd2VR5sQB99VImyvGjrTd1riXjeHsG7QZbhc4uVudgWGgPpXCcQjcXDdQLeV9r+h6HY1kyGEJap4zKriJVw+KACZTf6uzxNcn4owJHpp1rUOR+JhgYr6bp89V+B/OqDzYrLGJkF2jzWNrlcwtcf5gp+Fc8l8XCOuU3C5WFulxdovddRWyMVIsH5GCX1hg1Z/MS+87YGxWUde635H8R8qrFXbnTicMOFLTNZXZVU/xHY+3UnyBqimZQVW+rAketrX/EUL4lVtt3D3mnhd26rafaKVav2f4r+7khP+G2n8p1FVWpHlSfJjFHSRCvxXUfj91D6OzZcDN/Eat9B+nM0eiiiupnKzw1lEsueWZ/tSH7tPyrU8QbKx9DWS4TVb+ZJ+80l8WPwiOfBwNzGKNIACei729Nap3KZ+lYmRJe0tOp8HodAD0HS/zpvxjHNh8a7DVWsWX7SkWIq18k4bEfSIsPG0bwRZpkDgjSQNYkgHvb206mq6SlUPPvPddqGs+H+U8yTlkw/BsG6DtmbEWG27qLOb3sunT061R+IYozNGxAQSXdSTqrRFLa20J012+VW7mPkx4V7XFYgz5S5iiAISIWLW7xJYaKLaba3qkzsTOY1s5MQCi/gfulre6nfyo1+bOuhB9OCKs+xMsWK4n2UcccNzqqsRuMwvlUH61vewHteT4Zw8SRSWsqyLlUbkWJsWb61vIaDXckmqvwTh6Sy9tC2dXBQKQQLIVzMf4Sx6eQHXTR4VAsALAbAdKwfCcCHV5s5PUzOLhZ7dY5BlAUhjZn7NVJ7xAAuNb9BTnAOwKCFRGqZ1OJs5MyswswUDukAEgEka7irZzdgQYhLbwEZwLAsl9VudPncehqs8GxC5CuackMe7GCVFzcAEC2xqO5A3CZrXltsmuEc8BSizB2jJy9uVC69CV+yffQjrvV5hmVgrKQVbZgdKzpMM4v2UTlWN2WYrla/l1U/CuuEYtsHJ3FZY28ULnun1Rtg3p102qi3KxxLNSQOJpVqQdwMzMQFHU6AW3N6h35tw6yLHmPej7QN5agZCN82u3npVd41i2xTZGDGMbQqRY/+Y21/T8a0chBzMawXPE743zspzJBmC3y9uqhgCNyF8h59fS1VjiMjOzLiFVw5QLirOBEq33Ug3LaE2YD3qbkgewEsThFN1WErlW2xPVj8PhUZxrFLlUZ5z3wSkgsrAakEsLbDb1rJL9xwBN2pABOZF/2Y3bMkQvcZVIFswY+MBl2Fr6kb71dOI8OEcUd7ERrlboTci+Vjtr9U6G41BANOOT8BliEras3hLG5VNgt7ny2GnlUvMoIIIuDoQfwrV3xxJVXkE+5lQwnE+1SSOS41ZEaxu1hcqw+1ax9QTtYioPh2IMTyNbPktI5UjvGUtptuAp9N6W47w9Ipe1lbs44xlZQCdHLZWHmAQN/O3TVjC5E3ZtZSImzga5mGbJ/7b6jpV9g2nHvKM7ZAPYmhGbD8ZwSR5pUaDeyHRipVNfCfb16VR+bD9ExEMcTO3YL9e19SLrcbjS16tnL/JcsiGbB4jsMxUTREHLIAA1gy95B3mFrHfQim3O8GJOIlwz9lHFNkkYrc6RgXIYga7XFugq7bWrDNF4DraVXuPo5QQCNiAR8daUw8uSWF/KQffcfnVD4Zj2xGNitoiXyJ9lQLfParri9AD5Mp+8UjsqNTCP67hfW37TXRRXEBuo9hRXUqcqDOVPc4xn7tv5T+FYHjeDlnhlSQDKwLhiSAA3iy326EVv063Uj0rDeI8vRzp0SRSRmA31OhHUfhSzWuEtUkxjoUL1uoHMsfMUMGLw8kcD4RXPeLZl7oj0BB3N9ulrnU13+ymOzKb3zJofQADT03PxqgvgZocO2HlOHWFnDdowu1xbw9fhVt/Z7xT/+hVw5MyotiGshFwbBW2J0OhA96sbFd0KzxK2RHD94lr/ail4EA3JIHxyj86xGTmNYsRipI0BZhZr9AGIFv5lKn0tW38+y9rhA6h0yv3s6kFdDe49NDcaab18/8zyEYhpUGWUy5ZIiAQfCyHL1B2I819aI2g2sD8pVWK0KR85pnJygRJ2aBE7Nb3JJva4UbaDUknct71aYqg+Ag5XLizFzcW2sALVNxGgGOXMcIMViOTEGUqwuGFiPQ1R+IcCxGERymIjERNwWzFybet7mw6ae1XqM1n/PLGbHxQMrOigEIpAuLHMSTtrl19DWgAI5gz5B4kayY0DMZ8oJ0uQCy/aANj8LUqnDsTImaXEyhLdQFvfbYsdfK2tP1mAdVC3ViQwiGhYDRDI2r9bnQC1utOYp2kBlfKLMUhUG6g6gyEkDMd9bbDTehjY3sBLlQOzM8TBS/S1QFs+be59df9KumJwOKjXPFiJMlr6BSB562BAHtpTdOGn6arG4HY5/XxWv73qx4yRkKuoUh2ySITYZtswOtiTp5G4rXUWt6fymFCrk/nK3lxtsxnzAeIgg5B5kAX+6pXC8vYnEiMyTRmIHNdcwcG3sNbHY6a9aS7UMxUpoDlQSCx21RZBcqR0BuDpauv2fSmPEzwBWVNWytbS1strabHU9cw3tXtXq5I5E1dSuOeDLyIgqhVFgosB5AU3lp1IaaSmvGm1Ylb5sjBjbtEzJkbYkG9iSh8gQBY9Cu21Z9FzAks2DklQKVFlP2rsE72mygE1pnG1NkIFyHFha++h+6sj5dlzYhZZBeRZVVIVAGpzM5y9LAHT7TDaidPgoc+0E1ZK2AD3n0H+y7/dnve4exv0sqioH9qMZzu1yLKNfQqR8BU/yJMIsHne7ZpDbKpJYm2wGupufjVR/aBxS87LMTArrYCwdiABcG2ibjTXfepbnyFH1g9eDqGz8jHvLHDosJh41xH0UvfOGzDvh9PFbS23UGwqp4fhDrJNK8hy9oezVWbKwz76/VAsAKj0wEsuHGHhXDPGJC/bKAHJN9GO49ql+FcupAAW78pZRmttqNF8veh9Vem3A7mmjos3ZI4m54XwL7D8KK7hWwHtXlNq+EEVN3OzWUTxZJZk8pD99jWr1nPNkGTGMekiA/FT/AK/dSzxVMoGjTwl8WlfmJT+J8srPIXeV/bu6DyGlTvLGFjwrx5BYBwWJ3N9Lk+1dV4RShdQ4I56jttLWckDky/czhXhdMy5wM4UkXsOtt7b18284TrnfZZAmQFh+8XYj0dSN+tz5a7nxUI7YLFuygZlikJA1PeC97Icguz3N1uGAvtWd/tF4Gl2jlOUKxKSWvkvYEn+HwE+5PSuiZgHV/YznagTW1fuOZM8rYjPF2mvfytbyui6fO9WCM1RuRePLPmQKEKdzKDcAC+Wx6i2Yf5R51dY2pfYNrkGOaWD1giP4zVT594BLLknw2btV7rBTYldbMPO120639LGzRtThGrRGxMrUzMlw3M2UESx9m6RlI1FwFawvcG2U+DTpr51PYbEo4iihOyZI7g2LPZb+RyqCTb7VXPHcHw85BliVmH1rWbp9Ya9BRwzgGGgbPFEqt9rr0HX2r0pWTkTDdZ0eZ6nAQMQ8obunDrCq21FmJzX+X31UuM4+NYpUc5SVG19HHdOu2jBD/mrQc9ROO5fw0r9o8Sl/tC4PTqPaoyh8bp4oK9TNcZzF2jMmHjLmZQGFjcMLXKgbmxHl4RVx5J4E8CPLOWM8m+Y3yre9r+p1+6pvh3CYMOLQxqnqBr7X3t6U4dq99KjCzQBmOWnMhppIaVkam0hrBjC61kPzFPkQSfYJe3nlVjY1mPKM4zo2jSlSvdGsa6i5PWRidD0t66XPnrj64cKCufN3chNswNs2vSy6f5xSf7OeBR3CIwYFs0kmwKrfbyTxWP8ADfqKJq9NRyO4DqDuuGD8Pc2nliJUw8arbQagdL629NLVnXM2DjxTyZxoXJUjcdAR8KsvBD2UGMxRjEck8mljcsALRk+RAbbpaq6BWHiVmwIinqTwyoWF3YcHiV/hfLHYSB0mf1FhqPI61Y8LFnmgTzkH3XNc1J8o4fPjAekaX+LH9APnS1C1tgDRjcqUUNtmiCivaK6sTk55VS/aDhf7tJh/htr/ACnQ/rVuptxDCiSNkbZhasNVV5lRWbUWeXYGmYUUnHGULRt4ozlPw2PypSuUIwZ2KsGGRJfg7NLDPhgbM65o9WHeG6kqQbHT76R4zhBi8LHNIAXA7OcC4sw0uRuvqD5imMExRgymzKbirDgUCzPOOzGDxEZ7cOwXspFOhuTYhsz30H1fg70VgupNRPI6iHXVmi8WgcGYvw3hf9l4l5JCWgK91hvuLZgNuvofS9aZBKCAQbgi4PmD1pHmzlxTmhmF0a5RutvMHzHX/WoPlhXw4+iynNl1hf7adR6Mvl5EVWxi/wAXxCF6cBMbPgP9/lLWjU4R6i3Uta24vpmKg6HcgH3p3ANlAN7XHrrqPwtVq6yy5E8uuCvtIj9XrsPTJJKa/SmkzZCUCgHMVvmv5X0At73r1FLHAlbWVO5M565L0wnxOVmRe84vlU6FreXr6dfupDAzM1szHMxBAOlhqDtfrbW/UVr5TTD8Qkk2ekXeuGfS41Hn5eh9aa4mcgd0XY3sPYXP3ViysDthKOhXdniKu1N5XsCSbAak15G5yjNvbWq/zMXmH0WE2ZxeR+kae3UtsB6GsQMtiEltqbgJVOL8P/tTExvEbQhSGc+jHwg7m1vQVpWD4Z9HwLiE5JJ7QQXNj3tCQfb42U2vSHKfLkaL2ad2JBmkkPkL6k/P21qwYLEZpHxroFiiUR4UBlOcEHvCwul7i4ub2W4BSjqDu9Z+Bev9xPqvT6By7d/6nHMZSJIsLFokSi4Ft+mgAHmdB1qCruaUsxZjcsbk1xSPU3G2wtHmko8moLA1bP2f4S0TzHeRrj+UaCqfJEXKxL4pDl+HU/L8a1TBYYRxqi7KLUZ4ZVus3H2i/wAWuwgrHvHFFFFdBOfhXhr2ipJKLzzw7I64hfCe7J+TfD9aga1HGYZZEZGFwRY1l+KwTYeQwv01Q/aX9RXPeI6bY+8dGdD4Xqty+W3YnlPeGYtUukozRPbMOqkG4ceRBqF4pxSLDpnmbKt7DQm58haoLh/O8crE9k6whgvbEiwY7ZgPCD53ofT13A+ZWOoZqXpYeVYe5pxWCCGPC4vFI2bKuHcoVOvdVb3Ksb6XuL3tbqa/xrhTIezkuCDdWHmNmU+fp6+tOcJikKdlOC0V7qQe9EbEZkPTQkexPnUnHM0aiHGWmwxsIcQoYtcmwVwL943ABFiSbWOtm2E1a7l4YRQrWaJ9r8qZC8PmYLaTKCRYkbA6gMB5a7etdSqE0sQSpva571xqbDQafh509x/BGQZ4z2sR1DL5eoFRTnMLX0Itp5aaVitzVemwYhbUrf66jnPYiuNk7QHKDa5Eg0zKbXBPTKdz7GlTYISwZcigDXcaC5tuD0FIxta/rvfW/vffpXDgm92OUgArpbTa+la/iqyPlMvwVwI953GmZyxYsobuE7ncZr0+BLbGzXBJFr6X74vpcXJN/fzpnno7S23SsRqjuyeoQdCNmB384o2KKjwkqAb3Is43Nvb/APKRyd7tB30IORs1iBlYFbeY669K4m71tSLX0GgObe9q6SUqCBoP6Hw061r+LrHEHOhtPPX+ZziGaxyWLdL7X9aU4HwhnbJHqSczufM/WP5D0t0p3w/gJytLMxii3ZmuSR6L/XxqTGaVVXDlsLhUyu8pADS7nKMwN1Zcmv8AERuKzq0rPy3C/wB5fUa9UG1OW/tOMdwvD4qEQRTERwyB5mGzjKbHPYqTchhuO7ao3iuNV8qRKEhjGWNBoAB1tXuMxiCNMPhk7PDxiwUfW9T+PqdaqvGeOrHJDErKXeVUZb6qpub2+Q+NU1V5t/g09TzSafyv413Zk3RRXWDwTYiUQrsdXb7K+XuaUqpY4Eb2OEUsZO8i8Ozs2Jbbwx+3Vvj+lXiksJhljQIosALClq6nS0eVWF95yOpuN1hYwoooomYQoooqSTyofmXggxMdtnXVG8jUzXlZ21rYu1pdHZGDL3MikiuWjlQZlPeVhcehAPSqtz3g4lQzF5IywyP2a37QdFa9gPRj59a2bmbl0YgBkOWVfC3n6HzFUKeO+aKZAGtZkbUEenmKQFH0loz1OhquTV1EfzSP5Y7QYdFkiaPKAqhnDMQNixAFj8KsOB4g0V1sGRvFG2qt8OnvVM4lw3FxRkYWcCNQSqupLi31A2tx5Xpty7zAyYd58Y9oi1oiwGdrXv4QAfgPOvfLck3VEd9CXLpgU2rxjs/Sahg7s2bBz9k7Fi0MxupZyDnDbmxucu50F1tXPFMVEP8AfMPNE5Yr2sUbFGObKp7t7FtDY38QFyarWBxaTRrImqMLgkflUzg+OTRi2bMv2X1HtrrRKa9T6L1gb+HMp36do4TgayXOGxEMwBI0YXutrjQkG1xf3FIPwPED/DJ/lIP507wPGMOr9p9HEb5SueIgXB120G+vXYU34ZgMDExaKaeIsXJtYXLkG5suuUgkXuBmb7Rq/laSzlWx+s8/Ea6vhlz+n+oh/ZM//Bf5D9aVi4BiG/wyPcgfnTk4WGzf+JYvUi1m1AC5coOXY733vreuJ8NgiVMs+ImyhxZiSG7Te4tYkDQHpc1PwunHJf8AqJPx2rPSf0M8bgqRhWxGIiiVnEYsb3c6BAds3zpflzGRSSR/RcLJJGQGOImDIACGIKKy6nQfZ8Qtek04phoo4o4cMCsQIj7U3yXtte/kPKmuO45NLoXsPJdB+teefpKfh5M88jW6j4zgftHD4NIZO0xk7YqVZC8cY0WM6qNv4TbUdW3plxHibzEZrBR4UXwr5VGvOisqFgGa+Veptvp6VVeMcX7SXEwNKYFiQZcvilZhoL72BsLAXNDtddqjt6H+ITXpqdKNx9TSS43xhgzQw/vAuZ2tfIpIAyr9Zj02A3NNOGcPgx2GjkaLK175tM5yHcuAL3tqaS4Vy2ZUglxDSLIIski31kFz4zvtuKtMSG6xQrdtlUbAevkKzd0rXZV8We/vubIGcmy34flOjmZgkYzO3hH5n0FaHy3wVcNHbd21dvM0hyzy8MOCzHNK3ib8h6VPUfodHs9b9xTr9b5p2L8M9oooppFsKKKKkkKKKKkkKKKKkk8NRPHeBR4le8LMPCw3FS9eVnZWti7WEsjshypmWcRwMuGNphdekgGh9x0NReL4TDM6SOoZkvlN9Nettj51sk0QYEMAQehqpcU5LFy2Hbsz1U6qfh0pNboLKjuqMdUeJI423CZTwflLsLvPI0xjUrEFBBVbHYA3zH0++u+WkxrqXMmSMt3IpVLNk9WuCD73vVuxmFmhNpoiB9pdVP5ikYplbwkH+uooZ9TYQQ4yfy/xDqqKuDWeB8jIzmbji4SHtCMxJsq3tc/oN6iMLzc3axRvHE3aX70Ut8gG5YEaD49DU1j+BpNPFNIWJivlQ2y3O5Ite+3yFI8Y5dScBQREt+/kRQXH2S24Fe0tpgoVxkns/KS1dQWLIePYfOKYbmPDyFxG5coMxCqx0vbSw118qTw3MsUjMsaytlNnOQgJv4r2tsflXHBuW1w87yo7FWQIqG5ygEHxFtfa1d8J4AsMUsedmMxZnewBuwsbV4RphnGT1/2eqdScZwO/+SNxfPUAw5ljsz3ssZNmOtsxA2HWmuM4yXxGIhlleMRgCOOK+aRipJ2BbQ22IqwQcvQLDHCVzJGQwzeYvqbWudakJHRTc2BPXqfzNWF1CH0LKGm9x62lO4bwLFMMJIZMkkaOGMl2IzG4Fr6m3masuD4THGe0bvy9ZXtm+egAqUweFmmP9zExH2m0X9TVm4XyWoIbEN2hGoXZR8OtWBv1HCjAmbPp9MOTk/vK3w3h8uJNohZesjDT4DrV+4HwOPDLZBdj4mO5qSiiCgBQAB0FKUz02hWrk8mKNVrnv46Hynlq9ooo+BQoooqSQoooqSQoooqSQoooqSQoooqSQoooqSTl1B0OtQ+P5Yw0urRgHzGhoorKylH+IZl0sZD6TiRE/Iy/4c0i+h1/Gmb8mYgbTIfdaKKFbw+k+0KXxC9f5on/ALH4r/iRf9J/WlE5MxB3mQey0UVUeGU/WXPieox3HkHIy/4k0jeg0/CpjAcs4aLVYxfzOpryit00VKdCDvq7n+JpMKoG1dUUUSABwIPCiiivZIUUUVJIUUUVJIUUUVJJ/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pPr>
            <a:endParaRPr lang="es-EC" altLang="es-CO" smtClean="0">
              <a:solidFill>
                <a:prstClr val="black"/>
              </a:solidFill>
            </a:endParaRPr>
          </a:p>
        </p:txBody>
      </p:sp>
      <p:sp>
        <p:nvSpPr>
          <p:cNvPr id="2" name="1 Título"/>
          <p:cNvSpPr>
            <a:spLocks noGrp="1"/>
          </p:cNvSpPr>
          <p:nvPr>
            <p:ph type="title"/>
          </p:nvPr>
        </p:nvSpPr>
        <p:spPr>
          <a:xfrm>
            <a:off x="806450" y="0"/>
            <a:ext cx="8229600" cy="1143000"/>
          </a:xfrm>
        </p:spPr>
        <p:txBody>
          <a:bodyPr/>
          <a:lstStyle/>
          <a:p>
            <a:r>
              <a:rPr lang="es-CO" sz="2400" i="0" dirty="0" smtClean="0">
                <a:solidFill>
                  <a:schemeClr val="bg1"/>
                </a:solidFill>
                <a:latin typeface="Times New Roman" panose="02020603050405020304" pitchFamily="18" charset="0"/>
                <a:cs typeface="Times New Roman" panose="02020603050405020304" pitchFamily="18" charset="0"/>
              </a:rPr>
              <a:t>REVISIÓN DE BIBLIOGAFIA</a:t>
            </a:r>
            <a:endParaRPr lang="es-CO" sz="2400" i="0"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3 Diagrama"/>
          <p:cNvGraphicFramePr/>
          <p:nvPr>
            <p:extLst>
              <p:ext uri="{D42A27DB-BD31-4B8C-83A1-F6EECF244321}">
                <p14:modId xmlns:p14="http://schemas.microsoft.com/office/powerpoint/2010/main" val="569835589"/>
              </p:ext>
            </p:extLst>
          </p:nvPr>
        </p:nvGraphicFramePr>
        <p:xfrm>
          <a:off x="-628650" y="1099186"/>
          <a:ext cx="6667500" cy="45218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8 Diagrama"/>
          <p:cNvGraphicFramePr/>
          <p:nvPr>
            <p:extLst>
              <p:ext uri="{D42A27DB-BD31-4B8C-83A1-F6EECF244321}">
                <p14:modId xmlns:p14="http://schemas.microsoft.com/office/powerpoint/2010/main" val="1285161584"/>
              </p:ext>
            </p:extLst>
          </p:nvPr>
        </p:nvGraphicFramePr>
        <p:xfrm>
          <a:off x="3781743" y="1099186"/>
          <a:ext cx="7016114" cy="49733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3076"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02279" y="2762250"/>
            <a:ext cx="1836964" cy="14287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9471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Diseño predetermin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5485</TotalTime>
  <Words>2631</Words>
  <Application>Microsoft Office PowerPoint</Application>
  <PresentationFormat>Presentación en pantalla (4:3)</PresentationFormat>
  <Paragraphs>835</Paragraphs>
  <Slides>43</Slides>
  <Notes>8</Notes>
  <HiddenSlides>0</HiddenSlides>
  <MMClips>0</MMClips>
  <ScaleCrop>false</ScaleCrop>
  <HeadingPairs>
    <vt:vector size="8" baseType="variant">
      <vt:variant>
        <vt:lpstr>Fuentes usadas</vt:lpstr>
      </vt:variant>
      <vt:variant>
        <vt:i4>4</vt:i4>
      </vt:variant>
      <vt:variant>
        <vt:lpstr>Tema</vt:lpstr>
      </vt:variant>
      <vt:variant>
        <vt:i4>3</vt:i4>
      </vt:variant>
      <vt:variant>
        <vt:lpstr>Servidores OLE incrustados</vt:lpstr>
      </vt:variant>
      <vt:variant>
        <vt:i4>1</vt:i4>
      </vt:variant>
      <vt:variant>
        <vt:lpstr>Títulos de diapositiva</vt:lpstr>
      </vt:variant>
      <vt:variant>
        <vt:i4>43</vt:i4>
      </vt:variant>
    </vt:vector>
  </HeadingPairs>
  <TitlesOfParts>
    <vt:vector size="51" baseType="lpstr">
      <vt:lpstr>Arial</vt:lpstr>
      <vt:lpstr>Calibri</vt:lpstr>
      <vt:lpstr>Cambria Math</vt:lpstr>
      <vt:lpstr>Times New Roman</vt:lpstr>
      <vt:lpstr>Tema1</vt:lpstr>
      <vt:lpstr>3_Diseño predeterminado</vt:lpstr>
      <vt:lpstr>1_Tema1</vt:lpstr>
      <vt:lpstr>Documento</vt:lpstr>
      <vt:lpstr>Presentación de PowerPoint</vt:lpstr>
      <vt:lpstr>Presentación de PowerPoint</vt:lpstr>
      <vt:lpstr>Presentación de PowerPoint</vt:lpstr>
      <vt:lpstr>INTRODUCCIÓN</vt:lpstr>
      <vt:lpstr>Presentación de PowerPoint</vt:lpstr>
      <vt:lpstr>Presentación de PowerPoint</vt:lpstr>
      <vt:lpstr>OBJETIVOS</vt:lpstr>
      <vt:lpstr>Presentación de PowerPoint</vt:lpstr>
      <vt:lpstr>REVISIÓN DE BIBLIOGAFIA</vt:lpstr>
      <vt:lpstr>REVISIÓN DE BIBLIOGAFIA</vt:lpstr>
      <vt:lpstr>REVISIÓN DE BIBLIOGAFIA</vt:lpstr>
      <vt:lpstr>REVISIÓN DE BIBLIOGAFIA</vt:lpstr>
      <vt:lpstr>Presentación de PowerPoint</vt:lpstr>
      <vt:lpstr>MATERIALES Y MÉTODOS </vt:lpstr>
      <vt:lpstr>Materiales de campo y oficina </vt:lpstr>
      <vt:lpstr>Presentación de PowerPoint</vt:lpstr>
      <vt:lpstr>Presentación de PowerPoint</vt:lpstr>
      <vt:lpstr>Variables medidas</vt:lpstr>
      <vt:lpstr>Presentación de PowerPoint</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Presentación de PowerPoint</vt:lpstr>
      <vt:lpstr>CONCLUSIONES </vt:lpstr>
      <vt:lpstr>Presentación de PowerPoint</vt:lpstr>
      <vt:lpstr>Presentación de PowerPoint</vt:lpstr>
      <vt:lpstr>Recomendaciones </vt:lpstr>
      <vt:lpstr>Recomendaciones </vt:lpstr>
      <vt:lpstr>Presentación de PowerPoint</vt:lpstr>
      <vt:lpstr>Presentación de PowerPoint</vt:lpstr>
      <vt:lpstr>Muchas gracias.</vt:lpstr>
    </vt:vector>
  </TitlesOfParts>
  <Company>ubb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Patricio Pérez Guerrero</dc:creator>
  <cp:lastModifiedBy>UMBRELLA-2</cp:lastModifiedBy>
  <cp:revision>178</cp:revision>
  <dcterms:created xsi:type="dcterms:W3CDTF">2015-10-11T22:57:20Z</dcterms:created>
  <dcterms:modified xsi:type="dcterms:W3CDTF">2017-02-22T16:50:21Z</dcterms:modified>
</cp:coreProperties>
</file>