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6"/>
  </p:notesMasterIdLst>
  <p:sldIdLst>
    <p:sldId id="256" r:id="rId2"/>
    <p:sldId id="257" r:id="rId3"/>
    <p:sldId id="260" r:id="rId4"/>
    <p:sldId id="258" r:id="rId5"/>
    <p:sldId id="269" r:id="rId6"/>
    <p:sldId id="263" r:id="rId7"/>
    <p:sldId id="266" r:id="rId8"/>
    <p:sldId id="267" r:id="rId9"/>
    <p:sldId id="268" r:id="rId10"/>
    <p:sldId id="279" r:id="rId11"/>
    <p:sldId id="270" r:id="rId12"/>
    <p:sldId id="282" r:id="rId13"/>
    <p:sldId id="271" r:id="rId14"/>
    <p:sldId id="272" r:id="rId15"/>
    <p:sldId id="283" r:id="rId16"/>
    <p:sldId id="273" r:id="rId17"/>
    <p:sldId id="274" r:id="rId18"/>
    <p:sldId id="275" r:id="rId19"/>
    <p:sldId id="276" r:id="rId20"/>
    <p:sldId id="277" r:id="rId21"/>
    <p:sldId id="280" r:id="rId22"/>
    <p:sldId id="285" r:id="rId23"/>
    <p:sldId id="281" r:id="rId24"/>
    <p:sldId id="284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123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slide" Target="../slides/slide12.xml"/><Relationship Id="rId1" Type="http://schemas.openxmlformats.org/officeDocument/2006/relationships/slide" Target="../slides/slide5.xml"/><Relationship Id="rId5" Type="http://schemas.openxmlformats.org/officeDocument/2006/relationships/slide" Target="../slides/slide26.xml"/><Relationship Id="rId4" Type="http://schemas.openxmlformats.org/officeDocument/2006/relationships/slide" Target="../slides/slide23.xml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ata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8CF2D3-813E-46C4-8B19-7BEACC18AEA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BB9892C-3714-4623-AB55-488FB98FB1EE}">
      <dgm:prSet phldrT="[Texto]" custT="1"/>
      <dgm:spPr/>
      <dgm:t>
        <a:bodyPr/>
        <a:lstStyle/>
        <a:p>
          <a:r>
            <a:rPr lang="es-ES" sz="1800" b="1" dirty="0" smtClean="0"/>
            <a:t>Aumentar el número de horas clase de Legislación Militar.</a:t>
          </a:r>
          <a:endParaRPr lang="es-ES" sz="1800" b="1" dirty="0"/>
        </a:p>
      </dgm:t>
    </dgm:pt>
    <dgm:pt modelId="{31B38F77-DD72-466E-9789-22B4FD87C890}" type="parTrans" cxnId="{7C480FCF-6773-4997-B9EE-48275919A79E}">
      <dgm:prSet/>
      <dgm:spPr/>
      <dgm:t>
        <a:bodyPr/>
        <a:lstStyle/>
        <a:p>
          <a:endParaRPr lang="es-ES"/>
        </a:p>
      </dgm:t>
    </dgm:pt>
    <dgm:pt modelId="{4CF7A593-A5F5-4B37-B66C-B3790806D5C7}" type="sibTrans" cxnId="{7C480FCF-6773-4997-B9EE-48275919A79E}">
      <dgm:prSet/>
      <dgm:spPr/>
      <dgm:t>
        <a:bodyPr/>
        <a:lstStyle/>
        <a:p>
          <a:endParaRPr lang="es-ES"/>
        </a:p>
      </dgm:t>
    </dgm:pt>
    <dgm:pt modelId="{FE315FD8-A022-4935-AE9D-15E48839D8D6}">
      <dgm:prSet custT="1"/>
      <dgm:spPr/>
      <dgm:t>
        <a:bodyPr/>
        <a:lstStyle/>
        <a:p>
          <a:r>
            <a:rPr lang="es-ES" sz="1800" b="1" dirty="0" smtClean="0"/>
            <a:t>Hincapié en las faltas cometidas con más frecuencia.</a:t>
          </a:r>
          <a:endParaRPr lang="es-ES" sz="1800" b="1" dirty="0"/>
        </a:p>
      </dgm:t>
    </dgm:pt>
    <dgm:pt modelId="{A89BA15D-7A55-4223-AABE-CB20AA1418CE}" type="parTrans" cxnId="{B3E171C4-30E2-4A89-B642-BBB0F7034E5E}">
      <dgm:prSet/>
      <dgm:spPr/>
      <dgm:t>
        <a:bodyPr/>
        <a:lstStyle/>
        <a:p>
          <a:endParaRPr lang="es-ES"/>
        </a:p>
      </dgm:t>
    </dgm:pt>
    <dgm:pt modelId="{E45A682B-13FD-43C5-9D13-181A3963E132}" type="sibTrans" cxnId="{B3E171C4-30E2-4A89-B642-BBB0F7034E5E}">
      <dgm:prSet/>
      <dgm:spPr/>
      <dgm:t>
        <a:bodyPr/>
        <a:lstStyle/>
        <a:p>
          <a:endParaRPr lang="es-ES"/>
        </a:p>
      </dgm:t>
    </dgm:pt>
    <dgm:pt modelId="{A715E5FC-7A0B-4453-8015-ECA3A21182AE}">
      <dgm:prSet phldrT="[Texto]" custT="1"/>
      <dgm:spPr/>
      <dgm:t>
        <a:bodyPr/>
        <a:lstStyle/>
        <a:p>
          <a:r>
            <a:rPr lang="es-ES" sz="1800" b="1" dirty="0" smtClean="0"/>
            <a:t>Encuestas y Reglamento de Disciplina (faltas y méritos). </a:t>
          </a:r>
          <a:endParaRPr lang="es-ES" sz="1800" b="1" dirty="0"/>
        </a:p>
      </dgm:t>
    </dgm:pt>
    <dgm:pt modelId="{C7281328-A3B6-44F2-95CF-FF9E9A061EDD}" type="sibTrans" cxnId="{71FA1BCF-5A38-4EC9-915E-1564C8E76798}">
      <dgm:prSet/>
      <dgm:spPr/>
      <dgm:t>
        <a:bodyPr/>
        <a:lstStyle/>
        <a:p>
          <a:endParaRPr lang="es-ES"/>
        </a:p>
      </dgm:t>
    </dgm:pt>
    <dgm:pt modelId="{4CF0620D-527D-4C73-AB4E-45EA9CBABD88}" type="parTrans" cxnId="{71FA1BCF-5A38-4EC9-915E-1564C8E76798}">
      <dgm:prSet/>
      <dgm:spPr/>
      <dgm:t>
        <a:bodyPr/>
        <a:lstStyle/>
        <a:p>
          <a:endParaRPr lang="es-ES"/>
        </a:p>
      </dgm:t>
    </dgm:pt>
    <dgm:pt modelId="{3FE90A7F-7968-4B34-979E-943FA0FD75A7}">
      <dgm:prSet phldrT="[Texto]" custT="1"/>
      <dgm:spPr/>
      <dgm:t>
        <a:bodyPr/>
        <a:lstStyle/>
        <a:p>
          <a:r>
            <a:rPr lang="es-ES" sz="1800" b="1" dirty="0" smtClean="0"/>
            <a:t>Análisis de las faltas cometidas por los cadetes de I CM y su</a:t>
          </a:r>
        </a:p>
        <a:p>
          <a:r>
            <a:rPr lang="es-ES" sz="1800" b="1" dirty="0" smtClean="0"/>
            <a:t>Incidencia en la ubicación general. </a:t>
          </a:r>
          <a:endParaRPr lang="es-ES" sz="1800" b="1" dirty="0"/>
        </a:p>
      </dgm:t>
    </dgm:pt>
    <dgm:pt modelId="{72657630-3921-4BD0-A69E-D14A352CF8EC}" type="sibTrans" cxnId="{7B9EC9D8-6D35-4D1C-9220-01A2A377D28B}">
      <dgm:prSet/>
      <dgm:spPr/>
      <dgm:t>
        <a:bodyPr/>
        <a:lstStyle/>
        <a:p>
          <a:endParaRPr lang="es-ES"/>
        </a:p>
      </dgm:t>
    </dgm:pt>
    <dgm:pt modelId="{800D0014-1FCF-433B-955F-163551DFA901}" type="parTrans" cxnId="{7B9EC9D8-6D35-4D1C-9220-01A2A377D28B}">
      <dgm:prSet/>
      <dgm:spPr/>
      <dgm:t>
        <a:bodyPr/>
        <a:lstStyle/>
        <a:p>
          <a:endParaRPr lang="es-ES"/>
        </a:p>
      </dgm:t>
    </dgm:pt>
    <dgm:pt modelId="{85A24D89-F34E-404F-9870-BE5D8E7D66F0}" type="pres">
      <dgm:prSet presAssocID="{1F8CF2D3-813E-46C4-8B19-7BEACC18AEA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CB35AF0-7226-4F1C-A783-955DA25C4E4F}" type="pres">
      <dgm:prSet presAssocID="{3FE90A7F-7968-4B34-979E-943FA0FD75A7}" presName="parentLin" presStyleCnt="0"/>
      <dgm:spPr/>
    </dgm:pt>
    <dgm:pt modelId="{D2F7D53A-9845-4E31-85D0-7972859B6E4E}" type="pres">
      <dgm:prSet presAssocID="{3FE90A7F-7968-4B34-979E-943FA0FD75A7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50551A0E-EBFA-435B-AF8D-5B1277836577}" type="pres">
      <dgm:prSet presAssocID="{3FE90A7F-7968-4B34-979E-943FA0FD75A7}" presName="parentText" presStyleLbl="node1" presStyleIdx="0" presStyleCnt="4" custScaleX="121070" custScaleY="20882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154C1F-E149-44C9-9AB4-1DCECEA0CF0F}" type="pres">
      <dgm:prSet presAssocID="{3FE90A7F-7968-4B34-979E-943FA0FD75A7}" presName="negativeSpace" presStyleCnt="0"/>
      <dgm:spPr/>
    </dgm:pt>
    <dgm:pt modelId="{268C119E-50C2-4101-9BCD-D68E86AB03A2}" type="pres">
      <dgm:prSet presAssocID="{3FE90A7F-7968-4B34-979E-943FA0FD75A7}" presName="childText" presStyleLbl="conFgAcc1" presStyleIdx="0" presStyleCnt="4">
        <dgm:presLayoutVars>
          <dgm:bulletEnabled val="1"/>
        </dgm:presLayoutVars>
      </dgm:prSet>
      <dgm:spPr/>
    </dgm:pt>
    <dgm:pt modelId="{74EB2046-3C53-4A3A-87D0-58A1BCCA3284}" type="pres">
      <dgm:prSet presAssocID="{72657630-3921-4BD0-A69E-D14A352CF8EC}" presName="spaceBetweenRectangles" presStyleCnt="0"/>
      <dgm:spPr/>
    </dgm:pt>
    <dgm:pt modelId="{F3482507-1DB4-4285-8BD0-1B02838358A2}" type="pres">
      <dgm:prSet presAssocID="{A715E5FC-7A0B-4453-8015-ECA3A21182AE}" presName="parentLin" presStyleCnt="0"/>
      <dgm:spPr/>
    </dgm:pt>
    <dgm:pt modelId="{430A7083-3C59-43BA-8184-956B1594ED7D}" type="pres">
      <dgm:prSet presAssocID="{A715E5FC-7A0B-4453-8015-ECA3A21182AE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E0E3F0FE-7E12-4A53-BC46-27072E4A69E2}" type="pres">
      <dgm:prSet presAssocID="{A715E5FC-7A0B-4453-8015-ECA3A21182AE}" presName="parentText" presStyleLbl="node1" presStyleIdx="1" presStyleCnt="4" custScaleX="120000" custScaleY="194449" custLinFactNeighborX="497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56084C-E583-4923-AEE9-ACB61D5B1611}" type="pres">
      <dgm:prSet presAssocID="{A715E5FC-7A0B-4453-8015-ECA3A21182AE}" presName="negativeSpace" presStyleCnt="0"/>
      <dgm:spPr/>
    </dgm:pt>
    <dgm:pt modelId="{EA49DD06-ECEE-435E-A684-4344F07CB4AA}" type="pres">
      <dgm:prSet presAssocID="{A715E5FC-7A0B-4453-8015-ECA3A21182AE}" presName="childText" presStyleLbl="conFgAcc1" presStyleIdx="1" presStyleCnt="4">
        <dgm:presLayoutVars>
          <dgm:bulletEnabled val="1"/>
        </dgm:presLayoutVars>
      </dgm:prSet>
      <dgm:spPr/>
    </dgm:pt>
    <dgm:pt modelId="{0CC9B54C-E771-4E66-A3F5-6A6DAA7E7D0A}" type="pres">
      <dgm:prSet presAssocID="{C7281328-A3B6-44F2-95CF-FF9E9A061EDD}" presName="spaceBetweenRectangles" presStyleCnt="0"/>
      <dgm:spPr/>
    </dgm:pt>
    <dgm:pt modelId="{BE688988-25AA-4056-A862-6BE920555E51}" type="pres">
      <dgm:prSet presAssocID="{1BB9892C-3714-4623-AB55-488FB98FB1EE}" presName="parentLin" presStyleCnt="0"/>
      <dgm:spPr/>
    </dgm:pt>
    <dgm:pt modelId="{257D0342-4BFD-426F-81DC-C24772B35571}" type="pres">
      <dgm:prSet presAssocID="{1BB9892C-3714-4623-AB55-488FB98FB1EE}" presName="parentLeftMargin" presStyleLbl="node1" presStyleIdx="1" presStyleCnt="4"/>
      <dgm:spPr/>
      <dgm:t>
        <a:bodyPr/>
        <a:lstStyle/>
        <a:p>
          <a:endParaRPr lang="es-ES"/>
        </a:p>
      </dgm:t>
    </dgm:pt>
    <dgm:pt modelId="{3A61B2F1-FAD3-4686-A0C3-3CC5F31AE05E}" type="pres">
      <dgm:prSet presAssocID="{1BB9892C-3714-4623-AB55-488FB98FB1EE}" presName="parentText" presStyleLbl="node1" presStyleIdx="2" presStyleCnt="4" custScaleX="121070" custScaleY="19445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495B2F-7C29-435B-A52A-0ECF4670A8EE}" type="pres">
      <dgm:prSet presAssocID="{1BB9892C-3714-4623-AB55-488FB98FB1EE}" presName="negativeSpace" presStyleCnt="0"/>
      <dgm:spPr/>
    </dgm:pt>
    <dgm:pt modelId="{2E4B9665-CB22-40E4-AB2E-028A4CE99159}" type="pres">
      <dgm:prSet presAssocID="{1BB9892C-3714-4623-AB55-488FB98FB1EE}" presName="childText" presStyleLbl="conFgAcc1" presStyleIdx="2" presStyleCnt="4">
        <dgm:presLayoutVars>
          <dgm:bulletEnabled val="1"/>
        </dgm:presLayoutVars>
      </dgm:prSet>
      <dgm:spPr/>
    </dgm:pt>
    <dgm:pt modelId="{FF786CA0-2A00-4850-934C-87A8A774391C}" type="pres">
      <dgm:prSet presAssocID="{4CF7A593-A5F5-4B37-B66C-B3790806D5C7}" presName="spaceBetweenRectangles" presStyleCnt="0"/>
      <dgm:spPr/>
    </dgm:pt>
    <dgm:pt modelId="{FB1AFF97-F540-4AF3-9C41-F9BF08F72428}" type="pres">
      <dgm:prSet presAssocID="{FE315FD8-A022-4935-AE9D-15E48839D8D6}" presName="parentLin" presStyleCnt="0"/>
      <dgm:spPr/>
    </dgm:pt>
    <dgm:pt modelId="{F2C2ADA7-1D5D-477E-9ECB-0D13C3BC8035}" type="pres">
      <dgm:prSet presAssocID="{FE315FD8-A022-4935-AE9D-15E48839D8D6}" presName="parentLeftMargin" presStyleLbl="node1" presStyleIdx="2" presStyleCnt="4"/>
      <dgm:spPr/>
      <dgm:t>
        <a:bodyPr/>
        <a:lstStyle/>
        <a:p>
          <a:endParaRPr lang="es-ES"/>
        </a:p>
      </dgm:t>
    </dgm:pt>
    <dgm:pt modelId="{4E1C4164-90CB-4F9C-8EF6-666FF650A2ED}" type="pres">
      <dgm:prSet presAssocID="{FE315FD8-A022-4935-AE9D-15E48839D8D6}" presName="parentText" presStyleLbl="node1" presStyleIdx="3" presStyleCnt="4" custScaleX="121070" custScaleY="19444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824BFF-D36D-4ABD-914B-5ED3DE613825}" type="pres">
      <dgm:prSet presAssocID="{FE315FD8-A022-4935-AE9D-15E48839D8D6}" presName="negativeSpace" presStyleCnt="0"/>
      <dgm:spPr/>
    </dgm:pt>
    <dgm:pt modelId="{85B95BD9-97C8-44D3-A9C6-A83DB56DF426}" type="pres">
      <dgm:prSet presAssocID="{FE315FD8-A022-4935-AE9D-15E48839D8D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B027E23-9D1C-4363-A5EC-7AC5818F88B1}" type="presOf" srcId="{1BB9892C-3714-4623-AB55-488FB98FB1EE}" destId="{3A61B2F1-FAD3-4686-A0C3-3CC5F31AE05E}" srcOrd="1" destOrd="0" presId="urn:microsoft.com/office/officeart/2005/8/layout/list1"/>
    <dgm:cxn modelId="{7B9EC9D8-6D35-4D1C-9220-01A2A377D28B}" srcId="{1F8CF2D3-813E-46C4-8B19-7BEACC18AEAA}" destId="{3FE90A7F-7968-4B34-979E-943FA0FD75A7}" srcOrd="0" destOrd="0" parTransId="{800D0014-1FCF-433B-955F-163551DFA901}" sibTransId="{72657630-3921-4BD0-A69E-D14A352CF8EC}"/>
    <dgm:cxn modelId="{ACB67DE7-28A4-4271-8657-C6FCB7DB57D1}" type="presOf" srcId="{FE315FD8-A022-4935-AE9D-15E48839D8D6}" destId="{4E1C4164-90CB-4F9C-8EF6-666FF650A2ED}" srcOrd="1" destOrd="0" presId="urn:microsoft.com/office/officeart/2005/8/layout/list1"/>
    <dgm:cxn modelId="{14C6B259-13A1-412D-8AE2-4B05F2A960E8}" type="presOf" srcId="{1BB9892C-3714-4623-AB55-488FB98FB1EE}" destId="{257D0342-4BFD-426F-81DC-C24772B35571}" srcOrd="0" destOrd="0" presId="urn:microsoft.com/office/officeart/2005/8/layout/list1"/>
    <dgm:cxn modelId="{E527803E-7E2E-4FC9-9890-892205684EC8}" type="presOf" srcId="{A715E5FC-7A0B-4453-8015-ECA3A21182AE}" destId="{430A7083-3C59-43BA-8184-956B1594ED7D}" srcOrd="0" destOrd="0" presId="urn:microsoft.com/office/officeart/2005/8/layout/list1"/>
    <dgm:cxn modelId="{A80DADCA-947F-4CE3-B851-75EDBC6F26E4}" type="presOf" srcId="{1F8CF2D3-813E-46C4-8B19-7BEACC18AEAA}" destId="{85A24D89-F34E-404F-9870-BE5D8E7D66F0}" srcOrd="0" destOrd="0" presId="urn:microsoft.com/office/officeart/2005/8/layout/list1"/>
    <dgm:cxn modelId="{7C480FCF-6773-4997-B9EE-48275919A79E}" srcId="{1F8CF2D3-813E-46C4-8B19-7BEACC18AEAA}" destId="{1BB9892C-3714-4623-AB55-488FB98FB1EE}" srcOrd="2" destOrd="0" parTransId="{31B38F77-DD72-466E-9789-22B4FD87C890}" sibTransId="{4CF7A593-A5F5-4B37-B66C-B3790806D5C7}"/>
    <dgm:cxn modelId="{8F55E70A-7132-4DDB-B705-48D7FA055E58}" type="presOf" srcId="{3FE90A7F-7968-4B34-979E-943FA0FD75A7}" destId="{50551A0E-EBFA-435B-AF8D-5B1277836577}" srcOrd="1" destOrd="0" presId="urn:microsoft.com/office/officeart/2005/8/layout/list1"/>
    <dgm:cxn modelId="{71FA1BCF-5A38-4EC9-915E-1564C8E76798}" srcId="{1F8CF2D3-813E-46C4-8B19-7BEACC18AEAA}" destId="{A715E5FC-7A0B-4453-8015-ECA3A21182AE}" srcOrd="1" destOrd="0" parTransId="{4CF0620D-527D-4C73-AB4E-45EA9CBABD88}" sibTransId="{C7281328-A3B6-44F2-95CF-FF9E9A061EDD}"/>
    <dgm:cxn modelId="{D382957F-41F4-41AB-A096-A4F95D6537F5}" type="presOf" srcId="{3FE90A7F-7968-4B34-979E-943FA0FD75A7}" destId="{D2F7D53A-9845-4E31-85D0-7972859B6E4E}" srcOrd="0" destOrd="0" presId="urn:microsoft.com/office/officeart/2005/8/layout/list1"/>
    <dgm:cxn modelId="{F7546952-D9CE-48A7-8B3A-254AFA9E4A6E}" type="presOf" srcId="{FE315FD8-A022-4935-AE9D-15E48839D8D6}" destId="{F2C2ADA7-1D5D-477E-9ECB-0D13C3BC8035}" srcOrd="0" destOrd="0" presId="urn:microsoft.com/office/officeart/2005/8/layout/list1"/>
    <dgm:cxn modelId="{B3E171C4-30E2-4A89-B642-BBB0F7034E5E}" srcId="{1F8CF2D3-813E-46C4-8B19-7BEACC18AEAA}" destId="{FE315FD8-A022-4935-AE9D-15E48839D8D6}" srcOrd="3" destOrd="0" parTransId="{A89BA15D-7A55-4223-AABE-CB20AA1418CE}" sibTransId="{E45A682B-13FD-43C5-9D13-181A3963E132}"/>
    <dgm:cxn modelId="{E98DDAE5-CFE2-4BB8-B4D1-7DC16C6505D2}" type="presOf" srcId="{A715E5FC-7A0B-4453-8015-ECA3A21182AE}" destId="{E0E3F0FE-7E12-4A53-BC46-27072E4A69E2}" srcOrd="1" destOrd="0" presId="urn:microsoft.com/office/officeart/2005/8/layout/list1"/>
    <dgm:cxn modelId="{9822A21E-3776-48F5-A221-0EA8AF9C673A}" type="presParOf" srcId="{85A24D89-F34E-404F-9870-BE5D8E7D66F0}" destId="{1CB35AF0-7226-4F1C-A783-955DA25C4E4F}" srcOrd="0" destOrd="0" presId="urn:microsoft.com/office/officeart/2005/8/layout/list1"/>
    <dgm:cxn modelId="{2CD7786E-772E-4EC2-94E6-2B68D7CF8A91}" type="presParOf" srcId="{1CB35AF0-7226-4F1C-A783-955DA25C4E4F}" destId="{D2F7D53A-9845-4E31-85D0-7972859B6E4E}" srcOrd="0" destOrd="0" presId="urn:microsoft.com/office/officeart/2005/8/layout/list1"/>
    <dgm:cxn modelId="{1F80D99D-7302-4810-9057-F4CA1EA3A085}" type="presParOf" srcId="{1CB35AF0-7226-4F1C-A783-955DA25C4E4F}" destId="{50551A0E-EBFA-435B-AF8D-5B1277836577}" srcOrd="1" destOrd="0" presId="urn:microsoft.com/office/officeart/2005/8/layout/list1"/>
    <dgm:cxn modelId="{010443DE-FBD1-42F0-BE03-1616BEE3CCA4}" type="presParOf" srcId="{85A24D89-F34E-404F-9870-BE5D8E7D66F0}" destId="{51154C1F-E149-44C9-9AB4-1DCECEA0CF0F}" srcOrd="1" destOrd="0" presId="urn:microsoft.com/office/officeart/2005/8/layout/list1"/>
    <dgm:cxn modelId="{D5E00623-1CAE-480B-912D-2540F356424B}" type="presParOf" srcId="{85A24D89-F34E-404F-9870-BE5D8E7D66F0}" destId="{268C119E-50C2-4101-9BCD-D68E86AB03A2}" srcOrd="2" destOrd="0" presId="urn:microsoft.com/office/officeart/2005/8/layout/list1"/>
    <dgm:cxn modelId="{133E8DBA-6E65-4D54-960F-D9D75A3FEB2D}" type="presParOf" srcId="{85A24D89-F34E-404F-9870-BE5D8E7D66F0}" destId="{74EB2046-3C53-4A3A-87D0-58A1BCCA3284}" srcOrd="3" destOrd="0" presId="urn:microsoft.com/office/officeart/2005/8/layout/list1"/>
    <dgm:cxn modelId="{35F4EFA3-BE1C-4416-B4FB-DEC5F9812160}" type="presParOf" srcId="{85A24D89-F34E-404F-9870-BE5D8E7D66F0}" destId="{F3482507-1DB4-4285-8BD0-1B02838358A2}" srcOrd="4" destOrd="0" presId="urn:microsoft.com/office/officeart/2005/8/layout/list1"/>
    <dgm:cxn modelId="{CC7A2579-8E7C-4948-82CE-F0C9B89558CA}" type="presParOf" srcId="{F3482507-1DB4-4285-8BD0-1B02838358A2}" destId="{430A7083-3C59-43BA-8184-956B1594ED7D}" srcOrd="0" destOrd="0" presId="urn:microsoft.com/office/officeart/2005/8/layout/list1"/>
    <dgm:cxn modelId="{923E13DC-7362-4E62-A214-B70D161F107F}" type="presParOf" srcId="{F3482507-1DB4-4285-8BD0-1B02838358A2}" destId="{E0E3F0FE-7E12-4A53-BC46-27072E4A69E2}" srcOrd="1" destOrd="0" presId="urn:microsoft.com/office/officeart/2005/8/layout/list1"/>
    <dgm:cxn modelId="{11B7D442-BEA2-40A8-9DA1-2727A755FC46}" type="presParOf" srcId="{85A24D89-F34E-404F-9870-BE5D8E7D66F0}" destId="{AA56084C-E583-4923-AEE9-ACB61D5B1611}" srcOrd="5" destOrd="0" presId="urn:microsoft.com/office/officeart/2005/8/layout/list1"/>
    <dgm:cxn modelId="{67DA6835-D9D9-480F-9EB9-AC858FF842F8}" type="presParOf" srcId="{85A24D89-F34E-404F-9870-BE5D8E7D66F0}" destId="{EA49DD06-ECEE-435E-A684-4344F07CB4AA}" srcOrd="6" destOrd="0" presId="urn:microsoft.com/office/officeart/2005/8/layout/list1"/>
    <dgm:cxn modelId="{46DDBA06-FC99-4801-A9FA-A9C82A559BBA}" type="presParOf" srcId="{85A24D89-F34E-404F-9870-BE5D8E7D66F0}" destId="{0CC9B54C-E771-4E66-A3F5-6A6DAA7E7D0A}" srcOrd="7" destOrd="0" presId="urn:microsoft.com/office/officeart/2005/8/layout/list1"/>
    <dgm:cxn modelId="{3369304C-4A32-4B4F-8AA4-0DDB4840F1AE}" type="presParOf" srcId="{85A24D89-F34E-404F-9870-BE5D8E7D66F0}" destId="{BE688988-25AA-4056-A862-6BE920555E51}" srcOrd="8" destOrd="0" presId="urn:microsoft.com/office/officeart/2005/8/layout/list1"/>
    <dgm:cxn modelId="{1BC0C247-0150-4211-A2BC-01D8375EA1E0}" type="presParOf" srcId="{BE688988-25AA-4056-A862-6BE920555E51}" destId="{257D0342-4BFD-426F-81DC-C24772B35571}" srcOrd="0" destOrd="0" presId="urn:microsoft.com/office/officeart/2005/8/layout/list1"/>
    <dgm:cxn modelId="{88FDEEB1-9256-428B-9B16-54F7B3845284}" type="presParOf" srcId="{BE688988-25AA-4056-A862-6BE920555E51}" destId="{3A61B2F1-FAD3-4686-A0C3-3CC5F31AE05E}" srcOrd="1" destOrd="0" presId="urn:microsoft.com/office/officeart/2005/8/layout/list1"/>
    <dgm:cxn modelId="{303702BA-E4B3-446E-9968-2C3FB8D54BF1}" type="presParOf" srcId="{85A24D89-F34E-404F-9870-BE5D8E7D66F0}" destId="{9F495B2F-7C29-435B-A52A-0ECF4670A8EE}" srcOrd="9" destOrd="0" presId="urn:microsoft.com/office/officeart/2005/8/layout/list1"/>
    <dgm:cxn modelId="{B5041FC1-4198-47FE-96F6-BBCCAF4DD205}" type="presParOf" srcId="{85A24D89-F34E-404F-9870-BE5D8E7D66F0}" destId="{2E4B9665-CB22-40E4-AB2E-028A4CE99159}" srcOrd="10" destOrd="0" presId="urn:microsoft.com/office/officeart/2005/8/layout/list1"/>
    <dgm:cxn modelId="{5A815BEA-75A8-4C00-926C-C3E02A67AF83}" type="presParOf" srcId="{85A24D89-F34E-404F-9870-BE5D8E7D66F0}" destId="{FF786CA0-2A00-4850-934C-87A8A774391C}" srcOrd="11" destOrd="0" presId="urn:microsoft.com/office/officeart/2005/8/layout/list1"/>
    <dgm:cxn modelId="{70A630BC-178F-4401-B6DE-45C8829A349A}" type="presParOf" srcId="{85A24D89-F34E-404F-9870-BE5D8E7D66F0}" destId="{FB1AFF97-F540-4AF3-9C41-F9BF08F72428}" srcOrd="12" destOrd="0" presId="urn:microsoft.com/office/officeart/2005/8/layout/list1"/>
    <dgm:cxn modelId="{1F18706B-C35C-41F9-92CD-90BC36AB941E}" type="presParOf" srcId="{FB1AFF97-F540-4AF3-9C41-F9BF08F72428}" destId="{F2C2ADA7-1D5D-477E-9ECB-0D13C3BC8035}" srcOrd="0" destOrd="0" presId="urn:microsoft.com/office/officeart/2005/8/layout/list1"/>
    <dgm:cxn modelId="{DD28C1E0-E2B7-4794-8AF0-04715E7F5CEE}" type="presParOf" srcId="{FB1AFF97-F540-4AF3-9C41-F9BF08F72428}" destId="{4E1C4164-90CB-4F9C-8EF6-666FF650A2ED}" srcOrd="1" destOrd="0" presId="urn:microsoft.com/office/officeart/2005/8/layout/list1"/>
    <dgm:cxn modelId="{7C29DE62-1A09-4D4D-9494-3BC2F101F78E}" type="presParOf" srcId="{85A24D89-F34E-404F-9870-BE5D8E7D66F0}" destId="{07824BFF-D36D-4ABD-914B-5ED3DE613825}" srcOrd="13" destOrd="0" presId="urn:microsoft.com/office/officeart/2005/8/layout/list1"/>
    <dgm:cxn modelId="{CDF24709-E9ED-4292-A993-4D870CCDF262}" type="presParOf" srcId="{85A24D89-F34E-404F-9870-BE5D8E7D66F0}" destId="{85B95BD9-97C8-44D3-A9C6-A83DB56DF42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45969F9-7890-48C3-A4B9-B1A3E05CC0ED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0ADD782-43A2-48C3-825C-7ABB7E8E32D4}">
      <dgm:prSet phldrT="[Texto]" custT="1"/>
      <dgm:spPr/>
      <dgm:t>
        <a:bodyPr/>
        <a:lstStyle/>
        <a:p>
          <a:r>
            <a:rPr lang="es-ES" sz="3000" dirty="0" smtClean="0"/>
            <a:t>Antecedentes de la investigación</a:t>
          </a:r>
          <a:endParaRPr lang="es-ES" sz="3000" dirty="0"/>
        </a:p>
      </dgm:t>
    </dgm:pt>
    <dgm:pt modelId="{D83DF5BE-74E2-49D4-A9FA-9BD349C04A54}" type="parTrans" cxnId="{394F31BE-4288-4E48-83E2-4F2FC8D41F2A}">
      <dgm:prSet/>
      <dgm:spPr/>
      <dgm:t>
        <a:bodyPr/>
        <a:lstStyle/>
        <a:p>
          <a:endParaRPr lang="es-ES"/>
        </a:p>
      </dgm:t>
    </dgm:pt>
    <dgm:pt modelId="{238725F0-A9E0-4782-AD09-68CD52F3903A}" type="sibTrans" cxnId="{394F31BE-4288-4E48-83E2-4F2FC8D41F2A}">
      <dgm:prSet/>
      <dgm:spPr/>
      <dgm:t>
        <a:bodyPr/>
        <a:lstStyle/>
        <a:p>
          <a:endParaRPr lang="es-ES"/>
        </a:p>
      </dgm:t>
    </dgm:pt>
    <dgm:pt modelId="{68934577-F8AC-4AF0-89BE-9614AED3231F}">
      <dgm:prSet phldrT="[Texto]"/>
      <dgm:spPr/>
      <dgm:t>
        <a:bodyPr/>
        <a:lstStyle/>
        <a:p>
          <a:r>
            <a:rPr lang="es-ES" dirty="0" smtClean="0"/>
            <a:t>Conducta consciente</a:t>
          </a:r>
          <a:endParaRPr lang="es-ES" dirty="0"/>
        </a:p>
      </dgm:t>
    </dgm:pt>
    <dgm:pt modelId="{D2CB3197-2512-4C81-B1AA-BD8C8CDB83E7}" type="parTrans" cxnId="{A8ECDDA1-3927-4743-BE18-8376804F7795}">
      <dgm:prSet/>
      <dgm:spPr/>
      <dgm:t>
        <a:bodyPr/>
        <a:lstStyle/>
        <a:p>
          <a:endParaRPr lang="es-ES"/>
        </a:p>
      </dgm:t>
    </dgm:pt>
    <dgm:pt modelId="{4D8CD472-46CD-47A2-BB6B-855DAD50CCEF}" type="sibTrans" cxnId="{A8ECDDA1-3927-4743-BE18-8376804F7795}">
      <dgm:prSet/>
      <dgm:spPr/>
      <dgm:t>
        <a:bodyPr/>
        <a:lstStyle/>
        <a:p>
          <a:endParaRPr lang="es-ES"/>
        </a:p>
      </dgm:t>
    </dgm:pt>
    <dgm:pt modelId="{960B2CA2-E441-4B8F-9F5F-5BFED4E37E77}">
      <dgm:prSet phldrT="[Texto]"/>
      <dgm:spPr/>
      <dgm:t>
        <a:bodyPr/>
        <a:lstStyle/>
        <a:p>
          <a:r>
            <a:rPr lang="es-ES" dirty="0" smtClean="0"/>
            <a:t>Avance tecnológico</a:t>
          </a:r>
          <a:endParaRPr lang="es-ES" dirty="0"/>
        </a:p>
      </dgm:t>
    </dgm:pt>
    <dgm:pt modelId="{6E03F558-C7AA-47E4-8871-365B97600E5E}" type="parTrans" cxnId="{CB11961E-E851-43C6-A50A-B889850635B1}">
      <dgm:prSet/>
      <dgm:spPr/>
      <dgm:t>
        <a:bodyPr/>
        <a:lstStyle/>
        <a:p>
          <a:endParaRPr lang="es-ES"/>
        </a:p>
      </dgm:t>
    </dgm:pt>
    <dgm:pt modelId="{E38B606E-623A-471F-837D-0F24E553110D}" type="sibTrans" cxnId="{CB11961E-E851-43C6-A50A-B889850635B1}">
      <dgm:prSet/>
      <dgm:spPr/>
      <dgm:t>
        <a:bodyPr/>
        <a:lstStyle/>
        <a:p>
          <a:endParaRPr lang="es-ES"/>
        </a:p>
      </dgm:t>
    </dgm:pt>
    <dgm:pt modelId="{5B4CC494-73A0-4F42-A6BB-40D3FC986505}">
      <dgm:prSet phldrT="[Texto]" custT="1"/>
      <dgm:spPr/>
      <dgm:t>
        <a:bodyPr/>
        <a:lstStyle/>
        <a:p>
          <a:r>
            <a:rPr lang="es-ES" sz="3000" dirty="0" smtClean="0"/>
            <a:t>Fundamentos teóricos</a:t>
          </a:r>
          <a:endParaRPr lang="es-ES" sz="3000" dirty="0"/>
        </a:p>
      </dgm:t>
    </dgm:pt>
    <dgm:pt modelId="{992AC655-665C-420D-9576-57B391AE6815}" type="parTrans" cxnId="{ECA38D06-E7EB-4216-AFEA-A80D5CD6886B}">
      <dgm:prSet/>
      <dgm:spPr/>
      <dgm:t>
        <a:bodyPr/>
        <a:lstStyle/>
        <a:p>
          <a:endParaRPr lang="es-ES"/>
        </a:p>
      </dgm:t>
    </dgm:pt>
    <dgm:pt modelId="{DC274B3A-C573-4B20-92F9-1A3A971B5B75}" type="sibTrans" cxnId="{ECA38D06-E7EB-4216-AFEA-A80D5CD6886B}">
      <dgm:prSet/>
      <dgm:spPr/>
      <dgm:t>
        <a:bodyPr/>
        <a:lstStyle/>
        <a:p>
          <a:endParaRPr lang="es-ES"/>
        </a:p>
      </dgm:t>
    </dgm:pt>
    <dgm:pt modelId="{5E13DD52-04E0-454A-94FD-197CACDC9D4F}">
      <dgm:prSet phldrT="[Texto]"/>
      <dgm:spPr/>
      <dgm:t>
        <a:bodyPr/>
        <a:lstStyle/>
        <a:p>
          <a:r>
            <a:rPr lang="es-ES" dirty="0" smtClean="0"/>
            <a:t>Misión</a:t>
          </a:r>
          <a:endParaRPr lang="es-ES" dirty="0"/>
        </a:p>
      </dgm:t>
    </dgm:pt>
    <dgm:pt modelId="{A28D7452-13F5-49A8-A3B3-FB6BD1F66544}" type="parTrans" cxnId="{2298D27F-F5BB-47D7-9315-63430104626F}">
      <dgm:prSet/>
      <dgm:spPr/>
      <dgm:t>
        <a:bodyPr/>
        <a:lstStyle/>
        <a:p>
          <a:endParaRPr lang="es-ES"/>
        </a:p>
      </dgm:t>
    </dgm:pt>
    <dgm:pt modelId="{527E546B-6A1D-4B31-B71E-8FFEDEBF30CA}" type="sibTrans" cxnId="{2298D27F-F5BB-47D7-9315-63430104626F}">
      <dgm:prSet/>
      <dgm:spPr/>
      <dgm:t>
        <a:bodyPr/>
        <a:lstStyle/>
        <a:p>
          <a:endParaRPr lang="es-ES"/>
        </a:p>
      </dgm:t>
    </dgm:pt>
    <dgm:pt modelId="{421626B0-4E76-4E4D-8FE8-6DED1C611E1A}">
      <dgm:prSet phldrT="[Texto]"/>
      <dgm:spPr/>
      <dgm:t>
        <a:bodyPr/>
        <a:lstStyle/>
        <a:p>
          <a:r>
            <a:rPr lang="es-ES" dirty="0" smtClean="0"/>
            <a:t>Visión</a:t>
          </a:r>
          <a:endParaRPr lang="es-ES" dirty="0"/>
        </a:p>
      </dgm:t>
    </dgm:pt>
    <dgm:pt modelId="{F8A0F0F9-2CDB-4E8E-A784-8C0F32C15AF3}" type="parTrans" cxnId="{1B0C0163-64B6-448F-89B4-2C5FF8B15366}">
      <dgm:prSet/>
      <dgm:spPr/>
      <dgm:t>
        <a:bodyPr/>
        <a:lstStyle/>
        <a:p>
          <a:endParaRPr lang="es-ES"/>
        </a:p>
      </dgm:t>
    </dgm:pt>
    <dgm:pt modelId="{CFDB662D-EAAB-43A1-8F39-3D1FEB0C4621}" type="sibTrans" cxnId="{1B0C0163-64B6-448F-89B4-2C5FF8B15366}">
      <dgm:prSet/>
      <dgm:spPr/>
      <dgm:t>
        <a:bodyPr/>
        <a:lstStyle/>
        <a:p>
          <a:endParaRPr lang="es-ES"/>
        </a:p>
      </dgm:t>
    </dgm:pt>
    <dgm:pt modelId="{213ED258-4A6D-4EF2-957B-72EBB9357DE5}">
      <dgm:prSet phldrT="[Texto]" custT="1"/>
      <dgm:spPr/>
      <dgm:t>
        <a:bodyPr/>
        <a:lstStyle/>
        <a:p>
          <a:r>
            <a:rPr lang="es-ES" sz="3000" dirty="0" smtClean="0"/>
            <a:t>Reglamento de Disciplina Militar</a:t>
          </a:r>
          <a:endParaRPr lang="es-ES" sz="3000" dirty="0"/>
        </a:p>
      </dgm:t>
    </dgm:pt>
    <dgm:pt modelId="{4C177B08-D6CB-436B-97F1-34472742908A}" type="parTrans" cxnId="{14C65F48-52C1-4DA2-B4BB-C3D9E91B7EF1}">
      <dgm:prSet/>
      <dgm:spPr/>
      <dgm:t>
        <a:bodyPr/>
        <a:lstStyle/>
        <a:p>
          <a:endParaRPr lang="es-ES"/>
        </a:p>
      </dgm:t>
    </dgm:pt>
    <dgm:pt modelId="{815B775A-429E-445F-92D1-E9C5878C4756}" type="sibTrans" cxnId="{14C65F48-52C1-4DA2-B4BB-C3D9E91B7EF1}">
      <dgm:prSet/>
      <dgm:spPr/>
      <dgm:t>
        <a:bodyPr/>
        <a:lstStyle/>
        <a:p>
          <a:endParaRPr lang="es-ES"/>
        </a:p>
      </dgm:t>
    </dgm:pt>
    <dgm:pt modelId="{D450C0E1-3D43-41EE-B441-9CC10C950A6F}">
      <dgm:prSet phldrT="[Texto]"/>
      <dgm:spPr/>
      <dgm:t>
        <a:bodyPr/>
        <a:lstStyle/>
        <a:p>
          <a:r>
            <a:rPr lang="es-ES" dirty="0" smtClean="0"/>
            <a:t>Faltas</a:t>
          </a:r>
          <a:endParaRPr lang="es-ES" dirty="0"/>
        </a:p>
      </dgm:t>
    </dgm:pt>
    <dgm:pt modelId="{374F4977-222A-46DF-8C31-A16784578C4D}" type="parTrans" cxnId="{AAB1F139-F6B2-4D05-938B-89651D40527B}">
      <dgm:prSet/>
      <dgm:spPr/>
      <dgm:t>
        <a:bodyPr/>
        <a:lstStyle/>
        <a:p>
          <a:endParaRPr lang="es-ES"/>
        </a:p>
      </dgm:t>
    </dgm:pt>
    <dgm:pt modelId="{48950A59-3561-4176-B137-2F3D18356194}" type="sibTrans" cxnId="{AAB1F139-F6B2-4D05-938B-89651D40527B}">
      <dgm:prSet/>
      <dgm:spPr/>
      <dgm:t>
        <a:bodyPr/>
        <a:lstStyle/>
        <a:p>
          <a:endParaRPr lang="es-ES"/>
        </a:p>
      </dgm:t>
    </dgm:pt>
    <dgm:pt modelId="{83BB5984-C004-4AED-A9C7-60BD58A5AAAA}">
      <dgm:prSet phldrT="[Texto]"/>
      <dgm:spPr/>
      <dgm:t>
        <a:bodyPr/>
        <a:lstStyle/>
        <a:p>
          <a:r>
            <a:rPr lang="es-ES" dirty="0" smtClean="0"/>
            <a:t>Recompensas</a:t>
          </a:r>
          <a:endParaRPr lang="es-ES" dirty="0"/>
        </a:p>
      </dgm:t>
    </dgm:pt>
    <dgm:pt modelId="{30B62F5B-933B-4D98-B533-5C6610F7DF8E}" type="parTrans" cxnId="{4F5C3533-5395-4718-94C5-52B0E8759CEF}">
      <dgm:prSet/>
      <dgm:spPr/>
      <dgm:t>
        <a:bodyPr/>
        <a:lstStyle/>
        <a:p>
          <a:endParaRPr lang="es-ES"/>
        </a:p>
      </dgm:t>
    </dgm:pt>
    <dgm:pt modelId="{DD3285C0-ACE1-409A-B02A-3F952ACBCB99}" type="sibTrans" cxnId="{4F5C3533-5395-4718-94C5-52B0E8759CEF}">
      <dgm:prSet/>
      <dgm:spPr/>
      <dgm:t>
        <a:bodyPr/>
        <a:lstStyle/>
        <a:p>
          <a:endParaRPr lang="es-ES"/>
        </a:p>
      </dgm:t>
    </dgm:pt>
    <dgm:pt modelId="{545938D2-46A9-484F-9520-74D007375D7D}" type="pres">
      <dgm:prSet presAssocID="{145969F9-7890-48C3-A4B9-B1A3E05CC0E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00759A4-7CCC-43BF-9963-036991A276F9}" type="pres">
      <dgm:prSet presAssocID="{213ED258-4A6D-4EF2-957B-72EBB9357DE5}" presName="boxAndChildren" presStyleCnt="0"/>
      <dgm:spPr/>
    </dgm:pt>
    <dgm:pt modelId="{93F8BB34-7478-41D9-874C-2230390B96A9}" type="pres">
      <dgm:prSet presAssocID="{213ED258-4A6D-4EF2-957B-72EBB9357DE5}" presName="parentTextBox" presStyleLbl="node1" presStyleIdx="0" presStyleCnt="3"/>
      <dgm:spPr/>
      <dgm:t>
        <a:bodyPr/>
        <a:lstStyle/>
        <a:p>
          <a:endParaRPr lang="es-ES"/>
        </a:p>
      </dgm:t>
    </dgm:pt>
    <dgm:pt modelId="{7E1AB6C7-FB38-4B17-8CC3-06FCEFC59C7D}" type="pres">
      <dgm:prSet presAssocID="{213ED258-4A6D-4EF2-957B-72EBB9357DE5}" presName="entireBox" presStyleLbl="node1" presStyleIdx="0" presStyleCnt="3"/>
      <dgm:spPr/>
      <dgm:t>
        <a:bodyPr/>
        <a:lstStyle/>
        <a:p>
          <a:endParaRPr lang="es-ES"/>
        </a:p>
      </dgm:t>
    </dgm:pt>
    <dgm:pt modelId="{3746F831-0FEC-47BD-A97C-D2A61CA963A6}" type="pres">
      <dgm:prSet presAssocID="{213ED258-4A6D-4EF2-957B-72EBB9357DE5}" presName="descendantBox" presStyleCnt="0"/>
      <dgm:spPr/>
    </dgm:pt>
    <dgm:pt modelId="{41A8DBDC-187E-42CF-A0C1-E24D35E3DF5A}" type="pres">
      <dgm:prSet presAssocID="{D450C0E1-3D43-41EE-B441-9CC10C950A6F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93F7A7-61C2-4AEE-AB34-A378826D434E}" type="pres">
      <dgm:prSet presAssocID="{83BB5984-C004-4AED-A9C7-60BD58A5AAAA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0A168F-54AC-40C9-858F-04B990DFD3E5}" type="pres">
      <dgm:prSet presAssocID="{DC274B3A-C573-4B20-92F9-1A3A971B5B75}" presName="sp" presStyleCnt="0"/>
      <dgm:spPr/>
    </dgm:pt>
    <dgm:pt modelId="{6F958FDC-85D8-43B9-AA43-7E4E7A7CAB13}" type="pres">
      <dgm:prSet presAssocID="{5B4CC494-73A0-4F42-A6BB-40D3FC986505}" presName="arrowAndChildren" presStyleCnt="0"/>
      <dgm:spPr/>
    </dgm:pt>
    <dgm:pt modelId="{D3D579C3-42FB-499C-A7AB-9EAF2E75CC24}" type="pres">
      <dgm:prSet presAssocID="{5B4CC494-73A0-4F42-A6BB-40D3FC986505}" presName="parentTextArrow" presStyleLbl="node1" presStyleIdx="0" presStyleCnt="3"/>
      <dgm:spPr/>
      <dgm:t>
        <a:bodyPr/>
        <a:lstStyle/>
        <a:p>
          <a:endParaRPr lang="es-ES"/>
        </a:p>
      </dgm:t>
    </dgm:pt>
    <dgm:pt modelId="{AB52905F-AE64-4195-8243-FA0D1F1FAD77}" type="pres">
      <dgm:prSet presAssocID="{5B4CC494-73A0-4F42-A6BB-40D3FC986505}" presName="arrow" presStyleLbl="node1" presStyleIdx="1" presStyleCnt="3"/>
      <dgm:spPr/>
      <dgm:t>
        <a:bodyPr/>
        <a:lstStyle/>
        <a:p>
          <a:endParaRPr lang="es-ES"/>
        </a:p>
      </dgm:t>
    </dgm:pt>
    <dgm:pt modelId="{7163A97F-9A20-4F41-BA0A-593F494950EC}" type="pres">
      <dgm:prSet presAssocID="{5B4CC494-73A0-4F42-A6BB-40D3FC986505}" presName="descendantArrow" presStyleCnt="0"/>
      <dgm:spPr/>
    </dgm:pt>
    <dgm:pt modelId="{0AB96BC2-416A-418A-802E-EA87120C9A76}" type="pres">
      <dgm:prSet presAssocID="{5E13DD52-04E0-454A-94FD-197CACDC9D4F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038E73-8D64-4C41-B55B-9832FB07485A}" type="pres">
      <dgm:prSet presAssocID="{421626B0-4E76-4E4D-8FE8-6DED1C611E1A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5DF2EF-303F-4A96-A429-6753E4E082C3}" type="pres">
      <dgm:prSet presAssocID="{238725F0-A9E0-4782-AD09-68CD52F3903A}" presName="sp" presStyleCnt="0"/>
      <dgm:spPr/>
    </dgm:pt>
    <dgm:pt modelId="{139E635B-3512-43CF-89CF-1E174AFD652B}" type="pres">
      <dgm:prSet presAssocID="{60ADD782-43A2-48C3-825C-7ABB7E8E32D4}" presName="arrowAndChildren" presStyleCnt="0"/>
      <dgm:spPr/>
    </dgm:pt>
    <dgm:pt modelId="{ACFD400D-E3FB-4BC8-9368-D774B3A6DFB7}" type="pres">
      <dgm:prSet presAssocID="{60ADD782-43A2-48C3-825C-7ABB7E8E32D4}" presName="parentTextArrow" presStyleLbl="node1" presStyleIdx="1" presStyleCnt="3"/>
      <dgm:spPr/>
      <dgm:t>
        <a:bodyPr/>
        <a:lstStyle/>
        <a:p>
          <a:endParaRPr lang="es-ES"/>
        </a:p>
      </dgm:t>
    </dgm:pt>
    <dgm:pt modelId="{157B57CB-1D1D-4944-BB99-E1F3EEE4A6DB}" type="pres">
      <dgm:prSet presAssocID="{60ADD782-43A2-48C3-825C-7ABB7E8E32D4}" presName="arrow" presStyleLbl="node1" presStyleIdx="2" presStyleCnt="3"/>
      <dgm:spPr/>
      <dgm:t>
        <a:bodyPr/>
        <a:lstStyle/>
        <a:p>
          <a:endParaRPr lang="es-ES"/>
        </a:p>
      </dgm:t>
    </dgm:pt>
    <dgm:pt modelId="{D9FC7BD1-4131-41F2-BC25-A47DC79AA6D3}" type="pres">
      <dgm:prSet presAssocID="{60ADD782-43A2-48C3-825C-7ABB7E8E32D4}" presName="descendantArrow" presStyleCnt="0"/>
      <dgm:spPr/>
    </dgm:pt>
    <dgm:pt modelId="{6930968A-17EF-4993-8DB1-D11EA09EF1B3}" type="pres">
      <dgm:prSet presAssocID="{68934577-F8AC-4AF0-89BE-9614AED3231F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7436E9-4821-449A-8259-382599D00222}" type="pres">
      <dgm:prSet presAssocID="{960B2CA2-E441-4B8F-9F5F-5BFED4E37E77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96495D3-1005-45AA-B3B4-C1AFDADCEFCC}" type="presOf" srcId="{213ED258-4A6D-4EF2-957B-72EBB9357DE5}" destId="{7E1AB6C7-FB38-4B17-8CC3-06FCEFC59C7D}" srcOrd="1" destOrd="0" presId="urn:microsoft.com/office/officeart/2005/8/layout/process4"/>
    <dgm:cxn modelId="{18DE87A1-0F47-4A1F-83ED-ED0E4435746A}" type="presOf" srcId="{421626B0-4E76-4E4D-8FE8-6DED1C611E1A}" destId="{62038E73-8D64-4C41-B55B-9832FB07485A}" srcOrd="0" destOrd="0" presId="urn:microsoft.com/office/officeart/2005/8/layout/process4"/>
    <dgm:cxn modelId="{0B7B0D00-B79D-403F-A0D8-D5039AAE0535}" type="presOf" srcId="{5B4CC494-73A0-4F42-A6BB-40D3FC986505}" destId="{D3D579C3-42FB-499C-A7AB-9EAF2E75CC24}" srcOrd="0" destOrd="0" presId="urn:microsoft.com/office/officeart/2005/8/layout/process4"/>
    <dgm:cxn modelId="{AAB1F139-F6B2-4D05-938B-89651D40527B}" srcId="{213ED258-4A6D-4EF2-957B-72EBB9357DE5}" destId="{D450C0E1-3D43-41EE-B441-9CC10C950A6F}" srcOrd="0" destOrd="0" parTransId="{374F4977-222A-46DF-8C31-A16784578C4D}" sibTransId="{48950A59-3561-4176-B137-2F3D18356194}"/>
    <dgm:cxn modelId="{DF90AB18-C031-4282-80BE-277E4A5FF759}" type="presOf" srcId="{145969F9-7890-48C3-A4B9-B1A3E05CC0ED}" destId="{545938D2-46A9-484F-9520-74D007375D7D}" srcOrd="0" destOrd="0" presId="urn:microsoft.com/office/officeart/2005/8/layout/process4"/>
    <dgm:cxn modelId="{ECA38D06-E7EB-4216-AFEA-A80D5CD6886B}" srcId="{145969F9-7890-48C3-A4B9-B1A3E05CC0ED}" destId="{5B4CC494-73A0-4F42-A6BB-40D3FC986505}" srcOrd="1" destOrd="0" parTransId="{992AC655-665C-420D-9576-57B391AE6815}" sibTransId="{DC274B3A-C573-4B20-92F9-1A3A971B5B75}"/>
    <dgm:cxn modelId="{2298D27F-F5BB-47D7-9315-63430104626F}" srcId="{5B4CC494-73A0-4F42-A6BB-40D3FC986505}" destId="{5E13DD52-04E0-454A-94FD-197CACDC9D4F}" srcOrd="0" destOrd="0" parTransId="{A28D7452-13F5-49A8-A3B3-FB6BD1F66544}" sibTransId="{527E546B-6A1D-4B31-B71E-8FFEDEBF30CA}"/>
    <dgm:cxn modelId="{87BB7BF8-8E18-4435-9F73-81E17356A394}" type="presOf" srcId="{60ADD782-43A2-48C3-825C-7ABB7E8E32D4}" destId="{ACFD400D-E3FB-4BC8-9368-D774B3A6DFB7}" srcOrd="0" destOrd="0" presId="urn:microsoft.com/office/officeart/2005/8/layout/process4"/>
    <dgm:cxn modelId="{4F5C3533-5395-4718-94C5-52B0E8759CEF}" srcId="{213ED258-4A6D-4EF2-957B-72EBB9357DE5}" destId="{83BB5984-C004-4AED-A9C7-60BD58A5AAAA}" srcOrd="1" destOrd="0" parTransId="{30B62F5B-933B-4D98-B533-5C6610F7DF8E}" sibTransId="{DD3285C0-ACE1-409A-B02A-3F952ACBCB99}"/>
    <dgm:cxn modelId="{394F31BE-4288-4E48-83E2-4F2FC8D41F2A}" srcId="{145969F9-7890-48C3-A4B9-B1A3E05CC0ED}" destId="{60ADD782-43A2-48C3-825C-7ABB7E8E32D4}" srcOrd="0" destOrd="0" parTransId="{D83DF5BE-74E2-49D4-A9FA-9BD349C04A54}" sibTransId="{238725F0-A9E0-4782-AD09-68CD52F3903A}"/>
    <dgm:cxn modelId="{14C65F48-52C1-4DA2-B4BB-C3D9E91B7EF1}" srcId="{145969F9-7890-48C3-A4B9-B1A3E05CC0ED}" destId="{213ED258-4A6D-4EF2-957B-72EBB9357DE5}" srcOrd="2" destOrd="0" parTransId="{4C177B08-D6CB-436B-97F1-34472742908A}" sibTransId="{815B775A-429E-445F-92D1-E9C5878C4756}"/>
    <dgm:cxn modelId="{843F4003-2FF8-4D0F-93B1-966D91C3D537}" type="presOf" srcId="{5E13DD52-04E0-454A-94FD-197CACDC9D4F}" destId="{0AB96BC2-416A-418A-802E-EA87120C9A76}" srcOrd="0" destOrd="0" presId="urn:microsoft.com/office/officeart/2005/8/layout/process4"/>
    <dgm:cxn modelId="{A8ECDDA1-3927-4743-BE18-8376804F7795}" srcId="{60ADD782-43A2-48C3-825C-7ABB7E8E32D4}" destId="{68934577-F8AC-4AF0-89BE-9614AED3231F}" srcOrd="0" destOrd="0" parTransId="{D2CB3197-2512-4C81-B1AA-BD8C8CDB83E7}" sibTransId="{4D8CD472-46CD-47A2-BB6B-855DAD50CCEF}"/>
    <dgm:cxn modelId="{2AD8080B-7070-435F-B561-F3F3325AD092}" type="presOf" srcId="{213ED258-4A6D-4EF2-957B-72EBB9357DE5}" destId="{93F8BB34-7478-41D9-874C-2230390B96A9}" srcOrd="0" destOrd="0" presId="urn:microsoft.com/office/officeart/2005/8/layout/process4"/>
    <dgm:cxn modelId="{51740299-C8D6-4E95-8686-791FC7C33BB8}" type="presOf" srcId="{68934577-F8AC-4AF0-89BE-9614AED3231F}" destId="{6930968A-17EF-4993-8DB1-D11EA09EF1B3}" srcOrd="0" destOrd="0" presId="urn:microsoft.com/office/officeart/2005/8/layout/process4"/>
    <dgm:cxn modelId="{1B0C0163-64B6-448F-89B4-2C5FF8B15366}" srcId="{5B4CC494-73A0-4F42-A6BB-40D3FC986505}" destId="{421626B0-4E76-4E4D-8FE8-6DED1C611E1A}" srcOrd="1" destOrd="0" parTransId="{F8A0F0F9-2CDB-4E8E-A784-8C0F32C15AF3}" sibTransId="{CFDB662D-EAAB-43A1-8F39-3D1FEB0C4621}"/>
    <dgm:cxn modelId="{AF833FD2-AF4A-4D0A-904A-C5EE8801606A}" type="presOf" srcId="{83BB5984-C004-4AED-A9C7-60BD58A5AAAA}" destId="{E193F7A7-61C2-4AEE-AB34-A378826D434E}" srcOrd="0" destOrd="0" presId="urn:microsoft.com/office/officeart/2005/8/layout/process4"/>
    <dgm:cxn modelId="{E5F28082-FE58-44A0-97DF-603EFB53689D}" type="presOf" srcId="{60ADD782-43A2-48C3-825C-7ABB7E8E32D4}" destId="{157B57CB-1D1D-4944-BB99-E1F3EEE4A6DB}" srcOrd="1" destOrd="0" presId="urn:microsoft.com/office/officeart/2005/8/layout/process4"/>
    <dgm:cxn modelId="{CB11961E-E851-43C6-A50A-B889850635B1}" srcId="{60ADD782-43A2-48C3-825C-7ABB7E8E32D4}" destId="{960B2CA2-E441-4B8F-9F5F-5BFED4E37E77}" srcOrd="1" destOrd="0" parTransId="{6E03F558-C7AA-47E4-8871-365B97600E5E}" sibTransId="{E38B606E-623A-471F-837D-0F24E553110D}"/>
    <dgm:cxn modelId="{1A1BDFF2-3AEE-4B88-B1CB-BD6A95660BDC}" type="presOf" srcId="{D450C0E1-3D43-41EE-B441-9CC10C950A6F}" destId="{41A8DBDC-187E-42CF-A0C1-E24D35E3DF5A}" srcOrd="0" destOrd="0" presId="urn:microsoft.com/office/officeart/2005/8/layout/process4"/>
    <dgm:cxn modelId="{79D29B16-323E-4584-83BC-7434046B5969}" type="presOf" srcId="{960B2CA2-E441-4B8F-9F5F-5BFED4E37E77}" destId="{FB7436E9-4821-449A-8259-382599D00222}" srcOrd="0" destOrd="0" presId="urn:microsoft.com/office/officeart/2005/8/layout/process4"/>
    <dgm:cxn modelId="{B2814678-2164-4ACD-ABE2-E194FC65F503}" type="presOf" srcId="{5B4CC494-73A0-4F42-A6BB-40D3FC986505}" destId="{AB52905F-AE64-4195-8243-FA0D1F1FAD77}" srcOrd="1" destOrd="0" presId="urn:microsoft.com/office/officeart/2005/8/layout/process4"/>
    <dgm:cxn modelId="{9E9C587E-5C55-4479-B0EA-DACC70F7C665}" type="presParOf" srcId="{545938D2-46A9-484F-9520-74D007375D7D}" destId="{000759A4-7CCC-43BF-9963-036991A276F9}" srcOrd="0" destOrd="0" presId="urn:microsoft.com/office/officeart/2005/8/layout/process4"/>
    <dgm:cxn modelId="{59B1CAB5-C303-42A8-9D40-1C7583373DC8}" type="presParOf" srcId="{000759A4-7CCC-43BF-9963-036991A276F9}" destId="{93F8BB34-7478-41D9-874C-2230390B96A9}" srcOrd="0" destOrd="0" presId="urn:microsoft.com/office/officeart/2005/8/layout/process4"/>
    <dgm:cxn modelId="{2A814AE2-055B-4BE5-AD41-BA75326E6012}" type="presParOf" srcId="{000759A4-7CCC-43BF-9963-036991A276F9}" destId="{7E1AB6C7-FB38-4B17-8CC3-06FCEFC59C7D}" srcOrd="1" destOrd="0" presId="urn:microsoft.com/office/officeart/2005/8/layout/process4"/>
    <dgm:cxn modelId="{C789C3D4-92D3-42FC-8E11-9F894188CE38}" type="presParOf" srcId="{000759A4-7CCC-43BF-9963-036991A276F9}" destId="{3746F831-0FEC-47BD-A97C-D2A61CA963A6}" srcOrd="2" destOrd="0" presId="urn:microsoft.com/office/officeart/2005/8/layout/process4"/>
    <dgm:cxn modelId="{F20F8A89-F06D-462D-BCCD-AEA5BB45E4EF}" type="presParOf" srcId="{3746F831-0FEC-47BD-A97C-D2A61CA963A6}" destId="{41A8DBDC-187E-42CF-A0C1-E24D35E3DF5A}" srcOrd="0" destOrd="0" presId="urn:microsoft.com/office/officeart/2005/8/layout/process4"/>
    <dgm:cxn modelId="{B24A3BCE-A985-4815-9487-E287E7190A51}" type="presParOf" srcId="{3746F831-0FEC-47BD-A97C-D2A61CA963A6}" destId="{E193F7A7-61C2-4AEE-AB34-A378826D434E}" srcOrd="1" destOrd="0" presId="urn:microsoft.com/office/officeart/2005/8/layout/process4"/>
    <dgm:cxn modelId="{9D5CF75A-CAF0-4A85-8B2E-EA7AC64C846B}" type="presParOf" srcId="{545938D2-46A9-484F-9520-74D007375D7D}" destId="{AF0A168F-54AC-40C9-858F-04B990DFD3E5}" srcOrd="1" destOrd="0" presId="urn:microsoft.com/office/officeart/2005/8/layout/process4"/>
    <dgm:cxn modelId="{B4742897-540C-4431-A653-548CF4830EEB}" type="presParOf" srcId="{545938D2-46A9-484F-9520-74D007375D7D}" destId="{6F958FDC-85D8-43B9-AA43-7E4E7A7CAB13}" srcOrd="2" destOrd="0" presId="urn:microsoft.com/office/officeart/2005/8/layout/process4"/>
    <dgm:cxn modelId="{EDB46DEE-6056-4ED9-9E44-A644D3F1598C}" type="presParOf" srcId="{6F958FDC-85D8-43B9-AA43-7E4E7A7CAB13}" destId="{D3D579C3-42FB-499C-A7AB-9EAF2E75CC24}" srcOrd="0" destOrd="0" presId="urn:microsoft.com/office/officeart/2005/8/layout/process4"/>
    <dgm:cxn modelId="{06FD2A62-A8D9-4222-853F-E9F7554DA9DE}" type="presParOf" srcId="{6F958FDC-85D8-43B9-AA43-7E4E7A7CAB13}" destId="{AB52905F-AE64-4195-8243-FA0D1F1FAD77}" srcOrd="1" destOrd="0" presId="urn:microsoft.com/office/officeart/2005/8/layout/process4"/>
    <dgm:cxn modelId="{929D58AB-6FF5-4565-ADB0-4EF3EEC35340}" type="presParOf" srcId="{6F958FDC-85D8-43B9-AA43-7E4E7A7CAB13}" destId="{7163A97F-9A20-4F41-BA0A-593F494950EC}" srcOrd="2" destOrd="0" presId="urn:microsoft.com/office/officeart/2005/8/layout/process4"/>
    <dgm:cxn modelId="{8F2E1E43-D4BA-4A22-A3CF-2ADF49A3F70F}" type="presParOf" srcId="{7163A97F-9A20-4F41-BA0A-593F494950EC}" destId="{0AB96BC2-416A-418A-802E-EA87120C9A76}" srcOrd="0" destOrd="0" presId="urn:microsoft.com/office/officeart/2005/8/layout/process4"/>
    <dgm:cxn modelId="{77DB1396-6C61-4F45-A09B-D3CD6835E4E1}" type="presParOf" srcId="{7163A97F-9A20-4F41-BA0A-593F494950EC}" destId="{62038E73-8D64-4C41-B55B-9832FB07485A}" srcOrd="1" destOrd="0" presId="urn:microsoft.com/office/officeart/2005/8/layout/process4"/>
    <dgm:cxn modelId="{B3D7E283-C81D-46A2-8CF6-1D30228FFBDA}" type="presParOf" srcId="{545938D2-46A9-484F-9520-74D007375D7D}" destId="{CA5DF2EF-303F-4A96-A429-6753E4E082C3}" srcOrd="3" destOrd="0" presId="urn:microsoft.com/office/officeart/2005/8/layout/process4"/>
    <dgm:cxn modelId="{AA6EEC22-C95D-4244-98BC-46A0B3F87B59}" type="presParOf" srcId="{545938D2-46A9-484F-9520-74D007375D7D}" destId="{139E635B-3512-43CF-89CF-1E174AFD652B}" srcOrd="4" destOrd="0" presId="urn:microsoft.com/office/officeart/2005/8/layout/process4"/>
    <dgm:cxn modelId="{4E68E389-5872-4A93-9D87-420B071576B7}" type="presParOf" srcId="{139E635B-3512-43CF-89CF-1E174AFD652B}" destId="{ACFD400D-E3FB-4BC8-9368-D774B3A6DFB7}" srcOrd="0" destOrd="0" presId="urn:microsoft.com/office/officeart/2005/8/layout/process4"/>
    <dgm:cxn modelId="{B0AB6A55-F1EA-4C31-ADE9-36D5AFA51E1D}" type="presParOf" srcId="{139E635B-3512-43CF-89CF-1E174AFD652B}" destId="{157B57CB-1D1D-4944-BB99-E1F3EEE4A6DB}" srcOrd="1" destOrd="0" presId="urn:microsoft.com/office/officeart/2005/8/layout/process4"/>
    <dgm:cxn modelId="{3EDD7077-9892-4567-A596-CE9D6D643E22}" type="presParOf" srcId="{139E635B-3512-43CF-89CF-1E174AFD652B}" destId="{D9FC7BD1-4131-41F2-BC25-A47DC79AA6D3}" srcOrd="2" destOrd="0" presId="urn:microsoft.com/office/officeart/2005/8/layout/process4"/>
    <dgm:cxn modelId="{061E1184-998B-4A42-A99D-868F4918E15E}" type="presParOf" srcId="{D9FC7BD1-4131-41F2-BC25-A47DC79AA6D3}" destId="{6930968A-17EF-4993-8DB1-D11EA09EF1B3}" srcOrd="0" destOrd="0" presId="urn:microsoft.com/office/officeart/2005/8/layout/process4"/>
    <dgm:cxn modelId="{648A615F-C904-4539-A8E5-4C153E4F5B07}" type="presParOf" srcId="{D9FC7BD1-4131-41F2-BC25-A47DC79AA6D3}" destId="{FB7436E9-4821-449A-8259-382599D00222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94F33B7-2F21-4AC1-BC42-428533DEB268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420A47C-A2B5-4D48-AF38-0F7D707901E7}">
      <dgm:prSet phldrT="[Texto]"/>
      <dgm:spPr/>
      <dgm:t>
        <a:bodyPr/>
        <a:lstStyle/>
        <a:p>
          <a:r>
            <a:rPr lang="es-ES" dirty="0" smtClean="0"/>
            <a:t>Antigüedad</a:t>
          </a:r>
          <a:endParaRPr lang="es-ES" dirty="0"/>
        </a:p>
      </dgm:t>
    </dgm:pt>
    <dgm:pt modelId="{1DE7E425-25DC-4999-B8DB-38A118097DE4}" type="parTrans" cxnId="{E65C0475-99AD-4125-95FF-46757C941182}">
      <dgm:prSet/>
      <dgm:spPr/>
      <dgm:t>
        <a:bodyPr/>
        <a:lstStyle/>
        <a:p>
          <a:endParaRPr lang="es-ES"/>
        </a:p>
      </dgm:t>
    </dgm:pt>
    <dgm:pt modelId="{B4E181DA-7E18-4B0E-87BC-495874A5D129}" type="sibTrans" cxnId="{E65C0475-99AD-4125-95FF-46757C941182}">
      <dgm:prSet/>
      <dgm:spPr/>
      <dgm:t>
        <a:bodyPr/>
        <a:lstStyle/>
        <a:p>
          <a:endParaRPr lang="es-ES"/>
        </a:p>
      </dgm:t>
    </dgm:pt>
    <dgm:pt modelId="{E10105BD-D823-4166-8143-352A2606EBFD}">
      <dgm:prSet phldrT="[Texto]"/>
      <dgm:spPr/>
      <dgm:t>
        <a:bodyPr/>
        <a:lstStyle/>
        <a:p>
          <a:r>
            <a:rPr lang="es-ES" dirty="0" smtClean="0"/>
            <a:t>Disciplina</a:t>
          </a:r>
          <a:endParaRPr lang="es-ES" dirty="0"/>
        </a:p>
      </dgm:t>
    </dgm:pt>
    <dgm:pt modelId="{F74206D8-4944-45C8-98A6-BE9330BF5773}" type="parTrans" cxnId="{A9D1F4B0-AE07-45F2-9BB1-DA93BB704D8F}">
      <dgm:prSet/>
      <dgm:spPr/>
      <dgm:t>
        <a:bodyPr/>
        <a:lstStyle/>
        <a:p>
          <a:endParaRPr lang="es-ES"/>
        </a:p>
      </dgm:t>
    </dgm:pt>
    <dgm:pt modelId="{8A6BD513-1586-4691-947C-167FC69B17FA}" type="sibTrans" cxnId="{A9D1F4B0-AE07-45F2-9BB1-DA93BB704D8F}">
      <dgm:prSet/>
      <dgm:spPr/>
      <dgm:t>
        <a:bodyPr/>
        <a:lstStyle/>
        <a:p>
          <a:endParaRPr lang="es-ES"/>
        </a:p>
      </dgm:t>
    </dgm:pt>
    <dgm:pt modelId="{88B08CE6-A621-4AF9-923F-0F37521A0217}">
      <dgm:prSet phldrT="[Texto]"/>
      <dgm:spPr/>
      <dgm:t>
        <a:bodyPr/>
        <a:lstStyle/>
        <a:p>
          <a:r>
            <a:rPr lang="es-ES" dirty="0" smtClean="0"/>
            <a:t>Falta Militar</a:t>
          </a:r>
          <a:endParaRPr lang="es-ES" dirty="0"/>
        </a:p>
      </dgm:t>
    </dgm:pt>
    <dgm:pt modelId="{F53C5886-32C2-4F2C-854F-E0D81286DBAA}" type="parTrans" cxnId="{D16CCB39-CD21-4BAB-87B2-15AA93880A37}">
      <dgm:prSet/>
      <dgm:spPr/>
      <dgm:t>
        <a:bodyPr/>
        <a:lstStyle/>
        <a:p>
          <a:endParaRPr lang="es-ES"/>
        </a:p>
      </dgm:t>
    </dgm:pt>
    <dgm:pt modelId="{503A6A9C-66BB-4E04-81A6-3932717F558E}" type="sibTrans" cxnId="{D16CCB39-CD21-4BAB-87B2-15AA93880A37}">
      <dgm:prSet/>
      <dgm:spPr/>
      <dgm:t>
        <a:bodyPr/>
        <a:lstStyle/>
        <a:p>
          <a:endParaRPr lang="es-ES"/>
        </a:p>
      </dgm:t>
    </dgm:pt>
    <dgm:pt modelId="{CE9D6DC9-527E-4439-B4CE-5615CAB7FCA1}">
      <dgm:prSet phldrT="[Texto]"/>
      <dgm:spPr/>
      <dgm:t>
        <a:bodyPr/>
        <a:lstStyle/>
        <a:p>
          <a:r>
            <a:rPr lang="es-ES" dirty="0" smtClean="0"/>
            <a:t>Justicia</a:t>
          </a:r>
          <a:endParaRPr lang="es-ES" dirty="0"/>
        </a:p>
      </dgm:t>
    </dgm:pt>
    <dgm:pt modelId="{C9509447-C9BF-4EDF-8378-85BCCE11BC55}" type="parTrans" cxnId="{5FEC53A4-0AB7-47FA-87BC-066D028F6C61}">
      <dgm:prSet/>
      <dgm:spPr/>
      <dgm:t>
        <a:bodyPr/>
        <a:lstStyle/>
        <a:p>
          <a:endParaRPr lang="es-ES"/>
        </a:p>
      </dgm:t>
    </dgm:pt>
    <dgm:pt modelId="{87319561-941D-46A0-B95A-85DB8F8DC0D3}" type="sibTrans" cxnId="{5FEC53A4-0AB7-47FA-87BC-066D028F6C61}">
      <dgm:prSet/>
      <dgm:spPr/>
      <dgm:t>
        <a:bodyPr/>
        <a:lstStyle/>
        <a:p>
          <a:endParaRPr lang="es-ES"/>
        </a:p>
      </dgm:t>
    </dgm:pt>
    <dgm:pt modelId="{86FE2FA8-9B65-4B49-AF91-E7100F14C7E2}">
      <dgm:prSet phldrT="[Texto]"/>
      <dgm:spPr/>
      <dgm:t>
        <a:bodyPr/>
        <a:lstStyle/>
        <a:p>
          <a:r>
            <a:rPr lang="es-ES" dirty="0" smtClean="0"/>
            <a:t>Arresto</a:t>
          </a:r>
          <a:endParaRPr lang="es-ES" dirty="0"/>
        </a:p>
      </dgm:t>
    </dgm:pt>
    <dgm:pt modelId="{3DF4E972-7317-4AAF-831E-CDF891D3FA72}" type="parTrans" cxnId="{7436A2DB-B7DB-4852-B9D5-28908596B42D}">
      <dgm:prSet/>
      <dgm:spPr/>
      <dgm:t>
        <a:bodyPr/>
        <a:lstStyle/>
        <a:p>
          <a:endParaRPr lang="es-ES"/>
        </a:p>
      </dgm:t>
    </dgm:pt>
    <dgm:pt modelId="{8C781F5E-E34B-49A1-B7EF-F566EF925838}" type="sibTrans" cxnId="{7436A2DB-B7DB-4852-B9D5-28908596B42D}">
      <dgm:prSet/>
      <dgm:spPr/>
      <dgm:t>
        <a:bodyPr/>
        <a:lstStyle/>
        <a:p>
          <a:endParaRPr lang="es-ES"/>
        </a:p>
      </dgm:t>
    </dgm:pt>
    <dgm:pt modelId="{E946996E-33FC-46F1-B6A5-2C40D9E1B0E6}">
      <dgm:prSet phldrT="[Texto]"/>
      <dgm:spPr/>
      <dgm:t>
        <a:bodyPr/>
        <a:lstStyle/>
        <a:p>
          <a:r>
            <a:rPr lang="es-ES" dirty="0" smtClean="0"/>
            <a:t>Franquicia</a:t>
          </a:r>
          <a:endParaRPr lang="es-ES" dirty="0"/>
        </a:p>
      </dgm:t>
    </dgm:pt>
    <dgm:pt modelId="{1233B457-B2AA-4A82-B953-EA709F648B5E}" type="parTrans" cxnId="{EA236793-3954-429D-85B1-1F16D2F139D6}">
      <dgm:prSet/>
      <dgm:spPr/>
      <dgm:t>
        <a:bodyPr/>
        <a:lstStyle/>
        <a:p>
          <a:endParaRPr lang="es-ES"/>
        </a:p>
      </dgm:t>
    </dgm:pt>
    <dgm:pt modelId="{7BEB60B9-468E-4383-9037-05C24822CFCE}" type="sibTrans" cxnId="{EA236793-3954-429D-85B1-1F16D2F139D6}">
      <dgm:prSet/>
      <dgm:spPr/>
      <dgm:t>
        <a:bodyPr/>
        <a:lstStyle/>
        <a:p>
          <a:endParaRPr lang="es-ES"/>
        </a:p>
      </dgm:t>
    </dgm:pt>
    <dgm:pt modelId="{9D00DA9D-B1A3-473E-AC7B-6268A2EC877D}">
      <dgm:prSet phldrT="[Texto]"/>
      <dgm:spPr/>
      <dgm:t>
        <a:bodyPr/>
        <a:lstStyle/>
        <a:p>
          <a:r>
            <a:rPr lang="es-ES" dirty="0" smtClean="0"/>
            <a:t>Mérito</a:t>
          </a:r>
          <a:endParaRPr lang="es-ES" dirty="0"/>
        </a:p>
      </dgm:t>
    </dgm:pt>
    <dgm:pt modelId="{8383A87B-6F4F-4193-A582-3CD5D5F67D78}" type="parTrans" cxnId="{6A5591AD-3B70-489C-82A0-2E938BBFDEC6}">
      <dgm:prSet/>
      <dgm:spPr/>
      <dgm:t>
        <a:bodyPr/>
        <a:lstStyle/>
        <a:p>
          <a:endParaRPr lang="es-ES"/>
        </a:p>
      </dgm:t>
    </dgm:pt>
    <dgm:pt modelId="{693595FE-6DE2-4E92-9AB1-ADF9B637F597}" type="sibTrans" cxnId="{6A5591AD-3B70-489C-82A0-2E938BBFDEC6}">
      <dgm:prSet/>
      <dgm:spPr/>
      <dgm:t>
        <a:bodyPr/>
        <a:lstStyle/>
        <a:p>
          <a:endParaRPr lang="es-ES"/>
        </a:p>
      </dgm:t>
    </dgm:pt>
    <dgm:pt modelId="{E457ECBC-EB2A-4AAD-9833-3C1573E3CD3B}">
      <dgm:prSet phldrT="[Texto]"/>
      <dgm:spPr/>
      <dgm:t>
        <a:bodyPr/>
        <a:lstStyle/>
        <a:p>
          <a:r>
            <a:rPr lang="es-ES" dirty="0" smtClean="0"/>
            <a:t>Obediencia</a:t>
          </a:r>
          <a:endParaRPr lang="es-ES" dirty="0"/>
        </a:p>
      </dgm:t>
    </dgm:pt>
    <dgm:pt modelId="{F955BDC4-CA25-4316-90F1-A9F1853F5B69}" type="parTrans" cxnId="{5C690614-9A9F-41C8-BDD2-6ACAD00DD714}">
      <dgm:prSet/>
      <dgm:spPr/>
      <dgm:t>
        <a:bodyPr/>
        <a:lstStyle/>
        <a:p>
          <a:endParaRPr lang="es-ES"/>
        </a:p>
      </dgm:t>
    </dgm:pt>
    <dgm:pt modelId="{DE694E9D-1C8D-4BC7-B63F-733842E2FD24}" type="sibTrans" cxnId="{5C690614-9A9F-41C8-BDD2-6ACAD00DD714}">
      <dgm:prSet/>
      <dgm:spPr/>
      <dgm:t>
        <a:bodyPr/>
        <a:lstStyle/>
        <a:p>
          <a:endParaRPr lang="es-ES"/>
        </a:p>
      </dgm:t>
    </dgm:pt>
    <dgm:pt modelId="{B221695E-F0A5-42E6-BB8E-6BF87B96627E}">
      <dgm:prSet phldrT="[Texto]"/>
      <dgm:spPr/>
      <dgm:t>
        <a:bodyPr/>
        <a:lstStyle/>
        <a:p>
          <a:r>
            <a:rPr lang="es-ES" dirty="0" smtClean="0"/>
            <a:t>Sanción</a:t>
          </a:r>
          <a:endParaRPr lang="es-ES" dirty="0"/>
        </a:p>
      </dgm:t>
    </dgm:pt>
    <dgm:pt modelId="{F0ADEE22-4CA3-49E7-921F-C3DF17F3C037}" type="parTrans" cxnId="{493FAA27-8962-429F-834B-21B3220153B9}">
      <dgm:prSet/>
      <dgm:spPr/>
      <dgm:t>
        <a:bodyPr/>
        <a:lstStyle/>
        <a:p>
          <a:endParaRPr lang="es-ES"/>
        </a:p>
      </dgm:t>
    </dgm:pt>
    <dgm:pt modelId="{B0E40CA6-80D9-40FF-8FC2-74E05B9FC7CC}" type="sibTrans" cxnId="{493FAA27-8962-429F-834B-21B3220153B9}">
      <dgm:prSet/>
      <dgm:spPr/>
      <dgm:t>
        <a:bodyPr/>
        <a:lstStyle/>
        <a:p>
          <a:endParaRPr lang="es-ES"/>
        </a:p>
      </dgm:t>
    </dgm:pt>
    <dgm:pt modelId="{002F254C-D6CF-49C1-A428-CAAAF5CE73D8}" type="pres">
      <dgm:prSet presAssocID="{494F33B7-2F21-4AC1-BC42-428533DEB268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B7397B9B-B140-457A-A2D3-0A539F8B4D34}" type="pres">
      <dgm:prSet presAssocID="{1420A47C-A2B5-4D48-AF38-0F7D707901E7}" presName="firstNode" presStyleLbl="node1" presStyleIdx="0" presStyleCnt="9" custScaleX="16007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1E3423-6C86-468F-8A48-02D131462C5F}" type="pres">
      <dgm:prSet presAssocID="{B4E181DA-7E18-4B0E-87BC-495874A5D129}" presName="sibTrans" presStyleLbl="sibTrans2D1" presStyleIdx="0" presStyleCnt="8"/>
      <dgm:spPr/>
      <dgm:t>
        <a:bodyPr/>
        <a:lstStyle/>
        <a:p>
          <a:endParaRPr lang="es-ES"/>
        </a:p>
      </dgm:t>
    </dgm:pt>
    <dgm:pt modelId="{5AE6DF81-442C-49F4-B292-CB80007A9DBD}" type="pres">
      <dgm:prSet presAssocID="{E10105BD-D823-4166-8143-352A2606EBFD}" presName="middleNode" presStyleCnt="0"/>
      <dgm:spPr/>
    </dgm:pt>
    <dgm:pt modelId="{3504BCEA-0F23-47CF-8B47-467C51BB7B26}" type="pres">
      <dgm:prSet presAssocID="{E10105BD-D823-4166-8143-352A2606EBFD}" presName="padding" presStyleLbl="node1" presStyleIdx="0" presStyleCnt="9"/>
      <dgm:spPr/>
    </dgm:pt>
    <dgm:pt modelId="{CBB7DDC1-569E-4092-9328-AF835973630A}" type="pres">
      <dgm:prSet presAssocID="{E10105BD-D823-4166-8143-352A2606EBFD}" presName="shape" presStyleLbl="node1" presStyleIdx="1" presStyleCnt="9" custScaleX="21000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691652-B93F-4FC3-B02A-9B13357B8BED}" type="pres">
      <dgm:prSet presAssocID="{8A6BD513-1586-4691-947C-167FC69B17FA}" presName="sibTrans" presStyleLbl="sibTrans2D1" presStyleIdx="1" presStyleCnt="8"/>
      <dgm:spPr/>
      <dgm:t>
        <a:bodyPr/>
        <a:lstStyle/>
        <a:p>
          <a:endParaRPr lang="es-ES"/>
        </a:p>
      </dgm:t>
    </dgm:pt>
    <dgm:pt modelId="{C2CAF8F3-397C-4C8F-B75A-C66327CCBA65}" type="pres">
      <dgm:prSet presAssocID="{88B08CE6-A621-4AF9-923F-0F37521A0217}" presName="middleNode" presStyleCnt="0"/>
      <dgm:spPr/>
    </dgm:pt>
    <dgm:pt modelId="{6C04694C-5895-47BD-A26E-18AD7E1231E8}" type="pres">
      <dgm:prSet presAssocID="{88B08CE6-A621-4AF9-923F-0F37521A0217}" presName="padding" presStyleLbl="node1" presStyleIdx="1" presStyleCnt="9"/>
      <dgm:spPr/>
    </dgm:pt>
    <dgm:pt modelId="{8E796201-33C1-45D6-A0E3-D3DEB4A0850F}" type="pres">
      <dgm:prSet presAssocID="{88B08CE6-A621-4AF9-923F-0F37521A0217}" presName="shape" presStyleLbl="node1" presStyleIdx="2" presStyleCnt="9" custScaleX="21000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039B2B-EDAA-46F8-92F5-BA6CF5873A43}" type="pres">
      <dgm:prSet presAssocID="{503A6A9C-66BB-4E04-81A6-3932717F558E}" presName="sibTrans" presStyleLbl="sibTrans2D1" presStyleIdx="2" presStyleCnt="8"/>
      <dgm:spPr/>
      <dgm:t>
        <a:bodyPr/>
        <a:lstStyle/>
        <a:p>
          <a:endParaRPr lang="es-ES"/>
        </a:p>
      </dgm:t>
    </dgm:pt>
    <dgm:pt modelId="{8CD93F9D-034D-46B4-ADCC-79CAA9EAAC5C}" type="pres">
      <dgm:prSet presAssocID="{CE9D6DC9-527E-4439-B4CE-5615CAB7FCA1}" presName="middleNode" presStyleCnt="0"/>
      <dgm:spPr/>
    </dgm:pt>
    <dgm:pt modelId="{8BACA481-0435-4925-9E3F-0EE225799908}" type="pres">
      <dgm:prSet presAssocID="{CE9D6DC9-527E-4439-B4CE-5615CAB7FCA1}" presName="padding" presStyleLbl="node1" presStyleIdx="2" presStyleCnt="9"/>
      <dgm:spPr/>
    </dgm:pt>
    <dgm:pt modelId="{3462E386-782F-4485-88ED-A23DAFC240EE}" type="pres">
      <dgm:prSet presAssocID="{CE9D6DC9-527E-4439-B4CE-5615CAB7FCA1}" presName="shape" presStyleLbl="node1" presStyleIdx="3" presStyleCnt="9" custScaleX="1950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25A198-51D3-4174-A639-ADB8CBA98CCA}" type="pres">
      <dgm:prSet presAssocID="{87319561-941D-46A0-B95A-85DB8F8DC0D3}" presName="sibTrans" presStyleLbl="sibTrans2D1" presStyleIdx="3" presStyleCnt="8"/>
      <dgm:spPr/>
      <dgm:t>
        <a:bodyPr/>
        <a:lstStyle/>
        <a:p>
          <a:endParaRPr lang="es-ES"/>
        </a:p>
      </dgm:t>
    </dgm:pt>
    <dgm:pt modelId="{A5F5D826-7416-41B2-849E-F802EC14DE21}" type="pres">
      <dgm:prSet presAssocID="{86FE2FA8-9B65-4B49-AF91-E7100F14C7E2}" presName="middleNode" presStyleCnt="0"/>
      <dgm:spPr/>
    </dgm:pt>
    <dgm:pt modelId="{0F22CED6-D0CF-432C-89AE-4A47D096043D}" type="pres">
      <dgm:prSet presAssocID="{86FE2FA8-9B65-4B49-AF91-E7100F14C7E2}" presName="padding" presStyleLbl="node1" presStyleIdx="3" presStyleCnt="9"/>
      <dgm:spPr/>
    </dgm:pt>
    <dgm:pt modelId="{BCB49C7D-8443-4E9A-B6A1-C88D7541D99D}" type="pres">
      <dgm:prSet presAssocID="{86FE2FA8-9B65-4B49-AF91-E7100F14C7E2}" presName="shape" presStyleLbl="node1" presStyleIdx="4" presStyleCnt="9" custScaleX="22502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00258A0-6883-4423-BC4C-3E933E696075}" type="pres">
      <dgm:prSet presAssocID="{8C781F5E-E34B-49A1-B7EF-F566EF925838}" presName="sibTrans" presStyleLbl="sibTrans2D1" presStyleIdx="4" presStyleCnt="8"/>
      <dgm:spPr/>
      <dgm:t>
        <a:bodyPr/>
        <a:lstStyle/>
        <a:p>
          <a:endParaRPr lang="es-ES"/>
        </a:p>
      </dgm:t>
    </dgm:pt>
    <dgm:pt modelId="{7355EA5B-5107-4461-8A2B-DCF384CF11D8}" type="pres">
      <dgm:prSet presAssocID="{E946996E-33FC-46F1-B6A5-2C40D9E1B0E6}" presName="middleNode" presStyleCnt="0"/>
      <dgm:spPr/>
    </dgm:pt>
    <dgm:pt modelId="{29C9EB3A-A531-4635-85F4-974F936FE5DC}" type="pres">
      <dgm:prSet presAssocID="{E946996E-33FC-46F1-B6A5-2C40D9E1B0E6}" presName="padding" presStyleLbl="node1" presStyleIdx="4" presStyleCnt="9"/>
      <dgm:spPr/>
    </dgm:pt>
    <dgm:pt modelId="{7D62F298-4C9E-4A64-9C75-60EA9E56DA4D}" type="pres">
      <dgm:prSet presAssocID="{E946996E-33FC-46F1-B6A5-2C40D9E1B0E6}" presName="shape" presStyleLbl="node1" presStyleIdx="5" presStyleCnt="9" custScaleX="22502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14B12C-7FBB-42AD-AAD4-252CA50DA9E9}" type="pres">
      <dgm:prSet presAssocID="{7BEB60B9-468E-4383-9037-05C24822CFCE}" presName="sibTrans" presStyleLbl="sibTrans2D1" presStyleIdx="5" presStyleCnt="8"/>
      <dgm:spPr/>
      <dgm:t>
        <a:bodyPr/>
        <a:lstStyle/>
        <a:p>
          <a:endParaRPr lang="es-ES"/>
        </a:p>
      </dgm:t>
    </dgm:pt>
    <dgm:pt modelId="{62A15535-0BC0-4043-B522-A1C1DA24160E}" type="pres">
      <dgm:prSet presAssocID="{9D00DA9D-B1A3-473E-AC7B-6268A2EC877D}" presName="middleNode" presStyleCnt="0"/>
      <dgm:spPr/>
    </dgm:pt>
    <dgm:pt modelId="{AED15069-9CB5-44D6-9C31-259DF111122E}" type="pres">
      <dgm:prSet presAssocID="{9D00DA9D-B1A3-473E-AC7B-6268A2EC877D}" presName="padding" presStyleLbl="node1" presStyleIdx="5" presStyleCnt="9"/>
      <dgm:spPr/>
    </dgm:pt>
    <dgm:pt modelId="{FB888434-C98C-498E-B84A-0FDC9F514876}" type="pres">
      <dgm:prSet presAssocID="{9D00DA9D-B1A3-473E-AC7B-6268A2EC877D}" presName="shape" presStyleLbl="node1" presStyleIdx="6" presStyleCnt="9" custScaleX="2250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23AA66-31EC-4169-BB08-9CD381561197}" type="pres">
      <dgm:prSet presAssocID="{693595FE-6DE2-4E92-9AB1-ADF9B637F597}" presName="sibTrans" presStyleLbl="sibTrans2D1" presStyleIdx="6" presStyleCnt="8"/>
      <dgm:spPr/>
      <dgm:t>
        <a:bodyPr/>
        <a:lstStyle/>
        <a:p>
          <a:endParaRPr lang="es-ES"/>
        </a:p>
      </dgm:t>
    </dgm:pt>
    <dgm:pt modelId="{601159F8-2783-433A-A822-0419F034E638}" type="pres">
      <dgm:prSet presAssocID="{E457ECBC-EB2A-4AAD-9833-3C1573E3CD3B}" presName="middleNode" presStyleCnt="0"/>
      <dgm:spPr/>
    </dgm:pt>
    <dgm:pt modelId="{EB6B5F8F-D9E2-4910-AA99-A18547BEE1E0}" type="pres">
      <dgm:prSet presAssocID="{E457ECBC-EB2A-4AAD-9833-3C1573E3CD3B}" presName="padding" presStyleLbl="node1" presStyleIdx="6" presStyleCnt="9"/>
      <dgm:spPr/>
    </dgm:pt>
    <dgm:pt modelId="{A7813DB8-8D51-430D-87B8-9CBD8AA255BD}" type="pres">
      <dgm:prSet presAssocID="{E457ECBC-EB2A-4AAD-9833-3C1573E3CD3B}" presName="shape" presStyleLbl="node1" presStyleIdx="7" presStyleCnt="9" custScaleX="2400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3F1D17-5CCA-4B1E-993A-188E22B170FA}" type="pres">
      <dgm:prSet presAssocID="{DE694E9D-1C8D-4BC7-B63F-733842E2FD24}" presName="sibTrans" presStyleLbl="sibTrans2D1" presStyleIdx="7" presStyleCnt="8"/>
      <dgm:spPr/>
      <dgm:t>
        <a:bodyPr/>
        <a:lstStyle/>
        <a:p>
          <a:endParaRPr lang="es-ES"/>
        </a:p>
      </dgm:t>
    </dgm:pt>
    <dgm:pt modelId="{D8DF900D-BE4C-492B-AE50-C10F3E3DF70C}" type="pres">
      <dgm:prSet presAssocID="{B221695E-F0A5-42E6-BB8E-6BF87B96627E}" presName="lastNode" presStyleLbl="node1" presStyleIdx="8" presStyleCnt="9" custScaleX="1701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16CCB39-CD21-4BAB-87B2-15AA93880A37}" srcId="{494F33B7-2F21-4AC1-BC42-428533DEB268}" destId="{88B08CE6-A621-4AF9-923F-0F37521A0217}" srcOrd="2" destOrd="0" parTransId="{F53C5886-32C2-4F2C-854F-E0D81286DBAA}" sibTransId="{503A6A9C-66BB-4E04-81A6-3932717F558E}"/>
    <dgm:cxn modelId="{EA236793-3954-429D-85B1-1F16D2F139D6}" srcId="{494F33B7-2F21-4AC1-BC42-428533DEB268}" destId="{E946996E-33FC-46F1-B6A5-2C40D9E1B0E6}" srcOrd="5" destOrd="0" parTransId="{1233B457-B2AA-4A82-B953-EA709F648B5E}" sibTransId="{7BEB60B9-468E-4383-9037-05C24822CFCE}"/>
    <dgm:cxn modelId="{A42B2B15-8568-4FE2-82CD-6ADB760DA7E1}" type="presOf" srcId="{8C781F5E-E34B-49A1-B7EF-F566EF925838}" destId="{A00258A0-6883-4423-BC4C-3E933E696075}" srcOrd="0" destOrd="0" presId="urn:microsoft.com/office/officeart/2005/8/layout/bProcess2"/>
    <dgm:cxn modelId="{A9D1F4B0-AE07-45F2-9BB1-DA93BB704D8F}" srcId="{494F33B7-2F21-4AC1-BC42-428533DEB268}" destId="{E10105BD-D823-4166-8143-352A2606EBFD}" srcOrd="1" destOrd="0" parTransId="{F74206D8-4944-45C8-98A6-BE9330BF5773}" sibTransId="{8A6BD513-1586-4691-947C-167FC69B17FA}"/>
    <dgm:cxn modelId="{5FEC53A4-0AB7-47FA-87BC-066D028F6C61}" srcId="{494F33B7-2F21-4AC1-BC42-428533DEB268}" destId="{CE9D6DC9-527E-4439-B4CE-5615CAB7FCA1}" srcOrd="3" destOrd="0" parTransId="{C9509447-C9BF-4EDF-8378-85BCCE11BC55}" sibTransId="{87319561-941D-46A0-B95A-85DB8F8DC0D3}"/>
    <dgm:cxn modelId="{7436A2DB-B7DB-4852-B9D5-28908596B42D}" srcId="{494F33B7-2F21-4AC1-BC42-428533DEB268}" destId="{86FE2FA8-9B65-4B49-AF91-E7100F14C7E2}" srcOrd="4" destOrd="0" parTransId="{3DF4E972-7317-4AAF-831E-CDF891D3FA72}" sibTransId="{8C781F5E-E34B-49A1-B7EF-F566EF925838}"/>
    <dgm:cxn modelId="{197DC4CA-CB27-42D1-818E-42516809F65C}" type="presOf" srcId="{7BEB60B9-468E-4383-9037-05C24822CFCE}" destId="{9B14B12C-7FBB-42AD-AAD4-252CA50DA9E9}" srcOrd="0" destOrd="0" presId="urn:microsoft.com/office/officeart/2005/8/layout/bProcess2"/>
    <dgm:cxn modelId="{BE6E7C1A-E749-497B-8E8B-679A9098E8F7}" type="presOf" srcId="{503A6A9C-66BB-4E04-81A6-3932717F558E}" destId="{E7039B2B-EDAA-46F8-92F5-BA6CF5873A43}" srcOrd="0" destOrd="0" presId="urn:microsoft.com/office/officeart/2005/8/layout/bProcess2"/>
    <dgm:cxn modelId="{B03EB17C-67FA-4430-B504-8AA41FE4BAF4}" type="presOf" srcId="{CE9D6DC9-527E-4439-B4CE-5615CAB7FCA1}" destId="{3462E386-782F-4485-88ED-A23DAFC240EE}" srcOrd="0" destOrd="0" presId="urn:microsoft.com/office/officeart/2005/8/layout/bProcess2"/>
    <dgm:cxn modelId="{6A5591AD-3B70-489C-82A0-2E938BBFDEC6}" srcId="{494F33B7-2F21-4AC1-BC42-428533DEB268}" destId="{9D00DA9D-B1A3-473E-AC7B-6268A2EC877D}" srcOrd="6" destOrd="0" parTransId="{8383A87B-6F4F-4193-A582-3CD5D5F67D78}" sibTransId="{693595FE-6DE2-4E92-9AB1-ADF9B637F597}"/>
    <dgm:cxn modelId="{75A5C074-EAB7-4752-A32D-37FD766FE840}" type="presOf" srcId="{E10105BD-D823-4166-8143-352A2606EBFD}" destId="{CBB7DDC1-569E-4092-9328-AF835973630A}" srcOrd="0" destOrd="0" presId="urn:microsoft.com/office/officeart/2005/8/layout/bProcess2"/>
    <dgm:cxn modelId="{5C690614-9A9F-41C8-BDD2-6ACAD00DD714}" srcId="{494F33B7-2F21-4AC1-BC42-428533DEB268}" destId="{E457ECBC-EB2A-4AAD-9833-3C1573E3CD3B}" srcOrd="7" destOrd="0" parTransId="{F955BDC4-CA25-4316-90F1-A9F1853F5B69}" sibTransId="{DE694E9D-1C8D-4BC7-B63F-733842E2FD24}"/>
    <dgm:cxn modelId="{19FF7CEC-CF1F-49E2-B777-FB83765F905C}" type="presOf" srcId="{8A6BD513-1586-4691-947C-167FC69B17FA}" destId="{0A691652-B93F-4FC3-B02A-9B13357B8BED}" srcOrd="0" destOrd="0" presId="urn:microsoft.com/office/officeart/2005/8/layout/bProcess2"/>
    <dgm:cxn modelId="{D34111E7-5BF9-4D07-9F2C-0E1F33CE9100}" type="presOf" srcId="{DE694E9D-1C8D-4BC7-B63F-733842E2FD24}" destId="{E33F1D17-5CCA-4B1E-993A-188E22B170FA}" srcOrd="0" destOrd="0" presId="urn:microsoft.com/office/officeart/2005/8/layout/bProcess2"/>
    <dgm:cxn modelId="{4D88BA61-CFF4-4FE3-8982-1EC71C6D275B}" type="presOf" srcId="{E457ECBC-EB2A-4AAD-9833-3C1573E3CD3B}" destId="{A7813DB8-8D51-430D-87B8-9CBD8AA255BD}" srcOrd="0" destOrd="0" presId="urn:microsoft.com/office/officeart/2005/8/layout/bProcess2"/>
    <dgm:cxn modelId="{0805F908-DBCC-44E6-9D90-BF2B1F9D8921}" type="presOf" srcId="{86FE2FA8-9B65-4B49-AF91-E7100F14C7E2}" destId="{BCB49C7D-8443-4E9A-B6A1-C88D7541D99D}" srcOrd="0" destOrd="0" presId="urn:microsoft.com/office/officeart/2005/8/layout/bProcess2"/>
    <dgm:cxn modelId="{76E01A05-84AF-44A2-98A9-C7438900DB97}" type="presOf" srcId="{B221695E-F0A5-42E6-BB8E-6BF87B96627E}" destId="{D8DF900D-BE4C-492B-AE50-C10F3E3DF70C}" srcOrd="0" destOrd="0" presId="urn:microsoft.com/office/officeart/2005/8/layout/bProcess2"/>
    <dgm:cxn modelId="{1CD52FA7-89F2-4476-BE47-8C81C9F84450}" type="presOf" srcId="{E946996E-33FC-46F1-B6A5-2C40D9E1B0E6}" destId="{7D62F298-4C9E-4A64-9C75-60EA9E56DA4D}" srcOrd="0" destOrd="0" presId="urn:microsoft.com/office/officeart/2005/8/layout/bProcess2"/>
    <dgm:cxn modelId="{B15A5275-498C-42F0-BFB9-2A6B012F0D9F}" type="presOf" srcId="{494F33B7-2F21-4AC1-BC42-428533DEB268}" destId="{002F254C-D6CF-49C1-A428-CAAAF5CE73D8}" srcOrd="0" destOrd="0" presId="urn:microsoft.com/office/officeart/2005/8/layout/bProcess2"/>
    <dgm:cxn modelId="{F46A3277-B47B-4358-885F-45DF59C9328A}" type="presOf" srcId="{693595FE-6DE2-4E92-9AB1-ADF9B637F597}" destId="{CA23AA66-31EC-4169-BB08-9CD381561197}" srcOrd="0" destOrd="0" presId="urn:microsoft.com/office/officeart/2005/8/layout/bProcess2"/>
    <dgm:cxn modelId="{64129787-41D4-4A9C-B446-E0E01A2BCB6E}" type="presOf" srcId="{1420A47C-A2B5-4D48-AF38-0F7D707901E7}" destId="{B7397B9B-B140-457A-A2D3-0A539F8B4D34}" srcOrd="0" destOrd="0" presId="urn:microsoft.com/office/officeart/2005/8/layout/bProcess2"/>
    <dgm:cxn modelId="{493FAA27-8962-429F-834B-21B3220153B9}" srcId="{494F33B7-2F21-4AC1-BC42-428533DEB268}" destId="{B221695E-F0A5-42E6-BB8E-6BF87B96627E}" srcOrd="8" destOrd="0" parTransId="{F0ADEE22-4CA3-49E7-921F-C3DF17F3C037}" sibTransId="{B0E40CA6-80D9-40FF-8FC2-74E05B9FC7CC}"/>
    <dgm:cxn modelId="{983B8CF0-FB94-4C4D-B56B-3DE0A2B99F62}" type="presOf" srcId="{9D00DA9D-B1A3-473E-AC7B-6268A2EC877D}" destId="{FB888434-C98C-498E-B84A-0FDC9F514876}" srcOrd="0" destOrd="0" presId="urn:microsoft.com/office/officeart/2005/8/layout/bProcess2"/>
    <dgm:cxn modelId="{3B2E4A3E-24AC-47A3-A540-14A3994EFEB6}" type="presOf" srcId="{B4E181DA-7E18-4B0E-87BC-495874A5D129}" destId="{C11E3423-6C86-468F-8A48-02D131462C5F}" srcOrd="0" destOrd="0" presId="urn:microsoft.com/office/officeart/2005/8/layout/bProcess2"/>
    <dgm:cxn modelId="{E65C0475-99AD-4125-95FF-46757C941182}" srcId="{494F33B7-2F21-4AC1-BC42-428533DEB268}" destId="{1420A47C-A2B5-4D48-AF38-0F7D707901E7}" srcOrd="0" destOrd="0" parTransId="{1DE7E425-25DC-4999-B8DB-38A118097DE4}" sibTransId="{B4E181DA-7E18-4B0E-87BC-495874A5D129}"/>
    <dgm:cxn modelId="{AD7210D9-936E-45FE-AC19-634FDAEDA48B}" type="presOf" srcId="{87319561-941D-46A0-B95A-85DB8F8DC0D3}" destId="{8425A198-51D3-4174-A639-ADB8CBA98CCA}" srcOrd="0" destOrd="0" presId="urn:microsoft.com/office/officeart/2005/8/layout/bProcess2"/>
    <dgm:cxn modelId="{8BA16C53-4B1F-4718-A74D-0AE3617DA997}" type="presOf" srcId="{88B08CE6-A621-4AF9-923F-0F37521A0217}" destId="{8E796201-33C1-45D6-A0E3-D3DEB4A0850F}" srcOrd="0" destOrd="0" presId="urn:microsoft.com/office/officeart/2005/8/layout/bProcess2"/>
    <dgm:cxn modelId="{2DD0E0BD-F9BB-40C6-8292-C51C12419B65}" type="presParOf" srcId="{002F254C-D6CF-49C1-A428-CAAAF5CE73D8}" destId="{B7397B9B-B140-457A-A2D3-0A539F8B4D34}" srcOrd="0" destOrd="0" presId="urn:microsoft.com/office/officeart/2005/8/layout/bProcess2"/>
    <dgm:cxn modelId="{4511B5E6-6D1E-47B5-92D2-EF3FDA2FAD29}" type="presParOf" srcId="{002F254C-D6CF-49C1-A428-CAAAF5CE73D8}" destId="{C11E3423-6C86-468F-8A48-02D131462C5F}" srcOrd="1" destOrd="0" presId="urn:microsoft.com/office/officeart/2005/8/layout/bProcess2"/>
    <dgm:cxn modelId="{12833EAF-21DA-4591-9A51-AA7484125675}" type="presParOf" srcId="{002F254C-D6CF-49C1-A428-CAAAF5CE73D8}" destId="{5AE6DF81-442C-49F4-B292-CB80007A9DBD}" srcOrd="2" destOrd="0" presId="urn:microsoft.com/office/officeart/2005/8/layout/bProcess2"/>
    <dgm:cxn modelId="{78C6D61D-E6B4-4759-9EC3-15E13EC7ECFA}" type="presParOf" srcId="{5AE6DF81-442C-49F4-B292-CB80007A9DBD}" destId="{3504BCEA-0F23-47CF-8B47-467C51BB7B26}" srcOrd="0" destOrd="0" presId="urn:microsoft.com/office/officeart/2005/8/layout/bProcess2"/>
    <dgm:cxn modelId="{8B6289D4-6447-4D9C-82DF-EB712597FF92}" type="presParOf" srcId="{5AE6DF81-442C-49F4-B292-CB80007A9DBD}" destId="{CBB7DDC1-569E-4092-9328-AF835973630A}" srcOrd="1" destOrd="0" presId="urn:microsoft.com/office/officeart/2005/8/layout/bProcess2"/>
    <dgm:cxn modelId="{216B9866-0A6B-4BDE-AB0B-A228AC334317}" type="presParOf" srcId="{002F254C-D6CF-49C1-A428-CAAAF5CE73D8}" destId="{0A691652-B93F-4FC3-B02A-9B13357B8BED}" srcOrd="3" destOrd="0" presId="urn:microsoft.com/office/officeart/2005/8/layout/bProcess2"/>
    <dgm:cxn modelId="{34C5B19E-0158-49DA-83FB-7935C60A825E}" type="presParOf" srcId="{002F254C-D6CF-49C1-A428-CAAAF5CE73D8}" destId="{C2CAF8F3-397C-4C8F-B75A-C66327CCBA65}" srcOrd="4" destOrd="0" presId="urn:microsoft.com/office/officeart/2005/8/layout/bProcess2"/>
    <dgm:cxn modelId="{3786ACB6-1978-4E3E-9E38-FEA87C020A44}" type="presParOf" srcId="{C2CAF8F3-397C-4C8F-B75A-C66327CCBA65}" destId="{6C04694C-5895-47BD-A26E-18AD7E1231E8}" srcOrd="0" destOrd="0" presId="urn:microsoft.com/office/officeart/2005/8/layout/bProcess2"/>
    <dgm:cxn modelId="{F0F2026C-B32F-4123-AA65-BBF9FCCB81E4}" type="presParOf" srcId="{C2CAF8F3-397C-4C8F-B75A-C66327CCBA65}" destId="{8E796201-33C1-45D6-A0E3-D3DEB4A0850F}" srcOrd="1" destOrd="0" presId="urn:microsoft.com/office/officeart/2005/8/layout/bProcess2"/>
    <dgm:cxn modelId="{C15EDE68-6BEE-4649-8B55-A991A87FCD8A}" type="presParOf" srcId="{002F254C-D6CF-49C1-A428-CAAAF5CE73D8}" destId="{E7039B2B-EDAA-46F8-92F5-BA6CF5873A43}" srcOrd="5" destOrd="0" presId="urn:microsoft.com/office/officeart/2005/8/layout/bProcess2"/>
    <dgm:cxn modelId="{BD1904EE-26B7-4C0A-8787-E22AD7EBD036}" type="presParOf" srcId="{002F254C-D6CF-49C1-A428-CAAAF5CE73D8}" destId="{8CD93F9D-034D-46B4-ADCC-79CAA9EAAC5C}" srcOrd="6" destOrd="0" presId="urn:microsoft.com/office/officeart/2005/8/layout/bProcess2"/>
    <dgm:cxn modelId="{75679622-4A1C-44F5-AF6D-4AFC736ADE2A}" type="presParOf" srcId="{8CD93F9D-034D-46B4-ADCC-79CAA9EAAC5C}" destId="{8BACA481-0435-4925-9E3F-0EE225799908}" srcOrd="0" destOrd="0" presId="urn:microsoft.com/office/officeart/2005/8/layout/bProcess2"/>
    <dgm:cxn modelId="{EC246F07-3474-4302-99EA-E0F64927AC8E}" type="presParOf" srcId="{8CD93F9D-034D-46B4-ADCC-79CAA9EAAC5C}" destId="{3462E386-782F-4485-88ED-A23DAFC240EE}" srcOrd="1" destOrd="0" presId="urn:microsoft.com/office/officeart/2005/8/layout/bProcess2"/>
    <dgm:cxn modelId="{D04DCA21-1D49-4E54-9C81-7BCE4845E4E1}" type="presParOf" srcId="{002F254C-D6CF-49C1-A428-CAAAF5CE73D8}" destId="{8425A198-51D3-4174-A639-ADB8CBA98CCA}" srcOrd="7" destOrd="0" presId="urn:microsoft.com/office/officeart/2005/8/layout/bProcess2"/>
    <dgm:cxn modelId="{9AC6EE7D-AD5D-4CF0-912C-7CD05DCB0AE9}" type="presParOf" srcId="{002F254C-D6CF-49C1-A428-CAAAF5CE73D8}" destId="{A5F5D826-7416-41B2-849E-F802EC14DE21}" srcOrd="8" destOrd="0" presId="urn:microsoft.com/office/officeart/2005/8/layout/bProcess2"/>
    <dgm:cxn modelId="{DE1071A2-CC33-43B2-A7FE-5B2A241D799A}" type="presParOf" srcId="{A5F5D826-7416-41B2-849E-F802EC14DE21}" destId="{0F22CED6-D0CF-432C-89AE-4A47D096043D}" srcOrd="0" destOrd="0" presId="urn:microsoft.com/office/officeart/2005/8/layout/bProcess2"/>
    <dgm:cxn modelId="{A65F3BF6-A320-46DC-BA31-E6AADAC127DF}" type="presParOf" srcId="{A5F5D826-7416-41B2-849E-F802EC14DE21}" destId="{BCB49C7D-8443-4E9A-B6A1-C88D7541D99D}" srcOrd="1" destOrd="0" presId="urn:microsoft.com/office/officeart/2005/8/layout/bProcess2"/>
    <dgm:cxn modelId="{D601F541-328F-4547-979E-96B0A3E40DC2}" type="presParOf" srcId="{002F254C-D6CF-49C1-A428-CAAAF5CE73D8}" destId="{A00258A0-6883-4423-BC4C-3E933E696075}" srcOrd="9" destOrd="0" presId="urn:microsoft.com/office/officeart/2005/8/layout/bProcess2"/>
    <dgm:cxn modelId="{77B0E377-5BEA-4BBF-A3A8-E62DEB641E54}" type="presParOf" srcId="{002F254C-D6CF-49C1-A428-CAAAF5CE73D8}" destId="{7355EA5B-5107-4461-8A2B-DCF384CF11D8}" srcOrd="10" destOrd="0" presId="urn:microsoft.com/office/officeart/2005/8/layout/bProcess2"/>
    <dgm:cxn modelId="{258822D2-053D-478E-9AE7-10944CBBF7FE}" type="presParOf" srcId="{7355EA5B-5107-4461-8A2B-DCF384CF11D8}" destId="{29C9EB3A-A531-4635-85F4-974F936FE5DC}" srcOrd="0" destOrd="0" presId="urn:microsoft.com/office/officeart/2005/8/layout/bProcess2"/>
    <dgm:cxn modelId="{4F28DCA3-178A-4FC7-8702-FBBA5854D151}" type="presParOf" srcId="{7355EA5B-5107-4461-8A2B-DCF384CF11D8}" destId="{7D62F298-4C9E-4A64-9C75-60EA9E56DA4D}" srcOrd="1" destOrd="0" presId="urn:microsoft.com/office/officeart/2005/8/layout/bProcess2"/>
    <dgm:cxn modelId="{FF7F4B9E-1E3E-4585-8713-61DB4A7D2691}" type="presParOf" srcId="{002F254C-D6CF-49C1-A428-CAAAF5CE73D8}" destId="{9B14B12C-7FBB-42AD-AAD4-252CA50DA9E9}" srcOrd="11" destOrd="0" presId="urn:microsoft.com/office/officeart/2005/8/layout/bProcess2"/>
    <dgm:cxn modelId="{01D816FC-BF2D-45E6-9E96-D26DCB39CADD}" type="presParOf" srcId="{002F254C-D6CF-49C1-A428-CAAAF5CE73D8}" destId="{62A15535-0BC0-4043-B522-A1C1DA24160E}" srcOrd="12" destOrd="0" presId="urn:microsoft.com/office/officeart/2005/8/layout/bProcess2"/>
    <dgm:cxn modelId="{205BA7EB-3D9F-4B1D-B8E9-65A0B435AF90}" type="presParOf" srcId="{62A15535-0BC0-4043-B522-A1C1DA24160E}" destId="{AED15069-9CB5-44D6-9C31-259DF111122E}" srcOrd="0" destOrd="0" presId="urn:microsoft.com/office/officeart/2005/8/layout/bProcess2"/>
    <dgm:cxn modelId="{BCD64A36-4EA2-4C6A-ADA4-26672EB0E60E}" type="presParOf" srcId="{62A15535-0BC0-4043-B522-A1C1DA24160E}" destId="{FB888434-C98C-498E-B84A-0FDC9F514876}" srcOrd="1" destOrd="0" presId="urn:microsoft.com/office/officeart/2005/8/layout/bProcess2"/>
    <dgm:cxn modelId="{7B2A55EC-D0EE-4154-8002-526C130E4D32}" type="presParOf" srcId="{002F254C-D6CF-49C1-A428-CAAAF5CE73D8}" destId="{CA23AA66-31EC-4169-BB08-9CD381561197}" srcOrd="13" destOrd="0" presId="urn:microsoft.com/office/officeart/2005/8/layout/bProcess2"/>
    <dgm:cxn modelId="{85CD2155-9EBA-4DA5-ACC2-7D2A7D4D48E9}" type="presParOf" srcId="{002F254C-D6CF-49C1-A428-CAAAF5CE73D8}" destId="{601159F8-2783-433A-A822-0419F034E638}" srcOrd="14" destOrd="0" presId="urn:microsoft.com/office/officeart/2005/8/layout/bProcess2"/>
    <dgm:cxn modelId="{33A35B4F-7FEC-49B5-A438-24AF32E0E7DE}" type="presParOf" srcId="{601159F8-2783-433A-A822-0419F034E638}" destId="{EB6B5F8F-D9E2-4910-AA99-A18547BEE1E0}" srcOrd="0" destOrd="0" presId="urn:microsoft.com/office/officeart/2005/8/layout/bProcess2"/>
    <dgm:cxn modelId="{F92578AC-374B-4804-8F19-646B398951D8}" type="presParOf" srcId="{601159F8-2783-433A-A822-0419F034E638}" destId="{A7813DB8-8D51-430D-87B8-9CBD8AA255BD}" srcOrd="1" destOrd="0" presId="urn:microsoft.com/office/officeart/2005/8/layout/bProcess2"/>
    <dgm:cxn modelId="{3E261F6A-EECD-449A-8839-9A8A15B975A9}" type="presParOf" srcId="{002F254C-D6CF-49C1-A428-CAAAF5CE73D8}" destId="{E33F1D17-5CCA-4B1E-993A-188E22B170FA}" srcOrd="15" destOrd="0" presId="urn:microsoft.com/office/officeart/2005/8/layout/bProcess2"/>
    <dgm:cxn modelId="{4EE04691-85B6-4E24-9558-E861A0EDF0C9}" type="presParOf" srcId="{002F254C-D6CF-49C1-A428-CAAAF5CE73D8}" destId="{D8DF900D-BE4C-492B-AE50-C10F3E3DF70C}" srcOrd="1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53DF98A-7BAE-4162-800A-87FFF691569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C78AF67-2A36-402E-B91F-CEF9523490D2}">
      <dgm:prSet phldrT="[Texto]"/>
      <dgm:spPr/>
      <dgm:t>
        <a:bodyPr/>
        <a:lstStyle/>
        <a:p>
          <a:r>
            <a:rPr lang="es-ES" b="1" dirty="0" smtClean="0"/>
            <a:t>Metodología</a:t>
          </a:r>
          <a:endParaRPr lang="es-ES" b="1" dirty="0"/>
        </a:p>
      </dgm:t>
    </dgm:pt>
    <dgm:pt modelId="{8A9C9C19-9E05-4AB6-87B5-4BB117470C79}" type="parTrans" cxnId="{9D4ABBF5-CC42-4BD8-9046-F8FEB10DA1F0}">
      <dgm:prSet/>
      <dgm:spPr/>
      <dgm:t>
        <a:bodyPr/>
        <a:lstStyle/>
        <a:p>
          <a:endParaRPr lang="es-ES"/>
        </a:p>
      </dgm:t>
    </dgm:pt>
    <dgm:pt modelId="{5496AC17-5C37-4ED0-AAC5-50B9C01C7683}" type="sibTrans" cxnId="{9D4ABBF5-CC42-4BD8-9046-F8FEB10DA1F0}">
      <dgm:prSet/>
      <dgm:spPr/>
      <dgm:t>
        <a:bodyPr/>
        <a:lstStyle/>
        <a:p>
          <a:endParaRPr lang="es-ES"/>
        </a:p>
      </dgm:t>
    </dgm:pt>
    <dgm:pt modelId="{8E6472A4-389F-4072-B56C-CDD3AA8E4E96}">
      <dgm:prSet phldrT="[Texto]"/>
      <dgm:spPr/>
      <dgm:t>
        <a:bodyPr/>
        <a:lstStyle/>
        <a:p>
          <a:r>
            <a:rPr lang="es-ES" b="1" dirty="0" smtClean="0"/>
            <a:t>Tipo de Investigación</a:t>
          </a:r>
          <a:endParaRPr lang="es-ES" b="1" dirty="0"/>
        </a:p>
      </dgm:t>
    </dgm:pt>
    <dgm:pt modelId="{83686934-FF13-4FE4-8B1B-CEEB41D4A68F}" type="parTrans" cxnId="{7F1F9105-95D8-4ECF-8C0E-CDAC522DF2A1}">
      <dgm:prSet/>
      <dgm:spPr/>
      <dgm:t>
        <a:bodyPr/>
        <a:lstStyle/>
        <a:p>
          <a:endParaRPr lang="es-ES"/>
        </a:p>
      </dgm:t>
    </dgm:pt>
    <dgm:pt modelId="{2C07CEF5-268F-4E32-81B5-F4AB63019DAE}" type="sibTrans" cxnId="{7F1F9105-95D8-4ECF-8C0E-CDAC522DF2A1}">
      <dgm:prSet/>
      <dgm:spPr/>
      <dgm:t>
        <a:bodyPr/>
        <a:lstStyle/>
        <a:p>
          <a:endParaRPr lang="es-ES"/>
        </a:p>
      </dgm:t>
    </dgm:pt>
    <dgm:pt modelId="{FD6CFC36-E07B-4E7B-841C-9894BEB3D663}">
      <dgm:prSet phldrT="[Texto]"/>
      <dgm:spPr/>
      <dgm:t>
        <a:bodyPr/>
        <a:lstStyle/>
        <a:p>
          <a:r>
            <a:rPr lang="es-ES" b="1" dirty="0" smtClean="0"/>
            <a:t>Análisis de Resultados</a:t>
          </a:r>
          <a:endParaRPr lang="es-ES" b="1" dirty="0"/>
        </a:p>
      </dgm:t>
    </dgm:pt>
    <dgm:pt modelId="{687FC74D-ED9F-4DCA-B712-2CBB820DBC78}" type="parTrans" cxnId="{93539C85-E8F4-43AB-AFBD-04C04DF386CB}">
      <dgm:prSet/>
      <dgm:spPr/>
      <dgm:t>
        <a:bodyPr/>
        <a:lstStyle/>
        <a:p>
          <a:endParaRPr lang="es-ES"/>
        </a:p>
      </dgm:t>
    </dgm:pt>
    <dgm:pt modelId="{258F34EB-C991-444D-89C1-47FDEDEA76F4}" type="sibTrans" cxnId="{93539C85-E8F4-43AB-AFBD-04C04DF386CB}">
      <dgm:prSet/>
      <dgm:spPr/>
      <dgm:t>
        <a:bodyPr/>
        <a:lstStyle/>
        <a:p>
          <a:endParaRPr lang="es-ES"/>
        </a:p>
      </dgm:t>
    </dgm:pt>
    <dgm:pt modelId="{C28BAB06-19DC-4150-89AD-7321B0C19D88}">
      <dgm:prSet/>
      <dgm:spPr/>
      <dgm:t>
        <a:bodyPr/>
        <a:lstStyle/>
        <a:p>
          <a:r>
            <a:rPr lang="es-ES" b="1" dirty="0" smtClean="0"/>
            <a:t>Población y Muestra</a:t>
          </a:r>
          <a:endParaRPr lang="es-ES" b="1" dirty="0"/>
        </a:p>
      </dgm:t>
    </dgm:pt>
    <dgm:pt modelId="{3E1CA4C7-9E9F-457F-95C2-8546407F9AEF}" type="parTrans" cxnId="{780D5B28-EA2D-43D5-8F62-8FBA8A8BEA58}">
      <dgm:prSet/>
      <dgm:spPr/>
      <dgm:t>
        <a:bodyPr/>
        <a:lstStyle/>
        <a:p>
          <a:endParaRPr lang="es-ES"/>
        </a:p>
      </dgm:t>
    </dgm:pt>
    <dgm:pt modelId="{50E6B749-24F7-4F76-BD50-F7DC4626FAAE}" type="sibTrans" cxnId="{780D5B28-EA2D-43D5-8F62-8FBA8A8BEA58}">
      <dgm:prSet/>
      <dgm:spPr/>
      <dgm:t>
        <a:bodyPr/>
        <a:lstStyle/>
        <a:p>
          <a:endParaRPr lang="es-ES"/>
        </a:p>
      </dgm:t>
    </dgm:pt>
    <dgm:pt modelId="{39495C2C-65DD-45FA-99B9-E618B5025DA8}" type="pres">
      <dgm:prSet presAssocID="{453DF98A-7BAE-4162-800A-87FFF6915690}" presName="compositeShape" presStyleCnt="0">
        <dgm:presLayoutVars>
          <dgm:chMax val="7"/>
          <dgm:dir/>
          <dgm:resizeHandles val="exact"/>
        </dgm:presLayoutVars>
      </dgm:prSet>
      <dgm:spPr/>
    </dgm:pt>
    <dgm:pt modelId="{7CC08DCF-4875-419F-94EB-CAF60264395B}" type="pres">
      <dgm:prSet presAssocID="{AC78AF67-2A36-402E-B91F-CEF9523490D2}" presName="circ1" presStyleLbl="vennNode1" presStyleIdx="0" presStyleCnt="4" custScaleX="153216"/>
      <dgm:spPr/>
      <dgm:t>
        <a:bodyPr/>
        <a:lstStyle/>
        <a:p>
          <a:endParaRPr lang="es-ES"/>
        </a:p>
      </dgm:t>
    </dgm:pt>
    <dgm:pt modelId="{D3D16795-2CAF-48A3-BC01-19DA62540443}" type="pres">
      <dgm:prSet presAssocID="{AC78AF67-2A36-402E-B91F-CEF9523490D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53206A-2335-443C-8D28-E591F195CC83}" type="pres">
      <dgm:prSet presAssocID="{8E6472A4-389F-4072-B56C-CDD3AA8E4E96}" presName="circ2" presStyleLbl="vennNode1" presStyleIdx="1" presStyleCnt="4" custScaleX="165042"/>
      <dgm:spPr/>
      <dgm:t>
        <a:bodyPr/>
        <a:lstStyle/>
        <a:p>
          <a:endParaRPr lang="es-ES"/>
        </a:p>
      </dgm:t>
    </dgm:pt>
    <dgm:pt modelId="{FF441EA6-C22E-4332-AC28-3D40A1E215C3}" type="pres">
      <dgm:prSet presAssocID="{8E6472A4-389F-4072-B56C-CDD3AA8E4E9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E57227-1B91-4A1E-9309-B5214A34CBA2}" type="pres">
      <dgm:prSet presAssocID="{C28BAB06-19DC-4150-89AD-7321B0C19D88}" presName="circ3" presStyleLbl="vennNode1" presStyleIdx="2" presStyleCnt="4" custScaleX="157637"/>
      <dgm:spPr/>
      <dgm:t>
        <a:bodyPr/>
        <a:lstStyle/>
        <a:p>
          <a:endParaRPr lang="es-ES"/>
        </a:p>
      </dgm:t>
    </dgm:pt>
    <dgm:pt modelId="{E813B851-FA19-4C70-A214-FA6A68167188}" type="pres">
      <dgm:prSet presAssocID="{C28BAB06-19DC-4150-89AD-7321B0C19D8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429659-C1DF-49B4-A382-84F0E92FF0E0}" type="pres">
      <dgm:prSet presAssocID="{FD6CFC36-E07B-4E7B-841C-9894BEB3D663}" presName="circ4" presStyleLbl="vennNode1" presStyleIdx="3" presStyleCnt="4" custScaleX="163467"/>
      <dgm:spPr/>
      <dgm:t>
        <a:bodyPr/>
        <a:lstStyle/>
        <a:p>
          <a:endParaRPr lang="es-ES"/>
        </a:p>
      </dgm:t>
    </dgm:pt>
    <dgm:pt modelId="{D7F7F6AF-756C-4079-B07E-39E4AB365658}" type="pres">
      <dgm:prSet presAssocID="{FD6CFC36-E07B-4E7B-841C-9894BEB3D663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46F6AA7-95C8-4A32-8B45-3249D08EF17C}" type="presOf" srcId="{AC78AF67-2A36-402E-B91F-CEF9523490D2}" destId="{7CC08DCF-4875-419F-94EB-CAF60264395B}" srcOrd="0" destOrd="0" presId="urn:microsoft.com/office/officeart/2005/8/layout/venn1"/>
    <dgm:cxn modelId="{0B53F029-6DEE-418E-AF14-C8AA0AC1B570}" type="presOf" srcId="{FD6CFC36-E07B-4E7B-841C-9894BEB3D663}" destId="{D7F7F6AF-756C-4079-B07E-39E4AB365658}" srcOrd="1" destOrd="0" presId="urn:microsoft.com/office/officeart/2005/8/layout/venn1"/>
    <dgm:cxn modelId="{9D4ABBF5-CC42-4BD8-9046-F8FEB10DA1F0}" srcId="{453DF98A-7BAE-4162-800A-87FFF6915690}" destId="{AC78AF67-2A36-402E-B91F-CEF9523490D2}" srcOrd="0" destOrd="0" parTransId="{8A9C9C19-9E05-4AB6-87B5-4BB117470C79}" sibTransId="{5496AC17-5C37-4ED0-AAC5-50B9C01C7683}"/>
    <dgm:cxn modelId="{77232E02-FA30-4FD1-AAC8-2AEF7B9F3EFB}" type="presOf" srcId="{8E6472A4-389F-4072-B56C-CDD3AA8E4E96}" destId="{6B53206A-2335-443C-8D28-E591F195CC83}" srcOrd="0" destOrd="0" presId="urn:microsoft.com/office/officeart/2005/8/layout/venn1"/>
    <dgm:cxn modelId="{7F1F9105-95D8-4ECF-8C0E-CDAC522DF2A1}" srcId="{453DF98A-7BAE-4162-800A-87FFF6915690}" destId="{8E6472A4-389F-4072-B56C-CDD3AA8E4E96}" srcOrd="1" destOrd="0" parTransId="{83686934-FF13-4FE4-8B1B-CEEB41D4A68F}" sibTransId="{2C07CEF5-268F-4E32-81B5-F4AB63019DAE}"/>
    <dgm:cxn modelId="{C4CB2A2E-294D-4BFD-BCE7-3A3D3C07E055}" type="presOf" srcId="{C28BAB06-19DC-4150-89AD-7321B0C19D88}" destId="{E813B851-FA19-4C70-A214-FA6A68167188}" srcOrd="1" destOrd="0" presId="urn:microsoft.com/office/officeart/2005/8/layout/venn1"/>
    <dgm:cxn modelId="{A1774844-21C9-45A5-AFDA-C7A31FC0315C}" type="presOf" srcId="{FD6CFC36-E07B-4E7B-841C-9894BEB3D663}" destId="{B7429659-C1DF-49B4-A382-84F0E92FF0E0}" srcOrd="0" destOrd="0" presId="urn:microsoft.com/office/officeart/2005/8/layout/venn1"/>
    <dgm:cxn modelId="{C21BF103-AF53-41FC-B5D4-1904BDB980B2}" type="presOf" srcId="{8E6472A4-389F-4072-B56C-CDD3AA8E4E96}" destId="{FF441EA6-C22E-4332-AC28-3D40A1E215C3}" srcOrd="1" destOrd="0" presId="urn:microsoft.com/office/officeart/2005/8/layout/venn1"/>
    <dgm:cxn modelId="{93539C85-E8F4-43AB-AFBD-04C04DF386CB}" srcId="{453DF98A-7BAE-4162-800A-87FFF6915690}" destId="{FD6CFC36-E07B-4E7B-841C-9894BEB3D663}" srcOrd="3" destOrd="0" parTransId="{687FC74D-ED9F-4DCA-B712-2CBB820DBC78}" sibTransId="{258F34EB-C991-444D-89C1-47FDEDEA76F4}"/>
    <dgm:cxn modelId="{780D5B28-EA2D-43D5-8F62-8FBA8A8BEA58}" srcId="{453DF98A-7BAE-4162-800A-87FFF6915690}" destId="{C28BAB06-19DC-4150-89AD-7321B0C19D88}" srcOrd="2" destOrd="0" parTransId="{3E1CA4C7-9E9F-457F-95C2-8546407F9AEF}" sibTransId="{50E6B749-24F7-4F76-BD50-F7DC4626FAAE}"/>
    <dgm:cxn modelId="{89321AA3-263D-4B9F-9148-55431475576D}" type="presOf" srcId="{AC78AF67-2A36-402E-B91F-CEF9523490D2}" destId="{D3D16795-2CAF-48A3-BC01-19DA62540443}" srcOrd="1" destOrd="0" presId="urn:microsoft.com/office/officeart/2005/8/layout/venn1"/>
    <dgm:cxn modelId="{96B85E57-2302-4E54-8B08-0572BFA4484D}" type="presOf" srcId="{C28BAB06-19DC-4150-89AD-7321B0C19D88}" destId="{FEE57227-1B91-4A1E-9309-B5214A34CBA2}" srcOrd="0" destOrd="0" presId="urn:microsoft.com/office/officeart/2005/8/layout/venn1"/>
    <dgm:cxn modelId="{3D8064E1-6E53-424C-BB39-6489B6367A91}" type="presOf" srcId="{453DF98A-7BAE-4162-800A-87FFF6915690}" destId="{39495C2C-65DD-45FA-99B9-E618B5025DA8}" srcOrd="0" destOrd="0" presId="urn:microsoft.com/office/officeart/2005/8/layout/venn1"/>
    <dgm:cxn modelId="{D7A78CF4-AF24-4D49-BD1F-842C3D494115}" type="presParOf" srcId="{39495C2C-65DD-45FA-99B9-E618B5025DA8}" destId="{7CC08DCF-4875-419F-94EB-CAF60264395B}" srcOrd="0" destOrd="0" presId="urn:microsoft.com/office/officeart/2005/8/layout/venn1"/>
    <dgm:cxn modelId="{ECD31DF2-8031-461C-BAEF-5839573FBA81}" type="presParOf" srcId="{39495C2C-65DD-45FA-99B9-E618B5025DA8}" destId="{D3D16795-2CAF-48A3-BC01-19DA62540443}" srcOrd="1" destOrd="0" presId="urn:microsoft.com/office/officeart/2005/8/layout/venn1"/>
    <dgm:cxn modelId="{EAF0BFA5-0940-45F0-9D84-FC80CABCD2F0}" type="presParOf" srcId="{39495C2C-65DD-45FA-99B9-E618B5025DA8}" destId="{6B53206A-2335-443C-8D28-E591F195CC83}" srcOrd="2" destOrd="0" presId="urn:microsoft.com/office/officeart/2005/8/layout/venn1"/>
    <dgm:cxn modelId="{E2CD4A87-B7B5-4FFE-BD15-38DDCB1D58C1}" type="presParOf" srcId="{39495C2C-65DD-45FA-99B9-E618B5025DA8}" destId="{FF441EA6-C22E-4332-AC28-3D40A1E215C3}" srcOrd="3" destOrd="0" presId="urn:microsoft.com/office/officeart/2005/8/layout/venn1"/>
    <dgm:cxn modelId="{4E9CA85A-95C4-4D4B-A370-0DB993CCF170}" type="presParOf" srcId="{39495C2C-65DD-45FA-99B9-E618B5025DA8}" destId="{FEE57227-1B91-4A1E-9309-B5214A34CBA2}" srcOrd="4" destOrd="0" presId="urn:microsoft.com/office/officeart/2005/8/layout/venn1"/>
    <dgm:cxn modelId="{E64403D2-7026-496E-B89F-1F511396F42D}" type="presParOf" srcId="{39495C2C-65DD-45FA-99B9-E618B5025DA8}" destId="{E813B851-FA19-4C70-A214-FA6A68167188}" srcOrd="5" destOrd="0" presId="urn:microsoft.com/office/officeart/2005/8/layout/venn1"/>
    <dgm:cxn modelId="{38250B3F-FD68-4F27-BC44-F77AB39E515B}" type="presParOf" srcId="{39495C2C-65DD-45FA-99B9-E618B5025DA8}" destId="{B7429659-C1DF-49B4-A382-84F0E92FF0E0}" srcOrd="6" destOrd="0" presId="urn:microsoft.com/office/officeart/2005/8/layout/venn1"/>
    <dgm:cxn modelId="{B1A67C80-6AE3-4381-94B6-D6D3994A6A33}" type="presParOf" srcId="{39495C2C-65DD-45FA-99B9-E618B5025DA8}" destId="{D7F7F6AF-756C-4079-B07E-39E4AB365658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56181BD-D930-46F6-B11A-AD1F172D672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56C28E5-FFB6-4FE5-BECC-170D3A3B2636}">
      <dgm:prSet phldrT="[Texto]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es-ES" b="1" u="sng" dirty="0" smtClean="0">
              <a:solidFill>
                <a:schemeClr val="bg2">
                  <a:lumMod val="50000"/>
                </a:schemeClr>
              </a:solidFill>
            </a:rPr>
            <a:t>Paradigmas</a:t>
          </a:r>
          <a:endParaRPr lang="es-ES" b="1" u="sng" dirty="0">
            <a:solidFill>
              <a:schemeClr val="bg2">
                <a:lumMod val="50000"/>
              </a:schemeClr>
            </a:solidFill>
          </a:endParaRPr>
        </a:p>
      </dgm:t>
    </dgm:pt>
    <dgm:pt modelId="{8F266E65-4472-4E18-8181-21264FA8D61D}" type="parTrans" cxnId="{B2643DD9-C518-4623-9ADB-587F3A39B29C}">
      <dgm:prSet/>
      <dgm:spPr/>
      <dgm:t>
        <a:bodyPr/>
        <a:lstStyle/>
        <a:p>
          <a:endParaRPr lang="es-ES"/>
        </a:p>
      </dgm:t>
    </dgm:pt>
    <dgm:pt modelId="{BBDD260E-C835-4DDE-A294-0EF00B0F81A2}" type="sibTrans" cxnId="{B2643DD9-C518-4623-9ADB-587F3A39B29C}">
      <dgm:prSet/>
      <dgm:spPr/>
      <dgm:t>
        <a:bodyPr/>
        <a:lstStyle/>
        <a:p>
          <a:endParaRPr lang="es-ES"/>
        </a:p>
      </dgm:t>
    </dgm:pt>
    <dgm:pt modelId="{5001D076-95DE-4F9F-844D-CED6E21AE00C}">
      <dgm:prSet phldrT="[Texto]"/>
      <dgm:spPr/>
      <dgm:t>
        <a:bodyPr/>
        <a:lstStyle/>
        <a:p>
          <a:r>
            <a:rPr lang="es-ES" dirty="0" smtClean="0"/>
            <a:t>Cuantitativo</a:t>
          </a:r>
          <a:endParaRPr lang="es-ES" dirty="0"/>
        </a:p>
      </dgm:t>
    </dgm:pt>
    <dgm:pt modelId="{254DD004-63DC-4784-A861-81AE5CAAC7AA}" type="parTrans" cxnId="{B1623E29-56A1-4EC9-9B33-A867BBB9E3CC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17EEB718-1371-4043-A48B-F5EB063ADEC2}" type="sibTrans" cxnId="{B1623E29-56A1-4EC9-9B33-A867BBB9E3CC}">
      <dgm:prSet/>
      <dgm:spPr/>
      <dgm:t>
        <a:bodyPr/>
        <a:lstStyle/>
        <a:p>
          <a:endParaRPr lang="es-ES"/>
        </a:p>
      </dgm:t>
    </dgm:pt>
    <dgm:pt modelId="{0C69E327-3FA8-4870-9F03-2E32EEB5D978}">
      <dgm:prSet phldrT="[Texto]"/>
      <dgm:spPr/>
      <dgm:t>
        <a:bodyPr/>
        <a:lstStyle/>
        <a:p>
          <a:r>
            <a:rPr lang="es-ES" dirty="0" smtClean="0"/>
            <a:t>Cualitativo</a:t>
          </a:r>
          <a:endParaRPr lang="es-ES" dirty="0"/>
        </a:p>
      </dgm:t>
    </dgm:pt>
    <dgm:pt modelId="{A4807FD0-18CC-4D18-B7B1-95FA11F0C1A5}" type="parTrans" cxnId="{AD73B25C-A548-4541-B443-8E256576A135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8E469ECE-F4A5-430E-AFAA-2E35C506F0F4}" type="sibTrans" cxnId="{AD73B25C-A548-4541-B443-8E256576A135}">
      <dgm:prSet/>
      <dgm:spPr/>
      <dgm:t>
        <a:bodyPr/>
        <a:lstStyle/>
        <a:p>
          <a:endParaRPr lang="es-ES"/>
        </a:p>
      </dgm:t>
    </dgm:pt>
    <dgm:pt modelId="{F624DE88-F942-4005-97F2-0913CC917AA3}" type="pres">
      <dgm:prSet presAssocID="{456181BD-D930-46F6-B11A-AD1F172D672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4E8B51C-6A23-41D1-AFE2-6A7DC472D1F5}" type="pres">
      <dgm:prSet presAssocID="{156C28E5-FFB6-4FE5-BECC-170D3A3B2636}" presName="hierRoot1" presStyleCnt="0">
        <dgm:presLayoutVars>
          <dgm:hierBranch val="init"/>
        </dgm:presLayoutVars>
      </dgm:prSet>
      <dgm:spPr/>
    </dgm:pt>
    <dgm:pt modelId="{A6A44ED3-DF86-40B8-8797-DDB3C5647DCB}" type="pres">
      <dgm:prSet presAssocID="{156C28E5-FFB6-4FE5-BECC-170D3A3B2636}" presName="rootComposite1" presStyleCnt="0"/>
      <dgm:spPr/>
    </dgm:pt>
    <dgm:pt modelId="{6DFFAC09-B34E-42EA-ACE2-43810F8B0E83}" type="pres">
      <dgm:prSet presAssocID="{156C28E5-FFB6-4FE5-BECC-170D3A3B2636}" presName="rootText1" presStyleLbl="node0" presStyleIdx="0" presStyleCnt="1" custScaleX="127687" custScaleY="7783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DE134BF-8ACA-4482-960C-9EEBA6BBD471}" type="pres">
      <dgm:prSet presAssocID="{156C28E5-FFB6-4FE5-BECC-170D3A3B2636}" presName="rootConnector1" presStyleLbl="node1" presStyleIdx="0" presStyleCnt="0"/>
      <dgm:spPr/>
      <dgm:t>
        <a:bodyPr/>
        <a:lstStyle/>
        <a:p>
          <a:endParaRPr lang="es-ES"/>
        </a:p>
      </dgm:t>
    </dgm:pt>
    <dgm:pt modelId="{8187F727-E533-4BB0-A43D-4BADE0FCC0B7}" type="pres">
      <dgm:prSet presAssocID="{156C28E5-FFB6-4FE5-BECC-170D3A3B2636}" presName="hierChild2" presStyleCnt="0"/>
      <dgm:spPr/>
    </dgm:pt>
    <dgm:pt modelId="{1C12BFF0-E2E0-4F7F-A14E-0E68F0534090}" type="pres">
      <dgm:prSet presAssocID="{254DD004-63DC-4784-A861-81AE5CAAC7AA}" presName="Name37" presStyleLbl="parChTrans1D2" presStyleIdx="0" presStyleCnt="2"/>
      <dgm:spPr/>
      <dgm:t>
        <a:bodyPr/>
        <a:lstStyle/>
        <a:p>
          <a:endParaRPr lang="es-ES"/>
        </a:p>
      </dgm:t>
    </dgm:pt>
    <dgm:pt modelId="{0E187535-6B2C-4D0F-8939-2C5B16B0E9EA}" type="pres">
      <dgm:prSet presAssocID="{5001D076-95DE-4F9F-844D-CED6E21AE00C}" presName="hierRoot2" presStyleCnt="0">
        <dgm:presLayoutVars>
          <dgm:hierBranch val="init"/>
        </dgm:presLayoutVars>
      </dgm:prSet>
      <dgm:spPr/>
    </dgm:pt>
    <dgm:pt modelId="{CA758EE3-053E-46C9-A2F6-EE9EF12A66D6}" type="pres">
      <dgm:prSet presAssocID="{5001D076-95DE-4F9F-844D-CED6E21AE00C}" presName="rootComposite" presStyleCnt="0"/>
      <dgm:spPr/>
    </dgm:pt>
    <dgm:pt modelId="{0D38F1C5-D463-4262-A2F7-47AE1F2B05DB}" type="pres">
      <dgm:prSet presAssocID="{5001D076-95DE-4F9F-844D-CED6E21AE00C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2E38A90-182E-4FA2-80AC-8647EE221F03}" type="pres">
      <dgm:prSet presAssocID="{5001D076-95DE-4F9F-844D-CED6E21AE00C}" presName="rootConnector" presStyleLbl="node2" presStyleIdx="0" presStyleCnt="2"/>
      <dgm:spPr/>
      <dgm:t>
        <a:bodyPr/>
        <a:lstStyle/>
        <a:p>
          <a:endParaRPr lang="es-ES"/>
        </a:p>
      </dgm:t>
    </dgm:pt>
    <dgm:pt modelId="{9901B843-FA9C-4EFC-977D-BEE3919393B6}" type="pres">
      <dgm:prSet presAssocID="{5001D076-95DE-4F9F-844D-CED6E21AE00C}" presName="hierChild4" presStyleCnt="0"/>
      <dgm:spPr/>
    </dgm:pt>
    <dgm:pt modelId="{CA4490D9-B134-459F-BB96-8104721E42EC}" type="pres">
      <dgm:prSet presAssocID="{5001D076-95DE-4F9F-844D-CED6E21AE00C}" presName="hierChild5" presStyleCnt="0"/>
      <dgm:spPr/>
    </dgm:pt>
    <dgm:pt modelId="{B16C51AB-5BE4-4554-A762-7FEF086DB72E}" type="pres">
      <dgm:prSet presAssocID="{A4807FD0-18CC-4D18-B7B1-95FA11F0C1A5}" presName="Name37" presStyleLbl="parChTrans1D2" presStyleIdx="1" presStyleCnt="2"/>
      <dgm:spPr/>
      <dgm:t>
        <a:bodyPr/>
        <a:lstStyle/>
        <a:p>
          <a:endParaRPr lang="es-ES"/>
        </a:p>
      </dgm:t>
    </dgm:pt>
    <dgm:pt modelId="{C1F6B783-1CA6-4AAB-A52A-54288FF16702}" type="pres">
      <dgm:prSet presAssocID="{0C69E327-3FA8-4870-9F03-2E32EEB5D978}" presName="hierRoot2" presStyleCnt="0">
        <dgm:presLayoutVars>
          <dgm:hierBranch val="init"/>
        </dgm:presLayoutVars>
      </dgm:prSet>
      <dgm:spPr/>
    </dgm:pt>
    <dgm:pt modelId="{1B8B6338-A05B-437B-9CF7-B9248E4B1E78}" type="pres">
      <dgm:prSet presAssocID="{0C69E327-3FA8-4870-9F03-2E32EEB5D978}" presName="rootComposite" presStyleCnt="0"/>
      <dgm:spPr/>
    </dgm:pt>
    <dgm:pt modelId="{4F7F9E1C-ADC4-40A6-88D4-A521002CA112}" type="pres">
      <dgm:prSet presAssocID="{0C69E327-3FA8-4870-9F03-2E32EEB5D978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5A1E52F-3E0A-4123-A669-5EE5AD746E68}" type="pres">
      <dgm:prSet presAssocID="{0C69E327-3FA8-4870-9F03-2E32EEB5D978}" presName="rootConnector" presStyleLbl="node2" presStyleIdx="1" presStyleCnt="2"/>
      <dgm:spPr/>
      <dgm:t>
        <a:bodyPr/>
        <a:lstStyle/>
        <a:p>
          <a:endParaRPr lang="es-ES"/>
        </a:p>
      </dgm:t>
    </dgm:pt>
    <dgm:pt modelId="{E1150022-7581-483E-A278-AC65217FBE3B}" type="pres">
      <dgm:prSet presAssocID="{0C69E327-3FA8-4870-9F03-2E32EEB5D978}" presName="hierChild4" presStyleCnt="0"/>
      <dgm:spPr/>
    </dgm:pt>
    <dgm:pt modelId="{104AD351-FA05-47CB-8D52-1C0F2531F4BD}" type="pres">
      <dgm:prSet presAssocID="{0C69E327-3FA8-4870-9F03-2E32EEB5D978}" presName="hierChild5" presStyleCnt="0"/>
      <dgm:spPr/>
    </dgm:pt>
    <dgm:pt modelId="{6CF210D5-1019-494F-97AE-8A34D014EACF}" type="pres">
      <dgm:prSet presAssocID="{156C28E5-FFB6-4FE5-BECC-170D3A3B2636}" presName="hierChild3" presStyleCnt="0"/>
      <dgm:spPr/>
    </dgm:pt>
  </dgm:ptLst>
  <dgm:cxnLst>
    <dgm:cxn modelId="{6B5E6503-D462-47F4-AAD4-5035143C5EF3}" type="presOf" srcId="{A4807FD0-18CC-4D18-B7B1-95FA11F0C1A5}" destId="{B16C51AB-5BE4-4554-A762-7FEF086DB72E}" srcOrd="0" destOrd="0" presId="urn:microsoft.com/office/officeart/2005/8/layout/orgChart1"/>
    <dgm:cxn modelId="{CFE93771-6496-4E56-93B1-E14A4BC8535B}" type="presOf" srcId="{156C28E5-FFB6-4FE5-BECC-170D3A3B2636}" destId="{0DE134BF-8ACA-4482-960C-9EEBA6BBD471}" srcOrd="1" destOrd="0" presId="urn:microsoft.com/office/officeart/2005/8/layout/orgChart1"/>
    <dgm:cxn modelId="{B1623E29-56A1-4EC9-9B33-A867BBB9E3CC}" srcId="{156C28E5-FFB6-4FE5-BECC-170D3A3B2636}" destId="{5001D076-95DE-4F9F-844D-CED6E21AE00C}" srcOrd="0" destOrd="0" parTransId="{254DD004-63DC-4784-A861-81AE5CAAC7AA}" sibTransId="{17EEB718-1371-4043-A48B-F5EB063ADEC2}"/>
    <dgm:cxn modelId="{2E0839A0-63AE-449B-A55E-99DEB7F7B614}" type="presOf" srcId="{156C28E5-FFB6-4FE5-BECC-170D3A3B2636}" destId="{6DFFAC09-B34E-42EA-ACE2-43810F8B0E83}" srcOrd="0" destOrd="0" presId="urn:microsoft.com/office/officeart/2005/8/layout/orgChart1"/>
    <dgm:cxn modelId="{7553E787-209F-45D3-8039-97F97123E5CE}" type="presOf" srcId="{5001D076-95DE-4F9F-844D-CED6E21AE00C}" destId="{0D38F1C5-D463-4262-A2F7-47AE1F2B05DB}" srcOrd="0" destOrd="0" presId="urn:microsoft.com/office/officeart/2005/8/layout/orgChart1"/>
    <dgm:cxn modelId="{AD73B25C-A548-4541-B443-8E256576A135}" srcId="{156C28E5-FFB6-4FE5-BECC-170D3A3B2636}" destId="{0C69E327-3FA8-4870-9F03-2E32EEB5D978}" srcOrd="1" destOrd="0" parTransId="{A4807FD0-18CC-4D18-B7B1-95FA11F0C1A5}" sibTransId="{8E469ECE-F4A5-430E-AFAA-2E35C506F0F4}"/>
    <dgm:cxn modelId="{B2643DD9-C518-4623-9ADB-587F3A39B29C}" srcId="{456181BD-D930-46F6-B11A-AD1F172D672D}" destId="{156C28E5-FFB6-4FE5-BECC-170D3A3B2636}" srcOrd="0" destOrd="0" parTransId="{8F266E65-4472-4E18-8181-21264FA8D61D}" sibTransId="{BBDD260E-C835-4DDE-A294-0EF00B0F81A2}"/>
    <dgm:cxn modelId="{102EC261-4248-47A0-B941-79CDA3876D21}" type="presOf" srcId="{254DD004-63DC-4784-A861-81AE5CAAC7AA}" destId="{1C12BFF0-E2E0-4F7F-A14E-0E68F0534090}" srcOrd="0" destOrd="0" presId="urn:microsoft.com/office/officeart/2005/8/layout/orgChart1"/>
    <dgm:cxn modelId="{589B2B1A-5DAB-4C44-8DD2-E3F07E718B60}" type="presOf" srcId="{0C69E327-3FA8-4870-9F03-2E32EEB5D978}" destId="{4F7F9E1C-ADC4-40A6-88D4-A521002CA112}" srcOrd="0" destOrd="0" presId="urn:microsoft.com/office/officeart/2005/8/layout/orgChart1"/>
    <dgm:cxn modelId="{19E422A4-0C0C-4560-96FB-853CA945C9A4}" type="presOf" srcId="{456181BD-D930-46F6-B11A-AD1F172D672D}" destId="{F624DE88-F942-4005-97F2-0913CC917AA3}" srcOrd="0" destOrd="0" presId="urn:microsoft.com/office/officeart/2005/8/layout/orgChart1"/>
    <dgm:cxn modelId="{9B94B083-264F-4293-8F93-CA8DEBF4097A}" type="presOf" srcId="{0C69E327-3FA8-4870-9F03-2E32EEB5D978}" destId="{05A1E52F-3E0A-4123-A669-5EE5AD746E68}" srcOrd="1" destOrd="0" presId="urn:microsoft.com/office/officeart/2005/8/layout/orgChart1"/>
    <dgm:cxn modelId="{B4A58B42-C82D-414B-99DD-08FA841FD121}" type="presOf" srcId="{5001D076-95DE-4F9F-844D-CED6E21AE00C}" destId="{B2E38A90-182E-4FA2-80AC-8647EE221F03}" srcOrd="1" destOrd="0" presId="urn:microsoft.com/office/officeart/2005/8/layout/orgChart1"/>
    <dgm:cxn modelId="{845C2A33-DAA4-4229-AF1B-7E41A74F56BF}" type="presParOf" srcId="{F624DE88-F942-4005-97F2-0913CC917AA3}" destId="{74E8B51C-6A23-41D1-AFE2-6A7DC472D1F5}" srcOrd="0" destOrd="0" presId="urn:microsoft.com/office/officeart/2005/8/layout/orgChart1"/>
    <dgm:cxn modelId="{A0093239-9479-40D1-BD29-BE94830B7D62}" type="presParOf" srcId="{74E8B51C-6A23-41D1-AFE2-6A7DC472D1F5}" destId="{A6A44ED3-DF86-40B8-8797-DDB3C5647DCB}" srcOrd="0" destOrd="0" presId="urn:microsoft.com/office/officeart/2005/8/layout/orgChart1"/>
    <dgm:cxn modelId="{9874ED7F-93B2-4EA0-A11E-7953AEDF082B}" type="presParOf" srcId="{A6A44ED3-DF86-40B8-8797-DDB3C5647DCB}" destId="{6DFFAC09-B34E-42EA-ACE2-43810F8B0E83}" srcOrd="0" destOrd="0" presId="urn:microsoft.com/office/officeart/2005/8/layout/orgChart1"/>
    <dgm:cxn modelId="{F2E795AB-8FAD-4904-BAC8-31ECC4FC20D5}" type="presParOf" srcId="{A6A44ED3-DF86-40B8-8797-DDB3C5647DCB}" destId="{0DE134BF-8ACA-4482-960C-9EEBA6BBD471}" srcOrd="1" destOrd="0" presId="urn:microsoft.com/office/officeart/2005/8/layout/orgChart1"/>
    <dgm:cxn modelId="{4025F4FB-E7BF-44CC-B697-A6B7D8C8FC7B}" type="presParOf" srcId="{74E8B51C-6A23-41D1-AFE2-6A7DC472D1F5}" destId="{8187F727-E533-4BB0-A43D-4BADE0FCC0B7}" srcOrd="1" destOrd="0" presId="urn:microsoft.com/office/officeart/2005/8/layout/orgChart1"/>
    <dgm:cxn modelId="{56A76344-4CD2-4E09-AA35-BB826188E8D9}" type="presParOf" srcId="{8187F727-E533-4BB0-A43D-4BADE0FCC0B7}" destId="{1C12BFF0-E2E0-4F7F-A14E-0E68F0534090}" srcOrd="0" destOrd="0" presId="urn:microsoft.com/office/officeart/2005/8/layout/orgChart1"/>
    <dgm:cxn modelId="{C63A18B0-E9E4-46FC-B56F-F994D69F2AF7}" type="presParOf" srcId="{8187F727-E533-4BB0-A43D-4BADE0FCC0B7}" destId="{0E187535-6B2C-4D0F-8939-2C5B16B0E9EA}" srcOrd="1" destOrd="0" presId="urn:microsoft.com/office/officeart/2005/8/layout/orgChart1"/>
    <dgm:cxn modelId="{7436FCB5-CBE5-4272-9D7D-C2E29AA55FF2}" type="presParOf" srcId="{0E187535-6B2C-4D0F-8939-2C5B16B0E9EA}" destId="{CA758EE3-053E-46C9-A2F6-EE9EF12A66D6}" srcOrd="0" destOrd="0" presId="urn:microsoft.com/office/officeart/2005/8/layout/orgChart1"/>
    <dgm:cxn modelId="{4A13FDE3-17CE-453D-9907-BF7364E7C415}" type="presParOf" srcId="{CA758EE3-053E-46C9-A2F6-EE9EF12A66D6}" destId="{0D38F1C5-D463-4262-A2F7-47AE1F2B05DB}" srcOrd="0" destOrd="0" presId="urn:microsoft.com/office/officeart/2005/8/layout/orgChart1"/>
    <dgm:cxn modelId="{D3D0B75F-4550-4FA7-942B-3A6846CE66FB}" type="presParOf" srcId="{CA758EE3-053E-46C9-A2F6-EE9EF12A66D6}" destId="{B2E38A90-182E-4FA2-80AC-8647EE221F03}" srcOrd="1" destOrd="0" presId="urn:microsoft.com/office/officeart/2005/8/layout/orgChart1"/>
    <dgm:cxn modelId="{0988B4FD-1921-4B7D-AF3E-8F532B4F772D}" type="presParOf" srcId="{0E187535-6B2C-4D0F-8939-2C5B16B0E9EA}" destId="{9901B843-FA9C-4EFC-977D-BEE3919393B6}" srcOrd="1" destOrd="0" presId="urn:microsoft.com/office/officeart/2005/8/layout/orgChart1"/>
    <dgm:cxn modelId="{72B46960-4660-44A5-928C-DF01D8583A98}" type="presParOf" srcId="{0E187535-6B2C-4D0F-8939-2C5B16B0E9EA}" destId="{CA4490D9-B134-459F-BB96-8104721E42EC}" srcOrd="2" destOrd="0" presId="urn:microsoft.com/office/officeart/2005/8/layout/orgChart1"/>
    <dgm:cxn modelId="{DE9E9A92-B0A5-469A-AB9C-74B5EE053AEC}" type="presParOf" srcId="{8187F727-E533-4BB0-A43D-4BADE0FCC0B7}" destId="{B16C51AB-5BE4-4554-A762-7FEF086DB72E}" srcOrd="2" destOrd="0" presId="urn:microsoft.com/office/officeart/2005/8/layout/orgChart1"/>
    <dgm:cxn modelId="{467676B9-E84D-48FC-957F-B86543D8BA63}" type="presParOf" srcId="{8187F727-E533-4BB0-A43D-4BADE0FCC0B7}" destId="{C1F6B783-1CA6-4AAB-A52A-54288FF16702}" srcOrd="3" destOrd="0" presId="urn:microsoft.com/office/officeart/2005/8/layout/orgChart1"/>
    <dgm:cxn modelId="{C50AF5B2-5501-43BB-99FE-C805922C7A02}" type="presParOf" srcId="{C1F6B783-1CA6-4AAB-A52A-54288FF16702}" destId="{1B8B6338-A05B-437B-9CF7-B9248E4B1E78}" srcOrd="0" destOrd="0" presId="urn:microsoft.com/office/officeart/2005/8/layout/orgChart1"/>
    <dgm:cxn modelId="{AA6B0CA7-3F05-474A-89A6-297AAE9969CA}" type="presParOf" srcId="{1B8B6338-A05B-437B-9CF7-B9248E4B1E78}" destId="{4F7F9E1C-ADC4-40A6-88D4-A521002CA112}" srcOrd="0" destOrd="0" presId="urn:microsoft.com/office/officeart/2005/8/layout/orgChart1"/>
    <dgm:cxn modelId="{B069AF7D-2DF2-4673-A71B-7BFEB6591CC5}" type="presParOf" srcId="{1B8B6338-A05B-437B-9CF7-B9248E4B1E78}" destId="{05A1E52F-3E0A-4123-A669-5EE5AD746E68}" srcOrd="1" destOrd="0" presId="urn:microsoft.com/office/officeart/2005/8/layout/orgChart1"/>
    <dgm:cxn modelId="{362DA14F-AC51-4275-A587-D7754EF4F133}" type="presParOf" srcId="{C1F6B783-1CA6-4AAB-A52A-54288FF16702}" destId="{E1150022-7581-483E-A278-AC65217FBE3B}" srcOrd="1" destOrd="0" presId="urn:microsoft.com/office/officeart/2005/8/layout/orgChart1"/>
    <dgm:cxn modelId="{17517BF2-533C-45B2-A55B-373C3B337BC3}" type="presParOf" srcId="{C1F6B783-1CA6-4AAB-A52A-54288FF16702}" destId="{104AD351-FA05-47CB-8D52-1C0F2531F4BD}" srcOrd="2" destOrd="0" presId="urn:microsoft.com/office/officeart/2005/8/layout/orgChart1"/>
    <dgm:cxn modelId="{4E2EA0B3-A919-4C7E-AA25-032AFD53D303}" type="presParOf" srcId="{74E8B51C-6A23-41D1-AFE2-6A7DC472D1F5}" destId="{6CF210D5-1019-494F-97AE-8A34D014EAC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E8D8AC1-C35C-4A17-981F-ED4823157B9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54DDE71-8176-4D70-80A7-2E0E38544F91}">
      <dgm:prSet phldrT="[Texto]"/>
      <dgm:spPr/>
      <dgm:t>
        <a:bodyPr/>
        <a:lstStyle/>
        <a:p>
          <a:r>
            <a:rPr lang="es-ES" dirty="0" smtClean="0"/>
            <a:t>De campo</a:t>
          </a:r>
          <a:endParaRPr lang="es-ES" dirty="0"/>
        </a:p>
      </dgm:t>
    </dgm:pt>
    <dgm:pt modelId="{894589F9-56C0-4CD8-9241-BF1C93ACD24C}" type="parTrans" cxnId="{7BBB6FBF-8801-4D08-9694-5EBB240C1331}">
      <dgm:prSet/>
      <dgm:spPr/>
      <dgm:t>
        <a:bodyPr/>
        <a:lstStyle/>
        <a:p>
          <a:endParaRPr lang="es-ES"/>
        </a:p>
      </dgm:t>
    </dgm:pt>
    <dgm:pt modelId="{2E825A38-F22A-4E5C-9FDF-48E5618C53D2}" type="sibTrans" cxnId="{7BBB6FBF-8801-4D08-9694-5EBB240C1331}">
      <dgm:prSet/>
      <dgm:spPr/>
      <dgm:t>
        <a:bodyPr/>
        <a:lstStyle/>
        <a:p>
          <a:endParaRPr lang="es-ES"/>
        </a:p>
      </dgm:t>
    </dgm:pt>
    <dgm:pt modelId="{09621F1E-E256-477B-9FAC-FF16CEB7BBD3}">
      <dgm:prSet phldrT="[Texto]"/>
      <dgm:spPr/>
      <dgm:t>
        <a:bodyPr/>
        <a:lstStyle/>
        <a:p>
          <a:r>
            <a:rPr lang="es-ES" dirty="0" smtClean="0"/>
            <a:t>Analiza problemas de la realidad</a:t>
          </a:r>
          <a:endParaRPr lang="es-ES" dirty="0"/>
        </a:p>
      </dgm:t>
    </dgm:pt>
    <dgm:pt modelId="{1E83E6BE-888F-442B-9F3E-ABB359D332FB}" type="parTrans" cxnId="{AE97E91B-4A4B-49EE-B00B-6FE4610F70E6}">
      <dgm:prSet/>
      <dgm:spPr/>
      <dgm:t>
        <a:bodyPr/>
        <a:lstStyle/>
        <a:p>
          <a:endParaRPr lang="es-ES"/>
        </a:p>
      </dgm:t>
    </dgm:pt>
    <dgm:pt modelId="{D9CF3639-DAF7-4DC7-B4EA-785D0E44B2E8}" type="sibTrans" cxnId="{AE97E91B-4A4B-49EE-B00B-6FE4610F70E6}">
      <dgm:prSet/>
      <dgm:spPr/>
      <dgm:t>
        <a:bodyPr/>
        <a:lstStyle/>
        <a:p>
          <a:endParaRPr lang="es-ES"/>
        </a:p>
      </dgm:t>
    </dgm:pt>
    <dgm:pt modelId="{921D10C8-0A6F-4D5C-8A59-D7085FD14095}">
      <dgm:prSet phldrT="[Texto]"/>
      <dgm:spPr/>
      <dgm:t>
        <a:bodyPr/>
        <a:lstStyle/>
        <a:p>
          <a:r>
            <a:rPr lang="es-ES" dirty="0" smtClean="0"/>
            <a:t>Explicando causas y efectos</a:t>
          </a:r>
          <a:endParaRPr lang="es-ES" dirty="0"/>
        </a:p>
      </dgm:t>
    </dgm:pt>
    <dgm:pt modelId="{27F3AF12-211F-498B-9B7D-66316CF4A815}" type="parTrans" cxnId="{A0B811D4-2C36-4600-9F00-AEF34A36DCB0}">
      <dgm:prSet/>
      <dgm:spPr/>
      <dgm:t>
        <a:bodyPr/>
        <a:lstStyle/>
        <a:p>
          <a:endParaRPr lang="es-ES"/>
        </a:p>
      </dgm:t>
    </dgm:pt>
    <dgm:pt modelId="{F9266111-67A6-4FCC-BC50-1A6B74FAC851}" type="sibTrans" cxnId="{A0B811D4-2C36-4600-9F00-AEF34A36DCB0}">
      <dgm:prSet/>
      <dgm:spPr/>
      <dgm:t>
        <a:bodyPr/>
        <a:lstStyle/>
        <a:p>
          <a:endParaRPr lang="es-ES"/>
        </a:p>
      </dgm:t>
    </dgm:pt>
    <dgm:pt modelId="{335A3319-7788-4BCE-A7C1-4CB4FE1899BC}">
      <dgm:prSet phldrT="[Texto]"/>
      <dgm:spPr/>
      <dgm:t>
        <a:bodyPr/>
        <a:lstStyle/>
        <a:p>
          <a:r>
            <a:rPr lang="es-ES" dirty="0" smtClean="0"/>
            <a:t>Documental</a:t>
          </a:r>
          <a:endParaRPr lang="es-ES" dirty="0"/>
        </a:p>
      </dgm:t>
    </dgm:pt>
    <dgm:pt modelId="{3E035C23-2853-4C8A-B459-EE14B6918256}" type="parTrans" cxnId="{59F750C3-CA94-4DEA-961A-DE199D4F9CE8}">
      <dgm:prSet/>
      <dgm:spPr/>
      <dgm:t>
        <a:bodyPr/>
        <a:lstStyle/>
        <a:p>
          <a:endParaRPr lang="es-ES"/>
        </a:p>
      </dgm:t>
    </dgm:pt>
    <dgm:pt modelId="{D39EDD0A-EBF1-49AB-B945-70B6E2740298}" type="sibTrans" cxnId="{59F750C3-CA94-4DEA-961A-DE199D4F9CE8}">
      <dgm:prSet/>
      <dgm:spPr/>
      <dgm:t>
        <a:bodyPr/>
        <a:lstStyle/>
        <a:p>
          <a:endParaRPr lang="es-ES"/>
        </a:p>
      </dgm:t>
    </dgm:pt>
    <dgm:pt modelId="{8BA20513-025A-4A8A-B171-8D972BEBD692}">
      <dgm:prSet phldrT="[Texto]"/>
      <dgm:spPr/>
      <dgm:t>
        <a:bodyPr/>
        <a:lstStyle/>
        <a:p>
          <a:r>
            <a:rPr lang="es-ES" dirty="0" smtClean="0"/>
            <a:t>Datos secundarios</a:t>
          </a:r>
          <a:endParaRPr lang="es-ES" dirty="0"/>
        </a:p>
      </dgm:t>
    </dgm:pt>
    <dgm:pt modelId="{73DBB5B5-2321-4402-94F1-0F6FC01B4869}" type="parTrans" cxnId="{1AEEEC54-CCB8-4F09-86BB-71A1804DDB3A}">
      <dgm:prSet/>
      <dgm:spPr/>
      <dgm:t>
        <a:bodyPr/>
        <a:lstStyle/>
        <a:p>
          <a:endParaRPr lang="es-ES"/>
        </a:p>
      </dgm:t>
    </dgm:pt>
    <dgm:pt modelId="{F73850C5-F7EA-4D10-87A3-46F13C2E6800}" type="sibTrans" cxnId="{1AEEEC54-CCB8-4F09-86BB-71A1804DDB3A}">
      <dgm:prSet/>
      <dgm:spPr/>
      <dgm:t>
        <a:bodyPr/>
        <a:lstStyle/>
        <a:p>
          <a:endParaRPr lang="es-ES"/>
        </a:p>
      </dgm:t>
    </dgm:pt>
    <dgm:pt modelId="{66D8260D-6166-4B9C-BDC1-9E0EBED54201}">
      <dgm:prSet phldrT="[Texto]"/>
      <dgm:spPr/>
      <dgm:t>
        <a:bodyPr/>
        <a:lstStyle/>
        <a:p>
          <a:r>
            <a:rPr lang="es-ES" dirty="0" smtClean="0"/>
            <a:t>Obtenidos por otros</a:t>
          </a:r>
          <a:endParaRPr lang="es-ES" dirty="0"/>
        </a:p>
      </dgm:t>
    </dgm:pt>
    <dgm:pt modelId="{5F00DC49-1384-4A10-89D3-0A8635AB226A}" type="parTrans" cxnId="{887058E1-EF7C-4472-820C-35237F61419F}">
      <dgm:prSet/>
      <dgm:spPr/>
      <dgm:t>
        <a:bodyPr/>
        <a:lstStyle/>
        <a:p>
          <a:endParaRPr lang="es-ES"/>
        </a:p>
      </dgm:t>
    </dgm:pt>
    <dgm:pt modelId="{519A77E9-4116-46D9-8CE4-7330233E7366}" type="sibTrans" cxnId="{887058E1-EF7C-4472-820C-35237F61419F}">
      <dgm:prSet/>
      <dgm:spPr/>
      <dgm:t>
        <a:bodyPr/>
        <a:lstStyle/>
        <a:p>
          <a:endParaRPr lang="es-ES"/>
        </a:p>
      </dgm:t>
    </dgm:pt>
    <dgm:pt modelId="{F0D88AD8-4BD1-4117-B949-4B0C4055F2D0}" type="pres">
      <dgm:prSet presAssocID="{0E8D8AC1-C35C-4A17-981F-ED4823157B9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B4AB80A-DA92-4A2B-8A0A-928AA0112375}" type="pres">
      <dgm:prSet presAssocID="{154DDE71-8176-4D70-80A7-2E0E38544F91}" presName="linNode" presStyleCnt="0"/>
      <dgm:spPr/>
    </dgm:pt>
    <dgm:pt modelId="{B9436743-F1E9-4FD6-988F-4B54C8CCCFD5}" type="pres">
      <dgm:prSet presAssocID="{154DDE71-8176-4D70-80A7-2E0E38544F91}" presName="parentText" presStyleLbl="node1" presStyleIdx="0" presStyleCnt="2" custScaleY="5231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E9B89E-46F4-4A2E-95EE-C0BD2420CB97}" type="pres">
      <dgm:prSet presAssocID="{154DDE71-8176-4D70-80A7-2E0E38544F91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79B7F6-BE11-407A-8895-CF2E69533AE6}" type="pres">
      <dgm:prSet presAssocID="{2E825A38-F22A-4E5C-9FDF-48E5618C53D2}" presName="sp" presStyleCnt="0"/>
      <dgm:spPr/>
    </dgm:pt>
    <dgm:pt modelId="{20E7E58B-FF7D-4425-A570-8A0A7C61EFB9}" type="pres">
      <dgm:prSet presAssocID="{335A3319-7788-4BCE-A7C1-4CB4FE1899BC}" presName="linNode" presStyleCnt="0"/>
      <dgm:spPr/>
    </dgm:pt>
    <dgm:pt modelId="{679D6541-DF44-4718-80CB-F6C2D099332D}" type="pres">
      <dgm:prSet presAssocID="{335A3319-7788-4BCE-A7C1-4CB4FE1899BC}" presName="parentText" presStyleLbl="node1" presStyleIdx="1" presStyleCnt="2" custScaleY="5009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51A706-50A0-4D31-837E-2878D34FCE91}" type="pres">
      <dgm:prSet presAssocID="{335A3319-7788-4BCE-A7C1-4CB4FE1899BC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91817C3-2461-4F5E-A9B9-93114367F64D}" type="presOf" srcId="{154DDE71-8176-4D70-80A7-2E0E38544F91}" destId="{B9436743-F1E9-4FD6-988F-4B54C8CCCFD5}" srcOrd="0" destOrd="0" presId="urn:microsoft.com/office/officeart/2005/8/layout/vList5"/>
    <dgm:cxn modelId="{22225FA4-887B-49D8-B5E6-DB48B7BDAB6B}" type="presOf" srcId="{66D8260D-6166-4B9C-BDC1-9E0EBED54201}" destId="{8251A706-50A0-4D31-837E-2878D34FCE91}" srcOrd="0" destOrd="1" presId="urn:microsoft.com/office/officeart/2005/8/layout/vList5"/>
    <dgm:cxn modelId="{59F750C3-CA94-4DEA-961A-DE199D4F9CE8}" srcId="{0E8D8AC1-C35C-4A17-981F-ED4823157B9C}" destId="{335A3319-7788-4BCE-A7C1-4CB4FE1899BC}" srcOrd="1" destOrd="0" parTransId="{3E035C23-2853-4C8A-B459-EE14B6918256}" sibTransId="{D39EDD0A-EBF1-49AB-B945-70B6E2740298}"/>
    <dgm:cxn modelId="{887058E1-EF7C-4472-820C-35237F61419F}" srcId="{335A3319-7788-4BCE-A7C1-4CB4FE1899BC}" destId="{66D8260D-6166-4B9C-BDC1-9E0EBED54201}" srcOrd="1" destOrd="0" parTransId="{5F00DC49-1384-4A10-89D3-0A8635AB226A}" sibTransId="{519A77E9-4116-46D9-8CE4-7330233E7366}"/>
    <dgm:cxn modelId="{1AEEEC54-CCB8-4F09-86BB-71A1804DDB3A}" srcId="{335A3319-7788-4BCE-A7C1-4CB4FE1899BC}" destId="{8BA20513-025A-4A8A-B171-8D972BEBD692}" srcOrd="0" destOrd="0" parTransId="{73DBB5B5-2321-4402-94F1-0F6FC01B4869}" sibTransId="{F73850C5-F7EA-4D10-87A3-46F13C2E6800}"/>
    <dgm:cxn modelId="{0099CB16-E6D0-4E22-A2DA-347E682201AA}" type="presOf" srcId="{09621F1E-E256-477B-9FAC-FF16CEB7BBD3}" destId="{46E9B89E-46F4-4A2E-95EE-C0BD2420CB97}" srcOrd="0" destOrd="0" presId="urn:microsoft.com/office/officeart/2005/8/layout/vList5"/>
    <dgm:cxn modelId="{FD604AA9-7259-44A5-987F-3592FD108FE6}" type="presOf" srcId="{8BA20513-025A-4A8A-B171-8D972BEBD692}" destId="{8251A706-50A0-4D31-837E-2878D34FCE91}" srcOrd="0" destOrd="0" presId="urn:microsoft.com/office/officeart/2005/8/layout/vList5"/>
    <dgm:cxn modelId="{AE97E91B-4A4B-49EE-B00B-6FE4610F70E6}" srcId="{154DDE71-8176-4D70-80A7-2E0E38544F91}" destId="{09621F1E-E256-477B-9FAC-FF16CEB7BBD3}" srcOrd="0" destOrd="0" parTransId="{1E83E6BE-888F-442B-9F3E-ABB359D332FB}" sibTransId="{D9CF3639-DAF7-4DC7-B4EA-785D0E44B2E8}"/>
    <dgm:cxn modelId="{A0B811D4-2C36-4600-9F00-AEF34A36DCB0}" srcId="{154DDE71-8176-4D70-80A7-2E0E38544F91}" destId="{921D10C8-0A6F-4D5C-8A59-D7085FD14095}" srcOrd="1" destOrd="0" parTransId="{27F3AF12-211F-498B-9B7D-66316CF4A815}" sibTransId="{F9266111-67A6-4FCC-BC50-1A6B74FAC851}"/>
    <dgm:cxn modelId="{73E265C5-C8E3-4052-BD08-349F9D76FE37}" type="presOf" srcId="{335A3319-7788-4BCE-A7C1-4CB4FE1899BC}" destId="{679D6541-DF44-4718-80CB-F6C2D099332D}" srcOrd="0" destOrd="0" presId="urn:microsoft.com/office/officeart/2005/8/layout/vList5"/>
    <dgm:cxn modelId="{E45B17A2-51F2-4D36-A83B-62B1C7EB7939}" type="presOf" srcId="{0E8D8AC1-C35C-4A17-981F-ED4823157B9C}" destId="{F0D88AD8-4BD1-4117-B949-4B0C4055F2D0}" srcOrd="0" destOrd="0" presId="urn:microsoft.com/office/officeart/2005/8/layout/vList5"/>
    <dgm:cxn modelId="{7BBB6FBF-8801-4D08-9694-5EBB240C1331}" srcId="{0E8D8AC1-C35C-4A17-981F-ED4823157B9C}" destId="{154DDE71-8176-4D70-80A7-2E0E38544F91}" srcOrd="0" destOrd="0" parTransId="{894589F9-56C0-4CD8-9241-BF1C93ACD24C}" sibTransId="{2E825A38-F22A-4E5C-9FDF-48E5618C53D2}"/>
    <dgm:cxn modelId="{40D6567A-2FBE-424C-9056-065878E25154}" type="presOf" srcId="{921D10C8-0A6F-4D5C-8A59-D7085FD14095}" destId="{46E9B89E-46F4-4A2E-95EE-C0BD2420CB97}" srcOrd="0" destOrd="1" presId="urn:microsoft.com/office/officeart/2005/8/layout/vList5"/>
    <dgm:cxn modelId="{CF112CD5-9D3E-4DD1-AB9E-D1A2E1E9EC41}" type="presParOf" srcId="{F0D88AD8-4BD1-4117-B949-4B0C4055F2D0}" destId="{1B4AB80A-DA92-4A2B-8A0A-928AA0112375}" srcOrd="0" destOrd="0" presId="urn:microsoft.com/office/officeart/2005/8/layout/vList5"/>
    <dgm:cxn modelId="{72D5A7D7-D624-44B6-A8BE-CF935C68736C}" type="presParOf" srcId="{1B4AB80A-DA92-4A2B-8A0A-928AA0112375}" destId="{B9436743-F1E9-4FD6-988F-4B54C8CCCFD5}" srcOrd="0" destOrd="0" presId="urn:microsoft.com/office/officeart/2005/8/layout/vList5"/>
    <dgm:cxn modelId="{92C69DE8-CEA9-4DC0-9F09-83977AEB0A1B}" type="presParOf" srcId="{1B4AB80A-DA92-4A2B-8A0A-928AA0112375}" destId="{46E9B89E-46F4-4A2E-95EE-C0BD2420CB97}" srcOrd="1" destOrd="0" presId="urn:microsoft.com/office/officeart/2005/8/layout/vList5"/>
    <dgm:cxn modelId="{25676F57-B94A-4A49-97F2-803291B81D83}" type="presParOf" srcId="{F0D88AD8-4BD1-4117-B949-4B0C4055F2D0}" destId="{6479B7F6-BE11-407A-8895-CF2E69533AE6}" srcOrd="1" destOrd="0" presId="urn:microsoft.com/office/officeart/2005/8/layout/vList5"/>
    <dgm:cxn modelId="{C9869706-16D8-4F31-8C7F-69E4E7474F94}" type="presParOf" srcId="{F0D88AD8-4BD1-4117-B949-4B0C4055F2D0}" destId="{20E7E58B-FF7D-4425-A570-8A0A7C61EFB9}" srcOrd="2" destOrd="0" presId="urn:microsoft.com/office/officeart/2005/8/layout/vList5"/>
    <dgm:cxn modelId="{C974E411-2815-4695-AC18-55933E68CEFE}" type="presParOf" srcId="{20E7E58B-FF7D-4425-A570-8A0A7C61EFB9}" destId="{679D6541-DF44-4718-80CB-F6C2D099332D}" srcOrd="0" destOrd="0" presId="urn:microsoft.com/office/officeart/2005/8/layout/vList5"/>
    <dgm:cxn modelId="{2DFC09FF-B6AB-4521-8F77-4194DD5C0B25}" type="presParOf" srcId="{20E7E58B-FF7D-4425-A570-8A0A7C61EFB9}" destId="{8251A706-50A0-4D31-837E-2878D34FCE9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079F984-548D-4CDB-8E05-D289F4EE96CE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AA9CAFF-CC56-485F-804A-865452EEB699}">
      <dgm:prSet phldrT="[Texto]"/>
      <dgm:spPr/>
      <dgm:t>
        <a:bodyPr/>
        <a:lstStyle/>
        <a:p>
          <a:r>
            <a:rPr lang="es-ES" dirty="0" smtClean="0"/>
            <a:t>Gestos y ademanes</a:t>
          </a:r>
          <a:endParaRPr lang="es-ES" dirty="0"/>
        </a:p>
      </dgm:t>
    </dgm:pt>
    <dgm:pt modelId="{C1DC36B2-0484-499F-90F7-1FC70EFC978D}" type="parTrans" cxnId="{53D60524-EED2-4F21-B652-63E796E38803}">
      <dgm:prSet/>
      <dgm:spPr/>
      <dgm:t>
        <a:bodyPr/>
        <a:lstStyle/>
        <a:p>
          <a:endParaRPr lang="es-ES"/>
        </a:p>
      </dgm:t>
    </dgm:pt>
    <dgm:pt modelId="{89626756-C0BB-4051-9AD3-7CB074A4ECE2}" type="sibTrans" cxnId="{53D60524-EED2-4F21-B652-63E796E38803}">
      <dgm:prSet/>
      <dgm:spPr/>
      <dgm:t>
        <a:bodyPr/>
        <a:lstStyle/>
        <a:p>
          <a:endParaRPr lang="es-ES"/>
        </a:p>
      </dgm:t>
    </dgm:pt>
    <dgm:pt modelId="{FA032DB5-8867-46C9-9D3F-3921D6F7FE4B}">
      <dgm:prSet phldrT="[Texto]"/>
      <dgm:spPr/>
      <dgm:t>
        <a:bodyPr/>
        <a:lstStyle/>
        <a:p>
          <a:r>
            <a:rPr lang="es-ES" dirty="0" smtClean="0"/>
            <a:t>Familiaridad </a:t>
          </a:r>
          <a:endParaRPr lang="es-ES" dirty="0"/>
        </a:p>
      </dgm:t>
    </dgm:pt>
    <dgm:pt modelId="{05AF4899-6E58-4A96-A463-7D307E05CE44}" type="parTrans" cxnId="{D7FDEAEF-CA43-4E30-AB4F-A4EFD0BCA728}">
      <dgm:prSet/>
      <dgm:spPr/>
      <dgm:t>
        <a:bodyPr/>
        <a:lstStyle/>
        <a:p>
          <a:endParaRPr lang="es-ES"/>
        </a:p>
      </dgm:t>
    </dgm:pt>
    <dgm:pt modelId="{0962E131-C976-4B20-9FAF-1A9713BB5300}" type="sibTrans" cxnId="{D7FDEAEF-CA43-4E30-AB4F-A4EFD0BCA728}">
      <dgm:prSet/>
      <dgm:spPr/>
      <dgm:t>
        <a:bodyPr/>
        <a:lstStyle/>
        <a:p>
          <a:endParaRPr lang="es-ES"/>
        </a:p>
      </dgm:t>
    </dgm:pt>
    <dgm:pt modelId="{0BD3FAE0-B1FB-48A5-A9CD-2BF6C17F0BF7}">
      <dgm:prSet phldrT="[Texto]"/>
      <dgm:spPr/>
      <dgm:t>
        <a:bodyPr/>
        <a:lstStyle/>
        <a:p>
          <a:r>
            <a:rPr lang="es-ES" dirty="0" smtClean="0"/>
            <a:t>Falta de cortesía</a:t>
          </a:r>
          <a:endParaRPr lang="es-ES" dirty="0"/>
        </a:p>
      </dgm:t>
    </dgm:pt>
    <dgm:pt modelId="{ABC74C18-3C3D-40C1-86CD-254B3B808EE5}" type="parTrans" cxnId="{01FA18EA-2A71-4055-8EF1-E63D2A262F48}">
      <dgm:prSet/>
      <dgm:spPr/>
      <dgm:t>
        <a:bodyPr/>
        <a:lstStyle/>
        <a:p>
          <a:endParaRPr lang="es-ES"/>
        </a:p>
      </dgm:t>
    </dgm:pt>
    <dgm:pt modelId="{282EB42A-826E-47EA-BE65-11B86A4C7D8F}" type="sibTrans" cxnId="{01FA18EA-2A71-4055-8EF1-E63D2A262F48}">
      <dgm:prSet/>
      <dgm:spPr/>
      <dgm:t>
        <a:bodyPr/>
        <a:lstStyle/>
        <a:p>
          <a:endParaRPr lang="es-ES"/>
        </a:p>
      </dgm:t>
    </dgm:pt>
    <dgm:pt modelId="{BBEE4899-1233-4E83-A70C-8C7A1A432206}">
      <dgm:prSet phldrT="[Texto]"/>
      <dgm:spPr/>
      <dgm:t>
        <a:bodyPr/>
        <a:lstStyle/>
        <a:p>
          <a:r>
            <a:rPr lang="es-ES" dirty="0" smtClean="0"/>
            <a:t>No cumplir una orden</a:t>
          </a:r>
          <a:endParaRPr lang="es-ES" dirty="0"/>
        </a:p>
      </dgm:t>
    </dgm:pt>
    <dgm:pt modelId="{5D3F3A13-C68F-421B-BD72-05CC52947E2D}" type="parTrans" cxnId="{B23A270D-D3A6-44A2-9150-C0A616EB3FC6}">
      <dgm:prSet/>
      <dgm:spPr/>
      <dgm:t>
        <a:bodyPr/>
        <a:lstStyle/>
        <a:p>
          <a:endParaRPr lang="es-ES"/>
        </a:p>
      </dgm:t>
    </dgm:pt>
    <dgm:pt modelId="{6CCF75A2-0B19-4BE1-A4FE-31829941BCDE}" type="sibTrans" cxnId="{B23A270D-D3A6-44A2-9150-C0A616EB3FC6}">
      <dgm:prSet/>
      <dgm:spPr/>
      <dgm:t>
        <a:bodyPr/>
        <a:lstStyle/>
        <a:p>
          <a:endParaRPr lang="es-ES"/>
        </a:p>
      </dgm:t>
    </dgm:pt>
    <dgm:pt modelId="{0F119578-64E1-4332-8B00-A9F446EEAD79}">
      <dgm:prSet phldrT="[Texto]"/>
      <dgm:spPr/>
      <dgm:t>
        <a:bodyPr/>
        <a:lstStyle/>
        <a:p>
          <a:r>
            <a:rPr lang="es-ES" dirty="0" smtClean="0"/>
            <a:t>No cumplir función de semanero</a:t>
          </a:r>
          <a:endParaRPr lang="es-ES" dirty="0"/>
        </a:p>
      </dgm:t>
    </dgm:pt>
    <dgm:pt modelId="{C7403E5E-AEA9-4E87-BB89-B3A80DA78653}" type="parTrans" cxnId="{6DCE896F-803E-498C-A26C-FEE7FB4B7598}">
      <dgm:prSet/>
      <dgm:spPr/>
      <dgm:t>
        <a:bodyPr/>
        <a:lstStyle/>
        <a:p>
          <a:endParaRPr lang="es-ES"/>
        </a:p>
      </dgm:t>
    </dgm:pt>
    <dgm:pt modelId="{A515FAD5-DE95-403A-B8A1-4895AD6612F0}" type="sibTrans" cxnId="{6DCE896F-803E-498C-A26C-FEE7FB4B7598}">
      <dgm:prSet/>
      <dgm:spPr/>
      <dgm:t>
        <a:bodyPr/>
        <a:lstStyle/>
        <a:p>
          <a:endParaRPr lang="es-ES"/>
        </a:p>
      </dgm:t>
    </dgm:pt>
    <dgm:pt modelId="{14BEB6FD-3C1A-4D25-86EC-6F61BC63907D}">
      <dgm:prSet phldrT="[Texto]"/>
      <dgm:spPr/>
      <dgm:t>
        <a:bodyPr/>
        <a:lstStyle/>
        <a:p>
          <a:r>
            <a:rPr lang="es-ES" dirty="0" smtClean="0"/>
            <a:t>Uso del celular</a:t>
          </a:r>
          <a:endParaRPr lang="es-ES" dirty="0"/>
        </a:p>
      </dgm:t>
    </dgm:pt>
    <dgm:pt modelId="{C4570F68-601A-4BA4-BD60-C9CEA56E8DB6}" type="parTrans" cxnId="{04D7ED32-FDDE-4232-86DA-BB5E24449AD2}">
      <dgm:prSet/>
      <dgm:spPr/>
      <dgm:t>
        <a:bodyPr/>
        <a:lstStyle/>
        <a:p>
          <a:endParaRPr lang="es-ES"/>
        </a:p>
      </dgm:t>
    </dgm:pt>
    <dgm:pt modelId="{B80B6402-B266-441C-B8AD-A267E6D15A26}" type="sibTrans" cxnId="{04D7ED32-FDDE-4232-86DA-BB5E24449AD2}">
      <dgm:prSet/>
      <dgm:spPr/>
      <dgm:t>
        <a:bodyPr/>
        <a:lstStyle/>
        <a:p>
          <a:endParaRPr lang="es-ES"/>
        </a:p>
      </dgm:t>
    </dgm:pt>
    <dgm:pt modelId="{98DF38B0-FEF0-4A29-8A1B-1034C1246519}">
      <dgm:prSet phldrT="[Texto]"/>
      <dgm:spPr/>
      <dgm:t>
        <a:bodyPr/>
        <a:lstStyle/>
        <a:p>
          <a:r>
            <a:rPr lang="es-ES" dirty="0" smtClean="0"/>
            <a:t>Faltar a la verdad</a:t>
          </a:r>
          <a:endParaRPr lang="es-ES" dirty="0"/>
        </a:p>
      </dgm:t>
    </dgm:pt>
    <dgm:pt modelId="{D7C9C7EB-6701-4904-A3FC-4F16CF8E16A6}" type="parTrans" cxnId="{5A260F11-D9FB-421F-95FC-C5C3A2CD59C3}">
      <dgm:prSet/>
      <dgm:spPr/>
      <dgm:t>
        <a:bodyPr/>
        <a:lstStyle/>
        <a:p>
          <a:endParaRPr lang="es-ES"/>
        </a:p>
      </dgm:t>
    </dgm:pt>
    <dgm:pt modelId="{2AB9D305-C852-4337-A9D9-0CF1DB524682}" type="sibTrans" cxnId="{5A260F11-D9FB-421F-95FC-C5C3A2CD59C3}">
      <dgm:prSet/>
      <dgm:spPr/>
      <dgm:t>
        <a:bodyPr/>
        <a:lstStyle/>
        <a:p>
          <a:endParaRPr lang="es-ES"/>
        </a:p>
      </dgm:t>
    </dgm:pt>
    <dgm:pt modelId="{46C09B8C-4EA3-4481-9FA7-B5E82BE34F79}" type="pres">
      <dgm:prSet presAssocID="{4079F984-548D-4CDB-8E05-D289F4EE96CE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291FC1A8-70C6-4563-A6B7-259BB9B8D194}" type="pres">
      <dgm:prSet presAssocID="{2AA9CAFF-CC56-485F-804A-865452EEB699}" presName="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3A206F-C316-4C94-A8F9-76EE3212178D}" type="pres">
      <dgm:prSet presAssocID="{89626756-C0BB-4051-9AD3-7CB074A4ECE2}" presName="sibTrans" presStyleLbl="sibTrans2D1" presStyleIdx="0" presStyleCnt="6"/>
      <dgm:spPr/>
      <dgm:t>
        <a:bodyPr/>
        <a:lstStyle/>
        <a:p>
          <a:endParaRPr lang="es-ES"/>
        </a:p>
      </dgm:t>
    </dgm:pt>
    <dgm:pt modelId="{8E717284-4B14-4682-AFBC-ECAB1CFD553A}" type="pres">
      <dgm:prSet presAssocID="{FA032DB5-8867-46C9-9D3F-3921D6F7FE4B}" presName="middleNode" presStyleCnt="0"/>
      <dgm:spPr/>
    </dgm:pt>
    <dgm:pt modelId="{385B8795-451F-4618-B82E-0B8ACE444836}" type="pres">
      <dgm:prSet presAssocID="{FA032DB5-8867-46C9-9D3F-3921D6F7FE4B}" presName="padding" presStyleLbl="node1" presStyleIdx="0" presStyleCnt="7"/>
      <dgm:spPr/>
    </dgm:pt>
    <dgm:pt modelId="{67BCEC66-7991-4518-A6D6-6328A64BE78F}" type="pres">
      <dgm:prSet presAssocID="{FA032DB5-8867-46C9-9D3F-3921D6F7FE4B}" presName="shape" presStyleLbl="node1" presStyleIdx="1" presStyleCnt="7" custScaleX="197443" custScaleY="1676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D6B474-6335-4F1D-AD13-DAD211A01B87}" type="pres">
      <dgm:prSet presAssocID="{0962E131-C976-4B20-9FAF-1A9713BB5300}" presName="sibTrans" presStyleLbl="sibTrans2D1" presStyleIdx="1" presStyleCnt="6"/>
      <dgm:spPr/>
      <dgm:t>
        <a:bodyPr/>
        <a:lstStyle/>
        <a:p>
          <a:endParaRPr lang="es-ES"/>
        </a:p>
      </dgm:t>
    </dgm:pt>
    <dgm:pt modelId="{671CCFC6-5D2B-494C-A2BE-85C71A483494}" type="pres">
      <dgm:prSet presAssocID="{0BD3FAE0-B1FB-48A5-A9CD-2BF6C17F0BF7}" presName="middleNode" presStyleCnt="0"/>
      <dgm:spPr/>
    </dgm:pt>
    <dgm:pt modelId="{814C76F5-0EA5-4C2F-8E0C-FC7D8D0F49E7}" type="pres">
      <dgm:prSet presAssocID="{0BD3FAE0-B1FB-48A5-A9CD-2BF6C17F0BF7}" presName="padding" presStyleLbl="node1" presStyleIdx="1" presStyleCnt="7"/>
      <dgm:spPr/>
    </dgm:pt>
    <dgm:pt modelId="{1593DFD3-28D5-40A1-9179-D784FAB374A1}" type="pres">
      <dgm:prSet presAssocID="{0BD3FAE0-B1FB-48A5-A9CD-2BF6C17F0BF7}" presName="shape" presStyleLbl="node1" presStyleIdx="2" presStyleCnt="7" custScaleX="167257" custScaleY="16959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AAE9EE-934E-415F-BE12-4903BFBF0B24}" type="pres">
      <dgm:prSet presAssocID="{282EB42A-826E-47EA-BE65-11B86A4C7D8F}" presName="sibTrans" presStyleLbl="sibTrans2D1" presStyleIdx="2" presStyleCnt="6"/>
      <dgm:spPr/>
      <dgm:t>
        <a:bodyPr/>
        <a:lstStyle/>
        <a:p>
          <a:endParaRPr lang="es-ES"/>
        </a:p>
      </dgm:t>
    </dgm:pt>
    <dgm:pt modelId="{195B63A1-9255-41C2-AD1A-D35AEE0A8E16}" type="pres">
      <dgm:prSet presAssocID="{BBEE4899-1233-4E83-A70C-8C7A1A432206}" presName="middleNode" presStyleCnt="0"/>
      <dgm:spPr/>
    </dgm:pt>
    <dgm:pt modelId="{8AD5BD2C-632D-4179-A854-E0078036D304}" type="pres">
      <dgm:prSet presAssocID="{BBEE4899-1233-4E83-A70C-8C7A1A432206}" presName="padding" presStyleLbl="node1" presStyleIdx="2" presStyleCnt="7"/>
      <dgm:spPr/>
    </dgm:pt>
    <dgm:pt modelId="{BC80A37D-F5EB-477B-9B10-91715ABC90E6}" type="pres">
      <dgm:prSet presAssocID="{BBEE4899-1233-4E83-A70C-8C7A1A432206}" presName="shape" presStyleLbl="node1" presStyleIdx="3" presStyleCnt="7" custScaleX="160296" custScaleY="1511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D15365-0349-4B78-817D-EEC29BFAB3E2}" type="pres">
      <dgm:prSet presAssocID="{6CCF75A2-0B19-4BE1-A4FE-31829941BCDE}" presName="sibTrans" presStyleLbl="sibTrans2D1" presStyleIdx="3" presStyleCnt="6"/>
      <dgm:spPr/>
      <dgm:t>
        <a:bodyPr/>
        <a:lstStyle/>
        <a:p>
          <a:endParaRPr lang="es-ES"/>
        </a:p>
      </dgm:t>
    </dgm:pt>
    <dgm:pt modelId="{712308ED-6811-4717-8DE9-FDC4CBD3DF5B}" type="pres">
      <dgm:prSet presAssocID="{0F119578-64E1-4332-8B00-A9F446EEAD79}" presName="middleNode" presStyleCnt="0"/>
      <dgm:spPr/>
    </dgm:pt>
    <dgm:pt modelId="{C3D2B130-A131-489C-AF5C-A52C4202F834}" type="pres">
      <dgm:prSet presAssocID="{0F119578-64E1-4332-8B00-A9F446EEAD79}" presName="padding" presStyleLbl="node1" presStyleIdx="3" presStyleCnt="7"/>
      <dgm:spPr/>
    </dgm:pt>
    <dgm:pt modelId="{E2F181EC-A9C2-4083-8BEE-A884237CA756}" type="pres">
      <dgm:prSet presAssocID="{0F119578-64E1-4332-8B00-A9F446EEAD79}" presName="shape" presStyleLbl="node1" presStyleIdx="4" presStyleCnt="7" custScaleX="182492" custScaleY="16385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125BC9-AAB0-4180-973A-17F1F00FCF4A}" type="pres">
      <dgm:prSet presAssocID="{A515FAD5-DE95-403A-B8A1-4895AD6612F0}" presName="sibTrans" presStyleLbl="sibTrans2D1" presStyleIdx="4" presStyleCnt="6"/>
      <dgm:spPr/>
      <dgm:t>
        <a:bodyPr/>
        <a:lstStyle/>
        <a:p>
          <a:endParaRPr lang="es-ES"/>
        </a:p>
      </dgm:t>
    </dgm:pt>
    <dgm:pt modelId="{BE04B2E1-E649-429C-9699-F17D695618B9}" type="pres">
      <dgm:prSet presAssocID="{14BEB6FD-3C1A-4D25-86EC-6F61BC63907D}" presName="middleNode" presStyleCnt="0"/>
      <dgm:spPr/>
    </dgm:pt>
    <dgm:pt modelId="{BED1A392-A0DD-4932-BB11-29479025FD72}" type="pres">
      <dgm:prSet presAssocID="{14BEB6FD-3C1A-4D25-86EC-6F61BC63907D}" presName="padding" presStyleLbl="node1" presStyleIdx="4" presStyleCnt="7"/>
      <dgm:spPr/>
    </dgm:pt>
    <dgm:pt modelId="{02FC55D1-47EB-4509-BF4E-06CFAEF84B96}" type="pres">
      <dgm:prSet presAssocID="{14BEB6FD-3C1A-4D25-86EC-6F61BC63907D}" presName="shape" presStyleLbl="node1" presStyleIdx="5" presStyleCnt="7" custScaleX="179312" custScaleY="1711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BF8608-1B8C-43DF-9C49-8F079B320EFE}" type="pres">
      <dgm:prSet presAssocID="{B80B6402-B266-441C-B8AD-A267E6D15A26}" presName="sibTrans" presStyleLbl="sibTrans2D1" presStyleIdx="5" presStyleCnt="6"/>
      <dgm:spPr/>
      <dgm:t>
        <a:bodyPr/>
        <a:lstStyle/>
        <a:p>
          <a:endParaRPr lang="es-ES"/>
        </a:p>
      </dgm:t>
    </dgm:pt>
    <dgm:pt modelId="{12D261FA-B3B4-49E2-8692-B2CA31577A86}" type="pres">
      <dgm:prSet presAssocID="{98DF38B0-FEF0-4A29-8A1B-1034C1246519}" presName="lastNode" presStyleLbl="node1" presStyleIdx="6" presStyleCnt="7" custScaleX="120501" custScaleY="120501" custLinFactNeighborX="-2483" custLinFactNeighborY="-46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D60524-EED2-4F21-B652-63E796E38803}" srcId="{4079F984-548D-4CDB-8E05-D289F4EE96CE}" destId="{2AA9CAFF-CC56-485F-804A-865452EEB699}" srcOrd="0" destOrd="0" parTransId="{C1DC36B2-0484-499F-90F7-1FC70EFC978D}" sibTransId="{89626756-C0BB-4051-9AD3-7CB074A4ECE2}"/>
    <dgm:cxn modelId="{5C0F52F2-330D-4F94-B1E3-FE512BD6ED5D}" type="presOf" srcId="{B80B6402-B266-441C-B8AD-A267E6D15A26}" destId="{C1BF8608-1B8C-43DF-9C49-8F079B320EFE}" srcOrd="0" destOrd="0" presId="urn:microsoft.com/office/officeart/2005/8/layout/bProcess2"/>
    <dgm:cxn modelId="{6DCE896F-803E-498C-A26C-FEE7FB4B7598}" srcId="{4079F984-548D-4CDB-8E05-D289F4EE96CE}" destId="{0F119578-64E1-4332-8B00-A9F446EEAD79}" srcOrd="4" destOrd="0" parTransId="{C7403E5E-AEA9-4E87-BB89-B3A80DA78653}" sibTransId="{A515FAD5-DE95-403A-B8A1-4895AD6612F0}"/>
    <dgm:cxn modelId="{56F3E992-F8A7-457B-BAF9-EDCED7979D3E}" type="presOf" srcId="{FA032DB5-8867-46C9-9D3F-3921D6F7FE4B}" destId="{67BCEC66-7991-4518-A6D6-6328A64BE78F}" srcOrd="0" destOrd="0" presId="urn:microsoft.com/office/officeart/2005/8/layout/bProcess2"/>
    <dgm:cxn modelId="{1FEC4636-4134-426A-8E14-1BB352BAB331}" type="presOf" srcId="{0962E131-C976-4B20-9FAF-1A9713BB5300}" destId="{EED6B474-6335-4F1D-AD13-DAD211A01B87}" srcOrd="0" destOrd="0" presId="urn:microsoft.com/office/officeart/2005/8/layout/bProcess2"/>
    <dgm:cxn modelId="{D7FDEAEF-CA43-4E30-AB4F-A4EFD0BCA728}" srcId="{4079F984-548D-4CDB-8E05-D289F4EE96CE}" destId="{FA032DB5-8867-46C9-9D3F-3921D6F7FE4B}" srcOrd="1" destOrd="0" parTransId="{05AF4899-6E58-4A96-A463-7D307E05CE44}" sibTransId="{0962E131-C976-4B20-9FAF-1A9713BB5300}"/>
    <dgm:cxn modelId="{58EFE0FB-B572-427E-BE8D-82C22F41FA5A}" type="presOf" srcId="{4079F984-548D-4CDB-8E05-D289F4EE96CE}" destId="{46C09B8C-4EA3-4481-9FA7-B5E82BE34F79}" srcOrd="0" destOrd="0" presId="urn:microsoft.com/office/officeart/2005/8/layout/bProcess2"/>
    <dgm:cxn modelId="{746F81C7-35D6-45A1-B7E8-BD3BE25E7E22}" type="presOf" srcId="{282EB42A-826E-47EA-BE65-11B86A4C7D8F}" destId="{F6AAE9EE-934E-415F-BE12-4903BFBF0B24}" srcOrd="0" destOrd="0" presId="urn:microsoft.com/office/officeart/2005/8/layout/bProcess2"/>
    <dgm:cxn modelId="{01FA18EA-2A71-4055-8EF1-E63D2A262F48}" srcId="{4079F984-548D-4CDB-8E05-D289F4EE96CE}" destId="{0BD3FAE0-B1FB-48A5-A9CD-2BF6C17F0BF7}" srcOrd="2" destOrd="0" parTransId="{ABC74C18-3C3D-40C1-86CD-254B3B808EE5}" sibTransId="{282EB42A-826E-47EA-BE65-11B86A4C7D8F}"/>
    <dgm:cxn modelId="{04D7ED32-FDDE-4232-86DA-BB5E24449AD2}" srcId="{4079F984-548D-4CDB-8E05-D289F4EE96CE}" destId="{14BEB6FD-3C1A-4D25-86EC-6F61BC63907D}" srcOrd="5" destOrd="0" parTransId="{C4570F68-601A-4BA4-BD60-C9CEA56E8DB6}" sibTransId="{B80B6402-B266-441C-B8AD-A267E6D15A26}"/>
    <dgm:cxn modelId="{95AC48C1-6E11-4774-95BC-1392E745D5AD}" type="presOf" srcId="{0BD3FAE0-B1FB-48A5-A9CD-2BF6C17F0BF7}" destId="{1593DFD3-28D5-40A1-9179-D784FAB374A1}" srcOrd="0" destOrd="0" presId="urn:microsoft.com/office/officeart/2005/8/layout/bProcess2"/>
    <dgm:cxn modelId="{5A260F11-D9FB-421F-95FC-C5C3A2CD59C3}" srcId="{4079F984-548D-4CDB-8E05-D289F4EE96CE}" destId="{98DF38B0-FEF0-4A29-8A1B-1034C1246519}" srcOrd="6" destOrd="0" parTransId="{D7C9C7EB-6701-4904-A3FC-4F16CF8E16A6}" sibTransId="{2AB9D305-C852-4337-A9D9-0CF1DB524682}"/>
    <dgm:cxn modelId="{80C0BC64-352D-4C41-A988-2CFCA522203E}" type="presOf" srcId="{98DF38B0-FEF0-4A29-8A1B-1034C1246519}" destId="{12D261FA-B3B4-49E2-8692-B2CA31577A86}" srcOrd="0" destOrd="0" presId="urn:microsoft.com/office/officeart/2005/8/layout/bProcess2"/>
    <dgm:cxn modelId="{683C5668-7227-4367-AB5E-0CDE8978FADC}" type="presOf" srcId="{14BEB6FD-3C1A-4D25-86EC-6F61BC63907D}" destId="{02FC55D1-47EB-4509-BF4E-06CFAEF84B96}" srcOrd="0" destOrd="0" presId="urn:microsoft.com/office/officeart/2005/8/layout/bProcess2"/>
    <dgm:cxn modelId="{FA7445F1-4D61-42E6-BCA0-DF46E3224630}" type="presOf" srcId="{A515FAD5-DE95-403A-B8A1-4895AD6612F0}" destId="{96125BC9-AAB0-4180-973A-17F1F00FCF4A}" srcOrd="0" destOrd="0" presId="urn:microsoft.com/office/officeart/2005/8/layout/bProcess2"/>
    <dgm:cxn modelId="{67885C6D-70B4-4E15-9DB6-7F03DB8C008D}" type="presOf" srcId="{89626756-C0BB-4051-9AD3-7CB074A4ECE2}" destId="{7E3A206F-C316-4C94-A8F9-76EE3212178D}" srcOrd="0" destOrd="0" presId="urn:microsoft.com/office/officeart/2005/8/layout/bProcess2"/>
    <dgm:cxn modelId="{B23A270D-D3A6-44A2-9150-C0A616EB3FC6}" srcId="{4079F984-548D-4CDB-8E05-D289F4EE96CE}" destId="{BBEE4899-1233-4E83-A70C-8C7A1A432206}" srcOrd="3" destOrd="0" parTransId="{5D3F3A13-C68F-421B-BD72-05CC52947E2D}" sibTransId="{6CCF75A2-0B19-4BE1-A4FE-31829941BCDE}"/>
    <dgm:cxn modelId="{FD174D63-BFB6-4DFE-A55A-D17C92909174}" type="presOf" srcId="{BBEE4899-1233-4E83-A70C-8C7A1A432206}" destId="{BC80A37D-F5EB-477B-9B10-91715ABC90E6}" srcOrd="0" destOrd="0" presId="urn:microsoft.com/office/officeart/2005/8/layout/bProcess2"/>
    <dgm:cxn modelId="{75467671-F1D7-4C7C-9469-99E90D74CC86}" type="presOf" srcId="{0F119578-64E1-4332-8B00-A9F446EEAD79}" destId="{E2F181EC-A9C2-4083-8BEE-A884237CA756}" srcOrd="0" destOrd="0" presId="urn:microsoft.com/office/officeart/2005/8/layout/bProcess2"/>
    <dgm:cxn modelId="{46334D4C-3848-4088-892C-EA141A67E5CB}" type="presOf" srcId="{6CCF75A2-0B19-4BE1-A4FE-31829941BCDE}" destId="{F8D15365-0349-4B78-817D-EEC29BFAB3E2}" srcOrd="0" destOrd="0" presId="urn:microsoft.com/office/officeart/2005/8/layout/bProcess2"/>
    <dgm:cxn modelId="{20547FD7-88A3-4682-A917-E16B84F2A862}" type="presOf" srcId="{2AA9CAFF-CC56-485F-804A-865452EEB699}" destId="{291FC1A8-70C6-4563-A6B7-259BB9B8D194}" srcOrd="0" destOrd="0" presId="urn:microsoft.com/office/officeart/2005/8/layout/bProcess2"/>
    <dgm:cxn modelId="{D6C758F6-FD1B-4F0B-9C70-021329241676}" type="presParOf" srcId="{46C09B8C-4EA3-4481-9FA7-B5E82BE34F79}" destId="{291FC1A8-70C6-4563-A6B7-259BB9B8D194}" srcOrd="0" destOrd="0" presId="urn:microsoft.com/office/officeart/2005/8/layout/bProcess2"/>
    <dgm:cxn modelId="{B2609A08-9032-43B6-A92C-80E9B923C287}" type="presParOf" srcId="{46C09B8C-4EA3-4481-9FA7-B5E82BE34F79}" destId="{7E3A206F-C316-4C94-A8F9-76EE3212178D}" srcOrd="1" destOrd="0" presId="urn:microsoft.com/office/officeart/2005/8/layout/bProcess2"/>
    <dgm:cxn modelId="{A16A72A3-871B-4EB4-8E74-2EC1D37AF5EA}" type="presParOf" srcId="{46C09B8C-4EA3-4481-9FA7-B5E82BE34F79}" destId="{8E717284-4B14-4682-AFBC-ECAB1CFD553A}" srcOrd="2" destOrd="0" presId="urn:microsoft.com/office/officeart/2005/8/layout/bProcess2"/>
    <dgm:cxn modelId="{01253A23-3FFC-4A37-8520-8CE0BD25ED10}" type="presParOf" srcId="{8E717284-4B14-4682-AFBC-ECAB1CFD553A}" destId="{385B8795-451F-4618-B82E-0B8ACE444836}" srcOrd="0" destOrd="0" presId="urn:microsoft.com/office/officeart/2005/8/layout/bProcess2"/>
    <dgm:cxn modelId="{E4494336-B7F2-452E-A3D0-4613485A5144}" type="presParOf" srcId="{8E717284-4B14-4682-AFBC-ECAB1CFD553A}" destId="{67BCEC66-7991-4518-A6D6-6328A64BE78F}" srcOrd="1" destOrd="0" presId="urn:microsoft.com/office/officeart/2005/8/layout/bProcess2"/>
    <dgm:cxn modelId="{3A7D6574-74FA-4F5C-9A87-9EC31F5BC06E}" type="presParOf" srcId="{46C09B8C-4EA3-4481-9FA7-B5E82BE34F79}" destId="{EED6B474-6335-4F1D-AD13-DAD211A01B87}" srcOrd="3" destOrd="0" presId="urn:microsoft.com/office/officeart/2005/8/layout/bProcess2"/>
    <dgm:cxn modelId="{A0BDE09A-DC2B-4FA2-86AF-2752172E9B8F}" type="presParOf" srcId="{46C09B8C-4EA3-4481-9FA7-B5E82BE34F79}" destId="{671CCFC6-5D2B-494C-A2BE-85C71A483494}" srcOrd="4" destOrd="0" presId="urn:microsoft.com/office/officeart/2005/8/layout/bProcess2"/>
    <dgm:cxn modelId="{6CA6D926-326E-481C-B282-91F2A4400407}" type="presParOf" srcId="{671CCFC6-5D2B-494C-A2BE-85C71A483494}" destId="{814C76F5-0EA5-4C2F-8E0C-FC7D8D0F49E7}" srcOrd="0" destOrd="0" presId="urn:microsoft.com/office/officeart/2005/8/layout/bProcess2"/>
    <dgm:cxn modelId="{089BFB4B-E2F0-4B31-AF91-2EC7DEA7A5DB}" type="presParOf" srcId="{671CCFC6-5D2B-494C-A2BE-85C71A483494}" destId="{1593DFD3-28D5-40A1-9179-D784FAB374A1}" srcOrd="1" destOrd="0" presId="urn:microsoft.com/office/officeart/2005/8/layout/bProcess2"/>
    <dgm:cxn modelId="{B04A0B7E-1C08-4383-9F34-AA1F4F42B622}" type="presParOf" srcId="{46C09B8C-4EA3-4481-9FA7-B5E82BE34F79}" destId="{F6AAE9EE-934E-415F-BE12-4903BFBF0B24}" srcOrd="5" destOrd="0" presId="urn:microsoft.com/office/officeart/2005/8/layout/bProcess2"/>
    <dgm:cxn modelId="{CD2FF5AD-21D8-45E8-98A1-26310C6704AF}" type="presParOf" srcId="{46C09B8C-4EA3-4481-9FA7-B5E82BE34F79}" destId="{195B63A1-9255-41C2-AD1A-D35AEE0A8E16}" srcOrd="6" destOrd="0" presId="urn:microsoft.com/office/officeart/2005/8/layout/bProcess2"/>
    <dgm:cxn modelId="{A7DA76D6-82ED-498E-B73B-EA3073229089}" type="presParOf" srcId="{195B63A1-9255-41C2-AD1A-D35AEE0A8E16}" destId="{8AD5BD2C-632D-4179-A854-E0078036D304}" srcOrd="0" destOrd="0" presId="urn:microsoft.com/office/officeart/2005/8/layout/bProcess2"/>
    <dgm:cxn modelId="{31066968-7BD6-45D2-BF25-3F3CE832D98F}" type="presParOf" srcId="{195B63A1-9255-41C2-AD1A-D35AEE0A8E16}" destId="{BC80A37D-F5EB-477B-9B10-91715ABC90E6}" srcOrd="1" destOrd="0" presId="urn:microsoft.com/office/officeart/2005/8/layout/bProcess2"/>
    <dgm:cxn modelId="{3EFABECD-94F7-48C2-945F-DEBEE2150A4F}" type="presParOf" srcId="{46C09B8C-4EA3-4481-9FA7-B5E82BE34F79}" destId="{F8D15365-0349-4B78-817D-EEC29BFAB3E2}" srcOrd="7" destOrd="0" presId="urn:microsoft.com/office/officeart/2005/8/layout/bProcess2"/>
    <dgm:cxn modelId="{938BD14E-D648-48CE-BF72-862406542C07}" type="presParOf" srcId="{46C09B8C-4EA3-4481-9FA7-B5E82BE34F79}" destId="{712308ED-6811-4717-8DE9-FDC4CBD3DF5B}" srcOrd="8" destOrd="0" presId="urn:microsoft.com/office/officeart/2005/8/layout/bProcess2"/>
    <dgm:cxn modelId="{7BF1740C-50A2-4D34-A60D-A4AD9F5B6008}" type="presParOf" srcId="{712308ED-6811-4717-8DE9-FDC4CBD3DF5B}" destId="{C3D2B130-A131-489C-AF5C-A52C4202F834}" srcOrd="0" destOrd="0" presId="urn:microsoft.com/office/officeart/2005/8/layout/bProcess2"/>
    <dgm:cxn modelId="{03B86C8F-1A72-4C80-93C9-EC57336B3CDE}" type="presParOf" srcId="{712308ED-6811-4717-8DE9-FDC4CBD3DF5B}" destId="{E2F181EC-A9C2-4083-8BEE-A884237CA756}" srcOrd="1" destOrd="0" presId="urn:microsoft.com/office/officeart/2005/8/layout/bProcess2"/>
    <dgm:cxn modelId="{64505CE4-C668-4441-A93B-11AC3B8F6855}" type="presParOf" srcId="{46C09B8C-4EA3-4481-9FA7-B5E82BE34F79}" destId="{96125BC9-AAB0-4180-973A-17F1F00FCF4A}" srcOrd="9" destOrd="0" presId="urn:microsoft.com/office/officeart/2005/8/layout/bProcess2"/>
    <dgm:cxn modelId="{602A3174-6861-480F-A289-BB5F7CAA2FED}" type="presParOf" srcId="{46C09B8C-4EA3-4481-9FA7-B5E82BE34F79}" destId="{BE04B2E1-E649-429C-9699-F17D695618B9}" srcOrd="10" destOrd="0" presId="urn:microsoft.com/office/officeart/2005/8/layout/bProcess2"/>
    <dgm:cxn modelId="{9CE589F5-0613-4616-9126-88A5549DB92E}" type="presParOf" srcId="{BE04B2E1-E649-429C-9699-F17D695618B9}" destId="{BED1A392-A0DD-4932-BB11-29479025FD72}" srcOrd="0" destOrd="0" presId="urn:microsoft.com/office/officeart/2005/8/layout/bProcess2"/>
    <dgm:cxn modelId="{DF04B803-96EA-405D-9182-C542DB5A71A0}" type="presParOf" srcId="{BE04B2E1-E649-429C-9699-F17D695618B9}" destId="{02FC55D1-47EB-4509-BF4E-06CFAEF84B96}" srcOrd="1" destOrd="0" presId="urn:microsoft.com/office/officeart/2005/8/layout/bProcess2"/>
    <dgm:cxn modelId="{DA9E29AD-C6E9-4E06-9E46-68BAAB77D04D}" type="presParOf" srcId="{46C09B8C-4EA3-4481-9FA7-B5E82BE34F79}" destId="{C1BF8608-1B8C-43DF-9C49-8F079B320EFE}" srcOrd="11" destOrd="0" presId="urn:microsoft.com/office/officeart/2005/8/layout/bProcess2"/>
    <dgm:cxn modelId="{A459685E-57B8-4609-80F2-272F20AF10BC}" type="presParOf" srcId="{46C09B8C-4EA3-4481-9FA7-B5E82BE34F79}" destId="{12D261FA-B3B4-49E2-8692-B2CA31577A86}" srcOrd="1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DE9E9CC-1725-4B09-A9B3-A9AE36E1B412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22E1A3D-7847-4E21-9A75-43237B2A7718}">
      <dgm:prSet phldrT="[Texto]"/>
      <dgm:spPr/>
      <dgm:t>
        <a:bodyPr/>
        <a:lstStyle/>
        <a:p>
          <a:r>
            <a:rPr lang="es-ES" b="1" dirty="0" smtClean="0"/>
            <a:t>Falta de responsabilidad</a:t>
          </a:r>
          <a:endParaRPr lang="es-ES" b="1" dirty="0"/>
        </a:p>
      </dgm:t>
    </dgm:pt>
    <dgm:pt modelId="{152BF365-5A45-4E22-B203-7AB93419E6E2}" type="parTrans" cxnId="{18DE9CB2-FD20-42BC-BEF8-AF82F77D645D}">
      <dgm:prSet/>
      <dgm:spPr/>
      <dgm:t>
        <a:bodyPr/>
        <a:lstStyle/>
        <a:p>
          <a:endParaRPr lang="es-ES"/>
        </a:p>
      </dgm:t>
    </dgm:pt>
    <dgm:pt modelId="{4488AFEB-1C63-411D-BC0C-E6D23CB175D4}" type="sibTrans" cxnId="{18DE9CB2-FD20-42BC-BEF8-AF82F77D645D}">
      <dgm:prSet/>
      <dgm:spPr/>
      <dgm:t>
        <a:bodyPr/>
        <a:lstStyle/>
        <a:p>
          <a:endParaRPr lang="es-ES"/>
        </a:p>
      </dgm:t>
    </dgm:pt>
    <dgm:pt modelId="{38AAC6D5-298F-420E-9DEE-6EE5D9D9CBDB}">
      <dgm:prSet phldrT="[Texto]"/>
      <dgm:spPr/>
      <dgm:t>
        <a:bodyPr/>
        <a:lstStyle/>
        <a:p>
          <a:r>
            <a:rPr lang="es-ES" b="1" dirty="0" smtClean="0"/>
            <a:t>Negligencia</a:t>
          </a:r>
          <a:endParaRPr lang="es-ES" b="1" dirty="0"/>
        </a:p>
      </dgm:t>
    </dgm:pt>
    <dgm:pt modelId="{0DFCB2A0-5677-4E8D-9901-184878393BC0}" type="parTrans" cxnId="{9C7536DE-1FCE-431E-A140-E7104C97D62C}">
      <dgm:prSet/>
      <dgm:spPr/>
      <dgm:t>
        <a:bodyPr/>
        <a:lstStyle/>
        <a:p>
          <a:endParaRPr lang="es-ES"/>
        </a:p>
      </dgm:t>
    </dgm:pt>
    <dgm:pt modelId="{E663F11B-7B03-4D59-B5A4-E37D1ED5E7AC}" type="sibTrans" cxnId="{9C7536DE-1FCE-431E-A140-E7104C97D62C}">
      <dgm:prSet/>
      <dgm:spPr/>
      <dgm:t>
        <a:bodyPr/>
        <a:lstStyle/>
        <a:p>
          <a:endParaRPr lang="es-ES"/>
        </a:p>
      </dgm:t>
    </dgm:pt>
    <dgm:pt modelId="{C0024544-E305-424C-AD27-6BBF163D3073}">
      <dgm:prSet phldrT="[Texto]"/>
      <dgm:spPr/>
      <dgm:t>
        <a:bodyPr/>
        <a:lstStyle/>
        <a:p>
          <a:r>
            <a:rPr lang="es-ES" b="1" dirty="0" smtClean="0"/>
            <a:t>Desinterés régimen interno</a:t>
          </a:r>
          <a:endParaRPr lang="es-ES" b="1" dirty="0"/>
        </a:p>
      </dgm:t>
    </dgm:pt>
    <dgm:pt modelId="{0E2EC459-C87C-445F-B8DA-36419721A60C}" type="parTrans" cxnId="{F2243A4F-1834-4075-9136-29B506FD62AC}">
      <dgm:prSet/>
      <dgm:spPr/>
      <dgm:t>
        <a:bodyPr/>
        <a:lstStyle/>
        <a:p>
          <a:endParaRPr lang="es-ES"/>
        </a:p>
      </dgm:t>
    </dgm:pt>
    <dgm:pt modelId="{84C2BD4D-5312-4949-B21D-FD21D5B97016}" type="sibTrans" cxnId="{F2243A4F-1834-4075-9136-29B506FD62AC}">
      <dgm:prSet/>
      <dgm:spPr/>
      <dgm:t>
        <a:bodyPr/>
        <a:lstStyle/>
        <a:p>
          <a:endParaRPr lang="es-ES"/>
        </a:p>
      </dgm:t>
    </dgm:pt>
    <dgm:pt modelId="{014199B2-0EB3-4C6D-8B61-02BAAED73EB2}">
      <dgm:prSet phldrT="[Texto]"/>
      <dgm:spPr/>
      <dgm:t>
        <a:bodyPr/>
        <a:lstStyle/>
        <a:p>
          <a:r>
            <a:rPr lang="es-ES" b="1" dirty="0" smtClean="0"/>
            <a:t>Despreocupación </a:t>
          </a:r>
          <a:endParaRPr lang="es-ES" b="1" dirty="0"/>
        </a:p>
      </dgm:t>
    </dgm:pt>
    <dgm:pt modelId="{C0420452-09CB-48E0-940B-64F9704D6688}" type="parTrans" cxnId="{9E4A62B8-4C76-4B9B-B886-F77B38B78E7D}">
      <dgm:prSet/>
      <dgm:spPr/>
      <dgm:t>
        <a:bodyPr/>
        <a:lstStyle/>
        <a:p>
          <a:endParaRPr lang="es-ES"/>
        </a:p>
      </dgm:t>
    </dgm:pt>
    <dgm:pt modelId="{DCF01E4A-D26A-4B8D-B40D-B35A118189CD}" type="sibTrans" cxnId="{9E4A62B8-4C76-4B9B-B886-F77B38B78E7D}">
      <dgm:prSet/>
      <dgm:spPr/>
      <dgm:t>
        <a:bodyPr/>
        <a:lstStyle/>
        <a:p>
          <a:endParaRPr lang="es-ES"/>
        </a:p>
      </dgm:t>
    </dgm:pt>
    <dgm:pt modelId="{FEBEA36D-BA7B-427E-8C66-163917BF3BEB}">
      <dgm:prSet phldrT="[Texto]"/>
      <dgm:spPr/>
      <dgm:t>
        <a:bodyPr/>
        <a:lstStyle/>
        <a:p>
          <a:r>
            <a:rPr lang="es-ES" b="1" dirty="0" smtClean="0"/>
            <a:t>Falta de comprometimiento</a:t>
          </a:r>
          <a:endParaRPr lang="es-ES" b="1" dirty="0"/>
        </a:p>
      </dgm:t>
    </dgm:pt>
    <dgm:pt modelId="{15B8CB93-B787-4B64-B2DD-5C2D2A571E1C}" type="parTrans" cxnId="{C47597E2-4FCB-4E83-BFF0-2F6380EAF462}">
      <dgm:prSet/>
      <dgm:spPr/>
      <dgm:t>
        <a:bodyPr/>
        <a:lstStyle/>
        <a:p>
          <a:endParaRPr lang="es-ES"/>
        </a:p>
      </dgm:t>
    </dgm:pt>
    <dgm:pt modelId="{44B0C302-06A2-4CA2-AC74-16D1C10C9890}" type="sibTrans" cxnId="{C47597E2-4FCB-4E83-BFF0-2F6380EAF462}">
      <dgm:prSet/>
      <dgm:spPr/>
      <dgm:t>
        <a:bodyPr/>
        <a:lstStyle/>
        <a:p>
          <a:endParaRPr lang="es-ES"/>
        </a:p>
      </dgm:t>
    </dgm:pt>
    <dgm:pt modelId="{E647D06D-3AC4-459D-906B-83E00E2A9C9B}" type="pres">
      <dgm:prSet presAssocID="{4DE9E9CC-1725-4B09-A9B3-A9AE36E1B4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6F74548-54BC-4F60-817E-834FDF34D3A8}" type="pres">
      <dgm:prSet presAssocID="{C22E1A3D-7847-4E21-9A75-43237B2A771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BED2CE-09E0-4E8C-BE26-4A4F4B79C8E9}" type="pres">
      <dgm:prSet presAssocID="{4488AFEB-1C63-411D-BC0C-E6D23CB175D4}" presName="sibTrans" presStyleLbl="sibTrans1D1" presStyleIdx="0" presStyleCnt="4"/>
      <dgm:spPr/>
      <dgm:t>
        <a:bodyPr/>
        <a:lstStyle/>
        <a:p>
          <a:endParaRPr lang="es-ES"/>
        </a:p>
      </dgm:t>
    </dgm:pt>
    <dgm:pt modelId="{7FA7D65C-BB29-43A1-A0B2-2F4BCFB445A0}" type="pres">
      <dgm:prSet presAssocID="{4488AFEB-1C63-411D-BC0C-E6D23CB175D4}" presName="connectorText" presStyleLbl="sibTrans1D1" presStyleIdx="0" presStyleCnt="4"/>
      <dgm:spPr/>
      <dgm:t>
        <a:bodyPr/>
        <a:lstStyle/>
        <a:p>
          <a:endParaRPr lang="es-ES"/>
        </a:p>
      </dgm:t>
    </dgm:pt>
    <dgm:pt modelId="{C9171979-F0F7-4314-B90E-FFE5A6DD930B}" type="pres">
      <dgm:prSet presAssocID="{38AAC6D5-298F-420E-9DEE-6EE5D9D9CBD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1FF82C-1C87-4F72-8A8F-C600EF0F6D9F}" type="pres">
      <dgm:prSet presAssocID="{E663F11B-7B03-4D59-B5A4-E37D1ED5E7AC}" presName="sibTrans" presStyleLbl="sibTrans1D1" presStyleIdx="1" presStyleCnt="4"/>
      <dgm:spPr/>
      <dgm:t>
        <a:bodyPr/>
        <a:lstStyle/>
        <a:p>
          <a:endParaRPr lang="es-ES"/>
        </a:p>
      </dgm:t>
    </dgm:pt>
    <dgm:pt modelId="{FE19FA3E-2988-400A-84F3-5A6CB9929B90}" type="pres">
      <dgm:prSet presAssocID="{E663F11B-7B03-4D59-B5A4-E37D1ED5E7AC}" presName="connectorText" presStyleLbl="sibTrans1D1" presStyleIdx="1" presStyleCnt="4"/>
      <dgm:spPr/>
      <dgm:t>
        <a:bodyPr/>
        <a:lstStyle/>
        <a:p>
          <a:endParaRPr lang="es-ES"/>
        </a:p>
      </dgm:t>
    </dgm:pt>
    <dgm:pt modelId="{5283730D-D0E7-4A43-AD7E-F1902363B361}" type="pres">
      <dgm:prSet presAssocID="{C0024544-E305-424C-AD27-6BBF163D307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439136-519E-4F5E-81C6-B4D84CE5971A}" type="pres">
      <dgm:prSet presAssocID="{84C2BD4D-5312-4949-B21D-FD21D5B97016}" presName="sibTrans" presStyleLbl="sibTrans1D1" presStyleIdx="2" presStyleCnt="4"/>
      <dgm:spPr/>
      <dgm:t>
        <a:bodyPr/>
        <a:lstStyle/>
        <a:p>
          <a:endParaRPr lang="es-ES"/>
        </a:p>
      </dgm:t>
    </dgm:pt>
    <dgm:pt modelId="{325A06E6-BC4E-4D70-91BF-32C6F35C0A25}" type="pres">
      <dgm:prSet presAssocID="{84C2BD4D-5312-4949-B21D-FD21D5B97016}" presName="connectorText" presStyleLbl="sibTrans1D1" presStyleIdx="2" presStyleCnt="4"/>
      <dgm:spPr/>
      <dgm:t>
        <a:bodyPr/>
        <a:lstStyle/>
        <a:p>
          <a:endParaRPr lang="es-ES"/>
        </a:p>
      </dgm:t>
    </dgm:pt>
    <dgm:pt modelId="{D51CFBD5-CC98-4004-B356-31E6A4619C1F}" type="pres">
      <dgm:prSet presAssocID="{014199B2-0EB3-4C6D-8B61-02BAAED73EB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D6912B-F2F0-4037-86F2-73CEFDA854E7}" type="pres">
      <dgm:prSet presAssocID="{DCF01E4A-D26A-4B8D-B40D-B35A118189CD}" presName="sibTrans" presStyleLbl="sibTrans1D1" presStyleIdx="3" presStyleCnt="4"/>
      <dgm:spPr/>
      <dgm:t>
        <a:bodyPr/>
        <a:lstStyle/>
        <a:p>
          <a:endParaRPr lang="es-ES"/>
        </a:p>
      </dgm:t>
    </dgm:pt>
    <dgm:pt modelId="{E50417D1-0D49-478E-96F3-E7C23243AFB2}" type="pres">
      <dgm:prSet presAssocID="{DCF01E4A-D26A-4B8D-B40D-B35A118189CD}" presName="connectorText" presStyleLbl="sibTrans1D1" presStyleIdx="3" presStyleCnt="4"/>
      <dgm:spPr/>
      <dgm:t>
        <a:bodyPr/>
        <a:lstStyle/>
        <a:p>
          <a:endParaRPr lang="es-ES"/>
        </a:p>
      </dgm:t>
    </dgm:pt>
    <dgm:pt modelId="{C6FBEBBC-958B-40AB-91F6-57FCD415F9E2}" type="pres">
      <dgm:prSet presAssocID="{FEBEA36D-BA7B-427E-8C66-163917BF3BE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2243A4F-1834-4075-9136-29B506FD62AC}" srcId="{4DE9E9CC-1725-4B09-A9B3-A9AE36E1B412}" destId="{C0024544-E305-424C-AD27-6BBF163D3073}" srcOrd="2" destOrd="0" parTransId="{0E2EC459-C87C-445F-B8DA-36419721A60C}" sibTransId="{84C2BD4D-5312-4949-B21D-FD21D5B97016}"/>
    <dgm:cxn modelId="{18DE9CB2-FD20-42BC-BEF8-AF82F77D645D}" srcId="{4DE9E9CC-1725-4B09-A9B3-A9AE36E1B412}" destId="{C22E1A3D-7847-4E21-9A75-43237B2A7718}" srcOrd="0" destOrd="0" parTransId="{152BF365-5A45-4E22-B203-7AB93419E6E2}" sibTransId="{4488AFEB-1C63-411D-BC0C-E6D23CB175D4}"/>
    <dgm:cxn modelId="{320E0930-65AE-42D0-B688-8A9FAC992068}" type="presOf" srcId="{FEBEA36D-BA7B-427E-8C66-163917BF3BEB}" destId="{C6FBEBBC-958B-40AB-91F6-57FCD415F9E2}" srcOrd="0" destOrd="0" presId="urn:microsoft.com/office/officeart/2005/8/layout/bProcess3"/>
    <dgm:cxn modelId="{4BE1E2DF-0717-49EC-9DC7-9D309A7B088A}" type="presOf" srcId="{4488AFEB-1C63-411D-BC0C-E6D23CB175D4}" destId="{7FA7D65C-BB29-43A1-A0B2-2F4BCFB445A0}" srcOrd="1" destOrd="0" presId="urn:microsoft.com/office/officeart/2005/8/layout/bProcess3"/>
    <dgm:cxn modelId="{9C7536DE-1FCE-431E-A140-E7104C97D62C}" srcId="{4DE9E9CC-1725-4B09-A9B3-A9AE36E1B412}" destId="{38AAC6D5-298F-420E-9DEE-6EE5D9D9CBDB}" srcOrd="1" destOrd="0" parTransId="{0DFCB2A0-5677-4E8D-9901-184878393BC0}" sibTransId="{E663F11B-7B03-4D59-B5A4-E37D1ED5E7AC}"/>
    <dgm:cxn modelId="{3B6AA313-E82D-4EC6-A29C-1AA595AF3F28}" type="presOf" srcId="{C22E1A3D-7847-4E21-9A75-43237B2A7718}" destId="{36F74548-54BC-4F60-817E-834FDF34D3A8}" srcOrd="0" destOrd="0" presId="urn:microsoft.com/office/officeart/2005/8/layout/bProcess3"/>
    <dgm:cxn modelId="{87FD65F2-38B1-45E0-93C4-1068C3A72C68}" type="presOf" srcId="{DCF01E4A-D26A-4B8D-B40D-B35A118189CD}" destId="{E50417D1-0D49-478E-96F3-E7C23243AFB2}" srcOrd="1" destOrd="0" presId="urn:microsoft.com/office/officeart/2005/8/layout/bProcess3"/>
    <dgm:cxn modelId="{8E0AFAF5-F928-47A7-A538-E6A2EE25EE96}" type="presOf" srcId="{014199B2-0EB3-4C6D-8B61-02BAAED73EB2}" destId="{D51CFBD5-CC98-4004-B356-31E6A4619C1F}" srcOrd="0" destOrd="0" presId="urn:microsoft.com/office/officeart/2005/8/layout/bProcess3"/>
    <dgm:cxn modelId="{8690A2D2-43BA-4E38-BF6B-36B0638E7B8D}" type="presOf" srcId="{4488AFEB-1C63-411D-BC0C-E6D23CB175D4}" destId="{5DBED2CE-09E0-4E8C-BE26-4A4F4B79C8E9}" srcOrd="0" destOrd="0" presId="urn:microsoft.com/office/officeart/2005/8/layout/bProcess3"/>
    <dgm:cxn modelId="{6880DA12-26EC-4572-B258-0C38515C579A}" type="presOf" srcId="{84C2BD4D-5312-4949-B21D-FD21D5B97016}" destId="{325A06E6-BC4E-4D70-91BF-32C6F35C0A25}" srcOrd="1" destOrd="0" presId="urn:microsoft.com/office/officeart/2005/8/layout/bProcess3"/>
    <dgm:cxn modelId="{7AC96E37-1721-456F-8C4E-49D3A0435380}" type="presOf" srcId="{38AAC6D5-298F-420E-9DEE-6EE5D9D9CBDB}" destId="{C9171979-F0F7-4314-B90E-FFE5A6DD930B}" srcOrd="0" destOrd="0" presId="urn:microsoft.com/office/officeart/2005/8/layout/bProcess3"/>
    <dgm:cxn modelId="{657FE160-3A61-4E7D-895D-0A7F3C2C954E}" type="presOf" srcId="{E663F11B-7B03-4D59-B5A4-E37D1ED5E7AC}" destId="{FE19FA3E-2988-400A-84F3-5A6CB9929B90}" srcOrd="1" destOrd="0" presId="urn:microsoft.com/office/officeart/2005/8/layout/bProcess3"/>
    <dgm:cxn modelId="{C47597E2-4FCB-4E83-BFF0-2F6380EAF462}" srcId="{4DE9E9CC-1725-4B09-A9B3-A9AE36E1B412}" destId="{FEBEA36D-BA7B-427E-8C66-163917BF3BEB}" srcOrd="4" destOrd="0" parTransId="{15B8CB93-B787-4B64-B2DD-5C2D2A571E1C}" sibTransId="{44B0C302-06A2-4CA2-AC74-16D1C10C9890}"/>
    <dgm:cxn modelId="{9E4A62B8-4C76-4B9B-B886-F77B38B78E7D}" srcId="{4DE9E9CC-1725-4B09-A9B3-A9AE36E1B412}" destId="{014199B2-0EB3-4C6D-8B61-02BAAED73EB2}" srcOrd="3" destOrd="0" parTransId="{C0420452-09CB-48E0-940B-64F9704D6688}" sibTransId="{DCF01E4A-D26A-4B8D-B40D-B35A118189CD}"/>
    <dgm:cxn modelId="{3871424E-B529-4369-8C05-2CD71E6486FE}" type="presOf" srcId="{C0024544-E305-424C-AD27-6BBF163D3073}" destId="{5283730D-D0E7-4A43-AD7E-F1902363B361}" srcOrd="0" destOrd="0" presId="urn:microsoft.com/office/officeart/2005/8/layout/bProcess3"/>
    <dgm:cxn modelId="{D3377810-6827-45DF-B3B9-E7F448E7FBB8}" type="presOf" srcId="{DCF01E4A-D26A-4B8D-B40D-B35A118189CD}" destId="{0CD6912B-F2F0-4037-86F2-73CEFDA854E7}" srcOrd="0" destOrd="0" presId="urn:microsoft.com/office/officeart/2005/8/layout/bProcess3"/>
    <dgm:cxn modelId="{D3D21527-D7C8-446C-ACEE-D6BF872EE7EF}" type="presOf" srcId="{84C2BD4D-5312-4949-B21D-FD21D5B97016}" destId="{1B439136-519E-4F5E-81C6-B4D84CE5971A}" srcOrd="0" destOrd="0" presId="urn:microsoft.com/office/officeart/2005/8/layout/bProcess3"/>
    <dgm:cxn modelId="{D4832497-8EB3-4285-8D32-73CA505D4672}" type="presOf" srcId="{E663F11B-7B03-4D59-B5A4-E37D1ED5E7AC}" destId="{D41FF82C-1C87-4F72-8A8F-C600EF0F6D9F}" srcOrd="0" destOrd="0" presId="urn:microsoft.com/office/officeart/2005/8/layout/bProcess3"/>
    <dgm:cxn modelId="{5075F2C1-096A-476B-80C6-6C863CD82DCD}" type="presOf" srcId="{4DE9E9CC-1725-4B09-A9B3-A9AE36E1B412}" destId="{E647D06D-3AC4-459D-906B-83E00E2A9C9B}" srcOrd="0" destOrd="0" presId="urn:microsoft.com/office/officeart/2005/8/layout/bProcess3"/>
    <dgm:cxn modelId="{41B1AE61-FFE9-4F9A-AC05-FB867E1CFD88}" type="presParOf" srcId="{E647D06D-3AC4-459D-906B-83E00E2A9C9B}" destId="{36F74548-54BC-4F60-817E-834FDF34D3A8}" srcOrd="0" destOrd="0" presId="urn:microsoft.com/office/officeart/2005/8/layout/bProcess3"/>
    <dgm:cxn modelId="{5F78E900-12F3-4F3B-BFC1-B2A1DCFA22DA}" type="presParOf" srcId="{E647D06D-3AC4-459D-906B-83E00E2A9C9B}" destId="{5DBED2CE-09E0-4E8C-BE26-4A4F4B79C8E9}" srcOrd="1" destOrd="0" presId="urn:microsoft.com/office/officeart/2005/8/layout/bProcess3"/>
    <dgm:cxn modelId="{DDD1FC97-BCDA-4551-A695-BB816F3973AD}" type="presParOf" srcId="{5DBED2CE-09E0-4E8C-BE26-4A4F4B79C8E9}" destId="{7FA7D65C-BB29-43A1-A0B2-2F4BCFB445A0}" srcOrd="0" destOrd="0" presId="urn:microsoft.com/office/officeart/2005/8/layout/bProcess3"/>
    <dgm:cxn modelId="{05766ECA-9A18-4550-BE8C-E44F7E4209F8}" type="presParOf" srcId="{E647D06D-3AC4-459D-906B-83E00E2A9C9B}" destId="{C9171979-F0F7-4314-B90E-FFE5A6DD930B}" srcOrd="2" destOrd="0" presId="urn:microsoft.com/office/officeart/2005/8/layout/bProcess3"/>
    <dgm:cxn modelId="{5D9DF74E-15E9-4864-98C2-AC57203D41C9}" type="presParOf" srcId="{E647D06D-3AC4-459D-906B-83E00E2A9C9B}" destId="{D41FF82C-1C87-4F72-8A8F-C600EF0F6D9F}" srcOrd="3" destOrd="0" presId="urn:microsoft.com/office/officeart/2005/8/layout/bProcess3"/>
    <dgm:cxn modelId="{C11E58FB-1085-4A97-9D68-1864C3DA1532}" type="presParOf" srcId="{D41FF82C-1C87-4F72-8A8F-C600EF0F6D9F}" destId="{FE19FA3E-2988-400A-84F3-5A6CB9929B90}" srcOrd="0" destOrd="0" presId="urn:microsoft.com/office/officeart/2005/8/layout/bProcess3"/>
    <dgm:cxn modelId="{1209F5D7-EBF9-4659-8710-54D3CE547DF5}" type="presParOf" srcId="{E647D06D-3AC4-459D-906B-83E00E2A9C9B}" destId="{5283730D-D0E7-4A43-AD7E-F1902363B361}" srcOrd="4" destOrd="0" presId="urn:microsoft.com/office/officeart/2005/8/layout/bProcess3"/>
    <dgm:cxn modelId="{764B48AD-AB8C-43BD-9BAE-17390B22D1FB}" type="presParOf" srcId="{E647D06D-3AC4-459D-906B-83E00E2A9C9B}" destId="{1B439136-519E-4F5E-81C6-B4D84CE5971A}" srcOrd="5" destOrd="0" presId="urn:microsoft.com/office/officeart/2005/8/layout/bProcess3"/>
    <dgm:cxn modelId="{F37E7EEA-08A2-4FBF-84E4-9F4B5DCBF888}" type="presParOf" srcId="{1B439136-519E-4F5E-81C6-B4D84CE5971A}" destId="{325A06E6-BC4E-4D70-91BF-32C6F35C0A25}" srcOrd="0" destOrd="0" presId="urn:microsoft.com/office/officeart/2005/8/layout/bProcess3"/>
    <dgm:cxn modelId="{7F093272-753F-4830-8A5C-D9293CCD8B3B}" type="presParOf" srcId="{E647D06D-3AC4-459D-906B-83E00E2A9C9B}" destId="{D51CFBD5-CC98-4004-B356-31E6A4619C1F}" srcOrd="6" destOrd="0" presId="urn:microsoft.com/office/officeart/2005/8/layout/bProcess3"/>
    <dgm:cxn modelId="{85536356-457B-4D7A-B6F5-72DD5BDCFD47}" type="presParOf" srcId="{E647D06D-3AC4-459D-906B-83E00E2A9C9B}" destId="{0CD6912B-F2F0-4037-86F2-73CEFDA854E7}" srcOrd="7" destOrd="0" presId="urn:microsoft.com/office/officeart/2005/8/layout/bProcess3"/>
    <dgm:cxn modelId="{D207B94A-A51B-4CF1-BA92-2C0F10EA16E5}" type="presParOf" srcId="{0CD6912B-F2F0-4037-86F2-73CEFDA854E7}" destId="{E50417D1-0D49-478E-96F3-E7C23243AFB2}" srcOrd="0" destOrd="0" presId="urn:microsoft.com/office/officeart/2005/8/layout/bProcess3"/>
    <dgm:cxn modelId="{C4D937B5-47EA-415E-B0AC-A06C528730C8}" type="presParOf" srcId="{E647D06D-3AC4-459D-906B-83E00E2A9C9B}" destId="{C6FBEBBC-958B-40AB-91F6-57FCD415F9E2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148F9E6-DCB8-48FA-84B0-9194A2329D93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3CFBDD6-BDEC-4D90-9F33-8FD211AE0720}">
      <dgm:prSet phldrT="[Texto]"/>
      <dgm:spPr/>
      <dgm:t>
        <a:bodyPr/>
        <a:lstStyle/>
        <a:p>
          <a:r>
            <a:rPr lang="es-ES" b="1" dirty="0" smtClean="0"/>
            <a:t>Conclusiones</a:t>
          </a:r>
          <a:endParaRPr lang="es-ES" b="1" dirty="0"/>
        </a:p>
      </dgm:t>
    </dgm:pt>
    <dgm:pt modelId="{37DCBD89-437A-4DBA-9915-97B65BFAD6B2}" type="parTrans" cxnId="{92EE2D9C-DB75-40CC-AE34-09D409109D4D}">
      <dgm:prSet/>
      <dgm:spPr/>
      <dgm:t>
        <a:bodyPr/>
        <a:lstStyle/>
        <a:p>
          <a:endParaRPr lang="es-ES"/>
        </a:p>
      </dgm:t>
    </dgm:pt>
    <dgm:pt modelId="{6C2789C1-8CEF-425D-8715-99923C6EF22D}" type="sibTrans" cxnId="{92EE2D9C-DB75-40CC-AE34-09D409109D4D}">
      <dgm:prSet/>
      <dgm:spPr/>
      <dgm:t>
        <a:bodyPr/>
        <a:lstStyle/>
        <a:p>
          <a:endParaRPr lang="es-ES"/>
        </a:p>
      </dgm:t>
    </dgm:pt>
    <dgm:pt modelId="{0D095996-DF3A-441D-AD1A-DAB9DE730A19}">
      <dgm:prSet phldrT="[Texto]"/>
      <dgm:spPr/>
      <dgm:t>
        <a:bodyPr/>
        <a:lstStyle/>
        <a:p>
          <a:r>
            <a:rPr lang="es-ES" b="1" dirty="0" smtClean="0"/>
            <a:t>Recomendaciones</a:t>
          </a:r>
          <a:endParaRPr lang="es-ES" b="1" dirty="0"/>
        </a:p>
      </dgm:t>
    </dgm:pt>
    <dgm:pt modelId="{3A74D12F-7CD9-41AB-8E23-5282C166F7BB}" type="parTrans" cxnId="{9D14BA37-9B44-40B9-82D6-2682B19BF345}">
      <dgm:prSet/>
      <dgm:spPr/>
      <dgm:t>
        <a:bodyPr/>
        <a:lstStyle/>
        <a:p>
          <a:endParaRPr lang="es-ES"/>
        </a:p>
      </dgm:t>
    </dgm:pt>
    <dgm:pt modelId="{B7C3332A-844B-4538-9755-B35B18F725E9}" type="sibTrans" cxnId="{9D14BA37-9B44-40B9-82D6-2682B19BF345}">
      <dgm:prSet/>
      <dgm:spPr/>
      <dgm:t>
        <a:bodyPr/>
        <a:lstStyle/>
        <a:p>
          <a:endParaRPr lang="es-ES"/>
        </a:p>
      </dgm:t>
    </dgm:pt>
    <dgm:pt modelId="{D1B2377B-5279-45C9-80E0-00777B8208DF}" type="pres">
      <dgm:prSet presAssocID="{E148F9E6-DCB8-48FA-84B0-9194A2329D9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DB98407-6874-420C-86DC-E9256459CD4C}" type="pres">
      <dgm:prSet presAssocID="{63CFBDD6-BDEC-4D90-9F33-8FD211AE0720}" presName="arrow" presStyleLbl="node1" presStyleIdx="0" presStyleCnt="2" custScaleX="6732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DE9C1A-5D11-47CA-90DB-003685B9BFDB}" type="pres">
      <dgm:prSet presAssocID="{0D095996-DF3A-441D-AD1A-DAB9DE730A19}" presName="arrow" presStyleLbl="node1" presStyleIdx="1" presStyleCnt="2" custScaleX="67321" custScaleY="1055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CA017F3-3842-4A65-AE04-D09CFF4F22B1}" type="presOf" srcId="{0D095996-DF3A-441D-AD1A-DAB9DE730A19}" destId="{C4DE9C1A-5D11-47CA-90DB-003685B9BFDB}" srcOrd="0" destOrd="0" presId="urn:microsoft.com/office/officeart/2005/8/layout/arrow5"/>
    <dgm:cxn modelId="{9D14BA37-9B44-40B9-82D6-2682B19BF345}" srcId="{E148F9E6-DCB8-48FA-84B0-9194A2329D93}" destId="{0D095996-DF3A-441D-AD1A-DAB9DE730A19}" srcOrd="1" destOrd="0" parTransId="{3A74D12F-7CD9-41AB-8E23-5282C166F7BB}" sibTransId="{B7C3332A-844B-4538-9755-B35B18F725E9}"/>
    <dgm:cxn modelId="{8ED805A5-F95D-4932-8F06-48AA9443CE3C}" type="presOf" srcId="{E148F9E6-DCB8-48FA-84B0-9194A2329D93}" destId="{D1B2377B-5279-45C9-80E0-00777B8208DF}" srcOrd="0" destOrd="0" presId="urn:microsoft.com/office/officeart/2005/8/layout/arrow5"/>
    <dgm:cxn modelId="{535B621A-2A8A-42BB-9CDC-C863C279D42B}" type="presOf" srcId="{63CFBDD6-BDEC-4D90-9F33-8FD211AE0720}" destId="{7DB98407-6874-420C-86DC-E9256459CD4C}" srcOrd="0" destOrd="0" presId="urn:microsoft.com/office/officeart/2005/8/layout/arrow5"/>
    <dgm:cxn modelId="{92EE2D9C-DB75-40CC-AE34-09D409109D4D}" srcId="{E148F9E6-DCB8-48FA-84B0-9194A2329D93}" destId="{63CFBDD6-BDEC-4D90-9F33-8FD211AE0720}" srcOrd="0" destOrd="0" parTransId="{37DCBD89-437A-4DBA-9915-97B65BFAD6B2}" sibTransId="{6C2789C1-8CEF-425D-8715-99923C6EF22D}"/>
    <dgm:cxn modelId="{9A896805-55BD-411E-AF81-29DDD6BF18A9}" type="presParOf" srcId="{D1B2377B-5279-45C9-80E0-00777B8208DF}" destId="{7DB98407-6874-420C-86DC-E9256459CD4C}" srcOrd="0" destOrd="0" presId="urn:microsoft.com/office/officeart/2005/8/layout/arrow5"/>
    <dgm:cxn modelId="{4FBA832C-D763-4E4F-A51E-26265D9F6E03}" type="presParOf" srcId="{D1B2377B-5279-45C9-80E0-00777B8208DF}" destId="{C4DE9C1A-5D11-47CA-90DB-003685B9BFDB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AF5F014-0D79-4FC6-8BBC-BF1B27AA1996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178667A-5225-440E-B1FF-4D6E4D3C8CC3}">
      <dgm:prSet phldrT="[Texto]"/>
      <dgm:spPr/>
      <dgm:t>
        <a:bodyPr/>
        <a:lstStyle/>
        <a:p>
          <a:r>
            <a:rPr lang="es-ES" dirty="0" smtClean="0"/>
            <a:t>CAUSAS</a:t>
          </a:r>
          <a:endParaRPr lang="es-ES" dirty="0"/>
        </a:p>
      </dgm:t>
    </dgm:pt>
    <dgm:pt modelId="{1C750D8F-403A-4921-8613-F3C691B18AD8}" type="parTrans" cxnId="{9AAF1DCC-93B4-46D4-AC71-2E912379CDF0}">
      <dgm:prSet/>
      <dgm:spPr/>
      <dgm:t>
        <a:bodyPr/>
        <a:lstStyle/>
        <a:p>
          <a:endParaRPr lang="es-ES"/>
        </a:p>
      </dgm:t>
    </dgm:pt>
    <dgm:pt modelId="{DF393051-9A61-4EE6-9F3A-9001151323DB}" type="sibTrans" cxnId="{9AAF1DCC-93B4-46D4-AC71-2E912379CDF0}">
      <dgm:prSet/>
      <dgm:spPr/>
      <dgm:t>
        <a:bodyPr/>
        <a:lstStyle/>
        <a:p>
          <a:endParaRPr lang="es-ES"/>
        </a:p>
      </dgm:t>
    </dgm:pt>
    <dgm:pt modelId="{20639EBC-72BA-4E55-942E-96A2BD562DFC}">
      <dgm:prSet phldrT="[Texto]"/>
      <dgm:spPr/>
      <dgm:t>
        <a:bodyPr/>
        <a:lstStyle/>
        <a:p>
          <a:r>
            <a:rPr lang="es-ES" dirty="0" smtClean="0"/>
            <a:t>Desconocimiento </a:t>
          </a:r>
          <a:endParaRPr lang="es-ES" dirty="0"/>
        </a:p>
      </dgm:t>
    </dgm:pt>
    <dgm:pt modelId="{C4502EA8-00E4-4C87-8F6A-75461692E99C}" type="parTrans" cxnId="{44CE62A5-38F4-4F3B-AFE3-AF71F8BA3239}">
      <dgm:prSet/>
      <dgm:spPr/>
      <dgm:t>
        <a:bodyPr/>
        <a:lstStyle/>
        <a:p>
          <a:endParaRPr lang="es-ES"/>
        </a:p>
      </dgm:t>
    </dgm:pt>
    <dgm:pt modelId="{424E2D91-5E32-4570-9F4F-724FF223B832}" type="sibTrans" cxnId="{44CE62A5-38F4-4F3B-AFE3-AF71F8BA3239}">
      <dgm:prSet/>
      <dgm:spPr/>
      <dgm:t>
        <a:bodyPr/>
        <a:lstStyle/>
        <a:p>
          <a:endParaRPr lang="es-ES"/>
        </a:p>
      </dgm:t>
    </dgm:pt>
    <dgm:pt modelId="{8AB32C91-8327-4597-A8D6-56EC5AB7D6C0}">
      <dgm:prSet phldrT="[Texto]"/>
      <dgm:spPr/>
      <dgm:t>
        <a:bodyPr/>
        <a:lstStyle/>
        <a:p>
          <a:r>
            <a:rPr lang="es-ES" dirty="0" smtClean="0"/>
            <a:t>Falta de experiencia</a:t>
          </a:r>
          <a:endParaRPr lang="es-ES" dirty="0"/>
        </a:p>
      </dgm:t>
    </dgm:pt>
    <dgm:pt modelId="{2C357B86-FA93-40FB-A527-9F2BD6C596E7}" type="parTrans" cxnId="{FF29B625-2C52-4FFB-85AD-FB71B191B200}">
      <dgm:prSet/>
      <dgm:spPr/>
      <dgm:t>
        <a:bodyPr/>
        <a:lstStyle/>
        <a:p>
          <a:endParaRPr lang="es-ES"/>
        </a:p>
      </dgm:t>
    </dgm:pt>
    <dgm:pt modelId="{78ABD9F9-BB41-4169-A8D4-3C9C5DA40704}" type="sibTrans" cxnId="{FF29B625-2C52-4FFB-85AD-FB71B191B200}">
      <dgm:prSet/>
      <dgm:spPr/>
      <dgm:t>
        <a:bodyPr/>
        <a:lstStyle/>
        <a:p>
          <a:endParaRPr lang="es-ES"/>
        </a:p>
      </dgm:t>
    </dgm:pt>
    <dgm:pt modelId="{908EA42D-F406-4EFC-9B7F-275EE20F3070}">
      <dgm:prSet phldrT="[Texto]"/>
      <dgm:spPr/>
      <dgm:t>
        <a:bodyPr/>
        <a:lstStyle/>
        <a:p>
          <a:r>
            <a:rPr lang="es-ES" sz="2300" dirty="0" err="1" smtClean="0"/>
            <a:t>LEG</a:t>
          </a:r>
          <a:r>
            <a:rPr lang="es-ES" sz="2300" dirty="0" smtClean="0"/>
            <a:t>. MILITAR</a:t>
          </a:r>
          <a:endParaRPr lang="es-ES" sz="2300" dirty="0"/>
        </a:p>
      </dgm:t>
    </dgm:pt>
    <dgm:pt modelId="{39D1465D-D572-4D1B-853F-D7413F13D035}" type="parTrans" cxnId="{BC2ADA86-263E-4826-8F60-A2075C91A6D7}">
      <dgm:prSet/>
      <dgm:spPr/>
      <dgm:t>
        <a:bodyPr/>
        <a:lstStyle/>
        <a:p>
          <a:endParaRPr lang="es-ES"/>
        </a:p>
      </dgm:t>
    </dgm:pt>
    <dgm:pt modelId="{52BFE4A2-8199-4BE0-8346-3084580D48ED}" type="sibTrans" cxnId="{BC2ADA86-263E-4826-8F60-A2075C91A6D7}">
      <dgm:prSet/>
      <dgm:spPr/>
      <dgm:t>
        <a:bodyPr/>
        <a:lstStyle/>
        <a:p>
          <a:endParaRPr lang="es-ES"/>
        </a:p>
      </dgm:t>
    </dgm:pt>
    <dgm:pt modelId="{B1711A7F-CAB8-4417-B10A-AFEA4FB0F0CA}">
      <dgm:prSet phldrT="[Texto]"/>
      <dgm:spPr/>
      <dgm:t>
        <a:bodyPr/>
        <a:lstStyle/>
        <a:p>
          <a:endParaRPr lang="es-ES" sz="1800" dirty="0"/>
        </a:p>
      </dgm:t>
    </dgm:pt>
    <dgm:pt modelId="{7969ABC9-56B8-49A4-A459-A815433049D1}" type="parTrans" cxnId="{9C37CD92-AEDA-44B9-B00B-B0C6C5CB4814}">
      <dgm:prSet/>
      <dgm:spPr/>
      <dgm:t>
        <a:bodyPr/>
        <a:lstStyle/>
        <a:p>
          <a:endParaRPr lang="es-ES"/>
        </a:p>
      </dgm:t>
    </dgm:pt>
    <dgm:pt modelId="{C9ECB5FE-437D-4B0A-8A0A-1E68DD8FD172}" type="sibTrans" cxnId="{9C37CD92-AEDA-44B9-B00B-B0C6C5CB4814}">
      <dgm:prSet/>
      <dgm:spPr/>
      <dgm:t>
        <a:bodyPr/>
        <a:lstStyle/>
        <a:p>
          <a:endParaRPr lang="es-ES"/>
        </a:p>
      </dgm:t>
    </dgm:pt>
    <dgm:pt modelId="{441ED057-F5A4-4263-A405-9D247AD77B97}">
      <dgm:prSet phldrT="[Texto]"/>
      <dgm:spPr/>
      <dgm:t>
        <a:bodyPr/>
        <a:lstStyle/>
        <a:p>
          <a:r>
            <a:rPr lang="es-ES" dirty="0" smtClean="0"/>
            <a:t>FALTAS</a:t>
          </a:r>
          <a:endParaRPr lang="es-ES" dirty="0"/>
        </a:p>
      </dgm:t>
    </dgm:pt>
    <dgm:pt modelId="{E86FC855-742C-4F95-9743-4A8332D6C841}" type="parTrans" cxnId="{57D78606-3CB7-49C8-90C4-34B0180636F7}">
      <dgm:prSet/>
      <dgm:spPr/>
      <dgm:t>
        <a:bodyPr/>
        <a:lstStyle/>
        <a:p>
          <a:endParaRPr lang="es-ES"/>
        </a:p>
      </dgm:t>
    </dgm:pt>
    <dgm:pt modelId="{451817AE-2CBA-479A-9977-1F8FDBCA921A}" type="sibTrans" cxnId="{57D78606-3CB7-49C8-90C4-34B0180636F7}">
      <dgm:prSet/>
      <dgm:spPr/>
      <dgm:t>
        <a:bodyPr/>
        <a:lstStyle/>
        <a:p>
          <a:endParaRPr lang="es-ES"/>
        </a:p>
      </dgm:t>
    </dgm:pt>
    <dgm:pt modelId="{47FA656F-278B-4182-BF37-19125A117CCC}">
      <dgm:prSet phldrT="[Texto]"/>
      <dgm:spPr/>
      <dgm:t>
        <a:bodyPr/>
        <a:lstStyle/>
        <a:p>
          <a:endParaRPr lang="es-ES" sz="1800" dirty="0"/>
        </a:p>
      </dgm:t>
    </dgm:pt>
    <dgm:pt modelId="{AB5F8DD8-CCE3-4BE8-9AF0-7EDF1E711F53}" type="parTrans" cxnId="{3D514021-299B-41D2-B93D-561C0E9243A2}">
      <dgm:prSet/>
      <dgm:spPr/>
      <dgm:t>
        <a:bodyPr/>
        <a:lstStyle/>
        <a:p>
          <a:endParaRPr lang="es-ES"/>
        </a:p>
      </dgm:t>
    </dgm:pt>
    <dgm:pt modelId="{6196D0E0-B739-464B-88B7-6E80C1AAF863}" type="sibTrans" cxnId="{3D514021-299B-41D2-B93D-561C0E9243A2}">
      <dgm:prSet/>
      <dgm:spPr/>
      <dgm:t>
        <a:bodyPr/>
        <a:lstStyle/>
        <a:p>
          <a:endParaRPr lang="es-ES"/>
        </a:p>
      </dgm:t>
    </dgm:pt>
    <dgm:pt modelId="{05EA12E0-665B-40D4-9B19-45E433ED61EF}">
      <dgm:prSet phldrT="[Texto]"/>
      <dgm:spPr/>
      <dgm:t>
        <a:bodyPr/>
        <a:lstStyle/>
        <a:p>
          <a:r>
            <a:rPr lang="es-ES" dirty="0" smtClean="0"/>
            <a:t>DESCARTAR</a:t>
          </a:r>
          <a:endParaRPr lang="es-ES" dirty="0"/>
        </a:p>
      </dgm:t>
    </dgm:pt>
    <dgm:pt modelId="{D7453459-9650-4687-9C74-7D24FAD8FDA1}" type="parTrans" cxnId="{107CD38A-F2EC-4CDB-B532-8E8AF089F0C6}">
      <dgm:prSet/>
      <dgm:spPr/>
      <dgm:t>
        <a:bodyPr/>
        <a:lstStyle/>
        <a:p>
          <a:endParaRPr lang="es-ES"/>
        </a:p>
      </dgm:t>
    </dgm:pt>
    <dgm:pt modelId="{684889CF-50B6-4F70-B525-3166B65DE9B3}" type="sibTrans" cxnId="{107CD38A-F2EC-4CDB-B532-8E8AF089F0C6}">
      <dgm:prSet/>
      <dgm:spPr/>
      <dgm:t>
        <a:bodyPr/>
        <a:lstStyle/>
        <a:p>
          <a:endParaRPr lang="es-ES"/>
        </a:p>
      </dgm:t>
    </dgm:pt>
    <dgm:pt modelId="{C74D5CE8-9132-49BB-A8FE-F6E364A06DE7}">
      <dgm:prSet phldrT="[Texto]"/>
      <dgm:spPr/>
      <dgm:t>
        <a:bodyPr/>
        <a:lstStyle/>
        <a:p>
          <a:r>
            <a:rPr lang="es-ES" dirty="0" smtClean="0"/>
            <a:t>Criterio para sancionar</a:t>
          </a:r>
          <a:endParaRPr lang="es-ES" dirty="0"/>
        </a:p>
      </dgm:t>
    </dgm:pt>
    <dgm:pt modelId="{CF38FCBB-5AA7-4E9A-8410-7A3D112632D7}" type="parTrans" cxnId="{6E835F28-8FA6-40C4-B3B8-2DB022D03CB1}">
      <dgm:prSet/>
      <dgm:spPr/>
      <dgm:t>
        <a:bodyPr/>
        <a:lstStyle/>
        <a:p>
          <a:endParaRPr lang="es-ES"/>
        </a:p>
      </dgm:t>
    </dgm:pt>
    <dgm:pt modelId="{271AF71E-EE93-48C2-8CFE-8EAB351D831C}" type="sibTrans" cxnId="{6E835F28-8FA6-40C4-B3B8-2DB022D03CB1}">
      <dgm:prSet/>
      <dgm:spPr/>
      <dgm:t>
        <a:bodyPr/>
        <a:lstStyle/>
        <a:p>
          <a:endParaRPr lang="es-ES"/>
        </a:p>
      </dgm:t>
    </dgm:pt>
    <dgm:pt modelId="{81D51F3E-E6B6-47B0-9758-6ABF49FBBCF4}">
      <dgm:prSet phldrT="[Texto]"/>
      <dgm:spPr/>
      <dgm:t>
        <a:bodyPr/>
        <a:lstStyle/>
        <a:p>
          <a:endParaRPr lang="es-ES" sz="1800" dirty="0"/>
        </a:p>
      </dgm:t>
    </dgm:pt>
    <dgm:pt modelId="{78FF85B0-0065-4788-9772-8C0E23E89150}" type="parTrans" cxnId="{EFECF6B0-CCDB-47AC-93B2-787E5128B7F7}">
      <dgm:prSet/>
      <dgm:spPr/>
      <dgm:t>
        <a:bodyPr/>
        <a:lstStyle/>
        <a:p>
          <a:endParaRPr lang="es-ES"/>
        </a:p>
      </dgm:t>
    </dgm:pt>
    <dgm:pt modelId="{60B19B11-4739-428D-A121-115C15B1482B}" type="sibTrans" cxnId="{EFECF6B0-CCDB-47AC-93B2-787E5128B7F7}">
      <dgm:prSet/>
      <dgm:spPr/>
      <dgm:t>
        <a:bodyPr/>
        <a:lstStyle/>
        <a:p>
          <a:endParaRPr lang="es-ES"/>
        </a:p>
      </dgm:t>
    </dgm:pt>
    <dgm:pt modelId="{59DE93FC-076F-43C7-AA90-B3361F4FC9AC}">
      <dgm:prSet phldrT="[Texto]" custT="1"/>
      <dgm:spPr/>
      <dgm:t>
        <a:bodyPr/>
        <a:lstStyle/>
        <a:p>
          <a:r>
            <a:rPr lang="es-ES" sz="2000" dirty="0" smtClean="0"/>
            <a:t>Horas insuficientes</a:t>
          </a:r>
          <a:endParaRPr lang="es-ES" sz="2000" dirty="0"/>
        </a:p>
      </dgm:t>
    </dgm:pt>
    <dgm:pt modelId="{7B7A91E2-C0CE-44EA-8FD0-D8EF830F23BF}" type="sibTrans" cxnId="{C5B140C0-53CE-4C4C-8109-A01433415FD5}">
      <dgm:prSet/>
      <dgm:spPr/>
      <dgm:t>
        <a:bodyPr/>
        <a:lstStyle/>
        <a:p>
          <a:endParaRPr lang="es-ES"/>
        </a:p>
      </dgm:t>
    </dgm:pt>
    <dgm:pt modelId="{BFF83C5C-75AD-4623-8544-A106F68432B9}" type="parTrans" cxnId="{C5B140C0-53CE-4C4C-8109-A01433415FD5}">
      <dgm:prSet/>
      <dgm:spPr/>
      <dgm:t>
        <a:bodyPr/>
        <a:lstStyle/>
        <a:p>
          <a:endParaRPr lang="es-ES"/>
        </a:p>
      </dgm:t>
    </dgm:pt>
    <dgm:pt modelId="{B9EDD75F-E1F5-4CD8-8529-5F31DD00BA14}">
      <dgm:prSet phldrT="[Texto]"/>
      <dgm:spPr/>
      <dgm:t>
        <a:bodyPr/>
        <a:lstStyle/>
        <a:p>
          <a:r>
            <a:rPr lang="es-ES" sz="1800" dirty="0" smtClean="0"/>
            <a:t>MUJER</a:t>
          </a:r>
          <a:endParaRPr lang="es-ES" sz="1800" dirty="0"/>
        </a:p>
      </dgm:t>
    </dgm:pt>
    <dgm:pt modelId="{91928E8F-86A3-42B9-AE3B-1C31E0BBCF4E}" type="parTrans" cxnId="{E3576659-5AD2-4BFB-956E-C9E602FBD258}">
      <dgm:prSet/>
      <dgm:spPr/>
      <dgm:t>
        <a:bodyPr/>
        <a:lstStyle/>
        <a:p>
          <a:endParaRPr lang="es-ES"/>
        </a:p>
      </dgm:t>
    </dgm:pt>
    <dgm:pt modelId="{2E247637-AE43-4000-BBA5-E6C86B0C9EF6}" type="sibTrans" cxnId="{E3576659-5AD2-4BFB-956E-C9E602FBD258}">
      <dgm:prSet/>
      <dgm:spPr/>
      <dgm:t>
        <a:bodyPr/>
        <a:lstStyle/>
        <a:p>
          <a:endParaRPr lang="es-ES"/>
        </a:p>
      </dgm:t>
    </dgm:pt>
    <dgm:pt modelId="{28CA6BC8-2375-452F-914B-238114C560F9}">
      <dgm:prSet phldrT="[Texto]" custT="1"/>
      <dgm:spPr/>
      <dgm:t>
        <a:bodyPr/>
        <a:lstStyle/>
        <a:p>
          <a:r>
            <a:rPr lang="es-ES" sz="2000" dirty="0" smtClean="0"/>
            <a:t>CADETES</a:t>
          </a:r>
          <a:endParaRPr lang="es-ES" sz="2000" dirty="0"/>
        </a:p>
      </dgm:t>
    </dgm:pt>
    <dgm:pt modelId="{49D945EF-4BD5-41C1-936D-15226BA9D149}" type="parTrans" cxnId="{4B0AED70-8CB2-465F-8198-08B7FF5C9B3E}">
      <dgm:prSet/>
      <dgm:spPr/>
      <dgm:t>
        <a:bodyPr/>
        <a:lstStyle/>
        <a:p>
          <a:endParaRPr lang="es-ES"/>
        </a:p>
      </dgm:t>
    </dgm:pt>
    <dgm:pt modelId="{052FD211-09AF-43C2-B318-F14D5450EC0F}" type="sibTrans" cxnId="{4B0AED70-8CB2-465F-8198-08B7FF5C9B3E}">
      <dgm:prSet/>
      <dgm:spPr/>
      <dgm:t>
        <a:bodyPr/>
        <a:lstStyle/>
        <a:p>
          <a:endParaRPr lang="es-ES"/>
        </a:p>
      </dgm:t>
    </dgm:pt>
    <dgm:pt modelId="{DE8BF8DA-077B-4BD9-9D81-90CBD533F8FD}">
      <dgm:prSet phldrT="[Texto]" custT="1"/>
      <dgm:spPr/>
      <dgm:t>
        <a:bodyPr/>
        <a:lstStyle/>
        <a:p>
          <a:r>
            <a:rPr lang="es-ES" sz="2000" dirty="0" smtClean="0"/>
            <a:t>Adecuadas</a:t>
          </a:r>
          <a:endParaRPr lang="es-ES" sz="2000" dirty="0"/>
        </a:p>
      </dgm:t>
    </dgm:pt>
    <dgm:pt modelId="{7A542276-6D2A-4E68-98F0-104FFF0DEC86}" type="parTrans" cxnId="{C04DEA4B-3177-41B0-9D2E-D38C077221CC}">
      <dgm:prSet/>
      <dgm:spPr/>
      <dgm:t>
        <a:bodyPr/>
        <a:lstStyle/>
        <a:p>
          <a:endParaRPr lang="es-ES"/>
        </a:p>
      </dgm:t>
    </dgm:pt>
    <dgm:pt modelId="{B6C7F75C-9A74-4DCB-88D4-503F411E25FD}" type="sibTrans" cxnId="{C04DEA4B-3177-41B0-9D2E-D38C077221CC}">
      <dgm:prSet/>
      <dgm:spPr/>
      <dgm:t>
        <a:bodyPr/>
        <a:lstStyle/>
        <a:p>
          <a:endParaRPr lang="es-ES"/>
        </a:p>
      </dgm:t>
    </dgm:pt>
    <dgm:pt modelId="{7BDEDFBB-6A73-4580-B540-E6A05A5871C8}">
      <dgm:prSet phldrT="[Texto]" custT="1"/>
      <dgm:spPr/>
      <dgm:t>
        <a:bodyPr/>
        <a:lstStyle/>
        <a:p>
          <a:r>
            <a:rPr lang="es-ES" sz="2000" dirty="0" smtClean="0"/>
            <a:t>OFICIALES</a:t>
          </a:r>
          <a:endParaRPr lang="es-ES" sz="2000" dirty="0"/>
        </a:p>
      </dgm:t>
    </dgm:pt>
    <dgm:pt modelId="{45A34073-9663-475A-ABB9-6497BE1E70BD}" type="parTrans" cxnId="{03C3B23B-5454-4A44-BAF7-D6C4F23C10C3}">
      <dgm:prSet/>
      <dgm:spPr/>
      <dgm:t>
        <a:bodyPr/>
        <a:lstStyle/>
        <a:p>
          <a:endParaRPr lang="es-ES"/>
        </a:p>
      </dgm:t>
    </dgm:pt>
    <dgm:pt modelId="{E835304E-0BDC-495B-992F-34ED15857E1A}" type="sibTrans" cxnId="{03C3B23B-5454-4A44-BAF7-D6C4F23C10C3}">
      <dgm:prSet/>
      <dgm:spPr/>
      <dgm:t>
        <a:bodyPr/>
        <a:lstStyle/>
        <a:p>
          <a:endParaRPr lang="es-ES"/>
        </a:p>
      </dgm:t>
    </dgm:pt>
    <dgm:pt modelId="{B45E702D-169E-40EB-8C1C-CF92BE78B57B}">
      <dgm:prSet phldrT="[Texto]" custT="1"/>
      <dgm:spPr/>
      <dgm:t>
        <a:bodyPr/>
        <a:lstStyle/>
        <a:p>
          <a:r>
            <a:rPr lang="es-ES" sz="2000" dirty="0" smtClean="0"/>
            <a:t>No adecuadas</a:t>
          </a:r>
          <a:endParaRPr lang="es-ES" sz="2000" dirty="0"/>
        </a:p>
      </dgm:t>
    </dgm:pt>
    <dgm:pt modelId="{7E4C87B4-5D82-45AD-A64F-C8C8402A8E61}" type="parTrans" cxnId="{04B2F879-EF84-43CB-BB13-51F1C5FFCF3C}">
      <dgm:prSet/>
      <dgm:spPr/>
      <dgm:t>
        <a:bodyPr/>
        <a:lstStyle/>
        <a:p>
          <a:endParaRPr lang="es-ES"/>
        </a:p>
      </dgm:t>
    </dgm:pt>
    <dgm:pt modelId="{5FE5A521-2C08-4EE5-B09B-6210BDE13E9F}" type="sibTrans" cxnId="{04B2F879-EF84-43CB-BB13-51F1C5FFCF3C}">
      <dgm:prSet/>
      <dgm:spPr/>
      <dgm:t>
        <a:bodyPr/>
        <a:lstStyle/>
        <a:p>
          <a:endParaRPr lang="es-ES"/>
        </a:p>
      </dgm:t>
    </dgm:pt>
    <dgm:pt modelId="{DD354A12-E3F4-4908-A860-F9890DB0530B}">
      <dgm:prSet phldrT="[Texto]"/>
      <dgm:spPr/>
      <dgm:t>
        <a:bodyPr/>
        <a:lstStyle/>
        <a:p>
          <a:r>
            <a:rPr lang="es-ES" dirty="0" smtClean="0"/>
            <a:t>No cumplir una orden</a:t>
          </a:r>
          <a:endParaRPr lang="es-ES" dirty="0"/>
        </a:p>
      </dgm:t>
    </dgm:pt>
    <dgm:pt modelId="{048E2EE5-A0CC-4F0C-ADCA-DE479F03C670}" type="sibTrans" cxnId="{E049A13D-59CB-4C1A-8392-047834FF7333}">
      <dgm:prSet/>
      <dgm:spPr/>
      <dgm:t>
        <a:bodyPr/>
        <a:lstStyle/>
        <a:p>
          <a:endParaRPr lang="es-ES"/>
        </a:p>
      </dgm:t>
    </dgm:pt>
    <dgm:pt modelId="{296D28A3-3B6D-4011-9916-39582A637328}" type="parTrans" cxnId="{E049A13D-59CB-4C1A-8392-047834FF7333}">
      <dgm:prSet/>
      <dgm:spPr/>
      <dgm:t>
        <a:bodyPr/>
        <a:lstStyle/>
        <a:p>
          <a:endParaRPr lang="es-ES"/>
        </a:p>
      </dgm:t>
    </dgm:pt>
    <dgm:pt modelId="{0A6926E9-C11E-4E7C-9330-E67C3031AD10}">
      <dgm:prSet phldrT="[Texto]"/>
      <dgm:spPr/>
      <dgm:t>
        <a:bodyPr/>
        <a:lstStyle/>
        <a:p>
          <a:r>
            <a:rPr lang="es-ES" sz="1800" dirty="0" smtClean="0"/>
            <a:t>Cambio</a:t>
          </a:r>
          <a:endParaRPr lang="es-ES" sz="1800" dirty="0"/>
        </a:p>
      </dgm:t>
    </dgm:pt>
    <dgm:pt modelId="{3D477FEC-3A22-45C1-8916-71951CB365AF}" type="parTrans" cxnId="{3E4B2F5C-D289-4FC3-84E1-1EFB1344FCA2}">
      <dgm:prSet/>
      <dgm:spPr/>
      <dgm:t>
        <a:bodyPr/>
        <a:lstStyle/>
        <a:p>
          <a:endParaRPr lang="es-ES"/>
        </a:p>
      </dgm:t>
    </dgm:pt>
    <dgm:pt modelId="{892E634B-8C86-4348-8481-E79C2B01696D}" type="sibTrans" cxnId="{3E4B2F5C-D289-4FC3-84E1-1EFB1344FCA2}">
      <dgm:prSet/>
      <dgm:spPr/>
      <dgm:t>
        <a:bodyPr/>
        <a:lstStyle/>
        <a:p>
          <a:endParaRPr lang="es-ES"/>
        </a:p>
      </dgm:t>
    </dgm:pt>
    <dgm:pt modelId="{590F8074-47C7-4BA5-A4F3-500936AE363E}">
      <dgm:prSet phldrT="[Texto]"/>
      <dgm:spPr/>
      <dgm:t>
        <a:bodyPr/>
        <a:lstStyle/>
        <a:p>
          <a:r>
            <a:rPr lang="es-ES" sz="1800" dirty="0" smtClean="0"/>
            <a:t>Análisis</a:t>
          </a:r>
          <a:endParaRPr lang="es-ES" sz="1800" dirty="0"/>
        </a:p>
      </dgm:t>
    </dgm:pt>
    <dgm:pt modelId="{119AA3E6-4E5C-4921-8442-1214057F532F}" type="parTrans" cxnId="{B3CE0776-915B-47EA-8F72-CA0F1AAE3D0B}">
      <dgm:prSet/>
      <dgm:spPr/>
      <dgm:t>
        <a:bodyPr/>
        <a:lstStyle/>
        <a:p>
          <a:endParaRPr lang="es-ES"/>
        </a:p>
      </dgm:t>
    </dgm:pt>
    <dgm:pt modelId="{A2A4003E-0C43-457C-9016-CDB3EC2D9BAB}" type="sibTrans" cxnId="{B3CE0776-915B-47EA-8F72-CA0F1AAE3D0B}">
      <dgm:prSet/>
      <dgm:spPr/>
      <dgm:t>
        <a:bodyPr/>
        <a:lstStyle/>
        <a:p>
          <a:endParaRPr lang="es-ES"/>
        </a:p>
      </dgm:t>
    </dgm:pt>
    <dgm:pt modelId="{3AE69FD5-1E87-437B-BCCA-3C1041707B1E}">
      <dgm:prSet phldrT="[Texto]"/>
      <dgm:spPr/>
      <dgm:t>
        <a:bodyPr/>
        <a:lstStyle/>
        <a:p>
          <a:r>
            <a:rPr lang="es-ES" dirty="0" smtClean="0"/>
            <a:t>Usar celular</a:t>
          </a:r>
          <a:endParaRPr lang="es-ES" dirty="0"/>
        </a:p>
      </dgm:t>
    </dgm:pt>
    <dgm:pt modelId="{C301F3E1-ED8C-4F9E-84C8-178DD9E9A258}" type="parTrans" cxnId="{4D3165C1-8A22-4177-A76A-32D2AC2AAEF9}">
      <dgm:prSet/>
      <dgm:spPr/>
      <dgm:t>
        <a:bodyPr/>
        <a:lstStyle/>
        <a:p>
          <a:endParaRPr lang="es-ES"/>
        </a:p>
      </dgm:t>
    </dgm:pt>
    <dgm:pt modelId="{C4D264D1-ED28-4988-8133-2F17EF1C74C3}" type="sibTrans" cxnId="{4D3165C1-8A22-4177-A76A-32D2AC2AAEF9}">
      <dgm:prSet/>
      <dgm:spPr/>
      <dgm:t>
        <a:bodyPr/>
        <a:lstStyle/>
        <a:p>
          <a:endParaRPr lang="es-ES"/>
        </a:p>
      </dgm:t>
    </dgm:pt>
    <dgm:pt modelId="{FA71DDDB-1B72-49AB-B690-65FE1DD97F39}">
      <dgm:prSet phldrT="[Texto]"/>
      <dgm:spPr/>
      <dgm:t>
        <a:bodyPr/>
        <a:lstStyle/>
        <a:p>
          <a:r>
            <a:rPr lang="es-ES" dirty="0" smtClean="0"/>
            <a:t>Mentir</a:t>
          </a:r>
          <a:endParaRPr lang="es-ES" dirty="0"/>
        </a:p>
      </dgm:t>
    </dgm:pt>
    <dgm:pt modelId="{9800719D-6111-4F97-A073-D50A043DB4FC}" type="parTrans" cxnId="{EC1E0FCC-8E8F-4C31-87D3-54A5DD51BD96}">
      <dgm:prSet/>
      <dgm:spPr/>
      <dgm:t>
        <a:bodyPr/>
        <a:lstStyle/>
        <a:p>
          <a:endParaRPr lang="es-ES"/>
        </a:p>
      </dgm:t>
    </dgm:pt>
    <dgm:pt modelId="{A5C4FDF2-59E2-4A62-B77C-18D198629900}" type="sibTrans" cxnId="{EC1E0FCC-8E8F-4C31-87D3-54A5DD51BD96}">
      <dgm:prSet/>
      <dgm:spPr/>
      <dgm:t>
        <a:bodyPr/>
        <a:lstStyle/>
        <a:p>
          <a:endParaRPr lang="es-ES"/>
        </a:p>
      </dgm:t>
    </dgm:pt>
    <dgm:pt modelId="{9E8699F9-1D4A-42AC-8EAC-69F9A7A77F07}">
      <dgm:prSet phldrT="[Texto]"/>
      <dgm:spPr/>
      <dgm:t>
        <a:bodyPr/>
        <a:lstStyle/>
        <a:p>
          <a:r>
            <a:rPr lang="es-ES" dirty="0" smtClean="0"/>
            <a:t>Dormirse en el aula</a:t>
          </a:r>
          <a:endParaRPr lang="es-ES" dirty="0"/>
        </a:p>
      </dgm:t>
    </dgm:pt>
    <dgm:pt modelId="{611A2A6D-1E4D-4437-8305-98270740A4AE}" type="parTrans" cxnId="{31CA6386-642B-49B3-ABFC-7B0EDD78D2A4}">
      <dgm:prSet/>
      <dgm:spPr/>
      <dgm:t>
        <a:bodyPr/>
        <a:lstStyle/>
        <a:p>
          <a:endParaRPr lang="es-ES"/>
        </a:p>
      </dgm:t>
    </dgm:pt>
    <dgm:pt modelId="{FBD62372-4981-4AFD-B1A5-9B99D2B4783E}" type="sibTrans" cxnId="{31CA6386-642B-49B3-ABFC-7B0EDD78D2A4}">
      <dgm:prSet/>
      <dgm:spPr/>
      <dgm:t>
        <a:bodyPr/>
        <a:lstStyle/>
        <a:p>
          <a:endParaRPr lang="es-ES"/>
        </a:p>
      </dgm:t>
    </dgm:pt>
    <dgm:pt modelId="{9C344CC8-8E9B-47F7-A001-5D0F8DD6A562}" type="pres">
      <dgm:prSet presAssocID="{2AF5F014-0D79-4FC6-8BBC-BF1B27AA199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1F9158-931A-4D17-ABD9-F84E2A54C956}" type="pres">
      <dgm:prSet presAssocID="{3178667A-5225-440E-B1FF-4D6E4D3C8CC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705DE0-B412-4A28-91BD-A955CFDC6262}" type="pres">
      <dgm:prSet presAssocID="{DF393051-9A61-4EE6-9F3A-9001151323DB}" presName="sibTrans" presStyleCnt="0"/>
      <dgm:spPr/>
    </dgm:pt>
    <dgm:pt modelId="{0398B52A-6081-4E62-8426-753401B3B31A}" type="pres">
      <dgm:prSet presAssocID="{908EA42D-F406-4EFC-9B7F-275EE20F307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4780F9-2889-40CE-893D-F2638730943F}" type="pres">
      <dgm:prSet presAssocID="{52BFE4A2-8199-4BE0-8346-3084580D48ED}" presName="sibTrans" presStyleCnt="0"/>
      <dgm:spPr/>
    </dgm:pt>
    <dgm:pt modelId="{3A65B16F-3179-47B9-BD56-5287602C1458}" type="pres">
      <dgm:prSet presAssocID="{441ED057-F5A4-4263-A405-9D247AD77B9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BD45EA8-3BE0-49E5-A6CB-6404E8CA5AA2}" type="presOf" srcId="{FA71DDDB-1B72-49AB-B690-65FE1DD97F39}" destId="{3A65B16F-3179-47B9-BD56-5287602C1458}" srcOrd="0" destOrd="3" presId="urn:microsoft.com/office/officeart/2005/8/layout/hList6"/>
    <dgm:cxn modelId="{EC1E0FCC-8E8F-4C31-87D3-54A5DD51BD96}" srcId="{441ED057-F5A4-4263-A405-9D247AD77B97}" destId="{FA71DDDB-1B72-49AB-B690-65FE1DD97F39}" srcOrd="2" destOrd="0" parTransId="{9800719D-6111-4F97-A073-D50A043DB4FC}" sibTransId="{A5C4FDF2-59E2-4A62-B77C-18D198629900}"/>
    <dgm:cxn modelId="{107CD38A-F2EC-4CDB-B532-8E8AF089F0C6}" srcId="{3178667A-5225-440E-B1FF-4D6E4D3C8CC3}" destId="{05EA12E0-665B-40D4-9B19-45E433ED61EF}" srcOrd="2" destOrd="0" parTransId="{D7453459-9650-4687-9C74-7D24FAD8FDA1}" sibTransId="{684889CF-50B6-4F70-B525-3166B65DE9B3}"/>
    <dgm:cxn modelId="{78B7425F-2BA5-4014-BBB3-8C637DB0AE2F}" type="presOf" srcId="{C74D5CE8-9132-49BB-A8FE-F6E364A06DE7}" destId="{341F9158-931A-4D17-ABD9-F84E2A54C956}" srcOrd="0" destOrd="4" presId="urn:microsoft.com/office/officeart/2005/8/layout/hList6"/>
    <dgm:cxn modelId="{63E2D197-5BE7-42BD-88FB-B4914FD38C4B}" type="presOf" srcId="{3178667A-5225-440E-B1FF-4D6E4D3C8CC3}" destId="{341F9158-931A-4D17-ABD9-F84E2A54C956}" srcOrd="0" destOrd="0" presId="urn:microsoft.com/office/officeart/2005/8/layout/hList6"/>
    <dgm:cxn modelId="{E3576659-5AD2-4BFB-956E-C9E602FBD258}" srcId="{908EA42D-F406-4EFC-9B7F-275EE20F3070}" destId="{B9EDD75F-E1F5-4CD8-8529-5F31DD00BA14}" srcOrd="5" destOrd="0" parTransId="{91928E8F-86A3-42B9-AE3B-1C31E0BBCF4E}" sibTransId="{2E247637-AE43-4000-BBA5-E6C86B0C9EF6}"/>
    <dgm:cxn modelId="{92D2221D-AB2C-489B-8B2C-33FD4EA0A8C5}" type="presOf" srcId="{28CA6BC8-2375-452F-914B-238114C560F9}" destId="{0398B52A-6081-4E62-8426-753401B3B31A}" srcOrd="0" destOrd="2" presId="urn:microsoft.com/office/officeart/2005/8/layout/hList6"/>
    <dgm:cxn modelId="{D992DF31-D218-4C2B-AA4A-307095B72F6B}" type="presOf" srcId="{7BDEDFBB-6A73-4580-B540-E6A05A5871C8}" destId="{0398B52A-6081-4E62-8426-753401B3B31A}" srcOrd="0" destOrd="4" presId="urn:microsoft.com/office/officeart/2005/8/layout/hList6"/>
    <dgm:cxn modelId="{23956BFD-64A6-4261-800B-F97E7CBFEF11}" type="presOf" srcId="{DE8BF8DA-077B-4BD9-9D81-90CBD533F8FD}" destId="{0398B52A-6081-4E62-8426-753401B3B31A}" srcOrd="0" destOrd="3" presId="urn:microsoft.com/office/officeart/2005/8/layout/hList6"/>
    <dgm:cxn modelId="{B8F1442A-7E85-4A67-A4B3-13916D7FF776}" type="presOf" srcId="{47FA656F-278B-4182-BF37-19125A117CCC}" destId="{0398B52A-6081-4E62-8426-753401B3B31A}" srcOrd="0" destOrd="10" presId="urn:microsoft.com/office/officeart/2005/8/layout/hList6"/>
    <dgm:cxn modelId="{BC2ADA86-263E-4826-8F60-A2075C91A6D7}" srcId="{2AF5F014-0D79-4FC6-8BBC-BF1B27AA1996}" destId="{908EA42D-F406-4EFC-9B7F-275EE20F3070}" srcOrd="1" destOrd="0" parTransId="{39D1465D-D572-4D1B-853F-D7413F13D035}" sibTransId="{52BFE4A2-8199-4BE0-8346-3084580D48ED}"/>
    <dgm:cxn modelId="{F1F36663-7E70-4073-BF68-C621C8D9FBC6}" type="presOf" srcId="{3AE69FD5-1E87-437B-BCCA-3C1041707B1E}" destId="{3A65B16F-3179-47B9-BD56-5287602C1458}" srcOrd="0" destOrd="2" presId="urn:microsoft.com/office/officeart/2005/8/layout/hList6"/>
    <dgm:cxn modelId="{03C3B23B-5454-4A44-BAF7-D6C4F23C10C3}" srcId="{908EA42D-F406-4EFC-9B7F-275EE20F3070}" destId="{7BDEDFBB-6A73-4580-B540-E6A05A5871C8}" srcOrd="3" destOrd="0" parTransId="{45A34073-9663-475A-ABB9-6497BE1E70BD}" sibTransId="{E835304E-0BDC-495B-992F-34ED15857E1A}"/>
    <dgm:cxn modelId="{57D78606-3CB7-49C8-90C4-34B0180636F7}" srcId="{2AF5F014-0D79-4FC6-8BBC-BF1B27AA1996}" destId="{441ED057-F5A4-4263-A405-9D247AD77B97}" srcOrd="2" destOrd="0" parTransId="{E86FC855-742C-4F95-9743-4A8332D6C841}" sibTransId="{451817AE-2CBA-479A-9977-1F8FDBCA921A}"/>
    <dgm:cxn modelId="{31CA6386-642B-49B3-ABFC-7B0EDD78D2A4}" srcId="{441ED057-F5A4-4263-A405-9D247AD77B97}" destId="{9E8699F9-1D4A-42AC-8EAC-69F9A7A77F07}" srcOrd="3" destOrd="0" parTransId="{611A2A6D-1E4D-4437-8305-98270740A4AE}" sibTransId="{FBD62372-4981-4AFD-B1A5-9B99D2B4783E}"/>
    <dgm:cxn modelId="{604BD581-BED1-4852-8118-E67F2C56FDD0}" type="presOf" srcId="{9E8699F9-1D4A-42AC-8EAC-69F9A7A77F07}" destId="{3A65B16F-3179-47B9-BD56-5287602C1458}" srcOrd="0" destOrd="4" presId="urn:microsoft.com/office/officeart/2005/8/layout/hList6"/>
    <dgm:cxn modelId="{E049A13D-59CB-4C1A-8392-047834FF7333}" srcId="{441ED057-F5A4-4263-A405-9D247AD77B97}" destId="{DD354A12-E3F4-4908-A860-F9890DB0530B}" srcOrd="0" destOrd="0" parTransId="{296D28A3-3B6D-4011-9916-39582A637328}" sibTransId="{048E2EE5-A0CC-4F0C-ADCA-DE479F03C670}"/>
    <dgm:cxn modelId="{2B867F34-D1DF-4622-A8C4-7D55C78FBE24}" type="presOf" srcId="{0A6926E9-C11E-4E7C-9330-E67C3031AD10}" destId="{0398B52A-6081-4E62-8426-753401B3B31A}" srcOrd="0" destOrd="7" presId="urn:microsoft.com/office/officeart/2005/8/layout/hList6"/>
    <dgm:cxn modelId="{B4FE62EC-0840-460B-AD58-4AEF272279A1}" type="presOf" srcId="{05EA12E0-665B-40D4-9B19-45E433ED61EF}" destId="{341F9158-931A-4D17-ABD9-F84E2A54C956}" srcOrd="0" destOrd="3" presId="urn:microsoft.com/office/officeart/2005/8/layout/hList6"/>
    <dgm:cxn modelId="{C22F7FDA-4F16-41BD-A424-DDDBD9D542C1}" type="presOf" srcId="{B1711A7F-CAB8-4417-B10A-AFEA4FB0F0CA}" destId="{0398B52A-6081-4E62-8426-753401B3B31A}" srcOrd="0" destOrd="11" presId="urn:microsoft.com/office/officeart/2005/8/layout/hList6"/>
    <dgm:cxn modelId="{37B1C8D0-7163-40DB-815A-C18066C38648}" type="presOf" srcId="{81D51F3E-E6B6-47B0-9758-6ABF49FBBCF4}" destId="{0398B52A-6081-4E62-8426-753401B3B31A}" srcOrd="0" destOrd="9" presId="urn:microsoft.com/office/officeart/2005/8/layout/hList6"/>
    <dgm:cxn modelId="{547ED37C-4D79-4516-BE70-22277F38BCC3}" type="presOf" srcId="{59DE93FC-076F-43C7-AA90-B3361F4FC9AC}" destId="{0398B52A-6081-4E62-8426-753401B3B31A}" srcOrd="0" destOrd="1" presId="urn:microsoft.com/office/officeart/2005/8/layout/hList6"/>
    <dgm:cxn modelId="{3D514021-299B-41D2-B93D-561C0E9243A2}" srcId="{908EA42D-F406-4EFC-9B7F-275EE20F3070}" destId="{47FA656F-278B-4182-BF37-19125A117CCC}" srcOrd="9" destOrd="0" parTransId="{AB5F8DD8-CCE3-4BE8-9AF0-7EDF1E711F53}" sibTransId="{6196D0E0-B739-464B-88B7-6E80C1AAF863}"/>
    <dgm:cxn modelId="{6E835F28-8FA6-40C4-B3B8-2DB022D03CB1}" srcId="{3178667A-5225-440E-B1FF-4D6E4D3C8CC3}" destId="{C74D5CE8-9132-49BB-A8FE-F6E364A06DE7}" srcOrd="3" destOrd="0" parTransId="{CF38FCBB-5AA7-4E9A-8410-7A3D112632D7}" sibTransId="{271AF71E-EE93-48C2-8CFE-8EAB351D831C}"/>
    <dgm:cxn modelId="{43E95D2B-99ED-4A56-80AC-11EDEE6FB2F5}" type="presOf" srcId="{590F8074-47C7-4BA5-A4F3-500936AE363E}" destId="{0398B52A-6081-4E62-8426-753401B3B31A}" srcOrd="0" destOrd="8" presId="urn:microsoft.com/office/officeart/2005/8/layout/hList6"/>
    <dgm:cxn modelId="{3E4B2F5C-D289-4FC3-84E1-1EFB1344FCA2}" srcId="{908EA42D-F406-4EFC-9B7F-275EE20F3070}" destId="{0A6926E9-C11E-4E7C-9330-E67C3031AD10}" srcOrd="6" destOrd="0" parTransId="{3D477FEC-3A22-45C1-8916-71951CB365AF}" sibTransId="{892E634B-8C86-4348-8481-E79C2B01696D}"/>
    <dgm:cxn modelId="{D7B8A0A2-33B6-4A97-B7B4-CEBED2F4D340}" type="presOf" srcId="{DD354A12-E3F4-4908-A860-F9890DB0530B}" destId="{3A65B16F-3179-47B9-BD56-5287602C1458}" srcOrd="0" destOrd="1" presId="urn:microsoft.com/office/officeart/2005/8/layout/hList6"/>
    <dgm:cxn modelId="{9AAF1DCC-93B4-46D4-AC71-2E912379CDF0}" srcId="{2AF5F014-0D79-4FC6-8BBC-BF1B27AA1996}" destId="{3178667A-5225-440E-B1FF-4D6E4D3C8CC3}" srcOrd="0" destOrd="0" parTransId="{1C750D8F-403A-4921-8613-F3C691B18AD8}" sibTransId="{DF393051-9A61-4EE6-9F3A-9001151323DB}"/>
    <dgm:cxn modelId="{EFECF6B0-CCDB-47AC-93B2-787E5128B7F7}" srcId="{908EA42D-F406-4EFC-9B7F-275EE20F3070}" destId="{81D51F3E-E6B6-47B0-9758-6ABF49FBBCF4}" srcOrd="8" destOrd="0" parTransId="{78FF85B0-0065-4788-9772-8C0E23E89150}" sibTransId="{60B19B11-4739-428D-A121-115C15B1482B}"/>
    <dgm:cxn modelId="{04B2F879-EF84-43CB-BB13-51F1C5FFCF3C}" srcId="{908EA42D-F406-4EFC-9B7F-275EE20F3070}" destId="{B45E702D-169E-40EB-8C1C-CF92BE78B57B}" srcOrd="4" destOrd="0" parTransId="{7E4C87B4-5D82-45AD-A64F-C8C8402A8E61}" sibTransId="{5FE5A521-2C08-4EE5-B09B-6210BDE13E9F}"/>
    <dgm:cxn modelId="{E9871472-A0B5-421D-9AD3-A51CDED5E4D6}" type="presOf" srcId="{B45E702D-169E-40EB-8C1C-CF92BE78B57B}" destId="{0398B52A-6081-4E62-8426-753401B3B31A}" srcOrd="0" destOrd="5" presId="urn:microsoft.com/office/officeart/2005/8/layout/hList6"/>
    <dgm:cxn modelId="{2A35FD46-7C8D-494F-853D-7691D695EA9C}" type="presOf" srcId="{2AF5F014-0D79-4FC6-8BBC-BF1B27AA1996}" destId="{9C344CC8-8E9B-47F7-A001-5D0F8DD6A562}" srcOrd="0" destOrd="0" presId="urn:microsoft.com/office/officeart/2005/8/layout/hList6"/>
    <dgm:cxn modelId="{C52AC95F-0CD4-4331-866D-BDF4EB7E203A}" type="presOf" srcId="{B9EDD75F-E1F5-4CD8-8529-5F31DD00BA14}" destId="{0398B52A-6081-4E62-8426-753401B3B31A}" srcOrd="0" destOrd="6" presId="urn:microsoft.com/office/officeart/2005/8/layout/hList6"/>
    <dgm:cxn modelId="{FF29B625-2C52-4FFB-85AD-FB71B191B200}" srcId="{3178667A-5225-440E-B1FF-4D6E4D3C8CC3}" destId="{8AB32C91-8327-4597-A8D6-56EC5AB7D6C0}" srcOrd="1" destOrd="0" parTransId="{2C357B86-FA93-40FB-A527-9F2BD6C596E7}" sibTransId="{78ABD9F9-BB41-4169-A8D4-3C9C5DA40704}"/>
    <dgm:cxn modelId="{4B0AED70-8CB2-465F-8198-08B7FF5C9B3E}" srcId="{908EA42D-F406-4EFC-9B7F-275EE20F3070}" destId="{28CA6BC8-2375-452F-914B-238114C560F9}" srcOrd="1" destOrd="0" parTransId="{49D945EF-4BD5-41C1-936D-15226BA9D149}" sibTransId="{052FD211-09AF-43C2-B318-F14D5450EC0F}"/>
    <dgm:cxn modelId="{5A52F022-5A7D-470E-B570-D2D83EDFC363}" type="presOf" srcId="{8AB32C91-8327-4597-A8D6-56EC5AB7D6C0}" destId="{341F9158-931A-4D17-ABD9-F84E2A54C956}" srcOrd="0" destOrd="2" presId="urn:microsoft.com/office/officeart/2005/8/layout/hList6"/>
    <dgm:cxn modelId="{B3CE0776-915B-47EA-8F72-CA0F1AAE3D0B}" srcId="{908EA42D-F406-4EFC-9B7F-275EE20F3070}" destId="{590F8074-47C7-4BA5-A4F3-500936AE363E}" srcOrd="7" destOrd="0" parTransId="{119AA3E6-4E5C-4921-8442-1214057F532F}" sibTransId="{A2A4003E-0C43-457C-9016-CDB3EC2D9BAB}"/>
    <dgm:cxn modelId="{4D3165C1-8A22-4177-A76A-32D2AC2AAEF9}" srcId="{441ED057-F5A4-4263-A405-9D247AD77B97}" destId="{3AE69FD5-1E87-437B-BCCA-3C1041707B1E}" srcOrd="1" destOrd="0" parTransId="{C301F3E1-ED8C-4F9E-84C8-178DD9E9A258}" sibTransId="{C4D264D1-ED28-4988-8133-2F17EF1C74C3}"/>
    <dgm:cxn modelId="{C04DEA4B-3177-41B0-9D2E-D38C077221CC}" srcId="{908EA42D-F406-4EFC-9B7F-275EE20F3070}" destId="{DE8BF8DA-077B-4BD9-9D81-90CBD533F8FD}" srcOrd="2" destOrd="0" parTransId="{7A542276-6D2A-4E68-98F0-104FFF0DEC86}" sibTransId="{B6C7F75C-9A74-4DCB-88D4-503F411E25FD}"/>
    <dgm:cxn modelId="{C5B140C0-53CE-4C4C-8109-A01433415FD5}" srcId="{908EA42D-F406-4EFC-9B7F-275EE20F3070}" destId="{59DE93FC-076F-43C7-AA90-B3361F4FC9AC}" srcOrd="0" destOrd="0" parTransId="{BFF83C5C-75AD-4623-8544-A106F68432B9}" sibTransId="{7B7A91E2-C0CE-44EA-8FD0-D8EF830F23BF}"/>
    <dgm:cxn modelId="{63B128EB-18A9-466C-BEBD-F3B58DC2E2FE}" type="presOf" srcId="{908EA42D-F406-4EFC-9B7F-275EE20F3070}" destId="{0398B52A-6081-4E62-8426-753401B3B31A}" srcOrd="0" destOrd="0" presId="urn:microsoft.com/office/officeart/2005/8/layout/hList6"/>
    <dgm:cxn modelId="{44CE62A5-38F4-4F3B-AFE3-AF71F8BA3239}" srcId="{3178667A-5225-440E-B1FF-4D6E4D3C8CC3}" destId="{20639EBC-72BA-4E55-942E-96A2BD562DFC}" srcOrd="0" destOrd="0" parTransId="{C4502EA8-00E4-4C87-8F6A-75461692E99C}" sibTransId="{424E2D91-5E32-4570-9F4F-724FF223B832}"/>
    <dgm:cxn modelId="{294558A1-5DAC-42C0-BD6B-2FB5F2C3F07B}" type="presOf" srcId="{20639EBC-72BA-4E55-942E-96A2BD562DFC}" destId="{341F9158-931A-4D17-ABD9-F84E2A54C956}" srcOrd="0" destOrd="1" presId="urn:microsoft.com/office/officeart/2005/8/layout/hList6"/>
    <dgm:cxn modelId="{9C37CD92-AEDA-44B9-B00B-B0C6C5CB4814}" srcId="{908EA42D-F406-4EFC-9B7F-275EE20F3070}" destId="{B1711A7F-CAB8-4417-B10A-AFEA4FB0F0CA}" srcOrd="10" destOrd="0" parTransId="{7969ABC9-56B8-49A4-A459-A815433049D1}" sibTransId="{C9ECB5FE-437D-4B0A-8A0A-1E68DD8FD172}"/>
    <dgm:cxn modelId="{B89584F4-FCA8-4D69-BBE3-8C9D73336F11}" type="presOf" srcId="{441ED057-F5A4-4263-A405-9D247AD77B97}" destId="{3A65B16F-3179-47B9-BD56-5287602C1458}" srcOrd="0" destOrd="0" presId="urn:microsoft.com/office/officeart/2005/8/layout/hList6"/>
    <dgm:cxn modelId="{DC91AC61-65C3-48D5-B6E9-FEED1EF42E53}" type="presParOf" srcId="{9C344CC8-8E9B-47F7-A001-5D0F8DD6A562}" destId="{341F9158-931A-4D17-ABD9-F84E2A54C956}" srcOrd="0" destOrd="0" presId="urn:microsoft.com/office/officeart/2005/8/layout/hList6"/>
    <dgm:cxn modelId="{86AFF28A-2B35-46E4-B44E-41C7B2154229}" type="presParOf" srcId="{9C344CC8-8E9B-47F7-A001-5D0F8DD6A562}" destId="{D0705DE0-B412-4A28-91BD-A955CFDC6262}" srcOrd="1" destOrd="0" presId="urn:microsoft.com/office/officeart/2005/8/layout/hList6"/>
    <dgm:cxn modelId="{7D5D2B8C-BD23-4E2F-A666-7264512ADFEA}" type="presParOf" srcId="{9C344CC8-8E9B-47F7-A001-5D0F8DD6A562}" destId="{0398B52A-6081-4E62-8426-753401B3B31A}" srcOrd="2" destOrd="0" presId="urn:microsoft.com/office/officeart/2005/8/layout/hList6"/>
    <dgm:cxn modelId="{A332A42A-800B-4A46-B422-EBBB460BC194}" type="presParOf" srcId="{9C344CC8-8E9B-47F7-A001-5D0F8DD6A562}" destId="{014780F9-2889-40CE-893D-F2638730943F}" srcOrd="3" destOrd="0" presId="urn:microsoft.com/office/officeart/2005/8/layout/hList6"/>
    <dgm:cxn modelId="{836DCE4F-B275-4071-9FEC-B97F4DB57415}" type="presParOf" srcId="{9C344CC8-8E9B-47F7-A001-5D0F8DD6A562}" destId="{3A65B16F-3179-47B9-BD56-5287602C1458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64B89D8-7428-405C-B48A-3021FA7B5BA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43FF2BF-CFB4-41CB-A1C6-160841268192}">
      <dgm:prSet phldrT="[Texto]"/>
      <dgm:spPr/>
      <dgm:t>
        <a:bodyPr/>
        <a:lstStyle/>
        <a:p>
          <a:r>
            <a:rPr lang="es-ES" dirty="0" smtClean="0"/>
            <a:t>Faltas</a:t>
          </a:r>
          <a:endParaRPr lang="es-ES" dirty="0"/>
        </a:p>
      </dgm:t>
    </dgm:pt>
    <dgm:pt modelId="{8A046574-874F-4501-BC67-0A7CDA5B0B4B}" type="parTrans" cxnId="{6343C306-50DF-436A-B137-3062AA0BC055}">
      <dgm:prSet/>
      <dgm:spPr/>
      <dgm:t>
        <a:bodyPr/>
        <a:lstStyle/>
        <a:p>
          <a:endParaRPr lang="es-ES"/>
        </a:p>
      </dgm:t>
    </dgm:pt>
    <dgm:pt modelId="{53AA9815-E477-4119-B350-082A4D0A24EA}" type="sibTrans" cxnId="{6343C306-50DF-436A-B137-3062AA0BC055}">
      <dgm:prSet/>
      <dgm:spPr/>
      <dgm:t>
        <a:bodyPr/>
        <a:lstStyle/>
        <a:p>
          <a:endParaRPr lang="es-ES"/>
        </a:p>
      </dgm:t>
    </dgm:pt>
    <dgm:pt modelId="{B6D7C29B-989F-42E9-93DC-7DC0D8953F6B}">
      <dgm:prSet phldrT="[Texto]"/>
      <dgm:spPr/>
      <dgm:t>
        <a:bodyPr/>
        <a:lstStyle/>
        <a:p>
          <a:r>
            <a:rPr lang="es-ES" dirty="0" smtClean="0"/>
            <a:t>Más concurrentes</a:t>
          </a:r>
          <a:endParaRPr lang="es-ES" dirty="0"/>
        </a:p>
      </dgm:t>
    </dgm:pt>
    <dgm:pt modelId="{98CBEC2C-E5C5-4659-959E-8F96A4CE5211}" type="parTrans" cxnId="{286A81AE-1DA3-450F-B865-B8A6F63C2D99}">
      <dgm:prSet/>
      <dgm:spPr/>
      <dgm:t>
        <a:bodyPr/>
        <a:lstStyle/>
        <a:p>
          <a:endParaRPr lang="es-ES"/>
        </a:p>
      </dgm:t>
    </dgm:pt>
    <dgm:pt modelId="{3ABEED6D-9E61-4172-B875-10776978961F}" type="sibTrans" cxnId="{286A81AE-1DA3-450F-B865-B8A6F63C2D99}">
      <dgm:prSet/>
      <dgm:spPr/>
      <dgm:t>
        <a:bodyPr/>
        <a:lstStyle/>
        <a:p>
          <a:endParaRPr lang="es-ES"/>
        </a:p>
      </dgm:t>
    </dgm:pt>
    <dgm:pt modelId="{E8672EA2-52F7-4EBD-B3E6-BD066BBA99B8}">
      <dgm:prSet phldrT="[Texto]"/>
      <dgm:spPr/>
      <dgm:t>
        <a:bodyPr/>
        <a:lstStyle/>
        <a:p>
          <a:r>
            <a:rPr lang="es-ES" dirty="0" smtClean="0"/>
            <a:t>No las cometan</a:t>
          </a:r>
          <a:endParaRPr lang="es-ES" dirty="0"/>
        </a:p>
      </dgm:t>
    </dgm:pt>
    <dgm:pt modelId="{5C2F6222-C1BE-42F0-BE12-6510E9D471D8}" type="parTrans" cxnId="{A2DFF794-F829-4AAD-9F88-C9831DC1FD26}">
      <dgm:prSet/>
      <dgm:spPr/>
      <dgm:t>
        <a:bodyPr/>
        <a:lstStyle/>
        <a:p>
          <a:endParaRPr lang="es-ES"/>
        </a:p>
      </dgm:t>
    </dgm:pt>
    <dgm:pt modelId="{2C5716E8-6C0A-4235-A7AE-F4FBF4554649}" type="sibTrans" cxnId="{A2DFF794-F829-4AAD-9F88-C9831DC1FD26}">
      <dgm:prSet/>
      <dgm:spPr/>
      <dgm:t>
        <a:bodyPr/>
        <a:lstStyle/>
        <a:p>
          <a:endParaRPr lang="es-ES"/>
        </a:p>
      </dgm:t>
    </dgm:pt>
    <dgm:pt modelId="{FB3448FF-3DF6-403A-8951-EBBF58732CC2}">
      <dgm:prSet phldrT="[Texto]"/>
      <dgm:spPr/>
      <dgm:t>
        <a:bodyPr/>
        <a:lstStyle/>
        <a:p>
          <a:r>
            <a:rPr lang="es-ES" dirty="0" err="1" smtClean="0"/>
            <a:t>Leg</a:t>
          </a:r>
          <a:r>
            <a:rPr lang="es-ES" dirty="0" smtClean="0"/>
            <a:t>. Militar</a:t>
          </a:r>
          <a:endParaRPr lang="es-ES" dirty="0"/>
        </a:p>
      </dgm:t>
    </dgm:pt>
    <dgm:pt modelId="{6CA1CB33-AA1C-4D67-80F8-2CFB070A26F5}" type="parTrans" cxnId="{37D56AB2-29E5-4E40-A7F2-06518BC3563F}">
      <dgm:prSet/>
      <dgm:spPr/>
      <dgm:t>
        <a:bodyPr/>
        <a:lstStyle/>
        <a:p>
          <a:endParaRPr lang="es-ES"/>
        </a:p>
      </dgm:t>
    </dgm:pt>
    <dgm:pt modelId="{A301CE45-BCF6-4E71-9DDA-B4A87ED3D550}" type="sibTrans" cxnId="{37D56AB2-29E5-4E40-A7F2-06518BC3563F}">
      <dgm:prSet/>
      <dgm:spPr/>
      <dgm:t>
        <a:bodyPr/>
        <a:lstStyle/>
        <a:p>
          <a:endParaRPr lang="es-ES"/>
        </a:p>
      </dgm:t>
    </dgm:pt>
    <dgm:pt modelId="{3EFB8AA0-05B6-4AC1-9E75-325EDF004672}">
      <dgm:prSet phldrT="[Texto]"/>
      <dgm:spPr/>
      <dgm:t>
        <a:bodyPr/>
        <a:lstStyle/>
        <a:p>
          <a:r>
            <a:rPr lang="es-ES" dirty="0" smtClean="0"/>
            <a:t>Más extensa</a:t>
          </a:r>
          <a:endParaRPr lang="es-ES" dirty="0"/>
        </a:p>
      </dgm:t>
    </dgm:pt>
    <dgm:pt modelId="{6593F15F-8F77-41A2-B1FF-86DCFB7B9614}" type="parTrans" cxnId="{C7432589-CAEF-48B1-B817-A3F42DAE6F49}">
      <dgm:prSet/>
      <dgm:spPr/>
      <dgm:t>
        <a:bodyPr/>
        <a:lstStyle/>
        <a:p>
          <a:endParaRPr lang="es-ES"/>
        </a:p>
      </dgm:t>
    </dgm:pt>
    <dgm:pt modelId="{79F7F0D2-632E-4651-AEEA-0F415EC04EC1}" type="sibTrans" cxnId="{C7432589-CAEF-48B1-B817-A3F42DAE6F49}">
      <dgm:prSet/>
      <dgm:spPr/>
      <dgm:t>
        <a:bodyPr/>
        <a:lstStyle/>
        <a:p>
          <a:endParaRPr lang="es-ES"/>
        </a:p>
      </dgm:t>
    </dgm:pt>
    <dgm:pt modelId="{AFED60EA-649A-4A35-9381-69DA2A70BF5D}">
      <dgm:prSet phldrT="[Texto]"/>
      <dgm:spPr/>
      <dgm:t>
        <a:bodyPr/>
        <a:lstStyle/>
        <a:p>
          <a:r>
            <a:rPr lang="es-ES" dirty="0" smtClean="0"/>
            <a:t>Conferencias</a:t>
          </a:r>
          <a:endParaRPr lang="es-ES" dirty="0"/>
        </a:p>
      </dgm:t>
    </dgm:pt>
    <dgm:pt modelId="{CD282DCC-26A3-4BE9-ADEA-85EC4F11661C}" type="parTrans" cxnId="{55CA2DCA-60E6-48EE-B5B1-6079C68BB01E}">
      <dgm:prSet/>
      <dgm:spPr/>
      <dgm:t>
        <a:bodyPr/>
        <a:lstStyle/>
        <a:p>
          <a:endParaRPr lang="es-ES"/>
        </a:p>
      </dgm:t>
    </dgm:pt>
    <dgm:pt modelId="{2CEB722B-F215-4DF1-8C28-0D4F0C361426}" type="sibTrans" cxnId="{55CA2DCA-60E6-48EE-B5B1-6079C68BB01E}">
      <dgm:prSet/>
      <dgm:spPr/>
      <dgm:t>
        <a:bodyPr/>
        <a:lstStyle/>
        <a:p>
          <a:endParaRPr lang="es-ES"/>
        </a:p>
      </dgm:t>
    </dgm:pt>
    <dgm:pt modelId="{EA12E2B7-7172-4B61-A126-B89C8CD797CC}">
      <dgm:prSet phldrT="[Texto]"/>
      <dgm:spPr/>
      <dgm:t>
        <a:bodyPr/>
        <a:lstStyle/>
        <a:p>
          <a:r>
            <a:rPr lang="es-ES" dirty="0" smtClean="0"/>
            <a:t>Oficiales y Cadetes antiguos</a:t>
          </a:r>
          <a:endParaRPr lang="es-ES" dirty="0"/>
        </a:p>
      </dgm:t>
    </dgm:pt>
    <dgm:pt modelId="{ED5B7B03-C15F-47AC-ADA9-5A4705814FBF}" type="parTrans" cxnId="{43C8EC3F-4718-4E27-B529-E7BD0A6DEDA8}">
      <dgm:prSet/>
      <dgm:spPr/>
      <dgm:t>
        <a:bodyPr/>
        <a:lstStyle/>
        <a:p>
          <a:endParaRPr lang="es-ES"/>
        </a:p>
      </dgm:t>
    </dgm:pt>
    <dgm:pt modelId="{156543C7-BCCA-4C60-B945-35AA70DCBDC0}" type="sibTrans" cxnId="{43C8EC3F-4718-4E27-B529-E7BD0A6DEDA8}">
      <dgm:prSet/>
      <dgm:spPr/>
      <dgm:t>
        <a:bodyPr/>
        <a:lstStyle/>
        <a:p>
          <a:endParaRPr lang="es-ES"/>
        </a:p>
      </dgm:t>
    </dgm:pt>
    <dgm:pt modelId="{2335A848-8574-49B3-A32E-CA9B9A65CE99}">
      <dgm:prSet phldrT="[Texto]"/>
      <dgm:spPr/>
      <dgm:t>
        <a:bodyPr/>
        <a:lstStyle/>
        <a:p>
          <a:r>
            <a:rPr lang="es-ES" dirty="0" smtClean="0"/>
            <a:t>Primero enseñar</a:t>
          </a:r>
          <a:endParaRPr lang="es-ES" dirty="0"/>
        </a:p>
      </dgm:t>
    </dgm:pt>
    <dgm:pt modelId="{E2ED45D4-D125-4E99-9F71-D26EE771F003}" type="parTrans" cxnId="{40C04435-558C-48BB-8C95-594AB4B41C42}">
      <dgm:prSet/>
      <dgm:spPr/>
      <dgm:t>
        <a:bodyPr/>
        <a:lstStyle/>
        <a:p>
          <a:endParaRPr lang="es-ES"/>
        </a:p>
      </dgm:t>
    </dgm:pt>
    <dgm:pt modelId="{8E91895F-47F7-4BA9-9298-0EEC7EC135D0}" type="sibTrans" cxnId="{40C04435-558C-48BB-8C95-594AB4B41C42}">
      <dgm:prSet/>
      <dgm:spPr/>
      <dgm:t>
        <a:bodyPr/>
        <a:lstStyle/>
        <a:p>
          <a:endParaRPr lang="es-ES"/>
        </a:p>
      </dgm:t>
    </dgm:pt>
    <dgm:pt modelId="{28F77F85-D5C8-41BF-83DE-A722A3C684F6}" type="pres">
      <dgm:prSet presAssocID="{164B89D8-7428-405C-B48A-3021FA7B5BA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D834825-EFDA-40B4-AA9B-F2703E7844A2}" type="pres">
      <dgm:prSet presAssocID="{D43FF2BF-CFB4-41CB-A1C6-160841268192}" presName="linNode" presStyleCnt="0"/>
      <dgm:spPr/>
    </dgm:pt>
    <dgm:pt modelId="{BA0F9182-40FC-42FE-B2D1-86BD416242E5}" type="pres">
      <dgm:prSet presAssocID="{D43FF2BF-CFB4-41CB-A1C6-160841268192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9F8082-8DB9-467F-86E4-AA11EE16CC47}" type="pres">
      <dgm:prSet presAssocID="{D43FF2BF-CFB4-41CB-A1C6-160841268192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661F39-3AF1-48D7-B006-AC4C56E6D43A}" type="pres">
      <dgm:prSet presAssocID="{53AA9815-E477-4119-B350-082A4D0A24EA}" presName="sp" presStyleCnt="0"/>
      <dgm:spPr/>
    </dgm:pt>
    <dgm:pt modelId="{2ED8A8CC-4946-4D8E-A701-1686ABA7E938}" type="pres">
      <dgm:prSet presAssocID="{FB3448FF-3DF6-403A-8951-EBBF58732CC2}" presName="linNode" presStyleCnt="0"/>
      <dgm:spPr/>
    </dgm:pt>
    <dgm:pt modelId="{16E3AF08-3E0A-427F-A3A6-DA7AE9B8A99B}" type="pres">
      <dgm:prSet presAssocID="{FB3448FF-3DF6-403A-8951-EBBF58732CC2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25D1A5-4C8F-4412-90DF-BE7B765BD2EE}" type="pres">
      <dgm:prSet presAssocID="{FB3448FF-3DF6-403A-8951-EBBF58732CC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E949AA-4C38-41D2-978E-5E5AA40AA8F0}" type="pres">
      <dgm:prSet presAssocID="{A301CE45-BCF6-4E71-9DDA-B4A87ED3D550}" presName="sp" presStyleCnt="0"/>
      <dgm:spPr/>
    </dgm:pt>
    <dgm:pt modelId="{209EBF1A-EEFC-42AE-B687-C9AA21EF9F38}" type="pres">
      <dgm:prSet presAssocID="{AFED60EA-649A-4A35-9381-69DA2A70BF5D}" presName="linNode" presStyleCnt="0"/>
      <dgm:spPr/>
    </dgm:pt>
    <dgm:pt modelId="{40A1A785-806B-44F2-8192-DDE479D56EE8}" type="pres">
      <dgm:prSet presAssocID="{AFED60EA-649A-4A35-9381-69DA2A70BF5D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25C6B8-2BFD-4ED2-8184-9C48FAA48AD3}" type="pres">
      <dgm:prSet presAssocID="{AFED60EA-649A-4A35-9381-69DA2A70BF5D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C3F8817-42D5-4FDC-911F-D35F408FF5D6}" type="presOf" srcId="{164B89D8-7428-405C-B48A-3021FA7B5BA3}" destId="{28F77F85-D5C8-41BF-83DE-A722A3C684F6}" srcOrd="0" destOrd="0" presId="urn:microsoft.com/office/officeart/2005/8/layout/vList5"/>
    <dgm:cxn modelId="{40C04435-558C-48BB-8C95-594AB4B41C42}" srcId="{AFED60EA-649A-4A35-9381-69DA2A70BF5D}" destId="{2335A848-8574-49B3-A32E-CA9B9A65CE99}" srcOrd="1" destOrd="0" parTransId="{E2ED45D4-D125-4E99-9F71-D26EE771F003}" sibTransId="{8E91895F-47F7-4BA9-9298-0EEC7EC135D0}"/>
    <dgm:cxn modelId="{16525616-6B43-4294-B475-AEE28CE93D2F}" type="presOf" srcId="{2335A848-8574-49B3-A32E-CA9B9A65CE99}" destId="{4025C6B8-2BFD-4ED2-8184-9C48FAA48AD3}" srcOrd="0" destOrd="1" presId="urn:microsoft.com/office/officeart/2005/8/layout/vList5"/>
    <dgm:cxn modelId="{79D11D40-4A92-4023-86BE-59A3A057CD7A}" type="presOf" srcId="{E8672EA2-52F7-4EBD-B3E6-BD066BBA99B8}" destId="{579F8082-8DB9-467F-86E4-AA11EE16CC47}" srcOrd="0" destOrd="1" presId="urn:microsoft.com/office/officeart/2005/8/layout/vList5"/>
    <dgm:cxn modelId="{419AB28C-74F4-4B0C-9F35-F38B3873E31C}" type="presOf" srcId="{3EFB8AA0-05B6-4AC1-9E75-325EDF004672}" destId="{DB25D1A5-4C8F-4412-90DF-BE7B765BD2EE}" srcOrd="0" destOrd="0" presId="urn:microsoft.com/office/officeart/2005/8/layout/vList5"/>
    <dgm:cxn modelId="{286A81AE-1DA3-450F-B865-B8A6F63C2D99}" srcId="{D43FF2BF-CFB4-41CB-A1C6-160841268192}" destId="{B6D7C29B-989F-42E9-93DC-7DC0D8953F6B}" srcOrd="0" destOrd="0" parTransId="{98CBEC2C-E5C5-4659-959E-8F96A4CE5211}" sibTransId="{3ABEED6D-9E61-4172-B875-10776978961F}"/>
    <dgm:cxn modelId="{A94B7DCE-5C97-43B4-9B7A-E66E2563F147}" type="presOf" srcId="{D43FF2BF-CFB4-41CB-A1C6-160841268192}" destId="{BA0F9182-40FC-42FE-B2D1-86BD416242E5}" srcOrd="0" destOrd="0" presId="urn:microsoft.com/office/officeart/2005/8/layout/vList5"/>
    <dgm:cxn modelId="{A2DFF794-F829-4AAD-9F88-C9831DC1FD26}" srcId="{D43FF2BF-CFB4-41CB-A1C6-160841268192}" destId="{E8672EA2-52F7-4EBD-B3E6-BD066BBA99B8}" srcOrd="1" destOrd="0" parTransId="{5C2F6222-C1BE-42F0-BE12-6510E9D471D8}" sibTransId="{2C5716E8-6C0A-4235-A7AE-F4FBF4554649}"/>
    <dgm:cxn modelId="{0AAFFA22-7A4E-43CB-A48B-34F6EF3257D5}" type="presOf" srcId="{B6D7C29B-989F-42E9-93DC-7DC0D8953F6B}" destId="{579F8082-8DB9-467F-86E4-AA11EE16CC47}" srcOrd="0" destOrd="0" presId="urn:microsoft.com/office/officeart/2005/8/layout/vList5"/>
    <dgm:cxn modelId="{55CA2DCA-60E6-48EE-B5B1-6079C68BB01E}" srcId="{164B89D8-7428-405C-B48A-3021FA7B5BA3}" destId="{AFED60EA-649A-4A35-9381-69DA2A70BF5D}" srcOrd="2" destOrd="0" parTransId="{CD282DCC-26A3-4BE9-ADEA-85EC4F11661C}" sibTransId="{2CEB722B-F215-4DF1-8C28-0D4F0C361426}"/>
    <dgm:cxn modelId="{29BA0430-D75F-42BF-AFFD-B19EC9FEFA8A}" type="presOf" srcId="{FB3448FF-3DF6-403A-8951-EBBF58732CC2}" destId="{16E3AF08-3E0A-427F-A3A6-DA7AE9B8A99B}" srcOrd="0" destOrd="0" presId="urn:microsoft.com/office/officeart/2005/8/layout/vList5"/>
    <dgm:cxn modelId="{43C8EC3F-4718-4E27-B529-E7BD0A6DEDA8}" srcId="{AFED60EA-649A-4A35-9381-69DA2A70BF5D}" destId="{EA12E2B7-7172-4B61-A126-B89C8CD797CC}" srcOrd="0" destOrd="0" parTransId="{ED5B7B03-C15F-47AC-ADA9-5A4705814FBF}" sibTransId="{156543C7-BCCA-4C60-B945-35AA70DCBDC0}"/>
    <dgm:cxn modelId="{C7432589-CAEF-48B1-B817-A3F42DAE6F49}" srcId="{FB3448FF-3DF6-403A-8951-EBBF58732CC2}" destId="{3EFB8AA0-05B6-4AC1-9E75-325EDF004672}" srcOrd="0" destOrd="0" parTransId="{6593F15F-8F77-41A2-B1FF-86DCFB7B9614}" sibTransId="{79F7F0D2-632E-4651-AEEA-0F415EC04EC1}"/>
    <dgm:cxn modelId="{EB3D9346-6664-44FD-AD04-740D96D667E0}" type="presOf" srcId="{AFED60EA-649A-4A35-9381-69DA2A70BF5D}" destId="{40A1A785-806B-44F2-8192-DDE479D56EE8}" srcOrd="0" destOrd="0" presId="urn:microsoft.com/office/officeart/2005/8/layout/vList5"/>
    <dgm:cxn modelId="{37D56AB2-29E5-4E40-A7F2-06518BC3563F}" srcId="{164B89D8-7428-405C-B48A-3021FA7B5BA3}" destId="{FB3448FF-3DF6-403A-8951-EBBF58732CC2}" srcOrd="1" destOrd="0" parTransId="{6CA1CB33-AA1C-4D67-80F8-2CFB070A26F5}" sibTransId="{A301CE45-BCF6-4E71-9DDA-B4A87ED3D550}"/>
    <dgm:cxn modelId="{6343C306-50DF-436A-B137-3062AA0BC055}" srcId="{164B89D8-7428-405C-B48A-3021FA7B5BA3}" destId="{D43FF2BF-CFB4-41CB-A1C6-160841268192}" srcOrd="0" destOrd="0" parTransId="{8A046574-874F-4501-BC67-0A7CDA5B0B4B}" sibTransId="{53AA9815-E477-4119-B350-082A4D0A24EA}"/>
    <dgm:cxn modelId="{1492EF5D-CCC0-47DC-85B5-7B41F6C2661B}" type="presOf" srcId="{EA12E2B7-7172-4B61-A126-B89C8CD797CC}" destId="{4025C6B8-2BFD-4ED2-8184-9C48FAA48AD3}" srcOrd="0" destOrd="0" presId="urn:microsoft.com/office/officeart/2005/8/layout/vList5"/>
    <dgm:cxn modelId="{0943AC8F-5F2D-42DC-BE7D-94F4054721E0}" type="presParOf" srcId="{28F77F85-D5C8-41BF-83DE-A722A3C684F6}" destId="{FD834825-EFDA-40B4-AA9B-F2703E7844A2}" srcOrd="0" destOrd="0" presId="urn:microsoft.com/office/officeart/2005/8/layout/vList5"/>
    <dgm:cxn modelId="{90BFBC46-F64B-4735-97E7-00444F1E02D2}" type="presParOf" srcId="{FD834825-EFDA-40B4-AA9B-F2703E7844A2}" destId="{BA0F9182-40FC-42FE-B2D1-86BD416242E5}" srcOrd="0" destOrd="0" presId="urn:microsoft.com/office/officeart/2005/8/layout/vList5"/>
    <dgm:cxn modelId="{FCB8AF69-6034-4786-86BA-6DAA74C8E8C5}" type="presParOf" srcId="{FD834825-EFDA-40B4-AA9B-F2703E7844A2}" destId="{579F8082-8DB9-467F-86E4-AA11EE16CC47}" srcOrd="1" destOrd="0" presId="urn:microsoft.com/office/officeart/2005/8/layout/vList5"/>
    <dgm:cxn modelId="{B70B7CD1-224F-4FBC-8B22-E7FAA3084C5F}" type="presParOf" srcId="{28F77F85-D5C8-41BF-83DE-A722A3C684F6}" destId="{36661F39-3AF1-48D7-B006-AC4C56E6D43A}" srcOrd="1" destOrd="0" presId="urn:microsoft.com/office/officeart/2005/8/layout/vList5"/>
    <dgm:cxn modelId="{FD9CE116-B11E-4FFD-9132-36043E545B81}" type="presParOf" srcId="{28F77F85-D5C8-41BF-83DE-A722A3C684F6}" destId="{2ED8A8CC-4946-4D8E-A701-1686ABA7E938}" srcOrd="2" destOrd="0" presId="urn:microsoft.com/office/officeart/2005/8/layout/vList5"/>
    <dgm:cxn modelId="{ABDE744C-1752-4A9E-AFA6-4A57830AA201}" type="presParOf" srcId="{2ED8A8CC-4946-4D8E-A701-1686ABA7E938}" destId="{16E3AF08-3E0A-427F-A3A6-DA7AE9B8A99B}" srcOrd="0" destOrd="0" presId="urn:microsoft.com/office/officeart/2005/8/layout/vList5"/>
    <dgm:cxn modelId="{C5D32459-A3D7-4CF5-BAF6-5A2F8586ADB3}" type="presParOf" srcId="{2ED8A8CC-4946-4D8E-A701-1686ABA7E938}" destId="{DB25D1A5-4C8F-4412-90DF-BE7B765BD2EE}" srcOrd="1" destOrd="0" presId="urn:microsoft.com/office/officeart/2005/8/layout/vList5"/>
    <dgm:cxn modelId="{1F2A345B-6209-4AE1-BB2D-1F63CAAFEF69}" type="presParOf" srcId="{28F77F85-D5C8-41BF-83DE-A722A3C684F6}" destId="{41E949AA-4C38-41D2-978E-5E5AA40AA8F0}" srcOrd="3" destOrd="0" presId="urn:microsoft.com/office/officeart/2005/8/layout/vList5"/>
    <dgm:cxn modelId="{1D899CA2-23FF-4924-87AE-EA82E3899629}" type="presParOf" srcId="{28F77F85-D5C8-41BF-83DE-A722A3C684F6}" destId="{209EBF1A-EEFC-42AE-B687-C9AA21EF9F38}" srcOrd="4" destOrd="0" presId="urn:microsoft.com/office/officeart/2005/8/layout/vList5"/>
    <dgm:cxn modelId="{15F390C6-9D31-40C0-95C1-8E516D8FCDB9}" type="presParOf" srcId="{209EBF1A-EEFC-42AE-B687-C9AA21EF9F38}" destId="{40A1A785-806B-44F2-8192-DDE479D56EE8}" srcOrd="0" destOrd="0" presId="urn:microsoft.com/office/officeart/2005/8/layout/vList5"/>
    <dgm:cxn modelId="{998070CB-4F04-4B88-B802-3C224FDBEFD6}" type="presParOf" srcId="{209EBF1A-EEFC-42AE-B687-C9AA21EF9F38}" destId="{4025C6B8-2BFD-4ED2-8184-9C48FAA48AD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EB4BF4-25C3-40EA-9153-A4B53B2A4EC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418ED7A-64E5-4A2D-8F3A-008E79C1CF1D}">
      <dgm:prSet phldrT="[Texto]"/>
      <dgm:spPr/>
      <dgm:t>
        <a:bodyPr/>
        <a:lstStyle/>
        <a:p>
          <a:r>
            <a:rPr lang="es-ES" b="1" dirty="0" smtClean="0">
              <a:hlinkClick xmlns:r="http://schemas.openxmlformats.org/officeDocument/2006/relationships" r:id="rId1" action="ppaction://hlinksldjump"/>
            </a:rPr>
            <a:t>1. PLANTEAMIENTO DEL PROBLEMA </a:t>
          </a:r>
          <a:endParaRPr lang="es-ES" b="1" dirty="0" smtClean="0"/>
        </a:p>
      </dgm:t>
    </dgm:pt>
    <dgm:pt modelId="{BDBE9C4D-B7FC-4F1B-B4E3-8C97548FDA1F}" type="parTrans" cxnId="{1997A6E5-7751-4C50-9E36-1004E4DBC3A4}">
      <dgm:prSet/>
      <dgm:spPr/>
      <dgm:t>
        <a:bodyPr/>
        <a:lstStyle/>
        <a:p>
          <a:endParaRPr lang="es-ES" b="1"/>
        </a:p>
      </dgm:t>
    </dgm:pt>
    <dgm:pt modelId="{3FB55611-E9C2-4822-8294-A3B1F3B56397}" type="sibTrans" cxnId="{1997A6E5-7751-4C50-9E36-1004E4DBC3A4}">
      <dgm:prSet/>
      <dgm:spPr/>
      <dgm:t>
        <a:bodyPr/>
        <a:lstStyle/>
        <a:p>
          <a:endParaRPr lang="es-ES" b="1"/>
        </a:p>
      </dgm:t>
    </dgm:pt>
    <dgm:pt modelId="{67E9DC08-41F4-4E0D-B330-BED74613FC80}">
      <dgm:prSet phldrT="[Texto]"/>
      <dgm:spPr/>
      <dgm:t>
        <a:bodyPr/>
        <a:lstStyle/>
        <a:p>
          <a:r>
            <a:rPr lang="es-ES" b="1" dirty="0" smtClean="0">
              <a:hlinkClick xmlns:r="http://schemas.openxmlformats.org/officeDocument/2006/relationships" r:id="rId2" action="ppaction://hlinksldjump"/>
            </a:rPr>
            <a:t>2. MARCO   TEÓRICO</a:t>
          </a:r>
          <a:endParaRPr lang="es-ES" b="1" dirty="0"/>
        </a:p>
      </dgm:t>
    </dgm:pt>
    <dgm:pt modelId="{99BD30FB-7229-47A8-A32B-A872F6A3AB3F}" type="parTrans" cxnId="{F18AB99D-F50E-4956-A503-E6ACD0F6DDEC}">
      <dgm:prSet/>
      <dgm:spPr/>
      <dgm:t>
        <a:bodyPr/>
        <a:lstStyle/>
        <a:p>
          <a:endParaRPr lang="es-ES" b="1"/>
        </a:p>
      </dgm:t>
    </dgm:pt>
    <dgm:pt modelId="{D7BF3613-5AA0-4DE2-9526-C4470BDEAE47}" type="sibTrans" cxnId="{F18AB99D-F50E-4956-A503-E6ACD0F6DDEC}">
      <dgm:prSet/>
      <dgm:spPr/>
      <dgm:t>
        <a:bodyPr/>
        <a:lstStyle/>
        <a:p>
          <a:endParaRPr lang="es-ES" b="1"/>
        </a:p>
      </dgm:t>
    </dgm:pt>
    <dgm:pt modelId="{61C1A0B7-C360-4EED-A8DF-A261FAA965B9}">
      <dgm:prSet phldrT="[Texto]"/>
      <dgm:spPr/>
      <dgm:t>
        <a:bodyPr/>
        <a:lstStyle/>
        <a:p>
          <a:r>
            <a:rPr lang="es-ES" b="1" dirty="0" smtClean="0">
              <a:hlinkClick xmlns:r="http://schemas.openxmlformats.org/officeDocument/2006/relationships" r:id="rId3" action="ppaction://hlinksldjump"/>
            </a:rPr>
            <a:t>3. METODOLOGÍA</a:t>
          </a:r>
          <a:endParaRPr lang="es-ES" b="1" dirty="0"/>
        </a:p>
      </dgm:t>
    </dgm:pt>
    <dgm:pt modelId="{5C95668A-990E-483E-B7A4-8826FD1B762C}" type="parTrans" cxnId="{61F399CC-2C3F-41A1-80BC-1EFFAC3B40A2}">
      <dgm:prSet/>
      <dgm:spPr/>
      <dgm:t>
        <a:bodyPr/>
        <a:lstStyle/>
        <a:p>
          <a:endParaRPr lang="es-ES" b="1"/>
        </a:p>
      </dgm:t>
    </dgm:pt>
    <dgm:pt modelId="{4C4215DB-2B6C-40C1-8686-205529DC07EA}" type="sibTrans" cxnId="{61F399CC-2C3F-41A1-80BC-1EFFAC3B40A2}">
      <dgm:prSet/>
      <dgm:spPr/>
      <dgm:t>
        <a:bodyPr/>
        <a:lstStyle/>
        <a:p>
          <a:endParaRPr lang="es-ES" b="1"/>
        </a:p>
      </dgm:t>
    </dgm:pt>
    <dgm:pt modelId="{184C3D83-55CE-4894-A75B-68928D8E1E22}">
      <dgm:prSet phldrT="[Texto]"/>
      <dgm:spPr/>
      <dgm:t>
        <a:bodyPr/>
        <a:lstStyle/>
        <a:p>
          <a:r>
            <a:rPr lang="es-ES" b="1" dirty="0" smtClean="0">
              <a:hlinkClick xmlns:r="http://schemas.openxmlformats.org/officeDocument/2006/relationships" r:id="rId4" action="ppaction://hlinksldjump"/>
            </a:rPr>
            <a:t>4. CONCLUSIONES Y RECOMENDACIONES</a:t>
          </a:r>
          <a:endParaRPr lang="es-ES" b="1" dirty="0"/>
        </a:p>
      </dgm:t>
    </dgm:pt>
    <dgm:pt modelId="{AE4C3935-FDF9-42B6-AEB2-0320194F049F}" type="parTrans" cxnId="{8B3D8B6A-9F01-4C45-AADA-2ECE51221F50}">
      <dgm:prSet/>
      <dgm:spPr/>
      <dgm:t>
        <a:bodyPr/>
        <a:lstStyle/>
        <a:p>
          <a:endParaRPr lang="es-ES" b="1"/>
        </a:p>
      </dgm:t>
    </dgm:pt>
    <dgm:pt modelId="{D374435F-3348-44B8-93CD-63FB23018B48}" type="sibTrans" cxnId="{8B3D8B6A-9F01-4C45-AADA-2ECE51221F50}">
      <dgm:prSet/>
      <dgm:spPr/>
      <dgm:t>
        <a:bodyPr/>
        <a:lstStyle/>
        <a:p>
          <a:endParaRPr lang="es-ES" b="1"/>
        </a:p>
      </dgm:t>
    </dgm:pt>
    <dgm:pt modelId="{480A51D3-7769-472C-9D54-4150AE7418FD}">
      <dgm:prSet phldrT="[Texto]"/>
      <dgm:spPr/>
      <dgm:t>
        <a:bodyPr/>
        <a:lstStyle/>
        <a:p>
          <a:r>
            <a:rPr lang="es-ES" b="1" dirty="0" smtClean="0">
              <a:solidFill>
                <a:schemeClr val="bg1"/>
              </a:solidFill>
              <a:hlinkClick xmlns:r="http://schemas.openxmlformats.org/officeDocument/2006/relationships" r:id="rId5" action="ppaction://hlinksldjump"/>
            </a:rPr>
            <a:t>5. PROPUESTA</a:t>
          </a:r>
          <a:endParaRPr lang="es-ES" b="1" dirty="0">
            <a:solidFill>
              <a:schemeClr val="bg1"/>
            </a:solidFill>
          </a:endParaRPr>
        </a:p>
      </dgm:t>
    </dgm:pt>
    <dgm:pt modelId="{9EAF9A7B-DB03-4DB8-ABF6-7707177072C6}" type="parTrans" cxnId="{9D80BCF8-339D-47CA-92CC-6964E01D6B2F}">
      <dgm:prSet/>
      <dgm:spPr/>
      <dgm:t>
        <a:bodyPr/>
        <a:lstStyle/>
        <a:p>
          <a:endParaRPr lang="es-ES" b="1"/>
        </a:p>
      </dgm:t>
    </dgm:pt>
    <dgm:pt modelId="{2EBC9F22-5219-43C8-A731-37EC42F23BAF}" type="sibTrans" cxnId="{9D80BCF8-339D-47CA-92CC-6964E01D6B2F}">
      <dgm:prSet/>
      <dgm:spPr/>
      <dgm:t>
        <a:bodyPr/>
        <a:lstStyle/>
        <a:p>
          <a:endParaRPr lang="es-ES" b="1"/>
        </a:p>
      </dgm:t>
    </dgm:pt>
    <dgm:pt modelId="{3E03618F-33A2-454C-B99C-EF46E8D00E74}" type="pres">
      <dgm:prSet presAssocID="{03EB4BF4-25C3-40EA-9153-A4B53B2A4EC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89D1322-1574-4031-868E-4BDC1BD6ED14}" type="pres">
      <dgm:prSet presAssocID="{D418ED7A-64E5-4A2D-8F3A-008E79C1CF1D}" presName="node" presStyleLbl="node1" presStyleIdx="0" presStyleCnt="5" custScaleX="15582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3EEC2A-FF85-47BA-AA3C-842126837EB3}" type="pres">
      <dgm:prSet presAssocID="{D418ED7A-64E5-4A2D-8F3A-008E79C1CF1D}" presName="spNode" presStyleCnt="0"/>
      <dgm:spPr/>
    </dgm:pt>
    <dgm:pt modelId="{30B3F689-105B-4646-8A25-9E9DEC5C74D6}" type="pres">
      <dgm:prSet presAssocID="{3FB55611-E9C2-4822-8294-A3B1F3B56397}" presName="sibTrans" presStyleLbl="sibTrans1D1" presStyleIdx="0" presStyleCnt="5"/>
      <dgm:spPr/>
      <dgm:t>
        <a:bodyPr/>
        <a:lstStyle/>
        <a:p>
          <a:endParaRPr lang="es-ES"/>
        </a:p>
      </dgm:t>
    </dgm:pt>
    <dgm:pt modelId="{7C7FAC71-51EC-4B17-AF37-89DF65783282}" type="pres">
      <dgm:prSet presAssocID="{67E9DC08-41F4-4E0D-B330-BED74613FC80}" presName="node" presStyleLbl="node1" presStyleIdx="1" presStyleCnt="5" custScaleX="1464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461C8A-5133-4F0D-97D9-99BB0B6D692B}" type="pres">
      <dgm:prSet presAssocID="{67E9DC08-41F4-4E0D-B330-BED74613FC80}" presName="spNode" presStyleCnt="0"/>
      <dgm:spPr/>
    </dgm:pt>
    <dgm:pt modelId="{DB123B47-1D73-4821-8FE4-1BC17F468C8E}" type="pres">
      <dgm:prSet presAssocID="{D7BF3613-5AA0-4DE2-9526-C4470BDEAE47}" presName="sibTrans" presStyleLbl="sibTrans1D1" presStyleIdx="1" presStyleCnt="5"/>
      <dgm:spPr/>
      <dgm:t>
        <a:bodyPr/>
        <a:lstStyle/>
        <a:p>
          <a:endParaRPr lang="es-ES"/>
        </a:p>
      </dgm:t>
    </dgm:pt>
    <dgm:pt modelId="{A1DCDEA6-D4D5-4688-B7EA-A7065B96B5ED}" type="pres">
      <dgm:prSet presAssocID="{61C1A0B7-C360-4EED-A8DF-A261FAA965B9}" presName="node" presStyleLbl="node1" presStyleIdx="2" presStyleCnt="5" custScaleX="1417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6D9F60-9E29-4405-8032-FFF6B3849F94}" type="pres">
      <dgm:prSet presAssocID="{61C1A0B7-C360-4EED-A8DF-A261FAA965B9}" presName="spNode" presStyleCnt="0"/>
      <dgm:spPr/>
    </dgm:pt>
    <dgm:pt modelId="{16261310-D866-47E7-88EA-A3AC1950203F}" type="pres">
      <dgm:prSet presAssocID="{4C4215DB-2B6C-40C1-8686-205529DC07EA}" presName="sibTrans" presStyleLbl="sibTrans1D1" presStyleIdx="2" presStyleCnt="5"/>
      <dgm:spPr/>
      <dgm:t>
        <a:bodyPr/>
        <a:lstStyle/>
        <a:p>
          <a:endParaRPr lang="es-ES"/>
        </a:p>
      </dgm:t>
    </dgm:pt>
    <dgm:pt modelId="{115D810F-23B3-4265-9729-E2A5DFF47B7F}" type="pres">
      <dgm:prSet presAssocID="{184C3D83-55CE-4894-A75B-68928D8E1E22}" presName="node" presStyleLbl="node1" presStyleIdx="3" presStyleCnt="5" custScaleX="1498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75B31B-8E80-4D40-B200-7DE35641E736}" type="pres">
      <dgm:prSet presAssocID="{184C3D83-55CE-4894-A75B-68928D8E1E22}" presName="spNode" presStyleCnt="0"/>
      <dgm:spPr/>
    </dgm:pt>
    <dgm:pt modelId="{884CC56B-E0EB-456D-8FB5-7B6A06D40CAE}" type="pres">
      <dgm:prSet presAssocID="{D374435F-3348-44B8-93CD-63FB23018B48}" presName="sibTrans" presStyleLbl="sibTrans1D1" presStyleIdx="3" presStyleCnt="5"/>
      <dgm:spPr/>
      <dgm:t>
        <a:bodyPr/>
        <a:lstStyle/>
        <a:p>
          <a:endParaRPr lang="es-ES"/>
        </a:p>
      </dgm:t>
    </dgm:pt>
    <dgm:pt modelId="{5973007F-6C17-4901-9AAB-438B950B7466}" type="pres">
      <dgm:prSet presAssocID="{480A51D3-7769-472C-9D54-4150AE7418FD}" presName="node" presStyleLbl="node1" presStyleIdx="4" presStyleCnt="5" custScaleX="1419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5A0623-98F7-40D2-B480-7281EF109DDF}" type="pres">
      <dgm:prSet presAssocID="{480A51D3-7769-472C-9D54-4150AE7418FD}" presName="spNode" presStyleCnt="0"/>
      <dgm:spPr/>
    </dgm:pt>
    <dgm:pt modelId="{B7CDEF1A-C15D-413E-9A4B-DE92B627E95E}" type="pres">
      <dgm:prSet presAssocID="{2EBC9F22-5219-43C8-A731-37EC42F23BAF}" presName="sibTrans" presStyleLbl="sibTrans1D1" presStyleIdx="4" presStyleCnt="5"/>
      <dgm:spPr/>
      <dgm:t>
        <a:bodyPr/>
        <a:lstStyle/>
        <a:p>
          <a:endParaRPr lang="es-ES"/>
        </a:p>
      </dgm:t>
    </dgm:pt>
  </dgm:ptLst>
  <dgm:cxnLst>
    <dgm:cxn modelId="{039EAC6B-7DAB-4E67-8F01-FB19C1E3F4C0}" type="presOf" srcId="{03EB4BF4-25C3-40EA-9153-A4B53B2A4EC9}" destId="{3E03618F-33A2-454C-B99C-EF46E8D00E74}" srcOrd="0" destOrd="0" presId="urn:microsoft.com/office/officeart/2005/8/layout/cycle6"/>
    <dgm:cxn modelId="{61F399CC-2C3F-41A1-80BC-1EFFAC3B40A2}" srcId="{03EB4BF4-25C3-40EA-9153-A4B53B2A4EC9}" destId="{61C1A0B7-C360-4EED-A8DF-A261FAA965B9}" srcOrd="2" destOrd="0" parTransId="{5C95668A-990E-483E-B7A4-8826FD1B762C}" sibTransId="{4C4215DB-2B6C-40C1-8686-205529DC07EA}"/>
    <dgm:cxn modelId="{1997A6E5-7751-4C50-9E36-1004E4DBC3A4}" srcId="{03EB4BF4-25C3-40EA-9153-A4B53B2A4EC9}" destId="{D418ED7A-64E5-4A2D-8F3A-008E79C1CF1D}" srcOrd="0" destOrd="0" parTransId="{BDBE9C4D-B7FC-4F1B-B4E3-8C97548FDA1F}" sibTransId="{3FB55611-E9C2-4822-8294-A3B1F3B56397}"/>
    <dgm:cxn modelId="{D68EF78A-7D0A-40CB-9782-03B8EF76BDED}" type="presOf" srcId="{67E9DC08-41F4-4E0D-B330-BED74613FC80}" destId="{7C7FAC71-51EC-4B17-AF37-89DF65783282}" srcOrd="0" destOrd="0" presId="urn:microsoft.com/office/officeart/2005/8/layout/cycle6"/>
    <dgm:cxn modelId="{F1EF031C-D4DA-40A5-BDE4-B73D84B68150}" type="presOf" srcId="{184C3D83-55CE-4894-A75B-68928D8E1E22}" destId="{115D810F-23B3-4265-9729-E2A5DFF47B7F}" srcOrd="0" destOrd="0" presId="urn:microsoft.com/office/officeart/2005/8/layout/cycle6"/>
    <dgm:cxn modelId="{F18AB99D-F50E-4956-A503-E6ACD0F6DDEC}" srcId="{03EB4BF4-25C3-40EA-9153-A4B53B2A4EC9}" destId="{67E9DC08-41F4-4E0D-B330-BED74613FC80}" srcOrd="1" destOrd="0" parTransId="{99BD30FB-7229-47A8-A32B-A872F6A3AB3F}" sibTransId="{D7BF3613-5AA0-4DE2-9526-C4470BDEAE47}"/>
    <dgm:cxn modelId="{E3786C2E-0846-4017-B6C9-6646F2C99CAB}" type="presOf" srcId="{61C1A0B7-C360-4EED-A8DF-A261FAA965B9}" destId="{A1DCDEA6-D4D5-4688-B7EA-A7065B96B5ED}" srcOrd="0" destOrd="0" presId="urn:microsoft.com/office/officeart/2005/8/layout/cycle6"/>
    <dgm:cxn modelId="{942B0058-A39B-465B-9A41-D44A689E7F9B}" type="presOf" srcId="{4C4215DB-2B6C-40C1-8686-205529DC07EA}" destId="{16261310-D866-47E7-88EA-A3AC1950203F}" srcOrd="0" destOrd="0" presId="urn:microsoft.com/office/officeart/2005/8/layout/cycle6"/>
    <dgm:cxn modelId="{8B3D8B6A-9F01-4C45-AADA-2ECE51221F50}" srcId="{03EB4BF4-25C3-40EA-9153-A4B53B2A4EC9}" destId="{184C3D83-55CE-4894-A75B-68928D8E1E22}" srcOrd="3" destOrd="0" parTransId="{AE4C3935-FDF9-42B6-AEB2-0320194F049F}" sibTransId="{D374435F-3348-44B8-93CD-63FB23018B48}"/>
    <dgm:cxn modelId="{47DF149A-26C7-4034-A7F8-7B63EEE3B1A9}" type="presOf" srcId="{2EBC9F22-5219-43C8-A731-37EC42F23BAF}" destId="{B7CDEF1A-C15D-413E-9A4B-DE92B627E95E}" srcOrd="0" destOrd="0" presId="urn:microsoft.com/office/officeart/2005/8/layout/cycle6"/>
    <dgm:cxn modelId="{6EF6BDD5-33D4-4ED2-B162-548B60BA238F}" type="presOf" srcId="{3FB55611-E9C2-4822-8294-A3B1F3B56397}" destId="{30B3F689-105B-4646-8A25-9E9DEC5C74D6}" srcOrd="0" destOrd="0" presId="urn:microsoft.com/office/officeart/2005/8/layout/cycle6"/>
    <dgm:cxn modelId="{9D80BCF8-339D-47CA-92CC-6964E01D6B2F}" srcId="{03EB4BF4-25C3-40EA-9153-A4B53B2A4EC9}" destId="{480A51D3-7769-472C-9D54-4150AE7418FD}" srcOrd="4" destOrd="0" parTransId="{9EAF9A7B-DB03-4DB8-ABF6-7707177072C6}" sibTransId="{2EBC9F22-5219-43C8-A731-37EC42F23BAF}"/>
    <dgm:cxn modelId="{658A972E-78AB-4DC0-AD51-6DB593212176}" type="presOf" srcId="{D7BF3613-5AA0-4DE2-9526-C4470BDEAE47}" destId="{DB123B47-1D73-4821-8FE4-1BC17F468C8E}" srcOrd="0" destOrd="0" presId="urn:microsoft.com/office/officeart/2005/8/layout/cycle6"/>
    <dgm:cxn modelId="{B6FAEFFD-57AB-49B2-8E9F-516FCB364E19}" type="presOf" srcId="{D418ED7A-64E5-4A2D-8F3A-008E79C1CF1D}" destId="{789D1322-1574-4031-868E-4BDC1BD6ED14}" srcOrd="0" destOrd="0" presId="urn:microsoft.com/office/officeart/2005/8/layout/cycle6"/>
    <dgm:cxn modelId="{F04A5D5F-FDDE-4B9C-88BB-B2B691122B9C}" type="presOf" srcId="{480A51D3-7769-472C-9D54-4150AE7418FD}" destId="{5973007F-6C17-4901-9AAB-438B950B7466}" srcOrd="0" destOrd="0" presId="urn:microsoft.com/office/officeart/2005/8/layout/cycle6"/>
    <dgm:cxn modelId="{D1F8BA79-B523-4C73-B0D4-D8D2A8CE03C9}" type="presOf" srcId="{D374435F-3348-44B8-93CD-63FB23018B48}" destId="{884CC56B-E0EB-456D-8FB5-7B6A06D40CAE}" srcOrd="0" destOrd="0" presId="urn:microsoft.com/office/officeart/2005/8/layout/cycle6"/>
    <dgm:cxn modelId="{98DC5A9F-15B1-4583-99D0-D8B76D779E1C}" type="presParOf" srcId="{3E03618F-33A2-454C-B99C-EF46E8D00E74}" destId="{789D1322-1574-4031-868E-4BDC1BD6ED14}" srcOrd="0" destOrd="0" presId="urn:microsoft.com/office/officeart/2005/8/layout/cycle6"/>
    <dgm:cxn modelId="{5899BF1E-80DE-4714-8B6B-E4D3034EEAA5}" type="presParOf" srcId="{3E03618F-33A2-454C-B99C-EF46E8D00E74}" destId="{793EEC2A-FF85-47BA-AA3C-842126837EB3}" srcOrd="1" destOrd="0" presId="urn:microsoft.com/office/officeart/2005/8/layout/cycle6"/>
    <dgm:cxn modelId="{47B96594-F14C-4C9A-ADEB-44BB309139A7}" type="presParOf" srcId="{3E03618F-33A2-454C-B99C-EF46E8D00E74}" destId="{30B3F689-105B-4646-8A25-9E9DEC5C74D6}" srcOrd="2" destOrd="0" presId="urn:microsoft.com/office/officeart/2005/8/layout/cycle6"/>
    <dgm:cxn modelId="{8631AB87-173C-4204-B897-FC6541478263}" type="presParOf" srcId="{3E03618F-33A2-454C-B99C-EF46E8D00E74}" destId="{7C7FAC71-51EC-4B17-AF37-89DF65783282}" srcOrd="3" destOrd="0" presId="urn:microsoft.com/office/officeart/2005/8/layout/cycle6"/>
    <dgm:cxn modelId="{38CA1B9A-191F-4080-AFF2-64DD14133A9E}" type="presParOf" srcId="{3E03618F-33A2-454C-B99C-EF46E8D00E74}" destId="{95461C8A-5133-4F0D-97D9-99BB0B6D692B}" srcOrd="4" destOrd="0" presId="urn:microsoft.com/office/officeart/2005/8/layout/cycle6"/>
    <dgm:cxn modelId="{D0D55BD6-602F-45ED-BC62-ED42D7B3EE3B}" type="presParOf" srcId="{3E03618F-33A2-454C-B99C-EF46E8D00E74}" destId="{DB123B47-1D73-4821-8FE4-1BC17F468C8E}" srcOrd="5" destOrd="0" presId="urn:microsoft.com/office/officeart/2005/8/layout/cycle6"/>
    <dgm:cxn modelId="{63DF5B2B-4477-4718-B7C1-2518AA7F100D}" type="presParOf" srcId="{3E03618F-33A2-454C-B99C-EF46E8D00E74}" destId="{A1DCDEA6-D4D5-4688-B7EA-A7065B96B5ED}" srcOrd="6" destOrd="0" presId="urn:microsoft.com/office/officeart/2005/8/layout/cycle6"/>
    <dgm:cxn modelId="{758CD339-FECA-45AE-B9C0-6283C21B0C24}" type="presParOf" srcId="{3E03618F-33A2-454C-B99C-EF46E8D00E74}" destId="{F86D9F60-9E29-4405-8032-FFF6B3849F94}" srcOrd="7" destOrd="0" presId="urn:microsoft.com/office/officeart/2005/8/layout/cycle6"/>
    <dgm:cxn modelId="{060F1242-4087-4D25-856A-6AA149EEACFC}" type="presParOf" srcId="{3E03618F-33A2-454C-B99C-EF46E8D00E74}" destId="{16261310-D866-47E7-88EA-A3AC1950203F}" srcOrd="8" destOrd="0" presId="urn:microsoft.com/office/officeart/2005/8/layout/cycle6"/>
    <dgm:cxn modelId="{5BAB1E2E-C13A-4528-A02F-21084B9A99B4}" type="presParOf" srcId="{3E03618F-33A2-454C-B99C-EF46E8D00E74}" destId="{115D810F-23B3-4265-9729-E2A5DFF47B7F}" srcOrd="9" destOrd="0" presId="urn:microsoft.com/office/officeart/2005/8/layout/cycle6"/>
    <dgm:cxn modelId="{07ED2062-FD60-4EE4-9759-47748DF850D5}" type="presParOf" srcId="{3E03618F-33A2-454C-B99C-EF46E8D00E74}" destId="{7B75B31B-8E80-4D40-B200-7DE35641E736}" srcOrd="10" destOrd="0" presId="urn:microsoft.com/office/officeart/2005/8/layout/cycle6"/>
    <dgm:cxn modelId="{8278C500-18F6-43F0-9FB8-4103B0C51166}" type="presParOf" srcId="{3E03618F-33A2-454C-B99C-EF46E8D00E74}" destId="{884CC56B-E0EB-456D-8FB5-7B6A06D40CAE}" srcOrd="11" destOrd="0" presId="urn:microsoft.com/office/officeart/2005/8/layout/cycle6"/>
    <dgm:cxn modelId="{20814724-DC8C-4368-965C-8AA986C3A364}" type="presParOf" srcId="{3E03618F-33A2-454C-B99C-EF46E8D00E74}" destId="{5973007F-6C17-4901-9AAB-438B950B7466}" srcOrd="12" destOrd="0" presId="urn:microsoft.com/office/officeart/2005/8/layout/cycle6"/>
    <dgm:cxn modelId="{BCD9327D-C722-4A15-B206-3EE00022E389}" type="presParOf" srcId="{3E03618F-33A2-454C-B99C-EF46E8D00E74}" destId="{B05A0623-98F7-40D2-B480-7281EF109DDF}" srcOrd="13" destOrd="0" presId="urn:microsoft.com/office/officeart/2005/8/layout/cycle6"/>
    <dgm:cxn modelId="{5984DFDB-A736-4E47-948C-99910C013313}" type="presParOf" srcId="{3E03618F-33A2-454C-B99C-EF46E8D00E74}" destId="{B7CDEF1A-C15D-413E-9A4B-DE92B627E95E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EE4AEBB-66C8-4FBD-B37D-39637851A57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16AF02C-5FC8-499E-8254-392EFE4799BE}">
      <dgm:prSet phldrT="[Texto]"/>
      <dgm:spPr/>
      <dgm:t>
        <a:bodyPr/>
        <a:lstStyle/>
        <a:p>
          <a:r>
            <a:rPr lang="es-ES" b="1" dirty="0" smtClean="0"/>
            <a:t>PROPUESTA</a:t>
          </a:r>
          <a:endParaRPr lang="es-ES" b="1" dirty="0"/>
        </a:p>
      </dgm:t>
    </dgm:pt>
    <dgm:pt modelId="{065A3C7C-1A61-4BAE-8D77-266717F1FE1E}" type="parTrans" cxnId="{009594A7-FCC1-45D4-A9EA-E58CE6C44361}">
      <dgm:prSet/>
      <dgm:spPr/>
      <dgm:t>
        <a:bodyPr/>
        <a:lstStyle/>
        <a:p>
          <a:endParaRPr lang="es-ES"/>
        </a:p>
      </dgm:t>
    </dgm:pt>
    <dgm:pt modelId="{AF6D57AC-9625-480F-90FC-64645D7B1A8A}" type="sibTrans" cxnId="{009594A7-FCC1-45D4-A9EA-E58CE6C44361}">
      <dgm:prSet/>
      <dgm:spPr/>
      <dgm:t>
        <a:bodyPr/>
        <a:lstStyle/>
        <a:p>
          <a:endParaRPr lang="es-ES"/>
        </a:p>
      </dgm:t>
    </dgm:pt>
    <dgm:pt modelId="{74B74439-2200-4EDA-964E-CE74AADA684C}">
      <dgm:prSet phldrT="[Texto]"/>
      <dgm:spPr/>
      <dgm:t>
        <a:bodyPr/>
        <a:lstStyle/>
        <a:p>
          <a:r>
            <a:rPr lang="es-ES" dirty="0" smtClean="0"/>
            <a:t>Presentación</a:t>
          </a:r>
          <a:endParaRPr lang="es-ES" dirty="0"/>
        </a:p>
      </dgm:t>
    </dgm:pt>
    <dgm:pt modelId="{876225A9-2005-429D-B409-05BB861CE0A3}" type="parTrans" cxnId="{3483E8DF-7DFC-4810-91F0-FE8891FA1A82}">
      <dgm:prSet/>
      <dgm:spPr/>
      <dgm:t>
        <a:bodyPr/>
        <a:lstStyle/>
        <a:p>
          <a:endParaRPr lang="es-ES"/>
        </a:p>
      </dgm:t>
    </dgm:pt>
    <dgm:pt modelId="{84DC39BB-259F-4A35-AB4E-B922923433B4}" type="sibTrans" cxnId="{3483E8DF-7DFC-4810-91F0-FE8891FA1A82}">
      <dgm:prSet/>
      <dgm:spPr/>
      <dgm:t>
        <a:bodyPr/>
        <a:lstStyle/>
        <a:p>
          <a:endParaRPr lang="es-ES"/>
        </a:p>
      </dgm:t>
    </dgm:pt>
    <dgm:pt modelId="{814B6701-69F9-4CB0-AE6B-45E34FC05354}">
      <dgm:prSet phldrT="[Texto]"/>
      <dgm:spPr/>
      <dgm:t>
        <a:bodyPr/>
        <a:lstStyle/>
        <a:p>
          <a:r>
            <a:rPr lang="es-ES" dirty="0" smtClean="0"/>
            <a:t>Objetivos</a:t>
          </a:r>
          <a:endParaRPr lang="es-ES" dirty="0"/>
        </a:p>
      </dgm:t>
    </dgm:pt>
    <dgm:pt modelId="{A1A0C5A0-032D-4726-9708-7ED223CD3184}" type="parTrans" cxnId="{99E23995-4493-47DF-97F8-1DEBA584A091}">
      <dgm:prSet/>
      <dgm:spPr/>
      <dgm:t>
        <a:bodyPr/>
        <a:lstStyle/>
        <a:p>
          <a:endParaRPr lang="es-ES"/>
        </a:p>
      </dgm:t>
    </dgm:pt>
    <dgm:pt modelId="{A408DAA9-30E0-41AA-BDD7-0FA377B54034}" type="sibTrans" cxnId="{99E23995-4493-47DF-97F8-1DEBA584A091}">
      <dgm:prSet/>
      <dgm:spPr/>
      <dgm:t>
        <a:bodyPr/>
        <a:lstStyle/>
        <a:p>
          <a:endParaRPr lang="es-ES"/>
        </a:p>
      </dgm:t>
    </dgm:pt>
    <dgm:pt modelId="{352B306D-0703-479B-80B7-72F6609C2312}">
      <dgm:prSet phldrT="[Texto]"/>
      <dgm:spPr/>
      <dgm:t>
        <a:bodyPr/>
        <a:lstStyle/>
        <a:p>
          <a:r>
            <a:rPr lang="es-ES" dirty="0" smtClean="0"/>
            <a:t>Desarrollo</a:t>
          </a:r>
          <a:endParaRPr lang="es-ES" dirty="0"/>
        </a:p>
      </dgm:t>
    </dgm:pt>
    <dgm:pt modelId="{4D2E62BA-CADD-4537-A7F2-8F4CFB2423FC}" type="parTrans" cxnId="{5E3672BB-EDBE-425C-9AFB-DCC17EEEB47E}">
      <dgm:prSet/>
      <dgm:spPr/>
      <dgm:t>
        <a:bodyPr/>
        <a:lstStyle/>
        <a:p>
          <a:endParaRPr lang="es-ES"/>
        </a:p>
      </dgm:t>
    </dgm:pt>
    <dgm:pt modelId="{DD1AAF9B-6334-42C2-8175-37033848E033}" type="sibTrans" cxnId="{5E3672BB-EDBE-425C-9AFB-DCC17EEEB47E}">
      <dgm:prSet/>
      <dgm:spPr/>
      <dgm:t>
        <a:bodyPr/>
        <a:lstStyle/>
        <a:p>
          <a:endParaRPr lang="es-ES"/>
        </a:p>
      </dgm:t>
    </dgm:pt>
    <dgm:pt modelId="{0081D161-E77E-47E5-BAD4-61C1D6037E5B}">
      <dgm:prSet phldrT="[Texto]"/>
      <dgm:spPr/>
      <dgm:t>
        <a:bodyPr/>
        <a:lstStyle/>
        <a:p>
          <a:r>
            <a:rPr lang="es-ES" dirty="0" smtClean="0"/>
            <a:t>Factibilidad</a:t>
          </a:r>
          <a:endParaRPr lang="es-ES" dirty="0"/>
        </a:p>
      </dgm:t>
    </dgm:pt>
    <dgm:pt modelId="{F8956113-77B0-4D0E-BAC2-A05FF22922A7}" type="parTrans" cxnId="{458D0CD4-A4AC-449A-B57D-78C9FAF1F35C}">
      <dgm:prSet/>
      <dgm:spPr/>
      <dgm:t>
        <a:bodyPr/>
        <a:lstStyle/>
        <a:p>
          <a:endParaRPr lang="es-ES"/>
        </a:p>
      </dgm:t>
    </dgm:pt>
    <dgm:pt modelId="{9C0547B6-B820-4BAE-B5AC-74DC094A7CF2}" type="sibTrans" cxnId="{458D0CD4-A4AC-449A-B57D-78C9FAF1F35C}">
      <dgm:prSet/>
      <dgm:spPr/>
      <dgm:t>
        <a:bodyPr/>
        <a:lstStyle/>
        <a:p>
          <a:endParaRPr lang="es-ES"/>
        </a:p>
      </dgm:t>
    </dgm:pt>
    <dgm:pt modelId="{6568F900-48A5-466A-BA53-03046771705F}">
      <dgm:prSet/>
      <dgm:spPr/>
      <dgm:t>
        <a:bodyPr/>
        <a:lstStyle/>
        <a:p>
          <a:r>
            <a:rPr lang="es-ES" dirty="0" smtClean="0"/>
            <a:t>Evaluación</a:t>
          </a:r>
          <a:endParaRPr lang="es-ES" dirty="0"/>
        </a:p>
      </dgm:t>
    </dgm:pt>
    <dgm:pt modelId="{B04E1AD0-DF17-46D9-8FF4-071DD359D7B1}" type="parTrans" cxnId="{91C9FF8D-3B7A-4127-AF87-3EB343737180}">
      <dgm:prSet/>
      <dgm:spPr/>
      <dgm:t>
        <a:bodyPr/>
        <a:lstStyle/>
        <a:p>
          <a:endParaRPr lang="es-ES"/>
        </a:p>
      </dgm:t>
    </dgm:pt>
    <dgm:pt modelId="{958EF966-6D7E-4044-809D-554CB9DAF0B1}" type="sibTrans" cxnId="{91C9FF8D-3B7A-4127-AF87-3EB343737180}">
      <dgm:prSet/>
      <dgm:spPr/>
      <dgm:t>
        <a:bodyPr/>
        <a:lstStyle/>
        <a:p>
          <a:endParaRPr lang="es-ES"/>
        </a:p>
      </dgm:t>
    </dgm:pt>
    <dgm:pt modelId="{5F55F1ED-7B97-4E26-A3FA-21D9961C3DD2}" type="pres">
      <dgm:prSet presAssocID="{AEE4AEBB-66C8-4FBD-B37D-39637851A57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66ED991-B741-4130-9030-4EF19FACEC94}" type="pres">
      <dgm:prSet presAssocID="{D16AF02C-5FC8-499E-8254-392EFE4799BE}" presName="centerShape" presStyleLbl="node0" presStyleIdx="0" presStyleCnt="1" custScaleX="122750"/>
      <dgm:spPr/>
      <dgm:t>
        <a:bodyPr/>
        <a:lstStyle/>
        <a:p>
          <a:endParaRPr lang="es-ES"/>
        </a:p>
      </dgm:t>
    </dgm:pt>
    <dgm:pt modelId="{9C4CD14E-14FA-4AF2-9C8D-D61CCF43CEC5}" type="pres">
      <dgm:prSet presAssocID="{74B74439-2200-4EDA-964E-CE74AADA684C}" presName="node" presStyleLbl="node1" presStyleIdx="0" presStyleCnt="5" custScaleX="18472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F2DF42-6EF2-48E1-9CE6-08E283379B78}" type="pres">
      <dgm:prSet presAssocID="{74B74439-2200-4EDA-964E-CE74AADA684C}" presName="dummy" presStyleCnt="0"/>
      <dgm:spPr/>
    </dgm:pt>
    <dgm:pt modelId="{0B4F123E-F0A7-487B-A084-C7C1CCD2B715}" type="pres">
      <dgm:prSet presAssocID="{84DC39BB-259F-4A35-AB4E-B922923433B4}" presName="sibTrans" presStyleLbl="sibTrans2D1" presStyleIdx="0" presStyleCnt="5"/>
      <dgm:spPr/>
      <dgm:t>
        <a:bodyPr/>
        <a:lstStyle/>
        <a:p>
          <a:endParaRPr lang="es-ES"/>
        </a:p>
      </dgm:t>
    </dgm:pt>
    <dgm:pt modelId="{8E596C52-C8E7-47BB-B657-48BEB721B702}" type="pres">
      <dgm:prSet presAssocID="{814B6701-69F9-4CB0-AE6B-45E34FC05354}" presName="node" presStyleLbl="node1" presStyleIdx="1" presStyleCnt="5" custScaleX="1710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A709B7-748D-4FD4-B3F2-752008F101AF}" type="pres">
      <dgm:prSet presAssocID="{814B6701-69F9-4CB0-AE6B-45E34FC05354}" presName="dummy" presStyleCnt="0"/>
      <dgm:spPr/>
    </dgm:pt>
    <dgm:pt modelId="{636C000C-F22A-43D3-9D33-AFC1E10BE18E}" type="pres">
      <dgm:prSet presAssocID="{A408DAA9-30E0-41AA-BDD7-0FA377B54034}" presName="sibTrans" presStyleLbl="sibTrans2D1" presStyleIdx="1" presStyleCnt="5"/>
      <dgm:spPr/>
      <dgm:t>
        <a:bodyPr/>
        <a:lstStyle/>
        <a:p>
          <a:endParaRPr lang="es-ES"/>
        </a:p>
      </dgm:t>
    </dgm:pt>
    <dgm:pt modelId="{268FDE5F-53BA-40F2-883A-8F86D8529CB3}" type="pres">
      <dgm:prSet presAssocID="{352B306D-0703-479B-80B7-72F6609C2312}" presName="node" presStyleLbl="node1" presStyleIdx="2" presStyleCnt="5" custScaleX="2034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AADCB0-B071-4A29-B9FC-AEE5025368AC}" type="pres">
      <dgm:prSet presAssocID="{352B306D-0703-479B-80B7-72F6609C2312}" presName="dummy" presStyleCnt="0"/>
      <dgm:spPr/>
    </dgm:pt>
    <dgm:pt modelId="{FF3C4B8B-F3B1-42B2-B193-456DCAAAB9DA}" type="pres">
      <dgm:prSet presAssocID="{DD1AAF9B-6334-42C2-8175-37033848E033}" presName="sibTrans" presStyleLbl="sibTrans2D1" presStyleIdx="2" presStyleCnt="5"/>
      <dgm:spPr/>
      <dgm:t>
        <a:bodyPr/>
        <a:lstStyle/>
        <a:p>
          <a:endParaRPr lang="es-ES"/>
        </a:p>
      </dgm:t>
    </dgm:pt>
    <dgm:pt modelId="{2D803C1C-FF47-465E-A014-40841D3917B4}" type="pres">
      <dgm:prSet presAssocID="{0081D161-E77E-47E5-BAD4-61C1D6037E5B}" presName="node" presStyleLbl="node1" presStyleIdx="3" presStyleCnt="5" custScaleX="20362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1F4C55-0BC4-43A8-B2E7-A6A2BDBD0568}" type="pres">
      <dgm:prSet presAssocID="{0081D161-E77E-47E5-BAD4-61C1D6037E5B}" presName="dummy" presStyleCnt="0"/>
      <dgm:spPr/>
    </dgm:pt>
    <dgm:pt modelId="{4A8EE25B-80DC-4F3D-B438-AA6596E024CF}" type="pres">
      <dgm:prSet presAssocID="{9C0547B6-B820-4BAE-B5AC-74DC094A7CF2}" presName="sibTrans" presStyleLbl="sibTrans2D1" presStyleIdx="3" presStyleCnt="5"/>
      <dgm:spPr/>
      <dgm:t>
        <a:bodyPr/>
        <a:lstStyle/>
        <a:p>
          <a:endParaRPr lang="es-ES"/>
        </a:p>
      </dgm:t>
    </dgm:pt>
    <dgm:pt modelId="{4F5FF052-3FEA-4810-840F-DF90B24322F8}" type="pres">
      <dgm:prSet presAssocID="{6568F900-48A5-466A-BA53-03046771705F}" presName="node" presStyleLbl="node1" presStyleIdx="4" presStyleCnt="5" custScaleX="16576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5C3E0F-6F32-4A85-B72E-AF6E33182C66}" type="pres">
      <dgm:prSet presAssocID="{6568F900-48A5-466A-BA53-03046771705F}" presName="dummy" presStyleCnt="0"/>
      <dgm:spPr/>
    </dgm:pt>
    <dgm:pt modelId="{179EAE3E-4589-4C21-99C1-C5508E461826}" type="pres">
      <dgm:prSet presAssocID="{958EF966-6D7E-4044-809D-554CB9DAF0B1}" presName="sibTrans" presStyleLbl="sibTrans2D1" presStyleIdx="4" presStyleCnt="5"/>
      <dgm:spPr/>
      <dgm:t>
        <a:bodyPr/>
        <a:lstStyle/>
        <a:p>
          <a:endParaRPr lang="es-ES"/>
        </a:p>
      </dgm:t>
    </dgm:pt>
  </dgm:ptLst>
  <dgm:cxnLst>
    <dgm:cxn modelId="{F98A3040-0DA3-4344-9C24-46DC4923559E}" type="presOf" srcId="{814B6701-69F9-4CB0-AE6B-45E34FC05354}" destId="{8E596C52-C8E7-47BB-B657-48BEB721B702}" srcOrd="0" destOrd="0" presId="urn:microsoft.com/office/officeart/2005/8/layout/radial6"/>
    <dgm:cxn modelId="{99E23995-4493-47DF-97F8-1DEBA584A091}" srcId="{D16AF02C-5FC8-499E-8254-392EFE4799BE}" destId="{814B6701-69F9-4CB0-AE6B-45E34FC05354}" srcOrd="1" destOrd="0" parTransId="{A1A0C5A0-032D-4726-9708-7ED223CD3184}" sibTransId="{A408DAA9-30E0-41AA-BDD7-0FA377B54034}"/>
    <dgm:cxn modelId="{91C9FF8D-3B7A-4127-AF87-3EB343737180}" srcId="{D16AF02C-5FC8-499E-8254-392EFE4799BE}" destId="{6568F900-48A5-466A-BA53-03046771705F}" srcOrd="4" destOrd="0" parTransId="{B04E1AD0-DF17-46D9-8FF4-071DD359D7B1}" sibTransId="{958EF966-6D7E-4044-809D-554CB9DAF0B1}"/>
    <dgm:cxn modelId="{C1D2211E-5FC7-44DD-91DD-DA27E58C6F70}" type="presOf" srcId="{6568F900-48A5-466A-BA53-03046771705F}" destId="{4F5FF052-3FEA-4810-840F-DF90B24322F8}" srcOrd="0" destOrd="0" presId="urn:microsoft.com/office/officeart/2005/8/layout/radial6"/>
    <dgm:cxn modelId="{040AB73A-DD33-4848-A8B1-D419E7F1335B}" type="presOf" srcId="{958EF966-6D7E-4044-809D-554CB9DAF0B1}" destId="{179EAE3E-4589-4C21-99C1-C5508E461826}" srcOrd="0" destOrd="0" presId="urn:microsoft.com/office/officeart/2005/8/layout/radial6"/>
    <dgm:cxn modelId="{945EE615-962F-44EA-81EC-5241C9DC57AF}" type="presOf" srcId="{74B74439-2200-4EDA-964E-CE74AADA684C}" destId="{9C4CD14E-14FA-4AF2-9C8D-D61CCF43CEC5}" srcOrd="0" destOrd="0" presId="urn:microsoft.com/office/officeart/2005/8/layout/radial6"/>
    <dgm:cxn modelId="{D5876C07-C6FD-4393-9AA6-971B233EA0B6}" type="presOf" srcId="{AEE4AEBB-66C8-4FBD-B37D-39637851A579}" destId="{5F55F1ED-7B97-4E26-A3FA-21D9961C3DD2}" srcOrd="0" destOrd="0" presId="urn:microsoft.com/office/officeart/2005/8/layout/radial6"/>
    <dgm:cxn modelId="{458D0CD4-A4AC-449A-B57D-78C9FAF1F35C}" srcId="{D16AF02C-5FC8-499E-8254-392EFE4799BE}" destId="{0081D161-E77E-47E5-BAD4-61C1D6037E5B}" srcOrd="3" destOrd="0" parTransId="{F8956113-77B0-4D0E-BAC2-A05FF22922A7}" sibTransId="{9C0547B6-B820-4BAE-B5AC-74DC094A7CF2}"/>
    <dgm:cxn modelId="{BD57201D-C2F2-4278-B8EF-58D7595CF409}" type="presOf" srcId="{84DC39BB-259F-4A35-AB4E-B922923433B4}" destId="{0B4F123E-F0A7-487B-A084-C7C1CCD2B715}" srcOrd="0" destOrd="0" presId="urn:microsoft.com/office/officeart/2005/8/layout/radial6"/>
    <dgm:cxn modelId="{AE878824-2482-4BA4-A578-7D49001D081C}" type="presOf" srcId="{DD1AAF9B-6334-42C2-8175-37033848E033}" destId="{FF3C4B8B-F3B1-42B2-B193-456DCAAAB9DA}" srcOrd="0" destOrd="0" presId="urn:microsoft.com/office/officeart/2005/8/layout/radial6"/>
    <dgm:cxn modelId="{B2B673E4-ED2C-4C4F-B41A-4D9E4D54992F}" type="presOf" srcId="{9C0547B6-B820-4BAE-B5AC-74DC094A7CF2}" destId="{4A8EE25B-80DC-4F3D-B438-AA6596E024CF}" srcOrd="0" destOrd="0" presId="urn:microsoft.com/office/officeart/2005/8/layout/radial6"/>
    <dgm:cxn modelId="{6ABB05C5-ED21-4974-8148-45D1B60BA376}" type="presOf" srcId="{352B306D-0703-479B-80B7-72F6609C2312}" destId="{268FDE5F-53BA-40F2-883A-8F86D8529CB3}" srcOrd="0" destOrd="0" presId="urn:microsoft.com/office/officeart/2005/8/layout/radial6"/>
    <dgm:cxn modelId="{E2EA36FF-8A4A-4014-A23E-3138742C9D5B}" type="presOf" srcId="{A408DAA9-30E0-41AA-BDD7-0FA377B54034}" destId="{636C000C-F22A-43D3-9D33-AFC1E10BE18E}" srcOrd="0" destOrd="0" presId="urn:microsoft.com/office/officeart/2005/8/layout/radial6"/>
    <dgm:cxn modelId="{CF136253-0E72-46C8-9FE3-AD9C39153105}" type="presOf" srcId="{0081D161-E77E-47E5-BAD4-61C1D6037E5B}" destId="{2D803C1C-FF47-465E-A014-40841D3917B4}" srcOrd="0" destOrd="0" presId="urn:microsoft.com/office/officeart/2005/8/layout/radial6"/>
    <dgm:cxn modelId="{009594A7-FCC1-45D4-A9EA-E58CE6C44361}" srcId="{AEE4AEBB-66C8-4FBD-B37D-39637851A579}" destId="{D16AF02C-5FC8-499E-8254-392EFE4799BE}" srcOrd="0" destOrd="0" parTransId="{065A3C7C-1A61-4BAE-8D77-266717F1FE1E}" sibTransId="{AF6D57AC-9625-480F-90FC-64645D7B1A8A}"/>
    <dgm:cxn modelId="{5E3672BB-EDBE-425C-9AFB-DCC17EEEB47E}" srcId="{D16AF02C-5FC8-499E-8254-392EFE4799BE}" destId="{352B306D-0703-479B-80B7-72F6609C2312}" srcOrd="2" destOrd="0" parTransId="{4D2E62BA-CADD-4537-A7F2-8F4CFB2423FC}" sibTransId="{DD1AAF9B-6334-42C2-8175-37033848E033}"/>
    <dgm:cxn modelId="{3483E8DF-7DFC-4810-91F0-FE8891FA1A82}" srcId="{D16AF02C-5FC8-499E-8254-392EFE4799BE}" destId="{74B74439-2200-4EDA-964E-CE74AADA684C}" srcOrd="0" destOrd="0" parTransId="{876225A9-2005-429D-B409-05BB861CE0A3}" sibTransId="{84DC39BB-259F-4A35-AB4E-B922923433B4}"/>
    <dgm:cxn modelId="{DDE952B8-4425-40BC-81B6-E7E05810C52B}" type="presOf" srcId="{D16AF02C-5FC8-499E-8254-392EFE4799BE}" destId="{566ED991-B741-4130-9030-4EF19FACEC94}" srcOrd="0" destOrd="0" presId="urn:microsoft.com/office/officeart/2005/8/layout/radial6"/>
    <dgm:cxn modelId="{837201EC-D936-4C3E-8182-796DAA94C1FE}" type="presParOf" srcId="{5F55F1ED-7B97-4E26-A3FA-21D9961C3DD2}" destId="{566ED991-B741-4130-9030-4EF19FACEC94}" srcOrd="0" destOrd="0" presId="urn:microsoft.com/office/officeart/2005/8/layout/radial6"/>
    <dgm:cxn modelId="{4DE599E3-047C-4AD5-8814-6DB72234606D}" type="presParOf" srcId="{5F55F1ED-7B97-4E26-A3FA-21D9961C3DD2}" destId="{9C4CD14E-14FA-4AF2-9C8D-D61CCF43CEC5}" srcOrd="1" destOrd="0" presId="urn:microsoft.com/office/officeart/2005/8/layout/radial6"/>
    <dgm:cxn modelId="{503DEE81-24DC-47F5-864D-66A526A8DDA8}" type="presParOf" srcId="{5F55F1ED-7B97-4E26-A3FA-21D9961C3DD2}" destId="{88F2DF42-6EF2-48E1-9CE6-08E283379B78}" srcOrd="2" destOrd="0" presId="urn:microsoft.com/office/officeart/2005/8/layout/radial6"/>
    <dgm:cxn modelId="{A7E9492B-11D5-4736-8A3B-6530F1801800}" type="presParOf" srcId="{5F55F1ED-7B97-4E26-A3FA-21D9961C3DD2}" destId="{0B4F123E-F0A7-487B-A084-C7C1CCD2B715}" srcOrd="3" destOrd="0" presId="urn:microsoft.com/office/officeart/2005/8/layout/radial6"/>
    <dgm:cxn modelId="{70ED621D-E9FC-445C-8E2F-8CBF627CA71A}" type="presParOf" srcId="{5F55F1ED-7B97-4E26-A3FA-21D9961C3DD2}" destId="{8E596C52-C8E7-47BB-B657-48BEB721B702}" srcOrd="4" destOrd="0" presId="urn:microsoft.com/office/officeart/2005/8/layout/radial6"/>
    <dgm:cxn modelId="{9E2A0487-78B4-432F-8921-7BB9EF8C8DC2}" type="presParOf" srcId="{5F55F1ED-7B97-4E26-A3FA-21D9961C3DD2}" destId="{9DA709B7-748D-4FD4-B3F2-752008F101AF}" srcOrd="5" destOrd="0" presId="urn:microsoft.com/office/officeart/2005/8/layout/radial6"/>
    <dgm:cxn modelId="{6152CA95-7B0A-4B78-98C7-82539A02DEBC}" type="presParOf" srcId="{5F55F1ED-7B97-4E26-A3FA-21D9961C3DD2}" destId="{636C000C-F22A-43D3-9D33-AFC1E10BE18E}" srcOrd="6" destOrd="0" presId="urn:microsoft.com/office/officeart/2005/8/layout/radial6"/>
    <dgm:cxn modelId="{A65718AB-82C1-45A1-8F31-F15C27ADB1F7}" type="presParOf" srcId="{5F55F1ED-7B97-4E26-A3FA-21D9961C3DD2}" destId="{268FDE5F-53BA-40F2-883A-8F86D8529CB3}" srcOrd="7" destOrd="0" presId="urn:microsoft.com/office/officeart/2005/8/layout/radial6"/>
    <dgm:cxn modelId="{7365663C-545B-40DD-A075-193ECA3CEA4A}" type="presParOf" srcId="{5F55F1ED-7B97-4E26-A3FA-21D9961C3DD2}" destId="{E4AADCB0-B071-4A29-B9FC-AEE5025368AC}" srcOrd="8" destOrd="0" presId="urn:microsoft.com/office/officeart/2005/8/layout/radial6"/>
    <dgm:cxn modelId="{EE8803C6-1C80-4613-B42E-CFFC7D269510}" type="presParOf" srcId="{5F55F1ED-7B97-4E26-A3FA-21D9961C3DD2}" destId="{FF3C4B8B-F3B1-42B2-B193-456DCAAAB9DA}" srcOrd="9" destOrd="0" presId="urn:microsoft.com/office/officeart/2005/8/layout/radial6"/>
    <dgm:cxn modelId="{6D0F6B6B-4571-4DF2-BE89-3B337D99153C}" type="presParOf" srcId="{5F55F1ED-7B97-4E26-A3FA-21D9961C3DD2}" destId="{2D803C1C-FF47-465E-A014-40841D3917B4}" srcOrd="10" destOrd="0" presId="urn:microsoft.com/office/officeart/2005/8/layout/radial6"/>
    <dgm:cxn modelId="{1C07D24D-3BC3-4E87-B63D-9518C69135E0}" type="presParOf" srcId="{5F55F1ED-7B97-4E26-A3FA-21D9961C3DD2}" destId="{9D1F4C55-0BC4-43A8-B2E7-A6A2BDBD0568}" srcOrd="11" destOrd="0" presId="urn:microsoft.com/office/officeart/2005/8/layout/radial6"/>
    <dgm:cxn modelId="{74E80D98-904F-4355-B213-7425DE24A63C}" type="presParOf" srcId="{5F55F1ED-7B97-4E26-A3FA-21D9961C3DD2}" destId="{4A8EE25B-80DC-4F3D-B438-AA6596E024CF}" srcOrd="12" destOrd="0" presId="urn:microsoft.com/office/officeart/2005/8/layout/radial6"/>
    <dgm:cxn modelId="{7D39A39A-0BBF-4086-9511-D3E7B4E7137A}" type="presParOf" srcId="{5F55F1ED-7B97-4E26-A3FA-21D9961C3DD2}" destId="{4F5FF052-3FEA-4810-840F-DF90B24322F8}" srcOrd="13" destOrd="0" presId="urn:microsoft.com/office/officeart/2005/8/layout/radial6"/>
    <dgm:cxn modelId="{6D418B47-1482-4525-BE1C-E21C55C01717}" type="presParOf" srcId="{5F55F1ED-7B97-4E26-A3FA-21D9961C3DD2}" destId="{8D5C3E0F-6F32-4A85-B72E-AF6E33182C66}" srcOrd="14" destOrd="0" presId="urn:microsoft.com/office/officeart/2005/8/layout/radial6"/>
    <dgm:cxn modelId="{06E29F48-4FC2-41F3-B1E6-2CDCC5325AFF}" type="presParOf" srcId="{5F55F1ED-7B97-4E26-A3FA-21D9961C3DD2}" destId="{179EAE3E-4589-4C21-99C1-C5508E461826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586FDC2-7469-48C4-B2B7-0568FA198B2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858BB47-7235-4E8A-BB59-DE5A3C2944CC}">
      <dgm:prSet phldrT="[Texto]"/>
      <dgm:spPr/>
      <dgm:t>
        <a:bodyPr/>
        <a:lstStyle/>
        <a:p>
          <a:r>
            <a:rPr lang="es-ES" b="1" dirty="0" err="1" smtClean="0"/>
            <a:t>Leg</a:t>
          </a:r>
          <a:r>
            <a:rPr lang="es-ES" b="1" dirty="0" smtClean="0"/>
            <a:t>. Militar</a:t>
          </a:r>
          <a:endParaRPr lang="es-ES" b="1" dirty="0"/>
        </a:p>
      </dgm:t>
    </dgm:pt>
    <dgm:pt modelId="{1694B6CC-A88E-4706-A1CD-6492AF9D2EBA}" type="parTrans" cxnId="{A3BC6134-2D8D-487A-BC3E-C1AF4BBDF6D2}">
      <dgm:prSet/>
      <dgm:spPr/>
      <dgm:t>
        <a:bodyPr/>
        <a:lstStyle/>
        <a:p>
          <a:endParaRPr lang="es-ES"/>
        </a:p>
      </dgm:t>
    </dgm:pt>
    <dgm:pt modelId="{46744E7C-20E4-473E-900A-7258F7F76B7C}" type="sibTrans" cxnId="{A3BC6134-2D8D-487A-BC3E-C1AF4BBDF6D2}">
      <dgm:prSet/>
      <dgm:spPr/>
      <dgm:t>
        <a:bodyPr/>
        <a:lstStyle/>
        <a:p>
          <a:endParaRPr lang="es-ES"/>
        </a:p>
      </dgm:t>
    </dgm:pt>
    <dgm:pt modelId="{C25AB199-0944-43D2-9A08-5308F4BAD033}">
      <dgm:prSet phldrT="[Texto]"/>
      <dgm:spPr/>
      <dgm:t>
        <a:bodyPr/>
        <a:lstStyle/>
        <a:p>
          <a:r>
            <a:rPr lang="es-ES" dirty="0" smtClean="0"/>
            <a:t>Aumentar horas clase</a:t>
          </a:r>
          <a:endParaRPr lang="es-ES" dirty="0"/>
        </a:p>
      </dgm:t>
    </dgm:pt>
    <dgm:pt modelId="{8C87099C-9148-415D-A2E3-38C2455C8EB7}" type="parTrans" cxnId="{680CB176-EEBD-4429-A5A3-7782CF29045B}">
      <dgm:prSet/>
      <dgm:spPr/>
      <dgm:t>
        <a:bodyPr/>
        <a:lstStyle/>
        <a:p>
          <a:endParaRPr lang="es-ES"/>
        </a:p>
      </dgm:t>
    </dgm:pt>
    <dgm:pt modelId="{8D0017F8-2EA6-49CB-950F-5E552F905B89}" type="sibTrans" cxnId="{680CB176-EEBD-4429-A5A3-7782CF29045B}">
      <dgm:prSet/>
      <dgm:spPr/>
      <dgm:t>
        <a:bodyPr/>
        <a:lstStyle/>
        <a:p>
          <a:endParaRPr lang="es-ES"/>
        </a:p>
      </dgm:t>
    </dgm:pt>
    <dgm:pt modelId="{E546FE70-C56D-4D9C-AF04-78B7A193FB07}">
      <dgm:prSet phldrT="[Texto]"/>
      <dgm:spPr/>
      <dgm:t>
        <a:bodyPr/>
        <a:lstStyle/>
        <a:p>
          <a:r>
            <a:rPr lang="es-ES" dirty="0" smtClean="0"/>
            <a:t>Factor “tiempo” y “calidad”</a:t>
          </a:r>
          <a:endParaRPr lang="es-ES" dirty="0"/>
        </a:p>
      </dgm:t>
    </dgm:pt>
    <dgm:pt modelId="{CDDA4987-D981-46DB-97DE-FCACC5510585}" type="parTrans" cxnId="{C9A36C55-AFE4-4DB2-98F4-60D52F7E8B56}">
      <dgm:prSet/>
      <dgm:spPr/>
      <dgm:t>
        <a:bodyPr/>
        <a:lstStyle/>
        <a:p>
          <a:endParaRPr lang="es-ES"/>
        </a:p>
      </dgm:t>
    </dgm:pt>
    <dgm:pt modelId="{F87E3DFA-7C3E-472A-83F0-459E2C32CE62}" type="sibTrans" cxnId="{C9A36C55-AFE4-4DB2-98F4-60D52F7E8B56}">
      <dgm:prSet/>
      <dgm:spPr/>
      <dgm:t>
        <a:bodyPr/>
        <a:lstStyle/>
        <a:p>
          <a:endParaRPr lang="es-ES"/>
        </a:p>
      </dgm:t>
    </dgm:pt>
    <dgm:pt modelId="{28F897E2-16CA-41E6-9FEE-294DEF8198E5}">
      <dgm:prSet phldrT="[Texto]"/>
      <dgm:spPr/>
      <dgm:t>
        <a:bodyPr/>
        <a:lstStyle/>
        <a:p>
          <a:r>
            <a:rPr lang="es-ES" b="1" dirty="0" smtClean="0"/>
            <a:t>Capacitaciones</a:t>
          </a:r>
          <a:endParaRPr lang="es-ES" b="1" dirty="0"/>
        </a:p>
      </dgm:t>
    </dgm:pt>
    <dgm:pt modelId="{24E44A65-E5F3-44F3-8153-15AB2F44154A}" type="parTrans" cxnId="{1B9F01D5-8E3A-4A64-8DAD-E7AA65AAF3AF}">
      <dgm:prSet/>
      <dgm:spPr/>
      <dgm:t>
        <a:bodyPr/>
        <a:lstStyle/>
        <a:p>
          <a:endParaRPr lang="es-ES"/>
        </a:p>
      </dgm:t>
    </dgm:pt>
    <dgm:pt modelId="{5505F85A-9D0B-4C98-B759-559D86CE1798}" type="sibTrans" cxnId="{1B9F01D5-8E3A-4A64-8DAD-E7AA65AAF3AF}">
      <dgm:prSet/>
      <dgm:spPr/>
      <dgm:t>
        <a:bodyPr/>
        <a:lstStyle/>
        <a:p>
          <a:endParaRPr lang="es-ES"/>
        </a:p>
      </dgm:t>
    </dgm:pt>
    <dgm:pt modelId="{F4A9CF26-8F42-464D-BF45-11CB5179A1CB}">
      <dgm:prSet phldrT="[Texto]"/>
      <dgm:spPr/>
      <dgm:t>
        <a:bodyPr/>
        <a:lstStyle/>
        <a:p>
          <a:r>
            <a:rPr lang="es-ES" dirty="0" smtClean="0"/>
            <a:t>Instructores</a:t>
          </a:r>
          <a:endParaRPr lang="es-ES" dirty="0"/>
        </a:p>
      </dgm:t>
    </dgm:pt>
    <dgm:pt modelId="{C950DAA6-A5C5-4538-8121-41D131FDAE3A}" type="parTrans" cxnId="{DA6D1015-25E3-4D9D-A786-908DF1456807}">
      <dgm:prSet/>
      <dgm:spPr/>
      <dgm:t>
        <a:bodyPr/>
        <a:lstStyle/>
        <a:p>
          <a:endParaRPr lang="es-ES"/>
        </a:p>
      </dgm:t>
    </dgm:pt>
    <dgm:pt modelId="{1AD79FA1-726F-4187-A5DB-E347BADCB8BF}" type="sibTrans" cxnId="{DA6D1015-25E3-4D9D-A786-908DF1456807}">
      <dgm:prSet/>
      <dgm:spPr/>
      <dgm:t>
        <a:bodyPr/>
        <a:lstStyle/>
        <a:p>
          <a:endParaRPr lang="es-ES"/>
        </a:p>
      </dgm:t>
    </dgm:pt>
    <dgm:pt modelId="{350A36EF-9613-473B-B6D2-1953129EA87A}">
      <dgm:prSet phldrT="[Texto]"/>
      <dgm:spPr/>
      <dgm:t>
        <a:bodyPr/>
        <a:lstStyle/>
        <a:p>
          <a:r>
            <a:rPr lang="es-ES" dirty="0" smtClean="0"/>
            <a:t>Cadetes</a:t>
          </a:r>
          <a:endParaRPr lang="es-ES" dirty="0"/>
        </a:p>
      </dgm:t>
    </dgm:pt>
    <dgm:pt modelId="{5F5E38EB-DFF0-4731-B553-A06486E5F9E7}" type="parTrans" cxnId="{A7D207C6-571C-4CA8-8035-E2E8E7799D4E}">
      <dgm:prSet/>
      <dgm:spPr/>
      <dgm:t>
        <a:bodyPr/>
        <a:lstStyle/>
        <a:p>
          <a:endParaRPr lang="es-ES"/>
        </a:p>
      </dgm:t>
    </dgm:pt>
    <dgm:pt modelId="{8B2781D1-2FDF-4E9E-A8A1-B4B4832FA225}" type="sibTrans" cxnId="{A7D207C6-571C-4CA8-8035-E2E8E7799D4E}">
      <dgm:prSet/>
      <dgm:spPr/>
      <dgm:t>
        <a:bodyPr/>
        <a:lstStyle/>
        <a:p>
          <a:endParaRPr lang="es-ES"/>
        </a:p>
      </dgm:t>
    </dgm:pt>
    <dgm:pt modelId="{F264891D-5485-4DF4-9378-9B271449BB98}">
      <dgm:prSet phldrT="[Texto]"/>
      <dgm:spPr/>
      <dgm:t>
        <a:bodyPr/>
        <a:lstStyle/>
        <a:p>
          <a:r>
            <a:rPr lang="es-ES" b="1" dirty="0" smtClean="0"/>
            <a:t>Cadetes de I CM</a:t>
          </a:r>
          <a:endParaRPr lang="es-ES" b="1" dirty="0"/>
        </a:p>
      </dgm:t>
    </dgm:pt>
    <dgm:pt modelId="{0194B5CB-C0AD-4B45-AB4D-6F3F40614BF6}" type="parTrans" cxnId="{B53DC6BD-FB9F-443B-9D9B-8794BA9845ED}">
      <dgm:prSet/>
      <dgm:spPr/>
      <dgm:t>
        <a:bodyPr/>
        <a:lstStyle/>
        <a:p>
          <a:endParaRPr lang="es-ES"/>
        </a:p>
      </dgm:t>
    </dgm:pt>
    <dgm:pt modelId="{09B5D81E-63B1-4D7F-9D0D-DE0847D55301}" type="sibTrans" cxnId="{B53DC6BD-FB9F-443B-9D9B-8794BA9845ED}">
      <dgm:prSet/>
      <dgm:spPr/>
      <dgm:t>
        <a:bodyPr/>
        <a:lstStyle/>
        <a:p>
          <a:endParaRPr lang="es-ES"/>
        </a:p>
      </dgm:t>
    </dgm:pt>
    <dgm:pt modelId="{1D9BBC17-FED4-4DD9-83D0-FF73436A1FBE}">
      <dgm:prSet phldrT="[Texto]"/>
      <dgm:spPr/>
      <dgm:t>
        <a:bodyPr/>
        <a:lstStyle/>
        <a:p>
          <a:r>
            <a:rPr lang="es-ES" dirty="0" smtClean="0"/>
            <a:t>No cometan errores</a:t>
          </a:r>
          <a:endParaRPr lang="es-ES" dirty="0"/>
        </a:p>
      </dgm:t>
    </dgm:pt>
    <dgm:pt modelId="{6D17A0A0-BA73-40F7-AD2E-E758DCDA4900}" type="parTrans" cxnId="{DD0EDDA4-673A-409D-89AE-3C35181B6CF2}">
      <dgm:prSet/>
      <dgm:spPr/>
      <dgm:t>
        <a:bodyPr/>
        <a:lstStyle/>
        <a:p>
          <a:endParaRPr lang="es-ES"/>
        </a:p>
      </dgm:t>
    </dgm:pt>
    <dgm:pt modelId="{1F180A0F-0937-47B3-A59A-31BFE279EDDF}" type="sibTrans" cxnId="{DD0EDDA4-673A-409D-89AE-3C35181B6CF2}">
      <dgm:prSet/>
      <dgm:spPr/>
      <dgm:t>
        <a:bodyPr/>
        <a:lstStyle/>
        <a:p>
          <a:endParaRPr lang="es-ES"/>
        </a:p>
      </dgm:t>
    </dgm:pt>
    <dgm:pt modelId="{9678E3DA-2B2E-4FF7-B7B1-97F7D009BD64}">
      <dgm:prSet phldrT="[Texto]"/>
      <dgm:spPr/>
      <dgm:t>
        <a:bodyPr/>
        <a:lstStyle/>
        <a:p>
          <a:r>
            <a:rPr lang="es-ES" dirty="0" smtClean="0"/>
            <a:t>Influyendo ubicación general</a:t>
          </a:r>
          <a:endParaRPr lang="es-ES" dirty="0"/>
        </a:p>
      </dgm:t>
    </dgm:pt>
    <dgm:pt modelId="{B996401B-3B65-45AD-BAC0-0A4DC3D518B3}" type="parTrans" cxnId="{94527F58-BF82-4FDD-8479-86DA20AE8517}">
      <dgm:prSet/>
      <dgm:spPr/>
      <dgm:t>
        <a:bodyPr/>
        <a:lstStyle/>
        <a:p>
          <a:endParaRPr lang="es-ES"/>
        </a:p>
      </dgm:t>
    </dgm:pt>
    <dgm:pt modelId="{88E65744-251B-4CB8-83C0-38AE0F285BB0}" type="sibTrans" cxnId="{94527F58-BF82-4FDD-8479-86DA20AE8517}">
      <dgm:prSet/>
      <dgm:spPr/>
      <dgm:t>
        <a:bodyPr/>
        <a:lstStyle/>
        <a:p>
          <a:endParaRPr lang="es-ES"/>
        </a:p>
      </dgm:t>
    </dgm:pt>
    <dgm:pt modelId="{A6092E47-2BE5-43D7-99A5-CF6F932C2850}" type="pres">
      <dgm:prSet presAssocID="{9586FDC2-7469-48C4-B2B7-0568FA198B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A8041F1-E735-4FF8-87D4-C8E25F9A548F}" type="pres">
      <dgm:prSet presAssocID="{4858BB47-7235-4E8A-BB59-DE5A3C2944CC}" presName="linNode" presStyleCnt="0"/>
      <dgm:spPr/>
    </dgm:pt>
    <dgm:pt modelId="{4CA21522-0F62-4FC7-9240-0D149272F9AF}" type="pres">
      <dgm:prSet presAssocID="{4858BB47-7235-4E8A-BB59-DE5A3C2944CC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52ED9F-1492-4593-8189-EF030E097B07}" type="pres">
      <dgm:prSet presAssocID="{4858BB47-7235-4E8A-BB59-DE5A3C2944CC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7E58AE-3787-4FEE-8EF2-2E0014635309}" type="pres">
      <dgm:prSet presAssocID="{46744E7C-20E4-473E-900A-7258F7F76B7C}" presName="sp" presStyleCnt="0"/>
      <dgm:spPr/>
    </dgm:pt>
    <dgm:pt modelId="{B0C17FDE-EA7B-411E-A7F2-0C0645DE2CCA}" type="pres">
      <dgm:prSet presAssocID="{28F897E2-16CA-41E6-9FEE-294DEF8198E5}" presName="linNode" presStyleCnt="0"/>
      <dgm:spPr/>
    </dgm:pt>
    <dgm:pt modelId="{8AE84825-3480-4103-99EE-6EBF7667B7C8}" type="pres">
      <dgm:prSet presAssocID="{28F897E2-16CA-41E6-9FEE-294DEF8198E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74CF12-78E9-41B4-92E8-5EB69B31719E}" type="pres">
      <dgm:prSet presAssocID="{28F897E2-16CA-41E6-9FEE-294DEF8198E5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80F820-D66D-4B3D-AEA2-47708B46A1AC}" type="pres">
      <dgm:prSet presAssocID="{5505F85A-9D0B-4C98-B759-559D86CE1798}" presName="sp" presStyleCnt="0"/>
      <dgm:spPr/>
    </dgm:pt>
    <dgm:pt modelId="{641CC6E2-8DD2-420A-B884-41718C15A996}" type="pres">
      <dgm:prSet presAssocID="{F264891D-5485-4DF4-9378-9B271449BB98}" presName="linNode" presStyleCnt="0"/>
      <dgm:spPr/>
    </dgm:pt>
    <dgm:pt modelId="{DC5AB9F9-06DF-4BFF-AA8E-06162A055B8C}" type="pres">
      <dgm:prSet presAssocID="{F264891D-5485-4DF4-9378-9B271449BB98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8BB610-D896-42A8-BA8E-F10F6499CEC6}" type="pres">
      <dgm:prSet presAssocID="{F264891D-5485-4DF4-9378-9B271449BB98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45EE031-4B49-4BCC-A07B-2453E542F8EB}" type="presOf" srcId="{E546FE70-C56D-4D9C-AF04-78B7A193FB07}" destId="{0F52ED9F-1492-4593-8189-EF030E097B07}" srcOrd="0" destOrd="1" presId="urn:microsoft.com/office/officeart/2005/8/layout/vList5"/>
    <dgm:cxn modelId="{CFCF1610-52CF-49CC-97D2-A157D8BD5C02}" type="presOf" srcId="{9678E3DA-2B2E-4FF7-B7B1-97F7D009BD64}" destId="{208BB610-D896-42A8-BA8E-F10F6499CEC6}" srcOrd="0" destOrd="1" presId="urn:microsoft.com/office/officeart/2005/8/layout/vList5"/>
    <dgm:cxn modelId="{B53DC6BD-FB9F-443B-9D9B-8794BA9845ED}" srcId="{9586FDC2-7469-48C4-B2B7-0568FA198B2F}" destId="{F264891D-5485-4DF4-9378-9B271449BB98}" srcOrd="2" destOrd="0" parTransId="{0194B5CB-C0AD-4B45-AB4D-6F3F40614BF6}" sibTransId="{09B5D81E-63B1-4D7F-9D0D-DE0847D55301}"/>
    <dgm:cxn modelId="{94527F58-BF82-4FDD-8479-86DA20AE8517}" srcId="{F264891D-5485-4DF4-9378-9B271449BB98}" destId="{9678E3DA-2B2E-4FF7-B7B1-97F7D009BD64}" srcOrd="1" destOrd="0" parTransId="{B996401B-3B65-45AD-BAC0-0A4DC3D518B3}" sibTransId="{88E65744-251B-4CB8-83C0-38AE0F285BB0}"/>
    <dgm:cxn modelId="{EA9506E1-0E96-41AD-BC32-FD39E016F6EC}" type="presOf" srcId="{F4A9CF26-8F42-464D-BF45-11CB5179A1CB}" destId="{BB74CF12-78E9-41B4-92E8-5EB69B31719E}" srcOrd="0" destOrd="0" presId="urn:microsoft.com/office/officeart/2005/8/layout/vList5"/>
    <dgm:cxn modelId="{3AA95690-E05F-40CD-B509-47EC0A1F076F}" type="presOf" srcId="{350A36EF-9613-473B-B6D2-1953129EA87A}" destId="{BB74CF12-78E9-41B4-92E8-5EB69B31719E}" srcOrd="0" destOrd="1" presId="urn:microsoft.com/office/officeart/2005/8/layout/vList5"/>
    <dgm:cxn modelId="{680CB176-EEBD-4429-A5A3-7782CF29045B}" srcId="{4858BB47-7235-4E8A-BB59-DE5A3C2944CC}" destId="{C25AB199-0944-43D2-9A08-5308F4BAD033}" srcOrd="0" destOrd="0" parTransId="{8C87099C-9148-415D-A2E3-38C2455C8EB7}" sibTransId="{8D0017F8-2EA6-49CB-950F-5E552F905B89}"/>
    <dgm:cxn modelId="{DA6D1015-25E3-4D9D-A786-908DF1456807}" srcId="{28F897E2-16CA-41E6-9FEE-294DEF8198E5}" destId="{F4A9CF26-8F42-464D-BF45-11CB5179A1CB}" srcOrd="0" destOrd="0" parTransId="{C950DAA6-A5C5-4538-8121-41D131FDAE3A}" sibTransId="{1AD79FA1-726F-4187-A5DB-E347BADCB8BF}"/>
    <dgm:cxn modelId="{ECED90D2-0CFB-45E1-9C4D-C048E2359CA1}" type="presOf" srcId="{F264891D-5485-4DF4-9378-9B271449BB98}" destId="{DC5AB9F9-06DF-4BFF-AA8E-06162A055B8C}" srcOrd="0" destOrd="0" presId="urn:microsoft.com/office/officeart/2005/8/layout/vList5"/>
    <dgm:cxn modelId="{176DF2A4-397B-4AA0-A1C8-F2DF9A6D199A}" type="presOf" srcId="{C25AB199-0944-43D2-9A08-5308F4BAD033}" destId="{0F52ED9F-1492-4593-8189-EF030E097B07}" srcOrd="0" destOrd="0" presId="urn:microsoft.com/office/officeart/2005/8/layout/vList5"/>
    <dgm:cxn modelId="{EAB1CB53-3E17-4AA7-BDF5-B6811686DC66}" type="presOf" srcId="{1D9BBC17-FED4-4DD9-83D0-FF73436A1FBE}" destId="{208BB610-D896-42A8-BA8E-F10F6499CEC6}" srcOrd="0" destOrd="0" presId="urn:microsoft.com/office/officeart/2005/8/layout/vList5"/>
    <dgm:cxn modelId="{F9232891-1AC8-4E96-B28C-728AACEACE89}" type="presOf" srcId="{4858BB47-7235-4E8A-BB59-DE5A3C2944CC}" destId="{4CA21522-0F62-4FC7-9240-0D149272F9AF}" srcOrd="0" destOrd="0" presId="urn:microsoft.com/office/officeart/2005/8/layout/vList5"/>
    <dgm:cxn modelId="{D71DB25C-F52F-4133-AA07-161C69F23213}" type="presOf" srcId="{9586FDC2-7469-48C4-B2B7-0568FA198B2F}" destId="{A6092E47-2BE5-43D7-99A5-CF6F932C2850}" srcOrd="0" destOrd="0" presId="urn:microsoft.com/office/officeart/2005/8/layout/vList5"/>
    <dgm:cxn modelId="{4FC968BE-B3BA-426D-A4CC-344903C3702D}" type="presOf" srcId="{28F897E2-16CA-41E6-9FEE-294DEF8198E5}" destId="{8AE84825-3480-4103-99EE-6EBF7667B7C8}" srcOrd="0" destOrd="0" presId="urn:microsoft.com/office/officeart/2005/8/layout/vList5"/>
    <dgm:cxn modelId="{1B9F01D5-8E3A-4A64-8DAD-E7AA65AAF3AF}" srcId="{9586FDC2-7469-48C4-B2B7-0568FA198B2F}" destId="{28F897E2-16CA-41E6-9FEE-294DEF8198E5}" srcOrd="1" destOrd="0" parTransId="{24E44A65-E5F3-44F3-8153-15AB2F44154A}" sibTransId="{5505F85A-9D0B-4C98-B759-559D86CE1798}"/>
    <dgm:cxn modelId="{DD0EDDA4-673A-409D-89AE-3C35181B6CF2}" srcId="{F264891D-5485-4DF4-9378-9B271449BB98}" destId="{1D9BBC17-FED4-4DD9-83D0-FF73436A1FBE}" srcOrd="0" destOrd="0" parTransId="{6D17A0A0-BA73-40F7-AD2E-E758DCDA4900}" sibTransId="{1F180A0F-0937-47B3-A59A-31BFE279EDDF}"/>
    <dgm:cxn modelId="{C9A36C55-AFE4-4DB2-98F4-60D52F7E8B56}" srcId="{4858BB47-7235-4E8A-BB59-DE5A3C2944CC}" destId="{E546FE70-C56D-4D9C-AF04-78B7A193FB07}" srcOrd="1" destOrd="0" parTransId="{CDDA4987-D981-46DB-97DE-FCACC5510585}" sibTransId="{F87E3DFA-7C3E-472A-83F0-459E2C32CE62}"/>
    <dgm:cxn modelId="{A7D207C6-571C-4CA8-8035-E2E8E7799D4E}" srcId="{28F897E2-16CA-41E6-9FEE-294DEF8198E5}" destId="{350A36EF-9613-473B-B6D2-1953129EA87A}" srcOrd="1" destOrd="0" parTransId="{5F5E38EB-DFF0-4731-B553-A06486E5F9E7}" sibTransId="{8B2781D1-2FDF-4E9E-A8A1-B4B4832FA225}"/>
    <dgm:cxn modelId="{A3BC6134-2D8D-487A-BC3E-C1AF4BBDF6D2}" srcId="{9586FDC2-7469-48C4-B2B7-0568FA198B2F}" destId="{4858BB47-7235-4E8A-BB59-DE5A3C2944CC}" srcOrd="0" destOrd="0" parTransId="{1694B6CC-A88E-4706-A1CD-6492AF9D2EBA}" sibTransId="{46744E7C-20E4-473E-900A-7258F7F76B7C}"/>
    <dgm:cxn modelId="{F18C0E8A-1B59-40DF-8892-6F532D45BF1F}" type="presParOf" srcId="{A6092E47-2BE5-43D7-99A5-CF6F932C2850}" destId="{3A8041F1-E735-4FF8-87D4-C8E25F9A548F}" srcOrd="0" destOrd="0" presId="urn:microsoft.com/office/officeart/2005/8/layout/vList5"/>
    <dgm:cxn modelId="{8CFA00DF-469B-4420-9C32-71EB2EF7A18E}" type="presParOf" srcId="{3A8041F1-E735-4FF8-87D4-C8E25F9A548F}" destId="{4CA21522-0F62-4FC7-9240-0D149272F9AF}" srcOrd="0" destOrd="0" presId="urn:microsoft.com/office/officeart/2005/8/layout/vList5"/>
    <dgm:cxn modelId="{F3B28D08-92DB-4180-A1F1-FD81D9E56CDA}" type="presParOf" srcId="{3A8041F1-E735-4FF8-87D4-C8E25F9A548F}" destId="{0F52ED9F-1492-4593-8189-EF030E097B07}" srcOrd="1" destOrd="0" presId="urn:microsoft.com/office/officeart/2005/8/layout/vList5"/>
    <dgm:cxn modelId="{9EDDAF8E-8A0C-40B2-AE23-057546F3742A}" type="presParOf" srcId="{A6092E47-2BE5-43D7-99A5-CF6F932C2850}" destId="{547E58AE-3787-4FEE-8EF2-2E0014635309}" srcOrd="1" destOrd="0" presId="urn:microsoft.com/office/officeart/2005/8/layout/vList5"/>
    <dgm:cxn modelId="{65B00280-89A8-4E85-B313-458F99D6C03E}" type="presParOf" srcId="{A6092E47-2BE5-43D7-99A5-CF6F932C2850}" destId="{B0C17FDE-EA7B-411E-A7F2-0C0645DE2CCA}" srcOrd="2" destOrd="0" presId="urn:microsoft.com/office/officeart/2005/8/layout/vList5"/>
    <dgm:cxn modelId="{4AC35CE0-BE99-40FA-A586-1578A90E8B1D}" type="presParOf" srcId="{B0C17FDE-EA7B-411E-A7F2-0C0645DE2CCA}" destId="{8AE84825-3480-4103-99EE-6EBF7667B7C8}" srcOrd="0" destOrd="0" presId="urn:microsoft.com/office/officeart/2005/8/layout/vList5"/>
    <dgm:cxn modelId="{314694B0-BB03-45D9-B705-C50616129D46}" type="presParOf" srcId="{B0C17FDE-EA7B-411E-A7F2-0C0645DE2CCA}" destId="{BB74CF12-78E9-41B4-92E8-5EB69B31719E}" srcOrd="1" destOrd="0" presId="urn:microsoft.com/office/officeart/2005/8/layout/vList5"/>
    <dgm:cxn modelId="{C6162BD5-E3F8-424F-BEE8-D80AAF9FFC13}" type="presParOf" srcId="{A6092E47-2BE5-43D7-99A5-CF6F932C2850}" destId="{C880F820-D66D-4B3D-AEA2-47708B46A1AC}" srcOrd="3" destOrd="0" presId="urn:microsoft.com/office/officeart/2005/8/layout/vList5"/>
    <dgm:cxn modelId="{0BB46A1D-3A64-4B6C-AEE5-2F08067EC888}" type="presParOf" srcId="{A6092E47-2BE5-43D7-99A5-CF6F932C2850}" destId="{641CC6E2-8DD2-420A-B884-41718C15A996}" srcOrd="4" destOrd="0" presId="urn:microsoft.com/office/officeart/2005/8/layout/vList5"/>
    <dgm:cxn modelId="{728B2221-81F7-4E16-AFB7-50475C6C7FD2}" type="presParOf" srcId="{641CC6E2-8DD2-420A-B884-41718C15A996}" destId="{DC5AB9F9-06DF-4BFF-AA8E-06162A055B8C}" srcOrd="0" destOrd="0" presId="urn:microsoft.com/office/officeart/2005/8/layout/vList5"/>
    <dgm:cxn modelId="{9F6D6A32-6622-40CC-A011-F5D22BCE3FE7}" type="presParOf" srcId="{641CC6E2-8DD2-420A-B884-41718C15A996}" destId="{208BB610-D896-42A8-BA8E-F10F6499CEC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7230EF4-3F4C-4F64-A1B0-8A035B406698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25F79BB-6FAD-4D57-BA5E-B6035F8EDDB7}">
      <dgm:prSet phldrT="[Texto]"/>
      <dgm:spPr/>
      <dgm:t>
        <a:bodyPr/>
        <a:lstStyle/>
        <a:p>
          <a:r>
            <a:rPr lang="es-ES" b="1" dirty="0" smtClean="0"/>
            <a:t>º Evitar concurrencia de faltas</a:t>
          </a:r>
        </a:p>
        <a:p>
          <a:r>
            <a:rPr lang="es-ES" b="1" dirty="0" smtClean="0"/>
            <a:t>º Fortalecer conocimientos</a:t>
          </a:r>
          <a:endParaRPr lang="es-ES" b="1" dirty="0"/>
        </a:p>
      </dgm:t>
    </dgm:pt>
    <dgm:pt modelId="{70CC0FAE-AB2B-426A-86E7-BEB3B32C5C18}" type="parTrans" cxnId="{308FE8AA-1646-4794-BA6F-F1AF4A6CA114}">
      <dgm:prSet/>
      <dgm:spPr/>
      <dgm:t>
        <a:bodyPr/>
        <a:lstStyle/>
        <a:p>
          <a:endParaRPr lang="es-ES"/>
        </a:p>
      </dgm:t>
    </dgm:pt>
    <dgm:pt modelId="{610FEAF3-F72E-41A5-8F08-2C17E185E1C7}" type="sibTrans" cxnId="{308FE8AA-1646-4794-BA6F-F1AF4A6CA114}">
      <dgm:prSet/>
      <dgm:spPr/>
      <dgm:t>
        <a:bodyPr/>
        <a:lstStyle/>
        <a:p>
          <a:endParaRPr lang="es-ES"/>
        </a:p>
      </dgm:t>
    </dgm:pt>
    <dgm:pt modelId="{99429011-381A-4042-823B-CEF6E6C65F5C}">
      <dgm:prSet phldrT="[Texto]"/>
      <dgm:spPr/>
      <dgm:t>
        <a:bodyPr/>
        <a:lstStyle/>
        <a:p>
          <a:r>
            <a:rPr lang="es-ES" b="1" dirty="0" smtClean="0"/>
            <a:t>º Inculcar valores éticos - profesionales</a:t>
          </a:r>
        </a:p>
        <a:p>
          <a:r>
            <a:rPr lang="es-ES" b="1" dirty="0" smtClean="0"/>
            <a:t>º Aumentar horas (dinámicas)</a:t>
          </a:r>
          <a:endParaRPr lang="es-ES" b="1" dirty="0"/>
        </a:p>
      </dgm:t>
    </dgm:pt>
    <dgm:pt modelId="{F80D2AEA-677A-494A-937B-039EB29DB273}" type="parTrans" cxnId="{ACD372F5-8167-4367-BFCC-A445C4BF557E}">
      <dgm:prSet/>
      <dgm:spPr/>
      <dgm:t>
        <a:bodyPr/>
        <a:lstStyle/>
        <a:p>
          <a:endParaRPr lang="es-ES"/>
        </a:p>
      </dgm:t>
    </dgm:pt>
    <dgm:pt modelId="{5E01436D-58E8-49BF-9538-0629140BBB3B}" type="sibTrans" cxnId="{ACD372F5-8167-4367-BFCC-A445C4BF557E}">
      <dgm:prSet/>
      <dgm:spPr/>
      <dgm:t>
        <a:bodyPr/>
        <a:lstStyle/>
        <a:p>
          <a:endParaRPr lang="es-ES"/>
        </a:p>
      </dgm:t>
    </dgm:pt>
    <dgm:pt modelId="{29ADE5FF-C283-4B9D-B0E4-945D6C81C039}">
      <dgm:prSet phldrT="[Texto]"/>
      <dgm:spPr/>
      <dgm:t>
        <a:bodyPr/>
        <a:lstStyle/>
        <a:p>
          <a:r>
            <a:rPr lang="es-ES" b="1" dirty="0" smtClean="0"/>
            <a:t>º Impartir conferencias</a:t>
          </a:r>
          <a:endParaRPr lang="es-ES" b="1" dirty="0"/>
        </a:p>
      </dgm:t>
    </dgm:pt>
    <dgm:pt modelId="{A135ECA4-DC50-4BCD-B4A0-0AB34F45A13B}" type="parTrans" cxnId="{DF71E47A-A3B4-4B93-96D5-14F136A92479}">
      <dgm:prSet/>
      <dgm:spPr/>
      <dgm:t>
        <a:bodyPr/>
        <a:lstStyle/>
        <a:p>
          <a:endParaRPr lang="es-ES"/>
        </a:p>
      </dgm:t>
    </dgm:pt>
    <dgm:pt modelId="{88BC1BAB-79D0-4A0A-BE86-13366E014CA3}" type="sibTrans" cxnId="{DF71E47A-A3B4-4B93-96D5-14F136A92479}">
      <dgm:prSet/>
      <dgm:spPr/>
      <dgm:t>
        <a:bodyPr/>
        <a:lstStyle/>
        <a:p>
          <a:endParaRPr lang="es-ES"/>
        </a:p>
      </dgm:t>
    </dgm:pt>
    <dgm:pt modelId="{44337871-F921-40A4-A507-2A05BEC9EA5D}" type="pres">
      <dgm:prSet presAssocID="{F7230EF4-3F4C-4F64-A1B0-8A035B40669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BFAD1D3-B722-4EF1-A1CC-ADCAEA73F7FA}" type="pres">
      <dgm:prSet presAssocID="{325F79BB-6FAD-4D57-BA5E-B6035F8EDDB7}" presName="comp" presStyleCnt="0"/>
      <dgm:spPr/>
    </dgm:pt>
    <dgm:pt modelId="{1DC91B4D-00F7-42EB-82E9-02F788DE6E6B}" type="pres">
      <dgm:prSet presAssocID="{325F79BB-6FAD-4D57-BA5E-B6035F8EDDB7}" presName="box" presStyleLbl="node1" presStyleIdx="0" presStyleCnt="3"/>
      <dgm:spPr/>
      <dgm:t>
        <a:bodyPr/>
        <a:lstStyle/>
        <a:p>
          <a:endParaRPr lang="es-ES"/>
        </a:p>
      </dgm:t>
    </dgm:pt>
    <dgm:pt modelId="{C79F6A9B-7C49-4158-BC76-93B2C693033D}" type="pres">
      <dgm:prSet presAssocID="{325F79BB-6FAD-4D57-BA5E-B6035F8EDDB7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902C7F4-3ADB-4813-8B84-F35D3641BA07}" type="pres">
      <dgm:prSet presAssocID="{325F79BB-6FAD-4D57-BA5E-B6035F8EDDB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A94BDC-68F1-4FB1-AE42-8E3D21A8DBD2}" type="pres">
      <dgm:prSet presAssocID="{610FEAF3-F72E-41A5-8F08-2C17E185E1C7}" presName="spacer" presStyleCnt="0"/>
      <dgm:spPr/>
    </dgm:pt>
    <dgm:pt modelId="{4C4058C1-A4EB-440E-941A-35C5A35C2107}" type="pres">
      <dgm:prSet presAssocID="{99429011-381A-4042-823B-CEF6E6C65F5C}" presName="comp" presStyleCnt="0"/>
      <dgm:spPr/>
    </dgm:pt>
    <dgm:pt modelId="{8BA6B4EF-F44C-421D-99CA-A2F1833457FB}" type="pres">
      <dgm:prSet presAssocID="{99429011-381A-4042-823B-CEF6E6C65F5C}" presName="box" presStyleLbl="node1" presStyleIdx="1" presStyleCnt="3"/>
      <dgm:spPr/>
      <dgm:t>
        <a:bodyPr/>
        <a:lstStyle/>
        <a:p>
          <a:endParaRPr lang="es-ES"/>
        </a:p>
      </dgm:t>
    </dgm:pt>
    <dgm:pt modelId="{D987AA0F-0DDA-4176-97DC-9EB7B4986795}" type="pres">
      <dgm:prSet presAssocID="{99429011-381A-4042-823B-CEF6E6C65F5C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ED05F4F-9722-4E25-807D-D0994999991C}" type="pres">
      <dgm:prSet presAssocID="{99429011-381A-4042-823B-CEF6E6C65F5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8A7AFD-B66C-4D99-AB3E-9AA11764D97A}" type="pres">
      <dgm:prSet presAssocID="{5E01436D-58E8-49BF-9538-0629140BBB3B}" presName="spacer" presStyleCnt="0"/>
      <dgm:spPr/>
    </dgm:pt>
    <dgm:pt modelId="{C733C44C-5569-4C56-B4D8-D119B6F66F74}" type="pres">
      <dgm:prSet presAssocID="{29ADE5FF-C283-4B9D-B0E4-945D6C81C039}" presName="comp" presStyleCnt="0"/>
      <dgm:spPr/>
    </dgm:pt>
    <dgm:pt modelId="{9A4C1ACC-FADF-47BB-80B4-49547B87BB8C}" type="pres">
      <dgm:prSet presAssocID="{29ADE5FF-C283-4B9D-B0E4-945D6C81C039}" presName="box" presStyleLbl="node1" presStyleIdx="2" presStyleCnt="3"/>
      <dgm:spPr/>
      <dgm:t>
        <a:bodyPr/>
        <a:lstStyle/>
        <a:p>
          <a:endParaRPr lang="es-ES"/>
        </a:p>
      </dgm:t>
    </dgm:pt>
    <dgm:pt modelId="{19736E8B-3A13-42B4-BB2C-49EF7D251BB9}" type="pres">
      <dgm:prSet presAssocID="{29ADE5FF-C283-4B9D-B0E4-945D6C81C039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FB6C0C5-9DD5-4A76-817D-1E543D1C6F4D}" type="pres">
      <dgm:prSet presAssocID="{29ADE5FF-C283-4B9D-B0E4-945D6C81C03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CD372F5-8167-4367-BFCC-A445C4BF557E}" srcId="{F7230EF4-3F4C-4F64-A1B0-8A035B406698}" destId="{99429011-381A-4042-823B-CEF6E6C65F5C}" srcOrd="1" destOrd="0" parTransId="{F80D2AEA-677A-494A-937B-039EB29DB273}" sibTransId="{5E01436D-58E8-49BF-9538-0629140BBB3B}"/>
    <dgm:cxn modelId="{DF71E47A-A3B4-4B93-96D5-14F136A92479}" srcId="{F7230EF4-3F4C-4F64-A1B0-8A035B406698}" destId="{29ADE5FF-C283-4B9D-B0E4-945D6C81C039}" srcOrd="2" destOrd="0" parTransId="{A135ECA4-DC50-4BCD-B4A0-0AB34F45A13B}" sibTransId="{88BC1BAB-79D0-4A0A-BE86-13366E014CA3}"/>
    <dgm:cxn modelId="{BB1D9DF8-3DCE-4E59-9E22-9327DA381622}" type="presOf" srcId="{99429011-381A-4042-823B-CEF6E6C65F5C}" destId="{0ED05F4F-9722-4E25-807D-D0994999991C}" srcOrd="1" destOrd="0" presId="urn:microsoft.com/office/officeart/2005/8/layout/vList4#1"/>
    <dgm:cxn modelId="{33AAE6F7-0EFC-4949-8D9A-D759B568C09B}" type="presOf" srcId="{325F79BB-6FAD-4D57-BA5E-B6035F8EDDB7}" destId="{1DC91B4D-00F7-42EB-82E9-02F788DE6E6B}" srcOrd="0" destOrd="0" presId="urn:microsoft.com/office/officeart/2005/8/layout/vList4#1"/>
    <dgm:cxn modelId="{308FE8AA-1646-4794-BA6F-F1AF4A6CA114}" srcId="{F7230EF4-3F4C-4F64-A1B0-8A035B406698}" destId="{325F79BB-6FAD-4D57-BA5E-B6035F8EDDB7}" srcOrd="0" destOrd="0" parTransId="{70CC0FAE-AB2B-426A-86E7-BEB3B32C5C18}" sibTransId="{610FEAF3-F72E-41A5-8F08-2C17E185E1C7}"/>
    <dgm:cxn modelId="{7A73C9D3-13BC-4253-A1CB-565446E30C33}" type="presOf" srcId="{29ADE5FF-C283-4B9D-B0E4-945D6C81C039}" destId="{9FB6C0C5-9DD5-4A76-817D-1E543D1C6F4D}" srcOrd="1" destOrd="0" presId="urn:microsoft.com/office/officeart/2005/8/layout/vList4#1"/>
    <dgm:cxn modelId="{F662ABB7-A009-4924-84B2-591E4EF2F47A}" type="presOf" srcId="{F7230EF4-3F4C-4F64-A1B0-8A035B406698}" destId="{44337871-F921-40A4-A507-2A05BEC9EA5D}" srcOrd="0" destOrd="0" presId="urn:microsoft.com/office/officeart/2005/8/layout/vList4#1"/>
    <dgm:cxn modelId="{81B40101-C597-4943-87C5-04E662C7BB43}" type="presOf" srcId="{325F79BB-6FAD-4D57-BA5E-B6035F8EDDB7}" destId="{B902C7F4-3ADB-4813-8B84-F35D3641BA07}" srcOrd="1" destOrd="0" presId="urn:microsoft.com/office/officeart/2005/8/layout/vList4#1"/>
    <dgm:cxn modelId="{846193DC-2DB0-4844-B465-7B8A82FB2351}" type="presOf" srcId="{99429011-381A-4042-823B-CEF6E6C65F5C}" destId="{8BA6B4EF-F44C-421D-99CA-A2F1833457FB}" srcOrd="0" destOrd="0" presId="urn:microsoft.com/office/officeart/2005/8/layout/vList4#1"/>
    <dgm:cxn modelId="{09AB3480-1915-44A2-968E-1E159B07406C}" type="presOf" srcId="{29ADE5FF-C283-4B9D-B0E4-945D6C81C039}" destId="{9A4C1ACC-FADF-47BB-80B4-49547B87BB8C}" srcOrd="0" destOrd="0" presId="urn:microsoft.com/office/officeart/2005/8/layout/vList4#1"/>
    <dgm:cxn modelId="{50E50131-F7D2-436D-B530-7BCE75467D50}" type="presParOf" srcId="{44337871-F921-40A4-A507-2A05BEC9EA5D}" destId="{7BFAD1D3-B722-4EF1-A1CC-ADCAEA73F7FA}" srcOrd="0" destOrd="0" presId="urn:microsoft.com/office/officeart/2005/8/layout/vList4#1"/>
    <dgm:cxn modelId="{89F37DCD-42ED-4CCF-B304-8123FD05B3A9}" type="presParOf" srcId="{7BFAD1D3-B722-4EF1-A1CC-ADCAEA73F7FA}" destId="{1DC91B4D-00F7-42EB-82E9-02F788DE6E6B}" srcOrd="0" destOrd="0" presId="urn:microsoft.com/office/officeart/2005/8/layout/vList4#1"/>
    <dgm:cxn modelId="{B8333F2E-21CF-4A47-8233-24AC2A5EC483}" type="presParOf" srcId="{7BFAD1D3-B722-4EF1-A1CC-ADCAEA73F7FA}" destId="{C79F6A9B-7C49-4158-BC76-93B2C693033D}" srcOrd="1" destOrd="0" presId="urn:microsoft.com/office/officeart/2005/8/layout/vList4#1"/>
    <dgm:cxn modelId="{83D89CE5-0493-4E7A-926C-8D393B5F277A}" type="presParOf" srcId="{7BFAD1D3-B722-4EF1-A1CC-ADCAEA73F7FA}" destId="{B902C7F4-3ADB-4813-8B84-F35D3641BA07}" srcOrd="2" destOrd="0" presId="urn:microsoft.com/office/officeart/2005/8/layout/vList4#1"/>
    <dgm:cxn modelId="{FACEC061-30DF-4D80-974C-C735AA5B7A76}" type="presParOf" srcId="{44337871-F921-40A4-A507-2A05BEC9EA5D}" destId="{A9A94BDC-68F1-4FB1-AE42-8E3D21A8DBD2}" srcOrd="1" destOrd="0" presId="urn:microsoft.com/office/officeart/2005/8/layout/vList4#1"/>
    <dgm:cxn modelId="{B3757BE1-30AA-477D-A7F9-B072B5999C17}" type="presParOf" srcId="{44337871-F921-40A4-A507-2A05BEC9EA5D}" destId="{4C4058C1-A4EB-440E-941A-35C5A35C2107}" srcOrd="2" destOrd="0" presId="urn:microsoft.com/office/officeart/2005/8/layout/vList4#1"/>
    <dgm:cxn modelId="{D0092664-3677-4CA7-B442-5B085B04D4D6}" type="presParOf" srcId="{4C4058C1-A4EB-440E-941A-35C5A35C2107}" destId="{8BA6B4EF-F44C-421D-99CA-A2F1833457FB}" srcOrd="0" destOrd="0" presId="urn:microsoft.com/office/officeart/2005/8/layout/vList4#1"/>
    <dgm:cxn modelId="{CACD81D6-E3F9-421A-B159-4862A5C77D4F}" type="presParOf" srcId="{4C4058C1-A4EB-440E-941A-35C5A35C2107}" destId="{D987AA0F-0DDA-4176-97DC-9EB7B4986795}" srcOrd="1" destOrd="0" presId="urn:microsoft.com/office/officeart/2005/8/layout/vList4#1"/>
    <dgm:cxn modelId="{2A38F640-AA72-4E23-BFDF-0A951FEF4072}" type="presParOf" srcId="{4C4058C1-A4EB-440E-941A-35C5A35C2107}" destId="{0ED05F4F-9722-4E25-807D-D0994999991C}" srcOrd="2" destOrd="0" presId="urn:microsoft.com/office/officeart/2005/8/layout/vList4#1"/>
    <dgm:cxn modelId="{106B5680-6920-47D9-86B5-65C39AB92C52}" type="presParOf" srcId="{44337871-F921-40A4-A507-2A05BEC9EA5D}" destId="{D28A7AFD-B66C-4D99-AB3E-9AA11764D97A}" srcOrd="3" destOrd="0" presId="urn:microsoft.com/office/officeart/2005/8/layout/vList4#1"/>
    <dgm:cxn modelId="{1A4D6BAE-D0DA-4657-95B2-B20118A35736}" type="presParOf" srcId="{44337871-F921-40A4-A507-2A05BEC9EA5D}" destId="{C733C44C-5569-4C56-B4D8-D119B6F66F74}" srcOrd="4" destOrd="0" presId="urn:microsoft.com/office/officeart/2005/8/layout/vList4#1"/>
    <dgm:cxn modelId="{D29A8D8E-24B7-47C1-B690-A2BF5B1336C7}" type="presParOf" srcId="{C733C44C-5569-4C56-B4D8-D119B6F66F74}" destId="{9A4C1ACC-FADF-47BB-80B4-49547B87BB8C}" srcOrd="0" destOrd="0" presId="urn:microsoft.com/office/officeart/2005/8/layout/vList4#1"/>
    <dgm:cxn modelId="{BBB51B8C-B189-465F-8E62-78CC3302676C}" type="presParOf" srcId="{C733C44C-5569-4C56-B4D8-D119B6F66F74}" destId="{19736E8B-3A13-42B4-BB2C-49EF7D251BB9}" srcOrd="1" destOrd="0" presId="urn:microsoft.com/office/officeart/2005/8/layout/vList4#1"/>
    <dgm:cxn modelId="{293EB4FA-E2F4-4951-948D-1E77CEB58E65}" type="presParOf" srcId="{C733C44C-5569-4C56-B4D8-D119B6F66F74}" destId="{9FB6C0C5-9DD5-4A76-817D-1E543D1C6F4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842C2E6-02E2-4A0E-9995-C956C5792DE3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DB439A74-AD8A-4377-954C-95A930372E84}">
      <dgm:prSet phldrT="[Texto]"/>
      <dgm:spPr/>
      <dgm:t>
        <a:bodyPr/>
        <a:lstStyle/>
        <a:p>
          <a:r>
            <a:rPr lang="es-ES" dirty="0" smtClean="0"/>
            <a:t>Ampliar y mejorar capacitación de la materia.</a:t>
          </a:r>
          <a:endParaRPr lang="es-ES" dirty="0"/>
        </a:p>
      </dgm:t>
    </dgm:pt>
    <dgm:pt modelId="{D508C902-F82A-4ED7-9555-87DD9127F8B4}" type="parTrans" cxnId="{AB75AEC7-172E-43E7-8695-C1183F2D2089}">
      <dgm:prSet/>
      <dgm:spPr/>
    </dgm:pt>
    <dgm:pt modelId="{0683EC21-BB1F-470C-808B-F950141E7A34}" type="sibTrans" cxnId="{AB75AEC7-172E-43E7-8695-C1183F2D2089}">
      <dgm:prSet/>
      <dgm:spPr/>
    </dgm:pt>
    <dgm:pt modelId="{59BEB2AE-69AE-4FA8-A4C3-72581F879874}">
      <dgm:prSet phldrT="[Texto]"/>
      <dgm:spPr/>
      <dgm:t>
        <a:bodyPr/>
        <a:lstStyle/>
        <a:p>
          <a:r>
            <a:rPr lang="es-ES" dirty="0" smtClean="0"/>
            <a:t>Recalcar faltas más contravenidas</a:t>
          </a:r>
          <a:endParaRPr lang="es-ES" dirty="0"/>
        </a:p>
      </dgm:t>
    </dgm:pt>
    <dgm:pt modelId="{D7BAAAC1-0749-477C-9E26-8018A61533CE}" type="parTrans" cxnId="{578F0AEE-2C51-4A30-A84B-7B7F36A78799}">
      <dgm:prSet/>
      <dgm:spPr/>
    </dgm:pt>
    <dgm:pt modelId="{54259129-AF68-40D9-B36E-39476394859E}" type="sibTrans" cxnId="{578F0AEE-2C51-4A30-A84B-7B7F36A78799}">
      <dgm:prSet/>
      <dgm:spPr/>
    </dgm:pt>
    <dgm:pt modelId="{4590FA56-0B28-49E7-B290-3979229AD406}">
      <dgm:prSet phldrT="[Texto]"/>
      <dgm:spPr/>
      <dgm:t>
        <a:bodyPr/>
        <a:lstStyle/>
        <a:p>
          <a:r>
            <a:rPr lang="es-ES" dirty="0" smtClean="0"/>
            <a:t>Obra de teatro</a:t>
          </a:r>
          <a:endParaRPr lang="es-ES" dirty="0"/>
        </a:p>
      </dgm:t>
    </dgm:pt>
    <dgm:pt modelId="{6F35370A-F3B8-48FF-8011-91C21DA42A09}" type="parTrans" cxnId="{1E219D1B-212C-4DE2-9656-DC0D656153E0}">
      <dgm:prSet/>
      <dgm:spPr/>
    </dgm:pt>
    <dgm:pt modelId="{566CC4F2-A9BD-43FA-B9BF-7EBB97A00999}" type="sibTrans" cxnId="{1E219D1B-212C-4DE2-9656-DC0D656153E0}">
      <dgm:prSet/>
      <dgm:spPr/>
    </dgm:pt>
    <dgm:pt modelId="{A37B2623-20CE-40B3-BB9C-DB4D191D00CC}">
      <dgm:prSet/>
      <dgm:spPr/>
      <dgm:t>
        <a:bodyPr/>
        <a:lstStyle/>
        <a:p>
          <a:r>
            <a:rPr lang="es-ES" dirty="0" smtClean="0"/>
            <a:t>Capacitación a instructores</a:t>
          </a:r>
          <a:endParaRPr lang="es-ES" dirty="0"/>
        </a:p>
      </dgm:t>
    </dgm:pt>
    <dgm:pt modelId="{9B05C2F7-3541-46C3-94A5-090E4675F8C1}" type="parTrans" cxnId="{17815C57-12F3-478A-9854-C951E4974D97}">
      <dgm:prSet/>
      <dgm:spPr/>
    </dgm:pt>
    <dgm:pt modelId="{7AEBE9CB-8B11-4B39-ABB7-9BE0D213E2D0}" type="sibTrans" cxnId="{17815C57-12F3-478A-9854-C951E4974D97}">
      <dgm:prSet/>
      <dgm:spPr/>
    </dgm:pt>
    <dgm:pt modelId="{7B8751C4-E270-49FB-B033-76D5AD96B35E}" type="pres">
      <dgm:prSet presAssocID="{1842C2E6-02E2-4A0E-9995-C956C5792DE3}" presName="linearFlow" presStyleCnt="0">
        <dgm:presLayoutVars>
          <dgm:dir/>
          <dgm:resizeHandles val="exact"/>
        </dgm:presLayoutVars>
      </dgm:prSet>
      <dgm:spPr/>
    </dgm:pt>
    <dgm:pt modelId="{54E7A884-5996-46AB-82E6-20F9A6D950F5}" type="pres">
      <dgm:prSet presAssocID="{DB439A74-AD8A-4377-954C-95A930372E84}" presName="composite" presStyleCnt="0"/>
      <dgm:spPr/>
    </dgm:pt>
    <dgm:pt modelId="{0B866BF8-6503-41E2-8555-574C92B7B636}" type="pres">
      <dgm:prSet presAssocID="{DB439A74-AD8A-4377-954C-95A930372E84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25432D7-37AB-4B28-83C1-C6A95E50352B}" type="pres">
      <dgm:prSet presAssocID="{DB439A74-AD8A-4377-954C-95A930372E84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648CC8-4260-4CC2-982C-43E74360D598}" type="pres">
      <dgm:prSet presAssocID="{0683EC21-BB1F-470C-808B-F950141E7A34}" presName="spacing" presStyleCnt="0"/>
      <dgm:spPr/>
    </dgm:pt>
    <dgm:pt modelId="{3DD31A41-19E5-49E0-9795-065C5E06CD4B}" type="pres">
      <dgm:prSet presAssocID="{59BEB2AE-69AE-4FA8-A4C3-72581F879874}" presName="composite" presStyleCnt="0"/>
      <dgm:spPr/>
    </dgm:pt>
    <dgm:pt modelId="{03156A87-BD26-4DCC-B904-1304274A08EA}" type="pres">
      <dgm:prSet presAssocID="{59BEB2AE-69AE-4FA8-A4C3-72581F879874}" presName="imgShp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BACB9CB-64A4-454C-8612-0BDC8D37FD11}" type="pres">
      <dgm:prSet presAssocID="{59BEB2AE-69AE-4FA8-A4C3-72581F879874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D593A9-29D0-4D39-9781-3B15E6D1B647}" type="pres">
      <dgm:prSet presAssocID="{54259129-AF68-40D9-B36E-39476394859E}" presName="spacing" presStyleCnt="0"/>
      <dgm:spPr/>
    </dgm:pt>
    <dgm:pt modelId="{A80223D3-04E8-46C9-8718-ADF2CC4DA3BF}" type="pres">
      <dgm:prSet presAssocID="{A37B2623-20CE-40B3-BB9C-DB4D191D00CC}" presName="composite" presStyleCnt="0"/>
      <dgm:spPr/>
    </dgm:pt>
    <dgm:pt modelId="{68050539-A8B2-4061-AED3-2053BF32C92C}" type="pres">
      <dgm:prSet presAssocID="{A37B2623-20CE-40B3-BB9C-DB4D191D00CC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93EEAA3-DBA0-422A-B440-FF2CFF40A999}" type="pres">
      <dgm:prSet presAssocID="{A37B2623-20CE-40B3-BB9C-DB4D191D00CC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F751C1-430F-4EB6-8DDC-F272167519EE}" type="pres">
      <dgm:prSet presAssocID="{7AEBE9CB-8B11-4B39-ABB7-9BE0D213E2D0}" presName="spacing" presStyleCnt="0"/>
      <dgm:spPr/>
    </dgm:pt>
    <dgm:pt modelId="{6AECD915-8AB3-49ED-9CEF-C7B1D242C2AC}" type="pres">
      <dgm:prSet presAssocID="{4590FA56-0B28-49E7-B290-3979229AD406}" presName="composite" presStyleCnt="0"/>
      <dgm:spPr/>
    </dgm:pt>
    <dgm:pt modelId="{7BBEA50E-7B2A-4B11-8B68-A9DC1666477A}" type="pres">
      <dgm:prSet presAssocID="{4590FA56-0B28-49E7-B290-3979229AD406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05F6450-E30E-496E-8343-6DB1910BF510}" type="pres">
      <dgm:prSet presAssocID="{4590FA56-0B28-49E7-B290-3979229AD406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9AE186E-D430-47D5-8EE4-2A59801AF99C}" type="presOf" srcId="{4590FA56-0B28-49E7-B290-3979229AD406}" destId="{405F6450-E30E-496E-8343-6DB1910BF510}" srcOrd="0" destOrd="0" presId="urn:microsoft.com/office/officeart/2005/8/layout/vList3#1"/>
    <dgm:cxn modelId="{290CB500-4431-43B6-AEC2-5B09E48C71D7}" type="presOf" srcId="{A37B2623-20CE-40B3-BB9C-DB4D191D00CC}" destId="{093EEAA3-DBA0-422A-B440-FF2CFF40A999}" srcOrd="0" destOrd="0" presId="urn:microsoft.com/office/officeart/2005/8/layout/vList3#1"/>
    <dgm:cxn modelId="{578F0AEE-2C51-4A30-A84B-7B7F36A78799}" srcId="{1842C2E6-02E2-4A0E-9995-C956C5792DE3}" destId="{59BEB2AE-69AE-4FA8-A4C3-72581F879874}" srcOrd="1" destOrd="0" parTransId="{D7BAAAC1-0749-477C-9E26-8018A61533CE}" sibTransId="{54259129-AF68-40D9-B36E-39476394859E}"/>
    <dgm:cxn modelId="{33FE9282-9D64-421E-9173-12750EF679EA}" type="presOf" srcId="{59BEB2AE-69AE-4FA8-A4C3-72581F879874}" destId="{2BACB9CB-64A4-454C-8612-0BDC8D37FD11}" srcOrd="0" destOrd="0" presId="urn:microsoft.com/office/officeart/2005/8/layout/vList3#1"/>
    <dgm:cxn modelId="{17815C57-12F3-478A-9854-C951E4974D97}" srcId="{1842C2E6-02E2-4A0E-9995-C956C5792DE3}" destId="{A37B2623-20CE-40B3-BB9C-DB4D191D00CC}" srcOrd="2" destOrd="0" parTransId="{9B05C2F7-3541-46C3-94A5-090E4675F8C1}" sibTransId="{7AEBE9CB-8B11-4B39-ABB7-9BE0D213E2D0}"/>
    <dgm:cxn modelId="{A0402EED-E250-4F93-A583-52FC6CE0375C}" type="presOf" srcId="{DB439A74-AD8A-4377-954C-95A930372E84}" destId="{625432D7-37AB-4B28-83C1-C6A95E50352B}" srcOrd="0" destOrd="0" presId="urn:microsoft.com/office/officeart/2005/8/layout/vList3#1"/>
    <dgm:cxn modelId="{AB75AEC7-172E-43E7-8695-C1183F2D2089}" srcId="{1842C2E6-02E2-4A0E-9995-C956C5792DE3}" destId="{DB439A74-AD8A-4377-954C-95A930372E84}" srcOrd="0" destOrd="0" parTransId="{D508C902-F82A-4ED7-9555-87DD9127F8B4}" sibTransId="{0683EC21-BB1F-470C-808B-F950141E7A34}"/>
    <dgm:cxn modelId="{1E219D1B-212C-4DE2-9656-DC0D656153E0}" srcId="{1842C2E6-02E2-4A0E-9995-C956C5792DE3}" destId="{4590FA56-0B28-49E7-B290-3979229AD406}" srcOrd="3" destOrd="0" parTransId="{6F35370A-F3B8-48FF-8011-91C21DA42A09}" sibTransId="{566CC4F2-A9BD-43FA-B9BF-7EBB97A00999}"/>
    <dgm:cxn modelId="{9693F849-4C02-44BB-A355-0616A659911F}" type="presOf" srcId="{1842C2E6-02E2-4A0E-9995-C956C5792DE3}" destId="{7B8751C4-E270-49FB-B033-76D5AD96B35E}" srcOrd="0" destOrd="0" presId="urn:microsoft.com/office/officeart/2005/8/layout/vList3#1"/>
    <dgm:cxn modelId="{0A7B859F-F554-4360-8070-C62C57D7D3EA}" type="presParOf" srcId="{7B8751C4-E270-49FB-B033-76D5AD96B35E}" destId="{54E7A884-5996-46AB-82E6-20F9A6D950F5}" srcOrd="0" destOrd="0" presId="urn:microsoft.com/office/officeart/2005/8/layout/vList3#1"/>
    <dgm:cxn modelId="{234968F3-598E-4DBD-9EFD-698A7CC3630A}" type="presParOf" srcId="{54E7A884-5996-46AB-82E6-20F9A6D950F5}" destId="{0B866BF8-6503-41E2-8555-574C92B7B636}" srcOrd="0" destOrd="0" presId="urn:microsoft.com/office/officeart/2005/8/layout/vList3#1"/>
    <dgm:cxn modelId="{7A748486-89FE-4925-95CE-F38208417C77}" type="presParOf" srcId="{54E7A884-5996-46AB-82E6-20F9A6D950F5}" destId="{625432D7-37AB-4B28-83C1-C6A95E50352B}" srcOrd="1" destOrd="0" presId="urn:microsoft.com/office/officeart/2005/8/layout/vList3#1"/>
    <dgm:cxn modelId="{4682AECE-0628-4879-9E60-EF6E2439E5BC}" type="presParOf" srcId="{7B8751C4-E270-49FB-B033-76D5AD96B35E}" destId="{3E648CC8-4260-4CC2-982C-43E74360D598}" srcOrd="1" destOrd="0" presId="urn:microsoft.com/office/officeart/2005/8/layout/vList3#1"/>
    <dgm:cxn modelId="{1AF5E075-EBED-4BF9-81B7-E6DF9835745E}" type="presParOf" srcId="{7B8751C4-E270-49FB-B033-76D5AD96B35E}" destId="{3DD31A41-19E5-49E0-9795-065C5E06CD4B}" srcOrd="2" destOrd="0" presId="urn:microsoft.com/office/officeart/2005/8/layout/vList3#1"/>
    <dgm:cxn modelId="{FD45B1D5-0346-4AF3-86CB-6061D31BBE85}" type="presParOf" srcId="{3DD31A41-19E5-49E0-9795-065C5E06CD4B}" destId="{03156A87-BD26-4DCC-B904-1304274A08EA}" srcOrd="0" destOrd="0" presId="urn:microsoft.com/office/officeart/2005/8/layout/vList3#1"/>
    <dgm:cxn modelId="{5BEBFCD7-A2F0-4CC2-AB9B-EEAE12536542}" type="presParOf" srcId="{3DD31A41-19E5-49E0-9795-065C5E06CD4B}" destId="{2BACB9CB-64A4-454C-8612-0BDC8D37FD11}" srcOrd="1" destOrd="0" presId="urn:microsoft.com/office/officeart/2005/8/layout/vList3#1"/>
    <dgm:cxn modelId="{1C0DD212-9A29-4307-A82E-298132845BAF}" type="presParOf" srcId="{7B8751C4-E270-49FB-B033-76D5AD96B35E}" destId="{67D593A9-29D0-4D39-9781-3B15E6D1B647}" srcOrd="3" destOrd="0" presId="urn:microsoft.com/office/officeart/2005/8/layout/vList3#1"/>
    <dgm:cxn modelId="{5261C985-2882-4EE9-BD86-E24DCDC6C2D9}" type="presParOf" srcId="{7B8751C4-E270-49FB-B033-76D5AD96B35E}" destId="{A80223D3-04E8-46C9-8718-ADF2CC4DA3BF}" srcOrd="4" destOrd="0" presId="urn:microsoft.com/office/officeart/2005/8/layout/vList3#1"/>
    <dgm:cxn modelId="{82EEBEAB-0DBE-4E19-BB6E-5FC363DAB9E1}" type="presParOf" srcId="{A80223D3-04E8-46C9-8718-ADF2CC4DA3BF}" destId="{68050539-A8B2-4061-AED3-2053BF32C92C}" srcOrd="0" destOrd="0" presId="urn:microsoft.com/office/officeart/2005/8/layout/vList3#1"/>
    <dgm:cxn modelId="{C051B5AB-1164-4288-9E59-A444A72C6C4C}" type="presParOf" srcId="{A80223D3-04E8-46C9-8718-ADF2CC4DA3BF}" destId="{093EEAA3-DBA0-422A-B440-FF2CFF40A999}" srcOrd="1" destOrd="0" presId="urn:microsoft.com/office/officeart/2005/8/layout/vList3#1"/>
    <dgm:cxn modelId="{A6B633C1-5FA1-4C3D-8204-82937E8E135B}" type="presParOf" srcId="{7B8751C4-E270-49FB-B033-76D5AD96B35E}" destId="{35F751C1-430F-4EB6-8DDC-F272167519EE}" srcOrd="5" destOrd="0" presId="urn:microsoft.com/office/officeart/2005/8/layout/vList3#1"/>
    <dgm:cxn modelId="{AA6AD79E-DD13-4B00-8725-5E961E502D53}" type="presParOf" srcId="{7B8751C4-E270-49FB-B033-76D5AD96B35E}" destId="{6AECD915-8AB3-49ED-9CEF-C7B1D242C2AC}" srcOrd="6" destOrd="0" presId="urn:microsoft.com/office/officeart/2005/8/layout/vList3#1"/>
    <dgm:cxn modelId="{7DC53F1B-D218-4770-8CE0-6774D835F322}" type="presParOf" srcId="{6AECD915-8AB3-49ED-9CEF-C7B1D242C2AC}" destId="{7BBEA50E-7B2A-4B11-8B68-A9DC1666477A}" srcOrd="0" destOrd="0" presId="urn:microsoft.com/office/officeart/2005/8/layout/vList3#1"/>
    <dgm:cxn modelId="{A6B99E20-664B-4F68-8289-444BAAC971BA}" type="presParOf" srcId="{6AECD915-8AB3-49ED-9CEF-C7B1D242C2AC}" destId="{405F6450-E30E-496E-8343-6DB1910BF51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D7D938A-E932-4890-A9E9-95EB8A226F39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748A448-BCF8-4657-A78E-CE6758823D4C}">
      <dgm:prSet phldrT="[Texto]"/>
      <dgm:spPr/>
      <dgm:t>
        <a:bodyPr/>
        <a:lstStyle/>
        <a:p>
          <a:r>
            <a:rPr lang="es-ES" b="1" dirty="0" smtClean="0"/>
            <a:t>Competencia</a:t>
          </a:r>
          <a:endParaRPr lang="es-ES" b="1" dirty="0"/>
        </a:p>
      </dgm:t>
    </dgm:pt>
    <dgm:pt modelId="{98A19B31-57CB-44EA-BB52-C51F155F77CD}" type="parTrans" cxnId="{7B0EE3E0-08B8-44E6-9683-A8698E1A6ACC}">
      <dgm:prSet/>
      <dgm:spPr/>
      <dgm:t>
        <a:bodyPr/>
        <a:lstStyle/>
        <a:p>
          <a:endParaRPr lang="es-ES"/>
        </a:p>
      </dgm:t>
    </dgm:pt>
    <dgm:pt modelId="{3FD51E89-877A-47FF-B179-03A34E4B084E}" type="sibTrans" cxnId="{7B0EE3E0-08B8-44E6-9683-A8698E1A6ACC}">
      <dgm:prSet/>
      <dgm:spPr/>
      <dgm:t>
        <a:bodyPr/>
        <a:lstStyle/>
        <a:p>
          <a:endParaRPr lang="es-ES"/>
        </a:p>
      </dgm:t>
    </dgm:pt>
    <dgm:pt modelId="{1BC68967-DB6B-4326-BFC7-83144775D4FB}">
      <dgm:prSet phldrT="[Texto]"/>
      <dgm:spPr/>
      <dgm:t>
        <a:bodyPr/>
        <a:lstStyle/>
        <a:p>
          <a:pPr algn="ctr"/>
          <a:r>
            <a:rPr lang="es-ES" dirty="0" smtClean="0"/>
            <a:t>Estadística sanciones</a:t>
          </a:r>
          <a:endParaRPr lang="es-ES" dirty="0"/>
        </a:p>
      </dgm:t>
    </dgm:pt>
    <dgm:pt modelId="{2123F451-F9FD-4BE9-8E4B-24D13B147D95}" type="parTrans" cxnId="{BEF37EC9-B958-4CDE-957D-7BF7C5645883}">
      <dgm:prSet/>
      <dgm:spPr/>
      <dgm:t>
        <a:bodyPr/>
        <a:lstStyle/>
        <a:p>
          <a:endParaRPr lang="es-ES"/>
        </a:p>
      </dgm:t>
    </dgm:pt>
    <dgm:pt modelId="{B499F9C4-7F17-481D-A0DA-B8A43597EB65}" type="sibTrans" cxnId="{BEF37EC9-B958-4CDE-957D-7BF7C5645883}">
      <dgm:prSet/>
      <dgm:spPr/>
      <dgm:t>
        <a:bodyPr/>
        <a:lstStyle/>
        <a:p>
          <a:endParaRPr lang="es-ES"/>
        </a:p>
      </dgm:t>
    </dgm:pt>
    <dgm:pt modelId="{C299B1B8-4F56-4927-9219-A1C51FAC1B8A}">
      <dgm:prSet phldrT="[Texto]"/>
      <dgm:spPr/>
      <dgm:t>
        <a:bodyPr/>
        <a:lstStyle/>
        <a:p>
          <a:r>
            <a:rPr lang="es-ES" dirty="0" smtClean="0"/>
            <a:t>Estímulo</a:t>
          </a:r>
          <a:endParaRPr lang="es-ES" dirty="0"/>
        </a:p>
      </dgm:t>
    </dgm:pt>
    <dgm:pt modelId="{3CA637A9-C653-4CAB-BFA0-2643361BB8B7}" type="parTrans" cxnId="{213E3CCF-AC3F-4208-849E-0B5861412101}">
      <dgm:prSet/>
      <dgm:spPr/>
      <dgm:t>
        <a:bodyPr/>
        <a:lstStyle/>
        <a:p>
          <a:endParaRPr lang="es-ES"/>
        </a:p>
      </dgm:t>
    </dgm:pt>
    <dgm:pt modelId="{EDA8E09B-85E9-4A55-ABB9-87574ED45FBE}" type="sibTrans" cxnId="{213E3CCF-AC3F-4208-849E-0B5861412101}">
      <dgm:prSet/>
      <dgm:spPr/>
      <dgm:t>
        <a:bodyPr/>
        <a:lstStyle/>
        <a:p>
          <a:endParaRPr lang="es-ES"/>
        </a:p>
      </dgm:t>
    </dgm:pt>
    <dgm:pt modelId="{B25058AC-2321-47B6-9C8C-6E19D4C3DCB7}">
      <dgm:prSet phldrT="[Texto]"/>
      <dgm:spPr/>
      <dgm:t>
        <a:bodyPr/>
        <a:lstStyle/>
        <a:p>
          <a:pPr algn="ctr"/>
          <a:r>
            <a:rPr lang="es-ES" dirty="0" smtClean="0"/>
            <a:t>Dormitorios y aulas</a:t>
          </a:r>
          <a:endParaRPr lang="es-ES" dirty="0"/>
        </a:p>
      </dgm:t>
    </dgm:pt>
    <dgm:pt modelId="{8897E619-EB5B-4B72-AF27-8900505D45E5}" type="parTrans" cxnId="{1CC96FC9-B0AF-4E33-802A-8644AAD1997A}">
      <dgm:prSet/>
      <dgm:spPr/>
      <dgm:t>
        <a:bodyPr/>
        <a:lstStyle/>
        <a:p>
          <a:endParaRPr lang="es-ES"/>
        </a:p>
      </dgm:t>
    </dgm:pt>
    <dgm:pt modelId="{78A23A51-1B02-4A37-B1BE-B0320AC1035B}" type="sibTrans" cxnId="{1CC96FC9-B0AF-4E33-802A-8644AAD1997A}">
      <dgm:prSet/>
      <dgm:spPr/>
      <dgm:t>
        <a:bodyPr/>
        <a:lstStyle/>
        <a:p>
          <a:endParaRPr lang="es-ES"/>
        </a:p>
      </dgm:t>
    </dgm:pt>
    <dgm:pt modelId="{6F6D907D-98CB-48A0-A31D-03F74DB48D42}">
      <dgm:prSet phldrT="[Texto]"/>
      <dgm:spPr/>
      <dgm:t>
        <a:bodyPr/>
        <a:lstStyle/>
        <a:p>
          <a:r>
            <a:rPr lang="es-ES" dirty="0" smtClean="0"/>
            <a:t># Sanciones</a:t>
          </a:r>
          <a:endParaRPr lang="es-ES" dirty="0"/>
        </a:p>
      </dgm:t>
    </dgm:pt>
    <dgm:pt modelId="{35B9F754-00F7-48DA-BFB9-2907F4BEDB70}" type="parTrans" cxnId="{437F7CEA-C5E1-422D-8AAB-50B8A9708DDF}">
      <dgm:prSet/>
      <dgm:spPr/>
      <dgm:t>
        <a:bodyPr/>
        <a:lstStyle/>
        <a:p>
          <a:endParaRPr lang="es-ES"/>
        </a:p>
      </dgm:t>
    </dgm:pt>
    <dgm:pt modelId="{7EE85A65-1BC1-411C-A36F-EA68E04A39B0}" type="sibTrans" cxnId="{437F7CEA-C5E1-422D-8AAB-50B8A9708DDF}">
      <dgm:prSet/>
      <dgm:spPr/>
      <dgm:t>
        <a:bodyPr/>
        <a:lstStyle/>
        <a:p>
          <a:endParaRPr lang="es-ES"/>
        </a:p>
      </dgm:t>
    </dgm:pt>
    <dgm:pt modelId="{EDED6F08-3E89-4C41-A1E7-CF0A9108C6A6}">
      <dgm:prSet phldrT="[Texto]"/>
      <dgm:spPr/>
      <dgm:t>
        <a:bodyPr/>
        <a:lstStyle/>
        <a:p>
          <a:r>
            <a:rPr lang="es-ES" b="1" dirty="0" smtClean="0"/>
            <a:t>Letrero</a:t>
          </a:r>
          <a:endParaRPr lang="es-ES" b="1" dirty="0"/>
        </a:p>
      </dgm:t>
    </dgm:pt>
    <dgm:pt modelId="{1ADFBDC9-216D-4BCC-8071-B40923C707A3}" type="sibTrans" cxnId="{3446AE7C-60B6-466D-88C0-A4B5FB70CB4D}">
      <dgm:prSet/>
      <dgm:spPr/>
      <dgm:t>
        <a:bodyPr/>
        <a:lstStyle/>
        <a:p>
          <a:endParaRPr lang="es-ES"/>
        </a:p>
      </dgm:t>
    </dgm:pt>
    <dgm:pt modelId="{0BAAB73B-F6D8-4E2C-905C-916F7DF1B91A}" type="parTrans" cxnId="{3446AE7C-60B6-466D-88C0-A4B5FB70CB4D}">
      <dgm:prSet/>
      <dgm:spPr/>
      <dgm:t>
        <a:bodyPr/>
        <a:lstStyle/>
        <a:p>
          <a:endParaRPr lang="es-ES"/>
        </a:p>
      </dgm:t>
    </dgm:pt>
    <dgm:pt modelId="{56A2BE0C-7A68-4A58-BD90-ED2DDE039D60}" type="pres">
      <dgm:prSet presAssocID="{ED7D938A-E932-4890-A9E9-95EB8A226F39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2CC7FAF3-FB4C-4192-AA2F-AA095A0EA630}" type="pres">
      <dgm:prSet presAssocID="{3748A448-BCF8-4657-A78E-CE6758823D4C}" presName="posSpace" presStyleCnt="0"/>
      <dgm:spPr/>
    </dgm:pt>
    <dgm:pt modelId="{9289E53A-C78E-4561-AC00-C0A3510BD903}" type="pres">
      <dgm:prSet presAssocID="{3748A448-BCF8-4657-A78E-CE6758823D4C}" presName="vertFlow" presStyleCnt="0"/>
      <dgm:spPr/>
    </dgm:pt>
    <dgm:pt modelId="{D9787BA1-9B9A-42B5-9635-2793FE0D01E1}" type="pres">
      <dgm:prSet presAssocID="{3748A448-BCF8-4657-A78E-CE6758823D4C}" presName="topSpace" presStyleCnt="0"/>
      <dgm:spPr/>
    </dgm:pt>
    <dgm:pt modelId="{AAFA09C9-436A-43EC-A3BF-1F3FB23DE8FB}" type="pres">
      <dgm:prSet presAssocID="{3748A448-BCF8-4657-A78E-CE6758823D4C}" presName="firstComp" presStyleCnt="0"/>
      <dgm:spPr/>
    </dgm:pt>
    <dgm:pt modelId="{5200AD42-4447-4C13-B8E2-F38C5D7031FE}" type="pres">
      <dgm:prSet presAssocID="{3748A448-BCF8-4657-A78E-CE6758823D4C}" presName="firstChild" presStyleLbl="bgAccFollowNode1" presStyleIdx="0" presStyleCnt="4" custLinFactNeighborX="361" custLinFactNeighborY="17647"/>
      <dgm:spPr/>
      <dgm:t>
        <a:bodyPr/>
        <a:lstStyle/>
        <a:p>
          <a:endParaRPr lang="es-ES"/>
        </a:p>
      </dgm:t>
    </dgm:pt>
    <dgm:pt modelId="{B3C280D9-A04D-4A19-8EC9-9DC8CC11DBE6}" type="pres">
      <dgm:prSet presAssocID="{3748A448-BCF8-4657-A78E-CE6758823D4C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429C8E-87DA-4CC5-BACB-8E3C2706A7A7}" type="pres">
      <dgm:prSet presAssocID="{C299B1B8-4F56-4927-9219-A1C51FAC1B8A}" presName="comp" presStyleCnt="0"/>
      <dgm:spPr/>
    </dgm:pt>
    <dgm:pt modelId="{C88C8F8F-761F-4B9A-967D-1B472977B45F}" type="pres">
      <dgm:prSet presAssocID="{C299B1B8-4F56-4927-9219-A1C51FAC1B8A}" presName="child" presStyleLbl="bgAccFollowNode1" presStyleIdx="1" presStyleCnt="4"/>
      <dgm:spPr/>
      <dgm:t>
        <a:bodyPr/>
        <a:lstStyle/>
        <a:p>
          <a:endParaRPr lang="es-ES"/>
        </a:p>
      </dgm:t>
    </dgm:pt>
    <dgm:pt modelId="{CA563618-4206-4856-BEAA-6E0CC9AAB308}" type="pres">
      <dgm:prSet presAssocID="{C299B1B8-4F56-4927-9219-A1C51FAC1B8A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728745-B59A-43F2-8692-372616A505E5}" type="pres">
      <dgm:prSet presAssocID="{3748A448-BCF8-4657-A78E-CE6758823D4C}" presName="negSpace" presStyleCnt="0"/>
      <dgm:spPr/>
    </dgm:pt>
    <dgm:pt modelId="{18FD393C-83C0-41EC-AB59-D1FFD486F909}" type="pres">
      <dgm:prSet presAssocID="{3748A448-BCF8-4657-A78E-CE6758823D4C}" presName="circle" presStyleLbl="node1" presStyleIdx="0" presStyleCnt="2" custScaleX="190393" custLinFactNeighborX="-2651" custLinFactNeighborY="-31353"/>
      <dgm:spPr/>
      <dgm:t>
        <a:bodyPr/>
        <a:lstStyle/>
        <a:p>
          <a:endParaRPr lang="es-ES"/>
        </a:p>
      </dgm:t>
    </dgm:pt>
    <dgm:pt modelId="{D8D69BC5-1CD0-4E07-8568-5575C5C33962}" type="pres">
      <dgm:prSet presAssocID="{3FD51E89-877A-47FF-B179-03A34E4B084E}" presName="transSpace" presStyleCnt="0"/>
      <dgm:spPr/>
    </dgm:pt>
    <dgm:pt modelId="{A7703D2A-C4DE-4D96-9DD4-D11176CA0EF7}" type="pres">
      <dgm:prSet presAssocID="{EDED6F08-3E89-4C41-A1E7-CF0A9108C6A6}" presName="posSpace" presStyleCnt="0"/>
      <dgm:spPr/>
    </dgm:pt>
    <dgm:pt modelId="{AE1C0367-63E0-4FAD-ADF5-57B809A3E0A5}" type="pres">
      <dgm:prSet presAssocID="{EDED6F08-3E89-4C41-A1E7-CF0A9108C6A6}" presName="vertFlow" presStyleCnt="0"/>
      <dgm:spPr/>
    </dgm:pt>
    <dgm:pt modelId="{7E8DAB05-1CF6-489F-AAD1-02167949B734}" type="pres">
      <dgm:prSet presAssocID="{EDED6F08-3E89-4C41-A1E7-CF0A9108C6A6}" presName="topSpace" presStyleCnt="0"/>
      <dgm:spPr/>
    </dgm:pt>
    <dgm:pt modelId="{E592A04E-7211-47DA-8316-DC0A445EC903}" type="pres">
      <dgm:prSet presAssocID="{EDED6F08-3E89-4C41-A1E7-CF0A9108C6A6}" presName="firstComp" presStyleCnt="0"/>
      <dgm:spPr/>
    </dgm:pt>
    <dgm:pt modelId="{8625ECFD-FC75-4257-985A-D47AC74663A5}" type="pres">
      <dgm:prSet presAssocID="{EDED6F08-3E89-4C41-A1E7-CF0A9108C6A6}" presName="firstChild" presStyleLbl="bgAccFollowNode1" presStyleIdx="2" presStyleCnt="4" custLinFactNeighborX="-283" custLinFactNeighborY="12657"/>
      <dgm:spPr/>
      <dgm:t>
        <a:bodyPr/>
        <a:lstStyle/>
        <a:p>
          <a:endParaRPr lang="es-ES"/>
        </a:p>
      </dgm:t>
    </dgm:pt>
    <dgm:pt modelId="{FE6C6BEA-3DEA-4CFC-8352-0D4025947B22}" type="pres">
      <dgm:prSet presAssocID="{EDED6F08-3E89-4C41-A1E7-CF0A9108C6A6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6D8A27-F2B8-45B7-B94A-ACFA367064E8}" type="pres">
      <dgm:prSet presAssocID="{6F6D907D-98CB-48A0-A31D-03F74DB48D42}" presName="comp" presStyleCnt="0"/>
      <dgm:spPr/>
    </dgm:pt>
    <dgm:pt modelId="{2D00841A-3532-49D5-ADEB-A3345F2517EC}" type="pres">
      <dgm:prSet presAssocID="{6F6D907D-98CB-48A0-A31D-03F74DB48D42}" presName="child" presStyleLbl="bgAccFollowNode1" presStyleIdx="3" presStyleCnt="4"/>
      <dgm:spPr/>
      <dgm:t>
        <a:bodyPr/>
        <a:lstStyle/>
        <a:p>
          <a:endParaRPr lang="es-ES"/>
        </a:p>
      </dgm:t>
    </dgm:pt>
    <dgm:pt modelId="{74BF8275-AE8E-451A-8F1B-9BBF1C32981A}" type="pres">
      <dgm:prSet presAssocID="{6F6D907D-98CB-48A0-A31D-03F74DB48D42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943346-6E47-4648-AE83-9A44DB28372A}" type="pres">
      <dgm:prSet presAssocID="{EDED6F08-3E89-4C41-A1E7-CF0A9108C6A6}" presName="negSpace" presStyleCnt="0"/>
      <dgm:spPr/>
    </dgm:pt>
    <dgm:pt modelId="{E3328E33-80E4-4ED8-ACA8-E9F4E50D02BC}" type="pres">
      <dgm:prSet presAssocID="{EDED6F08-3E89-4C41-A1E7-CF0A9108C6A6}" presName="circle" presStyleLbl="node1" presStyleIdx="1" presStyleCnt="2" custScaleX="198916" custLinFactNeighborX="-10977" custLinFactNeighborY="-32193"/>
      <dgm:spPr/>
      <dgm:t>
        <a:bodyPr/>
        <a:lstStyle/>
        <a:p>
          <a:endParaRPr lang="es-ES"/>
        </a:p>
      </dgm:t>
    </dgm:pt>
  </dgm:ptLst>
  <dgm:cxnLst>
    <dgm:cxn modelId="{E374473D-1185-4F61-BCBA-B326B9CD5779}" type="presOf" srcId="{C299B1B8-4F56-4927-9219-A1C51FAC1B8A}" destId="{CA563618-4206-4856-BEAA-6E0CC9AAB308}" srcOrd="1" destOrd="0" presId="urn:microsoft.com/office/officeart/2005/8/layout/hList9"/>
    <dgm:cxn modelId="{BFFBFF0D-5E78-46A5-9AB4-3CB68BD50D51}" type="presOf" srcId="{B25058AC-2321-47B6-9C8C-6E19D4C3DCB7}" destId="{8625ECFD-FC75-4257-985A-D47AC74663A5}" srcOrd="0" destOrd="0" presId="urn:microsoft.com/office/officeart/2005/8/layout/hList9"/>
    <dgm:cxn modelId="{1CC96FC9-B0AF-4E33-802A-8644AAD1997A}" srcId="{EDED6F08-3E89-4C41-A1E7-CF0A9108C6A6}" destId="{B25058AC-2321-47B6-9C8C-6E19D4C3DCB7}" srcOrd="0" destOrd="0" parTransId="{8897E619-EB5B-4B72-AF27-8900505D45E5}" sibTransId="{78A23A51-1B02-4A37-B1BE-B0320AC1035B}"/>
    <dgm:cxn modelId="{A267F01E-C443-4DF5-908E-239005128F92}" type="presOf" srcId="{1BC68967-DB6B-4326-BFC7-83144775D4FB}" destId="{B3C280D9-A04D-4A19-8EC9-9DC8CC11DBE6}" srcOrd="1" destOrd="0" presId="urn:microsoft.com/office/officeart/2005/8/layout/hList9"/>
    <dgm:cxn modelId="{4E2D921E-7572-4BD6-9A1C-C4D6D79B9BB5}" type="presOf" srcId="{1BC68967-DB6B-4326-BFC7-83144775D4FB}" destId="{5200AD42-4447-4C13-B8E2-F38C5D7031FE}" srcOrd="0" destOrd="0" presId="urn:microsoft.com/office/officeart/2005/8/layout/hList9"/>
    <dgm:cxn modelId="{437F7CEA-C5E1-422D-8AAB-50B8A9708DDF}" srcId="{EDED6F08-3E89-4C41-A1E7-CF0A9108C6A6}" destId="{6F6D907D-98CB-48A0-A31D-03F74DB48D42}" srcOrd="1" destOrd="0" parTransId="{35B9F754-00F7-48DA-BFB9-2907F4BEDB70}" sibTransId="{7EE85A65-1BC1-411C-A36F-EA68E04A39B0}"/>
    <dgm:cxn modelId="{9C46C8D5-BA41-4FF2-9671-DB68911D8CCF}" type="presOf" srcId="{B25058AC-2321-47B6-9C8C-6E19D4C3DCB7}" destId="{FE6C6BEA-3DEA-4CFC-8352-0D4025947B22}" srcOrd="1" destOrd="0" presId="urn:microsoft.com/office/officeart/2005/8/layout/hList9"/>
    <dgm:cxn modelId="{8A6CBB46-3F69-4A65-AC47-EC0F5468B25D}" type="presOf" srcId="{ED7D938A-E932-4890-A9E9-95EB8A226F39}" destId="{56A2BE0C-7A68-4A58-BD90-ED2DDE039D60}" srcOrd="0" destOrd="0" presId="urn:microsoft.com/office/officeart/2005/8/layout/hList9"/>
    <dgm:cxn modelId="{90716280-FC38-4B52-91DC-47395CFADD39}" type="presOf" srcId="{EDED6F08-3E89-4C41-A1E7-CF0A9108C6A6}" destId="{E3328E33-80E4-4ED8-ACA8-E9F4E50D02BC}" srcOrd="0" destOrd="0" presId="urn:microsoft.com/office/officeart/2005/8/layout/hList9"/>
    <dgm:cxn modelId="{3446AE7C-60B6-466D-88C0-A4B5FB70CB4D}" srcId="{ED7D938A-E932-4890-A9E9-95EB8A226F39}" destId="{EDED6F08-3E89-4C41-A1E7-CF0A9108C6A6}" srcOrd="1" destOrd="0" parTransId="{0BAAB73B-F6D8-4E2C-905C-916F7DF1B91A}" sibTransId="{1ADFBDC9-216D-4BCC-8071-B40923C707A3}"/>
    <dgm:cxn modelId="{23A876AC-8625-443B-A3C3-7EE289E1A318}" type="presOf" srcId="{C299B1B8-4F56-4927-9219-A1C51FAC1B8A}" destId="{C88C8F8F-761F-4B9A-967D-1B472977B45F}" srcOrd="0" destOrd="0" presId="urn:microsoft.com/office/officeart/2005/8/layout/hList9"/>
    <dgm:cxn modelId="{F46F75C2-EEA1-4E43-960E-002A9030039F}" type="presOf" srcId="{6F6D907D-98CB-48A0-A31D-03F74DB48D42}" destId="{74BF8275-AE8E-451A-8F1B-9BBF1C32981A}" srcOrd="1" destOrd="0" presId="urn:microsoft.com/office/officeart/2005/8/layout/hList9"/>
    <dgm:cxn modelId="{A779361A-0DEC-4B38-A55C-6C5AB50A9AA0}" type="presOf" srcId="{6F6D907D-98CB-48A0-A31D-03F74DB48D42}" destId="{2D00841A-3532-49D5-ADEB-A3345F2517EC}" srcOrd="0" destOrd="0" presId="urn:microsoft.com/office/officeart/2005/8/layout/hList9"/>
    <dgm:cxn modelId="{BEF37EC9-B958-4CDE-957D-7BF7C5645883}" srcId="{3748A448-BCF8-4657-A78E-CE6758823D4C}" destId="{1BC68967-DB6B-4326-BFC7-83144775D4FB}" srcOrd="0" destOrd="0" parTransId="{2123F451-F9FD-4BE9-8E4B-24D13B147D95}" sibTransId="{B499F9C4-7F17-481D-A0DA-B8A43597EB65}"/>
    <dgm:cxn modelId="{7B0EE3E0-08B8-44E6-9683-A8698E1A6ACC}" srcId="{ED7D938A-E932-4890-A9E9-95EB8A226F39}" destId="{3748A448-BCF8-4657-A78E-CE6758823D4C}" srcOrd="0" destOrd="0" parTransId="{98A19B31-57CB-44EA-BB52-C51F155F77CD}" sibTransId="{3FD51E89-877A-47FF-B179-03A34E4B084E}"/>
    <dgm:cxn modelId="{213E3CCF-AC3F-4208-849E-0B5861412101}" srcId="{3748A448-BCF8-4657-A78E-CE6758823D4C}" destId="{C299B1B8-4F56-4927-9219-A1C51FAC1B8A}" srcOrd="1" destOrd="0" parTransId="{3CA637A9-C653-4CAB-BFA0-2643361BB8B7}" sibTransId="{EDA8E09B-85E9-4A55-ABB9-87574ED45FBE}"/>
    <dgm:cxn modelId="{7FF650EF-418F-4C0F-BE5B-643CA1E73103}" type="presOf" srcId="{3748A448-BCF8-4657-A78E-CE6758823D4C}" destId="{18FD393C-83C0-41EC-AB59-D1FFD486F909}" srcOrd="0" destOrd="0" presId="urn:microsoft.com/office/officeart/2005/8/layout/hList9"/>
    <dgm:cxn modelId="{776C1311-7F99-4D86-9E87-5C9D78F3404D}" type="presParOf" srcId="{56A2BE0C-7A68-4A58-BD90-ED2DDE039D60}" destId="{2CC7FAF3-FB4C-4192-AA2F-AA095A0EA630}" srcOrd="0" destOrd="0" presId="urn:microsoft.com/office/officeart/2005/8/layout/hList9"/>
    <dgm:cxn modelId="{6155B4DE-C502-4B86-8DA4-18C4197D2CE2}" type="presParOf" srcId="{56A2BE0C-7A68-4A58-BD90-ED2DDE039D60}" destId="{9289E53A-C78E-4561-AC00-C0A3510BD903}" srcOrd="1" destOrd="0" presId="urn:microsoft.com/office/officeart/2005/8/layout/hList9"/>
    <dgm:cxn modelId="{D6EB5DD5-D341-45CB-A5F3-B57712044F3E}" type="presParOf" srcId="{9289E53A-C78E-4561-AC00-C0A3510BD903}" destId="{D9787BA1-9B9A-42B5-9635-2793FE0D01E1}" srcOrd="0" destOrd="0" presId="urn:microsoft.com/office/officeart/2005/8/layout/hList9"/>
    <dgm:cxn modelId="{B2BD6752-74D7-4243-B532-A33D8456F920}" type="presParOf" srcId="{9289E53A-C78E-4561-AC00-C0A3510BD903}" destId="{AAFA09C9-436A-43EC-A3BF-1F3FB23DE8FB}" srcOrd="1" destOrd="0" presId="urn:microsoft.com/office/officeart/2005/8/layout/hList9"/>
    <dgm:cxn modelId="{187D455F-D0B4-4C39-8DCF-2CFEEB719C6E}" type="presParOf" srcId="{AAFA09C9-436A-43EC-A3BF-1F3FB23DE8FB}" destId="{5200AD42-4447-4C13-B8E2-F38C5D7031FE}" srcOrd="0" destOrd="0" presId="urn:microsoft.com/office/officeart/2005/8/layout/hList9"/>
    <dgm:cxn modelId="{9EBBE1CC-7DA4-4F25-A5BF-2A35BF511813}" type="presParOf" srcId="{AAFA09C9-436A-43EC-A3BF-1F3FB23DE8FB}" destId="{B3C280D9-A04D-4A19-8EC9-9DC8CC11DBE6}" srcOrd="1" destOrd="0" presId="urn:microsoft.com/office/officeart/2005/8/layout/hList9"/>
    <dgm:cxn modelId="{FC0DE394-2049-4A9C-AE98-3B9CFEA5770D}" type="presParOf" srcId="{9289E53A-C78E-4561-AC00-C0A3510BD903}" destId="{D7429C8E-87DA-4CC5-BACB-8E3C2706A7A7}" srcOrd="2" destOrd="0" presId="urn:microsoft.com/office/officeart/2005/8/layout/hList9"/>
    <dgm:cxn modelId="{AC23869B-F8D0-4512-B014-3DCC61746CF1}" type="presParOf" srcId="{D7429C8E-87DA-4CC5-BACB-8E3C2706A7A7}" destId="{C88C8F8F-761F-4B9A-967D-1B472977B45F}" srcOrd="0" destOrd="0" presId="urn:microsoft.com/office/officeart/2005/8/layout/hList9"/>
    <dgm:cxn modelId="{D1702FC4-0C0C-4847-ACC7-466544F4F8A3}" type="presParOf" srcId="{D7429C8E-87DA-4CC5-BACB-8E3C2706A7A7}" destId="{CA563618-4206-4856-BEAA-6E0CC9AAB308}" srcOrd="1" destOrd="0" presId="urn:microsoft.com/office/officeart/2005/8/layout/hList9"/>
    <dgm:cxn modelId="{8EA8DD8E-AAD0-4BC9-AD56-4B844EF21E9C}" type="presParOf" srcId="{56A2BE0C-7A68-4A58-BD90-ED2DDE039D60}" destId="{72728745-B59A-43F2-8692-372616A505E5}" srcOrd="2" destOrd="0" presId="urn:microsoft.com/office/officeart/2005/8/layout/hList9"/>
    <dgm:cxn modelId="{463B88E1-EB4C-41F6-A111-B44383C59A9A}" type="presParOf" srcId="{56A2BE0C-7A68-4A58-BD90-ED2DDE039D60}" destId="{18FD393C-83C0-41EC-AB59-D1FFD486F909}" srcOrd="3" destOrd="0" presId="urn:microsoft.com/office/officeart/2005/8/layout/hList9"/>
    <dgm:cxn modelId="{A00C0334-5586-42A6-BFB4-D6916B2F11C3}" type="presParOf" srcId="{56A2BE0C-7A68-4A58-BD90-ED2DDE039D60}" destId="{D8D69BC5-1CD0-4E07-8568-5575C5C33962}" srcOrd="4" destOrd="0" presId="urn:microsoft.com/office/officeart/2005/8/layout/hList9"/>
    <dgm:cxn modelId="{D42EE2B7-6C93-4E73-972B-EA32FD57F3EA}" type="presParOf" srcId="{56A2BE0C-7A68-4A58-BD90-ED2DDE039D60}" destId="{A7703D2A-C4DE-4D96-9DD4-D11176CA0EF7}" srcOrd="5" destOrd="0" presId="urn:microsoft.com/office/officeart/2005/8/layout/hList9"/>
    <dgm:cxn modelId="{6B6ADF4D-5081-494E-BECA-26CFAA24E0C3}" type="presParOf" srcId="{56A2BE0C-7A68-4A58-BD90-ED2DDE039D60}" destId="{AE1C0367-63E0-4FAD-ADF5-57B809A3E0A5}" srcOrd="6" destOrd="0" presId="urn:microsoft.com/office/officeart/2005/8/layout/hList9"/>
    <dgm:cxn modelId="{9BCE4D6B-743B-4E0A-9CBA-F5859C26F2E9}" type="presParOf" srcId="{AE1C0367-63E0-4FAD-ADF5-57B809A3E0A5}" destId="{7E8DAB05-1CF6-489F-AAD1-02167949B734}" srcOrd="0" destOrd="0" presId="urn:microsoft.com/office/officeart/2005/8/layout/hList9"/>
    <dgm:cxn modelId="{6B40D4C1-0CA3-42F2-B34E-207008C3F1FD}" type="presParOf" srcId="{AE1C0367-63E0-4FAD-ADF5-57B809A3E0A5}" destId="{E592A04E-7211-47DA-8316-DC0A445EC903}" srcOrd="1" destOrd="0" presId="urn:microsoft.com/office/officeart/2005/8/layout/hList9"/>
    <dgm:cxn modelId="{C81A19B4-0BA1-4F76-BA3E-91CC0432F382}" type="presParOf" srcId="{E592A04E-7211-47DA-8316-DC0A445EC903}" destId="{8625ECFD-FC75-4257-985A-D47AC74663A5}" srcOrd="0" destOrd="0" presId="urn:microsoft.com/office/officeart/2005/8/layout/hList9"/>
    <dgm:cxn modelId="{95A31891-060F-4213-908F-7192837FC38C}" type="presParOf" srcId="{E592A04E-7211-47DA-8316-DC0A445EC903}" destId="{FE6C6BEA-3DEA-4CFC-8352-0D4025947B22}" srcOrd="1" destOrd="0" presId="urn:microsoft.com/office/officeart/2005/8/layout/hList9"/>
    <dgm:cxn modelId="{5CAC03AD-F1E7-4F88-B3CB-36DDD40D2537}" type="presParOf" srcId="{AE1C0367-63E0-4FAD-ADF5-57B809A3E0A5}" destId="{FE6D8A27-F2B8-45B7-B94A-ACFA367064E8}" srcOrd="2" destOrd="0" presId="urn:microsoft.com/office/officeart/2005/8/layout/hList9"/>
    <dgm:cxn modelId="{D5FD32F2-7A1A-4412-AFF3-BE7632504FBA}" type="presParOf" srcId="{FE6D8A27-F2B8-45B7-B94A-ACFA367064E8}" destId="{2D00841A-3532-49D5-ADEB-A3345F2517EC}" srcOrd="0" destOrd="0" presId="urn:microsoft.com/office/officeart/2005/8/layout/hList9"/>
    <dgm:cxn modelId="{A8267BCE-73F2-47A6-A738-0AEB5D052AD6}" type="presParOf" srcId="{FE6D8A27-F2B8-45B7-B94A-ACFA367064E8}" destId="{74BF8275-AE8E-451A-8F1B-9BBF1C32981A}" srcOrd="1" destOrd="0" presId="urn:microsoft.com/office/officeart/2005/8/layout/hList9"/>
    <dgm:cxn modelId="{34024EB6-977D-4426-969E-1D61DD2D11A2}" type="presParOf" srcId="{56A2BE0C-7A68-4A58-BD90-ED2DDE039D60}" destId="{1D943346-6E47-4648-AE83-9A44DB28372A}" srcOrd="7" destOrd="0" presId="urn:microsoft.com/office/officeart/2005/8/layout/hList9"/>
    <dgm:cxn modelId="{73063C50-00D1-4F81-8ACA-6597A53C58BB}" type="presParOf" srcId="{56A2BE0C-7A68-4A58-BD90-ED2DDE039D60}" destId="{E3328E33-80E4-4ED8-ACA8-E9F4E50D02BC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1EF141E0-50DB-441D-BFA5-16C1A61752E2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4ED7633-13CA-411E-8C6F-9EA781A08840}">
      <dgm:prSet phldrT="[Texto]"/>
      <dgm:spPr/>
      <dgm:t>
        <a:bodyPr/>
        <a:lstStyle/>
        <a:p>
          <a:r>
            <a:rPr lang="es-ES" b="1" dirty="0" smtClean="0"/>
            <a:t>ESTRUCTURAL</a:t>
          </a:r>
          <a:endParaRPr lang="es-ES" b="1" dirty="0"/>
        </a:p>
      </dgm:t>
    </dgm:pt>
    <dgm:pt modelId="{33F70975-65F3-46A9-8612-F1415907C677}" type="parTrans" cxnId="{1C1A496A-2ABA-4C83-8C13-019AED7A7572}">
      <dgm:prSet/>
      <dgm:spPr/>
      <dgm:t>
        <a:bodyPr/>
        <a:lstStyle/>
        <a:p>
          <a:endParaRPr lang="es-ES"/>
        </a:p>
      </dgm:t>
    </dgm:pt>
    <dgm:pt modelId="{1B201482-BF69-49C5-BC76-5416F0205EEC}" type="sibTrans" cxnId="{1C1A496A-2ABA-4C83-8C13-019AED7A7572}">
      <dgm:prSet/>
      <dgm:spPr/>
      <dgm:t>
        <a:bodyPr/>
        <a:lstStyle/>
        <a:p>
          <a:endParaRPr lang="es-ES"/>
        </a:p>
      </dgm:t>
    </dgm:pt>
    <dgm:pt modelId="{5FD3E199-698C-4CA1-8EBF-F9E1201CD4AF}">
      <dgm:prSet phldrT="[Texto]"/>
      <dgm:spPr/>
      <dgm:t>
        <a:bodyPr/>
        <a:lstStyle/>
        <a:p>
          <a:r>
            <a:rPr lang="es-ES" dirty="0" smtClean="0"/>
            <a:t>Artículos más contravenidos </a:t>
          </a:r>
          <a:endParaRPr lang="es-ES" dirty="0"/>
        </a:p>
      </dgm:t>
    </dgm:pt>
    <dgm:pt modelId="{227C5439-6E0A-47C3-A0E4-8382909F1E42}" type="parTrans" cxnId="{4866DBE6-963A-4C49-A696-D644C945AC89}">
      <dgm:prSet/>
      <dgm:spPr/>
      <dgm:t>
        <a:bodyPr/>
        <a:lstStyle/>
        <a:p>
          <a:endParaRPr lang="es-ES"/>
        </a:p>
      </dgm:t>
    </dgm:pt>
    <dgm:pt modelId="{EEC1A309-103F-4A79-9260-19E47FB3C636}" type="sibTrans" cxnId="{4866DBE6-963A-4C49-A696-D644C945AC89}">
      <dgm:prSet/>
      <dgm:spPr/>
      <dgm:t>
        <a:bodyPr/>
        <a:lstStyle/>
        <a:p>
          <a:endParaRPr lang="es-ES"/>
        </a:p>
      </dgm:t>
    </dgm:pt>
    <dgm:pt modelId="{ABE5D3B6-0C21-4967-8258-AEC6AFC21C10}">
      <dgm:prSet phldrT="[Texto]"/>
      <dgm:spPr/>
      <dgm:t>
        <a:bodyPr/>
        <a:lstStyle/>
        <a:p>
          <a:r>
            <a:rPr lang="es-ES" dirty="0" smtClean="0"/>
            <a:t>Aumento de horas y clases dinámicas</a:t>
          </a:r>
          <a:endParaRPr lang="es-ES" dirty="0"/>
        </a:p>
      </dgm:t>
    </dgm:pt>
    <dgm:pt modelId="{DA8FF652-3DC9-45AB-8C5B-0E6D2B478159}" type="parTrans" cxnId="{3D9BDFC4-5F9E-4B14-9931-DC56A795E9BA}">
      <dgm:prSet/>
      <dgm:spPr/>
      <dgm:t>
        <a:bodyPr/>
        <a:lstStyle/>
        <a:p>
          <a:endParaRPr lang="es-ES"/>
        </a:p>
      </dgm:t>
    </dgm:pt>
    <dgm:pt modelId="{40A753DE-5123-44C9-85D1-5C24FC6396A5}" type="sibTrans" cxnId="{3D9BDFC4-5F9E-4B14-9931-DC56A795E9BA}">
      <dgm:prSet/>
      <dgm:spPr/>
      <dgm:t>
        <a:bodyPr/>
        <a:lstStyle/>
        <a:p>
          <a:endParaRPr lang="es-ES"/>
        </a:p>
      </dgm:t>
    </dgm:pt>
    <dgm:pt modelId="{1D6B29D1-DC7B-4FE6-BEA4-9D8D61E1B958}">
      <dgm:prSet phldrT="[Texto]"/>
      <dgm:spPr/>
      <dgm:t>
        <a:bodyPr/>
        <a:lstStyle/>
        <a:p>
          <a:r>
            <a:rPr lang="es-ES" b="1" dirty="0" smtClean="0"/>
            <a:t>FUNCIONAL</a:t>
          </a:r>
          <a:endParaRPr lang="es-ES" b="1" dirty="0"/>
        </a:p>
      </dgm:t>
    </dgm:pt>
    <dgm:pt modelId="{182CE518-1AFD-42B4-92AC-10A5F4288AAB}" type="parTrans" cxnId="{90BD2424-EB9E-42AB-A742-7F62389DDBF6}">
      <dgm:prSet/>
      <dgm:spPr/>
      <dgm:t>
        <a:bodyPr/>
        <a:lstStyle/>
        <a:p>
          <a:endParaRPr lang="es-ES"/>
        </a:p>
      </dgm:t>
    </dgm:pt>
    <dgm:pt modelId="{8C2CDAEB-A556-479E-87EC-19BC31B195B0}" type="sibTrans" cxnId="{90BD2424-EB9E-42AB-A742-7F62389DDBF6}">
      <dgm:prSet/>
      <dgm:spPr/>
      <dgm:t>
        <a:bodyPr/>
        <a:lstStyle/>
        <a:p>
          <a:endParaRPr lang="es-ES"/>
        </a:p>
      </dgm:t>
    </dgm:pt>
    <dgm:pt modelId="{C16CDCBC-090C-4DA6-A4CC-05B51A993A90}">
      <dgm:prSet phldrT="[Texto]"/>
      <dgm:spPr/>
      <dgm:t>
        <a:bodyPr/>
        <a:lstStyle/>
        <a:p>
          <a:r>
            <a:rPr lang="es-ES" dirty="0" smtClean="0"/>
            <a:t>Adquirir información</a:t>
          </a:r>
          <a:endParaRPr lang="es-ES" dirty="0"/>
        </a:p>
      </dgm:t>
    </dgm:pt>
    <dgm:pt modelId="{F07E20A1-0FC3-4EF8-87CF-19183E4AA0C3}" type="parTrans" cxnId="{29537E32-F3EA-4600-85AA-F9D0D1FE930A}">
      <dgm:prSet/>
      <dgm:spPr/>
      <dgm:t>
        <a:bodyPr/>
        <a:lstStyle/>
        <a:p>
          <a:endParaRPr lang="es-ES"/>
        </a:p>
      </dgm:t>
    </dgm:pt>
    <dgm:pt modelId="{CA775BDF-1A3C-4520-B4F5-351115A873AE}" type="sibTrans" cxnId="{29537E32-F3EA-4600-85AA-F9D0D1FE930A}">
      <dgm:prSet/>
      <dgm:spPr/>
      <dgm:t>
        <a:bodyPr/>
        <a:lstStyle/>
        <a:p>
          <a:endParaRPr lang="es-ES"/>
        </a:p>
      </dgm:t>
    </dgm:pt>
    <dgm:pt modelId="{C5241E2E-3309-406C-BC61-A3B5F2B50D9F}">
      <dgm:prSet phldrT="[Texto]"/>
      <dgm:spPr/>
      <dgm:t>
        <a:bodyPr/>
        <a:lstStyle/>
        <a:p>
          <a:r>
            <a:rPr lang="es-ES" b="1" dirty="0" smtClean="0"/>
            <a:t>RECURSOS</a:t>
          </a:r>
          <a:endParaRPr lang="es-ES" b="1" dirty="0"/>
        </a:p>
      </dgm:t>
    </dgm:pt>
    <dgm:pt modelId="{CFD0E442-74F1-46D1-9F3C-262D368B1010}" type="parTrans" cxnId="{3ACE5703-79C5-46F9-9AF0-86816488DD60}">
      <dgm:prSet/>
      <dgm:spPr/>
      <dgm:t>
        <a:bodyPr/>
        <a:lstStyle/>
        <a:p>
          <a:endParaRPr lang="es-ES"/>
        </a:p>
      </dgm:t>
    </dgm:pt>
    <dgm:pt modelId="{B1B3E306-C641-468A-B000-AD21EE139FB2}" type="sibTrans" cxnId="{3ACE5703-79C5-46F9-9AF0-86816488DD60}">
      <dgm:prSet/>
      <dgm:spPr/>
      <dgm:t>
        <a:bodyPr/>
        <a:lstStyle/>
        <a:p>
          <a:endParaRPr lang="es-ES"/>
        </a:p>
      </dgm:t>
    </dgm:pt>
    <dgm:pt modelId="{8A9EB2E9-9CA8-415C-8C4B-551F9506D2E8}">
      <dgm:prSet phldrT="[Texto]"/>
      <dgm:spPr/>
      <dgm:t>
        <a:bodyPr/>
        <a:lstStyle/>
        <a:p>
          <a:r>
            <a:rPr lang="es-ES" dirty="0" smtClean="0"/>
            <a:t>Materiales</a:t>
          </a:r>
          <a:endParaRPr lang="es-ES" dirty="0"/>
        </a:p>
      </dgm:t>
    </dgm:pt>
    <dgm:pt modelId="{AB9F5E5D-43A4-47E6-B6CD-DA799CDD3341}" type="parTrans" cxnId="{D34F1EA7-2893-46F3-81BC-BD6A670E8533}">
      <dgm:prSet/>
      <dgm:spPr/>
      <dgm:t>
        <a:bodyPr/>
        <a:lstStyle/>
        <a:p>
          <a:endParaRPr lang="es-ES"/>
        </a:p>
      </dgm:t>
    </dgm:pt>
    <dgm:pt modelId="{4C27734C-4357-41B4-8F0A-4CC3A512B34A}" type="sibTrans" cxnId="{D34F1EA7-2893-46F3-81BC-BD6A670E8533}">
      <dgm:prSet/>
      <dgm:spPr/>
      <dgm:t>
        <a:bodyPr/>
        <a:lstStyle/>
        <a:p>
          <a:endParaRPr lang="es-ES"/>
        </a:p>
      </dgm:t>
    </dgm:pt>
    <dgm:pt modelId="{72937742-7C40-4EDB-BB0D-CAA483800EC3}">
      <dgm:prSet phldrT="[Texto]"/>
      <dgm:spPr/>
      <dgm:t>
        <a:bodyPr/>
        <a:lstStyle/>
        <a:p>
          <a:r>
            <a:rPr lang="es-ES" dirty="0" smtClean="0"/>
            <a:t>Financieros</a:t>
          </a:r>
          <a:endParaRPr lang="es-ES" dirty="0"/>
        </a:p>
      </dgm:t>
    </dgm:pt>
    <dgm:pt modelId="{454538B7-C348-44E0-A4ED-047BB1972191}" type="parTrans" cxnId="{EA2A8585-32CB-4F33-9D0D-CB823800ABF1}">
      <dgm:prSet/>
      <dgm:spPr/>
      <dgm:t>
        <a:bodyPr/>
        <a:lstStyle/>
        <a:p>
          <a:endParaRPr lang="es-ES"/>
        </a:p>
      </dgm:t>
    </dgm:pt>
    <dgm:pt modelId="{55D4F8EC-5C9B-498B-B9DE-D0A267C3CAEB}" type="sibTrans" cxnId="{EA2A8585-32CB-4F33-9D0D-CB823800ABF1}">
      <dgm:prSet/>
      <dgm:spPr/>
      <dgm:t>
        <a:bodyPr/>
        <a:lstStyle/>
        <a:p>
          <a:endParaRPr lang="es-ES"/>
        </a:p>
      </dgm:t>
    </dgm:pt>
    <dgm:pt modelId="{57D5588B-BEAA-4568-AD09-C834850550C6}">
      <dgm:prSet/>
      <dgm:spPr/>
      <dgm:t>
        <a:bodyPr/>
        <a:lstStyle/>
        <a:p>
          <a:r>
            <a:rPr lang="es-ES" dirty="0" smtClean="0"/>
            <a:t>Causas y criterio para sancionar</a:t>
          </a:r>
          <a:endParaRPr lang="es-ES" dirty="0"/>
        </a:p>
      </dgm:t>
    </dgm:pt>
    <dgm:pt modelId="{33FAC628-56EC-4053-B9E9-80A9B68F0FD1}" type="parTrans" cxnId="{8E589E60-CE1D-4C7F-8B9E-29B6CEFF540C}">
      <dgm:prSet/>
      <dgm:spPr/>
      <dgm:t>
        <a:bodyPr/>
        <a:lstStyle/>
        <a:p>
          <a:endParaRPr lang="es-ES"/>
        </a:p>
      </dgm:t>
    </dgm:pt>
    <dgm:pt modelId="{80E81579-3377-4BB5-B414-DACFA3BF0155}" type="sibTrans" cxnId="{8E589E60-CE1D-4C7F-8B9E-29B6CEFF540C}">
      <dgm:prSet/>
      <dgm:spPr/>
      <dgm:t>
        <a:bodyPr/>
        <a:lstStyle/>
        <a:p>
          <a:endParaRPr lang="es-ES"/>
        </a:p>
      </dgm:t>
    </dgm:pt>
    <dgm:pt modelId="{EDD6B623-EAFC-457B-8687-C20C6B9A62DD}">
      <dgm:prSet/>
      <dgm:spPr/>
      <dgm:t>
        <a:bodyPr/>
        <a:lstStyle/>
        <a:p>
          <a:r>
            <a:rPr lang="es-ES" dirty="0" smtClean="0"/>
            <a:t>Conferencias</a:t>
          </a:r>
          <a:endParaRPr lang="es-ES" dirty="0"/>
        </a:p>
      </dgm:t>
    </dgm:pt>
    <dgm:pt modelId="{6329EB9E-D624-494E-ADB2-6627B9D5DA9B}" type="parTrans" cxnId="{771BE1D1-831F-41B4-89E5-B92FCA663A1B}">
      <dgm:prSet/>
      <dgm:spPr/>
    </dgm:pt>
    <dgm:pt modelId="{D68DB938-4C40-4B79-AA6B-9335CD0A37CB}" type="sibTrans" cxnId="{771BE1D1-831F-41B4-89E5-B92FCA663A1B}">
      <dgm:prSet/>
      <dgm:spPr/>
    </dgm:pt>
    <dgm:pt modelId="{71B85982-3068-4E0A-ABC9-7E7F29ED310D}">
      <dgm:prSet/>
      <dgm:spPr/>
      <dgm:t>
        <a:bodyPr/>
        <a:lstStyle/>
        <a:p>
          <a:r>
            <a:rPr lang="es-ES" dirty="0" smtClean="0"/>
            <a:t>Humanos</a:t>
          </a:r>
        </a:p>
      </dgm:t>
    </dgm:pt>
    <dgm:pt modelId="{0CD145CD-CB39-4B07-9759-D373FA3F1B88}" type="parTrans" cxnId="{30CE5D98-F3C2-4AD3-869D-7519CE7C4A50}">
      <dgm:prSet/>
      <dgm:spPr/>
    </dgm:pt>
    <dgm:pt modelId="{F2B3039F-F7F2-40E6-AB2B-5C23219744F3}" type="sibTrans" cxnId="{30CE5D98-F3C2-4AD3-869D-7519CE7C4A50}">
      <dgm:prSet/>
      <dgm:spPr/>
    </dgm:pt>
    <dgm:pt modelId="{4D65B167-E2E6-46F6-912D-809FA415689A}" type="pres">
      <dgm:prSet presAssocID="{1EF141E0-50DB-441D-BFA5-16C1A61752E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65C1E60-AD82-4B1C-A4D6-545F3914E76E}" type="pres">
      <dgm:prSet presAssocID="{C5241E2E-3309-406C-BC61-A3B5F2B50D9F}" presName="boxAndChildren" presStyleCnt="0"/>
      <dgm:spPr/>
    </dgm:pt>
    <dgm:pt modelId="{84895688-4FBC-48A7-AF47-A356905D6B06}" type="pres">
      <dgm:prSet presAssocID="{C5241E2E-3309-406C-BC61-A3B5F2B50D9F}" presName="parentTextBox" presStyleLbl="node1" presStyleIdx="0" presStyleCnt="3"/>
      <dgm:spPr/>
      <dgm:t>
        <a:bodyPr/>
        <a:lstStyle/>
        <a:p>
          <a:endParaRPr lang="es-ES"/>
        </a:p>
      </dgm:t>
    </dgm:pt>
    <dgm:pt modelId="{20EE9045-80B9-46B3-B43B-91F634584FEA}" type="pres">
      <dgm:prSet presAssocID="{C5241E2E-3309-406C-BC61-A3B5F2B50D9F}" presName="entireBox" presStyleLbl="node1" presStyleIdx="0" presStyleCnt="3"/>
      <dgm:spPr/>
      <dgm:t>
        <a:bodyPr/>
        <a:lstStyle/>
        <a:p>
          <a:endParaRPr lang="es-ES"/>
        </a:p>
      </dgm:t>
    </dgm:pt>
    <dgm:pt modelId="{504485E6-6E93-49C0-814A-317CC2AB8AE1}" type="pres">
      <dgm:prSet presAssocID="{C5241E2E-3309-406C-BC61-A3B5F2B50D9F}" presName="descendantBox" presStyleCnt="0"/>
      <dgm:spPr/>
    </dgm:pt>
    <dgm:pt modelId="{120D53D8-B5BA-473D-9FA3-78F83066FE2F}" type="pres">
      <dgm:prSet presAssocID="{8A9EB2E9-9CA8-415C-8C4B-551F9506D2E8}" presName="childTextBox" presStyleLbl="fg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66F013-39BD-4172-9456-984EFDB09C38}" type="pres">
      <dgm:prSet presAssocID="{72937742-7C40-4EDB-BB0D-CAA483800EC3}" presName="childTextBox" presStyleLbl="fg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06BB8F-7357-4449-8EFD-10C37F50972D}" type="pres">
      <dgm:prSet presAssocID="{71B85982-3068-4E0A-ABC9-7E7F29ED310D}" presName="childTextBox" presStyleLbl="fg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CBEC65-6617-407F-952B-031FD044158B}" type="pres">
      <dgm:prSet presAssocID="{8C2CDAEB-A556-479E-87EC-19BC31B195B0}" presName="sp" presStyleCnt="0"/>
      <dgm:spPr/>
    </dgm:pt>
    <dgm:pt modelId="{9115B68A-071E-4AA7-81E4-21E970AEC584}" type="pres">
      <dgm:prSet presAssocID="{1D6B29D1-DC7B-4FE6-BEA4-9D8D61E1B958}" presName="arrowAndChildren" presStyleCnt="0"/>
      <dgm:spPr/>
    </dgm:pt>
    <dgm:pt modelId="{7B41530E-7E0C-4BA8-856D-4ACB52B9653F}" type="pres">
      <dgm:prSet presAssocID="{1D6B29D1-DC7B-4FE6-BEA4-9D8D61E1B958}" presName="parentTextArrow" presStyleLbl="node1" presStyleIdx="0" presStyleCnt="3"/>
      <dgm:spPr/>
      <dgm:t>
        <a:bodyPr/>
        <a:lstStyle/>
        <a:p>
          <a:endParaRPr lang="es-ES"/>
        </a:p>
      </dgm:t>
    </dgm:pt>
    <dgm:pt modelId="{6C4D47DE-C7FA-4E08-BD4C-1CBCA1F4A650}" type="pres">
      <dgm:prSet presAssocID="{1D6B29D1-DC7B-4FE6-BEA4-9D8D61E1B958}" presName="arrow" presStyleLbl="node1" presStyleIdx="1" presStyleCnt="3"/>
      <dgm:spPr/>
      <dgm:t>
        <a:bodyPr/>
        <a:lstStyle/>
        <a:p>
          <a:endParaRPr lang="es-ES"/>
        </a:p>
      </dgm:t>
    </dgm:pt>
    <dgm:pt modelId="{6ECB8A8D-89D0-44E9-92F0-AC0C22BB7B7E}" type="pres">
      <dgm:prSet presAssocID="{1D6B29D1-DC7B-4FE6-BEA4-9D8D61E1B958}" presName="descendantArrow" presStyleCnt="0"/>
      <dgm:spPr/>
    </dgm:pt>
    <dgm:pt modelId="{B5CD32BD-A307-4428-A50E-3B787F4BCA45}" type="pres">
      <dgm:prSet presAssocID="{C16CDCBC-090C-4DA6-A4CC-05B51A993A90}" presName="childTextArrow" presStyleLbl="fg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0A3CCF-96EF-4D40-8EA0-40AC6E5B9BB9}" type="pres">
      <dgm:prSet presAssocID="{EDD6B623-EAFC-457B-8687-C20C6B9A62DD}" presName="childTextArrow" presStyleLbl="fg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C77A71-2941-454B-ADE5-2D2676F78B58}" type="pres">
      <dgm:prSet presAssocID="{1B201482-BF69-49C5-BC76-5416F0205EEC}" presName="sp" presStyleCnt="0"/>
      <dgm:spPr/>
    </dgm:pt>
    <dgm:pt modelId="{4ED1BD3A-018D-43B0-B8F2-087AB54376E2}" type="pres">
      <dgm:prSet presAssocID="{B4ED7633-13CA-411E-8C6F-9EA781A08840}" presName="arrowAndChildren" presStyleCnt="0"/>
      <dgm:spPr/>
    </dgm:pt>
    <dgm:pt modelId="{AD69F987-C279-4C1B-BFC7-A39439BD2F2C}" type="pres">
      <dgm:prSet presAssocID="{B4ED7633-13CA-411E-8C6F-9EA781A08840}" presName="parentTextArrow" presStyleLbl="node1" presStyleIdx="1" presStyleCnt="3"/>
      <dgm:spPr/>
      <dgm:t>
        <a:bodyPr/>
        <a:lstStyle/>
        <a:p>
          <a:endParaRPr lang="es-ES"/>
        </a:p>
      </dgm:t>
    </dgm:pt>
    <dgm:pt modelId="{C1CA4AD4-B9C5-478C-B712-16A6E1D26C89}" type="pres">
      <dgm:prSet presAssocID="{B4ED7633-13CA-411E-8C6F-9EA781A08840}" presName="arrow" presStyleLbl="node1" presStyleIdx="2" presStyleCnt="3"/>
      <dgm:spPr/>
      <dgm:t>
        <a:bodyPr/>
        <a:lstStyle/>
        <a:p>
          <a:endParaRPr lang="es-ES"/>
        </a:p>
      </dgm:t>
    </dgm:pt>
    <dgm:pt modelId="{F15B2FF9-0D55-45BE-83E7-BC223E8B0D31}" type="pres">
      <dgm:prSet presAssocID="{B4ED7633-13CA-411E-8C6F-9EA781A08840}" presName="descendantArrow" presStyleCnt="0"/>
      <dgm:spPr/>
    </dgm:pt>
    <dgm:pt modelId="{6A86D00C-71C9-40B7-9F5C-928AD59FFB0F}" type="pres">
      <dgm:prSet presAssocID="{5FD3E199-698C-4CA1-8EBF-F9E1201CD4AF}" presName="childTextArrow" presStyleLbl="fg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BA48D5-C3B9-4465-A003-4161D70DE228}" type="pres">
      <dgm:prSet presAssocID="{57D5588B-BEAA-4568-AD09-C834850550C6}" presName="childTextArrow" presStyleLbl="fg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C133A6-3348-427D-B276-A59C787DCD39}" type="pres">
      <dgm:prSet presAssocID="{ABE5D3B6-0C21-4967-8258-AEC6AFC21C10}" presName="childTextArrow" presStyleLbl="fg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866DBE6-963A-4C49-A696-D644C945AC89}" srcId="{B4ED7633-13CA-411E-8C6F-9EA781A08840}" destId="{5FD3E199-698C-4CA1-8EBF-F9E1201CD4AF}" srcOrd="0" destOrd="0" parTransId="{227C5439-6E0A-47C3-A0E4-8382909F1E42}" sibTransId="{EEC1A309-103F-4A79-9260-19E47FB3C636}"/>
    <dgm:cxn modelId="{29537E32-F3EA-4600-85AA-F9D0D1FE930A}" srcId="{1D6B29D1-DC7B-4FE6-BEA4-9D8D61E1B958}" destId="{C16CDCBC-090C-4DA6-A4CC-05B51A993A90}" srcOrd="0" destOrd="0" parTransId="{F07E20A1-0FC3-4EF8-87CF-19183E4AA0C3}" sibTransId="{CA775BDF-1A3C-4520-B4F5-351115A873AE}"/>
    <dgm:cxn modelId="{4FAA54F9-3EA9-4E0A-9594-4003B5C625B3}" type="presOf" srcId="{C5241E2E-3309-406C-BC61-A3B5F2B50D9F}" destId="{20EE9045-80B9-46B3-B43B-91F634584FEA}" srcOrd="1" destOrd="0" presId="urn:microsoft.com/office/officeart/2005/8/layout/process4"/>
    <dgm:cxn modelId="{2DA3C2D7-3908-4F5F-8F41-6D3D0775EA87}" type="presOf" srcId="{71B85982-3068-4E0A-ABC9-7E7F29ED310D}" destId="{4906BB8F-7357-4449-8EFD-10C37F50972D}" srcOrd="0" destOrd="0" presId="urn:microsoft.com/office/officeart/2005/8/layout/process4"/>
    <dgm:cxn modelId="{5EAA7ECE-4821-4249-9BFF-7FBBB5305D4E}" type="presOf" srcId="{1D6B29D1-DC7B-4FE6-BEA4-9D8D61E1B958}" destId="{6C4D47DE-C7FA-4E08-BD4C-1CBCA1F4A650}" srcOrd="1" destOrd="0" presId="urn:microsoft.com/office/officeart/2005/8/layout/process4"/>
    <dgm:cxn modelId="{3D9BDFC4-5F9E-4B14-9931-DC56A795E9BA}" srcId="{B4ED7633-13CA-411E-8C6F-9EA781A08840}" destId="{ABE5D3B6-0C21-4967-8258-AEC6AFC21C10}" srcOrd="2" destOrd="0" parTransId="{DA8FF652-3DC9-45AB-8C5B-0E6D2B478159}" sibTransId="{40A753DE-5123-44C9-85D1-5C24FC6396A5}"/>
    <dgm:cxn modelId="{D34F1EA7-2893-46F3-81BC-BD6A670E8533}" srcId="{C5241E2E-3309-406C-BC61-A3B5F2B50D9F}" destId="{8A9EB2E9-9CA8-415C-8C4B-551F9506D2E8}" srcOrd="0" destOrd="0" parTransId="{AB9F5E5D-43A4-47E6-B6CD-DA799CDD3341}" sibTransId="{4C27734C-4357-41B4-8F0A-4CC3A512B34A}"/>
    <dgm:cxn modelId="{C06D3D3F-4C6A-4533-936C-F38F3A90FBA1}" type="presOf" srcId="{72937742-7C40-4EDB-BB0D-CAA483800EC3}" destId="{F466F013-39BD-4172-9456-984EFDB09C38}" srcOrd="0" destOrd="0" presId="urn:microsoft.com/office/officeart/2005/8/layout/process4"/>
    <dgm:cxn modelId="{A9A295E0-2FF9-41FD-8495-B307C6B59DBF}" type="presOf" srcId="{ABE5D3B6-0C21-4967-8258-AEC6AFC21C10}" destId="{90C133A6-3348-427D-B276-A59C787DCD39}" srcOrd="0" destOrd="0" presId="urn:microsoft.com/office/officeart/2005/8/layout/process4"/>
    <dgm:cxn modelId="{458E34AF-9C8C-4015-AB5C-AFF36840CA0F}" type="presOf" srcId="{8A9EB2E9-9CA8-415C-8C4B-551F9506D2E8}" destId="{120D53D8-B5BA-473D-9FA3-78F83066FE2F}" srcOrd="0" destOrd="0" presId="urn:microsoft.com/office/officeart/2005/8/layout/process4"/>
    <dgm:cxn modelId="{EA2A8585-32CB-4F33-9D0D-CB823800ABF1}" srcId="{C5241E2E-3309-406C-BC61-A3B5F2B50D9F}" destId="{72937742-7C40-4EDB-BB0D-CAA483800EC3}" srcOrd="1" destOrd="0" parTransId="{454538B7-C348-44E0-A4ED-047BB1972191}" sibTransId="{55D4F8EC-5C9B-498B-B9DE-D0A267C3CAEB}"/>
    <dgm:cxn modelId="{30CE5D98-F3C2-4AD3-869D-7519CE7C4A50}" srcId="{C5241E2E-3309-406C-BC61-A3B5F2B50D9F}" destId="{71B85982-3068-4E0A-ABC9-7E7F29ED310D}" srcOrd="2" destOrd="0" parTransId="{0CD145CD-CB39-4B07-9759-D373FA3F1B88}" sibTransId="{F2B3039F-F7F2-40E6-AB2B-5C23219744F3}"/>
    <dgm:cxn modelId="{58F91A15-16EE-4A3D-81A5-8A0EBAB8CE04}" type="presOf" srcId="{57D5588B-BEAA-4568-AD09-C834850550C6}" destId="{29BA48D5-C3B9-4465-A003-4161D70DE228}" srcOrd="0" destOrd="0" presId="urn:microsoft.com/office/officeart/2005/8/layout/process4"/>
    <dgm:cxn modelId="{BE902039-4EAA-4EB2-A7B6-C64304B83DDF}" type="presOf" srcId="{1D6B29D1-DC7B-4FE6-BEA4-9D8D61E1B958}" destId="{7B41530E-7E0C-4BA8-856D-4ACB52B9653F}" srcOrd="0" destOrd="0" presId="urn:microsoft.com/office/officeart/2005/8/layout/process4"/>
    <dgm:cxn modelId="{771BE1D1-831F-41B4-89E5-B92FCA663A1B}" srcId="{1D6B29D1-DC7B-4FE6-BEA4-9D8D61E1B958}" destId="{EDD6B623-EAFC-457B-8687-C20C6B9A62DD}" srcOrd="1" destOrd="0" parTransId="{6329EB9E-D624-494E-ADB2-6627B9D5DA9B}" sibTransId="{D68DB938-4C40-4B79-AA6B-9335CD0A37CB}"/>
    <dgm:cxn modelId="{1B8D5B67-30C4-48F1-A130-54C7057A31F6}" type="presOf" srcId="{5FD3E199-698C-4CA1-8EBF-F9E1201CD4AF}" destId="{6A86D00C-71C9-40B7-9F5C-928AD59FFB0F}" srcOrd="0" destOrd="0" presId="urn:microsoft.com/office/officeart/2005/8/layout/process4"/>
    <dgm:cxn modelId="{1C1A496A-2ABA-4C83-8C13-019AED7A7572}" srcId="{1EF141E0-50DB-441D-BFA5-16C1A61752E2}" destId="{B4ED7633-13CA-411E-8C6F-9EA781A08840}" srcOrd="0" destOrd="0" parTransId="{33F70975-65F3-46A9-8612-F1415907C677}" sibTransId="{1B201482-BF69-49C5-BC76-5416F0205EEC}"/>
    <dgm:cxn modelId="{8E589E60-CE1D-4C7F-8B9E-29B6CEFF540C}" srcId="{B4ED7633-13CA-411E-8C6F-9EA781A08840}" destId="{57D5588B-BEAA-4568-AD09-C834850550C6}" srcOrd="1" destOrd="0" parTransId="{33FAC628-56EC-4053-B9E9-80A9B68F0FD1}" sibTransId="{80E81579-3377-4BB5-B414-DACFA3BF0155}"/>
    <dgm:cxn modelId="{6BDAC966-85B4-43DE-B9CC-2C842A7C44B2}" type="presOf" srcId="{B4ED7633-13CA-411E-8C6F-9EA781A08840}" destId="{C1CA4AD4-B9C5-478C-B712-16A6E1D26C89}" srcOrd="1" destOrd="0" presId="urn:microsoft.com/office/officeart/2005/8/layout/process4"/>
    <dgm:cxn modelId="{3ACE5703-79C5-46F9-9AF0-86816488DD60}" srcId="{1EF141E0-50DB-441D-BFA5-16C1A61752E2}" destId="{C5241E2E-3309-406C-BC61-A3B5F2B50D9F}" srcOrd="2" destOrd="0" parTransId="{CFD0E442-74F1-46D1-9F3C-262D368B1010}" sibTransId="{B1B3E306-C641-468A-B000-AD21EE139FB2}"/>
    <dgm:cxn modelId="{82A5DFB9-0328-4653-B63D-6BBFB87A2D56}" type="presOf" srcId="{C16CDCBC-090C-4DA6-A4CC-05B51A993A90}" destId="{B5CD32BD-A307-4428-A50E-3B787F4BCA45}" srcOrd="0" destOrd="0" presId="urn:microsoft.com/office/officeart/2005/8/layout/process4"/>
    <dgm:cxn modelId="{DF104869-2205-4B83-B308-3AA39487ECB7}" type="presOf" srcId="{B4ED7633-13CA-411E-8C6F-9EA781A08840}" destId="{AD69F987-C279-4C1B-BFC7-A39439BD2F2C}" srcOrd="0" destOrd="0" presId="urn:microsoft.com/office/officeart/2005/8/layout/process4"/>
    <dgm:cxn modelId="{90BD2424-EB9E-42AB-A742-7F62389DDBF6}" srcId="{1EF141E0-50DB-441D-BFA5-16C1A61752E2}" destId="{1D6B29D1-DC7B-4FE6-BEA4-9D8D61E1B958}" srcOrd="1" destOrd="0" parTransId="{182CE518-1AFD-42B4-92AC-10A5F4288AAB}" sibTransId="{8C2CDAEB-A556-479E-87EC-19BC31B195B0}"/>
    <dgm:cxn modelId="{829A0058-BA13-4BC5-AB27-0AE792A3D79F}" type="presOf" srcId="{C5241E2E-3309-406C-BC61-A3B5F2B50D9F}" destId="{84895688-4FBC-48A7-AF47-A356905D6B06}" srcOrd="0" destOrd="0" presId="urn:microsoft.com/office/officeart/2005/8/layout/process4"/>
    <dgm:cxn modelId="{B1954676-A1EE-47D8-9494-14CBEDD98774}" type="presOf" srcId="{1EF141E0-50DB-441D-BFA5-16C1A61752E2}" destId="{4D65B167-E2E6-46F6-912D-809FA415689A}" srcOrd="0" destOrd="0" presId="urn:microsoft.com/office/officeart/2005/8/layout/process4"/>
    <dgm:cxn modelId="{6651E25E-A86D-428B-BA28-1FB586F4E643}" type="presOf" srcId="{EDD6B623-EAFC-457B-8687-C20C6B9A62DD}" destId="{450A3CCF-96EF-4D40-8EA0-40AC6E5B9BB9}" srcOrd="0" destOrd="0" presId="urn:microsoft.com/office/officeart/2005/8/layout/process4"/>
    <dgm:cxn modelId="{49942A58-AC79-4DBD-943A-36ECD6133D56}" type="presParOf" srcId="{4D65B167-E2E6-46F6-912D-809FA415689A}" destId="{265C1E60-AD82-4B1C-A4D6-545F3914E76E}" srcOrd="0" destOrd="0" presId="urn:microsoft.com/office/officeart/2005/8/layout/process4"/>
    <dgm:cxn modelId="{05EB9CAC-4C34-4684-B80A-42BCF3E6306D}" type="presParOf" srcId="{265C1E60-AD82-4B1C-A4D6-545F3914E76E}" destId="{84895688-4FBC-48A7-AF47-A356905D6B06}" srcOrd="0" destOrd="0" presId="urn:microsoft.com/office/officeart/2005/8/layout/process4"/>
    <dgm:cxn modelId="{935CE4D1-7180-4BBD-9E50-1D3EC9B038B9}" type="presParOf" srcId="{265C1E60-AD82-4B1C-A4D6-545F3914E76E}" destId="{20EE9045-80B9-46B3-B43B-91F634584FEA}" srcOrd="1" destOrd="0" presId="urn:microsoft.com/office/officeart/2005/8/layout/process4"/>
    <dgm:cxn modelId="{DBA55B56-6BFD-40A2-80D0-CD79BABD624C}" type="presParOf" srcId="{265C1E60-AD82-4B1C-A4D6-545F3914E76E}" destId="{504485E6-6E93-49C0-814A-317CC2AB8AE1}" srcOrd="2" destOrd="0" presId="urn:microsoft.com/office/officeart/2005/8/layout/process4"/>
    <dgm:cxn modelId="{8D23DBB6-DD6A-4A8C-88D2-7F4FB89F00C6}" type="presParOf" srcId="{504485E6-6E93-49C0-814A-317CC2AB8AE1}" destId="{120D53D8-B5BA-473D-9FA3-78F83066FE2F}" srcOrd="0" destOrd="0" presId="urn:microsoft.com/office/officeart/2005/8/layout/process4"/>
    <dgm:cxn modelId="{B371F1C3-6147-4DCC-AF35-9B332FF5965A}" type="presParOf" srcId="{504485E6-6E93-49C0-814A-317CC2AB8AE1}" destId="{F466F013-39BD-4172-9456-984EFDB09C38}" srcOrd="1" destOrd="0" presId="urn:microsoft.com/office/officeart/2005/8/layout/process4"/>
    <dgm:cxn modelId="{A00A1D36-0447-4D3F-B6F9-7A11BF8EDC2C}" type="presParOf" srcId="{504485E6-6E93-49C0-814A-317CC2AB8AE1}" destId="{4906BB8F-7357-4449-8EFD-10C37F50972D}" srcOrd="2" destOrd="0" presId="urn:microsoft.com/office/officeart/2005/8/layout/process4"/>
    <dgm:cxn modelId="{C90C30A5-6FDD-4367-B5F2-E1E936A25BE9}" type="presParOf" srcId="{4D65B167-E2E6-46F6-912D-809FA415689A}" destId="{85CBEC65-6617-407F-952B-031FD044158B}" srcOrd="1" destOrd="0" presId="urn:microsoft.com/office/officeart/2005/8/layout/process4"/>
    <dgm:cxn modelId="{AF760ACE-2FFD-483F-B523-C2CB6CBBB12C}" type="presParOf" srcId="{4D65B167-E2E6-46F6-912D-809FA415689A}" destId="{9115B68A-071E-4AA7-81E4-21E970AEC584}" srcOrd="2" destOrd="0" presId="urn:microsoft.com/office/officeart/2005/8/layout/process4"/>
    <dgm:cxn modelId="{279A2E49-F928-412D-A299-7DDDF139CE40}" type="presParOf" srcId="{9115B68A-071E-4AA7-81E4-21E970AEC584}" destId="{7B41530E-7E0C-4BA8-856D-4ACB52B9653F}" srcOrd="0" destOrd="0" presId="urn:microsoft.com/office/officeart/2005/8/layout/process4"/>
    <dgm:cxn modelId="{8BA29272-004A-4E08-A449-333E3567B064}" type="presParOf" srcId="{9115B68A-071E-4AA7-81E4-21E970AEC584}" destId="{6C4D47DE-C7FA-4E08-BD4C-1CBCA1F4A650}" srcOrd="1" destOrd="0" presId="urn:microsoft.com/office/officeart/2005/8/layout/process4"/>
    <dgm:cxn modelId="{F173C922-6321-48A8-9D4E-950993C037AB}" type="presParOf" srcId="{9115B68A-071E-4AA7-81E4-21E970AEC584}" destId="{6ECB8A8D-89D0-44E9-92F0-AC0C22BB7B7E}" srcOrd="2" destOrd="0" presId="urn:microsoft.com/office/officeart/2005/8/layout/process4"/>
    <dgm:cxn modelId="{7B6644C9-D17C-47A3-8E80-C0A9D6FEE131}" type="presParOf" srcId="{6ECB8A8D-89D0-44E9-92F0-AC0C22BB7B7E}" destId="{B5CD32BD-A307-4428-A50E-3B787F4BCA45}" srcOrd="0" destOrd="0" presId="urn:microsoft.com/office/officeart/2005/8/layout/process4"/>
    <dgm:cxn modelId="{5D3EF43A-42FC-4FD5-A2AF-3749121B8205}" type="presParOf" srcId="{6ECB8A8D-89D0-44E9-92F0-AC0C22BB7B7E}" destId="{450A3CCF-96EF-4D40-8EA0-40AC6E5B9BB9}" srcOrd="1" destOrd="0" presId="urn:microsoft.com/office/officeart/2005/8/layout/process4"/>
    <dgm:cxn modelId="{74CB95A1-CBBE-4FEA-B775-485D1183F8F0}" type="presParOf" srcId="{4D65B167-E2E6-46F6-912D-809FA415689A}" destId="{59C77A71-2941-454B-ADE5-2D2676F78B58}" srcOrd="3" destOrd="0" presId="urn:microsoft.com/office/officeart/2005/8/layout/process4"/>
    <dgm:cxn modelId="{E1F6B206-7638-4737-93A3-1B819520C405}" type="presParOf" srcId="{4D65B167-E2E6-46F6-912D-809FA415689A}" destId="{4ED1BD3A-018D-43B0-B8F2-087AB54376E2}" srcOrd="4" destOrd="0" presId="urn:microsoft.com/office/officeart/2005/8/layout/process4"/>
    <dgm:cxn modelId="{21A89F46-5A0E-47D6-9439-2C0FE361ECB3}" type="presParOf" srcId="{4ED1BD3A-018D-43B0-B8F2-087AB54376E2}" destId="{AD69F987-C279-4C1B-BFC7-A39439BD2F2C}" srcOrd="0" destOrd="0" presId="urn:microsoft.com/office/officeart/2005/8/layout/process4"/>
    <dgm:cxn modelId="{1A358D58-E55C-4F93-B217-5DF2EB1E93BF}" type="presParOf" srcId="{4ED1BD3A-018D-43B0-B8F2-087AB54376E2}" destId="{C1CA4AD4-B9C5-478C-B712-16A6E1D26C89}" srcOrd="1" destOrd="0" presId="urn:microsoft.com/office/officeart/2005/8/layout/process4"/>
    <dgm:cxn modelId="{35C66AEC-DACC-4BE1-9E7D-BBC27E1DABCD}" type="presParOf" srcId="{4ED1BD3A-018D-43B0-B8F2-087AB54376E2}" destId="{F15B2FF9-0D55-45BE-83E7-BC223E8B0D31}" srcOrd="2" destOrd="0" presId="urn:microsoft.com/office/officeart/2005/8/layout/process4"/>
    <dgm:cxn modelId="{3924EDB0-9701-43F0-9DAF-22CD467560F3}" type="presParOf" srcId="{F15B2FF9-0D55-45BE-83E7-BC223E8B0D31}" destId="{6A86D00C-71C9-40B7-9F5C-928AD59FFB0F}" srcOrd="0" destOrd="0" presId="urn:microsoft.com/office/officeart/2005/8/layout/process4"/>
    <dgm:cxn modelId="{9D10FE6E-BE40-4786-A3A6-74FAAF1CE2BD}" type="presParOf" srcId="{F15B2FF9-0D55-45BE-83E7-BC223E8B0D31}" destId="{29BA48D5-C3B9-4465-A003-4161D70DE228}" srcOrd="1" destOrd="0" presId="urn:microsoft.com/office/officeart/2005/8/layout/process4"/>
    <dgm:cxn modelId="{7BC6B424-452D-4A49-BA8C-F55343BDEF72}" type="presParOf" srcId="{F15B2FF9-0D55-45BE-83E7-BC223E8B0D31}" destId="{90C133A6-3348-427D-B276-A59C787DCD39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7B5DDEC-F936-447D-A607-50200A81E5E1}" type="doc">
      <dgm:prSet loTypeId="urn:microsoft.com/office/officeart/2005/8/layout/hProcess10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F757D77-1BDA-46C5-977B-CE312173BEC7}">
      <dgm:prSet phldrT="[Texto]"/>
      <dgm:spPr/>
      <dgm:t>
        <a:bodyPr/>
        <a:lstStyle/>
        <a:p>
          <a:r>
            <a:rPr lang="es-ES" b="1" dirty="0" smtClean="0"/>
            <a:t>Cambios</a:t>
          </a:r>
          <a:endParaRPr lang="es-ES" b="1" dirty="0"/>
        </a:p>
      </dgm:t>
    </dgm:pt>
    <dgm:pt modelId="{D95C6E92-C95C-4B6D-8C86-FBF74B13C4CD}" type="parTrans" cxnId="{EA27428C-3AD7-4ACB-A6C5-48919BB73A5A}">
      <dgm:prSet/>
      <dgm:spPr/>
      <dgm:t>
        <a:bodyPr/>
        <a:lstStyle/>
        <a:p>
          <a:endParaRPr lang="es-ES"/>
        </a:p>
      </dgm:t>
    </dgm:pt>
    <dgm:pt modelId="{98D6FEB8-428C-4520-A73E-DF9561090D53}" type="sibTrans" cxnId="{EA27428C-3AD7-4ACB-A6C5-48919BB73A5A}">
      <dgm:prSet/>
      <dgm:spPr/>
      <dgm:t>
        <a:bodyPr/>
        <a:lstStyle/>
        <a:p>
          <a:endParaRPr lang="es-ES"/>
        </a:p>
      </dgm:t>
    </dgm:pt>
    <dgm:pt modelId="{13C450A2-1E36-4E42-B171-ED487D3E864D}">
      <dgm:prSet phldrT="[Texto]"/>
      <dgm:spPr/>
      <dgm:t>
        <a:bodyPr/>
        <a:lstStyle/>
        <a:p>
          <a:r>
            <a:rPr lang="es-ES" dirty="0" smtClean="0"/>
            <a:t>Actitud</a:t>
          </a:r>
          <a:endParaRPr lang="es-ES" dirty="0"/>
        </a:p>
      </dgm:t>
    </dgm:pt>
    <dgm:pt modelId="{45730DD3-A71F-4E72-81FE-41E939726C6B}" type="parTrans" cxnId="{46891F03-4242-44F8-A81D-6240D7231150}">
      <dgm:prSet/>
      <dgm:spPr/>
      <dgm:t>
        <a:bodyPr/>
        <a:lstStyle/>
        <a:p>
          <a:endParaRPr lang="es-ES"/>
        </a:p>
      </dgm:t>
    </dgm:pt>
    <dgm:pt modelId="{9AB00090-FD70-40AE-8B58-C201D84C7FF2}" type="sibTrans" cxnId="{46891F03-4242-44F8-A81D-6240D7231150}">
      <dgm:prSet/>
      <dgm:spPr/>
      <dgm:t>
        <a:bodyPr/>
        <a:lstStyle/>
        <a:p>
          <a:endParaRPr lang="es-ES"/>
        </a:p>
      </dgm:t>
    </dgm:pt>
    <dgm:pt modelId="{27E72ADB-70A2-4945-B4FE-C0E7CDA16EFB}">
      <dgm:prSet phldrT="[Texto]"/>
      <dgm:spPr/>
      <dgm:t>
        <a:bodyPr/>
        <a:lstStyle/>
        <a:p>
          <a:r>
            <a:rPr lang="es-ES" dirty="0" smtClean="0"/>
            <a:t>Ética</a:t>
          </a:r>
          <a:endParaRPr lang="es-ES" dirty="0"/>
        </a:p>
      </dgm:t>
    </dgm:pt>
    <dgm:pt modelId="{76A32F69-6084-4EC0-94B1-CC03AF5DCAAA}" type="parTrans" cxnId="{A1D402E1-BDE9-488C-A02E-74305B5D4AD9}">
      <dgm:prSet/>
      <dgm:spPr/>
      <dgm:t>
        <a:bodyPr/>
        <a:lstStyle/>
        <a:p>
          <a:endParaRPr lang="es-ES"/>
        </a:p>
      </dgm:t>
    </dgm:pt>
    <dgm:pt modelId="{C9771828-E58F-415E-B42C-2226DB4BF0BA}" type="sibTrans" cxnId="{A1D402E1-BDE9-488C-A02E-74305B5D4AD9}">
      <dgm:prSet/>
      <dgm:spPr/>
      <dgm:t>
        <a:bodyPr/>
        <a:lstStyle/>
        <a:p>
          <a:endParaRPr lang="es-ES"/>
        </a:p>
      </dgm:t>
    </dgm:pt>
    <dgm:pt modelId="{2EB2979A-1D07-4198-A655-20D61DB13807}">
      <dgm:prSet phldrT="[Texto]"/>
      <dgm:spPr/>
      <dgm:t>
        <a:bodyPr/>
        <a:lstStyle/>
        <a:p>
          <a:r>
            <a:rPr lang="es-ES" b="1" dirty="0" smtClean="0"/>
            <a:t>Formación</a:t>
          </a:r>
          <a:endParaRPr lang="es-ES" b="1" dirty="0"/>
        </a:p>
      </dgm:t>
    </dgm:pt>
    <dgm:pt modelId="{99C2C10C-439A-4C10-AB60-C3837E6489D7}" type="parTrans" cxnId="{D9FA396F-2727-4060-B285-AD1FA6B0269F}">
      <dgm:prSet/>
      <dgm:spPr/>
      <dgm:t>
        <a:bodyPr/>
        <a:lstStyle/>
        <a:p>
          <a:endParaRPr lang="es-ES"/>
        </a:p>
      </dgm:t>
    </dgm:pt>
    <dgm:pt modelId="{1A8D21D9-113D-4795-8457-9D401A1ECD28}" type="sibTrans" cxnId="{D9FA396F-2727-4060-B285-AD1FA6B0269F}">
      <dgm:prSet/>
      <dgm:spPr/>
      <dgm:t>
        <a:bodyPr/>
        <a:lstStyle/>
        <a:p>
          <a:endParaRPr lang="es-ES"/>
        </a:p>
      </dgm:t>
    </dgm:pt>
    <dgm:pt modelId="{9A672846-D8B2-4F68-9D01-5B800BBB853D}">
      <dgm:prSet phldrT="[Texto]"/>
      <dgm:spPr/>
      <dgm:t>
        <a:bodyPr/>
        <a:lstStyle/>
        <a:p>
          <a:r>
            <a:rPr lang="es-ES" dirty="0" smtClean="0"/>
            <a:t>Responsables de sus actos</a:t>
          </a:r>
          <a:endParaRPr lang="es-ES" dirty="0"/>
        </a:p>
      </dgm:t>
    </dgm:pt>
    <dgm:pt modelId="{8E811009-81E7-469B-836F-327C3981D557}" type="parTrans" cxnId="{7813CEF6-FDFC-4746-BA32-C8D695EC94EF}">
      <dgm:prSet/>
      <dgm:spPr/>
      <dgm:t>
        <a:bodyPr/>
        <a:lstStyle/>
        <a:p>
          <a:endParaRPr lang="es-ES"/>
        </a:p>
      </dgm:t>
    </dgm:pt>
    <dgm:pt modelId="{32603249-26F1-449C-8A10-30E0A05143A9}" type="sibTrans" cxnId="{7813CEF6-FDFC-4746-BA32-C8D695EC94EF}">
      <dgm:prSet/>
      <dgm:spPr/>
      <dgm:t>
        <a:bodyPr/>
        <a:lstStyle/>
        <a:p>
          <a:endParaRPr lang="es-ES"/>
        </a:p>
      </dgm:t>
    </dgm:pt>
    <dgm:pt modelId="{9DE2A8D5-51FA-4D86-AEBD-217D0557FE3B}">
      <dgm:prSet phldrT="[Texto]"/>
      <dgm:spPr/>
      <dgm:t>
        <a:bodyPr/>
        <a:lstStyle/>
        <a:p>
          <a:r>
            <a:rPr lang="es-ES" dirty="0" smtClean="0"/>
            <a:t>Profesional</a:t>
          </a:r>
          <a:endParaRPr lang="es-ES" dirty="0"/>
        </a:p>
      </dgm:t>
    </dgm:pt>
    <dgm:pt modelId="{2D72C5CB-BE6B-4AD3-B4AC-5B32FCC19226}" type="parTrans" cxnId="{BC2ADE1B-7192-4E38-BF32-25ED2D7BC2C3}">
      <dgm:prSet/>
      <dgm:spPr/>
      <dgm:t>
        <a:bodyPr/>
        <a:lstStyle/>
        <a:p>
          <a:endParaRPr lang="es-ES"/>
        </a:p>
      </dgm:t>
    </dgm:pt>
    <dgm:pt modelId="{C8D9BDFA-9BB8-455F-A516-5C8151DC4D88}" type="sibTrans" cxnId="{BC2ADE1B-7192-4E38-BF32-25ED2D7BC2C3}">
      <dgm:prSet/>
      <dgm:spPr/>
      <dgm:t>
        <a:bodyPr/>
        <a:lstStyle/>
        <a:p>
          <a:endParaRPr lang="es-ES"/>
        </a:p>
      </dgm:t>
    </dgm:pt>
    <dgm:pt modelId="{B83FA0D6-657E-4D64-A1DB-B7099F247354}" type="pres">
      <dgm:prSet presAssocID="{77B5DDEC-F936-447D-A607-50200A81E5E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A9B7CCF-493B-4CE6-B2E0-36E8804EA1F5}" type="pres">
      <dgm:prSet presAssocID="{3F757D77-1BDA-46C5-977B-CE312173BEC7}" presName="composite" presStyleCnt="0"/>
      <dgm:spPr/>
    </dgm:pt>
    <dgm:pt modelId="{FA24095C-341F-406F-946C-0148EC941B1C}" type="pres">
      <dgm:prSet presAssocID="{3F757D77-1BDA-46C5-977B-CE312173BEC7}" presName="imagSh" presStyleLbl="bgImgPlace1" presStyleIdx="0" presStyleCnt="2" custLinFactNeighborY="-137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F9A390D-001E-4069-82B0-5B97B585F4E8}" type="pres">
      <dgm:prSet presAssocID="{3F757D77-1BDA-46C5-977B-CE312173BEC7}" presName="txNode" presStyleLbl="node1" presStyleIdx="0" presStyleCnt="2" custScaleY="71067" custLinFactNeighborX="581" custLinFactNeighborY="167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223E18-56CB-44F2-9FD4-ACEAB69C6112}" type="pres">
      <dgm:prSet presAssocID="{98D6FEB8-428C-4520-A73E-DF9561090D53}" presName="sibTrans" presStyleLbl="sibTrans2D1" presStyleIdx="0" presStyleCnt="1"/>
      <dgm:spPr/>
      <dgm:t>
        <a:bodyPr/>
        <a:lstStyle/>
        <a:p>
          <a:endParaRPr lang="es-ES"/>
        </a:p>
      </dgm:t>
    </dgm:pt>
    <dgm:pt modelId="{400EFFA3-3521-4886-9404-A702AA55CE13}" type="pres">
      <dgm:prSet presAssocID="{98D6FEB8-428C-4520-A73E-DF9561090D53}" presName="connTx" presStyleLbl="sibTrans2D1" presStyleIdx="0" presStyleCnt="1"/>
      <dgm:spPr/>
      <dgm:t>
        <a:bodyPr/>
        <a:lstStyle/>
        <a:p>
          <a:endParaRPr lang="es-ES"/>
        </a:p>
      </dgm:t>
    </dgm:pt>
    <dgm:pt modelId="{6CDA0D80-2EE3-47A0-BA08-FFC95B8E734D}" type="pres">
      <dgm:prSet presAssocID="{2EB2979A-1D07-4198-A655-20D61DB13807}" presName="composite" presStyleCnt="0"/>
      <dgm:spPr/>
    </dgm:pt>
    <dgm:pt modelId="{CAB7BEB7-429D-4B48-ABBB-E585481B1131}" type="pres">
      <dgm:prSet presAssocID="{2EB2979A-1D07-4198-A655-20D61DB13807}" presName="imagSh" presStyleLbl="b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098E41E-9CE1-47BF-87D8-166BCEB43986}" type="pres">
      <dgm:prSet presAssocID="{2EB2979A-1D07-4198-A655-20D61DB13807}" presName="txNode" presStyleLbl="node1" presStyleIdx="1" presStyleCnt="2" custScaleY="70224" custLinFactNeighborX="-18" custLinFactNeighborY="1008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C2ADE1B-7192-4E38-BF32-25ED2D7BC2C3}" srcId="{2EB2979A-1D07-4198-A655-20D61DB13807}" destId="{9DE2A8D5-51FA-4D86-AEBD-217D0557FE3B}" srcOrd="1" destOrd="0" parTransId="{2D72C5CB-BE6B-4AD3-B4AC-5B32FCC19226}" sibTransId="{C8D9BDFA-9BB8-455F-A516-5C8151DC4D88}"/>
    <dgm:cxn modelId="{EA27428C-3AD7-4ACB-A6C5-48919BB73A5A}" srcId="{77B5DDEC-F936-447D-A607-50200A81E5E1}" destId="{3F757D77-1BDA-46C5-977B-CE312173BEC7}" srcOrd="0" destOrd="0" parTransId="{D95C6E92-C95C-4B6D-8C86-FBF74B13C4CD}" sibTransId="{98D6FEB8-428C-4520-A73E-DF9561090D53}"/>
    <dgm:cxn modelId="{DDC23CB3-9EAA-4C95-AC39-6E9E53B6E0CC}" type="presOf" srcId="{13C450A2-1E36-4E42-B171-ED487D3E864D}" destId="{AF9A390D-001E-4069-82B0-5B97B585F4E8}" srcOrd="0" destOrd="1" presId="urn:microsoft.com/office/officeart/2005/8/layout/hProcess10#1"/>
    <dgm:cxn modelId="{46891F03-4242-44F8-A81D-6240D7231150}" srcId="{3F757D77-1BDA-46C5-977B-CE312173BEC7}" destId="{13C450A2-1E36-4E42-B171-ED487D3E864D}" srcOrd="0" destOrd="0" parTransId="{45730DD3-A71F-4E72-81FE-41E939726C6B}" sibTransId="{9AB00090-FD70-40AE-8B58-C201D84C7FF2}"/>
    <dgm:cxn modelId="{298D2921-E462-4EF9-A51F-50F358F48AB0}" type="presOf" srcId="{9DE2A8D5-51FA-4D86-AEBD-217D0557FE3B}" destId="{8098E41E-9CE1-47BF-87D8-166BCEB43986}" srcOrd="0" destOrd="2" presId="urn:microsoft.com/office/officeart/2005/8/layout/hProcess10#1"/>
    <dgm:cxn modelId="{E1292B6B-C34C-44E2-B783-8C1F91A3E8F8}" type="presOf" srcId="{3F757D77-1BDA-46C5-977B-CE312173BEC7}" destId="{AF9A390D-001E-4069-82B0-5B97B585F4E8}" srcOrd="0" destOrd="0" presId="urn:microsoft.com/office/officeart/2005/8/layout/hProcess10#1"/>
    <dgm:cxn modelId="{7813CEF6-FDFC-4746-BA32-C8D695EC94EF}" srcId="{2EB2979A-1D07-4198-A655-20D61DB13807}" destId="{9A672846-D8B2-4F68-9D01-5B800BBB853D}" srcOrd="0" destOrd="0" parTransId="{8E811009-81E7-469B-836F-327C3981D557}" sibTransId="{32603249-26F1-449C-8A10-30E0A05143A9}"/>
    <dgm:cxn modelId="{D6B3BDF1-6130-4B47-8582-538E42D5806F}" type="presOf" srcId="{77B5DDEC-F936-447D-A607-50200A81E5E1}" destId="{B83FA0D6-657E-4D64-A1DB-B7099F247354}" srcOrd="0" destOrd="0" presId="urn:microsoft.com/office/officeart/2005/8/layout/hProcess10#1"/>
    <dgm:cxn modelId="{1C679F75-6572-4661-9D81-0BE36D8E4F31}" type="presOf" srcId="{9A672846-D8B2-4F68-9D01-5B800BBB853D}" destId="{8098E41E-9CE1-47BF-87D8-166BCEB43986}" srcOrd="0" destOrd="1" presId="urn:microsoft.com/office/officeart/2005/8/layout/hProcess10#1"/>
    <dgm:cxn modelId="{34CF9E98-6218-49D2-823F-0F70C04EEB2A}" type="presOf" srcId="{2EB2979A-1D07-4198-A655-20D61DB13807}" destId="{8098E41E-9CE1-47BF-87D8-166BCEB43986}" srcOrd="0" destOrd="0" presId="urn:microsoft.com/office/officeart/2005/8/layout/hProcess10#1"/>
    <dgm:cxn modelId="{D9FA396F-2727-4060-B285-AD1FA6B0269F}" srcId="{77B5DDEC-F936-447D-A607-50200A81E5E1}" destId="{2EB2979A-1D07-4198-A655-20D61DB13807}" srcOrd="1" destOrd="0" parTransId="{99C2C10C-439A-4C10-AB60-C3837E6489D7}" sibTransId="{1A8D21D9-113D-4795-8457-9D401A1ECD28}"/>
    <dgm:cxn modelId="{A9D9CE73-9BE1-4937-8EC2-1C2DE8770D81}" type="presOf" srcId="{27E72ADB-70A2-4945-B4FE-C0E7CDA16EFB}" destId="{AF9A390D-001E-4069-82B0-5B97B585F4E8}" srcOrd="0" destOrd="2" presId="urn:microsoft.com/office/officeart/2005/8/layout/hProcess10#1"/>
    <dgm:cxn modelId="{3EA40D4A-B410-4458-B62D-A3C636FB6EE0}" type="presOf" srcId="{98D6FEB8-428C-4520-A73E-DF9561090D53}" destId="{400EFFA3-3521-4886-9404-A702AA55CE13}" srcOrd="1" destOrd="0" presId="urn:microsoft.com/office/officeart/2005/8/layout/hProcess10#1"/>
    <dgm:cxn modelId="{A1D402E1-BDE9-488C-A02E-74305B5D4AD9}" srcId="{3F757D77-1BDA-46C5-977B-CE312173BEC7}" destId="{27E72ADB-70A2-4945-B4FE-C0E7CDA16EFB}" srcOrd="1" destOrd="0" parTransId="{76A32F69-6084-4EC0-94B1-CC03AF5DCAAA}" sibTransId="{C9771828-E58F-415E-B42C-2226DB4BF0BA}"/>
    <dgm:cxn modelId="{6D17CF1F-3135-4583-A86A-7394C0411855}" type="presOf" srcId="{98D6FEB8-428C-4520-A73E-DF9561090D53}" destId="{D2223E18-56CB-44F2-9FD4-ACEAB69C6112}" srcOrd="0" destOrd="0" presId="urn:microsoft.com/office/officeart/2005/8/layout/hProcess10#1"/>
    <dgm:cxn modelId="{BFEE79C1-4857-4A0C-8718-E7094E80096D}" type="presParOf" srcId="{B83FA0D6-657E-4D64-A1DB-B7099F247354}" destId="{0A9B7CCF-493B-4CE6-B2E0-36E8804EA1F5}" srcOrd="0" destOrd="0" presId="urn:microsoft.com/office/officeart/2005/8/layout/hProcess10#1"/>
    <dgm:cxn modelId="{9239B4AD-86E3-4333-8F60-BF78ED8D0A09}" type="presParOf" srcId="{0A9B7CCF-493B-4CE6-B2E0-36E8804EA1F5}" destId="{FA24095C-341F-406F-946C-0148EC941B1C}" srcOrd="0" destOrd="0" presId="urn:microsoft.com/office/officeart/2005/8/layout/hProcess10#1"/>
    <dgm:cxn modelId="{B95DB1A5-F658-46B1-8BBA-383D9B73FCBB}" type="presParOf" srcId="{0A9B7CCF-493B-4CE6-B2E0-36E8804EA1F5}" destId="{AF9A390D-001E-4069-82B0-5B97B585F4E8}" srcOrd="1" destOrd="0" presId="urn:microsoft.com/office/officeart/2005/8/layout/hProcess10#1"/>
    <dgm:cxn modelId="{D7D75CF7-2993-4D92-ADAE-4A591F1650A4}" type="presParOf" srcId="{B83FA0D6-657E-4D64-A1DB-B7099F247354}" destId="{D2223E18-56CB-44F2-9FD4-ACEAB69C6112}" srcOrd="1" destOrd="0" presId="urn:microsoft.com/office/officeart/2005/8/layout/hProcess10#1"/>
    <dgm:cxn modelId="{11A4A743-E65E-448D-874F-8AD5BCE16561}" type="presParOf" srcId="{D2223E18-56CB-44F2-9FD4-ACEAB69C6112}" destId="{400EFFA3-3521-4886-9404-A702AA55CE13}" srcOrd="0" destOrd="0" presId="urn:microsoft.com/office/officeart/2005/8/layout/hProcess10#1"/>
    <dgm:cxn modelId="{2BAA9E15-2AEE-4E1C-A334-30A8EFAE57DF}" type="presParOf" srcId="{B83FA0D6-657E-4D64-A1DB-B7099F247354}" destId="{6CDA0D80-2EE3-47A0-BA08-FFC95B8E734D}" srcOrd="2" destOrd="0" presId="urn:microsoft.com/office/officeart/2005/8/layout/hProcess10#1"/>
    <dgm:cxn modelId="{A96D5225-8B80-4456-87E9-BE78CE45A1B7}" type="presParOf" srcId="{6CDA0D80-2EE3-47A0-BA08-FFC95B8E734D}" destId="{CAB7BEB7-429D-4B48-ABBB-E585481B1131}" srcOrd="0" destOrd="0" presId="urn:microsoft.com/office/officeart/2005/8/layout/hProcess10#1"/>
    <dgm:cxn modelId="{0D7F24F4-205F-40BF-9D8C-DCB7A3ED1898}" type="presParOf" srcId="{6CDA0D80-2EE3-47A0-BA08-FFC95B8E734D}" destId="{8098E41E-9CE1-47BF-87D8-166BCEB43986}" srcOrd="1" destOrd="0" presId="urn:microsoft.com/office/officeart/2005/8/layout/hProcess10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F474ED-17B0-4413-8F2B-8ACC7C4372BA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8E6E5D2-1D1E-460C-960F-0428776D46E7}">
      <dgm:prSet phldrT="[Texto]"/>
      <dgm:spPr/>
      <dgm:t>
        <a:bodyPr/>
        <a:lstStyle/>
        <a:p>
          <a:r>
            <a:rPr lang="es-ES" dirty="0" smtClean="0"/>
            <a:t>Objetivos</a:t>
          </a:r>
          <a:endParaRPr lang="es-ES" dirty="0"/>
        </a:p>
      </dgm:t>
    </dgm:pt>
    <dgm:pt modelId="{8ADC3CFF-67D4-4143-BCD3-1D6D974CEA5E}" type="parTrans" cxnId="{06B9A938-6D81-412F-B0A2-85B125F7FBBA}">
      <dgm:prSet/>
      <dgm:spPr/>
      <dgm:t>
        <a:bodyPr/>
        <a:lstStyle/>
        <a:p>
          <a:endParaRPr lang="es-ES"/>
        </a:p>
      </dgm:t>
    </dgm:pt>
    <dgm:pt modelId="{3A885894-35E9-458B-B2F0-AB5A05E807FA}" type="sibTrans" cxnId="{06B9A938-6D81-412F-B0A2-85B125F7FBBA}">
      <dgm:prSet/>
      <dgm:spPr/>
      <dgm:t>
        <a:bodyPr/>
        <a:lstStyle/>
        <a:p>
          <a:endParaRPr lang="es-ES"/>
        </a:p>
      </dgm:t>
    </dgm:pt>
    <dgm:pt modelId="{4F83267F-B3F5-4486-B73E-EEED1D6FBC70}">
      <dgm:prSet/>
      <dgm:spPr/>
      <dgm:t>
        <a:bodyPr/>
        <a:lstStyle/>
        <a:p>
          <a:r>
            <a:rPr lang="es-ES" dirty="0" smtClean="0"/>
            <a:t>Planteamiento del problema</a:t>
          </a:r>
          <a:endParaRPr lang="es-ES" dirty="0"/>
        </a:p>
      </dgm:t>
    </dgm:pt>
    <dgm:pt modelId="{2F32B7F1-2389-4E62-B586-5215EBD4A8E1}" type="parTrans" cxnId="{2ECC6F9F-FA97-41C2-A337-581432A85128}">
      <dgm:prSet/>
      <dgm:spPr/>
      <dgm:t>
        <a:bodyPr/>
        <a:lstStyle/>
        <a:p>
          <a:endParaRPr lang="es-ES"/>
        </a:p>
      </dgm:t>
    </dgm:pt>
    <dgm:pt modelId="{0D59CC4F-F0B4-471F-BA92-37A4194657A0}" type="sibTrans" cxnId="{2ECC6F9F-FA97-41C2-A337-581432A85128}">
      <dgm:prSet/>
      <dgm:spPr/>
      <dgm:t>
        <a:bodyPr/>
        <a:lstStyle/>
        <a:p>
          <a:endParaRPr lang="es-ES"/>
        </a:p>
      </dgm:t>
    </dgm:pt>
    <dgm:pt modelId="{7498B370-1FAD-4E38-A615-6BCEE191BF46}">
      <dgm:prSet phldrT="[Texto]"/>
      <dgm:spPr/>
      <dgm:t>
        <a:bodyPr/>
        <a:lstStyle/>
        <a:p>
          <a:r>
            <a:rPr lang="es-ES" dirty="0" smtClean="0"/>
            <a:t>Justificación</a:t>
          </a:r>
          <a:endParaRPr lang="es-ES" dirty="0"/>
        </a:p>
      </dgm:t>
    </dgm:pt>
    <dgm:pt modelId="{0FC02DA8-85EF-4DAE-BEE9-4B36C304AF10}" type="sibTrans" cxnId="{7AEC5685-10F9-4E61-B4E8-9EB765F01339}">
      <dgm:prSet/>
      <dgm:spPr/>
      <dgm:t>
        <a:bodyPr/>
        <a:lstStyle/>
        <a:p>
          <a:endParaRPr lang="es-ES"/>
        </a:p>
      </dgm:t>
    </dgm:pt>
    <dgm:pt modelId="{01A4F917-EF25-40B1-9F32-83925A7ED14D}" type="parTrans" cxnId="{7AEC5685-10F9-4E61-B4E8-9EB765F01339}">
      <dgm:prSet/>
      <dgm:spPr/>
      <dgm:t>
        <a:bodyPr/>
        <a:lstStyle/>
        <a:p>
          <a:endParaRPr lang="es-ES"/>
        </a:p>
      </dgm:t>
    </dgm:pt>
    <dgm:pt modelId="{34C1CF6E-C331-44BF-9402-4B4A44899741}">
      <dgm:prSet/>
      <dgm:spPr/>
      <dgm:t>
        <a:bodyPr/>
        <a:lstStyle/>
        <a:p>
          <a:r>
            <a:rPr lang="es-ES" dirty="0" err="1" smtClean="0"/>
            <a:t>Operacionalización</a:t>
          </a:r>
          <a:r>
            <a:rPr lang="es-ES" dirty="0" smtClean="0"/>
            <a:t> de las variables</a:t>
          </a:r>
          <a:endParaRPr lang="es-ES" dirty="0"/>
        </a:p>
      </dgm:t>
    </dgm:pt>
    <dgm:pt modelId="{9970B7C7-5D05-4375-ADAA-F5ECDDC04F98}" type="parTrans" cxnId="{C77177B3-E4AE-4E8D-851A-073CFB40BA97}">
      <dgm:prSet/>
      <dgm:spPr/>
      <dgm:t>
        <a:bodyPr/>
        <a:lstStyle/>
        <a:p>
          <a:endParaRPr lang="es-ES"/>
        </a:p>
      </dgm:t>
    </dgm:pt>
    <dgm:pt modelId="{42DAEC19-1326-4B5E-8699-847F3494B44F}" type="sibTrans" cxnId="{C77177B3-E4AE-4E8D-851A-073CFB40BA97}">
      <dgm:prSet/>
      <dgm:spPr/>
      <dgm:t>
        <a:bodyPr/>
        <a:lstStyle/>
        <a:p>
          <a:endParaRPr lang="es-ES"/>
        </a:p>
      </dgm:t>
    </dgm:pt>
    <dgm:pt modelId="{63B17891-008D-4591-AEED-288590687A6D}">
      <dgm:prSet/>
      <dgm:spPr/>
      <dgm:t>
        <a:bodyPr/>
        <a:lstStyle/>
        <a:p>
          <a:r>
            <a:rPr lang="es-ES" dirty="0" smtClean="0"/>
            <a:t>Hipótesis</a:t>
          </a:r>
          <a:endParaRPr lang="es-ES" dirty="0"/>
        </a:p>
      </dgm:t>
    </dgm:pt>
    <dgm:pt modelId="{876DF9ED-2682-4312-9B2E-F1AB304125DE}" type="parTrans" cxnId="{DC647DF2-163B-49A2-A3B7-CEAF6DE98992}">
      <dgm:prSet/>
      <dgm:spPr/>
      <dgm:t>
        <a:bodyPr/>
        <a:lstStyle/>
        <a:p>
          <a:endParaRPr lang="es-ES"/>
        </a:p>
      </dgm:t>
    </dgm:pt>
    <dgm:pt modelId="{28701248-0370-44E1-A6D3-E947F82D4AE6}" type="sibTrans" cxnId="{DC647DF2-163B-49A2-A3B7-CEAF6DE98992}">
      <dgm:prSet/>
      <dgm:spPr/>
      <dgm:t>
        <a:bodyPr/>
        <a:lstStyle/>
        <a:p>
          <a:endParaRPr lang="es-ES"/>
        </a:p>
      </dgm:t>
    </dgm:pt>
    <dgm:pt modelId="{E2A0712F-FB5F-4DC5-BCED-250839DD9B74}" type="pres">
      <dgm:prSet presAssocID="{5EF474ED-17B0-4413-8F2B-8ACC7C4372B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254E06F-3AFD-419D-8E0D-6726139C5C4B}" type="pres">
      <dgm:prSet presAssocID="{4F83267F-B3F5-4486-B73E-EEED1D6FBC70}" presName="parentLin" presStyleCnt="0"/>
      <dgm:spPr/>
      <dgm:t>
        <a:bodyPr/>
        <a:lstStyle/>
        <a:p>
          <a:endParaRPr lang="es-ES"/>
        </a:p>
      </dgm:t>
    </dgm:pt>
    <dgm:pt modelId="{89392564-6333-4997-B455-02D49C268BBF}" type="pres">
      <dgm:prSet presAssocID="{4F83267F-B3F5-4486-B73E-EEED1D6FBC70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AC7E35C0-E972-495F-B459-E5674F933E21}" type="pres">
      <dgm:prSet presAssocID="{4F83267F-B3F5-4486-B73E-EEED1D6FBC7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411464-D36F-4B6A-87A2-4B3A23479E2E}" type="pres">
      <dgm:prSet presAssocID="{4F83267F-B3F5-4486-B73E-EEED1D6FBC70}" presName="negativeSpace" presStyleCnt="0"/>
      <dgm:spPr/>
      <dgm:t>
        <a:bodyPr/>
        <a:lstStyle/>
        <a:p>
          <a:endParaRPr lang="es-ES"/>
        </a:p>
      </dgm:t>
    </dgm:pt>
    <dgm:pt modelId="{C6A64F20-447D-41F7-8B34-0F0DB919F716}" type="pres">
      <dgm:prSet presAssocID="{4F83267F-B3F5-4486-B73E-EEED1D6FBC70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8A0472-F86E-4804-BB3A-BD84A8D900B2}" type="pres">
      <dgm:prSet presAssocID="{0D59CC4F-F0B4-471F-BA92-37A4194657A0}" presName="spaceBetweenRectangles" presStyleCnt="0"/>
      <dgm:spPr/>
      <dgm:t>
        <a:bodyPr/>
        <a:lstStyle/>
        <a:p>
          <a:endParaRPr lang="es-ES"/>
        </a:p>
      </dgm:t>
    </dgm:pt>
    <dgm:pt modelId="{9D57A244-2024-4BD4-A7E0-250BA3667FFE}" type="pres">
      <dgm:prSet presAssocID="{D8E6E5D2-1D1E-460C-960F-0428776D46E7}" presName="parentLin" presStyleCnt="0"/>
      <dgm:spPr/>
      <dgm:t>
        <a:bodyPr/>
        <a:lstStyle/>
        <a:p>
          <a:endParaRPr lang="es-ES"/>
        </a:p>
      </dgm:t>
    </dgm:pt>
    <dgm:pt modelId="{13DCCF22-24D5-4695-84B3-597FEE27CE37}" type="pres">
      <dgm:prSet presAssocID="{D8E6E5D2-1D1E-460C-960F-0428776D46E7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DCB906AF-57AC-4B6A-8202-32EA1FB4BCF0}" type="pres">
      <dgm:prSet presAssocID="{D8E6E5D2-1D1E-460C-960F-0428776D46E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DAF412-AD96-47C7-AAFD-861D11E921E2}" type="pres">
      <dgm:prSet presAssocID="{D8E6E5D2-1D1E-460C-960F-0428776D46E7}" presName="negativeSpace" presStyleCnt="0"/>
      <dgm:spPr/>
      <dgm:t>
        <a:bodyPr/>
        <a:lstStyle/>
        <a:p>
          <a:endParaRPr lang="es-ES"/>
        </a:p>
      </dgm:t>
    </dgm:pt>
    <dgm:pt modelId="{55D822F1-B525-4E6F-942C-A03BA1A71C51}" type="pres">
      <dgm:prSet presAssocID="{D8E6E5D2-1D1E-460C-960F-0428776D46E7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56184A-3A01-4337-992F-EA5C5C37BEEF}" type="pres">
      <dgm:prSet presAssocID="{3A885894-35E9-458B-B2F0-AB5A05E807FA}" presName="spaceBetweenRectangles" presStyleCnt="0"/>
      <dgm:spPr/>
      <dgm:t>
        <a:bodyPr/>
        <a:lstStyle/>
        <a:p>
          <a:endParaRPr lang="es-ES"/>
        </a:p>
      </dgm:t>
    </dgm:pt>
    <dgm:pt modelId="{DB6C7602-CC26-4C9B-8ECE-E25573DECD86}" type="pres">
      <dgm:prSet presAssocID="{7498B370-1FAD-4E38-A615-6BCEE191BF46}" presName="parentLin" presStyleCnt="0"/>
      <dgm:spPr/>
      <dgm:t>
        <a:bodyPr/>
        <a:lstStyle/>
        <a:p>
          <a:endParaRPr lang="es-ES"/>
        </a:p>
      </dgm:t>
    </dgm:pt>
    <dgm:pt modelId="{0D840BA4-366A-4926-8C59-9AB35DC22AB2}" type="pres">
      <dgm:prSet presAssocID="{7498B370-1FAD-4E38-A615-6BCEE191BF46}" presName="parentLeftMargin" presStyleLbl="node1" presStyleIdx="1" presStyleCnt="5"/>
      <dgm:spPr/>
      <dgm:t>
        <a:bodyPr/>
        <a:lstStyle/>
        <a:p>
          <a:endParaRPr lang="es-ES"/>
        </a:p>
      </dgm:t>
    </dgm:pt>
    <dgm:pt modelId="{A9274B76-AA98-42BC-8DA7-861D2941BD2C}" type="pres">
      <dgm:prSet presAssocID="{7498B370-1FAD-4E38-A615-6BCEE191BF4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BB8DA9-AA4F-47AC-8462-F50AAD3A279F}" type="pres">
      <dgm:prSet presAssocID="{7498B370-1FAD-4E38-A615-6BCEE191BF46}" presName="negativeSpace" presStyleCnt="0"/>
      <dgm:spPr/>
      <dgm:t>
        <a:bodyPr/>
        <a:lstStyle/>
        <a:p>
          <a:endParaRPr lang="es-ES"/>
        </a:p>
      </dgm:t>
    </dgm:pt>
    <dgm:pt modelId="{E9459891-1E3D-44B3-B8E0-ED1F2683338D}" type="pres">
      <dgm:prSet presAssocID="{7498B370-1FAD-4E38-A615-6BCEE191BF46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8876C9-5BA3-48ED-AAD2-04E67CEBAF78}" type="pres">
      <dgm:prSet presAssocID="{0FC02DA8-85EF-4DAE-BEE9-4B36C304AF10}" presName="spaceBetweenRectangles" presStyleCnt="0"/>
      <dgm:spPr/>
      <dgm:t>
        <a:bodyPr/>
        <a:lstStyle/>
        <a:p>
          <a:endParaRPr lang="es-ES"/>
        </a:p>
      </dgm:t>
    </dgm:pt>
    <dgm:pt modelId="{251535A1-50A3-4CDF-893F-433D39A9D088}" type="pres">
      <dgm:prSet presAssocID="{63B17891-008D-4591-AEED-288590687A6D}" presName="parentLin" presStyleCnt="0"/>
      <dgm:spPr/>
      <dgm:t>
        <a:bodyPr/>
        <a:lstStyle/>
        <a:p>
          <a:endParaRPr lang="es-ES"/>
        </a:p>
      </dgm:t>
    </dgm:pt>
    <dgm:pt modelId="{32BA6099-7FDA-40B8-A335-3BD31046DA1D}" type="pres">
      <dgm:prSet presAssocID="{63B17891-008D-4591-AEED-288590687A6D}" presName="parentLeftMargin" presStyleLbl="node1" presStyleIdx="2" presStyleCnt="5"/>
      <dgm:spPr/>
      <dgm:t>
        <a:bodyPr/>
        <a:lstStyle/>
        <a:p>
          <a:endParaRPr lang="es-ES"/>
        </a:p>
      </dgm:t>
    </dgm:pt>
    <dgm:pt modelId="{EDCB5113-605F-4F0B-A268-FB342E24573F}" type="pres">
      <dgm:prSet presAssocID="{63B17891-008D-4591-AEED-288590687A6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99892D-B9A2-453E-B023-097FC89CD1EF}" type="pres">
      <dgm:prSet presAssocID="{63B17891-008D-4591-AEED-288590687A6D}" presName="negativeSpace" presStyleCnt="0"/>
      <dgm:spPr/>
      <dgm:t>
        <a:bodyPr/>
        <a:lstStyle/>
        <a:p>
          <a:endParaRPr lang="es-ES"/>
        </a:p>
      </dgm:t>
    </dgm:pt>
    <dgm:pt modelId="{2F92B238-F78E-4FEC-8BB7-96CE7FF7FEAB}" type="pres">
      <dgm:prSet presAssocID="{63B17891-008D-4591-AEED-288590687A6D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22A688-FB70-4645-9100-72B5C41B57D4}" type="pres">
      <dgm:prSet presAssocID="{28701248-0370-44E1-A6D3-E947F82D4AE6}" presName="spaceBetweenRectangles" presStyleCnt="0"/>
      <dgm:spPr/>
      <dgm:t>
        <a:bodyPr/>
        <a:lstStyle/>
        <a:p>
          <a:endParaRPr lang="es-ES"/>
        </a:p>
      </dgm:t>
    </dgm:pt>
    <dgm:pt modelId="{38FF2587-6305-4624-88CF-EEE86D736F1E}" type="pres">
      <dgm:prSet presAssocID="{34C1CF6E-C331-44BF-9402-4B4A44899741}" presName="parentLin" presStyleCnt="0"/>
      <dgm:spPr/>
      <dgm:t>
        <a:bodyPr/>
        <a:lstStyle/>
        <a:p>
          <a:endParaRPr lang="es-ES"/>
        </a:p>
      </dgm:t>
    </dgm:pt>
    <dgm:pt modelId="{300B6F44-7D5B-47D2-A332-45BCD4E7877C}" type="pres">
      <dgm:prSet presAssocID="{34C1CF6E-C331-44BF-9402-4B4A44899741}" presName="parentLeftMargin" presStyleLbl="node1" presStyleIdx="3" presStyleCnt="5"/>
      <dgm:spPr/>
      <dgm:t>
        <a:bodyPr/>
        <a:lstStyle/>
        <a:p>
          <a:endParaRPr lang="es-ES"/>
        </a:p>
      </dgm:t>
    </dgm:pt>
    <dgm:pt modelId="{F03B7FC2-B960-4C61-B2FA-D7B5D85FE95B}" type="pres">
      <dgm:prSet presAssocID="{34C1CF6E-C331-44BF-9402-4B4A4489974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865DE8-C8AB-4952-9D11-3E782C0ED1A1}" type="pres">
      <dgm:prSet presAssocID="{34C1CF6E-C331-44BF-9402-4B4A44899741}" presName="negativeSpace" presStyleCnt="0"/>
      <dgm:spPr/>
      <dgm:t>
        <a:bodyPr/>
        <a:lstStyle/>
        <a:p>
          <a:endParaRPr lang="es-ES"/>
        </a:p>
      </dgm:t>
    </dgm:pt>
    <dgm:pt modelId="{44B8E58A-7043-4B53-AEDC-973914560A01}" type="pres">
      <dgm:prSet presAssocID="{34C1CF6E-C331-44BF-9402-4B4A44899741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C647DF2-163B-49A2-A3B7-CEAF6DE98992}" srcId="{5EF474ED-17B0-4413-8F2B-8ACC7C4372BA}" destId="{63B17891-008D-4591-AEED-288590687A6D}" srcOrd="3" destOrd="0" parTransId="{876DF9ED-2682-4312-9B2E-F1AB304125DE}" sibTransId="{28701248-0370-44E1-A6D3-E947F82D4AE6}"/>
    <dgm:cxn modelId="{CC62CF97-CCD8-4E38-A439-C432D21F8BE7}" type="presOf" srcId="{63B17891-008D-4591-AEED-288590687A6D}" destId="{32BA6099-7FDA-40B8-A335-3BD31046DA1D}" srcOrd="0" destOrd="0" presId="urn:microsoft.com/office/officeart/2005/8/layout/list1"/>
    <dgm:cxn modelId="{D0DB9EF4-8311-4411-887F-42ACF270D2AA}" type="presOf" srcId="{7498B370-1FAD-4E38-A615-6BCEE191BF46}" destId="{A9274B76-AA98-42BC-8DA7-861D2941BD2C}" srcOrd="1" destOrd="0" presId="urn:microsoft.com/office/officeart/2005/8/layout/list1"/>
    <dgm:cxn modelId="{34A34BF9-0141-450A-B8C0-FD0BB04C1BDD}" type="presOf" srcId="{4F83267F-B3F5-4486-B73E-EEED1D6FBC70}" destId="{AC7E35C0-E972-495F-B459-E5674F933E21}" srcOrd="1" destOrd="0" presId="urn:microsoft.com/office/officeart/2005/8/layout/list1"/>
    <dgm:cxn modelId="{1C3CBE96-22D6-4D32-90BC-1B0F09AE2121}" type="presOf" srcId="{34C1CF6E-C331-44BF-9402-4B4A44899741}" destId="{300B6F44-7D5B-47D2-A332-45BCD4E7877C}" srcOrd="0" destOrd="0" presId="urn:microsoft.com/office/officeart/2005/8/layout/list1"/>
    <dgm:cxn modelId="{7AEC5685-10F9-4E61-B4E8-9EB765F01339}" srcId="{5EF474ED-17B0-4413-8F2B-8ACC7C4372BA}" destId="{7498B370-1FAD-4E38-A615-6BCEE191BF46}" srcOrd="2" destOrd="0" parTransId="{01A4F917-EF25-40B1-9F32-83925A7ED14D}" sibTransId="{0FC02DA8-85EF-4DAE-BEE9-4B36C304AF10}"/>
    <dgm:cxn modelId="{002486D3-DF09-421C-813A-9FC8C932E0AF}" type="presOf" srcId="{7498B370-1FAD-4E38-A615-6BCEE191BF46}" destId="{0D840BA4-366A-4926-8C59-9AB35DC22AB2}" srcOrd="0" destOrd="0" presId="urn:microsoft.com/office/officeart/2005/8/layout/list1"/>
    <dgm:cxn modelId="{4C901B97-336A-4232-81DB-306F89FC2DDD}" type="presOf" srcId="{4F83267F-B3F5-4486-B73E-EEED1D6FBC70}" destId="{89392564-6333-4997-B455-02D49C268BBF}" srcOrd="0" destOrd="0" presId="urn:microsoft.com/office/officeart/2005/8/layout/list1"/>
    <dgm:cxn modelId="{2ECC6F9F-FA97-41C2-A337-581432A85128}" srcId="{5EF474ED-17B0-4413-8F2B-8ACC7C4372BA}" destId="{4F83267F-B3F5-4486-B73E-EEED1D6FBC70}" srcOrd="0" destOrd="0" parTransId="{2F32B7F1-2389-4E62-B586-5215EBD4A8E1}" sibTransId="{0D59CC4F-F0B4-471F-BA92-37A4194657A0}"/>
    <dgm:cxn modelId="{13FD542A-6667-49A5-B9F9-565AC8A6D962}" type="presOf" srcId="{63B17891-008D-4591-AEED-288590687A6D}" destId="{EDCB5113-605F-4F0B-A268-FB342E24573F}" srcOrd="1" destOrd="0" presId="urn:microsoft.com/office/officeart/2005/8/layout/list1"/>
    <dgm:cxn modelId="{0D3F97DA-9DF3-45C0-9934-E0DE2419F189}" type="presOf" srcId="{D8E6E5D2-1D1E-460C-960F-0428776D46E7}" destId="{13DCCF22-24D5-4695-84B3-597FEE27CE37}" srcOrd="0" destOrd="0" presId="urn:microsoft.com/office/officeart/2005/8/layout/list1"/>
    <dgm:cxn modelId="{1644A973-D735-467E-BF8C-7E8AB449677E}" type="presOf" srcId="{5EF474ED-17B0-4413-8F2B-8ACC7C4372BA}" destId="{E2A0712F-FB5F-4DC5-BCED-250839DD9B74}" srcOrd="0" destOrd="0" presId="urn:microsoft.com/office/officeart/2005/8/layout/list1"/>
    <dgm:cxn modelId="{E9A09C58-6A9B-49B1-B404-367297D55BB0}" type="presOf" srcId="{34C1CF6E-C331-44BF-9402-4B4A44899741}" destId="{F03B7FC2-B960-4C61-B2FA-D7B5D85FE95B}" srcOrd="1" destOrd="0" presId="urn:microsoft.com/office/officeart/2005/8/layout/list1"/>
    <dgm:cxn modelId="{06B9A938-6D81-412F-B0A2-85B125F7FBBA}" srcId="{5EF474ED-17B0-4413-8F2B-8ACC7C4372BA}" destId="{D8E6E5D2-1D1E-460C-960F-0428776D46E7}" srcOrd="1" destOrd="0" parTransId="{8ADC3CFF-67D4-4143-BCD3-1D6D974CEA5E}" sibTransId="{3A885894-35E9-458B-B2F0-AB5A05E807FA}"/>
    <dgm:cxn modelId="{8595E677-088C-46E7-B95D-CEE93B510796}" type="presOf" srcId="{D8E6E5D2-1D1E-460C-960F-0428776D46E7}" destId="{DCB906AF-57AC-4B6A-8202-32EA1FB4BCF0}" srcOrd="1" destOrd="0" presId="urn:microsoft.com/office/officeart/2005/8/layout/list1"/>
    <dgm:cxn modelId="{C77177B3-E4AE-4E8D-851A-073CFB40BA97}" srcId="{5EF474ED-17B0-4413-8F2B-8ACC7C4372BA}" destId="{34C1CF6E-C331-44BF-9402-4B4A44899741}" srcOrd="4" destOrd="0" parTransId="{9970B7C7-5D05-4375-ADAA-F5ECDDC04F98}" sibTransId="{42DAEC19-1326-4B5E-8699-847F3494B44F}"/>
    <dgm:cxn modelId="{5C9558F4-3BB5-47B6-BD34-7411C56503F4}" type="presParOf" srcId="{E2A0712F-FB5F-4DC5-BCED-250839DD9B74}" destId="{3254E06F-3AFD-419D-8E0D-6726139C5C4B}" srcOrd="0" destOrd="0" presId="urn:microsoft.com/office/officeart/2005/8/layout/list1"/>
    <dgm:cxn modelId="{D7AE60EF-87A8-4484-86A7-A115ACE692E6}" type="presParOf" srcId="{3254E06F-3AFD-419D-8E0D-6726139C5C4B}" destId="{89392564-6333-4997-B455-02D49C268BBF}" srcOrd="0" destOrd="0" presId="urn:microsoft.com/office/officeart/2005/8/layout/list1"/>
    <dgm:cxn modelId="{529971CB-A5DB-4D40-BB9A-B5BC9987F932}" type="presParOf" srcId="{3254E06F-3AFD-419D-8E0D-6726139C5C4B}" destId="{AC7E35C0-E972-495F-B459-E5674F933E21}" srcOrd="1" destOrd="0" presId="urn:microsoft.com/office/officeart/2005/8/layout/list1"/>
    <dgm:cxn modelId="{DCB138A9-EACA-4D4C-9668-CBE986FE53A9}" type="presParOf" srcId="{E2A0712F-FB5F-4DC5-BCED-250839DD9B74}" destId="{E1411464-D36F-4B6A-87A2-4B3A23479E2E}" srcOrd="1" destOrd="0" presId="urn:microsoft.com/office/officeart/2005/8/layout/list1"/>
    <dgm:cxn modelId="{41898F47-B8FB-4E73-810F-8AEA37A6CC5B}" type="presParOf" srcId="{E2A0712F-FB5F-4DC5-BCED-250839DD9B74}" destId="{C6A64F20-447D-41F7-8B34-0F0DB919F716}" srcOrd="2" destOrd="0" presId="urn:microsoft.com/office/officeart/2005/8/layout/list1"/>
    <dgm:cxn modelId="{343E5714-0E58-4F50-B523-6757A74AB1DD}" type="presParOf" srcId="{E2A0712F-FB5F-4DC5-BCED-250839DD9B74}" destId="{848A0472-F86E-4804-BB3A-BD84A8D900B2}" srcOrd="3" destOrd="0" presId="urn:microsoft.com/office/officeart/2005/8/layout/list1"/>
    <dgm:cxn modelId="{DCCEA16A-6232-48D4-A82B-524CBE832F84}" type="presParOf" srcId="{E2A0712F-FB5F-4DC5-BCED-250839DD9B74}" destId="{9D57A244-2024-4BD4-A7E0-250BA3667FFE}" srcOrd="4" destOrd="0" presId="urn:microsoft.com/office/officeart/2005/8/layout/list1"/>
    <dgm:cxn modelId="{F22DCA24-4C20-48EB-8316-941F7C6843BA}" type="presParOf" srcId="{9D57A244-2024-4BD4-A7E0-250BA3667FFE}" destId="{13DCCF22-24D5-4695-84B3-597FEE27CE37}" srcOrd="0" destOrd="0" presId="urn:microsoft.com/office/officeart/2005/8/layout/list1"/>
    <dgm:cxn modelId="{04AAF7C9-4301-4842-939E-7D8A416013F2}" type="presParOf" srcId="{9D57A244-2024-4BD4-A7E0-250BA3667FFE}" destId="{DCB906AF-57AC-4B6A-8202-32EA1FB4BCF0}" srcOrd="1" destOrd="0" presId="urn:microsoft.com/office/officeart/2005/8/layout/list1"/>
    <dgm:cxn modelId="{3B8AF771-2DF1-4E10-9FC4-A3582E6E0B99}" type="presParOf" srcId="{E2A0712F-FB5F-4DC5-BCED-250839DD9B74}" destId="{3FDAF412-AD96-47C7-AAFD-861D11E921E2}" srcOrd="5" destOrd="0" presId="urn:microsoft.com/office/officeart/2005/8/layout/list1"/>
    <dgm:cxn modelId="{D0EEDDA4-DFBF-4BEF-859E-2E33FC63CC71}" type="presParOf" srcId="{E2A0712F-FB5F-4DC5-BCED-250839DD9B74}" destId="{55D822F1-B525-4E6F-942C-A03BA1A71C51}" srcOrd="6" destOrd="0" presId="urn:microsoft.com/office/officeart/2005/8/layout/list1"/>
    <dgm:cxn modelId="{A80133D6-13C7-4F18-97BB-628674EFEC45}" type="presParOf" srcId="{E2A0712F-FB5F-4DC5-BCED-250839DD9B74}" destId="{B756184A-3A01-4337-992F-EA5C5C37BEEF}" srcOrd="7" destOrd="0" presId="urn:microsoft.com/office/officeart/2005/8/layout/list1"/>
    <dgm:cxn modelId="{44CE16DD-2BAF-4A0E-AEBF-1FFA603B6835}" type="presParOf" srcId="{E2A0712F-FB5F-4DC5-BCED-250839DD9B74}" destId="{DB6C7602-CC26-4C9B-8ECE-E25573DECD86}" srcOrd="8" destOrd="0" presId="urn:microsoft.com/office/officeart/2005/8/layout/list1"/>
    <dgm:cxn modelId="{561170D4-8C76-48FD-BD4C-BC46EE36D5C6}" type="presParOf" srcId="{DB6C7602-CC26-4C9B-8ECE-E25573DECD86}" destId="{0D840BA4-366A-4926-8C59-9AB35DC22AB2}" srcOrd="0" destOrd="0" presId="urn:microsoft.com/office/officeart/2005/8/layout/list1"/>
    <dgm:cxn modelId="{46DB36D1-41B0-496D-88C4-8C43EDCECE17}" type="presParOf" srcId="{DB6C7602-CC26-4C9B-8ECE-E25573DECD86}" destId="{A9274B76-AA98-42BC-8DA7-861D2941BD2C}" srcOrd="1" destOrd="0" presId="urn:microsoft.com/office/officeart/2005/8/layout/list1"/>
    <dgm:cxn modelId="{4175328C-ED17-4237-A08C-7333D2249630}" type="presParOf" srcId="{E2A0712F-FB5F-4DC5-BCED-250839DD9B74}" destId="{7FBB8DA9-AA4F-47AC-8462-F50AAD3A279F}" srcOrd="9" destOrd="0" presId="urn:microsoft.com/office/officeart/2005/8/layout/list1"/>
    <dgm:cxn modelId="{143D5B78-3CC1-43AA-B984-0069D07E7FD7}" type="presParOf" srcId="{E2A0712F-FB5F-4DC5-BCED-250839DD9B74}" destId="{E9459891-1E3D-44B3-B8E0-ED1F2683338D}" srcOrd="10" destOrd="0" presId="urn:microsoft.com/office/officeart/2005/8/layout/list1"/>
    <dgm:cxn modelId="{7DA0EA65-0736-4ACD-886A-B32237E73D8F}" type="presParOf" srcId="{E2A0712F-FB5F-4DC5-BCED-250839DD9B74}" destId="{F08876C9-5BA3-48ED-AAD2-04E67CEBAF78}" srcOrd="11" destOrd="0" presId="urn:microsoft.com/office/officeart/2005/8/layout/list1"/>
    <dgm:cxn modelId="{F79C4210-C3C0-4E59-85A7-3BF0B85E8002}" type="presParOf" srcId="{E2A0712F-FB5F-4DC5-BCED-250839DD9B74}" destId="{251535A1-50A3-4CDF-893F-433D39A9D088}" srcOrd="12" destOrd="0" presId="urn:microsoft.com/office/officeart/2005/8/layout/list1"/>
    <dgm:cxn modelId="{1A6E8FD3-3E05-4D0C-A5A8-DE8A3FD4B9D0}" type="presParOf" srcId="{251535A1-50A3-4CDF-893F-433D39A9D088}" destId="{32BA6099-7FDA-40B8-A335-3BD31046DA1D}" srcOrd="0" destOrd="0" presId="urn:microsoft.com/office/officeart/2005/8/layout/list1"/>
    <dgm:cxn modelId="{396689EE-A874-4ADA-9295-299B2844C74E}" type="presParOf" srcId="{251535A1-50A3-4CDF-893F-433D39A9D088}" destId="{EDCB5113-605F-4F0B-A268-FB342E24573F}" srcOrd="1" destOrd="0" presId="urn:microsoft.com/office/officeart/2005/8/layout/list1"/>
    <dgm:cxn modelId="{2FDC81F7-07FB-41A1-B13C-25B9FD8BF04B}" type="presParOf" srcId="{E2A0712F-FB5F-4DC5-BCED-250839DD9B74}" destId="{3599892D-B9A2-453E-B023-097FC89CD1EF}" srcOrd="13" destOrd="0" presId="urn:microsoft.com/office/officeart/2005/8/layout/list1"/>
    <dgm:cxn modelId="{E95B15B4-0EA8-4855-BB42-EE9C1CDF9F6F}" type="presParOf" srcId="{E2A0712F-FB5F-4DC5-BCED-250839DD9B74}" destId="{2F92B238-F78E-4FEC-8BB7-96CE7FF7FEAB}" srcOrd="14" destOrd="0" presId="urn:microsoft.com/office/officeart/2005/8/layout/list1"/>
    <dgm:cxn modelId="{66A3ACD9-70C8-47C7-8CFF-A2244299E39D}" type="presParOf" srcId="{E2A0712F-FB5F-4DC5-BCED-250839DD9B74}" destId="{BC22A688-FB70-4645-9100-72B5C41B57D4}" srcOrd="15" destOrd="0" presId="urn:microsoft.com/office/officeart/2005/8/layout/list1"/>
    <dgm:cxn modelId="{87C22318-456B-4FE8-B9D9-C525915BD11D}" type="presParOf" srcId="{E2A0712F-FB5F-4DC5-BCED-250839DD9B74}" destId="{38FF2587-6305-4624-88CF-EEE86D736F1E}" srcOrd="16" destOrd="0" presId="urn:microsoft.com/office/officeart/2005/8/layout/list1"/>
    <dgm:cxn modelId="{FCB5999F-45FC-447A-8668-4BDD1ACCB251}" type="presParOf" srcId="{38FF2587-6305-4624-88CF-EEE86D736F1E}" destId="{300B6F44-7D5B-47D2-A332-45BCD4E7877C}" srcOrd="0" destOrd="0" presId="urn:microsoft.com/office/officeart/2005/8/layout/list1"/>
    <dgm:cxn modelId="{97E80AAF-1DF8-40ED-A251-B107BA4A33D4}" type="presParOf" srcId="{38FF2587-6305-4624-88CF-EEE86D736F1E}" destId="{F03B7FC2-B960-4C61-B2FA-D7B5D85FE95B}" srcOrd="1" destOrd="0" presId="urn:microsoft.com/office/officeart/2005/8/layout/list1"/>
    <dgm:cxn modelId="{718BCBDE-356F-4C86-B4C3-18CCF906B3E5}" type="presParOf" srcId="{E2A0712F-FB5F-4DC5-BCED-250839DD9B74}" destId="{D1865DE8-C8AB-4952-9D11-3E782C0ED1A1}" srcOrd="17" destOrd="0" presId="urn:microsoft.com/office/officeart/2005/8/layout/list1"/>
    <dgm:cxn modelId="{5DA10924-BBD1-4B0C-B614-2ABC3A2BCE84}" type="presParOf" srcId="{E2A0712F-FB5F-4DC5-BCED-250839DD9B74}" destId="{44B8E58A-7043-4B53-AEDC-973914560A01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B81E5D-6058-4A64-892B-5DBA51D349B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B6F91C5-5891-4FAF-9B51-3085ADE64083}">
      <dgm:prSet phldrT="[Texto]"/>
      <dgm:spPr/>
      <dgm:t>
        <a:bodyPr/>
        <a:lstStyle/>
        <a:p>
          <a:r>
            <a:rPr lang="es-ES" dirty="0" smtClean="0"/>
            <a:t>Cambio en la forma de vida</a:t>
          </a:r>
          <a:endParaRPr lang="es-ES" dirty="0"/>
        </a:p>
      </dgm:t>
    </dgm:pt>
    <dgm:pt modelId="{171681B1-D2AE-4F18-9BEA-6AE5710D884A}" type="parTrans" cxnId="{706E5DE8-2AA5-49B4-81EB-6E6F94E2A1CC}">
      <dgm:prSet/>
      <dgm:spPr/>
      <dgm:t>
        <a:bodyPr/>
        <a:lstStyle/>
        <a:p>
          <a:endParaRPr lang="es-ES"/>
        </a:p>
      </dgm:t>
    </dgm:pt>
    <dgm:pt modelId="{08398EA8-A164-43CA-8BC2-02D14E44D405}" type="sibTrans" cxnId="{706E5DE8-2AA5-49B4-81EB-6E6F94E2A1CC}">
      <dgm:prSet/>
      <dgm:spPr/>
      <dgm:t>
        <a:bodyPr/>
        <a:lstStyle/>
        <a:p>
          <a:endParaRPr lang="es-ES"/>
        </a:p>
      </dgm:t>
    </dgm:pt>
    <dgm:pt modelId="{F42CF73E-FB63-4C16-A403-5390DD219C58}">
      <dgm:prSet phldrT="[Texto]"/>
      <dgm:spPr/>
      <dgm:t>
        <a:bodyPr/>
        <a:lstStyle/>
        <a:p>
          <a:r>
            <a:rPr lang="es-ES" dirty="0" smtClean="0"/>
            <a:t>Desconocimiento del reglamento y régimen interno</a:t>
          </a:r>
          <a:endParaRPr lang="es-ES" dirty="0"/>
        </a:p>
      </dgm:t>
    </dgm:pt>
    <dgm:pt modelId="{D65AD544-DE7C-4DB3-B1DA-C3D90B4566E3}" type="parTrans" cxnId="{09A98651-9925-43B3-8D65-756179FD3BAA}">
      <dgm:prSet/>
      <dgm:spPr/>
      <dgm:t>
        <a:bodyPr/>
        <a:lstStyle/>
        <a:p>
          <a:endParaRPr lang="es-ES"/>
        </a:p>
      </dgm:t>
    </dgm:pt>
    <dgm:pt modelId="{FEB1C79E-AD1C-4BBE-A645-18956B40AFBE}" type="sibTrans" cxnId="{09A98651-9925-43B3-8D65-756179FD3BAA}">
      <dgm:prSet/>
      <dgm:spPr/>
      <dgm:t>
        <a:bodyPr/>
        <a:lstStyle/>
        <a:p>
          <a:endParaRPr lang="es-ES"/>
        </a:p>
      </dgm:t>
    </dgm:pt>
    <dgm:pt modelId="{63FAFC72-6049-44A3-BDA6-FC8B8B313CF4}">
      <dgm:prSet phldrT="[Texto]"/>
      <dgm:spPr/>
      <dgm:t>
        <a:bodyPr/>
        <a:lstStyle/>
        <a:p>
          <a:r>
            <a:rPr lang="es-ES" dirty="0" smtClean="0"/>
            <a:t>Mal ejemplo y falta de experiencia</a:t>
          </a:r>
          <a:endParaRPr lang="es-ES" dirty="0"/>
        </a:p>
      </dgm:t>
    </dgm:pt>
    <dgm:pt modelId="{EF29FA76-3BF5-440F-B186-B47A487DFD48}" type="parTrans" cxnId="{745B02AC-8710-4148-81CF-DC6662E84419}">
      <dgm:prSet/>
      <dgm:spPr/>
      <dgm:t>
        <a:bodyPr/>
        <a:lstStyle/>
        <a:p>
          <a:endParaRPr lang="es-ES"/>
        </a:p>
      </dgm:t>
    </dgm:pt>
    <dgm:pt modelId="{ADCDC8FF-B08F-45B6-9F94-90AF0A7646FF}" type="sibTrans" cxnId="{745B02AC-8710-4148-81CF-DC6662E84419}">
      <dgm:prSet/>
      <dgm:spPr/>
      <dgm:t>
        <a:bodyPr/>
        <a:lstStyle/>
        <a:p>
          <a:endParaRPr lang="es-ES"/>
        </a:p>
      </dgm:t>
    </dgm:pt>
    <dgm:pt modelId="{2DA6681F-46AB-4593-8089-0E992F658E7F}">
      <dgm:prSet/>
      <dgm:spPr/>
      <dgm:t>
        <a:bodyPr/>
        <a:lstStyle/>
        <a:p>
          <a:r>
            <a:rPr lang="es-ES" dirty="0" smtClean="0"/>
            <a:t>Disciplina consciente</a:t>
          </a:r>
          <a:endParaRPr lang="es-ES" dirty="0"/>
        </a:p>
      </dgm:t>
    </dgm:pt>
    <dgm:pt modelId="{7CF5B1A2-C2E6-4875-B1B7-9CE3C688A619}" type="parTrans" cxnId="{D4C22C93-2A05-4C85-8F02-53DC4422B592}">
      <dgm:prSet/>
      <dgm:spPr/>
    </dgm:pt>
    <dgm:pt modelId="{AE0E89F9-33B3-4B3C-B693-AB0363E8A554}" type="sibTrans" cxnId="{D4C22C93-2A05-4C85-8F02-53DC4422B592}">
      <dgm:prSet/>
      <dgm:spPr/>
    </dgm:pt>
    <dgm:pt modelId="{E0CE979C-3381-4727-8019-FE1A919EF1BB}" type="pres">
      <dgm:prSet presAssocID="{0CB81E5D-6058-4A64-892B-5DBA51D349B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875243F-EC47-48ED-8534-EB358A219248}" type="pres">
      <dgm:prSet presAssocID="{0CB81E5D-6058-4A64-892B-5DBA51D349B4}" presName="dummyMaxCanvas" presStyleCnt="0">
        <dgm:presLayoutVars/>
      </dgm:prSet>
      <dgm:spPr/>
    </dgm:pt>
    <dgm:pt modelId="{F7A9BC53-B490-4F22-9D83-4011E94ABE7D}" type="pres">
      <dgm:prSet presAssocID="{0CB81E5D-6058-4A64-892B-5DBA51D349B4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486EFB-785D-47B3-8D0C-C4603EFCF0C8}" type="pres">
      <dgm:prSet presAssocID="{0CB81E5D-6058-4A64-892B-5DBA51D349B4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4E0EBD-DA1B-4A06-8463-AFB2763D81DD}" type="pres">
      <dgm:prSet presAssocID="{0CB81E5D-6058-4A64-892B-5DBA51D349B4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78BFCB-9902-4C9B-8621-FEB96BD65738}" type="pres">
      <dgm:prSet presAssocID="{0CB81E5D-6058-4A64-892B-5DBA51D349B4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876714-6D2F-48EA-A127-EB590E2C2A77}" type="pres">
      <dgm:prSet presAssocID="{0CB81E5D-6058-4A64-892B-5DBA51D349B4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DCD720-4266-4338-8208-5F96C493CC6E}" type="pres">
      <dgm:prSet presAssocID="{0CB81E5D-6058-4A64-892B-5DBA51D349B4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083134-F550-4957-B809-6E75C8B435A8}" type="pres">
      <dgm:prSet presAssocID="{0CB81E5D-6058-4A64-892B-5DBA51D349B4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59B4BD-D945-495A-88A1-AC386ED866DA}" type="pres">
      <dgm:prSet presAssocID="{0CB81E5D-6058-4A64-892B-5DBA51D349B4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8A0ED3-9043-47FD-A783-8EDB4E006960}" type="pres">
      <dgm:prSet presAssocID="{0CB81E5D-6058-4A64-892B-5DBA51D349B4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B5C9B0-E9CE-4999-A102-669D488763B2}" type="pres">
      <dgm:prSet presAssocID="{0CB81E5D-6058-4A64-892B-5DBA51D349B4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FE4764-F5D4-4A5C-82FA-39171037DE0D}" type="pres">
      <dgm:prSet presAssocID="{0CB81E5D-6058-4A64-892B-5DBA51D349B4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6DD0E54-5D19-476D-9431-AB2DA47C950E}" type="presOf" srcId="{0CB81E5D-6058-4A64-892B-5DBA51D349B4}" destId="{E0CE979C-3381-4727-8019-FE1A919EF1BB}" srcOrd="0" destOrd="0" presId="urn:microsoft.com/office/officeart/2005/8/layout/vProcess5"/>
    <dgm:cxn modelId="{FB581AFE-4774-4950-AE06-2D08E25A7268}" type="presOf" srcId="{63FAFC72-6049-44A3-BDA6-FC8B8B313CF4}" destId="{934E0EBD-DA1B-4A06-8463-AFB2763D81DD}" srcOrd="0" destOrd="0" presId="urn:microsoft.com/office/officeart/2005/8/layout/vProcess5"/>
    <dgm:cxn modelId="{025DBE21-035C-4B2C-B5D2-A62276E42D86}" type="presOf" srcId="{ADCDC8FF-B08F-45B6-9F94-90AF0A7646FF}" destId="{89083134-F550-4957-B809-6E75C8B435A8}" srcOrd="0" destOrd="0" presId="urn:microsoft.com/office/officeart/2005/8/layout/vProcess5"/>
    <dgm:cxn modelId="{706E5DE8-2AA5-49B4-81EB-6E6F94E2A1CC}" srcId="{0CB81E5D-6058-4A64-892B-5DBA51D349B4}" destId="{6B6F91C5-5891-4FAF-9B51-3085ADE64083}" srcOrd="0" destOrd="0" parTransId="{171681B1-D2AE-4F18-9BEA-6AE5710D884A}" sibTransId="{08398EA8-A164-43CA-8BC2-02D14E44D405}"/>
    <dgm:cxn modelId="{89AF8EE5-A3BD-49DF-807B-3390A4695BAA}" type="presOf" srcId="{6B6F91C5-5891-4FAF-9B51-3085ADE64083}" destId="{F7A9BC53-B490-4F22-9D83-4011E94ABE7D}" srcOrd="0" destOrd="0" presId="urn:microsoft.com/office/officeart/2005/8/layout/vProcess5"/>
    <dgm:cxn modelId="{7968DEF9-5852-45A7-87EC-110E978B55B1}" type="presOf" srcId="{FEB1C79E-AD1C-4BBE-A645-18956B40AFBE}" destId="{B1DCD720-4266-4338-8208-5F96C493CC6E}" srcOrd="0" destOrd="0" presId="urn:microsoft.com/office/officeart/2005/8/layout/vProcess5"/>
    <dgm:cxn modelId="{67AC0023-96C7-4623-BAD5-82E70AD9D101}" type="presOf" srcId="{2DA6681F-46AB-4593-8089-0E992F658E7F}" destId="{2978BFCB-9902-4C9B-8621-FEB96BD65738}" srcOrd="0" destOrd="0" presId="urn:microsoft.com/office/officeart/2005/8/layout/vProcess5"/>
    <dgm:cxn modelId="{1CC78517-121F-4BE3-9F49-FD1E30CB7DE1}" type="presOf" srcId="{08398EA8-A164-43CA-8BC2-02D14E44D405}" destId="{E0876714-6D2F-48EA-A127-EB590E2C2A77}" srcOrd="0" destOrd="0" presId="urn:microsoft.com/office/officeart/2005/8/layout/vProcess5"/>
    <dgm:cxn modelId="{09A98651-9925-43B3-8D65-756179FD3BAA}" srcId="{0CB81E5D-6058-4A64-892B-5DBA51D349B4}" destId="{F42CF73E-FB63-4C16-A403-5390DD219C58}" srcOrd="1" destOrd="0" parTransId="{D65AD544-DE7C-4DB3-B1DA-C3D90B4566E3}" sibTransId="{FEB1C79E-AD1C-4BBE-A645-18956B40AFBE}"/>
    <dgm:cxn modelId="{004F5F25-F378-405E-94F4-6F7EA6A58A4B}" type="presOf" srcId="{2DA6681F-46AB-4593-8089-0E992F658E7F}" destId="{3DFE4764-F5D4-4A5C-82FA-39171037DE0D}" srcOrd="1" destOrd="0" presId="urn:microsoft.com/office/officeart/2005/8/layout/vProcess5"/>
    <dgm:cxn modelId="{FA74BC36-6428-4D31-B10F-796271F22E51}" type="presOf" srcId="{F42CF73E-FB63-4C16-A403-5390DD219C58}" destId="{178A0ED3-9043-47FD-A783-8EDB4E006960}" srcOrd="1" destOrd="0" presId="urn:microsoft.com/office/officeart/2005/8/layout/vProcess5"/>
    <dgm:cxn modelId="{745B02AC-8710-4148-81CF-DC6662E84419}" srcId="{0CB81E5D-6058-4A64-892B-5DBA51D349B4}" destId="{63FAFC72-6049-44A3-BDA6-FC8B8B313CF4}" srcOrd="2" destOrd="0" parTransId="{EF29FA76-3BF5-440F-B186-B47A487DFD48}" sibTransId="{ADCDC8FF-B08F-45B6-9F94-90AF0A7646FF}"/>
    <dgm:cxn modelId="{FD9EB3C4-1069-4907-B96E-FD9E83056648}" type="presOf" srcId="{F42CF73E-FB63-4C16-A403-5390DD219C58}" destId="{AE486EFB-785D-47B3-8D0C-C4603EFCF0C8}" srcOrd="0" destOrd="0" presId="urn:microsoft.com/office/officeart/2005/8/layout/vProcess5"/>
    <dgm:cxn modelId="{E6933BA3-F6BE-4F35-A199-BB96C09CAEFE}" type="presOf" srcId="{63FAFC72-6049-44A3-BDA6-FC8B8B313CF4}" destId="{61B5C9B0-E9CE-4999-A102-669D488763B2}" srcOrd="1" destOrd="0" presId="urn:microsoft.com/office/officeart/2005/8/layout/vProcess5"/>
    <dgm:cxn modelId="{2ABB392D-C741-4D80-9D0F-D4951B467999}" type="presOf" srcId="{6B6F91C5-5891-4FAF-9B51-3085ADE64083}" destId="{3759B4BD-D945-495A-88A1-AC386ED866DA}" srcOrd="1" destOrd="0" presId="urn:microsoft.com/office/officeart/2005/8/layout/vProcess5"/>
    <dgm:cxn modelId="{D4C22C93-2A05-4C85-8F02-53DC4422B592}" srcId="{0CB81E5D-6058-4A64-892B-5DBA51D349B4}" destId="{2DA6681F-46AB-4593-8089-0E992F658E7F}" srcOrd="3" destOrd="0" parTransId="{7CF5B1A2-C2E6-4875-B1B7-9CE3C688A619}" sibTransId="{AE0E89F9-33B3-4B3C-B693-AB0363E8A554}"/>
    <dgm:cxn modelId="{88D16A88-27BE-4E00-9C7C-C32B1D2A6B9F}" type="presParOf" srcId="{E0CE979C-3381-4727-8019-FE1A919EF1BB}" destId="{9875243F-EC47-48ED-8534-EB358A219248}" srcOrd="0" destOrd="0" presId="urn:microsoft.com/office/officeart/2005/8/layout/vProcess5"/>
    <dgm:cxn modelId="{BC6F0924-36B1-4509-8F3B-FAD6BA367954}" type="presParOf" srcId="{E0CE979C-3381-4727-8019-FE1A919EF1BB}" destId="{F7A9BC53-B490-4F22-9D83-4011E94ABE7D}" srcOrd="1" destOrd="0" presId="urn:microsoft.com/office/officeart/2005/8/layout/vProcess5"/>
    <dgm:cxn modelId="{69B905A6-0432-4A3B-83C1-0D44D84F9395}" type="presParOf" srcId="{E0CE979C-3381-4727-8019-FE1A919EF1BB}" destId="{AE486EFB-785D-47B3-8D0C-C4603EFCF0C8}" srcOrd="2" destOrd="0" presId="urn:microsoft.com/office/officeart/2005/8/layout/vProcess5"/>
    <dgm:cxn modelId="{60B44FC2-533B-4471-BE8E-DE521D714335}" type="presParOf" srcId="{E0CE979C-3381-4727-8019-FE1A919EF1BB}" destId="{934E0EBD-DA1B-4A06-8463-AFB2763D81DD}" srcOrd="3" destOrd="0" presId="urn:microsoft.com/office/officeart/2005/8/layout/vProcess5"/>
    <dgm:cxn modelId="{9E71AD6D-0864-4EBB-9B77-8FA5555F647D}" type="presParOf" srcId="{E0CE979C-3381-4727-8019-FE1A919EF1BB}" destId="{2978BFCB-9902-4C9B-8621-FEB96BD65738}" srcOrd="4" destOrd="0" presId="urn:microsoft.com/office/officeart/2005/8/layout/vProcess5"/>
    <dgm:cxn modelId="{BBDA67CF-242A-4D6C-9030-5CF592220886}" type="presParOf" srcId="{E0CE979C-3381-4727-8019-FE1A919EF1BB}" destId="{E0876714-6D2F-48EA-A127-EB590E2C2A77}" srcOrd="5" destOrd="0" presId="urn:microsoft.com/office/officeart/2005/8/layout/vProcess5"/>
    <dgm:cxn modelId="{C3DFCB66-603E-44BA-BF5C-A6EB61398A80}" type="presParOf" srcId="{E0CE979C-3381-4727-8019-FE1A919EF1BB}" destId="{B1DCD720-4266-4338-8208-5F96C493CC6E}" srcOrd="6" destOrd="0" presId="urn:microsoft.com/office/officeart/2005/8/layout/vProcess5"/>
    <dgm:cxn modelId="{5E2EB012-6C88-4579-979F-5942D665DCB1}" type="presParOf" srcId="{E0CE979C-3381-4727-8019-FE1A919EF1BB}" destId="{89083134-F550-4957-B809-6E75C8B435A8}" srcOrd="7" destOrd="0" presId="urn:microsoft.com/office/officeart/2005/8/layout/vProcess5"/>
    <dgm:cxn modelId="{E8EB2329-68A8-47AE-A067-7A1BCE845F49}" type="presParOf" srcId="{E0CE979C-3381-4727-8019-FE1A919EF1BB}" destId="{3759B4BD-D945-495A-88A1-AC386ED866DA}" srcOrd="8" destOrd="0" presId="urn:microsoft.com/office/officeart/2005/8/layout/vProcess5"/>
    <dgm:cxn modelId="{A1983F51-E846-4D57-B160-AAD1EF7E3F53}" type="presParOf" srcId="{E0CE979C-3381-4727-8019-FE1A919EF1BB}" destId="{178A0ED3-9043-47FD-A783-8EDB4E006960}" srcOrd="9" destOrd="0" presId="urn:microsoft.com/office/officeart/2005/8/layout/vProcess5"/>
    <dgm:cxn modelId="{36FB1050-0D9B-4279-A109-2A3467B969D4}" type="presParOf" srcId="{E0CE979C-3381-4727-8019-FE1A919EF1BB}" destId="{61B5C9B0-E9CE-4999-A102-669D488763B2}" srcOrd="10" destOrd="0" presId="urn:microsoft.com/office/officeart/2005/8/layout/vProcess5"/>
    <dgm:cxn modelId="{8108E83C-C65B-402E-9B2C-88067FE87C26}" type="presParOf" srcId="{E0CE979C-3381-4727-8019-FE1A919EF1BB}" destId="{3DFE4764-F5D4-4A5C-82FA-39171037DE0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99134A-91B2-4E99-8052-E9465C51624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5EFB27D-B5FB-4D53-8CC1-D13142F4166E}">
      <dgm:prSet phldrT="[Texto]"/>
      <dgm:spPr/>
      <dgm:t>
        <a:bodyPr/>
        <a:lstStyle/>
        <a:p>
          <a:r>
            <a:rPr lang="es-ES" dirty="0" smtClean="0"/>
            <a:t>1</a:t>
          </a:r>
          <a:endParaRPr lang="es-ES" dirty="0"/>
        </a:p>
      </dgm:t>
    </dgm:pt>
    <dgm:pt modelId="{4F0C32BC-8E59-4017-8F0B-B1E0A17AAA57}" type="parTrans" cxnId="{E1F99273-5D4C-46F8-A51C-E1A2B4B7A70E}">
      <dgm:prSet/>
      <dgm:spPr/>
      <dgm:t>
        <a:bodyPr/>
        <a:lstStyle/>
        <a:p>
          <a:endParaRPr lang="es-ES"/>
        </a:p>
      </dgm:t>
    </dgm:pt>
    <dgm:pt modelId="{834B89F5-6272-4079-96CE-586D7F4BCF88}" type="sibTrans" cxnId="{E1F99273-5D4C-46F8-A51C-E1A2B4B7A70E}">
      <dgm:prSet/>
      <dgm:spPr/>
      <dgm:t>
        <a:bodyPr/>
        <a:lstStyle/>
        <a:p>
          <a:endParaRPr lang="es-ES"/>
        </a:p>
      </dgm:t>
    </dgm:pt>
    <dgm:pt modelId="{11789BB9-2494-473F-B0EE-4871B521FA3F}">
      <dgm:prSet phldrT="[Texto]"/>
      <dgm:spPr/>
      <dgm:t>
        <a:bodyPr/>
        <a:lstStyle/>
        <a:p>
          <a:r>
            <a:rPr lang="es-ES" dirty="0" smtClean="0"/>
            <a:t>Determinar las principales causas de las faltas cometidas por los cadetes.</a:t>
          </a:r>
          <a:endParaRPr lang="es-ES" dirty="0"/>
        </a:p>
      </dgm:t>
    </dgm:pt>
    <dgm:pt modelId="{CA729A75-4EFB-4468-A18C-CF608DAD494A}" type="parTrans" cxnId="{28239284-19C9-48BE-8253-80F08BF7ABA2}">
      <dgm:prSet/>
      <dgm:spPr/>
      <dgm:t>
        <a:bodyPr/>
        <a:lstStyle/>
        <a:p>
          <a:endParaRPr lang="es-ES"/>
        </a:p>
      </dgm:t>
    </dgm:pt>
    <dgm:pt modelId="{262CC95E-C74E-4B6F-8DDE-2F8064DA53DC}" type="sibTrans" cxnId="{28239284-19C9-48BE-8253-80F08BF7ABA2}">
      <dgm:prSet/>
      <dgm:spPr/>
      <dgm:t>
        <a:bodyPr/>
        <a:lstStyle/>
        <a:p>
          <a:endParaRPr lang="es-ES"/>
        </a:p>
      </dgm:t>
    </dgm:pt>
    <dgm:pt modelId="{5F9F0BC6-99B6-408C-BA90-8453617E2472}">
      <dgm:prSet phldrT="[Texto]"/>
      <dgm:spPr/>
      <dgm:t>
        <a:bodyPr/>
        <a:lstStyle/>
        <a:p>
          <a:r>
            <a:rPr lang="es-ES" dirty="0" smtClean="0"/>
            <a:t>2</a:t>
          </a:r>
          <a:endParaRPr lang="es-ES" dirty="0"/>
        </a:p>
      </dgm:t>
    </dgm:pt>
    <dgm:pt modelId="{C028CBA1-12A8-4489-B975-DCA418868B8A}" type="parTrans" cxnId="{C4229717-5BCD-486F-AD60-2ABDAF04E123}">
      <dgm:prSet/>
      <dgm:spPr/>
      <dgm:t>
        <a:bodyPr/>
        <a:lstStyle/>
        <a:p>
          <a:endParaRPr lang="es-ES"/>
        </a:p>
      </dgm:t>
    </dgm:pt>
    <dgm:pt modelId="{4B004C93-99DF-426A-AE31-C0849E4B8F1E}" type="sibTrans" cxnId="{C4229717-5BCD-486F-AD60-2ABDAF04E123}">
      <dgm:prSet/>
      <dgm:spPr/>
      <dgm:t>
        <a:bodyPr/>
        <a:lstStyle/>
        <a:p>
          <a:endParaRPr lang="es-ES"/>
        </a:p>
      </dgm:t>
    </dgm:pt>
    <dgm:pt modelId="{A4BBF78A-BE64-4404-ADFB-2B8BD57A9D62}">
      <dgm:prSet phldrT="[Texto]"/>
      <dgm:spPr/>
      <dgm:t>
        <a:bodyPr/>
        <a:lstStyle/>
        <a:p>
          <a:r>
            <a:rPr lang="es-ES" dirty="0" smtClean="0"/>
            <a:t>Establecer las faltas cometidas por lo cadetes de I CM.</a:t>
          </a:r>
          <a:endParaRPr lang="es-ES" dirty="0"/>
        </a:p>
      </dgm:t>
    </dgm:pt>
    <dgm:pt modelId="{2A337141-2B3A-468F-B083-73DF3D4C8C53}" type="parTrans" cxnId="{12BF7B3B-A9D7-4A07-934A-352EB1B9275E}">
      <dgm:prSet/>
      <dgm:spPr/>
      <dgm:t>
        <a:bodyPr/>
        <a:lstStyle/>
        <a:p>
          <a:endParaRPr lang="es-ES"/>
        </a:p>
      </dgm:t>
    </dgm:pt>
    <dgm:pt modelId="{7F06A52F-CE35-4B75-8305-AEB1E80D8DE0}" type="sibTrans" cxnId="{12BF7B3B-A9D7-4A07-934A-352EB1B9275E}">
      <dgm:prSet/>
      <dgm:spPr/>
      <dgm:t>
        <a:bodyPr/>
        <a:lstStyle/>
        <a:p>
          <a:endParaRPr lang="es-ES"/>
        </a:p>
      </dgm:t>
    </dgm:pt>
    <dgm:pt modelId="{0FC3B557-DA2D-4E31-8B16-5B95C1D82098}">
      <dgm:prSet phldrT="[Texto]"/>
      <dgm:spPr/>
      <dgm:t>
        <a:bodyPr/>
        <a:lstStyle/>
        <a:p>
          <a:r>
            <a:rPr lang="es-ES" dirty="0" smtClean="0"/>
            <a:t>3</a:t>
          </a:r>
          <a:endParaRPr lang="es-ES" dirty="0"/>
        </a:p>
      </dgm:t>
    </dgm:pt>
    <dgm:pt modelId="{6A7B733A-E4E4-4CCF-BA4A-9D0E2EB72FF1}" type="parTrans" cxnId="{9D4E8A73-0257-4702-8E03-84259DAC0D29}">
      <dgm:prSet/>
      <dgm:spPr/>
      <dgm:t>
        <a:bodyPr/>
        <a:lstStyle/>
        <a:p>
          <a:endParaRPr lang="es-ES"/>
        </a:p>
      </dgm:t>
    </dgm:pt>
    <dgm:pt modelId="{B57789D3-FB23-461A-82CE-5F77B171900D}" type="sibTrans" cxnId="{9D4E8A73-0257-4702-8E03-84259DAC0D29}">
      <dgm:prSet/>
      <dgm:spPr/>
      <dgm:t>
        <a:bodyPr/>
        <a:lstStyle/>
        <a:p>
          <a:endParaRPr lang="es-ES"/>
        </a:p>
      </dgm:t>
    </dgm:pt>
    <dgm:pt modelId="{939844B7-25DA-478F-9540-63915AE9AFF4}">
      <dgm:prSet phldrT="[Texto]"/>
      <dgm:spPr/>
      <dgm:t>
        <a:bodyPr/>
        <a:lstStyle/>
        <a:p>
          <a:r>
            <a:rPr lang="es-ES" dirty="0" smtClean="0"/>
            <a:t>Conocer la incidencia de las faltas en la ubicación general.</a:t>
          </a:r>
          <a:endParaRPr lang="es-ES" dirty="0"/>
        </a:p>
      </dgm:t>
    </dgm:pt>
    <dgm:pt modelId="{61114E23-8AA3-4D78-94BB-3485A631C84E}" type="parTrans" cxnId="{C7B51EAC-07D3-471E-9C6A-C6941F5042A4}">
      <dgm:prSet/>
      <dgm:spPr/>
      <dgm:t>
        <a:bodyPr/>
        <a:lstStyle/>
        <a:p>
          <a:endParaRPr lang="es-ES"/>
        </a:p>
      </dgm:t>
    </dgm:pt>
    <dgm:pt modelId="{C72BBB18-5A2B-4939-962C-B40A4BFC5EEA}" type="sibTrans" cxnId="{C7B51EAC-07D3-471E-9C6A-C6941F5042A4}">
      <dgm:prSet/>
      <dgm:spPr/>
      <dgm:t>
        <a:bodyPr/>
        <a:lstStyle/>
        <a:p>
          <a:endParaRPr lang="es-ES"/>
        </a:p>
      </dgm:t>
    </dgm:pt>
    <dgm:pt modelId="{1EDFC352-9BB6-4D7C-A1D8-57BBCD8B25CA}" type="pres">
      <dgm:prSet presAssocID="{6A99134A-91B2-4E99-8052-E9465C51624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2389639-0393-4B4D-BC17-0BA2D35ABB0C}" type="pres">
      <dgm:prSet presAssocID="{65EFB27D-B5FB-4D53-8CC1-D13142F4166E}" presName="composite" presStyleCnt="0"/>
      <dgm:spPr/>
    </dgm:pt>
    <dgm:pt modelId="{9EB9FBDA-BB99-4E8F-9CC1-D690F7AFFD3D}" type="pres">
      <dgm:prSet presAssocID="{65EFB27D-B5FB-4D53-8CC1-D13142F4166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84C1BE-36D0-462B-93EE-5554CA21E210}" type="pres">
      <dgm:prSet presAssocID="{65EFB27D-B5FB-4D53-8CC1-D13142F4166E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391560-71E1-4F19-93AC-1C085D56C907}" type="pres">
      <dgm:prSet presAssocID="{834B89F5-6272-4079-96CE-586D7F4BCF88}" presName="sp" presStyleCnt="0"/>
      <dgm:spPr/>
    </dgm:pt>
    <dgm:pt modelId="{4C328986-79AF-470A-B4AB-EB38726D5994}" type="pres">
      <dgm:prSet presAssocID="{5F9F0BC6-99B6-408C-BA90-8453617E2472}" presName="composite" presStyleCnt="0"/>
      <dgm:spPr/>
    </dgm:pt>
    <dgm:pt modelId="{E661F367-AEB4-41D2-9DAE-9D3D82263EB7}" type="pres">
      <dgm:prSet presAssocID="{5F9F0BC6-99B6-408C-BA90-8453617E247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61076A-EBEF-4717-B765-D8F55FDF906F}" type="pres">
      <dgm:prSet presAssocID="{5F9F0BC6-99B6-408C-BA90-8453617E247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E38326-550D-4593-A874-9385E8B8B479}" type="pres">
      <dgm:prSet presAssocID="{4B004C93-99DF-426A-AE31-C0849E4B8F1E}" presName="sp" presStyleCnt="0"/>
      <dgm:spPr/>
    </dgm:pt>
    <dgm:pt modelId="{DB6D67B2-8CAF-4FEB-BD03-68B6BB288BCE}" type="pres">
      <dgm:prSet presAssocID="{0FC3B557-DA2D-4E31-8B16-5B95C1D82098}" presName="composite" presStyleCnt="0"/>
      <dgm:spPr/>
    </dgm:pt>
    <dgm:pt modelId="{E661B3D2-6820-4456-9D1A-6A7ED9F60DC1}" type="pres">
      <dgm:prSet presAssocID="{0FC3B557-DA2D-4E31-8B16-5B95C1D8209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5E538D-75B1-41E5-9945-C9C11DD4A065}" type="pres">
      <dgm:prSet presAssocID="{0FC3B557-DA2D-4E31-8B16-5B95C1D8209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2BF7B3B-A9D7-4A07-934A-352EB1B9275E}" srcId="{5F9F0BC6-99B6-408C-BA90-8453617E2472}" destId="{A4BBF78A-BE64-4404-ADFB-2B8BD57A9D62}" srcOrd="0" destOrd="0" parTransId="{2A337141-2B3A-468F-B083-73DF3D4C8C53}" sibTransId="{7F06A52F-CE35-4B75-8305-AEB1E80D8DE0}"/>
    <dgm:cxn modelId="{28239284-19C9-48BE-8253-80F08BF7ABA2}" srcId="{65EFB27D-B5FB-4D53-8CC1-D13142F4166E}" destId="{11789BB9-2494-473F-B0EE-4871B521FA3F}" srcOrd="0" destOrd="0" parTransId="{CA729A75-4EFB-4468-A18C-CF608DAD494A}" sibTransId="{262CC95E-C74E-4B6F-8DDE-2F8064DA53DC}"/>
    <dgm:cxn modelId="{E1F99273-5D4C-46F8-A51C-E1A2B4B7A70E}" srcId="{6A99134A-91B2-4E99-8052-E9465C51624E}" destId="{65EFB27D-B5FB-4D53-8CC1-D13142F4166E}" srcOrd="0" destOrd="0" parTransId="{4F0C32BC-8E59-4017-8F0B-B1E0A17AAA57}" sibTransId="{834B89F5-6272-4079-96CE-586D7F4BCF88}"/>
    <dgm:cxn modelId="{C4229717-5BCD-486F-AD60-2ABDAF04E123}" srcId="{6A99134A-91B2-4E99-8052-E9465C51624E}" destId="{5F9F0BC6-99B6-408C-BA90-8453617E2472}" srcOrd="1" destOrd="0" parTransId="{C028CBA1-12A8-4489-B975-DCA418868B8A}" sibTransId="{4B004C93-99DF-426A-AE31-C0849E4B8F1E}"/>
    <dgm:cxn modelId="{9D4E8A73-0257-4702-8E03-84259DAC0D29}" srcId="{6A99134A-91B2-4E99-8052-E9465C51624E}" destId="{0FC3B557-DA2D-4E31-8B16-5B95C1D82098}" srcOrd="2" destOrd="0" parTransId="{6A7B733A-E4E4-4CCF-BA4A-9D0E2EB72FF1}" sibTransId="{B57789D3-FB23-461A-82CE-5F77B171900D}"/>
    <dgm:cxn modelId="{05B834C4-53D6-4288-ABBA-D4EBA3775304}" type="presOf" srcId="{6A99134A-91B2-4E99-8052-E9465C51624E}" destId="{1EDFC352-9BB6-4D7C-A1D8-57BBCD8B25CA}" srcOrd="0" destOrd="0" presId="urn:microsoft.com/office/officeart/2005/8/layout/chevron2"/>
    <dgm:cxn modelId="{C7B51EAC-07D3-471E-9C6A-C6941F5042A4}" srcId="{0FC3B557-DA2D-4E31-8B16-5B95C1D82098}" destId="{939844B7-25DA-478F-9540-63915AE9AFF4}" srcOrd="0" destOrd="0" parTransId="{61114E23-8AA3-4D78-94BB-3485A631C84E}" sibTransId="{C72BBB18-5A2B-4939-962C-B40A4BFC5EEA}"/>
    <dgm:cxn modelId="{7D1BA65B-F037-4C6F-8844-E55755425496}" type="presOf" srcId="{939844B7-25DA-478F-9540-63915AE9AFF4}" destId="{0E5E538D-75B1-41E5-9945-C9C11DD4A065}" srcOrd="0" destOrd="0" presId="urn:microsoft.com/office/officeart/2005/8/layout/chevron2"/>
    <dgm:cxn modelId="{DD152115-6815-48B9-8337-F52CC7380595}" type="presOf" srcId="{0FC3B557-DA2D-4E31-8B16-5B95C1D82098}" destId="{E661B3D2-6820-4456-9D1A-6A7ED9F60DC1}" srcOrd="0" destOrd="0" presId="urn:microsoft.com/office/officeart/2005/8/layout/chevron2"/>
    <dgm:cxn modelId="{3FA9CCE3-1257-4AF2-9A40-CC186234BC0A}" type="presOf" srcId="{65EFB27D-B5FB-4D53-8CC1-D13142F4166E}" destId="{9EB9FBDA-BB99-4E8F-9CC1-D690F7AFFD3D}" srcOrd="0" destOrd="0" presId="urn:microsoft.com/office/officeart/2005/8/layout/chevron2"/>
    <dgm:cxn modelId="{8D46ED99-F2CF-42E4-A5B8-9837C7501D06}" type="presOf" srcId="{11789BB9-2494-473F-B0EE-4871B521FA3F}" destId="{4F84C1BE-36D0-462B-93EE-5554CA21E210}" srcOrd="0" destOrd="0" presId="urn:microsoft.com/office/officeart/2005/8/layout/chevron2"/>
    <dgm:cxn modelId="{ECBE142D-C17A-49B8-9838-4A3306A51181}" type="presOf" srcId="{5F9F0BC6-99B6-408C-BA90-8453617E2472}" destId="{E661F367-AEB4-41D2-9DAE-9D3D82263EB7}" srcOrd="0" destOrd="0" presId="urn:microsoft.com/office/officeart/2005/8/layout/chevron2"/>
    <dgm:cxn modelId="{D7D17D0E-381B-4403-B6D4-C6EA2E6F2C5C}" type="presOf" srcId="{A4BBF78A-BE64-4404-ADFB-2B8BD57A9D62}" destId="{2C61076A-EBEF-4717-B765-D8F55FDF906F}" srcOrd="0" destOrd="0" presId="urn:microsoft.com/office/officeart/2005/8/layout/chevron2"/>
    <dgm:cxn modelId="{BDA7CC93-587F-44B9-903F-E558EB693ED5}" type="presParOf" srcId="{1EDFC352-9BB6-4D7C-A1D8-57BBCD8B25CA}" destId="{52389639-0393-4B4D-BC17-0BA2D35ABB0C}" srcOrd="0" destOrd="0" presId="urn:microsoft.com/office/officeart/2005/8/layout/chevron2"/>
    <dgm:cxn modelId="{DEB519EA-E93E-45A7-AE16-F699EDF5AABC}" type="presParOf" srcId="{52389639-0393-4B4D-BC17-0BA2D35ABB0C}" destId="{9EB9FBDA-BB99-4E8F-9CC1-D690F7AFFD3D}" srcOrd="0" destOrd="0" presId="urn:microsoft.com/office/officeart/2005/8/layout/chevron2"/>
    <dgm:cxn modelId="{090844C8-4493-4D3B-A961-EBCE1B3D245D}" type="presParOf" srcId="{52389639-0393-4B4D-BC17-0BA2D35ABB0C}" destId="{4F84C1BE-36D0-462B-93EE-5554CA21E210}" srcOrd="1" destOrd="0" presId="urn:microsoft.com/office/officeart/2005/8/layout/chevron2"/>
    <dgm:cxn modelId="{C791EE5D-553A-42E4-B811-7172AF424D05}" type="presParOf" srcId="{1EDFC352-9BB6-4D7C-A1D8-57BBCD8B25CA}" destId="{1A391560-71E1-4F19-93AC-1C085D56C907}" srcOrd="1" destOrd="0" presId="urn:microsoft.com/office/officeart/2005/8/layout/chevron2"/>
    <dgm:cxn modelId="{E6F6FFAF-E153-4BE4-A884-8EFB3323B9D9}" type="presParOf" srcId="{1EDFC352-9BB6-4D7C-A1D8-57BBCD8B25CA}" destId="{4C328986-79AF-470A-B4AB-EB38726D5994}" srcOrd="2" destOrd="0" presId="urn:microsoft.com/office/officeart/2005/8/layout/chevron2"/>
    <dgm:cxn modelId="{3F642A7C-5F38-4188-B889-4382F846345A}" type="presParOf" srcId="{4C328986-79AF-470A-B4AB-EB38726D5994}" destId="{E661F367-AEB4-41D2-9DAE-9D3D82263EB7}" srcOrd="0" destOrd="0" presId="urn:microsoft.com/office/officeart/2005/8/layout/chevron2"/>
    <dgm:cxn modelId="{1880EBB1-1674-419F-9DA7-EA3E5192228C}" type="presParOf" srcId="{4C328986-79AF-470A-B4AB-EB38726D5994}" destId="{2C61076A-EBEF-4717-B765-D8F55FDF906F}" srcOrd="1" destOrd="0" presId="urn:microsoft.com/office/officeart/2005/8/layout/chevron2"/>
    <dgm:cxn modelId="{D9299140-6EFE-4CBC-8F4D-A8159E53D687}" type="presParOf" srcId="{1EDFC352-9BB6-4D7C-A1D8-57BBCD8B25CA}" destId="{40E38326-550D-4593-A874-9385E8B8B479}" srcOrd="3" destOrd="0" presId="urn:microsoft.com/office/officeart/2005/8/layout/chevron2"/>
    <dgm:cxn modelId="{77CA3462-5A40-4BE4-A6A0-A6304158EA9E}" type="presParOf" srcId="{1EDFC352-9BB6-4D7C-A1D8-57BBCD8B25CA}" destId="{DB6D67B2-8CAF-4FEB-BD03-68B6BB288BCE}" srcOrd="4" destOrd="0" presId="urn:microsoft.com/office/officeart/2005/8/layout/chevron2"/>
    <dgm:cxn modelId="{2E3D620D-F93B-4BF0-B439-2BF8141811FA}" type="presParOf" srcId="{DB6D67B2-8CAF-4FEB-BD03-68B6BB288BCE}" destId="{E661B3D2-6820-4456-9D1A-6A7ED9F60DC1}" srcOrd="0" destOrd="0" presId="urn:microsoft.com/office/officeart/2005/8/layout/chevron2"/>
    <dgm:cxn modelId="{541FD0FF-F3FA-4F66-9B3F-1DD1AA3EC5A6}" type="presParOf" srcId="{DB6D67B2-8CAF-4FEB-BD03-68B6BB288BCE}" destId="{0E5E538D-75B1-41E5-9945-C9C11DD4A06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E05EFF-79C4-4F6B-A8D0-CAFE3292BD2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3176BB3-D9B5-4F91-92F1-E0F467AEDF6D}">
      <dgm:prSet phldrT="[Texto]"/>
      <dgm:spPr/>
      <dgm:t>
        <a:bodyPr/>
        <a:lstStyle/>
        <a:p>
          <a:r>
            <a:rPr lang="es-ES" dirty="0" smtClean="0"/>
            <a:t>Dirección</a:t>
          </a:r>
          <a:endParaRPr lang="es-ES" dirty="0"/>
        </a:p>
      </dgm:t>
    </dgm:pt>
    <dgm:pt modelId="{EB4EB545-8F43-4005-A45F-0A205B6F691F}" type="parTrans" cxnId="{47EBC712-6199-414D-AF1A-5FB28793B087}">
      <dgm:prSet/>
      <dgm:spPr/>
      <dgm:t>
        <a:bodyPr/>
        <a:lstStyle/>
        <a:p>
          <a:endParaRPr lang="es-ES"/>
        </a:p>
      </dgm:t>
    </dgm:pt>
    <dgm:pt modelId="{42FFECB1-DE07-41E3-A4B0-6E4417E29DCE}" type="sibTrans" cxnId="{47EBC712-6199-414D-AF1A-5FB28793B087}">
      <dgm:prSet/>
      <dgm:spPr/>
      <dgm:t>
        <a:bodyPr/>
        <a:lstStyle/>
        <a:p>
          <a:endParaRPr lang="es-ES"/>
        </a:p>
      </dgm:t>
    </dgm:pt>
    <dgm:pt modelId="{86B0B3CE-B36E-4A4A-B6F8-8529DEFB7883}">
      <dgm:prSet phldrT="[Texto]"/>
      <dgm:spPr/>
      <dgm:t>
        <a:bodyPr/>
        <a:lstStyle/>
        <a:p>
          <a:r>
            <a:rPr lang="es-ES" dirty="0" smtClean="0"/>
            <a:t>Diferentes políticas </a:t>
          </a:r>
          <a:endParaRPr lang="es-ES" dirty="0"/>
        </a:p>
      </dgm:t>
    </dgm:pt>
    <dgm:pt modelId="{E0128260-8C21-44D5-A037-B01D9DFDFA7D}" type="parTrans" cxnId="{946FCEF4-A322-463A-9CFB-522629E35408}">
      <dgm:prSet/>
      <dgm:spPr/>
      <dgm:t>
        <a:bodyPr/>
        <a:lstStyle/>
        <a:p>
          <a:endParaRPr lang="es-ES"/>
        </a:p>
      </dgm:t>
    </dgm:pt>
    <dgm:pt modelId="{C2689B6C-C3FF-4301-AA0E-4726D1712A9F}" type="sibTrans" cxnId="{946FCEF4-A322-463A-9CFB-522629E35408}">
      <dgm:prSet/>
      <dgm:spPr/>
      <dgm:t>
        <a:bodyPr/>
        <a:lstStyle/>
        <a:p>
          <a:endParaRPr lang="es-ES"/>
        </a:p>
      </dgm:t>
    </dgm:pt>
    <dgm:pt modelId="{9BB66521-02B8-4FA5-B602-ECD77FF49D74}">
      <dgm:prSet phldrT="[Texto]"/>
      <dgm:spPr/>
      <dgm:t>
        <a:bodyPr/>
        <a:lstStyle/>
        <a:p>
          <a:r>
            <a:rPr lang="es-ES" dirty="0" smtClean="0"/>
            <a:t>I CM.</a:t>
          </a:r>
          <a:endParaRPr lang="es-ES" dirty="0"/>
        </a:p>
      </dgm:t>
    </dgm:pt>
    <dgm:pt modelId="{DE4E06ED-E656-4B08-9016-EE386F501372}" type="parTrans" cxnId="{885D0041-1BD0-4661-BD21-BE8995EA9E83}">
      <dgm:prSet/>
      <dgm:spPr/>
      <dgm:t>
        <a:bodyPr/>
        <a:lstStyle/>
        <a:p>
          <a:endParaRPr lang="es-ES"/>
        </a:p>
      </dgm:t>
    </dgm:pt>
    <dgm:pt modelId="{10B87FA3-385C-499A-9516-67C8837D2C00}" type="sibTrans" cxnId="{885D0041-1BD0-4661-BD21-BE8995EA9E83}">
      <dgm:prSet/>
      <dgm:spPr/>
      <dgm:t>
        <a:bodyPr/>
        <a:lstStyle/>
        <a:p>
          <a:endParaRPr lang="es-ES"/>
        </a:p>
      </dgm:t>
    </dgm:pt>
    <dgm:pt modelId="{936F434F-1228-4069-990C-2EA11C14BC2C}">
      <dgm:prSet phldrT="[Texto]"/>
      <dgm:spPr/>
      <dgm:t>
        <a:bodyPr/>
        <a:lstStyle/>
        <a:p>
          <a:r>
            <a:rPr lang="es-ES" dirty="0" smtClean="0"/>
            <a:t>Formación en valores</a:t>
          </a:r>
          <a:endParaRPr lang="es-ES" dirty="0"/>
        </a:p>
      </dgm:t>
    </dgm:pt>
    <dgm:pt modelId="{5DC79754-3CA0-428A-BA79-672C5B776553}" type="parTrans" cxnId="{83904A5D-A573-48A4-B272-640BCA4C9F9C}">
      <dgm:prSet/>
      <dgm:spPr/>
      <dgm:t>
        <a:bodyPr/>
        <a:lstStyle/>
        <a:p>
          <a:endParaRPr lang="es-ES"/>
        </a:p>
      </dgm:t>
    </dgm:pt>
    <dgm:pt modelId="{08F1303B-8C14-4011-B982-444BD7BD097F}" type="sibTrans" cxnId="{83904A5D-A573-48A4-B272-640BCA4C9F9C}">
      <dgm:prSet/>
      <dgm:spPr/>
      <dgm:t>
        <a:bodyPr/>
        <a:lstStyle/>
        <a:p>
          <a:endParaRPr lang="es-ES"/>
        </a:p>
      </dgm:t>
    </dgm:pt>
    <dgm:pt modelId="{44EC9129-D0B1-4C86-8A2B-A75576A64D89}">
      <dgm:prSet phldrT="[Texto]"/>
      <dgm:spPr/>
      <dgm:t>
        <a:bodyPr/>
        <a:lstStyle/>
        <a:p>
          <a:r>
            <a:rPr lang="es-ES" dirty="0" smtClean="0"/>
            <a:t>Cumplir el reglamento</a:t>
          </a:r>
          <a:endParaRPr lang="es-ES" dirty="0"/>
        </a:p>
      </dgm:t>
    </dgm:pt>
    <dgm:pt modelId="{60884D8E-CF69-4788-8D7A-C2882B1DE929}" type="parTrans" cxnId="{71FFA30A-5E64-4CC2-83D1-4D07B8440363}">
      <dgm:prSet/>
      <dgm:spPr/>
      <dgm:t>
        <a:bodyPr/>
        <a:lstStyle/>
        <a:p>
          <a:endParaRPr lang="es-ES"/>
        </a:p>
      </dgm:t>
    </dgm:pt>
    <dgm:pt modelId="{EAB526E9-58B5-437A-AC94-F9AF9D73DE6C}" type="sibTrans" cxnId="{71FFA30A-5E64-4CC2-83D1-4D07B8440363}">
      <dgm:prSet/>
      <dgm:spPr/>
      <dgm:t>
        <a:bodyPr/>
        <a:lstStyle/>
        <a:p>
          <a:endParaRPr lang="es-ES"/>
        </a:p>
      </dgm:t>
    </dgm:pt>
    <dgm:pt modelId="{DAAA8A48-7ACA-45AA-A45F-04469ED0AA3B}">
      <dgm:prSet phldrT="[Texto]"/>
      <dgm:spPr/>
      <dgm:t>
        <a:bodyPr/>
        <a:lstStyle/>
        <a:p>
          <a:r>
            <a:rPr lang="es-ES" dirty="0" smtClean="0"/>
            <a:t>Guiar</a:t>
          </a:r>
          <a:endParaRPr lang="es-ES" dirty="0"/>
        </a:p>
      </dgm:t>
    </dgm:pt>
    <dgm:pt modelId="{97B36930-4F4F-4E68-958F-CE1C2A69C41B}" type="parTrans" cxnId="{31CCC159-D8DF-48D5-913D-1A5AFF0325B9}">
      <dgm:prSet/>
      <dgm:spPr/>
      <dgm:t>
        <a:bodyPr/>
        <a:lstStyle/>
        <a:p>
          <a:endParaRPr lang="es-ES"/>
        </a:p>
      </dgm:t>
    </dgm:pt>
    <dgm:pt modelId="{4FE2BE0C-D74E-4B4C-B15D-62914CE25ADC}" type="sibTrans" cxnId="{31CCC159-D8DF-48D5-913D-1A5AFF0325B9}">
      <dgm:prSet/>
      <dgm:spPr/>
      <dgm:t>
        <a:bodyPr/>
        <a:lstStyle/>
        <a:p>
          <a:endParaRPr lang="es-ES"/>
        </a:p>
      </dgm:t>
    </dgm:pt>
    <dgm:pt modelId="{98AEBB21-4E47-4E03-B737-4EA5CCB43384}">
      <dgm:prSet phldrT="[Texto]"/>
      <dgm:spPr/>
      <dgm:t>
        <a:bodyPr/>
        <a:lstStyle/>
        <a:p>
          <a:r>
            <a:rPr lang="es-ES" dirty="0" smtClean="0"/>
            <a:t>Cumplimiento de objetivos</a:t>
          </a:r>
          <a:endParaRPr lang="es-ES" dirty="0"/>
        </a:p>
      </dgm:t>
    </dgm:pt>
    <dgm:pt modelId="{6903C577-C7B9-4CA0-A0F4-32B904F589DA}" type="parTrans" cxnId="{9039ED61-F6C8-4A03-9712-F107258FA48E}">
      <dgm:prSet/>
      <dgm:spPr/>
      <dgm:t>
        <a:bodyPr/>
        <a:lstStyle/>
        <a:p>
          <a:endParaRPr lang="es-ES"/>
        </a:p>
      </dgm:t>
    </dgm:pt>
    <dgm:pt modelId="{19F061BA-DA47-4758-9026-846EA589FF8A}" type="sibTrans" cxnId="{9039ED61-F6C8-4A03-9712-F107258FA48E}">
      <dgm:prSet/>
      <dgm:spPr/>
      <dgm:t>
        <a:bodyPr/>
        <a:lstStyle/>
        <a:p>
          <a:endParaRPr lang="es-ES"/>
        </a:p>
      </dgm:t>
    </dgm:pt>
    <dgm:pt modelId="{D0632A53-D8BF-433D-84BB-304F479FC268}">
      <dgm:prSet phldrT="[Texto]"/>
      <dgm:spPr/>
      <dgm:t>
        <a:bodyPr/>
        <a:lstStyle/>
        <a:p>
          <a:r>
            <a:rPr lang="es-ES" dirty="0" smtClean="0"/>
            <a:t>Dar ejemplo</a:t>
          </a:r>
          <a:endParaRPr lang="es-ES" dirty="0"/>
        </a:p>
      </dgm:t>
    </dgm:pt>
    <dgm:pt modelId="{BB3C40F7-A027-4F08-A2C4-AF54A6E2E954}" type="parTrans" cxnId="{830A3C67-6F06-4720-9BCB-8F9CA0D277A1}">
      <dgm:prSet/>
      <dgm:spPr/>
      <dgm:t>
        <a:bodyPr/>
        <a:lstStyle/>
        <a:p>
          <a:endParaRPr lang="es-ES"/>
        </a:p>
      </dgm:t>
    </dgm:pt>
    <dgm:pt modelId="{2DAF3BD1-7536-45A5-911F-DBEDCEF48C63}" type="sibTrans" cxnId="{830A3C67-6F06-4720-9BCB-8F9CA0D277A1}">
      <dgm:prSet/>
      <dgm:spPr/>
      <dgm:t>
        <a:bodyPr/>
        <a:lstStyle/>
        <a:p>
          <a:endParaRPr lang="es-ES"/>
        </a:p>
      </dgm:t>
    </dgm:pt>
    <dgm:pt modelId="{E2877FCB-C922-4F48-B0EF-42DD6C93DD44}" type="pres">
      <dgm:prSet presAssocID="{AEE05EFF-79C4-4F6B-A8D0-CAFE3292BD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7E8F8F1-8ED5-40A4-A894-BBFF6E57E6F9}" type="pres">
      <dgm:prSet presAssocID="{C3176BB3-D9B5-4F91-92F1-E0F467AEDF6D}" presName="linNode" presStyleCnt="0"/>
      <dgm:spPr/>
    </dgm:pt>
    <dgm:pt modelId="{0A1AE11B-3E55-4736-B9EA-91E59814628E}" type="pres">
      <dgm:prSet presAssocID="{C3176BB3-D9B5-4F91-92F1-E0F467AEDF6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DFC73B-D8EC-476F-9063-24C4BBCDBDBF}" type="pres">
      <dgm:prSet presAssocID="{C3176BB3-D9B5-4F91-92F1-E0F467AEDF6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5D8081-1509-4999-985C-59653F4EA308}" type="pres">
      <dgm:prSet presAssocID="{42FFECB1-DE07-41E3-A4B0-6E4417E29DCE}" presName="sp" presStyleCnt="0"/>
      <dgm:spPr/>
    </dgm:pt>
    <dgm:pt modelId="{B6B49334-A043-4D28-81C9-956A16BC39F6}" type="pres">
      <dgm:prSet presAssocID="{9BB66521-02B8-4FA5-B602-ECD77FF49D74}" presName="linNode" presStyleCnt="0"/>
      <dgm:spPr/>
    </dgm:pt>
    <dgm:pt modelId="{3D436834-8372-4204-A0A8-735E1DFA56BB}" type="pres">
      <dgm:prSet presAssocID="{9BB66521-02B8-4FA5-B602-ECD77FF49D7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CC75A5-3CAF-4EFC-B791-64F528AD3ABE}" type="pres">
      <dgm:prSet presAssocID="{9BB66521-02B8-4FA5-B602-ECD77FF49D7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05A118-4D96-432E-9202-C161E48DBF72}" type="pres">
      <dgm:prSet presAssocID="{10B87FA3-385C-499A-9516-67C8837D2C00}" presName="sp" presStyleCnt="0"/>
      <dgm:spPr/>
    </dgm:pt>
    <dgm:pt modelId="{E89E011D-6444-4037-8B3C-881E32A37D4F}" type="pres">
      <dgm:prSet presAssocID="{DAAA8A48-7ACA-45AA-A45F-04469ED0AA3B}" presName="linNode" presStyleCnt="0"/>
      <dgm:spPr/>
    </dgm:pt>
    <dgm:pt modelId="{7DD8C4E1-C48A-4DC0-AAE5-1DC337E6F8DF}" type="pres">
      <dgm:prSet presAssocID="{DAAA8A48-7ACA-45AA-A45F-04469ED0AA3B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75AAAA-D2DC-47E0-BF96-1B581E191875}" type="pres">
      <dgm:prSet presAssocID="{DAAA8A48-7ACA-45AA-A45F-04469ED0AA3B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A5525F5-4D37-47BA-9B5F-0B3E47D0A959}" type="presOf" srcId="{D0632A53-D8BF-433D-84BB-304F479FC268}" destId="{5275AAAA-D2DC-47E0-BF96-1B581E191875}" srcOrd="0" destOrd="1" presId="urn:microsoft.com/office/officeart/2005/8/layout/vList5"/>
    <dgm:cxn modelId="{830A3C67-6F06-4720-9BCB-8F9CA0D277A1}" srcId="{DAAA8A48-7ACA-45AA-A45F-04469ED0AA3B}" destId="{D0632A53-D8BF-433D-84BB-304F479FC268}" srcOrd="1" destOrd="0" parTransId="{BB3C40F7-A027-4F08-A2C4-AF54A6E2E954}" sibTransId="{2DAF3BD1-7536-45A5-911F-DBEDCEF48C63}"/>
    <dgm:cxn modelId="{4001D47A-911E-4C38-927E-1271743E074A}" type="presOf" srcId="{9BB66521-02B8-4FA5-B602-ECD77FF49D74}" destId="{3D436834-8372-4204-A0A8-735E1DFA56BB}" srcOrd="0" destOrd="0" presId="urn:microsoft.com/office/officeart/2005/8/layout/vList5"/>
    <dgm:cxn modelId="{111F4DD8-6662-4531-BE03-C43DCE8E902E}" type="presOf" srcId="{44EC9129-D0B1-4C86-8A2B-A75576A64D89}" destId="{25CC75A5-3CAF-4EFC-B791-64F528AD3ABE}" srcOrd="0" destOrd="1" presId="urn:microsoft.com/office/officeart/2005/8/layout/vList5"/>
    <dgm:cxn modelId="{F0937E07-9C30-45F8-979D-395FA81280FA}" type="presOf" srcId="{DAAA8A48-7ACA-45AA-A45F-04469ED0AA3B}" destId="{7DD8C4E1-C48A-4DC0-AAE5-1DC337E6F8DF}" srcOrd="0" destOrd="0" presId="urn:microsoft.com/office/officeart/2005/8/layout/vList5"/>
    <dgm:cxn modelId="{71FFA30A-5E64-4CC2-83D1-4D07B8440363}" srcId="{9BB66521-02B8-4FA5-B602-ECD77FF49D74}" destId="{44EC9129-D0B1-4C86-8A2B-A75576A64D89}" srcOrd="1" destOrd="0" parTransId="{60884D8E-CF69-4788-8D7A-C2882B1DE929}" sibTransId="{EAB526E9-58B5-437A-AC94-F9AF9D73DE6C}"/>
    <dgm:cxn modelId="{A290965A-3822-4C70-BA3A-A16E5F263E40}" type="presOf" srcId="{98AEBB21-4E47-4E03-B737-4EA5CCB43384}" destId="{5275AAAA-D2DC-47E0-BF96-1B581E191875}" srcOrd="0" destOrd="0" presId="urn:microsoft.com/office/officeart/2005/8/layout/vList5"/>
    <dgm:cxn modelId="{F5279FD3-43EE-48BA-BB39-A95BD78E317A}" type="presOf" srcId="{86B0B3CE-B36E-4A4A-B6F8-8529DEFB7883}" destId="{9BDFC73B-D8EC-476F-9063-24C4BBCDBDBF}" srcOrd="0" destOrd="0" presId="urn:microsoft.com/office/officeart/2005/8/layout/vList5"/>
    <dgm:cxn modelId="{88C90C20-0035-420B-B809-53EA9720BA16}" type="presOf" srcId="{936F434F-1228-4069-990C-2EA11C14BC2C}" destId="{25CC75A5-3CAF-4EFC-B791-64F528AD3ABE}" srcOrd="0" destOrd="0" presId="urn:microsoft.com/office/officeart/2005/8/layout/vList5"/>
    <dgm:cxn modelId="{19B354F1-951D-4BCD-9B11-E818D7108E0E}" type="presOf" srcId="{C3176BB3-D9B5-4F91-92F1-E0F467AEDF6D}" destId="{0A1AE11B-3E55-4736-B9EA-91E59814628E}" srcOrd="0" destOrd="0" presId="urn:microsoft.com/office/officeart/2005/8/layout/vList5"/>
    <dgm:cxn modelId="{9039ED61-F6C8-4A03-9712-F107258FA48E}" srcId="{DAAA8A48-7ACA-45AA-A45F-04469ED0AA3B}" destId="{98AEBB21-4E47-4E03-B737-4EA5CCB43384}" srcOrd="0" destOrd="0" parTransId="{6903C577-C7B9-4CA0-A0F4-32B904F589DA}" sibTransId="{19F061BA-DA47-4758-9026-846EA589FF8A}"/>
    <dgm:cxn modelId="{83904A5D-A573-48A4-B272-640BCA4C9F9C}" srcId="{9BB66521-02B8-4FA5-B602-ECD77FF49D74}" destId="{936F434F-1228-4069-990C-2EA11C14BC2C}" srcOrd="0" destOrd="0" parTransId="{5DC79754-3CA0-428A-BA79-672C5B776553}" sibTransId="{08F1303B-8C14-4011-B982-444BD7BD097F}"/>
    <dgm:cxn modelId="{47EBC712-6199-414D-AF1A-5FB28793B087}" srcId="{AEE05EFF-79C4-4F6B-A8D0-CAFE3292BD2C}" destId="{C3176BB3-D9B5-4F91-92F1-E0F467AEDF6D}" srcOrd="0" destOrd="0" parTransId="{EB4EB545-8F43-4005-A45F-0A205B6F691F}" sibTransId="{42FFECB1-DE07-41E3-A4B0-6E4417E29DCE}"/>
    <dgm:cxn modelId="{885D0041-1BD0-4661-BD21-BE8995EA9E83}" srcId="{AEE05EFF-79C4-4F6B-A8D0-CAFE3292BD2C}" destId="{9BB66521-02B8-4FA5-B602-ECD77FF49D74}" srcOrd="1" destOrd="0" parTransId="{DE4E06ED-E656-4B08-9016-EE386F501372}" sibTransId="{10B87FA3-385C-499A-9516-67C8837D2C00}"/>
    <dgm:cxn modelId="{946FCEF4-A322-463A-9CFB-522629E35408}" srcId="{C3176BB3-D9B5-4F91-92F1-E0F467AEDF6D}" destId="{86B0B3CE-B36E-4A4A-B6F8-8529DEFB7883}" srcOrd="0" destOrd="0" parTransId="{E0128260-8C21-44D5-A037-B01D9DFDFA7D}" sibTransId="{C2689B6C-C3FF-4301-AA0E-4726D1712A9F}"/>
    <dgm:cxn modelId="{31CCC159-D8DF-48D5-913D-1A5AFF0325B9}" srcId="{AEE05EFF-79C4-4F6B-A8D0-CAFE3292BD2C}" destId="{DAAA8A48-7ACA-45AA-A45F-04469ED0AA3B}" srcOrd="2" destOrd="0" parTransId="{97B36930-4F4F-4E68-958F-CE1C2A69C41B}" sibTransId="{4FE2BE0C-D74E-4B4C-B15D-62914CE25ADC}"/>
    <dgm:cxn modelId="{1650C8A9-59EA-4ACB-9EB5-FDCF0D56F772}" type="presOf" srcId="{AEE05EFF-79C4-4F6B-A8D0-CAFE3292BD2C}" destId="{E2877FCB-C922-4F48-B0EF-42DD6C93DD44}" srcOrd="0" destOrd="0" presId="urn:microsoft.com/office/officeart/2005/8/layout/vList5"/>
    <dgm:cxn modelId="{2266DE87-1670-4E42-AAFA-5DE35ACC271F}" type="presParOf" srcId="{E2877FCB-C922-4F48-B0EF-42DD6C93DD44}" destId="{47E8F8F1-8ED5-40A4-A894-BBFF6E57E6F9}" srcOrd="0" destOrd="0" presId="urn:microsoft.com/office/officeart/2005/8/layout/vList5"/>
    <dgm:cxn modelId="{FA57B50E-1AD1-48B5-ABF9-446DA05BE49C}" type="presParOf" srcId="{47E8F8F1-8ED5-40A4-A894-BBFF6E57E6F9}" destId="{0A1AE11B-3E55-4736-B9EA-91E59814628E}" srcOrd="0" destOrd="0" presId="urn:microsoft.com/office/officeart/2005/8/layout/vList5"/>
    <dgm:cxn modelId="{38B36D35-C4A5-4C22-B8D6-60B7814C0B9A}" type="presParOf" srcId="{47E8F8F1-8ED5-40A4-A894-BBFF6E57E6F9}" destId="{9BDFC73B-D8EC-476F-9063-24C4BBCDBDBF}" srcOrd="1" destOrd="0" presId="urn:microsoft.com/office/officeart/2005/8/layout/vList5"/>
    <dgm:cxn modelId="{B623D4E6-92F6-4593-A195-2F32FEA8AC62}" type="presParOf" srcId="{E2877FCB-C922-4F48-B0EF-42DD6C93DD44}" destId="{BC5D8081-1509-4999-985C-59653F4EA308}" srcOrd="1" destOrd="0" presId="urn:microsoft.com/office/officeart/2005/8/layout/vList5"/>
    <dgm:cxn modelId="{B777D672-136B-4A60-A856-575B9523457B}" type="presParOf" srcId="{E2877FCB-C922-4F48-B0EF-42DD6C93DD44}" destId="{B6B49334-A043-4D28-81C9-956A16BC39F6}" srcOrd="2" destOrd="0" presId="urn:microsoft.com/office/officeart/2005/8/layout/vList5"/>
    <dgm:cxn modelId="{DB791833-9CA3-4BE8-9FE6-541418D1ED73}" type="presParOf" srcId="{B6B49334-A043-4D28-81C9-956A16BC39F6}" destId="{3D436834-8372-4204-A0A8-735E1DFA56BB}" srcOrd="0" destOrd="0" presId="urn:microsoft.com/office/officeart/2005/8/layout/vList5"/>
    <dgm:cxn modelId="{47EDBF07-E991-4E76-A013-219117B82910}" type="presParOf" srcId="{B6B49334-A043-4D28-81C9-956A16BC39F6}" destId="{25CC75A5-3CAF-4EFC-B791-64F528AD3ABE}" srcOrd="1" destOrd="0" presId="urn:microsoft.com/office/officeart/2005/8/layout/vList5"/>
    <dgm:cxn modelId="{819018F8-32D9-439F-AA89-5ED2E7CF03C6}" type="presParOf" srcId="{E2877FCB-C922-4F48-B0EF-42DD6C93DD44}" destId="{C305A118-4D96-432E-9202-C161E48DBF72}" srcOrd="3" destOrd="0" presId="urn:microsoft.com/office/officeart/2005/8/layout/vList5"/>
    <dgm:cxn modelId="{5E6EB67C-98F9-4CA8-B342-3CC2B3B9C358}" type="presParOf" srcId="{E2877FCB-C922-4F48-B0EF-42DD6C93DD44}" destId="{E89E011D-6444-4037-8B3C-881E32A37D4F}" srcOrd="4" destOrd="0" presId="urn:microsoft.com/office/officeart/2005/8/layout/vList5"/>
    <dgm:cxn modelId="{CED755B1-62C0-4A16-AE1C-E922AA9E70D2}" type="presParOf" srcId="{E89E011D-6444-4037-8B3C-881E32A37D4F}" destId="{7DD8C4E1-C48A-4DC0-AAE5-1DC337E6F8DF}" srcOrd="0" destOrd="0" presId="urn:microsoft.com/office/officeart/2005/8/layout/vList5"/>
    <dgm:cxn modelId="{0818E2E9-C7D0-47AC-B06C-AF04472F9389}" type="presParOf" srcId="{E89E011D-6444-4037-8B3C-881E32A37D4F}" destId="{5275AAAA-D2DC-47E0-BF96-1B581E19187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A3125FB-8E98-427B-9948-8EA4E0AB5D77}" type="doc">
      <dgm:prSet loTypeId="urn:microsoft.com/office/officeart/2005/8/layout/process4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53263F6-487C-49FB-9111-99D56FCAFCE0}">
      <dgm:prSet phldrT="[Texto]"/>
      <dgm:spPr/>
      <dgm:t>
        <a:bodyPr/>
        <a:lstStyle/>
        <a:p>
          <a:r>
            <a:rPr lang="es-ES" dirty="0" smtClean="0"/>
            <a:t>Conocimiento de faltas más comunes</a:t>
          </a:r>
          <a:endParaRPr lang="es-ES" dirty="0"/>
        </a:p>
      </dgm:t>
    </dgm:pt>
    <dgm:pt modelId="{4BEA1BD3-5E01-47EB-BB1A-82265371B873}" type="parTrans" cxnId="{51D3FD25-F9D6-4688-9FF0-A051C098F6DF}">
      <dgm:prSet/>
      <dgm:spPr/>
      <dgm:t>
        <a:bodyPr/>
        <a:lstStyle/>
        <a:p>
          <a:endParaRPr lang="es-ES"/>
        </a:p>
      </dgm:t>
    </dgm:pt>
    <dgm:pt modelId="{9FF98379-A3BD-48CD-B4D1-58E2BAB67100}" type="sibTrans" cxnId="{51D3FD25-F9D6-4688-9FF0-A051C098F6DF}">
      <dgm:prSet/>
      <dgm:spPr/>
      <dgm:t>
        <a:bodyPr/>
        <a:lstStyle/>
        <a:p>
          <a:endParaRPr lang="es-ES"/>
        </a:p>
      </dgm:t>
    </dgm:pt>
    <dgm:pt modelId="{0C2D9315-3A88-469A-8D67-53A4C0C26A23}">
      <dgm:prSet phldrT="[Texto]"/>
      <dgm:spPr/>
      <dgm:t>
        <a:bodyPr/>
        <a:lstStyle/>
        <a:p>
          <a:r>
            <a:rPr lang="es-ES" dirty="0" smtClean="0"/>
            <a:t>Ayudará</a:t>
          </a:r>
          <a:endParaRPr lang="es-ES" dirty="0"/>
        </a:p>
      </dgm:t>
    </dgm:pt>
    <dgm:pt modelId="{AC0D60E2-F3B5-415A-97D6-108893363B8D}" type="parTrans" cxnId="{A13B0438-FFD6-4FA6-A49C-FD92DC09115F}">
      <dgm:prSet/>
      <dgm:spPr/>
      <dgm:t>
        <a:bodyPr/>
        <a:lstStyle/>
        <a:p>
          <a:endParaRPr lang="es-ES"/>
        </a:p>
      </dgm:t>
    </dgm:pt>
    <dgm:pt modelId="{DEC9AB6D-E21D-48ED-ADEC-CED07A826E99}" type="sibTrans" cxnId="{A13B0438-FFD6-4FA6-A49C-FD92DC09115F}">
      <dgm:prSet/>
      <dgm:spPr/>
      <dgm:t>
        <a:bodyPr/>
        <a:lstStyle/>
        <a:p>
          <a:endParaRPr lang="es-ES"/>
        </a:p>
      </dgm:t>
    </dgm:pt>
    <dgm:pt modelId="{BD3A79D4-AB3D-423D-8444-B4B315FA0D8D}">
      <dgm:prSet phldrT="[Texto]"/>
      <dgm:spPr/>
      <dgm:t>
        <a:bodyPr/>
        <a:lstStyle/>
        <a:p>
          <a:r>
            <a:rPr lang="es-ES" dirty="0" smtClean="0"/>
            <a:t>Indicar actividades a realizar</a:t>
          </a:r>
          <a:endParaRPr lang="es-ES" dirty="0"/>
        </a:p>
      </dgm:t>
    </dgm:pt>
    <dgm:pt modelId="{FDA23E5E-E2FB-4292-BB01-42A8B7740F17}" type="parTrans" cxnId="{581EFB81-786E-4EAC-9800-35F5B2F0D6D8}">
      <dgm:prSet/>
      <dgm:spPr/>
      <dgm:t>
        <a:bodyPr/>
        <a:lstStyle/>
        <a:p>
          <a:endParaRPr lang="es-ES"/>
        </a:p>
      </dgm:t>
    </dgm:pt>
    <dgm:pt modelId="{31A38075-ED17-4389-9E4D-222AD2AD8890}" type="sibTrans" cxnId="{581EFB81-786E-4EAC-9800-35F5B2F0D6D8}">
      <dgm:prSet/>
      <dgm:spPr/>
      <dgm:t>
        <a:bodyPr/>
        <a:lstStyle/>
        <a:p>
          <a:endParaRPr lang="es-ES"/>
        </a:p>
      </dgm:t>
    </dgm:pt>
    <dgm:pt modelId="{250462E7-92BC-4FF7-B47B-021AE470E2E1}">
      <dgm:prSet phldrT="[Texto]"/>
      <dgm:spPr/>
      <dgm:t>
        <a:bodyPr/>
        <a:lstStyle/>
        <a:p>
          <a:r>
            <a:rPr lang="es-ES" dirty="0" smtClean="0"/>
            <a:t>Adapten a la Escuela</a:t>
          </a:r>
          <a:endParaRPr lang="es-ES" dirty="0"/>
        </a:p>
      </dgm:t>
    </dgm:pt>
    <dgm:pt modelId="{5A9174EB-AF8A-4A02-A35A-1FE341FA87F2}" type="parTrans" cxnId="{9EC683E6-F74D-499B-A287-5348BB88F059}">
      <dgm:prSet/>
      <dgm:spPr/>
      <dgm:t>
        <a:bodyPr/>
        <a:lstStyle/>
        <a:p>
          <a:endParaRPr lang="es-ES"/>
        </a:p>
      </dgm:t>
    </dgm:pt>
    <dgm:pt modelId="{F93F50AD-5172-487A-B169-90687E5EFA91}" type="sibTrans" cxnId="{9EC683E6-F74D-499B-A287-5348BB88F059}">
      <dgm:prSet/>
      <dgm:spPr/>
      <dgm:t>
        <a:bodyPr/>
        <a:lstStyle/>
        <a:p>
          <a:endParaRPr lang="es-ES"/>
        </a:p>
      </dgm:t>
    </dgm:pt>
    <dgm:pt modelId="{2FE3D380-193E-4201-8E82-95D17E861B85}">
      <dgm:prSet phldrT="[Texto]"/>
      <dgm:spPr/>
      <dgm:t>
        <a:bodyPr/>
        <a:lstStyle/>
        <a:p>
          <a:r>
            <a:rPr lang="es-ES" dirty="0" smtClean="0"/>
            <a:t>Cumplan con el horario</a:t>
          </a:r>
          <a:endParaRPr lang="es-ES" dirty="0"/>
        </a:p>
      </dgm:t>
    </dgm:pt>
    <dgm:pt modelId="{1F7B38E6-5C4B-4B64-9780-5D844602AB1D}" type="parTrans" cxnId="{FF4DEE86-8D6E-4A21-B355-6833D557804D}">
      <dgm:prSet/>
      <dgm:spPr/>
      <dgm:t>
        <a:bodyPr/>
        <a:lstStyle/>
        <a:p>
          <a:endParaRPr lang="es-ES"/>
        </a:p>
      </dgm:t>
    </dgm:pt>
    <dgm:pt modelId="{75BA9B54-D212-44C3-AC91-76D0A3DE426B}" type="sibTrans" cxnId="{FF4DEE86-8D6E-4A21-B355-6833D557804D}">
      <dgm:prSet/>
      <dgm:spPr/>
      <dgm:t>
        <a:bodyPr/>
        <a:lstStyle/>
        <a:p>
          <a:endParaRPr lang="es-ES"/>
        </a:p>
      </dgm:t>
    </dgm:pt>
    <dgm:pt modelId="{5FF9EE0D-10BB-46DD-B30D-F4744BC021BA}">
      <dgm:prSet phldrT="[Texto]"/>
      <dgm:spPr/>
      <dgm:t>
        <a:bodyPr/>
        <a:lstStyle/>
        <a:p>
          <a:r>
            <a:rPr lang="es-ES" dirty="0" smtClean="0"/>
            <a:t>No sean cometidas</a:t>
          </a:r>
          <a:endParaRPr lang="es-ES" dirty="0"/>
        </a:p>
      </dgm:t>
    </dgm:pt>
    <dgm:pt modelId="{408B82C9-C857-4760-A4C7-A874466E34A0}" type="sibTrans" cxnId="{B7C2C538-09E8-49A8-855F-FFDF4D68E2C8}">
      <dgm:prSet/>
      <dgm:spPr/>
      <dgm:t>
        <a:bodyPr/>
        <a:lstStyle/>
        <a:p>
          <a:endParaRPr lang="es-ES"/>
        </a:p>
      </dgm:t>
    </dgm:pt>
    <dgm:pt modelId="{805C144E-5006-4E3C-BEFE-13AF6DD78CFA}" type="parTrans" cxnId="{B7C2C538-09E8-49A8-855F-FFDF4D68E2C8}">
      <dgm:prSet/>
      <dgm:spPr/>
      <dgm:t>
        <a:bodyPr/>
        <a:lstStyle/>
        <a:p>
          <a:endParaRPr lang="es-ES"/>
        </a:p>
      </dgm:t>
    </dgm:pt>
    <dgm:pt modelId="{DFB7783E-4614-449A-9020-563A3130585A}" type="pres">
      <dgm:prSet presAssocID="{7A3125FB-8E98-427B-9948-8EA4E0AB5D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4ACD202-BF93-4823-AC15-A540F16EF8A8}" type="pres">
      <dgm:prSet presAssocID="{BD3A79D4-AB3D-423D-8444-B4B315FA0D8D}" presName="boxAndChildren" presStyleCnt="0"/>
      <dgm:spPr/>
    </dgm:pt>
    <dgm:pt modelId="{578FFFE4-D8CB-4756-A03D-5E24B1CE6E93}" type="pres">
      <dgm:prSet presAssocID="{BD3A79D4-AB3D-423D-8444-B4B315FA0D8D}" presName="parentTextBox" presStyleLbl="node1" presStyleIdx="0" presStyleCnt="2"/>
      <dgm:spPr/>
      <dgm:t>
        <a:bodyPr/>
        <a:lstStyle/>
        <a:p>
          <a:endParaRPr lang="es-ES"/>
        </a:p>
      </dgm:t>
    </dgm:pt>
    <dgm:pt modelId="{DA131F04-ABD0-4A87-9C2B-0FB812A80594}" type="pres">
      <dgm:prSet presAssocID="{BD3A79D4-AB3D-423D-8444-B4B315FA0D8D}" presName="entireBox" presStyleLbl="node1" presStyleIdx="0" presStyleCnt="2"/>
      <dgm:spPr/>
      <dgm:t>
        <a:bodyPr/>
        <a:lstStyle/>
        <a:p>
          <a:endParaRPr lang="es-ES"/>
        </a:p>
      </dgm:t>
    </dgm:pt>
    <dgm:pt modelId="{89CABD02-DBE9-4BFF-BB5C-FB276977F398}" type="pres">
      <dgm:prSet presAssocID="{BD3A79D4-AB3D-423D-8444-B4B315FA0D8D}" presName="descendantBox" presStyleCnt="0"/>
      <dgm:spPr/>
    </dgm:pt>
    <dgm:pt modelId="{C1E27BCC-7144-4F4F-BBF8-C302DA97E461}" type="pres">
      <dgm:prSet presAssocID="{250462E7-92BC-4FF7-B47B-021AE470E2E1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26F3AF-4466-4268-A307-C2963C2CE51A}" type="pres">
      <dgm:prSet presAssocID="{2FE3D380-193E-4201-8E82-95D17E861B85}" presName="childTextBox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51C21A-856E-480D-8057-FA0D7FF91138}" type="pres">
      <dgm:prSet presAssocID="{9FF98379-A3BD-48CD-B4D1-58E2BAB67100}" presName="sp" presStyleCnt="0"/>
      <dgm:spPr/>
    </dgm:pt>
    <dgm:pt modelId="{11328E7D-3E95-4FE3-90E8-A83100323616}" type="pres">
      <dgm:prSet presAssocID="{053263F6-487C-49FB-9111-99D56FCAFCE0}" presName="arrowAndChildren" presStyleCnt="0"/>
      <dgm:spPr/>
    </dgm:pt>
    <dgm:pt modelId="{BF3ED666-E58A-478D-9812-E4A91CA7A8EA}" type="pres">
      <dgm:prSet presAssocID="{053263F6-487C-49FB-9111-99D56FCAFCE0}" presName="parentTextArrow" presStyleLbl="node1" presStyleIdx="0" presStyleCnt="2"/>
      <dgm:spPr/>
      <dgm:t>
        <a:bodyPr/>
        <a:lstStyle/>
        <a:p>
          <a:endParaRPr lang="es-ES"/>
        </a:p>
      </dgm:t>
    </dgm:pt>
    <dgm:pt modelId="{0CBE9198-D541-4862-9AA9-6385510F4B1C}" type="pres">
      <dgm:prSet presAssocID="{053263F6-487C-49FB-9111-99D56FCAFCE0}" presName="arrow" presStyleLbl="node1" presStyleIdx="1" presStyleCnt="2"/>
      <dgm:spPr/>
      <dgm:t>
        <a:bodyPr/>
        <a:lstStyle/>
        <a:p>
          <a:endParaRPr lang="es-ES"/>
        </a:p>
      </dgm:t>
    </dgm:pt>
    <dgm:pt modelId="{AC40DD93-4549-4255-B3A4-1DF1FA7306FE}" type="pres">
      <dgm:prSet presAssocID="{053263F6-487C-49FB-9111-99D56FCAFCE0}" presName="descendantArrow" presStyleCnt="0"/>
      <dgm:spPr/>
    </dgm:pt>
    <dgm:pt modelId="{5B924971-E0AD-416E-AF09-9BB45D5B0A90}" type="pres">
      <dgm:prSet presAssocID="{0C2D9315-3A88-469A-8D67-53A4C0C26A23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960CF0-90CD-4124-8C10-2457D3586090}" type="pres">
      <dgm:prSet presAssocID="{5FF9EE0D-10BB-46DD-B30D-F4744BC021BA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4B52AC7-ABB7-4A42-90D7-7BF578330959}" type="presOf" srcId="{BD3A79D4-AB3D-423D-8444-B4B315FA0D8D}" destId="{578FFFE4-D8CB-4756-A03D-5E24B1CE6E93}" srcOrd="0" destOrd="0" presId="urn:microsoft.com/office/officeart/2005/8/layout/process4"/>
    <dgm:cxn modelId="{B7C2C538-09E8-49A8-855F-FFDF4D68E2C8}" srcId="{053263F6-487C-49FB-9111-99D56FCAFCE0}" destId="{5FF9EE0D-10BB-46DD-B30D-F4744BC021BA}" srcOrd="1" destOrd="0" parTransId="{805C144E-5006-4E3C-BEFE-13AF6DD78CFA}" sibTransId="{408B82C9-C857-4760-A4C7-A874466E34A0}"/>
    <dgm:cxn modelId="{C6F96AA1-0655-4299-AFE0-994CBD286BA9}" type="presOf" srcId="{7A3125FB-8E98-427B-9948-8EA4E0AB5D77}" destId="{DFB7783E-4614-449A-9020-563A3130585A}" srcOrd="0" destOrd="0" presId="urn:microsoft.com/office/officeart/2005/8/layout/process4"/>
    <dgm:cxn modelId="{9EC683E6-F74D-499B-A287-5348BB88F059}" srcId="{BD3A79D4-AB3D-423D-8444-B4B315FA0D8D}" destId="{250462E7-92BC-4FF7-B47B-021AE470E2E1}" srcOrd="0" destOrd="0" parTransId="{5A9174EB-AF8A-4A02-A35A-1FE341FA87F2}" sibTransId="{F93F50AD-5172-487A-B169-90687E5EFA91}"/>
    <dgm:cxn modelId="{488B1DE5-5AD3-477B-BCB5-787B4D5EC9F5}" type="presOf" srcId="{053263F6-487C-49FB-9111-99D56FCAFCE0}" destId="{0CBE9198-D541-4862-9AA9-6385510F4B1C}" srcOrd="1" destOrd="0" presId="urn:microsoft.com/office/officeart/2005/8/layout/process4"/>
    <dgm:cxn modelId="{A13B0438-FFD6-4FA6-A49C-FD92DC09115F}" srcId="{053263F6-487C-49FB-9111-99D56FCAFCE0}" destId="{0C2D9315-3A88-469A-8D67-53A4C0C26A23}" srcOrd="0" destOrd="0" parTransId="{AC0D60E2-F3B5-415A-97D6-108893363B8D}" sibTransId="{DEC9AB6D-E21D-48ED-ADEC-CED07A826E99}"/>
    <dgm:cxn modelId="{51D3FD25-F9D6-4688-9FF0-A051C098F6DF}" srcId="{7A3125FB-8E98-427B-9948-8EA4E0AB5D77}" destId="{053263F6-487C-49FB-9111-99D56FCAFCE0}" srcOrd="0" destOrd="0" parTransId="{4BEA1BD3-5E01-47EB-BB1A-82265371B873}" sibTransId="{9FF98379-A3BD-48CD-B4D1-58E2BAB67100}"/>
    <dgm:cxn modelId="{6AC2E225-2608-4828-8C67-B49300AAAF05}" type="presOf" srcId="{2FE3D380-193E-4201-8E82-95D17E861B85}" destId="{0126F3AF-4466-4268-A307-C2963C2CE51A}" srcOrd="0" destOrd="0" presId="urn:microsoft.com/office/officeart/2005/8/layout/process4"/>
    <dgm:cxn modelId="{2E8F7A9E-3D36-4F14-95B9-EA35F15ABF25}" type="presOf" srcId="{053263F6-487C-49FB-9111-99D56FCAFCE0}" destId="{BF3ED666-E58A-478D-9812-E4A91CA7A8EA}" srcOrd="0" destOrd="0" presId="urn:microsoft.com/office/officeart/2005/8/layout/process4"/>
    <dgm:cxn modelId="{581EFB81-786E-4EAC-9800-35F5B2F0D6D8}" srcId="{7A3125FB-8E98-427B-9948-8EA4E0AB5D77}" destId="{BD3A79D4-AB3D-423D-8444-B4B315FA0D8D}" srcOrd="1" destOrd="0" parTransId="{FDA23E5E-E2FB-4292-BB01-42A8B7740F17}" sibTransId="{31A38075-ED17-4389-9E4D-222AD2AD8890}"/>
    <dgm:cxn modelId="{FF4DEE86-8D6E-4A21-B355-6833D557804D}" srcId="{BD3A79D4-AB3D-423D-8444-B4B315FA0D8D}" destId="{2FE3D380-193E-4201-8E82-95D17E861B85}" srcOrd="1" destOrd="0" parTransId="{1F7B38E6-5C4B-4B64-9780-5D844602AB1D}" sibTransId="{75BA9B54-D212-44C3-AC91-76D0A3DE426B}"/>
    <dgm:cxn modelId="{8655D850-447B-46B5-83C5-5EA6B785EB51}" type="presOf" srcId="{250462E7-92BC-4FF7-B47B-021AE470E2E1}" destId="{C1E27BCC-7144-4F4F-BBF8-C302DA97E461}" srcOrd="0" destOrd="0" presId="urn:microsoft.com/office/officeart/2005/8/layout/process4"/>
    <dgm:cxn modelId="{73F7C899-E981-432E-AAC0-5E6FC37DDEF4}" type="presOf" srcId="{0C2D9315-3A88-469A-8D67-53A4C0C26A23}" destId="{5B924971-E0AD-416E-AF09-9BB45D5B0A90}" srcOrd="0" destOrd="0" presId="urn:microsoft.com/office/officeart/2005/8/layout/process4"/>
    <dgm:cxn modelId="{89646853-421B-42C8-8E46-699EE0596410}" type="presOf" srcId="{BD3A79D4-AB3D-423D-8444-B4B315FA0D8D}" destId="{DA131F04-ABD0-4A87-9C2B-0FB812A80594}" srcOrd="1" destOrd="0" presId="urn:microsoft.com/office/officeart/2005/8/layout/process4"/>
    <dgm:cxn modelId="{7B573E46-ECC0-4D20-B00C-4285628C7746}" type="presOf" srcId="{5FF9EE0D-10BB-46DD-B30D-F4744BC021BA}" destId="{63960CF0-90CD-4124-8C10-2457D3586090}" srcOrd="0" destOrd="0" presId="urn:microsoft.com/office/officeart/2005/8/layout/process4"/>
    <dgm:cxn modelId="{623FE4AA-D30D-44C3-B131-BA4C9D4A91C2}" type="presParOf" srcId="{DFB7783E-4614-449A-9020-563A3130585A}" destId="{D4ACD202-BF93-4823-AC15-A540F16EF8A8}" srcOrd="0" destOrd="0" presId="urn:microsoft.com/office/officeart/2005/8/layout/process4"/>
    <dgm:cxn modelId="{42C6AE84-8C11-4EC6-A086-4F2AC7E36C04}" type="presParOf" srcId="{D4ACD202-BF93-4823-AC15-A540F16EF8A8}" destId="{578FFFE4-D8CB-4756-A03D-5E24B1CE6E93}" srcOrd="0" destOrd="0" presId="urn:microsoft.com/office/officeart/2005/8/layout/process4"/>
    <dgm:cxn modelId="{023FD16E-00AC-4629-A8AB-FECF97D99E79}" type="presParOf" srcId="{D4ACD202-BF93-4823-AC15-A540F16EF8A8}" destId="{DA131F04-ABD0-4A87-9C2B-0FB812A80594}" srcOrd="1" destOrd="0" presId="urn:microsoft.com/office/officeart/2005/8/layout/process4"/>
    <dgm:cxn modelId="{7781AEBF-662F-4CCE-A20A-2DB7D0D2A447}" type="presParOf" srcId="{D4ACD202-BF93-4823-AC15-A540F16EF8A8}" destId="{89CABD02-DBE9-4BFF-BB5C-FB276977F398}" srcOrd="2" destOrd="0" presId="urn:microsoft.com/office/officeart/2005/8/layout/process4"/>
    <dgm:cxn modelId="{2BBD6C22-0D82-4DDE-9DE5-4587EC99E256}" type="presParOf" srcId="{89CABD02-DBE9-4BFF-BB5C-FB276977F398}" destId="{C1E27BCC-7144-4F4F-BBF8-C302DA97E461}" srcOrd="0" destOrd="0" presId="urn:microsoft.com/office/officeart/2005/8/layout/process4"/>
    <dgm:cxn modelId="{25455A79-B1F7-4F47-B0B0-038C3F7BED01}" type="presParOf" srcId="{89CABD02-DBE9-4BFF-BB5C-FB276977F398}" destId="{0126F3AF-4466-4268-A307-C2963C2CE51A}" srcOrd="1" destOrd="0" presId="urn:microsoft.com/office/officeart/2005/8/layout/process4"/>
    <dgm:cxn modelId="{BA7A4FB1-343D-436B-9CB1-66775C456B1F}" type="presParOf" srcId="{DFB7783E-4614-449A-9020-563A3130585A}" destId="{C551C21A-856E-480D-8057-FA0D7FF91138}" srcOrd="1" destOrd="0" presId="urn:microsoft.com/office/officeart/2005/8/layout/process4"/>
    <dgm:cxn modelId="{82E5DBDD-6C79-45DB-A5C8-34DDAA0A2588}" type="presParOf" srcId="{DFB7783E-4614-449A-9020-563A3130585A}" destId="{11328E7D-3E95-4FE3-90E8-A83100323616}" srcOrd="2" destOrd="0" presId="urn:microsoft.com/office/officeart/2005/8/layout/process4"/>
    <dgm:cxn modelId="{FC8DB0DD-2200-4492-9D5A-8A5B71D4313D}" type="presParOf" srcId="{11328E7D-3E95-4FE3-90E8-A83100323616}" destId="{BF3ED666-E58A-478D-9812-E4A91CA7A8EA}" srcOrd="0" destOrd="0" presId="urn:microsoft.com/office/officeart/2005/8/layout/process4"/>
    <dgm:cxn modelId="{E85AEE71-6A46-456C-92C3-9391C8F3185D}" type="presParOf" srcId="{11328E7D-3E95-4FE3-90E8-A83100323616}" destId="{0CBE9198-D541-4862-9AA9-6385510F4B1C}" srcOrd="1" destOrd="0" presId="urn:microsoft.com/office/officeart/2005/8/layout/process4"/>
    <dgm:cxn modelId="{FE2F235F-2E1A-4B93-A841-D0143E34D2F7}" type="presParOf" srcId="{11328E7D-3E95-4FE3-90E8-A83100323616}" destId="{AC40DD93-4549-4255-B3A4-1DF1FA7306FE}" srcOrd="2" destOrd="0" presId="urn:microsoft.com/office/officeart/2005/8/layout/process4"/>
    <dgm:cxn modelId="{60737E62-28CA-4030-9002-CF4944D6C9E5}" type="presParOf" srcId="{AC40DD93-4549-4255-B3A4-1DF1FA7306FE}" destId="{5B924971-E0AD-416E-AF09-9BB45D5B0A90}" srcOrd="0" destOrd="0" presId="urn:microsoft.com/office/officeart/2005/8/layout/process4"/>
    <dgm:cxn modelId="{2E6C4953-EFDB-4F31-9C2F-C17E29DC24A7}" type="presParOf" srcId="{AC40DD93-4549-4255-B3A4-1DF1FA7306FE}" destId="{63960CF0-90CD-4124-8C10-2457D3586090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8B32614-6D27-487C-AD53-986071868433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D6A0F65-205E-4D0D-A02E-DE23C8EE64EB}">
      <dgm:prSet phldrT="[Texto]"/>
      <dgm:spPr/>
      <dgm:t>
        <a:bodyPr/>
        <a:lstStyle/>
        <a:p>
          <a:r>
            <a:rPr lang="es-ES" dirty="0" smtClean="0"/>
            <a:t>Dependiente</a:t>
          </a:r>
          <a:endParaRPr lang="es-ES" dirty="0"/>
        </a:p>
      </dgm:t>
    </dgm:pt>
    <dgm:pt modelId="{A83A31E3-3053-4D51-9221-97B2783D5CD5}" type="parTrans" cxnId="{25D2340B-D2D6-4014-9496-0CA4E5696759}">
      <dgm:prSet/>
      <dgm:spPr/>
      <dgm:t>
        <a:bodyPr/>
        <a:lstStyle/>
        <a:p>
          <a:endParaRPr lang="es-ES"/>
        </a:p>
      </dgm:t>
    </dgm:pt>
    <dgm:pt modelId="{89955D3A-3356-47EC-BC3E-6C697458B496}" type="sibTrans" cxnId="{25D2340B-D2D6-4014-9496-0CA4E5696759}">
      <dgm:prSet/>
      <dgm:spPr/>
      <dgm:t>
        <a:bodyPr/>
        <a:lstStyle/>
        <a:p>
          <a:endParaRPr lang="es-ES"/>
        </a:p>
      </dgm:t>
    </dgm:pt>
    <dgm:pt modelId="{516B64C6-5C54-4AE8-8D85-D629E94492F5}">
      <dgm:prSet phldrT="[Texto]"/>
      <dgm:spPr/>
      <dgm:t>
        <a:bodyPr/>
        <a:lstStyle/>
        <a:p>
          <a:r>
            <a:rPr lang="es-ES" dirty="0" smtClean="0"/>
            <a:t>Ubicación general de cadetes I CM</a:t>
          </a:r>
          <a:endParaRPr lang="es-ES" dirty="0"/>
        </a:p>
      </dgm:t>
    </dgm:pt>
    <dgm:pt modelId="{51874CA4-72E8-4112-AF69-D95E80F39E1C}" type="parTrans" cxnId="{B9B2FD55-02F5-4E9F-B69B-634A828E2F3B}">
      <dgm:prSet/>
      <dgm:spPr/>
      <dgm:t>
        <a:bodyPr/>
        <a:lstStyle/>
        <a:p>
          <a:endParaRPr lang="es-ES"/>
        </a:p>
      </dgm:t>
    </dgm:pt>
    <dgm:pt modelId="{87DE012E-A5F6-4D0D-950A-0F8ACC572298}" type="sibTrans" cxnId="{B9B2FD55-02F5-4E9F-B69B-634A828E2F3B}">
      <dgm:prSet/>
      <dgm:spPr/>
      <dgm:t>
        <a:bodyPr/>
        <a:lstStyle/>
        <a:p>
          <a:endParaRPr lang="es-ES"/>
        </a:p>
      </dgm:t>
    </dgm:pt>
    <dgm:pt modelId="{6B974B31-8827-4CF9-9B21-2C976B6835F7}">
      <dgm:prSet phldrT="[Texto]"/>
      <dgm:spPr/>
      <dgm:t>
        <a:bodyPr/>
        <a:lstStyle/>
        <a:p>
          <a:r>
            <a:rPr lang="es-ES" dirty="0" smtClean="0"/>
            <a:t>Independiente</a:t>
          </a:r>
          <a:endParaRPr lang="es-ES" dirty="0"/>
        </a:p>
      </dgm:t>
    </dgm:pt>
    <dgm:pt modelId="{2F63A38C-DDAD-4D03-9B6B-B47C0205D52E}" type="parTrans" cxnId="{BA014EFE-D9B4-4D17-BD56-41CC96771D95}">
      <dgm:prSet/>
      <dgm:spPr/>
      <dgm:t>
        <a:bodyPr/>
        <a:lstStyle/>
        <a:p>
          <a:endParaRPr lang="es-ES"/>
        </a:p>
      </dgm:t>
    </dgm:pt>
    <dgm:pt modelId="{5514E385-71ED-4E7D-BBFA-056B79D4A979}" type="sibTrans" cxnId="{BA014EFE-D9B4-4D17-BD56-41CC96771D95}">
      <dgm:prSet/>
      <dgm:spPr/>
      <dgm:t>
        <a:bodyPr/>
        <a:lstStyle/>
        <a:p>
          <a:endParaRPr lang="es-ES"/>
        </a:p>
      </dgm:t>
    </dgm:pt>
    <dgm:pt modelId="{F5AB71BE-84D8-4F4C-B361-A4CE104BCB95}">
      <dgm:prSet phldrT="[Texto]"/>
      <dgm:spPr/>
      <dgm:t>
        <a:bodyPr/>
        <a:lstStyle/>
        <a:p>
          <a:r>
            <a:rPr lang="es-ES" dirty="0" smtClean="0"/>
            <a:t>Cometimiento de faltas</a:t>
          </a:r>
          <a:endParaRPr lang="es-ES" dirty="0"/>
        </a:p>
      </dgm:t>
    </dgm:pt>
    <dgm:pt modelId="{8558BC48-37A3-4906-9576-99CEFA03AB8C}" type="parTrans" cxnId="{FDCEB607-4830-43F9-B6D7-6D88D895C2ED}">
      <dgm:prSet/>
      <dgm:spPr/>
      <dgm:t>
        <a:bodyPr/>
        <a:lstStyle/>
        <a:p>
          <a:endParaRPr lang="es-ES"/>
        </a:p>
      </dgm:t>
    </dgm:pt>
    <dgm:pt modelId="{5E6F36D9-3CB5-4F2A-8DC8-5016F212AFC0}" type="sibTrans" cxnId="{FDCEB607-4830-43F9-B6D7-6D88D895C2ED}">
      <dgm:prSet/>
      <dgm:spPr/>
      <dgm:t>
        <a:bodyPr/>
        <a:lstStyle/>
        <a:p>
          <a:endParaRPr lang="es-ES"/>
        </a:p>
      </dgm:t>
    </dgm:pt>
    <dgm:pt modelId="{908D2126-F0E8-4D22-BB05-413B6EA31A54}" type="pres">
      <dgm:prSet presAssocID="{78B32614-6D27-487C-AD53-98607186843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CCF78EF-BDBC-43FE-B3B1-56AEA8C0A748}" type="pres">
      <dgm:prSet presAssocID="{0D6A0F65-205E-4D0D-A02E-DE23C8EE64EB}" presName="vertFlow" presStyleCnt="0"/>
      <dgm:spPr/>
    </dgm:pt>
    <dgm:pt modelId="{8697C35B-72AF-49CA-B4EB-787B79FBFA42}" type="pres">
      <dgm:prSet presAssocID="{0D6A0F65-205E-4D0D-A02E-DE23C8EE64EB}" presName="header" presStyleLbl="node1" presStyleIdx="0" presStyleCnt="2"/>
      <dgm:spPr/>
      <dgm:t>
        <a:bodyPr/>
        <a:lstStyle/>
        <a:p>
          <a:endParaRPr lang="es-ES"/>
        </a:p>
      </dgm:t>
    </dgm:pt>
    <dgm:pt modelId="{9BDB3716-0F06-4B66-9FE5-DBF6EAEE5097}" type="pres">
      <dgm:prSet presAssocID="{51874CA4-72E8-4112-AF69-D95E80F39E1C}" presName="parTrans" presStyleLbl="sibTrans2D1" presStyleIdx="0" presStyleCnt="2"/>
      <dgm:spPr/>
      <dgm:t>
        <a:bodyPr/>
        <a:lstStyle/>
        <a:p>
          <a:endParaRPr lang="es-ES"/>
        </a:p>
      </dgm:t>
    </dgm:pt>
    <dgm:pt modelId="{05FB843F-1B2E-475F-ABDD-1B15CADCEC94}" type="pres">
      <dgm:prSet presAssocID="{516B64C6-5C54-4AE8-8D85-D629E94492F5}" presName="child" presStyleLbl="alignAccFollowNode1" presStyleIdx="0" presStyleCnt="2" custScaleY="23526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F930EB-B983-4E9B-A121-9A940BF90F83}" type="pres">
      <dgm:prSet presAssocID="{0D6A0F65-205E-4D0D-A02E-DE23C8EE64EB}" presName="hSp" presStyleCnt="0"/>
      <dgm:spPr/>
    </dgm:pt>
    <dgm:pt modelId="{BF9DA17B-D478-48EA-BF86-A450B874501B}" type="pres">
      <dgm:prSet presAssocID="{6B974B31-8827-4CF9-9B21-2C976B6835F7}" presName="vertFlow" presStyleCnt="0"/>
      <dgm:spPr/>
    </dgm:pt>
    <dgm:pt modelId="{1BEFD60C-E9E6-497A-B0DD-26BA0C041DB4}" type="pres">
      <dgm:prSet presAssocID="{6B974B31-8827-4CF9-9B21-2C976B6835F7}" presName="header" presStyleLbl="node1" presStyleIdx="1" presStyleCnt="2"/>
      <dgm:spPr/>
      <dgm:t>
        <a:bodyPr/>
        <a:lstStyle/>
        <a:p>
          <a:endParaRPr lang="es-ES"/>
        </a:p>
      </dgm:t>
    </dgm:pt>
    <dgm:pt modelId="{4DD51E49-4C88-422E-AA2D-3B750C7648FB}" type="pres">
      <dgm:prSet presAssocID="{8558BC48-37A3-4906-9576-99CEFA03AB8C}" presName="parTrans" presStyleLbl="sibTrans2D1" presStyleIdx="1" presStyleCnt="2"/>
      <dgm:spPr/>
      <dgm:t>
        <a:bodyPr/>
        <a:lstStyle/>
        <a:p>
          <a:endParaRPr lang="es-ES"/>
        </a:p>
      </dgm:t>
    </dgm:pt>
    <dgm:pt modelId="{F5CA7E4A-CB4B-409C-B70F-84F6F23F7E3F}" type="pres">
      <dgm:prSet presAssocID="{F5AB71BE-84D8-4F4C-B361-A4CE104BCB95}" presName="child" presStyleLbl="alignAccFollowNode1" presStyleIdx="1" presStyleCnt="2" custScaleY="23566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9B2FD55-02F5-4E9F-B69B-634A828E2F3B}" srcId="{0D6A0F65-205E-4D0D-A02E-DE23C8EE64EB}" destId="{516B64C6-5C54-4AE8-8D85-D629E94492F5}" srcOrd="0" destOrd="0" parTransId="{51874CA4-72E8-4112-AF69-D95E80F39E1C}" sibTransId="{87DE012E-A5F6-4D0D-950A-0F8ACC572298}"/>
    <dgm:cxn modelId="{FDCEB607-4830-43F9-B6D7-6D88D895C2ED}" srcId="{6B974B31-8827-4CF9-9B21-2C976B6835F7}" destId="{F5AB71BE-84D8-4F4C-B361-A4CE104BCB95}" srcOrd="0" destOrd="0" parTransId="{8558BC48-37A3-4906-9576-99CEFA03AB8C}" sibTransId="{5E6F36D9-3CB5-4F2A-8DC8-5016F212AFC0}"/>
    <dgm:cxn modelId="{9BDD69DD-589C-401A-9577-2080FCB70174}" type="presOf" srcId="{0D6A0F65-205E-4D0D-A02E-DE23C8EE64EB}" destId="{8697C35B-72AF-49CA-B4EB-787B79FBFA42}" srcOrd="0" destOrd="0" presId="urn:microsoft.com/office/officeart/2005/8/layout/lProcess1"/>
    <dgm:cxn modelId="{79A37A3A-D093-42C3-B8D5-A2FC0E1C88BA}" type="presOf" srcId="{F5AB71BE-84D8-4F4C-B361-A4CE104BCB95}" destId="{F5CA7E4A-CB4B-409C-B70F-84F6F23F7E3F}" srcOrd="0" destOrd="0" presId="urn:microsoft.com/office/officeart/2005/8/layout/lProcess1"/>
    <dgm:cxn modelId="{47B7C0FE-C1CA-4937-B140-749226D342CA}" type="presOf" srcId="{78B32614-6D27-487C-AD53-986071868433}" destId="{908D2126-F0E8-4D22-BB05-413B6EA31A54}" srcOrd="0" destOrd="0" presId="urn:microsoft.com/office/officeart/2005/8/layout/lProcess1"/>
    <dgm:cxn modelId="{25D2340B-D2D6-4014-9496-0CA4E5696759}" srcId="{78B32614-6D27-487C-AD53-986071868433}" destId="{0D6A0F65-205E-4D0D-A02E-DE23C8EE64EB}" srcOrd="0" destOrd="0" parTransId="{A83A31E3-3053-4D51-9221-97B2783D5CD5}" sibTransId="{89955D3A-3356-47EC-BC3E-6C697458B496}"/>
    <dgm:cxn modelId="{BA014EFE-D9B4-4D17-BD56-41CC96771D95}" srcId="{78B32614-6D27-487C-AD53-986071868433}" destId="{6B974B31-8827-4CF9-9B21-2C976B6835F7}" srcOrd="1" destOrd="0" parTransId="{2F63A38C-DDAD-4D03-9B6B-B47C0205D52E}" sibTransId="{5514E385-71ED-4E7D-BBFA-056B79D4A979}"/>
    <dgm:cxn modelId="{D3C486DF-52B2-408F-8891-51339649F8F0}" type="presOf" srcId="{51874CA4-72E8-4112-AF69-D95E80F39E1C}" destId="{9BDB3716-0F06-4B66-9FE5-DBF6EAEE5097}" srcOrd="0" destOrd="0" presId="urn:microsoft.com/office/officeart/2005/8/layout/lProcess1"/>
    <dgm:cxn modelId="{7FA04532-5383-4BF0-89B9-6809BC0E527A}" type="presOf" srcId="{516B64C6-5C54-4AE8-8D85-D629E94492F5}" destId="{05FB843F-1B2E-475F-ABDD-1B15CADCEC94}" srcOrd="0" destOrd="0" presId="urn:microsoft.com/office/officeart/2005/8/layout/lProcess1"/>
    <dgm:cxn modelId="{8FCC961C-003D-4AEE-98B4-4131637F0D26}" type="presOf" srcId="{6B974B31-8827-4CF9-9B21-2C976B6835F7}" destId="{1BEFD60C-E9E6-497A-B0DD-26BA0C041DB4}" srcOrd="0" destOrd="0" presId="urn:microsoft.com/office/officeart/2005/8/layout/lProcess1"/>
    <dgm:cxn modelId="{4CE50CB3-4989-40A3-8081-1C4DE7C74951}" type="presOf" srcId="{8558BC48-37A3-4906-9576-99CEFA03AB8C}" destId="{4DD51E49-4C88-422E-AA2D-3B750C7648FB}" srcOrd="0" destOrd="0" presId="urn:microsoft.com/office/officeart/2005/8/layout/lProcess1"/>
    <dgm:cxn modelId="{3FD7B7B4-CC05-480D-9F5D-8DDA950F4FEB}" type="presParOf" srcId="{908D2126-F0E8-4D22-BB05-413B6EA31A54}" destId="{0CCF78EF-BDBC-43FE-B3B1-56AEA8C0A748}" srcOrd="0" destOrd="0" presId="urn:microsoft.com/office/officeart/2005/8/layout/lProcess1"/>
    <dgm:cxn modelId="{6702F1E1-DF60-4CFA-A409-C3E5023C83C9}" type="presParOf" srcId="{0CCF78EF-BDBC-43FE-B3B1-56AEA8C0A748}" destId="{8697C35B-72AF-49CA-B4EB-787B79FBFA42}" srcOrd="0" destOrd="0" presId="urn:microsoft.com/office/officeart/2005/8/layout/lProcess1"/>
    <dgm:cxn modelId="{CA35181D-C50F-4C55-95E9-123FED791200}" type="presParOf" srcId="{0CCF78EF-BDBC-43FE-B3B1-56AEA8C0A748}" destId="{9BDB3716-0F06-4B66-9FE5-DBF6EAEE5097}" srcOrd="1" destOrd="0" presId="urn:microsoft.com/office/officeart/2005/8/layout/lProcess1"/>
    <dgm:cxn modelId="{CCADACC1-41C1-4091-B094-864AC7BE02AD}" type="presParOf" srcId="{0CCF78EF-BDBC-43FE-B3B1-56AEA8C0A748}" destId="{05FB843F-1B2E-475F-ABDD-1B15CADCEC94}" srcOrd="2" destOrd="0" presId="urn:microsoft.com/office/officeart/2005/8/layout/lProcess1"/>
    <dgm:cxn modelId="{6C0FF7BC-E4EA-49AC-9676-1CC4FD380606}" type="presParOf" srcId="{908D2126-F0E8-4D22-BB05-413B6EA31A54}" destId="{D6F930EB-B983-4E9B-A121-9A940BF90F83}" srcOrd="1" destOrd="0" presId="urn:microsoft.com/office/officeart/2005/8/layout/lProcess1"/>
    <dgm:cxn modelId="{8F7C4906-F6CC-4A2C-8335-395DBDF1642F}" type="presParOf" srcId="{908D2126-F0E8-4D22-BB05-413B6EA31A54}" destId="{BF9DA17B-D478-48EA-BF86-A450B874501B}" srcOrd="2" destOrd="0" presId="urn:microsoft.com/office/officeart/2005/8/layout/lProcess1"/>
    <dgm:cxn modelId="{C3DB8CC1-D26B-4DAD-9DE5-0AC87FBD41D4}" type="presParOf" srcId="{BF9DA17B-D478-48EA-BF86-A450B874501B}" destId="{1BEFD60C-E9E6-497A-B0DD-26BA0C041DB4}" srcOrd="0" destOrd="0" presId="urn:microsoft.com/office/officeart/2005/8/layout/lProcess1"/>
    <dgm:cxn modelId="{9FF25C90-8E16-434E-8EE8-9F34E4E64D25}" type="presParOf" srcId="{BF9DA17B-D478-48EA-BF86-A450B874501B}" destId="{4DD51E49-4C88-422E-AA2D-3B750C7648FB}" srcOrd="1" destOrd="0" presId="urn:microsoft.com/office/officeart/2005/8/layout/lProcess1"/>
    <dgm:cxn modelId="{B00E6F4C-B80C-4C51-B0FB-88D2F8978AA3}" type="presParOf" srcId="{BF9DA17B-D478-48EA-BF86-A450B874501B}" destId="{F5CA7E4A-CB4B-409C-B70F-84F6F23F7E3F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BF21FE6-64C5-4768-84E4-9DDD32DBE9D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4B33FFD-7407-4D23-997E-8A6B0005C525}">
      <dgm:prSet phldrT="[Texto]"/>
      <dgm:spPr/>
      <dgm:t>
        <a:bodyPr/>
        <a:lstStyle/>
        <a:p>
          <a:r>
            <a:rPr lang="es-ES" dirty="0" smtClean="0"/>
            <a:t>Marco Teórico</a:t>
          </a:r>
          <a:endParaRPr lang="es-ES" dirty="0"/>
        </a:p>
      </dgm:t>
    </dgm:pt>
    <dgm:pt modelId="{99C0C3FC-798E-4097-9961-4B3CD27863C6}" type="parTrans" cxnId="{7EEAFA95-F436-409C-AA97-2387DDEF65D7}">
      <dgm:prSet/>
      <dgm:spPr/>
      <dgm:t>
        <a:bodyPr/>
        <a:lstStyle/>
        <a:p>
          <a:endParaRPr lang="es-ES"/>
        </a:p>
      </dgm:t>
    </dgm:pt>
    <dgm:pt modelId="{5BD9B464-6867-4B33-A0C8-7C2EA261964B}" type="sibTrans" cxnId="{7EEAFA95-F436-409C-AA97-2387DDEF65D7}">
      <dgm:prSet/>
      <dgm:spPr/>
      <dgm:t>
        <a:bodyPr/>
        <a:lstStyle/>
        <a:p>
          <a:endParaRPr lang="es-ES"/>
        </a:p>
      </dgm:t>
    </dgm:pt>
    <dgm:pt modelId="{5F0942DF-E558-4712-96B0-C4F2BE452361}">
      <dgm:prSet phldrT="[Texto]"/>
      <dgm:spPr/>
      <dgm:t>
        <a:bodyPr/>
        <a:lstStyle/>
        <a:p>
          <a:r>
            <a:rPr lang="es-ES" dirty="0" smtClean="0"/>
            <a:t>Marco Conceptual</a:t>
          </a:r>
          <a:endParaRPr lang="es-ES" dirty="0"/>
        </a:p>
      </dgm:t>
    </dgm:pt>
    <dgm:pt modelId="{BE7BA49C-1DA2-4A3C-95C2-DEC1D2150447}" type="parTrans" cxnId="{919BF00C-8E60-47C3-916F-3EEFAC384305}">
      <dgm:prSet/>
      <dgm:spPr/>
      <dgm:t>
        <a:bodyPr/>
        <a:lstStyle/>
        <a:p>
          <a:endParaRPr lang="es-ES"/>
        </a:p>
      </dgm:t>
    </dgm:pt>
    <dgm:pt modelId="{C02420C4-A161-42C3-918C-61CD5C6DC514}" type="sibTrans" cxnId="{919BF00C-8E60-47C3-916F-3EEFAC384305}">
      <dgm:prSet/>
      <dgm:spPr/>
      <dgm:t>
        <a:bodyPr/>
        <a:lstStyle/>
        <a:p>
          <a:endParaRPr lang="es-ES"/>
        </a:p>
      </dgm:t>
    </dgm:pt>
    <dgm:pt modelId="{AEA5A9D8-3369-4992-BB6B-1C0CF5481C5E}" type="pres">
      <dgm:prSet presAssocID="{0BF21FE6-64C5-4768-84E4-9DDD32DBE9D0}" presName="CompostProcess" presStyleCnt="0">
        <dgm:presLayoutVars>
          <dgm:dir/>
          <dgm:resizeHandles val="exact"/>
        </dgm:presLayoutVars>
      </dgm:prSet>
      <dgm:spPr/>
    </dgm:pt>
    <dgm:pt modelId="{8B3BB999-FD1B-43C5-8719-F6EB079B7009}" type="pres">
      <dgm:prSet presAssocID="{0BF21FE6-64C5-4768-84E4-9DDD32DBE9D0}" presName="arrow" presStyleLbl="bgShp" presStyleIdx="0" presStyleCnt="1"/>
      <dgm:spPr/>
    </dgm:pt>
    <dgm:pt modelId="{EBD6C6C9-FD2C-4832-9DF0-895CC7563AFE}" type="pres">
      <dgm:prSet presAssocID="{0BF21FE6-64C5-4768-84E4-9DDD32DBE9D0}" presName="linearProcess" presStyleCnt="0"/>
      <dgm:spPr/>
    </dgm:pt>
    <dgm:pt modelId="{979D63ED-EF34-43EA-9194-63BBAC385725}" type="pres">
      <dgm:prSet presAssocID="{D4B33FFD-7407-4D23-997E-8A6B0005C525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5D3F2D-6D81-42F3-B80B-FE93C360F989}" type="pres">
      <dgm:prSet presAssocID="{5BD9B464-6867-4B33-A0C8-7C2EA261964B}" presName="sibTrans" presStyleCnt="0"/>
      <dgm:spPr/>
    </dgm:pt>
    <dgm:pt modelId="{91ADF95D-DDE2-4A87-A47B-4BE117FCBB03}" type="pres">
      <dgm:prSet presAssocID="{5F0942DF-E558-4712-96B0-C4F2BE452361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EEAFA95-F436-409C-AA97-2387DDEF65D7}" srcId="{0BF21FE6-64C5-4768-84E4-9DDD32DBE9D0}" destId="{D4B33FFD-7407-4D23-997E-8A6B0005C525}" srcOrd="0" destOrd="0" parTransId="{99C0C3FC-798E-4097-9961-4B3CD27863C6}" sibTransId="{5BD9B464-6867-4B33-A0C8-7C2EA261964B}"/>
    <dgm:cxn modelId="{F922847B-E7B8-476C-A7F8-E1C51058A467}" type="presOf" srcId="{0BF21FE6-64C5-4768-84E4-9DDD32DBE9D0}" destId="{AEA5A9D8-3369-4992-BB6B-1C0CF5481C5E}" srcOrd="0" destOrd="0" presId="urn:microsoft.com/office/officeart/2005/8/layout/hProcess9"/>
    <dgm:cxn modelId="{04274E0A-57F9-494F-8150-1B76D9BDBF66}" type="presOf" srcId="{5F0942DF-E558-4712-96B0-C4F2BE452361}" destId="{91ADF95D-DDE2-4A87-A47B-4BE117FCBB03}" srcOrd="0" destOrd="0" presId="urn:microsoft.com/office/officeart/2005/8/layout/hProcess9"/>
    <dgm:cxn modelId="{795767A0-03C7-4668-872A-2C18F8FE73B4}" type="presOf" srcId="{D4B33FFD-7407-4D23-997E-8A6B0005C525}" destId="{979D63ED-EF34-43EA-9194-63BBAC385725}" srcOrd="0" destOrd="0" presId="urn:microsoft.com/office/officeart/2005/8/layout/hProcess9"/>
    <dgm:cxn modelId="{919BF00C-8E60-47C3-916F-3EEFAC384305}" srcId="{0BF21FE6-64C5-4768-84E4-9DDD32DBE9D0}" destId="{5F0942DF-E558-4712-96B0-C4F2BE452361}" srcOrd="1" destOrd="0" parTransId="{BE7BA49C-1DA2-4A3C-95C2-DEC1D2150447}" sibTransId="{C02420C4-A161-42C3-918C-61CD5C6DC514}"/>
    <dgm:cxn modelId="{E465DAD5-F193-4A5C-9218-7F39CF778E2B}" type="presParOf" srcId="{AEA5A9D8-3369-4992-BB6B-1C0CF5481C5E}" destId="{8B3BB999-FD1B-43C5-8719-F6EB079B7009}" srcOrd="0" destOrd="0" presId="urn:microsoft.com/office/officeart/2005/8/layout/hProcess9"/>
    <dgm:cxn modelId="{1FDB1856-255D-40E3-9042-5BEA2FA3F97C}" type="presParOf" srcId="{AEA5A9D8-3369-4992-BB6B-1C0CF5481C5E}" destId="{EBD6C6C9-FD2C-4832-9DF0-895CC7563AFE}" srcOrd="1" destOrd="0" presId="urn:microsoft.com/office/officeart/2005/8/layout/hProcess9"/>
    <dgm:cxn modelId="{1DC983C7-15B4-4EDD-84C4-1C1DB718A39C}" type="presParOf" srcId="{EBD6C6C9-FD2C-4832-9DF0-895CC7563AFE}" destId="{979D63ED-EF34-43EA-9194-63BBAC385725}" srcOrd="0" destOrd="0" presId="urn:microsoft.com/office/officeart/2005/8/layout/hProcess9"/>
    <dgm:cxn modelId="{8BEFE6AF-891E-4279-A062-2A3B7260C66D}" type="presParOf" srcId="{EBD6C6C9-FD2C-4832-9DF0-895CC7563AFE}" destId="{955D3F2D-6D81-42F3-B80B-FE93C360F989}" srcOrd="1" destOrd="0" presId="urn:microsoft.com/office/officeart/2005/8/layout/hProcess9"/>
    <dgm:cxn modelId="{7EF37313-A671-442F-92AE-F74E3845DA13}" type="presParOf" srcId="{EBD6C6C9-FD2C-4832-9DF0-895CC7563AFE}" destId="{91ADF95D-DDE2-4A87-A47B-4BE117FCBB03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Process10#1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10331-BADE-4067-977D-5BA84869A7DD}" type="datetimeFigureOut">
              <a:rPr lang="es-ES" smtClean="0"/>
              <a:pPr/>
              <a:t>03/07/2017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D4181-C265-4A34-BDB2-228253B647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0198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D4181-C265-4A34-BDB2-228253B647E6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279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Título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Elipse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A6F7-4A94-418E-B8D4-7A00D11D6781}" type="datetimeFigureOut">
              <a:rPr lang="es-ES" smtClean="0"/>
              <a:pPr/>
              <a:t>03/07/2017</a:t>
            </a:fld>
            <a:endParaRPr lang="es-E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9262-21DF-456A-AA62-0F9821EF5C6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A6F7-4A94-418E-B8D4-7A00D11D6781}" type="datetimeFigureOut">
              <a:rPr lang="es-ES" smtClean="0"/>
              <a:pPr/>
              <a:t>03/07/2017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9262-21DF-456A-AA62-0F9821EF5C6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A6F7-4A94-418E-B8D4-7A00D11D6781}" type="datetimeFigureOut">
              <a:rPr lang="es-ES" smtClean="0"/>
              <a:pPr/>
              <a:t>03/07/2017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9262-21DF-456A-AA62-0F9821EF5C6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DCDA6F7-4A94-418E-B8D4-7A00D11D6781}" type="datetimeFigureOut">
              <a:rPr lang="es-ES" smtClean="0"/>
              <a:pPr/>
              <a:t>03/07/2017</a:t>
            </a:fld>
            <a:endParaRPr lang="es-ES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E469262-21DF-456A-AA62-0F9821EF5C6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6" name="15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A6F7-4A94-418E-B8D4-7A00D11D6781}" type="datetimeFigureOut">
              <a:rPr lang="es-ES" smtClean="0"/>
              <a:pPr/>
              <a:t>03/07/2017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9262-21DF-456A-AA62-0F9821EF5C6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A6F7-4A94-418E-B8D4-7A00D11D6781}" type="datetimeFigureOut">
              <a:rPr lang="es-ES" smtClean="0"/>
              <a:pPr/>
              <a:t>03/07/2017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9262-21DF-456A-AA62-0F9821EF5C6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9262-21DF-456A-AA62-0F9821EF5C6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A6F7-4A94-418E-B8D4-7A00D11D6781}" type="datetimeFigureOut">
              <a:rPr lang="es-ES" smtClean="0"/>
              <a:pPr/>
              <a:t>03/07/2017</a:t>
            </a:fld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2" name="31 Marcador de contenido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34" name="33 Marcador de contenido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cxnSp>
        <p:nvCxnSpPr>
          <p:cNvPr id="10" name="9 Conector recto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A6F7-4A94-418E-B8D4-7A00D11D6781}" type="datetimeFigureOut">
              <a:rPr lang="es-ES" smtClean="0"/>
              <a:pPr/>
              <a:t>03/07/2017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9262-21DF-456A-AA62-0F9821EF5C6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A6F7-4A94-418E-B8D4-7A00D11D6781}" type="datetimeFigureOut">
              <a:rPr lang="es-ES" smtClean="0"/>
              <a:pPr/>
              <a:t>03/07/2017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9262-21DF-456A-AA62-0F9821EF5C6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Marcador de contenido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1" name="30 Título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DCDA6F7-4A94-418E-B8D4-7A00D11D6781}" type="datetimeFigureOut">
              <a:rPr lang="es-ES" smtClean="0"/>
              <a:pPr/>
              <a:t>03/07/2017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E469262-21DF-456A-AA62-0F9821EF5C6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A6F7-4A94-418E-B8D4-7A00D11D6781}" type="datetimeFigureOut">
              <a:rPr lang="es-ES" smtClean="0"/>
              <a:pPr/>
              <a:t>03/07/2017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9262-21DF-456A-AA62-0F9821EF5C6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DCDA6F7-4A94-418E-B8D4-7A00D11D6781}" type="datetimeFigureOut">
              <a:rPr lang="es-ES" smtClean="0"/>
              <a:pPr/>
              <a:t>03/07/2017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E469262-21DF-456A-AA62-0F9821EF5C6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slide" Target="slide4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slide" Target="slide4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hyperlink" Target="../../Pablo/Documents/DOCUMENTOS/TESIS/enc%20pres%20cad.doc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slide" Target="slide4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slide" Target="slide4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slide" Target="slide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blo\Documents\DOCUMENTOS\TESIS\GRAF. DIAPOSITIVAS\logo_es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208912" cy="1358900"/>
          </a:xfrm>
          <a:prstGeom prst="rect">
            <a:avLst/>
          </a:prstGeom>
          <a:noFill/>
        </p:spPr>
      </p:pic>
      <p:sp>
        <p:nvSpPr>
          <p:cNvPr id="6" name="5 Título"/>
          <p:cNvSpPr>
            <a:spLocks noGrp="1"/>
          </p:cNvSpPr>
          <p:nvPr>
            <p:ph type="ctrTitle"/>
          </p:nvPr>
        </p:nvSpPr>
        <p:spPr>
          <a:xfrm>
            <a:off x="0" y="4149080"/>
            <a:ext cx="9144000" cy="1981200"/>
          </a:xfrm>
        </p:spPr>
        <p:txBody>
          <a:bodyPr/>
          <a:lstStyle/>
          <a:p>
            <a:r>
              <a:rPr lang="es-ES" sz="3800" b="1" dirty="0" smtClean="0">
                <a:solidFill>
                  <a:schemeClr val="tx1"/>
                </a:solidFill>
              </a:rPr>
              <a:t>TRABAJO DE GRADO PREVIO A LA </a:t>
            </a:r>
            <a:br>
              <a:rPr lang="es-ES" sz="3800" b="1" dirty="0" smtClean="0">
                <a:solidFill>
                  <a:schemeClr val="tx1"/>
                </a:solidFill>
              </a:rPr>
            </a:br>
            <a:r>
              <a:rPr lang="es-ES" sz="3800" b="1" dirty="0" smtClean="0">
                <a:solidFill>
                  <a:schemeClr val="tx1"/>
                </a:solidFill>
              </a:rPr>
              <a:t>OBTENCIÓN DEL TÍTULO DE LICENCIADO EN CIENCIAS MILITARES</a:t>
            </a:r>
            <a:r>
              <a:rPr lang="es-ES" sz="4000" dirty="0" smtClean="0">
                <a:solidFill>
                  <a:srgbClr val="00B050"/>
                </a:solidFill>
              </a:rPr>
              <a:t> </a:t>
            </a:r>
            <a:br>
              <a:rPr lang="es-ES" sz="4000" dirty="0" smtClean="0">
                <a:solidFill>
                  <a:srgbClr val="00B050"/>
                </a:solidFill>
              </a:rPr>
            </a:br>
            <a:r>
              <a:rPr lang="es-ES" sz="4000" dirty="0" smtClean="0">
                <a:solidFill>
                  <a:srgbClr val="00B050"/>
                </a:solidFill>
              </a:rPr>
              <a:t/>
            </a:r>
            <a:br>
              <a:rPr lang="es-ES" sz="4000" dirty="0" smtClean="0">
                <a:solidFill>
                  <a:srgbClr val="00B050"/>
                </a:solidFill>
              </a:rPr>
            </a:br>
            <a:r>
              <a:rPr lang="es-ES" sz="4000" b="1" dirty="0" smtClean="0">
                <a:solidFill>
                  <a:schemeClr val="tx1"/>
                </a:solidFill>
              </a:rPr>
              <a:t>ELABORADO POR:</a:t>
            </a:r>
            <a:br>
              <a:rPr lang="es-ES" sz="4000" b="1" dirty="0" smtClean="0">
                <a:solidFill>
                  <a:schemeClr val="tx1"/>
                </a:solidFill>
              </a:rPr>
            </a:br>
            <a:r>
              <a:rPr lang="es-ES" sz="4000" b="1" dirty="0" err="1" smtClean="0">
                <a:solidFill>
                  <a:schemeClr val="tx1"/>
                </a:solidFill>
              </a:rPr>
              <a:t>KDTE</a:t>
            </a:r>
            <a:r>
              <a:rPr lang="es-ES" sz="4000" b="1" dirty="0" smtClean="0">
                <a:solidFill>
                  <a:schemeClr val="tx1"/>
                </a:solidFill>
              </a:rPr>
              <a:t>. DE </a:t>
            </a:r>
            <a:r>
              <a:rPr lang="es-ES" sz="4000" b="1" dirty="0" err="1" smtClean="0">
                <a:solidFill>
                  <a:schemeClr val="tx1"/>
                </a:solidFill>
              </a:rPr>
              <a:t>INT</a:t>
            </a:r>
            <a:r>
              <a:rPr lang="es-ES" sz="4000" b="1" dirty="0" smtClean="0">
                <a:solidFill>
                  <a:schemeClr val="tx1"/>
                </a:solidFill>
              </a:rPr>
              <a:t>. AGUILAR JORGE </a:t>
            </a:r>
            <a:br>
              <a:rPr lang="es-ES" sz="4000" b="1" dirty="0" smtClean="0">
                <a:solidFill>
                  <a:schemeClr val="tx1"/>
                </a:solidFill>
              </a:rPr>
            </a:br>
            <a:r>
              <a:rPr lang="es-ES" sz="4000" b="1" dirty="0" err="1" smtClean="0">
                <a:solidFill>
                  <a:schemeClr val="tx1"/>
                </a:solidFill>
              </a:rPr>
              <a:t>KDTE</a:t>
            </a:r>
            <a:r>
              <a:rPr lang="es-ES" sz="4000" b="1" dirty="0" smtClean="0">
                <a:solidFill>
                  <a:schemeClr val="tx1"/>
                </a:solidFill>
              </a:rPr>
              <a:t>. DE </a:t>
            </a:r>
            <a:r>
              <a:rPr lang="es-ES" sz="4000" b="1" dirty="0" err="1" smtClean="0">
                <a:solidFill>
                  <a:schemeClr val="tx1"/>
                </a:solidFill>
              </a:rPr>
              <a:t>INT</a:t>
            </a:r>
            <a:r>
              <a:rPr lang="es-ES" sz="4000" b="1" dirty="0" smtClean="0">
                <a:solidFill>
                  <a:schemeClr val="tx1"/>
                </a:solidFill>
              </a:rPr>
              <a:t>. ROMERO PABLO</a:t>
            </a:r>
            <a:endParaRPr lang="es-E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HIPÓTESIS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err="1" smtClean="0"/>
              <a:t>OPERACIONALIZACIÓN</a:t>
            </a:r>
            <a:r>
              <a:rPr lang="es-ES" b="1" dirty="0" smtClean="0"/>
              <a:t> DE LAS VARIABLES</a:t>
            </a:r>
            <a:endParaRPr lang="es-ES" b="1" dirty="0"/>
          </a:p>
        </p:txBody>
      </p:sp>
      <p:sp>
        <p:nvSpPr>
          <p:cNvPr id="5" name="4 Flecha en U">
            <a:hlinkClick r:id="rId7" action="ppaction://hlinksldjump"/>
          </p:cNvPr>
          <p:cNvSpPr/>
          <p:nvPr/>
        </p:nvSpPr>
        <p:spPr>
          <a:xfrm>
            <a:off x="8279904" y="6453336"/>
            <a:ext cx="864096" cy="40466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MARCO TEÓRICO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0" y="1524000"/>
          <a:ext cx="9144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MARCO CONCEPTUAL</a:t>
            </a:r>
            <a:endParaRPr lang="es-ES" b="1" dirty="0"/>
          </a:p>
        </p:txBody>
      </p:sp>
      <p:sp>
        <p:nvSpPr>
          <p:cNvPr id="5" name="4 Flecha en U">
            <a:hlinkClick r:id="rId7" action="ppaction://hlinksldjump"/>
          </p:cNvPr>
          <p:cNvSpPr/>
          <p:nvPr/>
        </p:nvSpPr>
        <p:spPr>
          <a:xfrm>
            <a:off x="8279904" y="6453336"/>
            <a:ext cx="864096" cy="40466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332656"/>
          <a:ext cx="822960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67544" y="1916832"/>
          <a:ext cx="8229600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smtClean="0"/>
              <a:t>METODOLOGÍA</a:t>
            </a:r>
            <a:endParaRPr lang="es-E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1219200"/>
          </a:xfrm>
        </p:spPr>
        <p:txBody>
          <a:bodyPr>
            <a:normAutofit/>
          </a:bodyPr>
          <a:lstStyle/>
          <a:p>
            <a:r>
              <a:rPr lang="es-ES" b="1" dirty="0" smtClean="0"/>
              <a:t>TIPO DE INVESTIGACIÓN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s-ES" dirty="0" smtClean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POBLACIÓN</a:t>
            </a:r>
            <a:endParaRPr lang="es-E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04864"/>
            <a:ext cx="820891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MUESTRA</a:t>
            </a:r>
            <a:endParaRPr lang="es-ES" b="1" dirty="0"/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33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dirty="0" smtClean="0"/>
              <a:t>Donde: </a:t>
            </a:r>
          </a:p>
          <a:p>
            <a:r>
              <a:rPr lang="es-ES" dirty="0" smtClean="0"/>
              <a:t>n= Muestra</a:t>
            </a:r>
          </a:p>
          <a:p>
            <a:r>
              <a:rPr lang="es-ES" dirty="0" smtClean="0"/>
              <a:t>N= Población</a:t>
            </a:r>
          </a:p>
          <a:p>
            <a:r>
              <a:rPr lang="es-ES" dirty="0" smtClean="0"/>
              <a:t>e= Error admisible para investigación admisible social (5%)</a:t>
            </a:r>
          </a:p>
          <a:p>
            <a:r>
              <a:rPr lang="es-ES" dirty="0" smtClean="0"/>
              <a:t>(N – 1)= Media geométrica para muestra mayor a 30 sujetos                </a:t>
            </a:r>
          </a:p>
          <a:p>
            <a:pPr>
              <a:buNone/>
            </a:pPr>
            <a:r>
              <a:rPr lang="es-ES" dirty="0" smtClean="0"/>
              <a:t>                               n=                138</a:t>
            </a:r>
          </a:p>
          <a:p>
            <a:pPr>
              <a:buNone/>
            </a:pPr>
            <a:r>
              <a:rPr lang="es-ES" dirty="0" smtClean="0"/>
              <a:t>                                        (0,05)</a:t>
            </a:r>
            <a:r>
              <a:rPr lang="es-ES" baseline="30000" dirty="0" smtClean="0"/>
              <a:t>2 </a:t>
            </a:r>
            <a:r>
              <a:rPr lang="es-ES" dirty="0" smtClean="0"/>
              <a:t>(149-1) + 1   </a:t>
            </a:r>
          </a:p>
          <a:p>
            <a:pPr>
              <a:buNone/>
            </a:pPr>
            <a:r>
              <a:rPr lang="es-ES" dirty="0" smtClean="0"/>
              <a:t>                                n= 103</a:t>
            </a:r>
          </a:p>
          <a:p>
            <a:r>
              <a:rPr lang="es-ES" dirty="0" smtClean="0"/>
              <a:t>Oficiales   n= 5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340768"/>
            <a:ext cx="2529307" cy="1106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10 Conector recto"/>
          <p:cNvCxnSpPr/>
          <p:nvPr/>
        </p:nvCxnSpPr>
        <p:spPr>
          <a:xfrm>
            <a:off x="3779912" y="5157192"/>
            <a:ext cx="2448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6336704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 smtClean="0">
                <a:solidFill>
                  <a:schemeClr val="tx1"/>
                </a:solidFill>
              </a:rPr>
              <a:t>“ANÁLISIS DE LAS FALTAS COMETIDAS POR LOS CADETES DE PRIMER CURSO MILITAR DE LA ESCUELA SUPERIOR MILITAR “ELOY ALFARO” Y SU  INCIDENCIA EN LA UBICACIÓN GENERAL DURANTE EL PERIODO” 2010 – 2011</a:t>
            </a:r>
            <a:br>
              <a:rPr lang="es-ES" sz="4000" b="1" dirty="0" smtClean="0">
                <a:solidFill>
                  <a:schemeClr val="tx1"/>
                </a:solidFill>
              </a:rPr>
            </a:br>
            <a:r>
              <a:rPr lang="es-ES" sz="4000" b="1" dirty="0" smtClean="0">
                <a:solidFill>
                  <a:schemeClr val="tx1"/>
                </a:solidFill>
              </a:rPr>
              <a:t/>
            </a:r>
            <a:br>
              <a:rPr lang="es-ES" sz="4000" b="1" dirty="0" smtClean="0">
                <a:solidFill>
                  <a:schemeClr val="tx1"/>
                </a:solidFill>
              </a:rPr>
            </a:br>
            <a:r>
              <a:rPr lang="es-ES" sz="4000" b="1" dirty="0" smtClean="0">
                <a:solidFill>
                  <a:schemeClr val="tx1"/>
                </a:solidFill>
              </a:rPr>
              <a:t>DIRECTOR</a:t>
            </a:r>
            <a:br>
              <a:rPr lang="es-ES" sz="4000" b="1" dirty="0" smtClean="0">
                <a:solidFill>
                  <a:schemeClr val="tx1"/>
                </a:solidFill>
              </a:rPr>
            </a:br>
            <a:r>
              <a:rPr lang="es-ES" sz="4000" b="1" dirty="0" err="1" smtClean="0">
                <a:solidFill>
                  <a:schemeClr val="tx1"/>
                </a:solidFill>
              </a:rPr>
              <a:t>TNTE</a:t>
            </a:r>
            <a:r>
              <a:rPr lang="es-ES" sz="4000" b="1" dirty="0" smtClean="0">
                <a:solidFill>
                  <a:schemeClr val="tx1"/>
                </a:solidFill>
              </a:rPr>
              <a:t> DE I. JÁCOME DARWIN</a:t>
            </a:r>
            <a:br>
              <a:rPr lang="es-ES" sz="4000" b="1" dirty="0" smtClean="0">
                <a:solidFill>
                  <a:schemeClr val="tx1"/>
                </a:solidFill>
              </a:rPr>
            </a:br>
            <a:r>
              <a:rPr lang="es-ES" sz="4000" b="1" dirty="0" smtClean="0">
                <a:solidFill>
                  <a:schemeClr val="tx1"/>
                </a:solidFill>
              </a:rPr>
              <a:t>CODIRECTOR</a:t>
            </a:r>
            <a:br>
              <a:rPr lang="es-ES" sz="4000" b="1" dirty="0" smtClean="0">
                <a:solidFill>
                  <a:schemeClr val="tx1"/>
                </a:solidFill>
              </a:rPr>
            </a:br>
            <a:r>
              <a:rPr lang="es-ES" sz="4000" b="1" dirty="0" err="1" smtClean="0">
                <a:solidFill>
                  <a:schemeClr val="tx1"/>
                </a:solidFill>
              </a:rPr>
              <a:t>MSC</a:t>
            </a:r>
            <a:r>
              <a:rPr lang="es-ES" sz="4000" b="1" dirty="0" smtClean="0">
                <a:solidFill>
                  <a:schemeClr val="tx1"/>
                </a:solidFill>
              </a:rPr>
              <a:t>. ESMERALDA ESTRELLA</a:t>
            </a:r>
            <a:endParaRPr lang="es-E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/>
              <a:t>ANÁLISIS Y DISCUSIÓN DE RESULTADOS</a:t>
            </a:r>
            <a:endParaRPr lang="es-ES" b="1" dirty="0"/>
          </a:p>
        </p:txBody>
      </p:sp>
      <p:pic>
        <p:nvPicPr>
          <p:cNvPr id="1026" name="Picture 2" descr="C:\Program Files\Microsoft Office\MEDIA\CAGCAT10\j0299125.wmf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772816"/>
            <a:ext cx="2238047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dirty="0" smtClean="0"/>
              <a:t>14. ¿Escriba 3 faltas que usted considere que los cadetes de I C.M. incurren más a menudo?</a:t>
            </a:r>
            <a:endParaRPr lang="es-ES" sz="2400" dirty="0"/>
          </a:p>
        </p:txBody>
      </p:sp>
      <p:graphicFrame>
        <p:nvGraphicFramePr>
          <p:cNvPr id="7" name="6 Diagrama"/>
          <p:cNvGraphicFramePr/>
          <p:nvPr/>
        </p:nvGraphicFramePr>
        <p:xfrm>
          <a:off x="251520" y="1397000"/>
          <a:ext cx="8640960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467544" y="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15. ¿Escriba 2 causas por principales por las cuales usted considere que los cadetes son sancionados?</a:t>
            </a:r>
            <a:endParaRPr kumimoji="0" lang="es-ES" sz="24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6 Diagrama"/>
          <p:cNvGraphicFramePr/>
          <p:nvPr/>
        </p:nvGraphicFramePr>
        <p:xfrm>
          <a:off x="395536" y="1268760"/>
          <a:ext cx="842493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Flecha en U">
            <a:hlinkClick r:id="rId7" action="ppaction://hlinksldjump"/>
          </p:cNvPr>
          <p:cNvSpPr/>
          <p:nvPr/>
        </p:nvSpPr>
        <p:spPr>
          <a:xfrm>
            <a:off x="8279904" y="6453336"/>
            <a:ext cx="864096" cy="40466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251520" y="1484784"/>
          <a:ext cx="864096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CONCLUSIONES</a:t>
            </a:r>
            <a:endParaRPr lang="es-ES" b="1" dirty="0"/>
          </a:p>
        </p:txBody>
      </p:sp>
      <p:sp>
        <p:nvSpPr>
          <p:cNvPr id="5" name="4 Nube"/>
          <p:cNvSpPr/>
          <p:nvPr/>
        </p:nvSpPr>
        <p:spPr>
          <a:xfrm>
            <a:off x="5868144" y="5157192"/>
            <a:ext cx="3024336" cy="134076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Sin Bonificaciones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RECOMENDACIONES</a:t>
            </a:r>
            <a:endParaRPr lang="es-ES" b="1" dirty="0"/>
          </a:p>
        </p:txBody>
      </p:sp>
      <p:sp>
        <p:nvSpPr>
          <p:cNvPr id="5" name="4 Flecha en U">
            <a:hlinkClick r:id="rId7" action="ppaction://hlinksldjump"/>
          </p:cNvPr>
          <p:cNvSpPr/>
          <p:nvPr/>
        </p:nvSpPr>
        <p:spPr>
          <a:xfrm>
            <a:off x="8279904" y="6453336"/>
            <a:ext cx="864096" cy="40466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95536" y="332656"/>
          <a:ext cx="8435280" cy="6195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PRESENTACIÓN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OBJETIVOS DE LA PROPUESTA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/>
              <a:t>DESARROLLO DE LA PROPUESTA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/>
          <a:lstStyle/>
          <a:p>
            <a:r>
              <a:rPr lang="es-ES" b="1" dirty="0" smtClean="0"/>
              <a:t>RESUMEN</a:t>
            </a:r>
            <a:endParaRPr lang="es-ES" b="1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467544" y="1340768"/>
          <a:ext cx="8229600" cy="5043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260648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85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/>
              <a:t>FACTIBILIDAD DE LA PROPUESTA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5073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/>
              <a:t>EVALUACIÓN DE LA PROPUESTA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C:\Program Files\Microsoft Office\MEDIA\CAGCAT10\j0301252.wm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492896"/>
            <a:ext cx="4083209" cy="3493481"/>
          </a:xfrm>
          <a:prstGeom prst="rect">
            <a:avLst/>
          </a:prstGeom>
          <a:noFill/>
        </p:spPr>
      </p:pic>
      <p:sp>
        <p:nvSpPr>
          <p:cNvPr id="5" name="4 Nube"/>
          <p:cNvSpPr/>
          <p:nvPr/>
        </p:nvSpPr>
        <p:spPr>
          <a:xfrm>
            <a:off x="2843808" y="548680"/>
            <a:ext cx="5904656" cy="2016224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 smtClean="0"/>
              <a:t>PREGUNTAS</a:t>
            </a:r>
            <a:endParaRPr lang="es-ES" sz="3600" b="1" dirty="0"/>
          </a:p>
        </p:txBody>
      </p:sp>
      <p:sp>
        <p:nvSpPr>
          <p:cNvPr id="6" name="5 Nube"/>
          <p:cNvSpPr/>
          <p:nvPr/>
        </p:nvSpPr>
        <p:spPr>
          <a:xfrm>
            <a:off x="4572000" y="3284984"/>
            <a:ext cx="288032" cy="144016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Nube"/>
          <p:cNvSpPr/>
          <p:nvPr/>
        </p:nvSpPr>
        <p:spPr>
          <a:xfrm>
            <a:off x="4860032" y="2492896"/>
            <a:ext cx="711696" cy="368424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Nube"/>
          <p:cNvSpPr/>
          <p:nvPr/>
        </p:nvSpPr>
        <p:spPr>
          <a:xfrm>
            <a:off x="4644008" y="2924944"/>
            <a:ext cx="415280" cy="304800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es-ES" sz="7000" b="1" dirty="0" smtClean="0"/>
              <a:t>¡GRACIAS POR SU ATENCIÓN!</a:t>
            </a:r>
            <a:endParaRPr lang="es-ES" sz="7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260648"/>
          <a:ext cx="8229600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331640" y="1556792"/>
          <a:ext cx="634704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/>
              <a:t>PLANTEAMIENTO</a:t>
            </a:r>
            <a:r>
              <a:rPr lang="es-ES" dirty="0" smtClean="0"/>
              <a:t> DEL PROBLEMA</a:t>
            </a:r>
            <a:endParaRPr lang="es-ES" dirty="0"/>
          </a:p>
        </p:txBody>
      </p:sp>
      <p:sp>
        <p:nvSpPr>
          <p:cNvPr id="5" name="4 Flecha en U">
            <a:hlinkClick r:id="rId7" action="ppaction://hlinksldjump"/>
          </p:cNvPr>
          <p:cNvSpPr/>
          <p:nvPr/>
        </p:nvSpPr>
        <p:spPr>
          <a:xfrm>
            <a:off x="8279904" y="6453336"/>
            <a:ext cx="864096" cy="40466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/>
              <a:t>PLANTEAMIENTO DEL PROBLEMA DE INVESTIGACIÓN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67544" y="2286000"/>
            <a:ext cx="8229600" cy="4572000"/>
          </a:xfrm>
        </p:spPr>
        <p:txBody>
          <a:bodyPr/>
          <a:lstStyle/>
          <a:p>
            <a:pPr algn="just"/>
            <a:r>
              <a:rPr lang="es-ES" dirty="0" smtClean="0"/>
              <a:t>Analizar las faltas cometidas y su incidencia en la ubicación general durante el período 2010 – 2011 por los cadetes de la Cuarta Compañía de la Escuela Superior Militar “Eloy Alfaro”, mediante encuestas y verificando las relaciones de castigados para determinar las causas principales que conllevan a que los mencionados cometan faltas disciplinarias.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219200"/>
          </a:xfrm>
        </p:spPr>
        <p:txBody>
          <a:bodyPr/>
          <a:lstStyle/>
          <a:p>
            <a:r>
              <a:rPr lang="es-ES" b="1" dirty="0" smtClean="0"/>
              <a:t>OBJETIVO GENERAL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OBJETIVOS ESPECÍFICOS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JUSTIFICACIÓN 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l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1180</TotalTime>
  <Words>704</Words>
  <Application>Microsoft Office PowerPoint</Application>
  <PresentationFormat>Presentación en pantalla (4:3)</PresentationFormat>
  <Paragraphs>204</Paragraphs>
  <Slides>34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8" baseType="lpstr">
      <vt:lpstr>Calibri</vt:lpstr>
      <vt:lpstr>Constantia</vt:lpstr>
      <vt:lpstr>Wingdings 2</vt:lpstr>
      <vt:lpstr>Papel</vt:lpstr>
      <vt:lpstr>TRABAJO DE GRADO PREVIO A LA  OBTENCIÓN DEL TÍTULO DE LICENCIADO EN CIENCIAS MILITARES   ELABORADO POR: KDTE. DE INT. AGUILAR JORGE  KDTE. DE INT. ROMERO PABLO</vt:lpstr>
      <vt:lpstr>“ANÁLISIS DE LAS FALTAS COMETIDAS POR LOS CADETES DE PRIMER CURSO MILITAR DE LA ESCUELA SUPERIOR MILITAR “ELOY ALFARO” Y SU  INCIDENCIA EN LA UBICACIÓN GENERAL DURANTE EL PERIODO” 2010 – 2011  DIRECTOR TNTE DE I. JÁCOME DARWIN CODIRECTOR MSC. ESMERALDA ESTRELLA</vt:lpstr>
      <vt:lpstr>RESUMEN</vt:lpstr>
      <vt:lpstr>Presentación de PowerPoint</vt:lpstr>
      <vt:lpstr>PLANTEAMIENTO DEL PROBLEMA</vt:lpstr>
      <vt:lpstr>PLANTEAMIENTO DEL PROBLEMA DE INVESTIGACIÓN</vt:lpstr>
      <vt:lpstr>OBJETIVO GENERAL</vt:lpstr>
      <vt:lpstr>OBJETIVOS ESPECÍFICOS</vt:lpstr>
      <vt:lpstr>JUSTIFICACIÓN </vt:lpstr>
      <vt:lpstr>HIPÓTESIS</vt:lpstr>
      <vt:lpstr>OPERACIONALIZACIÓN DE LAS VARIABLES</vt:lpstr>
      <vt:lpstr>Presentación de PowerPoint</vt:lpstr>
      <vt:lpstr>MARCO TEÓRICO</vt:lpstr>
      <vt:lpstr>MARCO CONCEPTUAL</vt:lpstr>
      <vt:lpstr>Presentación de PowerPoint</vt:lpstr>
      <vt:lpstr>METODOLOGÍA</vt:lpstr>
      <vt:lpstr>TIPO DE INVESTIGACIÓN</vt:lpstr>
      <vt:lpstr>POBLACIÓN</vt:lpstr>
      <vt:lpstr>MUESTRA</vt:lpstr>
      <vt:lpstr>ANÁLISIS Y DISCUSIÓN DE RESULTADOS</vt:lpstr>
      <vt:lpstr>14. ¿Escriba 3 faltas que usted considere que los cadetes de I C.M. incurren más a menudo?</vt:lpstr>
      <vt:lpstr>Presentación de PowerPoint</vt:lpstr>
      <vt:lpstr>Presentación de PowerPoint</vt:lpstr>
      <vt:lpstr>CONCLUSIONES</vt:lpstr>
      <vt:lpstr>RECOMENDACIONES</vt:lpstr>
      <vt:lpstr>Presentación de PowerPoint</vt:lpstr>
      <vt:lpstr>PRESENTACIÓN</vt:lpstr>
      <vt:lpstr>OBJETIVOS DE LA PROPUESTA</vt:lpstr>
      <vt:lpstr>DESARROLLO DE LA PROPUESTA</vt:lpstr>
      <vt:lpstr>Presentación de PowerPoint</vt:lpstr>
      <vt:lpstr>FACTIBILIDAD DE LA PROPUESTA</vt:lpstr>
      <vt:lpstr>EVALUACIÓN DE LA PROPUESTA</vt:lpstr>
      <vt:lpstr>Presentación de PowerPoint</vt:lpstr>
      <vt:lpstr>¡GRACIAS POR SU ATENCIÓN!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Pablo</dc:creator>
  <cp:lastModifiedBy>Josimar Bravo</cp:lastModifiedBy>
  <cp:revision>123</cp:revision>
  <dcterms:created xsi:type="dcterms:W3CDTF">2011-06-27T11:28:24Z</dcterms:created>
  <dcterms:modified xsi:type="dcterms:W3CDTF">2017-07-03T16:24:33Z</dcterms:modified>
</cp:coreProperties>
</file>