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393" r:id="rId3"/>
    <p:sldId id="335" r:id="rId4"/>
    <p:sldId id="348" r:id="rId5"/>
    <p:sldId id="349" r:id="rId6"/>
    <p:sldId id="351" r:id="rId7"/>
    <p:sldId id="353" r:id="rId8"/>
    <p:sldId id="354" r:id="rId9"/>
    <p:sldId id="361" r:id="rId10"/>
    <p:sldId id="367" r:id="rId11"/>
    <p:sldId id="378" r:id="rId12"/>
    <p:sldId id="363" r:id="rId13"/>
    <p:sldId id="379" r:id="rId14"/>
    <p:sldId id="380" r:id="rId15"/>
    <p:sldId id="358" r:id="rId16"/>
    <p:sldId id="359" r:id="rId17"/>
    <p:sldId id="356" r:id="rId18"/>
    <p:sldId id="357" r:id="rId19"/>
    <p:sldId id="360" r:id="rId20"/>
    <p:sldId id="382" r:id="rId21"/>
    <p:sldId id="383" r:id="rId22"/>
    <p:sldId id="384" r:id="rId23"/>
    <p:sldId id="400" r:id="rId24"/>
    <p:sldId id="394" r:id="rId25"/>
    <p:sldId id="395" r:id="rId26"/>
    <p:sldId id="396" r:id="rId27"/>
    <p:sldId id="397" r:id="rId28"/>
    <p:sldId id="388" r:id="rId29"/>
    <p:sldId id="389" r:id="rId30"/>
    <p:sldId id="399" r:id="rId31"/>
    <p:sldId id="385" r:id="rId32"/>
    <p:sldId id="386" r:id="rId33"/>
    <p:sldId id="387" r:id="rId34"/>
    <p:sldId id="390" r:id="rId35"/>
    <p:sldId id="391" r:id="rId36"/>
    <p:sldId id="392" r:id="rId37"/>
    <p:sldId id="286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67" d="100"/>
          <a:sy n="67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RSOS,%20CAPACITACI&#211;N%20Y%20LECTURAS%20RECOMENDADAS\MAESTRIA%20ESPE%202015\TESIS\TESIS\TABULACI&#211;N%20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PREG.1.1!$B$14</c:f>
              <c:strCache>
                <c:ptCount val="1"/>
                <c:pt idx="0">
                  <c:v>Pilotines (62)</c:v>
                </c:pt>
              </c:strCache>
            </c:strRef>
          </c:tx>
          <c:invertIfNegative val="0"/>
          <c:cat>
            <c:strRef>
              <c:f>PREG.1.1!$A$15:$A$22</c:f>
              <c:strCache>
                <c:ptCount val="8"/>
                <c:pt idx="0">
                  <c:v>Narcotrafico %</c:v>
                </c:pt>
                <c:pt idx="1">
                  <c:v>Pesca ilicita %</c:v>
                </c:pt>
                <c:pt idx="2">
                  <c:v>Delincuencia común %</c:v>
                </c:pt>
                <c:pt idx="3">
                  <c:v>Piratería %</c:v>
                </c:pt>
                <c:pt idx="4">
                  <c:v>Migración ilegal %</c:v>
                </c:pt>
                <c:pt idx="5">
                  <c:v>Terrorismo %</c:v>
                </c:pt>
                <c:pt idx="6">
                  <c:v>Contaminación marino costera %</c:v>
                </c:pt>
                <c:pt idx="7">
                  <c:v>Siniestralidad marítima %</c:v>
                </c:pt>
              </c:strCache>
            </c:strRef>
          </c:cat>
          <c:val>
            <c:numRef>
              <c:f>PREG.1.1!$B$15:$B$22</c:f>
              <c:numCache>
                <c:formatCode>0</c:formatCode>
                <c:ptCount val="8"/>
                <c:pt idx="0">
                  <c:v>32.258064516129032</c:v>
                </c:pt>
                <c:pt idx="1">
                  <c:v>11.290322580645148</c:v>
                </c:pt>
                <c:pt idx="2">
                  <c:v>9.6774193548387206</c:v>
                </c:pt>
                <c:pt idx="3">
                  <c:v>1.6129032258064515</c:v>
                </c:pt>
                <c:pt idx="4">
                  <c:v>1.6129032258064515</c:v>
                </c:pt>
                <c:pt idx="5">
                  <c:v>1.6129032258064515</c:v>
                </c:pt>
                <c:pt idx="6">
                  <c:v>14.516129032258064</c:v>
                </c:pt>
                <c:pt idx="7">
                  <c:v>27.419354838709676</c:v>
                </c:pt>
              </c:numCache>
            </c:numRef>
          </c:val>
        </c:ser>
        <c:ser>
          <c:idx val="1"/>
          <c:order val="1"/>
          <c:tx>
            <c:strRef>
              <c:f>PREG.1.1!$C$14</c:f>
              <c:strCache>
                <c:ptCount val="1"/>
                <c:pt idx="0">
                  <c:v>Docentes (10)</c:v>
                </c:pt>
              </c:strCache>
            </c:strRef>
          </c:tx>
          <c:invertIfNegative val="0"/>
          <c:cat>
            <c:strRef>
              <c:f>PREG.1.1!$A$15:$A$22</c:f>
              <c:strCache>
                <c:ptCount val="8"/>
                <c:pt idx="0">
                  <c:v>Narcotrafico %</c:v>
                </c:pt>
                <c:pt idx="1">
                  <c:v>Pesca ilicita %</c:v>
                </c:pt>
                <c:pt idx="2">
                  <c:v>Delincuencia común %</c:v>
                </c:pt>
                <c:pt idx="3">
                  <c:v>Piratería %</c:v>
                </c:pt>
                <c:pt idx="4">
                  <c:v>Migración ilegal %</c:v>
                </c:pt>
                <c:pt idx="5">
                  <c:v>Terrorismo %</c:v>
                </c:pt>
                <c:pt idx="6">
                  <c:v>Contaminación marino costera %</c:v>
                </c:pt>
                <c:pt idx="7">
                  <c:v>Siniestralidad marítima %</c:v>
                </c:pt>
              </c:strCache>
            </c:strRef>
          </c:cat>
          <c:val>
            <c:numRef>
              <c:f>PREG.1.1!$C$15:$C$22</c:f>
              <c:numCache>
                <c:formatCode>0</c:formatCode>
                <c:ptCount val="8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</c:numCache>
            </c:numRef>
          </c:val>
        </c:ser>
        <c:ser>
          <c:idx val="2"/>
          <c:order val="2"/>
          <c:tx>
            <c:strRef>
              <c:f>PREG.1.1!$D$14</c:f>
              <c:strCache>
                <c:ptCount val="1"/>
                <c:pt idx="0">
                  <c:v>Profesionales (30)</c:v>
                </c:pt>
              </c:strCache>
            </c:strRef>
          </c:tx>
          <c:invertIfNegative val="0"/>
          <c:cat>
            <c:strRef>
              <c:f>PREG.1.1!$A$15:$A$22</c:f>
              <c:strCache>
                <c:ptCount val="8"/>
                <c:pt idx="0">
                  <c:v>Narcotrafico %</c:v>
                </c:pt>
                <c:pt idx="1">
                  <c:v>Pesca ilicita %</c:v>
                </c:pt>
                <c:pt idx="2">
                  <c:v>Delincuencia común %</c:v>
                </c:pt>
                <c:pt idx="3">
                  <c:v>Piratería %</c:v>
                </c:pt>
                <c:pt idx="4">
                  <c:v>Migración ilegal %</c:v>
                </c:pt>
                <c:pt idx="5">
                  <c:v>Terrorismo %</c:v>
                </c:pt>
                <c:pt idx="6">
                  <c:v>Contaminación marino costera %</c:v>
                </c:pt>
                <c:pt idx="7">
                  <c:v>Siniestralidad marítima %</c:v>
                </c:pt>
              </c:strCache>
            </c:strRef>
          </c:cat>
          <c:val>
            <c:numRef>
              <c:f>PREG.1.1!$D$15:$D$22</c:f>
              <c:numCache>
                <c:formatCode>0</c:formatCode>
                <c:ptCount val="8"/>
                <c:pt idx="0">
                  <c:v>26.666666666666668</c:v>
                </c:pt>
                <c:pt idx="1">
                  <c:v>6.666666666666667</c:v>
                </c:pt>
                <c:pt idx="2">
                  <c:v>13.333333333333334</c:v>
                </c:pt>
                <c:pt idx="3">
                  <c:v>3.3333333333333335</c:v>
                </c:pt>
                <c:pt idx="4">
                  <c:v>0</c:v>
                </c:pt>
                <c:pt idx="5">
                  <c:v>0</c:v>
                </c:pt>
                <c:pt idx="6">
                  <c:v>26.666666666666668</c:v>
                </c:pt>
                <c:pt idx="7">
                  <c:v>23.333333333332885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879816"/>
        <c:axId val="277882248"/>
        <c:axId val="0"/>
      </c:bar3DChart>
      <c:catAx>
        <c:axId val="277879816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77882248"/>
        <c:crosses val="autoZero"/>
        <c:auto val="1"/>
        <c:lblAlgn val="ctr"/>
        <c:lblOffset val="100"/>
        <c:noMultiLvlLbl val="0"/>
      </c:catAx>
      <c:valAx>
        <c:axId val="277882248"/>
        <c:scaling>
          <c:orientation val="minMax"/>
        </c:scaling>
        <c:delete val="0"/>
        <c:axPos val="b"/>
        <c:majorGridlines/>
        <c:minorGridlines/>
        <c:numFmt formatCode="0" sourceLinked="1"/>
        <c:majorTickMark val="none"/>
        <c:minorTickMark val="none"/>
        <c:tickLblPos val="nextTo"/>
        <c:crossAx val="277879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EC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2269D-4A0B-4078-9A18-6539EB8F1B09}" type="doc">
      <dgm:prSet loTypeId="urn:microsoft.com/office/officeart/2005/8/layout/hList7#2" loCatId="relationship" qsTypeId="urn:microsoft.com/office/officeart/2005/8/quickstyle/simple1" qsCatId="simple" csTypeId="urn:microsoft.com/office/officeart/2005/8/colors/accent1_2" csCatId="accent1" phldr="1"/>
      <dgm:spPr/>
    </dgm:pt>
    <dgm:pt modelId="{1865970B-5262-4356-86CE-3CE6DFF6AB71}">
      <dgm:prSet phldrT="[Texto]"/>
      <dgm:spPr/>
      <dgm:t>
        <a:bodyPr/>
        <a:lstStyle/>
        <a:p>
          <a:r>
            <a:rPr lang="es-EC" dirty="0" smtClean="0"/>
            <a:t>Maestría en Estrategia Militar  Marítima. </a:t>
          </a:r>
          <a:endParaRPr lang="es-EC" dirty="0"/>
        </a:p>
      </dgm:t>
    </dgm:pt>
    <dgm:pt modelId="{EF4872EB-1525-4D50-9958-22CAB9DF92A8}" type="parTrans" cxnId="{15B308E3-4B70-4FB1-B67B-711A55A506BB}">
      <dgm:prSet/>
      <dgm:spPr/>
      <dgm:t>
        <a:bodyPr/>
        <a:lstStyle/>
        <a:p>
          <a:endParaRPr lang="es-EC"/>
        </a:p>
      </dgm:t>
    </dgm:pt>
    <dgm:pt modelId="{9249590A-DFA8-4C87-B94E-75B49AE9A83E}" type="sibTrans" cxnId="{15B308E3-4B70-4FB1-B67B-711A55A506BB}">
      <dgm:prSet/>
      <dgm:spPr/>
      <dgm:t>
        <a:bodyPr/>
        <a:lstStyle/>
        <a:p>
          <a:endParaRPr lang="es-EC"/>
        </a:p>
      </dgm:t>
    </dgm:pt>
    <dgm:pt modelId="{1AD50443-1E51-4192-A002-6AA5CEEF4152}">
      <dgm:prSet phldrT="[Texto]"/>
      <dgm:spPr/>
      <dgm:t>
        <a:bodyPr/>
        <a:lstStyle/>
        <a:p>
          <a:r>
            <a:rPr lang="es-EC" dirty="0" smtClean="0"/>
            <a:t>Maestría en Gestión marítima y portuaria.</a:t>
          </a:r>
          <a:endParaRPr lang="es-EC" dirty="0"/>
        </a:p>
      </dgm:t>
    </dgm:pt>
    <dgm:pt modelId="{D0037864-CFE1-4EE9-AF4F-614B51F8BC8C}" type="parTrans" cxnId="{DBE87396-5157-459F-8942-298F53938B7B}">
      <dgm:prSet/>
      <dgm:spPr/>
      <dgm:t>
        <a:bodyPr/>
        <a:lstStyle/>
        <a:p>
          <a:endParaRPr lang="es-EC"/>
        </a:p>
      </dgm:t>
    </dgm:pt>
    <dgm:pt modelId="{3FE3DF4F-4001-499E-89A4-9182BB740C8F}" type="sibTrans" cxnId="{DBE87396-5157-459F-8942-298F53938B7B}">
      <dgm:prSet/>
      <dgm:spPr/>
      <dgm:t>
        <a:bodyPr/>
        <a:lstStyle/>
        <a:p>
          <a:endParaRPr lang="es-EC"/>
        </a:p>
      </dgm:t>
    </dgm:pt>
    <dgm:pt modelId="{C7B091A4-4E4B-40EF-BB27-9BFEB3A006D8}" type="pres">
      <dgm:prSet presAssocID="{56C2269D-4A0B-4078-9A18-6539EB8F1B09}" presName="Name0" presStyleCnt="0">
        <dgm:presLayoutVars>
          <dgm:dir/>
          <dgm:resizeHandles val="exact"/>
        </dgm:presLayoutVars>
      </dgm:prSet>
      <dgm:spPr/>
    </dgm:pt>
    <dgm:pt modelId="{11D4A926-7EEA-420D-AF59-C341C5B4B5CC}" type="pres">
      <dgm:prSet presAssocID="{56C2269D-4A0B-4078-9A18-6539EB8F1B09}" presName="fgShape" presStyleLbl="fgShp" presStyleIdx="0" presStyleCnt="1"/>
      <dgm:spPr/>
    </dgm:pt>
    <dgm:pt modelId="{3A0BDEF3-56A0-4D3C-BC3B-0CA56648A50C}" type="pres">
      <dgm:prSet presAssocID="{56C2269D-4A0B-4078-9A18-6539EB8F1B09}" presName="linComp" presStyleCnt="0"/>
      <dgm:spPr/>
    </dgm:pt>
    <dgm:pt modelId="{D033497B-45B1-4D69-A832-C89241DCD187}" type="pres">
      <dgm:prSet presAssocID="{1865970B-5262-4356-86CE-3CE6DFF6AB71}" presName="compNode" presStyleCnt="0"/>
      <dgm:spPr/>
    </dgm:pt>
    <dgm:pt modelId="{78CC4F86-63D0-496B-8655-0878817887A3}" type="pres">
      <dgm:prSet presAssocID="{1865970B-5262-4356-86CE-3CE6DFF6AB71}" presName="bkgdShape" presStyleLbl="node1" presStyleIdx="0" presStyleCnt="2"/>
      <dgm:spPr/>
      <dgm:t>
        <a:bodyPr/>
        <a:lstStyle/>
        <a:p>
          <a:endParaRPr lang="es-ES"/>
        </a:p>
      </dgm:t>
    </dgm:pt>
    <dgm:pt modelId="{E291B1A7-88F8-42DB-89FF-5749EA77ADE7}" type="pres">
      <dgm:prSet presAssocID="{1865970B-5262-4356-86CE-3CE6DFF6AB7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B6CDE3-F701-45BE-AA08-A61D1F6F960A}" type="pres">
      <dgm:prSet presAssocID="{1865970B-5262-4356-86CE-3CE6DFF6AB71}" presName="invisiNode" presStyleLbl="node1" presStyleIdx="0" presStyleCnt="2"/>
      <dgm:spPr/>
    </dgm:pt>
    <dgm:pt modelId="{B10251D3-C289-46E4-BB29-D702166021BF}" type="pres">
      <dgm:prSet presAssocID="{1865970B-5262-4356-86CE-3CE6DFF6AB71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738777-3198-47A1-9DA1-FD884E624EE1}" type="pres">
      <dgm:prSet presAssocID="{9249590A-DFA8-4C87-B94E-75B49AE9A83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570D1D6-8AD4-4BCA-95C2-5A9C4A555A6F}" type="pres">
      <dgm:prSet presAssocID="{1AD50443-1E51-4192-A002-6AA5CEEF4152}" presName="compNode" presStyleCnt="0"/>
      <dgm:spPr/>
    </dgm:pt>
    <dgm:pt modelId="{3F52C00A-BEC6-4249-A0F8-299145C81EAF}" type="pres">
      <dgm:prSet presAssocID="{1AD50443-1E51-4192-A002-6AA5CEEF4152}" presName="bkgdShape" presStyleLbl="node1" presStyleIdx="1" presStyleCnt="2" custLinFactNeighborX="1808" custLinFactNeighborY="15859"/>
      <dgm:spPr/>
      <dgm:t>
        <a:bodyPr/>
        <a:lstStyle/>
        <a:p>
          <a:endParaRPr lang="es-ES"/>
        </a:p>
      </dgm:t>
    </dgm:pt>
    <dgm:pt modelId="{6D23DAB5-0B95-4617-AC8D-137E2AB024C1}" type="pres">
      <dgm:prSet presAssocID="{1AD50443-1E51-4192-A002-6AA5CEEF415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42D3DD-B6B0-4D42-ADDD-C2053737CD4B}" type="pres">
      <dgm:prSet presAssocID="{1AD50443-1E51-4192-A002-6AA5CEEF4152}" presName="invisiNode" presStyleLbl="node1" presStyleIdx="1" presStyleCnt="2"/>
      <dgm:spPr/>
    </dgm:pt>
    <dgm:pt modelId="{3DECB73C-DAC4-4E19-997A-283633DBAA4C}" type="pres">
      <dgm:prSet presAssocID="{1AD50443-1E51-4192-A002-6AA5CEEF4152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A44AAF2-68D8-4897-9E7F-AC5946CA5BAB}" type="presOf" srcId="{1AD50443-1E51-4192-A002-6AA5CEEF4152}" destId="{3F52C00A-BEC6-4249-A0F8-299145C81EAF}" srcOrd="0" destOrd="0" presId="urn:microsoft.com/office/officeart/2005/8/layout/hList7#2"/>
    <dgm:cxn modelId="{481D33E8-BF66-41BF-A4AE-FC30066D4F5E}" type="presOf" srcId="{1AD50443-1E51-4192-A002-6AA5CEEF4152}" destId="{6D23DAB5-0B95-4617-AC8D-137E2AB024C1}" srcOrd="1" destOrd="0" presId="urn:microsoft.com/office/officeart/2005/8/layout/hList7#2"/>
    <dgm:cxn modelId="{6DCCB911-4A6E-44EC-8B7A-F8803116BE8E}" type="presOf" srcId="{9249590A-DFA8-4C87-B94E-75B49AE9A83E}" destId="{68738777-3198-47A1-9DA1-FD884E624EE1}" srcOrd="0" destOrd="0" presId="urn:microsoft.com/office/officeart/2005/8/layout/hList7#2"/>
    <dgm:cxn modelId="{0C760C3B-8963-4CE8-AB2F-C27D16C115EF}" type="presOf" srcId="{1865970B-5262-4356-86CE-3CE6DFF6AB71}" destId="{E291B1A7-88F8-42DB-89FF-5749EA77ADE7}" srcOrd="1" destOrd="0" presId="urn:microsoft.com/office/officeart/2005/8/layout/hList7#2"/>
    <dgm:cxn modelId="{15B308E3-4B70-4FB1-B67B-711A55A506BB}" srcId="{56C2269D-4A0B-4078-9A18-6539EB8F1B09}" destId="{1865970B-5262-4356-86CE-3CE6DFF6AB71}" srcOrd="0" destOrd="0" parTransId="{EF4872EB-1525-4D50-9958-22CAB9DF92A8}" sibTransId="{9249590A-DFA8-4C87-B94E-75B49AE9A83E}"/>
    <dgm:cxn modelId="{3D661AD2-60D2-4C9C-A621-996487B86C49}" type="presOf" srcId="{56C2269D-4A0B-4078-9A18-6539EB8F1B09}" destId="{C7B091A4-4E4B-40EF-BB27-9BFEB3A006D8}" srcOrd="0" destOrd="0" presId="urn:microsoft.com/office/officeart/2005/8/layout/hList7#2"/>
    <dgm:cxn modelId="{A975A732-9F26-49A2-BBE5-895857A3E04F}" type="presOf" srcId="{1865970B-5262-4356-86CE-3CE6DFF6AB71}" destId="{78CC4F86-63D0-496B-8655-0878817887A3}" srcOrd="0" destOrd="0" presId="urn:microsoft.com/office/officeart/2005/8/layout/hList7#2"/>
    <dgm:cxn modelId="{DBE87396-5157-459F-8942-298F53938B7B}" srcId="{56C2269D-4A0B-4078-9A18-6539EB8F1B09}" destId="{1AD50443-1E51-4192-A002-6AA5CEEF4152}" srcOrd="1" destOrd="0" parTransId="{D0037864-CFE1-4EE9-AF4F-614B51F8BC8C}" sibTransId="{3FE3DF4F-4001-499E-89A4-9182BB740C8F}"/>
    <dgm:cxn modelId="{27AF0467-4008-4770-86EB-465936D76B14}" type="presParOf" srcId="{C7B091A4-4E4B-40EF-BB27-9BFEB3A006D8}" destId="{11D4A926-7EEA-420D-AF59-C341C5B4B5CC}" srcOrd="0" destOrd="0" presId="urn:microsoft.com/office/officeart/2005/8/layout/hList7#2"/>
    <dgm:cxn modelId="{A8CCF773-C08C-4754-9CCF-398F6EBC7440}" type="presParOf" srcId="{C7B091A4-4E4B-40EF-BB27-9BFEB3A006D8}" destId="{3A0BDEF3-56A0-4D3C-BC3B-0CA56648A50C}" srcOrd="1" destOrd="0" presId="urn:microsoft.com/office/officeart/2005/8/layout/hList7#2"/>
    <dgm:cxn modelId="{10F895AB-9133-4894-8202-BE1ABBFF865B}" type="presParOf" srcId="{3A0BDEF3-56A0-4D3C-BC3B-0CA56648A50C}" destId="{D033497B-45B1-4D69-A832-C89241DCD187}" srcOrd="0" destOrd="0" presId="urn:microsoft.com/office/officeart/2005/8/layout/hList7#2"/>
    <dgm:cxn modelId="{39B40981-5F05-4542-9424-1EB47B16D938}" type="presParOf" srcId="{D033497B-45B1-4D69-A832-C89241DCD187}" destId="{78CC4F86-63D0-496B-8655-0878817887A3}" srcOrd="0" destOrd="0" presId="urn:microsoft.com/office/officeart/2005/8/layout/hList7#2"/>
    <dgm:cxn modelId="{BAE1CBE2-362F-44E4-8A02-4CADD463A063}" type="presParOf" srcId="{D033497B-45B1-4D69-A832-C89241DCD187}" destId="{E291B1A7-88F8-42DB-89FF-5749EA77ADE7}" srcOrd="1" destOrd="0" presId="urn:microsoft.com/office/officeart/2005/8/layout/hList7#2"/>
    <dgm:cxn modelId="{1828910B-2FD2-4C09-8C89-256A8C269BC5}" type="presParOf" srcId="{D033497B-45B1-4D69-A832-C89241DCD187}" destId="{6BB6CDE3-F701-45BE-AA08-A61D1F6F960A}" srcOrd="2" destOrd="0" presId="urn:microsoft.com/office/officeart/2005/8/layout/hList7#2"/>
    <dgm:cxn modelId="{8E9C343D-3E6C-436B-A611-E65F48ECD43E}" type="presParOf" srcId="{D033497B-45B1-4D69-A832-C89241DCD187}" destId="{B10251D3-C289-46E4-BB29-D702166021BF}" srcOrd="3" destOrd="0" presId="urn:microsoft.com/office/officeart/2005/8/layout/hList7#2"/>
    <dgm:cxn modelId="{B69801DE-2A5A-4C33-B5E5-1014DD2D506A}" type="presParOf" srcId="{3A0BDEF3-56A0-4D3C-BC3B-0CA56648A50C}" destId="{68738777-3198-47A1-9DA1-FD884E624EE1}" srcOrd="1" destOrd="0" presId="urn:microsoft.com/office/officeart/2005/8/layout/hList7#2"/>
    <dgm:cxn modelId="{61DBD0DB-67F0-4330-A138-F10658F0044C}" type="presParOf" srcId="{3A0BDEF3-56A0-4D3C-BC3B-0CA56648A50C}" destId="{C570D1D6-8AD4-4BCA-95C2-5A9C4A555A6F}" srcOrd="2" destOrd="0" presId="urn:microsoft.com/office/officeart/2005/8/layout/hList7#2"/>
    <dgm:cxn modelId="{E8A5ABD7-8CA0-444D-9EB4-0E2CEFD8C6BC}" type="presParOf" srcId="{C570D1D6-8AD4-4BCA-95C2-5A9C4A555A6F}" destId="{3F52C00A-BEC6-4249-A0F8-299145C81EAF}" srcOrd="0" destOrd="0" presId="urn:microsoft.com/office/officeart/2005/8/layout/hList7#2"/>
    <dgm:cxn modelId="{497919FF-F9CE-4814-8E96-51AC06085BB0}" type="presParOf" srcId="{C570D1D6-8AD4-4BCA-95C2-5A9C4A555A6F}" destId="{6D23DAB5-0B95-4617-AC8D-137E2AB024C1}" srcOrd="1" destOrd="0" presId="urn:microsoft.com/office/officeart/2005/8/layout/hList7#2"/>
    <dgm:cxn modelId="{9BA91209-DFEB-4DD5-928F-D1D8DF59CD47}" type="presParOf" srcId="{C570D1D6-8AD4-4BCA-95C2-5A9C4A555A6F}" destId="{1142D3DD-B6B0-4D42-ADDD-C2053737CD4B}" srcOrd="2" destOrd="0" presId="urn:microsoft.com/office/officeart/2005/8/layout/hList7#2"/>
    <dgm:cxn modelId="{5E1F8BBA-6044-410A-A754-3509A917278D}" type="presParOf" srcId="{C570D1D6-8AD4-4BCA-95C2-5A9C4A555A6F}" destId="{3DECB73C-DAC4-4E19-997A-283633DBAA4C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3217B8-2DE8-4F1D-953E-366756F42B10}" type="doc">
      <dgm:prSet loTypeId="urn:microsoft.com/office/officeart/2005/8/layout/radial3" loCatId="cycle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73A68A8A-2A51-45FF-B223-59DB2C77333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Núcleos estructurantes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ECA22-1672-49ED-86AF-08FFD305AA0F}" type="parTrans" cxnId="{8B7AE44D-8B9B-428E-A211-784A3CEA725A}">
      <dgm:prSet/>
      <dgm:spPr/>
      <dgm:t>
        <a:bodyPr/>
        <a:lstStyle/>
        <a:p>
          <a:endParaRPr lang="es-EC"/>
        </a:p>
      </dgm:t>
    </dgm:pt>
    <dgm:pt modelId="{F78BEC5D-BEFF-4507-BAC3-5A28590512C7}" type="sibTrans" cxnId="{8B7AE44D-8B9B-428E-A211-784A3CEA725A}">
      <dgm:prSet/>
      <dgm:spPr/>
      <dgm:t>
        <a:bodyPr/>
        <a:lstStyle/>
        <a:p>
          <a:endParaRPr lang="es-EC"/>
        </a:p>
      </dgm:t>
    </dgm:pt>
    <dgm:pt modelId="{F88586D5-CD42-4934-9B4F-7EDE6E258173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17F92-8BED-4B76-B1AF-D5E4751DADA3}" type="parTrans" cxnId="{F4055CC7-0D60-4C88-8BF9-66528384EE9D}">
      <dgm:prSet/>
      <dgm:spPr/>
      <dgm:t>
        <a:bodyPr/>
        <a:lstStyle/>
        <a:p>
          <a:endParaRPr lang="es-EC"/>
        </a:p>
      </dgm:t>
    </dgm:pt>
    <dgm:pt modelId="{A30F38DA-2A48-4794-BCE4-2A4D1C5BA74D}" type="sibTrans" cxnId="{F4055CC7-0D60-4C88-8BF9-66528384EE9D}">
      <dgm:prSet/>
      <dgm:spPr/>
      <dgm:t>
        <a:bodyPr/>
        <a:lstStyle/>
        <a:p>
          <a:endParaRPr lang="es-EC"/>
        </a:p>
      </dgm:t>
    </dgm:pt>
    <dgm:pt modelId="{DF9154F3-8276-486A-B5D7-6FD7A28EB049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Rol de la tecnología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2B565-6349-4267-8C85-403F8DC4CC07}" type="parTrans" cxnId="{C0B1C4C1-F341-497A-8693-3F34E4B78A88}">
      <dgm:prSet/>
      <dgm:spPr/>
      <dgm:t>
        <a:bodyPr/>
        <a:lstStyle/>
        <a:p>
          <a:endParaRPr lang="es-EC"/>
        </a:p>
      </dgm:t>
    </dgm:pt>
    <dgm:pt modelId="{76A2B56D-5643-4FAA-90A5-81DCADC838DA}" type="sibTrans" cxnId="{C0B1C4C1-F341-497A-8693-3F34E4B78A88}">
      <dgm:prSet/>
      <dgm:spPr/>
      <dgm:t>
        <a:bodyPr/>
        <a:lstStyle/>
        <a:p>
          <a:endParaRPr lang="es-EC"/>
        </a:p>
      </dgm:t>
    </dgm:pt>
    <dgm:pt modelId="{B4566C52-F96B-468B-AFEA-E0687032E27F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 seguridad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C5F48-C271-4504-889C-83CA29EA970F}" type="parTrans" cxnId="{CBAA18B7-EE78-4B12-AA9F-BEBEBEDF0298}">
      <dgm:prSet/>
      <dgm:spPr/>
      <dgm:t>
        <a:bodyPr/>
        <a:lstStyle/>
        <a:p>
          <a:endParaRPr lang="es-EC"/>
        </a:p>
      </dgm:t>
    </dgm:pt>
    <dgm:pt modelId="{5D0AF042-D4B3-4C1E-B1D5-9A9E04D946B4}" type="sibTrans" cxnId="{CBAA18B7-EE78-4B12-AA9F-BEBEBEDF0298}">
      <dgm:prSet/>
      <dgm:spPr/>
      <dgm:t>
        <a:bodyPr/>
        <a:lstStyle/>
        <a:p>
          <a:endParaRPr lang="es-EC"/>
        </a:p>
      </dgm:t>
    </dgm:pt>
    <dgm:pt modelId="{10909768-E2BA-4413-B6E2-5E403232C5F6}" type="pres">
      <dgm:prSet presAssocID="{B63217B8-2DE8-4F1D-953E-366756F42B10}" presName="composite" presStyleCnt="0">
        <dgm:presLayoutVars>
          <dgm:chMax val="1"/>
          <dgm:dir/>
          <dgm:resizeHandles val="exact"/>
        </dgm:presLayoutVars>
      </dgm:prSet>
      <dgm:spPr/>
    </dgm:pt>
    <dgm:pt modelId="{1719710D-10C7-4A6A-8799-EE980C715711}" type="pres">
      <dgm:prSet presAssocID="{B63217B8-2DE8-4F1D-953E-366756F42B10}" presName="radial" presStyleCnt="0">
        <dgm:presLayoutVars>
          <dgm:animLvl val="ctr"/>
        </dgm:presLayoutVars>
      </dgm:prSet>
      <dgm:spPr/>
    </dgm:pt>
    <dgm:pt modelId="{AF87CB33-4251-4FCE-AB90-AA3E7EB510F4}" type="pres">
      <dgm:prSet presAssocID="{73A68A8A-2A51-45FF-B223-59DB2C773334}" presName="centerShape" presStyleLbl="vennNode1" presStyleIdx="0" presStyleCnt="4"/>
      <dgm:spPr/>
      <dgm:t>
        <a:bodyPr/>
        <a:lstStyle/>
        <a:p>
          <a:endParaRPr lang="es-EC"/>
        </a:p>
      </dgm:t>
    </dgm:pt>
    <dgm:pt modelId="{27E37071-ECC8-4C00-824A-B5566A4A23F1}" type="pres">
      <dgm:prSet presAssocID="{F88586D5-CD42-4934-9B4F-7EDE6E25817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E9012-BFA1-4A89-91C9-F69241A072A2}" type="pres">
      <dgm:prSet presAssocID="{DF9154F3-8276-486A-B5D7-6FD7A28EB04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74883-267C-4FF7-86AB-C5636D1A6947}" type="pres">
      <dgm:prSet presAssocID="{B4566C52-F96B-468B-AFEA-E0687032E27F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A8C452-A30E-4CF1-AE85-E8108C97B319}" type="presOf" srcId="{B4566C52-F96B-468B-AFEA-E0687032E27F}" destId="{93374883-267C-4FF7-86AB-C5636D1A6947}" srcOrd="0" destOrd="0" presId="urn:microsoft.com/office/officeart/2005/8/layout/radial3"/>
    <dgm:cxn modelId="{AC92D78B-4905-49F1-9C34-DE6FFA3D8C9A}" type="presOf" srcId="{73A68A8A-2A51-45FF-B223-59DB2C773334}" destId="{AF87CB33-4251-4FCE-AB90-AA3E7EB510F4}" srcOrd="0" destOrd="0" presId="urn:microsoft.com/office/officeart/2005/8/layout/radial3"/>
    <dgm:cxn modelId="{0EF0FDBA-BF3B-4223-9697-B5FDDB5896A4}" type="presOf" srcId="{F88586D5-CD42-4934-9B4F-7EDE6E258173}" destId="{27E37071-ECC8-4C00-824A-B5566A4A23F1}" srcOrd="0" destOrd="0" presId="urn:microsoft.com/office/officeart/2005/8/layout/radial3"/>
    <dgm:cxn modelId="{8B7AE44D-8B9B-428E-A211-784A3CEA725A}" srcId="{B63217B8-2DE8-4F1D-953E-366756F42B10}" destId="{73A68A8A-2A51-45FF-B223-59DB2C773334}" srcOrd="0" destOrd="0" parTransId="{BC6ECA22-1672-49ED-86AF-08FFD305AA0F}" sibTransId="{F78BEC5D-BEFF-4507-BAC3-5A28590512C7}"/>
    <dgm:cxn modelId="{9D3F17A9-1A80-4893-8590-1A5778FC912E}" type="presOf" srcId="{DF9154F3-8276-486A-B5D7-6FD7A28EB049}" destId="{FC4E9012-BFA1-4A89-91C9-F69241A072A2}" srcOrd="0" destOrd="0" presId="urn:microsoft.com/office/officeart/2005/8/layout/radial3"/>
    <dgm:cxn modelId="{F4055CC7-0D60-4C88-8BF9-66528384EE9D}" srcId="{73A68A8A-2A51-45FF-B223-59DB2C773334}" destId="{F88586D5-CD42-4934-9B4F-7EDE6E258173}" srcOrd="0" destOrd="0" parTransId="{01B17F92-8BED-4B76-B1AF-D5E4751DADA3}" sibTransId="{A30F38DA-2A48-4794-BCE4-2A4D1C5BA74D}"/>
    <dgm:cxn modelId="{CBAA18B7-EE78-4B12-AA9F-BEBEBEDF0298}" srcId="{73A68A8A-2A51-45FF-B223-59DB2C773334}" destId="{B4566C52-F96B-468B-AFEA-E0687032E27F}" srcOrd="2" destOrd="0" parTransId="{3BEC5F48-C271-4504-889C-83CA29EA970F}" sibTransId="{5D0AF042-D4B3-4C1E-B1D5-9A9E04D946B4}"/>
    <dgm:cxn modelId="{C0B1C4C1-F341-497A-8693-3F34E4B78A88}" srcId="{73A68A8A-2A51-45FF-B223-59DB2C773334}" destId="{DF9154F3-8276-486A-B5D7-6FD7A28EB049}" srcOrd="1" destOrd="0" parTransId="{22E2B565-6349-4267-8C85-403F8DC4CC07}" sibTransId="{76A2B56D-5643-4FAA-90A5-81DCADC838DA}"/>
    <dgm:cxn modelId="{8338ABC6-2FA5-491A-A798-E7C5541CB0E0}" type="presOf" srcId="{B63217B8-2DE8-4F1D-953E-366756F42B10}" destId="{10909768-E2BA-4413-B6E2-5E403232C5F6}" srcOrd="0" destOrd="0" presId="urn:microsoft.com/office/officeart/2005/8/layout/radial3"/>
    <dgm:cxn modelId="{73517257-7CE9-4745-A8DA-41D05514BC55}" type="presParOf" srcId="{10909768-E2BA-4413-B6E2-5E403232C5F6}" destId="{1719710D-10C7-4A6A-8799-EE980C715711}" srcOrd="0" destOrd="0" presId="urn:microsoft.com/office/officeart/2005/8/layout/radial3"/>
    <dgm:cxn modelId="{541CBF9D-0DEF-4C59-A758-1A91CBC50792}" type="presParOf" srcId="{1719710D-10C7-4A6A-8799-EE980C715711}" destId="{AF87CB33-4251-4FCE-AB90-AA3E7EB510F4}" srcOrd="0" destOrd="0" presId="urn:microsoft.com/office/officeart/2005/8/layout/radial3"/>
    <dgm:cxn modelId="{76AE2440-A7CB-4704-B63F-E919EB467D6B}" type="presParOf" srcId="{1719710D-10C7-4A6A-8799-EE980C715711}" destId="{27E37071-ECC8-4C00-824A-B5566A4A23F1}" srcOrd="1" destOrd="0" presId="urn:microsoft.com/office/officeart/2005/8/layout/radial3"/>
    <dgm:cxn modelId="{C6D53CE7-8BE8-42C8-A6C2-D023AE9B40E7}" type="presParOf" srcId="{1719710D-10C7-4A6A-8799-EE980C715711}" destId="{FC4E9012-BFA1-4A89-91C9-F69241A072A2}" srcOrd="2" destOrd="0" presId="urn:microsoft.com/office/officeart/2005/8/layout/radial3"/>
    <dgm:cxn modelId="{52951E92-F9E0-405A-976F-EE51613EBD79}" type="presParOf" srcId="{1719710D-10C7-4A6A-8799-EE980C715711}" destId="{93374883-267C-4FF7-86AB-C5636D1A694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3217B8-2DE8-4F1D-953E-366756F42B10}" type="doc">
      <dgm:prSet loTypeId="urn:microsoft.com/office/officeart/2005/8/layout/radial3" loCatId="cycle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73A68A8A-2A51-45FF-B223-59DB2C77333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Tendencias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ECA22-1672-49ED-86AF-08FFD305AA0F}" type="parTrans" cxnId="{8B7AE44D-8B9B-428E-A211-784A3CEA725A}">
      <dgm:prSet/>
      <dgm:spPr/>
      <dgm:t>
        <a:bodyPr/>
        <a:lstStyle/>
        <a:p>
          <a:endParaRPr lang="es-EC"/>
        </a:p>
      </dgm:t>
    </dgm:pt>
    <dgm:pt modelId="{F78BEC5D-BEFF-4507-BAC3-5A28590512C7}" type="sibTrans" cxnId="{8B7AE44D-8B9B-428E-A211-784A3CEA725A}">
      <dgm:prSet/>
      <dgm:spPr/>
      <dgm:t>
        <a:bodyPr/>
        <a:lstStyle/>
        <a:p>
          <a:endParaRPr lang="es-EC"/>
        </a:p>
      </dgm:t>
    </dgm:pt>
    <dgm:pt modelId="{F88586D5-CD42-4934-9B4F-7EDE6E25817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nuevas políticas y estrategias regionales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17F92-8BED-4B76-B1AF-D5E4751DADA3}" type="parTrans" cxnId="{F4055CC7-0D60-4C88-8BF9-66528384EE9D}">
      <dgm:prSet/>
      <dgm:spPr/>
      <dgm:t>
        <a:bodyPr/>
        <a:lstStyle/>
        <a:p>
          <a:endParaRPr lang="es-EC"/>
        </a:p>
      </dgm:t>
    </dgm:pt>
    <dgm:pt modelId="{A30F38DA-2A48-4794-BCE4-2A4D1C5BA74D}" type="sibTrans" cxnId="{F4055CC7-0D60-4C88-8BF9-66528384EE9D}">
      <dgm:prSet/>
      <dgm:spPr/>
      <dgm:t>
        <a:bodyPr/>
        <a:lstStyle/>
        <a:p>
          <a:endParaRPr lang="es-EC"/>
        </a:p>
      </dgm:t>
    </dgm:pt>
    <dgm:pt modelId="{DF9154F3-8276-486A-B5D7-6FD7A28EB049}">
      <dgm:prSet phldrT="[Texto]"/>
      <dgm:spPr/>
      <dgm:t>
        <a:bodyPr/>
        <a:lstStyle/>
        <a:p>
          <a:r>
            <a:rPr lang="es-ES" dirty="0" smtClean="0"/>
            <a:t>El avance tecnológico y la estandarización 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2B565-6349-4267-8C85-403F8DC4CC07}" type="parTrans" cxnId="{C0B1C4C1-F341-497A-8693-3F34E4B78A88}">
      <dgm:prSet/>
      <dgm:spPr/>
      <dgm:t>
        <a:bodyPr/>
        <a:lstStyle/>
        <a:p>
          <a:endParaRPr lang="es-EC"/>
        </a:p>
      </dgm:t>
    </dgm:pt>
    <dgm:pt modelId="{76A2B56D-5643-4FAA-90A5-81DCADC838DA}" type="sibTrans" cxnId="{C0B1C4C1-F341-497A-8693-3F34E4B78A88}">
      <dgm:prSet/>
      <dgm:spPr/>
      <dgm:t>
        <a:bodyPr/>
        <a:lstStyle/>
        <a:p>
          <a:endParaRPr lang="es-EC"/>
        </a:p>
      </dgm:t>
    </dgm:pt>
    <dgm:pt modelId="{B4566C52-F96B-468B-AFEA-E0687032E27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construcción de la cultura de seguridad integral 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C5F48-C271-4504-889C-83CA29EA970F}" type="parTrans" cxnId="{CBAA18B7-EE78-4B12-AA9F-BEBEBEDF0298}">
      <dgm:prSet/>
      <dgm:spPr/>
      <dgm:t>
        <a:bodyPr/>
        <a:lstStyle/>
        <a:p>
          <a:endParaRPr lang="es-EC"/>
        </a:p>
      </dgm:t>
    </dgm:pt>
    <dgm:pt modelId="{5D0AF042-D4B3-4C1E-B1D5-9A9E04D946B4}" type="sibTrans" cxnId="{CBAA18B7-EE78-4B12-AA9F-BEBEBEDF0298}">
      <dgm:prSet/>
      <dgm:spPr/>
      <dgm:t>
        <a:bodyPr/>
        <a:lstStyle/>
        <a:p>
          <a:endParaRPr lang="es-EC"/>
        </a:p>
      </dgm:t>
    </dgm:pt>
    <dgm:pt modelId="{10909768-E2BA-4413-B6E2-5E403232C5F6}" type="pres">
      <dgm:prSet presAssocID="{B63217B8-2DE8-4F1D-953E-366756F42B10}" presName="composite" presStyleCnt="0">
        <dgm:presLayoutVars>
          <dgm:chMax val="1"/>
          <dgm:dir/>
          <dgm:resizeHandles val="exact"/>
        </dgm:presLayoutVars>
      </dgm:prSet>
      <dgm:spPr/>
    </dgm:pt>
    <dgm:pt modelId="{1719710D-10C7-4A6A-8799-EE980C715711}" type="pres">
      <dgm:prSet presAssocID="{B63217B8-2DE8-4F1D-953E-366756F42B10}" presName="radial" presStyleCnt="0">
        <dgm:presLayoutVars>
          <dgm:animLvl val="ctr"/>
        </dgm:presLayoutVars>
      </dgm:prSet>
      <dgm:spPr/>
    </dgm:pt>
    <dgm:pt modelId="{AF87CB33-4251-4FCE-AB90-AA3E7EB510F4}" type="pres">
      <dgm:prSet presAssocID="{73A68A8A-2A51-45FF-B223-59DB2C773334}" presName="centerShape" presStyleLbl="vennNode1" presStyleIdx="0" presStyleCnt="4"/>
      <dgm:spPr/>
      <dgm:t>
        <a:bodyPr/>
        <a:lstStyle/>
        <a:p>
          <a:endParaRPr lang="es-EC"/>
        </a:p>
      </dgm:t>
    </dgm:pt>
    <dgm:pt modelId="{27E37071-ECC8-4C00-824A-B5566A4A23F1}" type="pres">
      <dgm:prSet presAssocID="{F88586D5-CD42-4934-9B4F-7EDE6E25817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E9012-BFA1-4A89-91C9-F69241A072A2}" type="pres">
      <dgm:prSet presAssocID="{DF9154F3-8276-486A-B5D7-6FD7A28EB04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74883-267C-4FF7-86AB-C5636D1A6947}" type="pres">
      <dgm:prSet presAssocID="{B4566C52-F96B-468B-AFEA-E0687032E27F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F2270B-DE66-4A08-BC94-9EEE5494F2B2}" type="presOf" srcId="{73A68A8A-2A51-45FF-B223-59DB2C773334}" destId="{AF87CB33-4251-4FCE-AB90-AA3E7EB510F4}" srcOrd="0" destOrd="0" presId="urn:microsoft.com/office/officeart/2005/8/layout/radial3"/>
    <dgm:cxn modelId="{61F27D44-22BF-4135-B760-004D203BEA9C}" type="presOf" srcId="{DF9154F3-8276-486A-B5D7-6FD7A28EB049}" destId="{FC4E9012-BFA1-4A89-91C9-F69241A072A2}" srcOrd="0" destOrd="0" presId="urn:microsoft.com/office/officeart/2005/8/layout/radial3"/>
    <dgm:cxn modelId="{8082CA51-6473-4308-9848-D86D51B11C2D}" type="presOf" srcId="{B4566C52-F96B-468B-AFEA-E0687032E27F}" destId="{93374883-267C-4FF7-86AB-C5636D1A6947}" srcOrd="0" destOrd="0" presId="urn:microsoft.com/office/officeart/2005/8/layout/radial3"/>
    <dgm:cxn modelId="{8B7AE44D-8B9B-428E-A211-784A3CEA725A}" srcId="{B63217B8-2DE8-4F1D-953E-366756F42B10}" destId="{73A68A8A-2A51-45FF-B223-59DB2C773334}" srcOrd="0" destOrd="0" parTransId="{BC6ECA22-1672-49ED-86AF-08FFD305AA0F}" sibTransId="{F78BEC5D-BEFF-4507-BAC3-5A28590512C7}"/>
    <dgm:cxn modelId="{F91E121B-C653-43DF-89BD-DAF8AFBE3108}" type="presOf" srcId="{F88586D5-CD42-4934-9B4F-7EDE6E258173}" destId="{27E37071-ECC8-4C00-824A-B5566A4A23F1}" srcOrd="0" destOrd="0" presId="urn:microsoft.com/office/officeart/2005/8/layout/radial3"/>
    <dgm:cxn modelId="{F4055CC7-0D60-4C88-8BF9-66528384EE9D}" srcId="{73A68A8A-2A51-45FF-B223-59DB2C773334}" destId="{F88586D5-CD42-4934-9B4F-7EDE6E258173}" srcOrd="0" destOrd="0" parTransId="{01B17F92-8BED-4B76-B1AF-D5E4751DADA3}" sibTransId="{A30F38DA-2A48-4794-BCE4-2A4D1C5BA74D}"/>
    <dgm:cxn modelId="{CBAA18B7-EE78-4B12-AA9F-BEBEBEDF0298}" srcId="{73A68A8A-2A51-45FF-B223-59DB2C773334}" destId="{B4566C52-F96B-468B-AFEA-E0687032E27F}" srcOrd="2" destOrd="0" parTransId="{3BEC5F48-C271-4504-889C-83CA29EA970F}" sibTransId="{5D0AF042-D4B3-4C1E-B1D5-9A9E04D946B4}"/>
    <dgm:cxn modelId="{C0B1C4C1-F341-497A-8693-3F34E4B78A88}" srcId="{73A68A8A-2A51-45FF-B223-59DB2C773334}" destId="{DF9154F3-8276-486A-B5D7-6FD7A28EB049}" srcOrd="1" destOrd="0" parTransId="{22E2B565-6349-4267-8C85-403F8DC4CC07}" sibTransId="{76A2B56D-5643-4FAA-90A5-81DCADC838DA}"/>
    <dgm:cxn modelId="{F988A374-4D31-469E-B702-E1A040C5971F}" type="presOf" srcId="{B63217B8-2DE8-4F1D-953E-366756F42B10}" destId="{10909768-E2BA-4413-B6E2-5E403232C5F6}" srcOrd="0" destOrd="0" presId="urn:microsoft.com/office/officeart/2005/8/layout/radial3"/>
    <dgm:cxn modelId="{EA254DEA-DEE5-46DA-81CF-B376FBF2B8F3}" type="presParOf" srcId="{10909768-E2BA-4413-B6E2-5E403232C5F6}" destId="{1719710D-10C7-4A6A-8799-EE980C715711}" srcOrd="0" destOrd="0" presId="urn:microsoft.com/office/officeart/2005/8/layout/radial3"/>
    <dgm:cxn modelId="{B05D80A1-5D1E-45FB-AC11-AD9B237F700A}" type="presParOf" srcId="{1719710D-10C7-4A6A-8799-EE980C715711}" destId="{AF87CB33-4251-4FCE-AB90-AA3E7EB510F4}" srcOrd="0" destOrd="0" presId="urn:microsoft.com/office/officeart/2005/8/layout/radial3"/>
    <dgm:cxn modelId="{F1FC98FE-C473-4C4B-B809-C15E7E203E06}" type="presParOf" srcId="{1719710D-10C7-4A6A-8799-EE980C715711}" destId="{27E37071-ECC8-4C00-824A-B5566A4A23F1}" srcOrd="1" destOrd="0" presId="urn:microsoft.com/office/officeart/2005/8/layout/radial3"/>
    <dgm:cxn modelId="{25EA5D3E-58BE-498C-8281-E9E6806E7F8E}" type="presParOf" srcId="{1719710D-10C7-4A6A-8799-EE980C715711}" destId="{FC4E9012-BFA1-4A89-91C9-F69241A072A2}" srcOrd="2" destOrd="0" presId="urn:microsoft.com/office/officeart/2005/8/layout/radial3"/>
    <dgm:cxn modelId="{9F907607-D8DC-4EC4-A13F-5F799F28F2CE}" type="presParOf" srcId="{1719710D-10C7-4A6A-8799-EE980C715711}" destId="{93374883-267C-4FF7-86AB-C5636D1A694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FEC4A-5E16-48BD-954D-C9B32E4F4419}" type="doc">
      <dgm:prSet loTypeId="urn:microsoft.com/office/officeart/2005/8/layout/hList7#3" loCatId="list" qsTypeId="urn:microsoft.com/office/officeart/2005/8/quickstyle/simple1" qsCatId="simple" csTypeId="urn:microsoft.com/office/officeart/2005/8/colors/accent3_2" csCatId="accent3" phldr="1"/>
      <dgm:spPr/>
    </dgm:pt>
    <dgm:pt modelId="{B7B39E57-BA4D-4849-A1BB-A9073560CE4C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SECURITY </a:t>
          </a:r>
        </a:p>
        <a:p>
          <a:r>
            <a:rPr lang="es-E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SEGURIDAD MARÍTIMA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D7BEE6-9DB5-4848-B09A-64AA9428187F}" type="parTrans" cxnId="{AC7B15BE-0C6D-444E-9B12-8CEC1AA7FBF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84EE0E-B7E3-4D61-A3A8-83C647A7FBBD}" type="sibTrans" cxnId="{AC7B15BE-0C6D-444E-9B12-8CEC1AA7FBF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E0537-D257-47BF-AC5B-FEAE9485E2C7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SAFETY </a:t>
          </a:r>
        </a:p>
        <a:p>
          <a:r>
            <a:rPr lang="es-E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PROTECCIÓN MARÍTIMA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10E76-B8E7-4EB0-B720-60AA5B57FD44}" type="parTrans" cxnId="{39B0D896-4E51-4EFD-9C5A-1D09F5E7CDE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646FF8-D6FB-4FD7-87C9-736BB7FDC8F9}" type="sibTrans" cxnId="{39B0D896-4E51-4EFD-9C5A-1D09F5E7CDE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0C655F-399C-4F13-A0B7-2BCF36C8F2F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PROTECCIÓN PORTUARIA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68E8E1-658E-4566-B09A-00DCA92E33DD}" type="parTrans" cxnId="{2D90E0F0-2661-45AC-A5D3-531795B658B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737F3F-3D9C-4E5F-B7A8-BA50486A3EAE}" type="sibTrans" cxnId="{2D90E0F0-2661-45AC-A5D3-531795B658B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B57ADA-D8F7-452E-9881-76BCE8DB2341}" type="pres">
      <dgm:prSet presAssocID="{8E9FEC4A-5E16-48BD-954D-C9B32E4F4419}" presName="Name0" presStyleCnt="0">
        <dgm:presLayoutVars>
          <dgm:dir/>
          <dgm:resizeHandles val="exact"/>
        </dgm:presLayoutVars>
      </dgm:prSet>
      <dgm:spPr/>
    </dgm:pt>
    <dgm:pt modelId="{400A5E91-4318-437C-AA1B-D45152AC6D14}" type="pres">
      <dgm:prSet presAssocID="{8E9FEC4A-5E16-48BD-954D-C9B32E4F4419}" presName="fgShape" presStyleLbl="fgShp" presStyleIdx="0" presStyleCnt="1"/>
      <dgm:spPr/>
    </dgm:pt>
    <dgm:pt modelId="{3F3D4D1F-6F68-4F5F-BF75-4F6E463D5879}" type="pres">
      <dgm:prSet presAssocID="{8E9FEC4A-5E16-48BD-954D-C9B32E4F4419}" presName="linComp" presStyleCnt="0"/>
      <dgm:spPr/>
    </dgm:pt>
    <dgm:pt modelId="{9321CE40-4655-4C63-B0B0-617883391C1B}" type="pres">
      <dgm:prSet presAssocID="{B7B39E57-BA4D-4849-A1BB-A9073560CE4C}" presName="compNode" presStyleCnt="0"/>
      <dgm:spPr/>
    </dgm:pt>
    <dgm:pt modelId="{4C002B40-FD88-4AF8-B30F-40426A314A0A}" type="pres">
      <dgm:prSet presAssocID="{B7B39E57-BA4D-4849-A1BB-A9073560CE4C}" presName="bkgdShape" presStyleLbl="node1" presStyleIdx="0" presStyleCnt="3"/>
      <dgm:spPr/>
      <dgm:t>
        <a:bodyPr/>
        <a:lstStyle/>
        <a:p>
          <a:endParaRPr lang="es-ES"/>
        </a:p>
      </dgm:t>
    </dgm:pt>
    <dgm:pt modelId="{0EB2CCF5-791D-46C7-833C-6F0BF7FEC90D}" type="pres">
      <dgm:prSet presAssocID="{B7B39E57-BA4D-4849-A1BB-A9073560CE4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EED3BE-F472-4A8A-9E39-7A3559942BEB}" type="pres">
      <dgm:prSet presAssocID="{B7B39E57-BA4D-4849-A1BB-A9073560CE4C}" presName="invisiNode" presStyleLbl="node1" presStyleIdx="0" presStyleCnt="3"/>
      <dgm:spPr/>
    </dgm:pt>
    <dgm:pt modelId="{3C2B395E-7293-49F5-BEA3-7DABF0F8C899}" type="pres">
      <dgm:prSet presAssocID="{B7B39E57-BA4D-4849-A1BB-A9073560CE4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0D4BE4-4D54-4A54-BF83-8AAC85CE82D1}" type="pres">
      <dgm:prSet presAssocID="{2484EE0E-B7E3-4D61-A3A8-83C647A7FBB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6F96810-C5B5-4854-8E08-DBD7D9D9F334}" type="pres">
      <dgm:prSet presAssocID="{5B0E0537-D257-47BF-AC5B-FEAE9485E2C7}" presName="compNode" presStyleCnt="0"/>
      <dgm:spPr/>
    </dgm:pt>
    <dgm:pt modelId="{8F1ADE6E-F150-4221-9339-539414268D7B}" type="pres">
      <dgm:prSet presAssocID="{5B0E0537-D257-47BF-AC5B-FEAE9485E2C7}" presName="bkgdShape" presStyleLbl="node1" presStyleIdx="1" presStyleCnt="3"/>
      <dgm:spPr/>
      <dgm:t>
        <a:bodyPr/>
        <a:lstStyle/>
        <a:p>
          <a:endParaRPr lang="es-ES"/>
        </a:p>
      </dgm:t>
    </dgm:pt>
    <dgm:pt modelId="{6686EE82-3CBA-4E1D-A4E2-EEECFB2C4D4C}" type="pres">
      <dgm:prSet presAssocID="{5B0E0537-D257-47BF-AC5B-FEAE9485E2C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1BE0D-9C88-4579-89A4-AB02AEBB2813}" type="pres">
      <dgm:prSet presAssocID="{5B0E0537-D257-47BF-AC5B-FEAE9485E2C7}" presName="invisiNode" presStyleLbl="node1" presStyleIdx="1" presStyleCnt="3"/>
      <dgm:spPr/>
    </dgm:pt>
    <dgm:pt modelId="{90166B79-F1B9-475F-89F5-7CC6A4AA69E6}" type="pres">
      <dgm:prSet presAssocID="{5B0E0537-D257-47BF-AC5B-FEAE9485E2C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563C8A-049A-407C-AED8-147A918D976E}" type="pres">
      <dgm:prSet presAssocID="{38646FF8-D6FB-4FD7-87C9-736BB7FDC8F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95F03DE-3C2C-47C3-9767-87F56B7EF367}" type="pres">
      <dgm:prSet presAssocID="{8C0C655F-399C-4F13-A0B7-2BCF36C8F2F0}" presName="compNode" presStyleCnt="0"/>
      <dgm:spPr/>
    </dgm:pt>
    <dgm:pt modelId="{2D9D4F63-5D2A-415F-BD0E-B13CCEB57C8B}" type="pres">
      <dgm:prSet presAssocID="{8C0C655F-399C-4F13-A0B7-2BCF36C8F2F0}" presName="bkgdShape" presStyleLbl="node1" presStyleIdx="2" presStyleCnt="3"/>
      <dgm:spPr/>
      <dgm:t>
        <a:bodyPr/>
        <a:lstStyle/>
        <a:p>
          <a:endParaRPr lang="es-ES"/>
        </a:p>
      </dgm:t>
    </dgm:pt>
    <dgm:pt modelId="{95774CBA-1189-4EC7-A874-06472683A228}" type="pres">
      <dgm:prSet presAssocID="{8C0C655F-399C-4F13-A0B7-2BCF36C8F2F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10D59-6643-4B5A-BBB6-E58D8D7246F4}" type="pres">
      <dgm:prSet presAssocID="{8C0C655F-399C-4F13-A0B7-2BCF36C8F2F0}" presName="invisiNode" presStyleLbl="node1" presStyleIdx="2" presStyleCnt="3"/>
      <dgm:spPr/>
    </dgm:pt>
    <dgm:pt modelId="{368570FC-825F-4239-8FD8-16AD28B26D3E}" type="pres">
      <dgm:prSet presAssocID="{8C0C655F-399C-4F13-A0B7-2BCF36C8F2F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D90E0F0-2661-45AC-A5D3-531795B658B4}" srcId="{8E9FEC4A-5E16-48BD-954D-C9B32E4F4419}" destId="{8C0C655F-399C-4F13-A0B7-2BCF36C8F2F0}" srcOrd="2" destOrd="0" parTransId="{4C68E8E1-658E-4566-B09A-00DCA92E33DD}" sibTransId="{F1737F3F-3D9C-4E5F-B7A8-BA50486A3EAE}"/>
    <dgm:cxn modelId="{570A8BA9-FB48-4E42-AECA-86D325A163D0}" type="presOf" srcId="{38646FF8-D6FB-4FD7-87C9-736BB7FDC8F9}" destId="{00563C8A-049A-407C-AED8-147A918D976E}" srcOrd="0" destOrd="0" presId="urn:microsoft.com/office/officeart/2005/8/layout/hList7#3"/>
    <dgm:cxn modelId="{39B0D896-4E51-4EFD-9C5A-1D09F5E7CDEE}" srcId="{8E9FEC4A-5E16-48BD-954D-C9B32E4F4419}" destId="{5B0E0537-D257-47BF-AC5B-FEAE9485E2C7}" srcOrd="1" destOrd="0" parTransId="{18610E76-B8E7-4EB0-B720-60AA5B57FD44}" sibTransId="{38646FF8-D6FB-4FD7-87C9-736BB7FDC8F9}"/>
    <dgm:cxn modelId="{9E189567-9AA0-47B9-9890-1953C7577845}" type="presOf" srcId="{2484EE0E-B7E3-4D61-A3A8-83C647A7FBBD}" destId="{790D4BE4-4D54-4A54-BF83-8AAC85CE82D1}" srcOrd="0" destOrd="0" presId="urn:microsoft.com/office/officeart/2005/8/layout/hList7#3"/>
    <dgm:cxn modelId="{2D163E19-195D-4552-8B16-68EE37C7C93B}" type="presOf" srcId="{B7B39E57-BA4D-4849-A1BB-A9073560CE4C}" destId="{4C002B40-FD88-4AF8-B30F-40426A314A0A}" srcOrd="0" destOrd="0" presId="urn:microsoft.com/office/officeart/2005/8/layout/hList7#3"/>
    <dgm:cxn modelId="{8CD54C5F-BE78-414E-BCA9-5F4B0BC9606D}" type="presOf" srcId="{8C0C655F-399C-4F13-A0B7-2BCF36C8F2F0}" destId="{2D9D4F63-5D2A-415F-BD0E-B13CCEB57C8B}" srcOrd="0" destOrd="0" presId="urn:microsoft.com/office/officeart/2005/8/layout/hList7#3"/>
    <dgm:cxn modelId="{B930CAFB-03FE-419D-BAD7-6D115E38AF1A}" type="presOf" srcId="{8E9FEC4A-5E16-48BD-954D-C9B32E4F4419}" destId="{9CB57ADA-D8F7-452E-9881-76BCE8DB2341}" srcOrd="0" destOrd="0" presId="urn:microsoft.com/office/officeart/2005/8/layout/hList7#3"/>
    <dgm:cxn modelId="{D85602FA-580C-4A47-B75D-264B631BE392}" type="presOf" srcId="{5B0E0537-D257-47BF-AC5B-FEAE9485E2C7}" destId="{6686EE82-3CBA-4E1D-A4E2-EEECFB2C4D4C}" srcOrd="1" destOrd="0" presId="urn:microsoft.com/office/officeart/2005/8/layout/hList7#3"/>
    <dgm:cxn modelId="{1946FABF-01E9-465D-9DC1-AFCB303DA68E}" type="presOf" srcId="{5B0E0537-D257-47BF-AC5B-FEAE9485E2C7}" destId="{8F1ADE6E-F150-4221-9339-539414268D7B}" srcOrd="0" destOrd="0" presId="urn:microsoft.com/office/officeart/2005/8/layout/hList7#3"/>
    <dgm:cxn modelId="{053B8FD4-4718-45A1-97EA-941E5DA35335}" type="presOf" srcId="{B7B39E57-BA4D-4849-A1BB-A9073560CE4C}" destId="{0EB2CCF5-791D-46C7-833C-6F0BF7FEC90D}" srcOrd="1" destOrd="0" presId="urn:microsoft.com/office/officeart/2005/8/layout/hList7#3"/>
    <dgm:cxn modelId="{8A84E8AE-B7B6-4DFD-99BD-24064996ECD2}" type="presOf" srcId="{8C0C655F-399C-4F13-A0B7-2BCF36C8F2F0}" destId="{95774CBA-1189-4EC7-A874-06472683A228}" srcOrd="1" destOrd="0" presId="urn:microsoft.com/office/officeart/2005/8/layout/hList7#3"/>
    <dgm:cxn modelId="{AC7B15BE-0C6D-444E-9B12-8CEC1AA7FBFD}" srcId="{8E9FEC4A-5E16-48BD-954D-C9B32E4F4419}" destId="{B7B39E57-BA4D-4849-A1BB-A9073560CE4C}" srcOrd="0" destOrd="0" parTransId="{40D7BEE6-9DB5-4848-B09A-64AA9428187F}" sibTransId="{2484EE0E-B7E3-4D61-A3A8-83C647A7FBBD}"/>
    <dgm:cxn modelId="{E2CC7E4B-A1EE-4FC7-A151-B8DE0A3E14ED}" type="presParOf" srcId="{9CB57ADA-D8F7-452E-9881-76BCE8DB2341}" destId="{400A5E91-4318-437C-AA1B-D45152AC6D14}" srcOrd="0" destOrd="0" presId="urn:microsoft.com/office/officeart/2005/8/layout/hList7#3"/>
    <dgm:cxn modelId="{A4C2D68F-8C1E-4B1B-B3AA-2AFCEE63B2E9}" type="presParOf" srcId="{9CB57ADA-D8F7-452E-9881-76BCE8DB2341}" destId="{3F3D4D1F-6F68-4F5F-BF75-4F6E463D5879}" srcOrd="1" destOrd="0" presId="urn:microsoft.com/office/officeart/2005/8/layout/hList7#3"/>
    <dgm:cxn modelId="{989D9F6C-1BD7-40BE-A716-549C0FF1EEE4}" type="presParOf" srcId="{3F3D4D1F-6F68-4F5F-BF75-4F6E463D5879}" destId="{9321CE40-4655-4C63-B0B0-617883391C1B}" srcOrd="0" destOrd="0" presId="urn:microsoft.com/office/officeart/2005/8/layout/hList7#3"/>
    <dgm:cxn modelId="{45A62E51-28B4-4527-BFC4-EBEDA550F277}" type="presParOf" srcId="{9321CE40-4655-4C63-B0B0-617883391C1B}" destId="{4C002B40-FD88-4AF8-B30F-40426A314A0A}" srcOrd="0" destOrd="0" presId="urn:microsoft.com/office/officeart/2005/8/layout/hList7#3"/>
    <dgm:cxn modelId="{A3A7B3D5-DB31-4277-8EEF-AD874A1C754E}" type="presParOf" srcId="{9321CE40-4655-4C63-B0B0-617883391C1B}" destId="{0EB2CCF5-791D-46C7-833C-6F0BF7FEC90D}" srcOrd="1" destOrd="0" presId="urn:microsoft.com/office/officeart/2005/8/layout/hList7#3"/>
    <dgm:cxn modelId="{A6F85C7F-BAF3-4C72-BE58-6C8B66813067}" type="presParOf" srcId="{9321CE40-4655-4C63-B0B0-617883391C1B}" destId="{CDEED3BE-F472-4A8A-9E39-7A3559942BEB}" srcOrd="2" destOrd="0" presId="urn:microsoft.com/office/officeart/2005/8/layout/hList7#3"/>
    <dgm:cxn modelId="{CF6A88F6-4FD7-4736-B1E3-3806AD1B48DA}" type="presParOf" srcId="{9321CE40-4655-4C63-B0B0-617883391C1B}" destId="{3C2B395E-7293-49F5-BEA3-7DABF0F8C899}" srcOrd="3" destOrd="0" presId="urn:microsoft.com/office/officeart/2005/8/layout/hList7#3"/>
    <dgm:cxn modelId="{18B52126-20E9-4CC7-98E7-15865D3E12D2}" type="presParOf" srcId="{3F3D4D1F-6F68-4F5F-BF75-4F6E463D5879}" destId="{790D4BE4-4D54-4A54-BF83-8AAC85CE82D1}" srcOrd="1" destOrd="0" presId="urn:microsoft.com/office/officeart/2005/8/layout/hList7#3"/>
    <dgm:cxn modelId="{C18CE93B-057B-4F7C-BCA0-C7BBF691F937}" type="presParOf" srcId="{3F3D4D1F-6F68-4F5F-BF75-4F6E463D5879}" destId="{F6F96810-C5B5-4854-8E08-DBD7D9D9F334}" srcOrd="2" destOrd="0" presId="urn:microsoft.com/office/officeart/2005/8/layout/hList7#3"/>
    <dgm:cxn modelId="{4C04F750-8D64-4431-AB11-168A93F67D56}" type="presParOf" srcId="{F6F96810-C5B5-4854-8E08-DBD7D9D9F334}" destId="{8F1ADE6E-F150-4221-9339-539414268D7B}" srcOrd="0" destOrd="0" presId="urn:microsoft.com/office/officeart/2005/8/layout/hList7#3"/>
    <dgm:cxn modelId="{DD08F78D-3C8A-479E-A310-822E01EA1BCF}" type="presParOf" srcId="{F6F96810-C5B5-4854-8E08-DBD7D9D9F334}" destId="{6686EE82-3CBA-4E1D-A4E2-EEECFB2C4D4C}" srcOrd="1" destOrd="0" presId="urn:microsoft.com/office/officeart/2005/8/layout/hList7#3"/>
    <dgm:cxn modelId="{7C1169F4-C37D-4670-A398-183F1C19CBE0}" type="presParOf" srcId="{F6F96810-C5B5-4854-8E08-DBD7D9D9F334}" destId="{E1A1BE0D-9C88-4579-89A4-AB02AEBB2813}" srcOrd="2" destOrd="0" presId="urn:microsoft.com/office/officeart/2005/8/layout/hList7#3"/>
    <dgm:cxn modelId="{9034AFAA-8D3D-4A21-B411-DD942E4FAC38}" type="presParOf" srcId="{F6F96810-C5B5-4854-8E08-DBD7D9D9F334}" destId="{90166B79-F1B9-475F-89F5-7CC6A4AA69E6}" srcOrd="3" destOrd="0" presId="urn:microsoft.com/office/officeart/2005/8/layout/hList7#3"/>
    <dgm:cxn modelId="{EAD96DD8-101A-449E-A9D9-29FD3DD1CD17}" type="presParOf" srcId="{3F3D4D1F-6F68-4F5F-BF75-4F6E463D5879}" destId="{00563C8A-049A-407C-AED8-147A918D976E}" srcOrd="3" destOrd="0" presId="urn:microsoft.com/office/officeart/2005/8/layout/hList7#3"/>
    <dgm:cxn modelId="{5A01BEB4-4CDA-4D58-94DD-2004ED06FA8E}" type="presParOf" srcId="{3F3D4D1F-6F68-4F5F-BF75-4F6E463D5879}" destId="{A95F03DE-3C2C-47C3-9767-87F56B7EF367}" srcOrd="4" destOrd="0" presId="urn:microsoft.com/office/officeart/2005/8/layout/hList7#3"/>
    <dgm:cxn modelId="{6F100133-7CC2-4754-BD10-439FAFE6CAFD}" type="presParOf" srcId="{A95F03DE-3C2C-47C3-9767-87F56B7EF367}" destId="{2D9D4F63-5D2A-415F-BD0E-B13CCEB57C8B}" srcOrd="0" destOrd="0" presId="urn:microsoft.com/office/officeart/2005/8/layout/hList7#3"/>
    <dgm:cxn modelId="{6E523CEA-B721-4D4F-BC42-66F586E4B211}" type="presParOf" srcId="{A95F03DE-3C2C-47C3-9767-87F56B7EF367}" destId="{95774CBA-1189-4EC7-A874-06472683A228}" srcOrd="1" destOrd="0" presId="urn:microsoft.com/office/officeart/2005/8/layout/hList7#3"/>
    <dgm:cxn modelId="{828D74E0-B25D-4B1F-9A32-F27C51A01E90}" type="presParOf" srcId="{A95F03DE-3C2C-47C3-9767-87F56B7EF367}" destId="{1B010D59-6643-4B5A-BBB6-E58D8D7246F4}" srcOrd="2" destOrd="0" presId="urn:microsoft.com/office/officeart/2005/8/layout/hList7#3"/>
    <dgm:cxn modelId="{CD72760D-C0B6-45A8-9EDD-00E619DDA521}" type="presParOf" srcId="{A95F03DE-3C2C-47C3-9767-87F56B7EF367}" destId="{368570FC-825F-4239-8FD8-16AD28B26D3E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E03A0-0D10-4FCC-95D9-69BD55095857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F1BD4DB2-3BAF-4725-90A5-9C0D43F3EDD1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MARCO LEGAL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E939B-67F9-4391-AD59-CEC55830DA1A}" type="parTrans" cxnId="{BF2B19A7-F839-46C6-8E33-E48FDEB0AC40}">
      <dgm:prSet/>
      <dgm:spPr/>
      <dgm:t>
        <a:bodyPr/>
        <a:lstStyle/>
        <a:p>
          <a:endParaRPr lang="es-EC"/>
        </a:p>
      </dgm:t>
    </dgm:pt>
    <dgm:pt modelId="{898161DD-7256-4771-AE99-9B7800FD123F}" type="sibTrans" cxnId="{BF2B19A7-F839-46C6-8E33-E48FDEB0AC40}">
      <dgm:prSet/>
      <dgm:spPr/>
      <dgm:t>
        <a:bodyPr/>
        <a:lstStyle/>
        <a:p>
          <a:endParaRPr lang="es-EC"/>
        </a:p>
      </dgm:t>
    </dgm:pt>
    <dgm:pt modelId="{A8FF388D-F1F8-4926-8B12-5AFC661E0F68}">
      <dgm:prSet phldrT="[Texto]" custT="1"/>
      <dgm:spPr/>
      <dgm:t>
        <a:bodyPr/>
        <a:lstStyle/>
        <a:p>
          <a:r>
            <a:rPr lang="es-EC" sz="11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Constitución de la República del Ecuador.</a:t>
          </a:r>
          <a:endParaRPr lang="es-EC" sz="11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23E89-14B3-4DBF-A46E-496E34E0A4E4}" type="parTrans" cxnId="{09F46A5E-5763-4BCE-ABFB-D38711A813F7}">
      <dgm:prSet/>
      <dgm:spPr/>
      <dgm:t>
        <a:bodyPr/>
        <a:lstStyle/>
        <a:p>
          <a:endParaRPr lang="es-EC"/>
        </a:p>
      </dgm:t>
    </dgm:pt>
    <dgm:pt modelId="{FA60C6D6-9D74-4BC9-801F-EE067474B5F1}" type="sibTrans" cxnId="{09F46A5E-5763-4BCE-ABFB-D38711A813F7}">
      <dgm:prSet/>
      <dgm:spPr/>
      <dgm:t>
        <a:bodyPr/>
        <a:lstStyle/>
        <a:p>
          <a:endParaRPr lang="es-EC"/>
        </a:p>
      </dgm:t>
    </dgm:pt>
    <dgm:pt modelId="{121317CE-BC92-49A2-A2BA-1EA26854FDBA}">
      <dgm:prSet phldrT="[Texto]" custT="1"/>
      <dgm:spPr/>
      <dgm:t>
        <a:bodyPr/>
        <a:lstStyle/>
        <a:p>
          <a:r>
            <a:rPr lang="es-EC" sz="11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 Nacional de Desarrollo.</a:t>
          </a:r>
          <a:endParaRPr lang="es-EC" sz="11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19FA6-50CC-4C81-82ED-49BC7A2B51C3}" type="parTrans" cxnId="{240AF1EC-55E1-4879-900B-FC415BE13025}">
      <dgm:prSet/>
      <dgm:spPr/>
      <dgm:t>
        <a:bodyPr/>
        <a:lstStyle/>
        <a:p>
          <a:endParaRPr lang="es-EC"/>
        </a:p>
      </dgm:t>
    </dgm:pt>
    <dgm:pt modelId="{B15CCA58-F6F5-4FD7-B408-4003B5C3FE63}" type="sibTrans" cxnId="{240AF1EC-55E1-4879-900B-FC415BE13025}">
      <dgm:prSet/>
      <dgm:spPr/>
      <dgm:t>
        <a:bodyPr/>
        <a:lstStyle/>
        <a:p>
          <a:endParaRPr lang="es-EC"/>
        </a:p>
      </dgm:t>
    </dgm:pt>
    <dgm:pt modelId="{96FA140B-CD7D-472C-83CD-00ACBA7B0B87}">
      <dgm:prSet phldrT="[Texto]" custT="1"/>
      <dgm:spPr/>
      <dgm:t>
        <a:bodyPr/>
        <a:lstStyle/>
        <a:p>
          <a:r>
            <a:rPr lang="es-EC" sz="11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Leyes , Decretos, reglamentos y resoluciones.</a:t>
          </a:r>
          <a:endParaRPr lang="es-EC" sz="11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7C175-0487-4232-B88F-BBBA17E46BA8}" type="parTrans" cxnId="{A476805B-7652-406D-B651-0306B8FC934A}">
      <dgm:prSet/>
      <dgm:spPr/>
      <dgm:t>
        <a:bodyPr/>
        <a:lstStyle/>
        <a:p>
          <a:endParaRPr lang="es-EC"/>
        </a:p>
      </dgm:t>
    </dgm:pt>
    <dgm:pt modelId="{D11A663B-FB64-4FF7-9BA7-483BD47EE4DC}" type="sibTrans" cxnId="{A476805B-7652-406D-B651-0306B8FC934A}">
      <dgm:prSet/>
      <dgm:spPr/>
      <dgm:t>
        <a:bodyPr/>
        <a:lstStyle/>
        <a:p>
          <a:endParaRPr lang="es-EC"/>
        </a:p>
      </dgm:t>
    </dgm:pt>
    <dgm:pt modelId="{59C020BC-43BC-4E59-B774-E723D9D2054C}">
      <dgm:prSet phldrT="[Texto]" custT="1"/>
      <dgm:spPr/>
      <dgm:t>
        <a:bodyPr/>
        <a:lstStyle/>
        <a:p>
          <a:r>
            <a:rPr lang="es-EC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Convenios Internacionales.</a:t>
          </a:r>
          <a:endParaRPr lang="es-EC" sz="105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ED660-0250-4846-BD1F-2D353F6062B8}" type="parTrans" cxnId="{5353FF65-7B91-4614-B468-8DFEFE4A2ABC}">
      <dgm:prSet/>
      <dgm:spPr/>
      <dgm:t>
        <a:bodyPr/>
        <a:lstStyle/>
        <a:p>
          <a:endParaRPr lang="es-EC"/>
        </a:p>
      </dgm:t>
    </dgm:pt>
    <dgm:pt modelId="{644E06B5-627B-4D6A-8295-29F968D7E915}" type="sibTrans" cxnId="{5353FF65-7B91-4614-B468-8DFEFE4A2ABC}">
      <dgm:prSet/>
      <dgm:spPr/>
      <dgm:t>
        <a:bodyPr/>
        <a:lstStyle/>
        <a:p>
          <a:endParaRPr lang="es-EC"/>
        </a:p>
      </dgm:t>
    </dgm:pt>
    <dgm:pt modelId="{A5C77145-73B1-46C6-B237-86181ED06812}" type="pres">
      <dgm:prSet presAssocID="{29EE03A0-0D10-4FCC-95D9-69BD550958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AE240C-8876-498C-8359-EFEE34A8C491}" type="pres">
      <dgm:prSet presAssocID="{F1BD4DB2-3BAF-4725-90A5-9C0D43F3EDD1}" presName="centerShape" presStyleLbl="node0" presStyleIdx="0" presStyleCnt="1"/>
      <dgm:spPr/>
      <dgm:t>
        <a:bodyPr/>
        <a:lstStyle/>
        <a:p>
          <a:endParaRPr lang="es-ES"/>
        </a:p>
      </dgm:t>
    </dgm:pt>
    <dgm:pt modelId="{4118AEBE-9DDE-4E78-8E35-D88626AD9FC1}" type="pres">
      <dgm:prSet presAssocID="{A8FF388D-F1F8-4926-8B12-5AFC661E0F68}" presName="node" presStyleLbl="node1" presStyleIdx="0" presStyleCnt="4" custScaleX="116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4B10F-BE96-4CAF-BA4A-DD91F834606D}" type="pres">
      <dgm:prSet presAssocID="{A8FF388D-F1F8-4926-8B12-5AFC661E0F68}" presName="dummy" presStyleCnt="0"/>
      <dgm:spPr/>
    </dgm:pt>
    <dgm:pt modelId="{30C8B0B8-FD83-41BB-9955-2F15B3C77690}" type="pres">
      <dgm:prSet presAssocID="{FA60C6D6-9D74-4BC9-801F-EE067474B5F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15E29B9-1EDD-40DF-984F-F8CF4E520B0A}" type="pres">
      <dgm:prSet presAssocID="{121317CE-BC92-49A2-A2BA-1EA26854FDBA}" presName="node" presStyleLbl="node1" presStyleIdx="1" presStyleCnt="4" custScaleX="1260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F5787-B9D4-46BC-91F2-3F94B9A3A886}" type="pres">
      <dgm:prSet presAssocID="{121317CE-BC92-49A2-A2BA-1EA26854FDBA}" presName="dummy" presStyleCnt="0"/>
      <dgm:spPr/>
    </dgm:pt>
    <dgm:pt modelId="{E6F41B7F-1D82-4006-8B84-A1662117045E}" type="pres">
      <dgm:prSet presAssocID="{B15CCA58-F6F5-4FD7-B408-4003B5C3FE6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CA19E885-E788-4D44-A036-370D1CA0ECC3}" type="pres">
      <dgm:prSet presAssocID="{96FA140B-CD7D-472C-83CD-00ACBA7B0B87}" presName="node" presStyleLbl="node1" presStyleIdx="2" presStyleCnt="4" custScaleX="116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F8DD9-96BF-4D4C-BD28-6322EA894E37}" type="pres">
      <dgm:prSet presAssocID="{96FA140B-CD7D-472C-83CD-00ACBA7B0B87}" presName="dummy" presStyleCnt="0"/>
      <dgm:spPr/>
    </dgm:pt>
    <dgm:pt modelId="{C4E00569-77FE-40BD-A775-BE3EC9A1BBC0}" type="pres">
      <dgm:prSet presAssocID="{D11A663B-FB64-4FF7-9BA7-483BD47EE4DC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C538C3E-6E99-42B1-8863-0D9FE70E558F}" type="pres">
      <dgm:prSet presAssocID="{59C020BC-43BC-4E59-B774-E723D9D2054C}" presName="node" presStyleLbl="node1" presStyleIdx="3" presStyleCnt="4" custScaleX="1189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A8C51-F964-431F-B171-FA22FAEA1D26}" type="pres">
      <dgm:prSet presAssocID="{59C020BC-43BC-4E59-B774-E723D9D2054C}" presName="dummy" presStyleCnt="0"/>
      <dgm:spPr/>
    </dgm:pt>
    <dgm:pt modelId="{16B2C319-8886-4DBC-A729-EB6E7107D182}" type="pres">
      <dgm:prSet presAssocID="{644E06B5-627B-4D6A-8295-29F968D7E915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FFC64489-B5B6-49D1-81B5-B35F40CBEFED}" type="presOf" srcId="{644E06B5-627B-4D6A-8295-29F968D7E915}" destId="{16B2C319-8886-4DBC-A729-EB6E7107D182}" srcOrd="0" destOrd="0" presId="urn:microsoft.com/office/officeart/2005/8/layout/radial6"/>
    <dgm:cxn modelId="{90CEAAF0-D52C-4A69-B5B2-9EABF6F4326D}" type="presOf" srcId="{B15CCA58-F6F5-4FD7-B408-4003B5C3FE63}" destId="{E6F41B7F-1D82-4006-8B84-A1662117045E}" srcOrd="0" destOrd="0" presId="urn:microsoft.com/office/officeart/2005/8/layout/radial6"/>
    <dgm:cxn modelId="{C4F23618-EA4F-4241-A013-CF15FA726C93}" type="presOf" srcId="{D11A663B-FB64-4FF7-9BA7-483BD47EE4DC}" destId="{C4E00569-77FE-40BD-A775-BE3EC9A1BBC0}" srcOrd="0" destOrd="0" presId="urn:microsoft.com/office/officeart/2005/8/layout/radial6"/>
    <dgm:cxn modelId="{BF2B19A7-F839-46C6-8E33-E48FDEB0AC40}" srcId="{29EE03A0-0D10-4FCC-95D9-69BD55095857}" destId="{F1BD4DB2-3BAF-4725-90A5-9C0D43F3EDD1}" srcOrd="0" destOrd="0" parTransId="{96CE939B-67F9-4391-AD59-CEC55830DA1A}" sibTransId="{898161DD-7256-4771-AE99-9B7800FD123F}"/>
    <dgm:cxn modelId="{B3B2F512-B446-4955-9747-5F88C7D73AE1}" type="presOf" srcId="{121317CE-BC92-49A2-A2BA-1EA26854FDBA}" destId="{915E29B9-1EDD-40DF-984F-F8CF4E520B0A}" srcOrd="0" destOrd="0" presId="urn:microsoft.com/office/officeart/2005/8/layout/radial6"/>
    <dgm:cxn modelId="{09F46A5E-5763-4BCE-ABFB-D38711A813F7}" srcId="{F1BD4DB2-3BAF-4725-90A5-9C0D43F3EDD1}" destId="{A8FF388D-F1F8-4926-8B12-5AFC661E0F68}" srcOrd="0" destOrd="0" parTransId="{08823E89-14B3-4DBF-A46E-496E34E0A4E4}" sibTransId="{FA60C6D6-9D74-4BC9-801F-EE067474B5F1}"/>
    <dgm:cxn modelId="{C67617B6-42F3-48C0-92C4-3E0C5ED5C54D}" type="presOf" srcId="{96FA140B-CD7D-472C-83CD-00ACBA7B0B87}" destId="{CA19E885-E788-4D44-A036-370D1CA0ECC3}" srcOrd="0" destOrd="0" presId="urn:microsoft.com/office/officeart/2005/8/layout/radial6"/>
    <dgm:cxn modelId="{CBE943EE-8426-434D-B519-3F83AEAB823F}" type="presOf" srcId="{29EE03A0-0D10-4FCC-95D9-69BD55095857}" destId="{A5C77145-73B1-46C6-B237-86181ED06812}" srcOrd="0" destOrd="0" presId="urn:microsoft.com/office/officeart/2005/8/layout/radial6"/>
    <dgm:cxn modelId="{240AF1EC-55E1-4879-900B-FC415BE13025}" srcId="{F1BD4DB2-3BAF-4725-90A5-9C0D43F3EDD1}" destId="{121317CE-BC92-49A2-A2BA-1EA26854FDBA}" srcOrd="1" destOrd="0" parTransId="{44719FA6-50CC-4C81-82ED-49BC7A2B51C3}" sibTransId="{B15CCA58-F6F5-4FD7-B408-4003B5C3FE63}"/>
    <dgm:cxn modelId="{E62DBBA5-E926-4430-9A9D-02200CA514A5}" type="presOf" srcId="{A8FF388D-F1F8-4926-8B12-5AFC661E0F68}" destId="{4118AEBE-9DDE-4E78-8E35-D88626AD9FC1}" srcOrd="0" destOrd="0" presId="urn:microsoft.com/office/officeart/2005/8/layout/radial6"/>
    <dgm:cxn modelId="{21021E80-C841-4E76-8637-1438F898248F}" type="presOf" srcId="{F1BD4DB2-3BAF-4725-90A5-9C0D43F3EDD1}" destId="{6AAE240C-8876-498C-8359-EFEE34A8C491}" srcOrd="0" destOrd="0" presId="urn:microsoft.com/office/officeart/2005/8/layout/radial6"/>
    <dgm:cxn modelId="{A476805B-7652-406D-B651-0306B8FC934A}" srcId="{F1BD4DB2-3BAF-4725-90A5-9C0D43F3EDD1}" destId="{96FA140B-CD7D-472C-83CD-00ACBA7B0B87}" srcOrd="2" destOrd="0" parTransId="{2C87C175-0487-4232-B88F-BBBA17E46BA8}" sibTransId="{D11A663B-FB64-4FF7-9BA7-483BD47EE4DC}"/>
    <dgm:cxn modelId="{C4991525-B6C8-4ABA-962E-980EA4E331AF}" type="presOf" srcId="{59C020BC-43BC-4E59-B774-E723D9D2054C}" destId="{BC538C3E-6E99-42B1-8863-0D9FE70E558F}" srcOrd="0" destOrd="0" presId="urn:microsoft.com/office/officeart/2005/8/layout/radial6"/>
    <dgm:cxn modelId="{095A2F8B-4366-43DF-AAD8-1A1CF61948FA}" type="presOf" srcId="{FA60C6D6-9D74-4BC9-801F-EE067474B5F1}" destId="{30C8B0B8-FD83-41BB-9955-2F15B3C77690}" srcOrd="0" destOrd="0" presId="urn:microsoft.com/office/officeart/2005/8/layout/radial6"/>
    <dgm:cxn modelId="{5353FF65-7B91-4614-B468-8DFEFE4A2ABC}" srcId="{F1BD4DB2-3BAF-4725-90A5-9C0D43F3EDD1}" destId="{59C020BC-43BC-4E59-B774-E723D9D2054C}" srcOrd="3" destOrd="0" parTransId="{44EED660-0250-4846-BD1F-2D353F6062B8}" sibTransId="{644E06B5-627B-4D6A-8295-29F968D7E915}"/>
    <dgm:cxn modelId="{A91554C5-BAEA-4309-BBB0-BDFEE02C1693}" type="presParOf" srcId="{A5C77145-73B1-46C6-B237-86181ED06812}" destId="{6AAE240C-8876-498C-8359-EFEE34A8C491}" srcOrd="0" destOrd="0" presId="urn:microsoft.com/office/officeart/2005/8/layout/radial6"/>
    <dgm:cxn modelId="{883ED66C-E5F1-4B90-A028-202881351731}" type="presParOf" srcId="{A5C77145-73B1-46C6-B237-86181ED06812}" destId="{4118AEBE-9DDE-4E78-8E35-D88626AD9FC1}" srcOrd="1" destOrd="0" presId="urn:microsoft.com/office/officeart/2005/8/layout/radial6"/>
    <dgm:cxn modelId="{F8396E59-D2FA-4B36-816C-ED4D7D81AC28}" type="presParOf" srcId="{A5C77145-73B1-46C6-B237-86181ED06812}" destId="{1C44B10F-BE96-4CAF-BA4A-DD91F834606D}" srcOrd="2" destOrd="0" presId="urn:microsoft.com/office/officeart/2005/8/layout/radial6"/>
    <dgm:cxn modelId="{4665482F-1FDE-46AA-B2A2-235415933E96}" type="presParOf" srcId="{A5C77145-73B1-46C6-B237-86181ED06812}" destId="{30C8B0B8-FD83-41BB-9955-2F15B3C77690}" srcOrd="3" destOrd="0" presId="urn:microsoft.com/office/officeart/2005/8/layout/radial6"/>
    <dgm:cxn modelId="{EAE7B809-090F-4152-A7AA-55043C26E4B9}" type="presParOf" srcId="{A5C77145-73B1-46C6-B237-86181ED06812}" destId="{915E29B9-1EDD-40DF-984F-F8CF4E520B0A}" srcOrd="4" destOrd="0" presId="urn:microsoft.com/office/officeart/2005/8/layout/radial6"/>
    <dgm:cxn modelId="{651402B8-55EF-439C-8B30-63E1478E68A7}" type="presParOf" srcId="{A5C77145-73B1-46C6-B237-86181ED06812}" destId="{424F5787-B9D4-46BC-91F2-3F94B9A3A886}" srcOrd="5" destOrd="0" presId="urn:microsoft.com/office/officeart/2005/8/layout/radial6"/>
    <dgm:cxn modelId="{41CE3F8B-1EAD-4A07-8BE1-63B033F384AA}" type="presParOf" srcId="{A5C77145-73B1-46C6-B237-86181ED06812}" destId="{E6F41B7F-1D82-4006-8B84-A1662117045E}" srcOrd="6" destOrd="0" presId="urn:microsoft.com/office/officeart/2005/8/layout/radial6"/>
    <dgm:cxn modelId="{E13CFFEE-5779-4FB7-A838-AF48B9305596}" type="presParOf" srcId="{A5C77145-73B1-46C6-B237-86181ED06812}" destId="{CA19E885-E788-4D44-A036-370D1CA0ECC3}" srcOrd="7" destOrd="0" presId="urn:microsoft.com/office/officeart/2005/8/layout/radial6"/>
    <dgm:cxn modelId="{2DA89236-D0B1-48A5-A8D1-B326165CFB9C}" type="presParOf" srcId="{A5C77145-73B1-46C6-B237-86181ED06812}" destId="{C69F8DD9-96BF-4D4C-BD28-6322EA894E37}" srcOrd="8" destOrd="0" presId="urn:microsoft.com/office/officeart/2005/8/layout/radial6"/>
    <dgm:cxn modelId="{E15A9E7A-413D-458D-8E1F-F1964B4B97DF}" type="presParOf" srcId="{A5C77145-73B1-46C6-B237-86181ED06812}" destId="{C4E00569-77FE-40BD-A775-BE3EC9A1BBC0}" srcOrd="9" destOrd="0" presId="urn:microsoft.com/office/officeart/2005/8/layout/radial6"/>
    <dgm:cxn modelId="{6A6D9B3C-720F-43DA-A157-F74440F86665}" type="presParOf" srcId="{A5C77145-73B1-46C6-B237-86181ED06812}" destId="{BC538C3E-6E99-42B1-8863-0D9FE70E558F}" srcOrd="10" destOrd="0" presId="urn:microsoft.com/office/officeart/2005/8/layout/radial6"/>
    <dgm:cxn modelId="{E1665500-E2BC-4C44-A68F-714C60536BAD}" type="presParOf" srcId="{A5C77145-73B1-46C6-B237-86181ED06812}" destId="{6FEA8C51-F964-431F-B171-FA22FAEA1D26}" srcOrd="11" destOrd="0" presId="urn:microsoft.com/office/officeart/2005/8/layout/radial6"/>
    <dgm:cxn modelId="{FB03C16B-2776-4ED7-B7FB-489C62391417}" type="presParOf" srcId="{A5C77145-73B1-46C6-B237-86181ED06812}" destId="{16B2C319-8886-4DBC-A729-EB6E7107D18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9D5AC-DEF3-40EC-8F8B-D2C791B61666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8F85DB2-AF41-4862-B3EB-93BD84090862}">
      <dgm:prSet phldrT="[Texto]"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Agenda 2030 para el desarrollo sostenible.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BF4FD68B-A00D-4E4F-92A6-5B10BF0DEDDB}" type="parTrans" cxnId="{3ADF0486-B752-48D3-A7D9-A30601B1DCE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F5E6349F-8E13-47D6-9795-9666D71ED34A}" type="sibTrans" cxnId="{3ADF0486-B752-48D3-A7D9-A30601B1DCE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A099B9EB-0AC5-46F7-A942-04F6F30ED49F}">
      <dgm:prSet phldrT="[Texto]"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Acuerdo de París, Convención Marco sobre el cambio climático.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90BC7234-3D5F-4A4B-AFAF-B8F6D4819530}" type="parTrans" cxnId="{67A2162E-982E-4DA0-9A59-7313121F1BD4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3B3B7BD0-32DC-40D0-B0BC-693558116F7E}" type="sibTrans" cxnId="{67A2162E-982E-4DA0-9A59-7313121F1BD4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AB547008-E959-4D3D-8512-3B82737DA99E}">
      <dgm:prSet phldrT="[Texto]"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Internacional sobre líneas de carga (LL/66).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F185A459-6090-4997-AD1B-1B6643E30E48}" type="parTrans" cxnId="{9AE521FB-E2B3-4635-8EE5-2A370E87617A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6EC35D1B-75A6-4D5F-994C-595C6892A384}" type="sibTrans" cxnId="{9AE521FB-E2B3-4635-8EE5-2A370E87617A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225D81F2-EF54-4BB1-9266-20B564FF15D0}">
      <dgm:prSet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para facilitar el tráfico marítimo internacional (FAL / 65).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3A8A1BC6-9AC9-4515-A93A-846EA55BD2AA}" type="parTrans" cxnId="{16EF38A1-3701-4317-B405-1C844E3F89E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D31A62AA-21BE-49FE-AE56-088825A294D6}" type="sibTrans" cxnId="{16EF38A1-3701-4317-B405-1C844E3F89E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D55DE84F-7B23-4BC2-9A25-AC5F088394E2}">
      <dgm:prSet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Internacional relativo a la intervención (INTERVENTION/69)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1038291E-055B-4BA3-91DA-22040B26F242}" type="parTrans" cxnId="{B1ADC1DC-236E-48C8-BBC5-490B70654AA5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FEFB581C-057D-4AB7-89B3-4A1C57CEF944}" type="sibTrans" cxnId="{B1ADC1DC-236E-48C8-BBC5-490B70654AA5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150757D8-9A15-4C54-9E4D-7E7FD52490EE}">
      <dgm:prSet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para salvaguardar la vida humana en el mar (SOLAS / 74)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A1567FF9-387C-4C63-8A31-929193D05DC9}" type="parTrans" cxnId="{DDF757E6-D065-40B5-9590-C2F2A3B94577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EF23CEEA-26A7-4B80-BF10-273C3B7620AF}" type="sibTrans" cxnId="{DDF757E6-D065-40B5-9590-C2F2A3B94577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872A03E6-053E-4F30-800E-DFE6640D06AF}" type="pres">
      <dgm:prSet presAssocID="{4439D5AC-DEF3-40EC-8F8B-D2C791B616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2586D-34CB-468E-AF9A-6B54BC2A8871}" type="pres">
      <dgm:prSet presAssocID="{28F85DB2-AF41-4862-B3EB-93BD84090862}" presName="parentLin" presStyleCnt="0"/>
      <dgm:spPr/>
    </dgm:pt>
    <dgm:pt modelId="{238A4288-A924-409F-987A-BA1AA8C09FE7}" type="pres">
      <dgm:prSet presAssocID="{28F85DB2-AF41-4862-B3EB-93BD84090862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C2205678-1029-4F9C-8505-56B64330872F}" type="pres">
      <dgm:prSet presAssocID="{28F85DB2-AF41-4862-B3EB-93BD84090862}" presName="parentText" presStyleLbl="node1" presStyleIdx="0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B852D-25ED-49EF-88B2-EB1903C1B493}" type="pres">
      <dgm:prSet presAssocID="{28F85DB2-AF41-4862-B3EB-93BD84090862}" presName="negativeSpace" presStyleCnt="0"/>
      <dgm:spPr/>
    </dgm:pt>
    <dgm:pt modelId="{A7400DB0-47C6-4E0B-8F8A-7972D546C67C}" type="pres">
      <dgm:prSet presAssocID="{28F85DB2-AF41-4862-B3EB-93BD84090862}" presName="childText" presStyleLbl="conFgAcc1" presStyleIdx="0" presStyleCnt="6">
        <dgm:presLayoutVars>
          <dgm:bulletEnabled val="1"/>
        </dgm:presLayoutVars>
      </dgm:prSet>
      <dgm:spPr/>
    </dgm:pt>
    <dgm:pt modelId="{E57E842A-1E82-48DC-945E-3C462EF82364}" type="pres">
      <dgm:prSet presAssocID="{F5E6349F-8E13-47D6-9795-9666D71ED34A}" presName="spaceBetweenRectangles" presStyleCnt="0"/>
      <dgm:spPr/>
    </dgm:pt>
    <dgm:pt modelId="{556C542C-2321-4AC6-BF32-B975D80A8EAF}" type="pres">
      <dgm:prSet presAssocID="{A099B9EB-0AC5-46F7-A942-04F6F30ED49F}" presName="parentLin" presStyleCnt="0"/>
      <dgm:spPr/>
    </dgm:pt>
    <dgm:pt modelId="{39C01F5E-FB8A-45A7-BF3A-D9E70013221F}" type="pres">
      <dgm:prSet presAssocID="{A099B9EB-0AC5-46F7-A942-04F6F30ED49F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82394967-B156-48F4-BF33-691F60E5BB3B}" type="pres">
      <dgm:prSet presAssocID="{A099B9EB-0AC5-46F7-A942-04F6F30ED49F}" presName="parentText" presStyleLbl="node1" presStyleIdx="1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04DEF-7615-46C0-8335-87FA97435A4F}" type="pres">
      <dgm:prSet presAssocID="{A099B9EB-0AC5-46F7-A942-04F6F30ED49F}" presName="negativeSpace" presStyleCnt="0"/>
      <dgm:spPr/>
    </dgm:pt>
    <dgm:pt modelId="{9E4C89A4-8D6C-49CB-A457-99F8225B0F72}" type="pres">
      <dgm:prSet presAssocID="{A099B9EB-0AC5-46F7-A942-04F6F30ED49F}" presName="childText" presStyleLbl="conFgAcc1" presStyleIdx="1" presStyleCnt="6">
        <dgm:presLayoutVars>
          <dgm:bulletEnabled val="1"/>
        </dgm:presLayoutVars>
      </dgm:prSet>
      <dgm:spPr/>
    </dgm:pt>
    <dgm:pt modelId="{6E1E614C-F59F-4B0A-AD44-452F75318020}" type="pres">
      <dgm:prSet presAssocID="{3B3B7BD0-32DC-40D0-B0BC-693558116F7E}" presName="spaceBetweenRectangles" presStyleCnt="0"/>
      <dgm:spPr/>
    </dgm:pt>
    <dgm:pt modelId="{818C3C80-148A-4B55-A0B2-68AFBE47241F}" type="pres">
      <dgm:prSet presAssocID="{225D81F2-EF54-4BB1-9266-20B564FF15D0}" presName="parentLin" presStyleCnt="0"/>
      <dgm:spPr/>
    </dgm:pt>
    <dgm:pt modelId="{3779CF23-8D8F-447B-BECC-F4E99EC22CDF}" type="pres">
      <dgm:prSet presAssocID="{225D81F2-EF54-4BB1-9266-20B564FF15D0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A97F6532-4F4D-4FAC-A17D-AF34C66E8657}" type="pres">
      <dgm:prSet presAssocID="{225D81F2-EF54-4BB1-9266-20B564FF15D0}" presName="parentText" presStyleLbl="node1" presStyleIdx="2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319A4-6925-41A6-99A8-226B9C90D5A3}" type="pres">
      <dgm:prSet presAssocID="{225D81F2-EF54-4BB1-9266-20B564FF15D0}" presName="negativeSpace" presStyleCnt="0"/>
      <dgm:spPr/>
    </dgm:pt>
    <dgm:pt modelId="{1DECFC75-20CD-41EB-9EA4-D2A8F38C4C72}" type="pres">
      <dgm:prSet presAssocID="{225D81F2-EF54-4BB1-9266-20B564FF15D0}" presName="childText" presStyleLbl="conFgAcc1" presStyleIdx="2" presStyleCnt="6">
        <dgm:presLayoutVars>
          <dgm:bulletEnabled val="1"/>
        </dgm:presLayoutVars>
      </dgm:prSet>
      <dgm:spPr/>
    </dgm:pt>
    <dgm:pt modelId="{BE894F78-A512-45E1-92D2-06550457F4DA}" type="pres">
      <dgm:prSet presAssocID="{D31A62AA-21BE-49FE-AE56-088825A294D6}" presName="spaceBetweenRectangles" presStyleCnt="0"/>
      <dgm:spPr/>
    </dgm:pt>
    <dgm:pt modelId="{2E508A58-5F90-4C00-8C94-778B292A4DC7}" type="pres">
      <dgm:prSet presAssocID="{AB547008-E959-4D3D-8512-3B82737DA99E}" presName="parentLin" presStyleCnt="0"/>
      <dgm:spPr/>
    </dgm:pt>
    <dgm:pt modelId="{31A264F7-7201-447D-AF03-887F832F6742}" type="pres">
      <dgm:prSet presAssocID="{AB547008-E959-4D3D-8512-3B82737DA99E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9E884599-8048-48B0-8DD2-2F40BED8C9B3}" type="pres">
      <dgm:prSet presAssocID="{AB547008-E959-4D3D-8512-3B82737DA99E}" presName="parentText" presStyleLbl="node1" presStyleIdx="3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09B7AA-6D2E-4C72-9C46-39DC6F3B8124}" type="pres">
      <dgm:prSet presAssocID="{AB547008-E959-4D3D-8512-3B82737DA99E}" presName="negativeSpace" presStyleCnt="0"/>
      <dgm:spPr/>
    </dgm:pt>
    <dgm:pt modelId="{B978A16B-6516-4375-A134-15A8B323B958}" type="pres">
      <dgm:prSet presAssocID="{AB547008-E959-4D3D-8512-3B82737DA99E}" presName="childText" presStyleLbl="conFgAcc1" presStyleIdx="3" presStyleCnt="6">
        <dgm:presLayoutVars>
          <dgm:bulletEnabled val="1"/>
        </dgm:presLayoutVars>
      </dgm:prSet>
      <dgm:spPr/>
    </dgm:pt>
    <dgm:pt modelId="{991A944D-4584-4E60-9410-B42DA303EF01}" type="pres">
      <dgm:prSet presAssocID="{6EC35D1B-75A6-4D5F-994C-595C6892A384}" presName="spaceBetweenRectangles" presStyleCnt="0"/>
      <dgm:spPr/>
    </dgm:pt>
    <dgm:pt modelId="{75E188D4-F431-4D18-923A-7409732C5E12}" type="pres">
      <dgm:prSet presAssocID="{D55DE84F-7B23-4BC2-9A25-AC5F088394E2}" presName="parentLin" presStyleCnt="0"/>
      <dgm:spPr/>
    </dgm:pt>
    <dgm:pt modelId="{C1301158-8BB7-4043-9A02-6346FFDE97B1}" type="pres">
      <dgm:prSet presAssocID="{D55DE84F-7B23-4BC2-9A25-AC5F088394E2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0030F633-72AB-4CDD-9F42-4A1C4E323807}" type="pres">
      <dgm:prSet presAssocID="{D55DE84F-7B23-4BC2-9A25-AC5F088394E2}" presName="parentText" presStyleLbl="node1" presStyleIdx="4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D48CE-F14D-439A-8DF6-25D4E2FCFD17}" type="pres">
      <dgm:prSet presAssocID="{D55DE84F-7B23-4BC2-9A25-AC5F088394E2}" presName="negativeSpace" presStyleCnt="0"/>
      <dgm:spPr/>
    </dgm:pt>
    <dgm:pt modelId="{7B809B60-27CD-4139-8CC2-9232932C7325}" type="pres">
      <dgm:prSet presAssocID="{D55DE84F-7B23-4BC2-9A25-AC5F088394E2}" presName="childText" presStyleLbl="conFgAcc1" presStyleIdx="4" presStyleCnt="6">
        <dgm:presLayoutVars>
          <dgm:bulletEnabled val="1"/>
        </dgm:presLayoutVars>
      </dgm:prSet>
      <dgm:spPr/>
    </dgm:pt>
    <dgm:pt modelId="{8DC33236-65D9-4B92-9DE5-97EB8DE7EF3C}" type="pres">
      <dgm:prSet presAssocID="{FEFB581C-057D-4AB7-89B3-4A1C57CEF944}" presName="spaceBetweenRectangles" presStyleCnt="0"/>
      <dgm:spPr/>
    </dgm:pt>
    <dgm:pt modelId="{AF61B1D3-5D7C-4619-A4D6-88346A1EA774}" type="pres">
      <dgm:prSet presAssocID="{150757D8-9A15-4C54-9E4D-7E7FD52490EE}" presName="parentLin" presStyleCnt="0"/>
      <dgm:spPr/>
    </dgm:pt>
    <dgm:pt modelId="{FAEC4FC2-97CE-4D07-92CB-419B1D80286D}" type="pres">
      <dgm:prSet presAssocID="{150757D8-9A15-4C54-9E4D-7E7FD52490EE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E4D53858-22B6-4302-A28F-7BDBC52758D0}" type="pres">
      <dgm:prSet presAssocID="{150757D8-9A15-4C54-9E4D-7E7FD52490EE}" presName="parentText" presStyleLbl="node1" presStyleIdx="5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09267C-3221-424F-80C0-D3FB5A27AE86}" type="pres">
      <dgm:prSet presAssocID="{150757D8-9A15-4C54-9E4D-7E7FD52490EE}" presName="negativeSpace" presStyleCnt="0"/>
      <dgm:spPr/>
    </dgm:pt>
    <dgm:pt modelId="{B9ED51CA-BEC6-4B3C-8F24-6011DB4F70E5}" type="pres">
      <dgm:prSet presAssocID="{150757D8-9A15-4C54-9E4D-7E7FD52490E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AE521FB-E2B3-4635-8EE5-2A370E87617A}" srcId="{4439D5AC-DEF3-40EC-8F8B-D2C791B61666}" destId="{AB547008-E959-4D3D-8512-3B82737DA99E}" srcOrd="3" destOrd="0" parTransId="{F185A459-6090-4997-AD1B-1B6643E30E48}" sibTransId="{6EC35D1B-75A6-4D5F-994C-595C6892A384}"/>
    <dgm:cxn modelId="{985D4201-D553-4AD3-A4E0-2C6784A89A61}" type="presOf" srcId="{225D81F2-EF54-4BB1-9266-20B564FF15D0}" destId="{3779CF23-8D8F-447B-BECC-F4E99EC22CDF}" srcOrd="0" destOrd="0" presId="urn:microsoft.com/office/officeart/2005/8/layout/list1"/>
    <dgm:cxn modelId="{3ADF0486-B752-48D3-A7D9-A30601B1DCEE}" srcId="{4439D5AC-DEF3-40EC-8F8B-D2C791B61666}" destId="{28F85DB2-AF41-4862-B3EB-93BD84090862}" srcOrd="0" destOrd="0" parTransId="{BF4FD68B-A00D-4E4F-92A6-5B10BF0DEDDB}" sibTransId="{F5E6349F-8E13-47D6-9795-9666D71ED34A}"/>
    <dgm:cxn modelId="{2994DB7E-B82F-47B8-9D9C-B57BD509CA8D}" type="presOf" srcId="{AB547008-E959-4D3D-8512-3B82737DA99E}" destId="{9E884599-8048-48B0-8DD2-2F40BED8C9B3}" srcOrd="1" destOrd="0" presId="urn:microsoft.com/office/officeart/2005/8/layout/list1"/>
    <dgm:cxn modelId="{16EF38A1-3701-4317-B405-1C844E3F89EE}" srcId="{4439D5AC-DEF3-40EC-8F8B-D2C791B61666}" destId="{225D81F2-EF54-4BB1-9266-20B564FF15D0}" srcOrd="2" destOrd="0" parTransId="{3A8A1BC6-9AC9-4515-A93A-846EA55BD2AA}" sibTransId="{D31A62AA-21BE-49FE-AE56-088825A294D6}"/>
    <dgm:cxn modelId="{D58F2231-588E-4952-A174-75B865F492A5}" type="presOf" srcId="{A099B9EB-0AC5-46F7-A942-04F6F30ED49F}" destId="{82394967-B156-48F4-BF33-691F60E5BB3B}" srcOrd="1" destOrd="0" presId="urn:microsoft.com/office/officeart/2005/8/layout/list1"/>
    <dgm:cxn modelId="{84BCE11B-F329-4074-A90C-5E57F1D4DF3A}" type="presOf" srcId="{AB547008-E959-4D3D-8512-3B82737DA99E}" destId="{31A264F7-7201-447D-AF03-887F832F6742}" srcOrd="0" destOrd="0" presId="urn:microsoft.com/office/officeart/2005/8/layout/list1"/>
    <dgm:cxn modelId="{977EEEBB-7B69-4ECE-AA95-D0B9403C3337}" type="presOf" srcId="{D55DE84F-7B23-4BC2-9A25-AC5F088394E2}" destId="{0030F633-72AB-4CDD-9F42-4A1C4E323807}" srcOrd="1" destOrd="0" presId="urn:microsoft.com/office/officeart/2005/8/layout/list1"/>
    <dgm:cxn modelId="{A816C166-2468-4950-85B7-3F2573880D32}" type="presOf" srcId="{150757D8-9A15-4C54-9E4D-7E7FD52490EE}" destId="{FAEC4FC2-97CE-4D07-92CB-419B1D80286D}" srcOrd="0" destOrd="0" presId="urn:microsoft.com/office/officeart/2005/8/layout/list1"/>
    <dgm:cxn modelId="{45B96E32-B82F-4877-BFDA-BADA28D14C7F}" type="presOf" srcId="{150757D8-9A15-4C54-9E4D-7E7FD52490EE}" destId="{E4D53858-22B6-4302-A28F-7BDBC52758D0}" srcOrd="1" destOrd="0" presId="urn:microsoft.com/office/officeart/2005/8/layout/list1"/>
    <dgm:cxn modelId="{963DFFDE-2E9D-4DB3-BFC6-29D145D5EF32}" type="presOf" srcId="{28F85DB2-AF41-4862-B3EB-93BD84090862}" destId="{238A4288-A924-409F-987A-BA1AA8C09FE7}" srcOrd="0" destOrd="0" presId="urn:microsoft.com/office/officeart/2005/8/layout/list1"/>
    <dgm:cxn modelId="{94D032C0-0096-45FB-866C-7A06161A32D5}" type="presOf" srcId="{28F85DB2-AF41-4862-B3EB-93BD84090862}" destId="{C2205678-1029-4F9C-8505-56B64330872F}" srcOrd="1" destOrd="0" presId="urn:microsoft.com/office/officeart/2005/8/layout/list1"/>
    <dgm:cxn modelId="{3DD5D4B0-9617-49F4-A5BD-C6E2DAE1225B}" type="presOf" srcId="{A099B9EB-0AC5-46F7-A942-04F6F30ED49F}" destId="{39C01F5E-FB8A-45A7-BF3A-D9E70013221F}" srcOrd="0" destOrd="0" presId="urn:microsoft.com/office/officeart/2005/8/layout/list1"/>
    <dgm:cxn modelId="{20D3387B-B783-4CFF-AC0E-0DCE3400163B}" type="presOf" srcId="{225D81F2-EF54-4BB1-9266-20B564FF15D0}" destId="{A97F6532-4F4D-4FAC-A17D-AF34C66E8657}" srcOrd="1" destOrd="0" presId="urn:microsoft.com/office/officeart/2005/8/layout/list1"/>
    <dgm:cxn modelId="{B1ADC1DC-236E-48C8-BBC5-490B70654AA5}" srcId="{4439D5AC-DEF3-40EC-8F8B-D2C791B61666}" destId="{D55DE84F-7B23-4BC2-9A25-AC5F088394E2}" srcOrd="4" destOrd="0" parTransId="{1038291E-055B-4BA3-91DA-22040B26F242}" sibTransId="{FEFB581C-057D-4AB7-89B3-4A1C57CEF944}"/>
    <dgm:cxn modelId="{DDF757E6-D065-40B5-9590-C2F2A3B94577}" srcId="{4439D5AC-DEF3-40EC-8F8B-D2C791B61666}" destId="{150757D8-9A15-4C54-9E4D-7E7FD52490EE}" srcOrd="5" destOrd="0" parTransId="{A1567FF9-387C-4C63-8A31-929193D05DC9}" sibTransId="{EF23CEEA-26A7-4B80-BF10-273C3B7620AF}"/>
    <dgm:cxn modelId="{3790C49C-F0BD-4E54-A11C-A8B5B41DB15C}" type="presOf" srcId="{4439D5AC-DEF3-40EC-8F8B-D2C791B61666}" destId="{872A03E6-053E-4F30-800E-DFE6640D06AF}" srcOrd="0" destOrd="0" presId="urn:microsoft.com/office/officeart/2005/8/layout/list1"/>
    <dgm:cxn modelId="{E1276DB1-A426-4E0D-B631-6DC9ABE606DB}" type="presOf" srcId="{D55DE84F-7B23-4BC2-9A25-AC5F088394E2}" destId="{C1301158-8BB7-4043-9A02-6346FFDE97B1}" srcOrd="0" destOrd="0" presId="urn:microsoft.com/office/officeart/2005/8/layout/list1"/>
    <dgm:cxn modelId="{67A2162E-982E-4DA0-9A59-7313121F1BD4}" srcId="{4439D5AC-DEF3-40EC-8F8B-D2C791B61666}" destId="{A099B9EB-0AC5-46F7-A942-04F6F30ED49F}" srcOrd="1" destOrd="0" parTransId="{90BC7234-3D5F-4A4B-AFAF-B8F6D4819530}" sibTransId="{3B3B7BD0-32DC-40D0-B0BC-693558116F7E}"/>
    <dgm:cxn modelId="{E608B223-E50A-47D3-B1D9-C0651EBF915A}" type="presParOf" srcId="{872A03E6-053E-4F30-800E-DFE6640D06AF}" destId="{82F2586D-34CB-468E-AF9A-6B54BC2A8871}" srcOrd="0" destOrd="0" presId="urn:microsoft.com/office/officeart/2005/8/layout/list1"/>
    <dgm:cxn modelId="{47F6587F-DFD4-4930-AEA9-7029C7A55FF5}" type="presParOf" srcId="{82F2586D-34CB-468E-AF9A-6B54BC2A8871}" destId="{238A4288-A924-409F-987A-BA1AA8C09FE7}" srcOrd="0" destOrd="0" presId="urn:microsoft.com/office/officeart/2005/8/layout/list1"/>
    <dgm:cxn modelId="{4972569B-69CE-4BEA-8A4A-97BB1B94F49C}" type="presParOf" srcId="{82F2586D-34CB-468E-AF9A-6B54BC2A8871}" destId="{C2205678-1029-4F9C-8505-56B64330872F}" srcOrd="1" destOrd="0" presId="urn:microsoft.com/office/officeart/2005/8/layout/list1"/>
    <dgm:cxn modelId="{B23A7512-867D-4875-A4BD-D1B9C5C34E03}" type="presParOf" srcId="{872A03E6-053E-4F30-800E-DFE6640D06AF}" destId="{776B852D-25ED-49EF-88B2-EB1903C1B493}" srcOrd="1" destOrd="0" presId="urn:microsoft.com/office/officeart/2005/8/layout/list1"/>
    <dgm:cxn modelId="{CB8AB327-7432-4759-BAAA-69584E72F539}" type="presParOf" srcId="{872A03E6-053E-4F30-800E-DFE6640D06AF}" destId="{A7400DB0-47C6-4E0B-8F8A-7972D546C67C}" srcOrd="2" destOrd="0" presId="urn:microsoft.com/office/officeart/2005/8/layout/list1"/>
    <dgm:cxn modelId="{B600F222-471E-470A-B5F5-B1C7B7D73F1A}" type="presParOf" srcId="{872A03E6-053E-4F30-800E-DFE6640D06AF}" destId="{E57E842A-1E82-48DC-945E-3C462EF82364}" srcOrd="3" destOrd="0" presId="urn:microsoft.com/office/officeart/2005/8/layout/list1"/>
    <dgm:cxn modelId="{A8B01B5E-AB9C-4D61-9484-C2966FE11E8A}" type="presParOf" srcId="{872A03E6-053E-4F30-800E-DFE6640D06AF}" destId="{556C542C-2321-4AC6-BF32-B975D80A8EAF}" srcOrd="4" destOrd="0" presId="urn:microsoft.com/office/officeart/2005/8/layout/list1"/>
    <dgm:cxn modelId="{6B98B44C-FCC0-4868-93F2-3204EECD976A}" type="presParOf" srcId="{556C542C-2321-4AC6-BF32-B975D80A8EAF}" destId="{39C01F5E-FB8A-45A7-BF3A-D9E70013221F}" srcOrd="0" destOrd="0" presId="urn:microsoft.com/office/officeart/2005/8/layout/list1"/>
    <dgm:cxn modelId="{E62B3890-F858-45FD-9B14-678D2B434487}" type="presParOf" srcId="{556C542C-2321-4AC6-BF32-B975D80A8EAF}" destId="{82394967-B156-48F4-BF33-691F60E5BB3B}" srcOrd="1" destOrd="0" presId="urn:microsoft.com/office/officeart/2005/8/layout/list1"/>
    <dgm:cxn modelId="{8D28F222-9A00-4444-BB43-7D2046BA0221}" type="presParOf" srcId="{872A03E6-053E-4F30-800E-DFE6640D06AF}" destId="{8CD04DEF-7615-46C0-8335-87FA97435A4F}" srcOrd="5" destOrd="0" presId="urn:microsoft.com/office/officeart/2005/8/layout/list1"/>
    <dgm:cxn modelId="{5AFE9A14-3F7D-4F54-8B01-8F604D907CA7}" type="presParOf" srcId="{872A03E6-053E-4F30-800E-DFE6640D06AF}" destId="{9E4C89A4-8D6C-49CB-A457-99F8225B0F72}" srcOrd="6" destOrd="0" presId="urn:microsoft.com/office/officeart/2005/8/layout/list1"/>
    <dgm:cxn modelId="{03554A9E-7FA7-43DE-9AD0-167574CE3A2D}" type="presParOf" srcId="{872A03E6-053E-4F30-800E-DFE6640D06AF}" destId="{6E1E614C-F59F-4B0A-AD44-452F75318020}" srcOrd="7" destOrd="0" presId="urn:microsoft.com/office/officeart/2005/8/layout/list1"/>
    <dgm:cxn modelId="{3D479C57-1208-4E16-A7A5-DA6E7554FA71}" type="presParOf" srcId="{872A03E6-053E-4F30-800E-DFE6640D06AF}" destId="{818C3C80-148A-4B55-A0B2-68AFBE47241F}" srcOrd="8" destOrd="0" presId="urn:microsoft.com/office/officeart/2005/8/layout/list1"/>
    <dgm:cxn modelId="{F75378E7-725C-4829-992C-0361708A41FB}" type="presParOf" srcId="{818C3C80-148A-4B55-A0B2-68AFBE47241F}" destId="{3779CF23-8D8F-447B-BECC-F4E99EC22CDF}" srcOrd="0" destOrd="0" presId="urn:microsoft.com/office/officeart/2005/8/layout/list1"/>
    <dgm:cxn modelId="{3769D8F3-5E9C-473E-BBCA-F30B496707EF}" type="presParOf" srcId="{818C3C80-148A-4B55-A0B2-68AFBE47241F}" destId="{A97F6532-4F4D-4FAC-A17D-AF34C66E8657}" srcOrd="1" destOrd="0" presId="urn:microsoft.com/office/officeart/2005/8/layout/list1"/>
    <dgm:cxn modelId="{8185BC0E-A204-490B-B95B-F097F11143E8}" type="presParOf" srcId="{872A03E6-053E-4F30-800E-DFE6640D06AF}" destId="{6C9319A4-6925-41A6-99A8-226B9C90D5A3}" srcOrd="9" destOrd="0" presId="urn:microsoft.com/office/officeart/2005/8/layout/list1"/>
    <dgm:cxn modelId="{4E38EB97-68E1-4F2B-A824-6D44A93A4620}" type="presParOf" srcId="{872A03E6-053E-4F30-800E-DFE6640D06AF}" destId="{1DECFC75-20CD-41EB-9EA4-D2A8F38C4C72}" srcOrd="10" destOrd="0" presId="urn:microsoft.com/office/officeart/2005/8/layout/list1"/>
    <dgm:cxn modelId="{EB18FF5A-9707-4451-A086-966D0AF91542}" type="presParOf" srcId="{872A03E6-053E-4F30-800E-DFE6640D06AF}" destId="{BE894F78-A512-45E1-92D2-06550457F4DA}" srcOrd="11" destOrd="0" presId="urn:microsoft.com/office/officeart/2005/8/layout/list1"/>
    <dgm:cxn modelId="{B3C643A6-1279-4E05-857B-4EEC73B00D8E}" type="presParOf" srcId="{872A03E6-053E-4F30-800E-DFE6640D06AF}" destId="{2E508A58-5F90-4C00-8C94-778B292A4DC7}" srcOrd="12" destOrd="0" presId="urn:microsoft.com/office/officeart/2005/8/layout/list1"/>
    <dgm:cxn modelId="{5303D054-F7F1-4375-80C3-BFE6E1082643}" type="presParOf" srcId="{2E508A58-5F90-4C00-8C94-778B292A4DC7}" destId="{31A264F7-7201-447D-AF03-887F832F6742}" srcOrd="0" destOrd="0" presId="urn:microsoft.com/office/officeart/2005/8/layout/list1"/>
    <dgm:cxn modelId="{C178CA1D-250E-40BD-B097-59C2FCEDD710}" type="presParOf" srcId="{2E508A58-5F90-4C00-8C94-778B292A4DC7}" destId="{9E884599-8048-48B0-8DD2-2F40BED8C9B3}" srcOrd="1" destOrd="0" presId="urn:microsoft.com/office/officeart/2005/8/layout/list1"/>
    <dgm:cxn modelId="{0D666F32-9FCF-461C-96F8-B22BDB888BE2}" type="presParOf" srcId="{872A03E6-053E-4F30-800E-DFE6640D06AF}" destId="{C809B7AA-6D2E-4C72-9C46-39DC6F3B8124}" srcOrd="13" destOrd="0" presId="urn:microsoft.com/office/officeart/2005/8/layout/list1"/>
    <dgm:cxn modelId="{F6584E50-FC43-460F-9A7A-61722F07C1F9}" type="presParOf" srcId="{872A03E6-053E-4F30-800E-DFE6640D06AF}" destId="{B978A16B-6516-4375-A134-15A8B323B958}" srcOrd="14" destOrd="0" presId="urn:microsoft.com/office/officeart/2005/8/layout/list1"/>
    <dgm:cxn modelId="{B62C3A99-6157-4B53-BC5A-6BE6F57B0864}" type="presParOf" srcId="{872A03E6-053E-4F30-800E-DFE6640D06AF}" destId="{991A944D-4584-4E60-9410-B42DA303EF01}" srcOrd="15" destOrd="0" presId="urn:microsoft.com/office/officeart/2005/8/layout/list1"/>
    <dgm:cxn modelId="{DF299489-D96D-4857-B0A4-2A4C7A44FEF5}" type="presParOf" srcId="{872A03E6-053E-4F30-800E-DFE6640D06AF}" destId="{75E188D4-F431-4D18-923A-7409732C5E12}" srcOrd="16" destOrd="0" presId="urn:microsoft.com/office/officeart/2005/8/layout/list1"/>
    <dgm:cxn modelId="{39333B9B-91E2-469B-A28F-9C6A12CC9359}" type="presParOf" srcId="{75E188D4-F431-4D18-923A-7409732C5E12}" destId="{C1301158-8BB7-4043-9A02-6346FFDE97B1}" srcOrd="0" destOrd="0" presId="urn:microsoft.com/office/officeart/2005/8/layout/list1"/>
    <dgm:cxn modelId="{7D08B86C-D7F7-49A0-A544-F8BD375761D1}" type="presParOf" srcId="{75E188D4-F431-4D18-923A-7409732C5E12}" destId="{0030F633-72AB-4CDD-9F42-4A1C4E323807}" srcOrd="1" destOrd="0" presId="urn:microsoft.com/office/officeart/2005/8/layout/list1"/>
    <dgm:cxn modelId="{3167B91F-651D-47C1-B831-23C878E273EB}" type="presParOf" srcId="{872A03E6-053E-4F30-800E-DFE6640D06AF}" destId="{45ED48CE-F14D-439A-8DF6-25D4E2FCFD17}" srcOrd="17" destOrd="0" presId="urn:microsoft.com/office/officeart/2005/8/layout/list1"/>
    <dgm:cxn modelId="{A12E9C76-E94A-4D89-877B-76C6E64A148E}" type="presParOf" srcId="{872A03E6-053E-4F30-800E-DFE6640D06AF}" destId="{7B809B60-27CD-4139-8CC2-9232932C7325}" srcOrd="18" destOrd="0" presId="urn:microsoft.com/office/officeart/2005/8/layout/list1"/>
    <dgm:cxn modelId="{F8C9611B-4F8C-4C87-8720-76767DA210AD}" type="presParOf" srcId="{872A03E6-053E-4F30-800E-DFE6640D06AF}" destId="{8DC33236-65D9-4B92-9DE5-97EB8DE7EF3C}" srcOrd="19" destOrd="0" presId="urn:microsoft.com/office/officeart/2005/8/layout/list1"/>
    <dgm:cxn modelId="{9AA332B9-919B-43BF-8838-453ABAF8F15C}" type="presParOf" srcId="{872A03E6-053E-4F30-800E-DFE6640D06AF}" destId="{AF61B1D3-5D7C-4619-A4D6-88346A1EA774}" srcOrd="20" destOrd="0" presId="urn:microsoft.com/office/officeart/2005/8/layout/list1"/>
    <dgm:cxn modelId="{1597F408-99F7-40E7-8394-0A0BD709BEED}" type="presParOf" srcId="{AF61B1D3-5D7C-4619-A4D6-88346A1EA774}" destId="{FAEC4FC2-97CE-4D07-92CB-419B1D80286D}" srcOrd="0" destOrd="0" presId="urn:microsoft.com/office/officeart/2005/8/layout/list1"/>
    <dgm:cxn modelId="{3D893449-2F92-4A5D-8B3E-936C15AF592F}" type="presParOf" srcId="{AF61B1D3-5D7C-4619-A4D6-88346A1EA774}" destId="{E4D53858-22B6-4302-A28F-7BDBC52758D0}" srcOrd="1" destOrd="0" presId="urn:microsoft.com/office/officeart/2005/8/layout/list1"/>
    <dgm:cxn modelId="{104644F5-E2F8-4315-84ED-DA153FC70D44}" type="presParOf" srcId="{872A03E6-053E-4F30-800E-DFE6640D06AF}" destId="{6B09267C-3221-424F-80C0-D3FB5A27AE86}" srcOrd="21" destOrd="0" presId="urn:microsoft.com/office/officeart/2005/8/layout/list1"/>
    <dgm:cxn modelId="{18630E41-819B-434B-9B95-508C97617534}" type="presParOf" srcId="{872A03E6-053E-4F30-800E-DFE6640D06AF}" destId="{B9ED51CA-BEC6-4B3C-8F24-6011DB4F70E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9D5AC-DEF3-40EC-8F8B-D2C791B61666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8F85DB2-AF41-4862-B3EB-93BD84090862}">
      <dgm:prSet phldrT="[Texto]"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Internacional sobre el Reglamento para prevenir choques y abordajes (COLREG / 72)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BF4FD68B-A00D-4E4F-92A6-5B10BF0DEDDB}" type="parTrans" cxnId="{3ADF0486-B752-48D3-A7D9-A30601B1DCE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F5E6349F-8E13-47D6-9795-9666D71ED34A}" type="sibTrans" cxnId="{3ADF0486-B752-48D3-A7D9-A30601B1DCE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A099B9EB-0AC5-46F7-A942-04F6F30ED49F}">
      <dgm:prSet phldrT="[Texto]"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Internacional para prevenir la contaminación por los buques (MARPOL 73/78)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90BC7234-3D5F-4A4B-AFAF-B8F6D4819530}" type="parTrans" cxnId="{67A2162E-982E-4DA0-9A59-7313121F1BD4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3B3B7BD0-32DC-40D0-B0BC-693558116F7E}" type="sibTrans" cxnId="{67A2162E-982E-4DA0-9A59-7313121F1BD4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24B48199-80DE-4BE6-B727-83A4179EA149}">
      <dgm:prSet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Internacional sobre normas de formación, titulación y guardia para la gente de mar (STCW / 78)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16904A12-7EC6-47A8-ABD5-585E580B01D6}" type="parTrans" cxnId="{217800C6-A0DE-49C7-9C5E-77A9BD2243EF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303F6014-742D-418C-A6B3-73573EF1C95D}" type="sibTrans" cxnId="{217800C6-A0DE-49C7-9C5E-77A9BD2243EF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1B56A72C-0853-435F-A350-30031478B3B9}">
      <dgm:prSet custT="1"/>
      <dgm:spPr/>
      <dgm:t>
        <a:bodyPr/>
        <a:lstStyle/>
        <a:p>
          <a:r>
            <a:rPr lang="es-ES" sz="1200" b="0" dirty="0" smtClean="0">
              <a:latin typeface="Times New Roman" pitchFamily="18" charset="0"/>
              <a:cs typeface="Times New Roman" pitchFamily="18" charset="0"/>
            </a:rPr>
            <a:t>Convenio Internacional sobre búsqueda y salvamento marítimos (SAR/79)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F10BB1F5-5AE1-4A96-BBF4-94FE2D872264}" type="parTrans" cxnId="{1B00EC45-8C48-49EF-85D9-1057A6B2193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BF44F844-9BFC-4924-86EB-23BB9D423CBF}" type="sibTrans" cxnId="{1B00EC45-8C48-49EF-85D9-1057A6B2193E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CC081D72-D201-4626-A70A-4891ED6B5A34}">
      <dgm:prSet custT="1"/>
      <dgm:spPr/>
      <dgm:t>
        <a:bodyPr/>
        <a:lstStyle/>
        <a:p>
          <a:r>
            <a:rPr lang="es-ES" sz="1200" dirty="0" smtClean="0">
              <a:latin typeface="Times New Roman" pitchFamily="18" charset="0"/>
              <a:cs typeface="Times New Roman" pitchFamily="18" charset="0"/>
            </a:rPr>
            <a:t>Convenio para represión de actos ilícitos contra la seguridad de la navegación marítima (SUA / 88)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06830D02-5469-441F-870B-B84D4B35C265}" type="parTrans" cxnId="{56F052C9-FB80-4C0D-B6DE-85F1AC7BB33A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1CF16416-EBDE-450F-87E8-DF8FEDE0EE09}" type="sibTrans" cxnId="{56F052C9-FB80-4C0D-B6DE-85F1AC7BB33A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67E2053A-9B4C-4FB6-AD95-F0CA3DF5DA53}">
      <dgm:prSet custT="1"/>
      <dgm:spPr/>
      <dgm:t>
        <a:bodyPr/>
        <a:lstStyle/>
        <a:p>
          <a:r>
            <a:rPr lang="es-ES" sz="1200" dirty="0" smtClean="0">
              <a:latin typeface="Times New Roman" pitchFamily="18" charset="0"/>
              <a:cs typeface="Times New Roman" pitchFamily="18" charset="0"/>
            </a:rPr>
            <a:t>Convención del derecho del mar (CONVEMAR / 1983)</a:t>
          </a:r>
          <a:endParaRPr lang="es-ES" sz="1200" b="0" dirty="0">
            <a:latin typeface="Times New Roman" pitchFamily="18" charset="0"/>
            <a:cs typeface="Times New Roman" pitchFamily="18" charset="0"/>
          </a:endParaRPr>
        </a:p>
      </dgm:t>
    </dgm:pt>
    <dgm:pt modelId="{24B337FC-E2E2-4E52-B1FB-CB2A0AFC9D36}" type="parTrans" cxnId="{500FF951-7BEB-49F7-962C-3282E060BA48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F0FAFAD6-2A18-44B0-B4D1-DCA236734F19}" type="sibTrans" cxnId="{500FF951-7BEB-49F7-962C-3282E060BA48}">
      <dgm:prSet/>
      <dgm:spPr/>
      <dgm:t>
        <a:bodyPr/>
        <a:lstStyle/>
        <a:p>
          <a:endParaRPr lang="es-ES" sz="1200" b="0">
            <a:latin typeface="Times New Roman" pitchFamily="18" charset="0"/>
            <a:cs typeface="Times New Roman" pitchFamily="18" charset="0"/>
          </a:endParaRPr>
        </a:p>
      </dgm:t>
    </dgm:pt>
    <dgm:pt modelId="{872A03E6-053E-4F30-800E-DFE6640D06AF}" type="pres">
      <dgm:prSet presAssocID="{4439D5AC-DEF3-40EC-8F8B-D2C791B616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2586D-34CB-468E-AF9A-6B54BC2A8871}" type="pres">
      <dgm:prSet presAssocID="{28F85DB2-AF41-4862-B3EB-93BD84090862}" presName="parentLin" presStyleCnt="0"/>
      <dgm:spPr/>
    </dgm:pt>
    <dgm:pt modelId="{238A4288-A924-409F-987A-BA1AA8C09FE7}" type="pres">
      <dgm:prSet presAssocID="{28F85DB2-AF41-4862-B3EB-93BD84090862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C2205678-1029-4F9C-8505-56B64330872F}" type="pres">
      <dgm:prSet presAssocID="{28F85DB2-AF41-4862-B3EB-93BD84090862}" presName="parentText" presStyleLbl="node1" presStyleIdx="0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B852D-25ED-49EF-88B2-EB1903C1B493}" type="pres">
      <dgm:prSet presAssocID="{28F85DB2-AF41-4862-B3EB-93BD84090862}" presName="negativeSpace" presStyleCnt="0"/>
      <dgm:spPr/>
    </dgm:pt>
    <dgm:pt modelId="{A7400DB0-47C6-4E0B-8F8A-7972D546C67C}" type="pres">
      <dgm:prSet presAssocID="{28F85DB2-AF41-4862-B3EB-93BD84090862}" presName="childText" presStyleLbl="conFgAcc1" presStyleIdx="0" presStyleCnt="6">
        <dgm:presLayoutVars>
          <dgm:bulletEnabled val="1"/>
        </dgm:presLayoutVars>
      </dgm:prSet>
      <dgm:spPr/>
    </dgm:pt>
    <dgm:pt modelId="{E57E842A-1E82-48DC-945E-3C462EF82364}" type="pres">
      <dgm:prSet presAssocID="{F5E6349F-8E13-47D6-9795-9666D71ED34A}" presName="spaceBetweenRectangles" presStyleCnt="0"/>
      <dgm:spPr/>
    </dgm:pt>
    <dgm:pt modelId="{556C542C-2321-4AC6-BF32-B975D80A8EAF}" type="pres">
      <dgm:prSet presAssocID="{A099B9EB-0AC5-46F7-A942-04F6F30ED49F}" presName="parentLin" presStyleCnt="0"/>
      <dgm:spPr/>
    </dgm:pt>
    <dgm:pt modelId="{39C01F5E-FB8A-45A7-BF3A-D9E70013221F}" type="pres">
      <dgm:prSet presAssocID="{A099B9EB-0AC5-46F7-A942-04F6F30ED49F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82394967-B156-48F4-BF33-691F60E5BB3B}" type="pres">
      <dgm:prSet presAssocID="{A099B9EB-0AC5-46F7-A942-04F6F30ED49F}" presName="parentText" presStyleLbl="node1" presStyleIdx="1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04DEF-7615-46C0-8335-87FA97435A4F}" type="pres">
      <dgm:prSet presAssocID="{A099B9EB-0AC5-46F7-A942-04F6F30ED49F}" presName="negativeSpace" presStyleCnt="0"/>
      <dgm:spPr/>
    </dgm:pt>
    <dgm:pt modelId="{9E4C89A4-8D6C-49CB-A457-99F8225B0F72}" type="pres">
      <dgm:prSet presAssocID="{A099B9EB-0AC5-46F7-A942-04F6F30ED49F}" presName="childText" presStyleLbl="conFgAcc1" presStyleIdx="1" presStyleCnt="6">
        <dgm:presLayoutVars>
          <dgm:bulletEnabled val="1"/>
        </dgm:presLayoutVars>
      </dgm:prSet>
      <dgm:spPr/>
    </dgm:pt>
    <dgm:pt modelId="{6E1E614C-F59F-4B0A-AD44-452F75318020}" type="pres">
      <dgm:prSet presAssocID="{3B3B7BD0-32DC-40D0-B0BC-693558116F7E}" presName="spaceBetweenRectangles" presStyleCnt="0"/>
      <dgm:spPr/>
    </dgm:pt>
    <dgm:pt modelId="{802FBFC4-F023-4667-8524-F7B90AB67AA2}" type="pres">
      <dgm:prSet presAssocID="{24B48199-80DE-4BE6-B727-83A4179EA149}" presName="parentLin" presStyleCnt="0"/>
      <dgm:spPr/>
    </dgm:pt>
    <dgm:pt modelId="{183202AF-0241-4A4D-9B98-256CAB13134F}" type="pres">
      <dgm:prSet presAssocID="{24B48199-80DE-4BE6-B727-83A4179EA149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B491918C-15BD-458D-8FEB-88BD62A4FFD9}" type="pres">
      <dgm:prSet presAssocID="{24B48199-80DE-4BE6-B727-83A4179EA149}" presName="parentText" presStyleLbl="node1" presStyleIdx="2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39BC0-3E96-416B-B7B9-9830B9490E98}" type="pres">
      <dgm:prSet presAssocID="{24B48199-80DE-4BE6-B727-83A4179EA149}" presName="negativeSpace" presStyleCnt="0"/>
      <dgm:spPr/>
    </dgm:pt>
    <dgm:pt modelId="{A59CEFA2-9D82-488C-B48E-3D58E266CC15}" type="pres">
      <dgm:prSet presAssocID="{24B48199-80DE-4BE6-B727-83A4179EA149}" presName="childText" presStyleLbl="conFgAcc1" presStyleIdx="2" presStyleCnt="6">
        <dgm:presLayoutVars>
          <dgm:bulletEnabled val="1"/>
        </dgm:presLayoutVars>
      </dgm:prSet>
      <dgm:spPr/>
    </dgm:pt>
    <dgm:pt modelId="{5AC62C14-2081-43F2-BBF0-31B511388777}" type="pres">
      <dgm:prSet presAssocID="{303F6014-742D-418C-A6B3-73573EF1C95D}" presName="spaceBetweenRectangles" presStyleCnt="0"/>
      <dgm:spPr/>
    </dgm:pt>
    <dgm:pt modelId="{29630E79-A488-4537-9084-7936C8A2F81A}" type="pres">
      <dgm:prSet presAssocID="{1B56A72C-0853-435F-A350-30031478B3B9}" presName="parentLin" presStyleCnt="0"/>
      <dgm:spPr/>
    </dgm:pt>
    <dgm:pt modelId="{993C3EA1-E21F-44A0-8D12-C392D25871DA}" type="pres">
      <dgm:prSet presAssocID="{1B56A72C-0853-435F-A350-30031478B3B9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AB271A04-79C9-45F7-99EA-6BE360869921}" type="pres">
      <dgm:prSet presAssocID="{1B56A72C-0853-435F-A350-30031478B3B9}" presName="parentText" presStyleLbl="node1" presStyleIdx="3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3A474-C598-48D4-893A-58764CAD849A}" type="pres">
      <dgm:prSet presAssocID="{1B56A72C-0853-435F-A350-30031478B3B9}" presName="negativeSpace" presStyleCnt="0"/>
      <dgm:spPr/>
    </dgm:pt>
    <dgm:pt modelId="{1204977E-2C73-4E08-A155-BDB66C51C839}" type="pres">
      <dgm:prSet presAssocID="{1B56A72C-0853-435F-A350-30031478B3B9}" presName="childText" presStyleLbl="conFgAcc1" presStyleIdx="3" presStyleCnt="6">
        <dgm:presLayoutVars>
          <dgm:bulletEnabled val="1"/>
        </dgm:presLayoutVars>
      </dgm:prSet>
      <dgm:spPr/>
    </dgm:pt>
    <dgm:pt modelId="{BEE3029F-C7D0-415C-8D39-E2B4810598C3}" type="pres">
      <dgm:prSet presAssocID="{BF44F844-9BFC-4924-86EB-23BB9D423CBF}" presName="spaceBetweenRectangles" presStyleCnt="0"/>
      <dgm:spPr/>
    </dgm:pt>
    <dgm:pt modelId="{B1ED3A72-4223-4A72-8A02-9DCB6CBEA7AF}" type="pres">
      <dgm:prSet presAssocID="{CC081D72-D201-4626-A70A-4891ED6B5A34}" presName="parentLin" presStyleCnt="0"/>
      <dgm:spPr/>
    </dgm:pt>
    <dgm:pt modelId="{F678761D-355E-4A83-B1F9-6939EBA56872}" type="pres">
      <dgm:prSet presAssocID="{CC081D72-D201-4626-A70A-4891ED6B5A34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93529A3C-C433-4EBC-87F0-5002192E44F0}" type="pres">
      <dgm:prSet presAssocID="{CC081D72-D201-4626-A70A-4891ED6B5A34}" presName="parentText" presStyleLbl="node1" presStyleIdx="4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D3408-CCCD-44B8-BD1A-AF3260E56A7E}" type="pres">
      <dgm:prSet presAssocID="{CC081D72-D201-4626-A70A-4891ED6B5A34}" presName="negativeSpace" presStyleCnt="0"/>
      <dgm:spPr/>
    </dgm:pt>
    <dgm:pt modelId="{8313D617-B5FE-47A3-A5BA-A86E34E7E42C}" type="pres">
      <dgm:prSet presAssocID="{CC081D72-D201-4626-A70A-4891ED6B5A34}" presName="childText" presStyleLbl="conFgAcc1" presStyleIdx="4" presStyleCnt="6">
        <dgm:presLayoutVars>
          <dgm:bulletEnabled val="1"/>
        </dgm:presLayoutVars>
      </dgm:prSet>
      <dgm:spPr/>
    </dgm:pt>
    <dgm:pt modelId="{CFE240E4-0A79-4821-BAD2-920CC880220C}" type="pres">
      <dgm:prSet presAssocID="{1CF16416-EBDE-450F-87E8-DF8FEDE0EE09}" presName="spaceBetweenRectangles" presStyleCnt="0"/>
      <dgm:spPr/>
    </dgm:pt>
    <dgm:pt modelId="{EF59F908-FBFC-4778-8A96-11D7EA461BBF}" type="pres">
      <dgm:prSet presAssocID="{67E2053A-9B4C-4FB6-AD95-F0CA3DF5DA53}" presName="parentLin" presStyleCnt="0"/>
      <dgm:spPr/>
    </dgm:pt>
    <dgm:pt modelId="{2B9CB4DD-7D4F-472F-A1C9-94B544A622E9}" type="pres">
      <dgm:prSet presAssocID="{67E2053A-9B4C-4FB6-AD95-F0CA3DF5DA53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6F71B681-11FF-4480-A217-1980FF6B5736}" type="pres">
      <dgm:prSet presAssocID="{67E2053A-9B4C-4FB6-AD95-F0CA3DF5DA53}" presName="parentText" presStyleLbl="node1" presStyleIdx="5" presStyleCnt="6" custScaleX="142236" custScaleY="13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0ACFC-1174-464F-A205-7F625E57AC12}" type="pres">
      <dgm:prSet presAssocID="{67E2053A-9B4C-4FB6-AD95-F0CA3DF5DA53}" presName="negativeSpace" presStyleCnt="0"/>
      <dgm:spPr/>
    </dgm:pt>
    <dgm:pt modelId="{780D0B85-795A-491A-BCF2-15011E06A597}" type="pres">
      <dgm:prSet presAssocID="{67E2053A-9B4C-4FB6-AD95-F0CA3DF5DA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615BA0-6378-4E98-B3ED-533674EC9DFB}" type="presOf" srcId="{24B48199-80DE-4BE6-B727-83A4179EA149}" destId="{183202AF-0241-4A4D-9B98-256CAB13134F}" srcOrd="0" destOrd="0" presId="urn:microsoft.com/office/officeart/2005/8/layout/list1"/>
    <dgm:cxn modelId="{576C38FD-37FF-416D-ABF9-47985AFD8879}" type="presOf" srcId="{A099B9EB-0AC5-46F7-A942-04F6F30ED49F}" destId="{82394967-B156-48F4-BF33-691F60E5BB3B}" srcOrd="1" destOrd="0" presId="urn:microsoft.com/office/officeart/2005/8/layout/list1"/>
    <dgm:cxn modelId="{3ADF0486-B752-48D3-A7D9-A30601B1DCEE}" srcId="{4439D5AC-DEF3-40EC-8F8B-D2C791B61666}" destId="{28F85DB2-AF41-4862-B3EB-93BD84090862}" srcOrd="0" destOrd="0" parTransId="{BF4FD68B-A00D-4E4F-92A6-5B10BF0DEDDB}" sibTransId="{F5E6349F-8E13-47D6-9795-9666D71ED34A}"/>
    <dgm:cxn modelId="{4345D4E1-4929-4602-A4EE-00C55997026E}" type="presOf" srcId="{A099B9EB-0AC5-46F7-A942-04F6F30ED49F}" destId="{39C01F5E-FB8A-45A7-BF3A-D9E70013221F}" srcOrd="0" destOrd="0" presId="urn:microsoft.com/office/officeart/2005/8/layout/list1"/>
    <dgm:cxn modelId="{00064AF6-F73E-44E3-BA91-CD7512ECA77F}" type="presOf" srcId="{67E2053A-9B4C-4FB6-AD95-F0CA3DF5DA53}" destId="{6F71B681-11FF-4480-A217-1980FF6B5736}" srcOrd="1" destOrd="0" presId="urn:microsoft.com/office/officeart/2005/8/layout/list1"/>
    <dgm:cxn modelId="{1E70E3D8-293B-4A1F-A4E8-3DEB6A2B5D1C}" type="presOf" srcId="{CC081D72-D201-4626-A70A-4891ED6B5A34}" destId="{F678761D-355E-4A83-B1F9-6939EBA56872}" srcOrd="0" destOrd="0" presId="urn:microsoft.com/office/officeart/2005/8/layout/list1"/>
    <dgm:cxn modelId="{406C23C2-F0DB-43AD-BDE1-7135355DA2FE}" type="presOf" srcId="{24B48199-80DE-4BE6-B727-83A4179EA149}" destId="{B491918C-15BD-458D-8FEB-88BD62A4FFD9}" srcOrd="1" destOrd="0" presId="urn:microsoft.com/office/officeart/2005/8/layout/list1"/>
    <dgm:cxn modelId="{E86DB6AC-8A13-4EFC-A138-DEAC833BC77C}" type="presOf" srcId="{1B56A72C-0853-435F-A350-30031478B3B9}" destId="{AB271A04-79C9-45F7-99EA-6BE360869921}" srcOrd="1" destOrd="0" presId="urn:microsoft.com/office/officeart/2005/8/layout/list1"/>
    <dgm:cxn modelId="{217800C6-A0DE-49C7-9C5E-77A9BD2243EF}" srcId="{4439D5AC-DEF3-40EC-8F8B-D2C791B61666}" destId="{24B48199-80DE-4BE6-B727-83A4179EA149}" srcOrd="2" destOrd="0" parTransId="{16904A12-7EC6-47A8-ABD5-585E580B01D6}" sibTransId="{303F6014-742D-418C-A6B3-73573EF1C95D}"/>
    <dgm:cxn modelId="{58DAF9D1-B628-4662-B6DC-114226403111}" type="presOf" srcId="{28F85DB2-AF41-4862-B3EB-93BD84090862}" destId="{C2205678-1029-4F9C-8505-56B64330872F}" srcOrd="1" destOrd="0" presId="urn:microsoft.com/office/officeart/2005/8/layout/list1"/>
    <dgm:cxn modelId="{A55F27F5-2009-4F85-B3DF-062B4D8A1CB8}" type="presOf" srcId="{67E2053A-9B4C-4FB6-AD95-F0CA3DF5DA53}" destId="{2B9CB4DD-7D4F-472F-A1C9-94B544A622E9}" srcOrd="0" destOrd="0" presId="urn:microsoft.com/office/officeart/2005/8/layout/list1"/>
    <dgm:cxn modelId="{56F052C9-FB80-4C0D-B6DE-85F1AC7BB33A}" srcId="{4439D5AC-DEF3-40EC-8F8B-D2C791B61666}" destId="{CC081D72-D201-4626-A70A-4891ED6B5A34}" srcOrd="4" destOrd="0" parTransId="{06830D02-5469-441F-870B-B84D4B35C265}" sibTransId="{1CF16416-EBDE-450F-87E8-DF8FEDE0EE09}"/>
    <dgm:cxn modelId="{2D597FF7-1CDD-4BEA-82AB-C8DBA38611CA}" type="presOf" srcId="{CC081D72-D201-4626-A70A-4891ED6B5A34}" destId="{93529A3C-C433-4EBC-87F0-5002192E44F0}" srcOrd="1" destOrd="0" presId="urn:microsoft.com/office/officeart/2005/8/layout/list1"/>
    <dgm:cxn modelId="{E4B4806D-F5BC-4C3B-AC15-3327D495823F}" type="presOf" srcId="{28F85DB2-AF41-4862-B3EB-93BD84090862}" destId="{238A4288-A924-409F-987A-BA1AA8C09FE7}" srcOrd="0" destOrd="0" presId="urn:microsoft.com/office/officeart/2005/8/layout/list1"/>
    <dgm:cxn modelId="{500FF951-7BEB-49F7-962C-3282E060BA48}" srcId="{4439D5AC-DEF3-40EC-8F8B-D2C791B61666}" destId="{67E2053A-9B4C-4FB6-AD95-F0CA3DF5DA53}" srcOrd="5" destOrd="0" parTransId="{24B337FC-E2E2-4E52-B1FB-CB2A0AFC9D36}" sibTransId="{F0FAFAD6-2A18-44B0-B4D1-DCA236734F19}"/>
    <dgm:cxn modelId="{1B00EC45-8C48-49EF-85D9-1057A6B2193E}" srcId="{4439D5AC-DEF3-40EC-8F8B-D2C791B61666}" destId="{1B56A72C-0853-435F-A350-30031478B3B9}" srcOrd="3" destOrd="0" parTransId="{F10BB1F5-5AE1-4A96-BBF4-94FE2D872264}" sibTransId="{BF44F844-9BFC-4924-86EB-23BB9D423CBF}"/>
    <dgm:cxn modelId="{67A2162E-982E-4DA0-9A59-7313121F1BD4}" srcId="{4439D5AC-DEF3-40EC-8F8B-D2C791B61666}" destId="{A099B9EB-0AC5-46F7-A942-04F6F30ED49F}" srcOrd="1" destOrd="0" parTransId="{90BC7234-3D5F-4A4B-AFAF-B8F6D4819530}" sibTransId="{3B3B7BD0-32DC-40D0-B0BC-693558116F7E}"/>
    <dgm:cxn modelId="{23264F89-6551-431D-BED4-8F1FB258338E}" type="presOf" srcId="{1B56A72C-0853-435F-A350-30031478B3B9}" destId="{993C3EA1-E21F-44A0-8D12-C392D25871DA}" srcOrd="0" destOrd="0" presId="urn:microsoft.com/office/officeart/2005/8/layout/list1"/>
    <dgm:cxn modelId="{A712777B-7BCA-4E42-A3A7-1698978EF577}" type="presOf" srcId="{4439D5AC-DEF3-40EC-8F8B-D2C791B61666}" destId="{872A03E6-053E-4F30-800E-DFE6640D06AF}" srcOrd="0" destOrd="0" presId="urn:microsoft.com/office/officeart/2005/8/layout/list1"/>
    <dgm:cxn modelId="{B5B05AFC-A7C9-4796-97D3-38D8B827838E}" type="presParOf" srcId="{872A03E6-053E-4F30-800E-DFE6640D06AF}" destId="{82F2586D-34CB-468E-AF9A-6B54BC2A8871}" srcOrd="0" destOrd="0" presId="urn:microsoft.com/office/officeart/2005/8/layout/list1"/>
    <dgm:cxn modelId="{D6C07130-C1F3-46C5-B603-61593D321BE7}" type="presParOf" srcId="{82F2586D-34CB-468E-AF9A-6B54BC2A8871}" destId="{238A4288-A924-409F-987A-BA1AA8C09FE7}" srcOrd="0" destOrd="0" presId="urn:microsoft.com/office/officeart/2005/8/layout/list1"/>
    <dgm:cxn modelId="{A9A2B74B-B901-48BF-B55E-BD56DECCD09C}" type="presParOf" srcId="{82F2586D-34CB-468E-AF9A-6B54BC2A8871}" destId="{C2205678-1029-4F9C-8505-56B64330872F}" srcOrd="1" destOrd="0" presId="urn:microsoft.com/office/officeart/2005/8/layout/list1"/>
    <dgm:cxn modelId="{4FA3D931-D6C4-4093-8106-BB2E4FF6CDE3}" type="presParOf" srcId="{872A03E6-053E-4F30-800E-DFE6640D06AF}" destId="{776B852D-25ED-49EF-88B2-EB1903C1B493}" srcOrd="1" destOrd="0" presId="urn:microsoft.com/office/officeart/2005/8/layout/list1"/>
    <dgm:cxn modelId="{EC5ACB38-8D4B-4BA8-94E1-D17B0610F2D6}" type="presParOf" srcId="{872A03E6-053E-4F30-800E-DFE6640D06AF}" destId="{A7400DB0-47C6-4E0B-8F8A-7972D546C67C}" srcOrd="2" destOrd="0" presId="urn:microsoft.com/office/officeart/2005/8/layout/list1"/>
    <dgm:cxn modelId="{FF1CD739-2547-4523-978C-BE25D021486B}" type="presParOf" srcId="{872A03E6-053E-4F30-800E-DFE6640D06AF}" destId="{E57E842A-1E82-48DC-945E-3C462EF82364}" srcOrd="3" destOrd="0" presId="urn:microsoft.com/office/officeart/2005/8/layout/list1"/>
    <dgm:cxn modelId="{25E32453-2CBE-4F8E-879E-CEA415997760}" type="presParOf" srcId="{872A03E6-053E-4F30-800E-DFE6640D06AF}" destId="{556C542C-2321-4AC6-BF32-B975D80A8EAF}" srcOrd="4" destOrd="0" presId="urn:microsoft.com/office/officeart/2005/8/layout/list1"/>
    <dgm:cxn modelId="{8E73BCCA-3950-4DA5-B08F-06BE9D0AB406}" type="presParOf" srcId="{556C542C-2321-4AC6-BF32-B975D80A8EAF}" destId="{39C01F5E-FB8A-45A7-BF3A-D9E70013221F}" srcOrd="0" destOrd="0" presId="urn:microsoft.com/office/officeart/2005/8/layout/list1"/>
    <dgm:cxn modelId="{948382ED-E01F-4E94-A0C1-74ADA91E9B7E}" type="presParOf" srcId="{556C542C-2321-4AC6-BF32-B975D80A8EAF}" destId="{82394967-B156-48F4-BF33-691F60E5BB3B}" srcOrd="1" destOrd="0" presId="urn:microsoft.com/office/officeart/2005/8/layout/list1"/>
    <dgm:cxn modelId="{2566CD7A-95DE-4451-8B47-F4E79C8E415D}" type="presParOf" srcId="{872A03E6-053E-4F30-800E-DFE6640D06AF}" destId="{8CD04DEF-7615-46C0-8335-87FA97435A4F}" srcOrd="5" destOrd="0" presId="urn:microsoft.com/office/officeart/2005/8/layout/list1"/>
    <dgm:cxn modelId="{D7C4457A-0B8E-4024-A244-55324858ADD0}" type="presParOf" srcId="{872A03E6-053E-4F30-800E-DFE6640D06AF}" destId="{9E4C89A4-8D6C-49CB-A457-99F8225B0F72}" srcOrd="6" destOrd="0" presId="urn:microsoft.com/office/officeart/2005/8/layout/list1"/>
    <dgm:cxn modelId="{F18250E8-FFDC-4EA7-B904-B6AC0A26A5B0}" type="presParOf" srcId="{872A03E6-053E-4F30-800E-DFE6640D06AF}" destId="{6E1E614C-F59F-4B0A-AD44-452F75318020}" srcOrd="7" destOrd="0" presId="urn:microsoft.com/office/officeart/2005/8/layout/list1"/>
    <dgm:cxn modelId="{ADC2BC78-1AB8-439F-97C4-082CDD5C0658}" type="presParOf" srcId="{872A03E6-053E-4F30-800E-DFE6640D06AF}" destId="{802FBFC4-F023-4667-8524-F7B90AB67AA2}" srcOrd="8" destOrd="0" presId="urn:microsoft.com/office/officeart/2005/8/layout/list1"/>
    <dgm:cxn modelId="{EA0D9950-2E58-40C3-AD35-C5A2BE311C59}" type="presParOf" srcId="{802FBFC4-F023-4667-8524-F7B90AB67AA2}" destId="{183202AF-0241-4A4D-9B98-256CAB13134F}" srcOrd="0" destOrd="0" presId="urn:microsoft.com/office/officeart/2005/8/layout/list1"/>
    <dgm:cxn modelId="{CFDF790D-1B73-4F5B-877E-3C89CD6C344F}" type="presParOf" srcId="{802FBFC4-F023-4667-8524-F7B90AB67AA2}" destId="{B491918C-15BD-458D-8FEB-88BD62A4FFD9}" srcOrd="1" destOrd="0" presId="urn:microsoft.com/office/officeart/2005/8/layout/list1"/>
    <dgm:cxn modelId="{A6490CD0-C751-415C-8E89-9A6A403D1D3E}" type="presParOf" srcId="{872A03E6-053E-4F30-800E-DFE6640D06AF}" destId="{36139BC0-3E96-416B-B7B9-9830B9490E98}" srcOrd="9" destOrd="0" presId="urn:microsoft.com/office/officeart/2005/8/layout/list1"/>
    <dgm:cxn modelId="{42B11D2B-77A6-4DDA-8F63-5886D42FDDD5}" type="presParOf" srcId="{872A03E6-053E-4F30-800E-DFE6640D06AF}" destId="{A59CEFA2-9D82-488C-B48E-3D58E266CC15}" srcOrd="10" destOrd="0" presId="urn:microsoft.com/office/officeart/2005/8/layout/list1"/>
    <dgm:cxn modelId="{9808AAA2-835C-429E-9B67-1A4D9DB8C306}" type="presParOf" srcId="{872A03E6-053E-4F30-800E-DFE6640D06AF}" destId="{5AC62C14-2081-43F2-BBF0-31B511388777}" srcOrd="11" destOrd="0" presId="urn:microsoft.com/office/officeart/2005/8/layout/list1"/>
    <dgm:cxn modelId="{6EF53E15-F3D3-4E15-8EB0-3C8D8BC1652D}" type="presParOf" srcId="{872A03E6-053E-4F30-800E-DFE6640D06AF}" destId="{29630E79-A488-4537-9084-7936C8A2F81A}" srcOrd="12" destOrd="0" presId="urn:microsoft.com/office/officeart/2005/8/layout/list1"/>
    <dgm:cxn modelId="{59DD991E-659F-46A5-A9E2-EDECB63DA006}" type="presParOf" srcId="{29630E79-A488-4537-9084-7936C8A2F81A}" destId="{993C3EA1-E21F-44A0-8D12-C392D25871DA}" srcOrd="0" destOrd="0" presId="urn:microsoft.com/office/officeart/2005/8/layout/list1"/>
    <dgm:cxn modelId="{10E14F4B-9E9F-468C-8222-182BE1F3F7D1}" type="presParOf" srcId="{29630E79-A488-4537-9084-7936C8A2F81A}" destId="{AB271A04-79C9-45F7-99EA-6BE360869921}" srcOrd="1" destOrd="0" presId="urn:microsoft.com/office/officeart/2005/8/layout/list1"/>
    <dgm:cxn modelId="{6EBB2CB2-821C-40C0-9998-4A650862D45F}" type="presParOf" srcId="{872A03E6-053E-4F30-800E-DFE6640D06AF}" destId="{5D33A474-C598-48D4-893A-58764CAD849A}" srcOrd="13" destOrd="0" presId="urn:microsoft.com/office/officeart/2005/8/layout/list1"/>
    <dgm:cxn modelId="{CFB98D92-A0E2-4276-AF03-FF368FD17B9B}" type="presParOf" srcId="{872A03E6-053E-4F30-800E-DFE6640D06AF}" destId="{1204977E-2C73-4E08-A155-BDB66C51C839}" srcOrd="14" destOrd="0" presId="urn:microsoft.com/office/officeart/2005/8/layout/list1"/>
    <dgm:cxn modelId="{6CF37D94-E60D-4248-AE12-0FF2BD213AC1}" type="presParOf" srcId="{872A03E6-053E-4F30-800E-DFE6640D06AF}" destId="{BEE3029F-C7D0-415C-8D39-E2B4810598C3}" srcOrd="15" destOrd="0" presId="urn:microsoft.com/office/officeart/2005/8/layout/list1"/>
    <dgm:cxn modelId="{E4E91D16-E34E-40A8-A16E-AC5D09020D25}" type="presParOf" srcId="{872A03E6-053E-4F30-800E-DFE6640D06AF}" destId="{B1ED3A72-4223-4A72-8A02-9DCB6CBEA7AF}" srcOrd="16" destOrd="0" presId="urn:microsoft.com/office/officeart/2005/8/layout/list1"/>
    <dgm:cxn modelId="{21037BED-F84B-4304-9888-50EF8EC20493}" type="presParOf" srcId="{B1ED3A72-4223-4A72-8A02-9DCB6CBEA7AF}" destId="{F678761D-355E-4A83-B1F9-6939EBA56872}" srcOrd="0" destOrd="0" presId="urn:microsoft.com/office/officeart/2005/8/layout/list1"/>
    <dgm:cxn modelId="{F08B6460-E0A4-4863-8B87-04C2E811F617}" type="presParOf" srcId="{B1ED3A72-4223-4A72-8A02-9DCB6CBEA7AF}" destId="{93529A3C-C433-4EBC-87F0-5002192E44F0}" srcOrd="1" destOrd="0" presId="urn:microsoft.com/office/officeart/2005/8/layout/list1"/>
    <dgm:cxn modelId="{DFC5C5FF-7442-44F4-B7EB-0F6693902DA6}" type="presParOf" srcId="{872A03E6-053E-4F30-800E-DFE6640D06AF}" destId="{5F6D3408-CCCD-44B8-BD1A-AF3260E56A7E}" srcOrd="17" destOrd="0" presId="urn:microsoft.com/office/officeart/2005/8/layout/list1"/>
    <dgm:cxn modelId="{78F5D73A-82D2-4453-B9E5-C0D5142B4B42}" type="presParOf" srcId="{872A03E6-053E-4F30-800E-DFE6640D06AF}" destId="{8313D617-B5FE-47A3-A5BA-A86E34E7E42C}" srcOrd="18" destOrd="0" presId="urn:microsoft.com/office/officeart/2005/8/layout/list1"/>
    <dgm:cxn modelId="{229FA945-6554-49B5-A3D7-3CFFA36B2003}" type="presParOf" srcId="{872A03E6-053E-4F30-800E-DFE6640D06AF}" destId="{CFE240E4-0A79-4821-BAD2-920CC880220C}" srcOrd="19" destOrd="0" presId="urn:microsoft.com/office/officeart/2005/8/layout/list1"/>
    <dgm:cxn modelId="{F408633A-003E-4F59-8472-015B24183457}" type="presParOf" srcId="{872A03E6-053E-4F30-800E-DFE6640D06AF}" destId="{EF59F908-FBFC-4778-8A96-11D7EA461BBF}" srcOrd="20" destOrd="0" presId="urn:microsoft.com/office/officeart/2005/8/layout/list1"/>
    <dgm:cxn modelId="{761C6DCA-2EDF-4293-8483-2252AE3FD0D2}" type="presParOf" srcId="{EF59F908-FBFC-4778-8A96-11D7EA461BBF}" destId="{2B9CB4DD-7D4F-472F-A1C9-94B544A622E9}" srcOrd="0" destOrd="0" presId="urn:microsoft.com/office/officeart/2005/8/layout/list1"/>
    <dgm:cxn modelId="{64E872F7-3B55-4107-954E-3FF71B0D0FEB}" type="presParOf" srcId="{EF59F908-FBFC-4778-8A96-11D7EA461BBF}" destId="{6F71B681-11FF-4480-A217-1980FF6B5736}" srcOrd="1" destOrd="0" presId="urn:microsoft.com/office/officeart/2005/8/layout/list1"/>
    <dgm:cxn modelId="{4FA85E55-5FF2-4BB4-8B84-63AD58374C4D}" type="presParOf" srcId="{872A03E6-053E-4F30-800E-DFE6640D06AF}" destId="{1CA0ACFC-1174-464F-A205-7F625E57AC12}" srcOrd="21" destOrd="0" presId="urn:microsoft.com/office/officeart/2005/8/layout/list1"/>
    <dgm:cxn modelId="{3D64F06F-A3E9-4F8D-B3A4-FC31E105A042}" type="presParOf" srcId="{872A03E6-053E-4F30-800E-DFE6640D06AF}" destId="{780D0B85-795A-491A-BCF2-15011E06A59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1F0ED8-C92C-4F9F-9B49-085F0CDD6342}" type="doc">
      <dgm:prSet loTypeId="urn:microsoft.com/office/officeart/2005/8/layout/radial5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E674324-9A59-4160-BFA7-5B14CBA2A710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Seguridad marítima</a:t>
          </a:r>
          <a:endParaRPr lang="es-E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B16246-9720-4369-8766-035A73259898}" type="parTrans" cxnId="{D429D350-3F50-4901-9380-530A1C886A2F}">
      <dgm:prSet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E0BDC6D0-5E2D-4E05-9837-96B468D12BBC}" type="sibTrans" cxnId="{D429D350-3F50-4901-9380-530A1C886A2F}">
      <dgm:prSet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05CCB9FF-5F04-44A2-BCF1-8DD654F048A1}">
      <dgm:prSet phldrT="[Texto]" custT="1"/>
      <dgm:spPr/>
      <dgm:t>
        <a:bodyPr/>
        <a:lstStyle/>
        <a:p>
          <a:r>
            <a:rPr lang="es-ES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Ambiente marino</a:t>
          </a:r>
          <a:endParaRPr lang="es-ES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DE040A-4E23-489B-B5A5-A2BC0050889E}" type="parTrans" cxnId="{AD0F1C63-3CAB-4E67-90A7-D11C827D947C}">
      <dgm:prSet custT="1"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FBFFB999-27A3-4ADE-BEDD-A166BEC8BBF3}" type="sibTrans" cxnId="{AD0F1C63-3CAB-4E67-90A7-D11C827D947C}">
      <dgm:prSet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93AB1E2C-BFEB-472A-9769-0309CF96C728}">
      <dgm:prSet phldrT="[Texto]" custT="1"/>
      <dgm:spPr/>
      <dgm:t>
        <a:bodyPr/>
        <a:lstStyle/>
        <a:p>
          <a:r>
            <a:rPr lang="es-ES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Desarrollo económico</a:t>
          </a:r>
          <a:endParaRPr lang="es-ES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D915D-75EC-45FB-A757-DB818BE5B98B}" type="parTrans" cxnId="{58D78EAA-62C9-486F-8E09-43553EA22DFB}">
      <dgm:prSet custT="1"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B80A3755-C31D-4AF0-96E4-3015DC075093}" type="sibTrans" cxnId="{58D78EAA-62C9-486F-8E09-43553EA22DFB}">
      <dgm:prSet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669512FB-82A5-436D-B308-591DAF049A31}">
      <dgm:prSet phldrT="[Texto]" custT="1"/>
      <dgm:spPr/>
      <dgm:t>
        <a:bodyPr/>
        <a:lstStyle/>
        <a:p>
          <a:r>
            <a:rPr lang="es-ES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Seguridad humana</a:t>
          </a:r>
          <a:endParaRPr lang="es-ES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A07C25-9952-4F6A-8724-1BC8C7C554B0}" type="parTrans" cxnId="{C13486DE-C659-49A3-91B1-2FF80D372A02}">
      <dgm:prSet custT="1"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CC14C79B-C0B9-4F72-9E01-CA58FA3E7A4F}" type="sibTrans" cxnId="{C13486DE-C659-49A3-91B1-2FF80D372A02}">
      <dgm:prSet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3AE32096-3171-4BCE-86A2-92A849B4038E}">
      <dgm:prSet phldrT="[Texto]" custT="1"/>
      <dgm:spPr/>
      <dgm:t>
        <a:bodyPr/>
        <a:lstStyle/>
        <a:p>
          <a:r>
            <a:rPr lang="es-ES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Seguridad nacional</a:t>
          </a:r>
          <a:endParaRPr lang="es-ES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613B9-9476-485C-BD2A-F5124A7DC9D2}" type="parTrans" cxnId="{D0F4B5BD-495C-4350-9C96-A3FEE790561A}">
      <dgm:prSet custT="1"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4B4099FE-8A49-4067-8BBB-E7651DFC79A3}" type="sibTrans" cxnId="{D0F4B5BD-495C-4350-9C96-A3FEE790561A}">
      <dgm:prSet/>
      <dgm:spPr/>
      <dgm:t>
        <a:bodyPr/>
        <a:lstStyle/>
        <a:p>
          <a:endParaRPr lang="es-ES" sz="1200">
            <a:latin typeface="Times New Roman" pitchFamily="18" charset="0"/>
            <a:cs typeface="Times New Roman" pitchFamily="18" charset="0"/>
          </a:endParaRPr>
        </a:p>
      </dgm:t>
    </dgm:pt>
    <dgm:pt modelId="{18AA2FC2-A30B-4180-86CA-04698B16CFD9}" type="pres">
      <dgm:prSet presAssocID="{F21F0ED8-C92C-4F9F-9B49-085F0CDD63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FF7B79-26AA-45DA-A226-851EBDE1BD98}" type="pres">
      <dgm:prSet presAssocID="{0E674324-9A59-4160-BFA7-5B14CBA2A710}" presName="centerShape" presStyleLbl="node0" presStyleIdx="0" presStyleCnt="1" custScaleX="117532" custScaleY="111935"/>
      <dgm:spPr/>
      <dgm:t>
        <a:bodyPr/>
        <a:lstStyle/>
        <a:p>
          <a:endParaRPr lang="es-ES"/>
        </a:p>
      </dgm:t>
    </dgm:pt>
    <dgm:pt modelId="{8C27B5D0-92D2-4793-8E9A-83C54F259707}" type="pres">
      <dgm:prSet presAssocID="{2ADE040A-4E23-489B-B5A5-A2BC0050889E}" presName="parTrans" presStyleLbl="sibTrans2D1" presStyleIdx="0" presStyleCnt="4"/>
      <dgm:spPr/>
      <dgm:t>
        <a:bodyPr/>
        <a:lstStyle/>
        <a:p>
          <a:endParaRPr lang="es-ES"/>
        </a:p>
      </dgm:t>
    </dgm:pt>
    <dgm:pt modelId="{FBA7857B-DC58-4891-A3D9-68936F697FCB}" type="pres">
      <dgm:prSet presAssocID="{2ADE040A-4E23-489B-B5A5-A2BC0050889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1BE9DEAC-4B07-4CB1-8677-D2F3FB730C45}" type="pres">
      <dgm:prSet presAssocID="{05CCB9FF-5F04-44A2-BCF1-8DD654F048A1}" presName="node" presStyleLbl="node1" presStyleIdx="0" presStyleCnt="4" custRadScaleRad="104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D4F2D-FB34-42A0-98A0-FB0BA7ADE162}" type="pres">
      <dgm:prSet presAssocID="{117D915D-75EC-45FB-A757-DB818BE5B98B}" presName="parTrans" presStyleLbl="sibTrans2D1" presStyleIdx="1" presStyleCnt="4"/>
      <dgm:spPr/>
      <dgm:t>
        <a:bodyPr/>
        <a:lstStyle/>
        <a:p>
          <a:endParaRPr lang="es-ES"/>
        </a:p>
      </dgm:t>
    </dgm:pt>
    <dgm:pt modelId="{290A6D8A-6D8E-4E29-8B08-49142739CC7E}" type="pres">
      <dgm:prSet presAssocID="{117D915D-75EC-45FB-A757-DB818BE5B98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5B9F99F-48CC-4D25-8D9D-A9230F303F59}" type="pres">
      <dgm:prSet presAssocID="{93AB1E2C-BFEB-472A-9769-0309CF96C728}" presName="node" presStyleLbl="node1" presStyleIdx="1" presStyleCnt="4" custRadScaleRad="150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6E803-03DA-4EFF-9605-01B7DCC91E50}" type="pres">
      <dgm:prSet presAssocID="{C9A07C25-9952-4F6A-8724-1BC8C7C554B0}" presName="parTrans" presStyleLbl="sibTrans2D1" presStyleIdx="2" presStyleCnt="4"/>
      <dgm:spPr/>
      <dgm:t>
        <a:bodyPr/>
        <a:lstStyle/>
        <a:p>
          <a:endParaRPr lang="es-ES"/>
        </a:p>
      </dgm:t>
    </dgm:pt>
    <dgm:pt modelId="{5B47994D-13FC-47A9-9E37-0F8C30430A6B}" type="pres">
      <dgm:prSet presAssocID="{C9A07C25-9952-4F6A-8724-1BC8C7C554B0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D4F95C47-CA22-4758-862F-0BCE30EA5CB1}" type="pres">
      <dgm:prSet presAssocID="{669512FB-82A5-436D-B308-591DAF049A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BE037-EF67-44E9-8A95-42A3127D33E5}" type="pres">
      <dgm:prSet presAssocID="{50B613B9-9476-485C-BD2A-F5124A7DC9D2}" presName="parTrans" presStyleLbl="sibTrans2D1" presStyleIdx="3" presStyleCnt="4"/>
      <dgm:spPr/>
      <dgm:t>
        <a:bodyPr/>
        <a:lstStyle/>
        <a:p>
          <a:endParaRPr lang="es-ES"/>
        </a:p>
      </dgm:t>
    </dgm:pt>
    <dgm:pt modelId="{8AF789CB-E643-47AF-99F6-9677CC2774B4}" type="pres">
      <dgm:prSet presAssocID="{50B613B9-9476-485C-BD2A-F5124A7DC9D2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DAD3DF1D-534C-46B3-9341-3D3FA432FF64}" type="pres">
      <dgm:prSet presAssocID="{3AE32096-3171-4BCE-86A2-92A849B4038E}" presName="node" presStyleLbl="node1" presStyleIdx="3" presStyleCnt="4" custRadScaleRad="154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C63F95-23AA-4F87-BE12-3974817A0805}" type="presOf" srcId="{50B613B9-9476-485C-BD2A-F5124A7DC9D2}" destId="{8AF789CB-E643-47AF-99F6-9677CC2774B4}" srcOrd="1" destOrd="0" presId="urn:microsoft.com/office/officeart/2005/8/layout/radial5"/>
    <dgm:cxn modelId="{E64D3E71-95B8-4A05-83C3-FB4272F41B91}" type="presOf" srcId="{F21F0ED8-C92C-4F9F-9B49-085F0CDD6342}" destId="{18AA2FC2-A30B-4180-86CA-04698B16CFD9}" srcOrd="0" destOrd="0" presId="urn:microsoft.com/office/officeart/2005/8/layout/radial5"/>
    <dgm:cxn modelId="{8AFD37CF-E8BE-48F6-8E44-DA81A9A80CC5}" type="presOf" srcId="{0E674324-9A59-4160-BFA7-5B14CBA2A710}" destId="{77FF7B79-26AA-45DA-A226-851EBDE1BD98}" srcOrd="0" destOrd="0" presId="urn:microsoft.com/office/officeart/2005/8/layout/radial5"/>
    <dgm:cxn modelId="{AD0F1C63-3CAB-4E67-90A7-D11C827D947C}" srcId="{0E674324-9A59-4160-BFA7-5B14CBA2A710}" destId="{05CCB9FF-5F04-44A2-BCF1-8DD654F048A1}" srcOrd="0" destOrd="0" parTransId="{2ADE040A-4E23-489B-B5A5-A2BC0050889E}" sibTransId="{FBFFB999-27A3-4ADE-BEDD-A166BEC8BBF3}"/>
    <dgm:cxn modelId="{33E9C3B3-9DBD-4ACC-9253-21B46960A465}" type="presOf" srcId="{117D915D-75EC-45FB-A757-DB818BE5B98B}" destId="{290A6D8A-6D8E-4E29-8B08-49142739CC7E}" srcOrd="1" destOrd="0" presId="urn:microsoft.com/office/officeart/2005/8/layout/radial5"/>
    <dgm:cxn modelId="{29F03734-F17F-49A7-88B2-CB76EE59B794}" type="presOf" srcId="{93AB1E2C-BFEB-472A-9769-0309CF96C728}" destId="{45B9F99F-48CC-4D25-8D9D-A9230F303F59}" srcOrd="0" destOrd="0" presId="urn:microsoft.com/office/officeart/2005/8/layout/radial5"/>
    <dgm:cxn modelId="{D429D350-3F50-4901-9380-530A1C886A2F}" srcId="{F21F0ED8-C92C-4F9F-9B49-085F0CDD6342}" destId="{0E674324-9A59-4160-BFA7-5B14CBA2A710}" srcOrd="0" destOrd="0" parTransId="{E1B16246-9720-4369-8766-035A73259898}" sibTransId="{E0BDC6D0-5E2D-4E05-9837-96B468D12BBC}"/>
    <dgm:cxn modelId="{C63432A5-8364-4533-B30E-74C5E9EA2ED6}" type="presOf" srcId="{2ADE040A-4E23-489B-B5A5-A2BC0050889E}" destId="{FBA7857B-DC58-4891-A3D9-68936F697FCB}" srcOrd="1" destOrd="0" presId="urn:microsoft.com/office/officeart/2005/8/layout/radial5"/>
    <dgm:cxn modelId="{39D072AF-62DD-4E37-BD8D-A8244E341B0D}" type="presOf" srcId="{669512FB-82A5-436D-B308-591DAF049A31}" destId="{D4F95C47-CA22-4758-862F-0BCE30EA5CB1}" srcOrd="0" destOrd="0" presId="urn:microsoft.com/office/officeart/2005/8/layout/radial5"/>
    <dgm:cxn modelId="{7656C145-AB19-4A9A-9DE8-8676FF5910EA}" type="presOf" srcId="{2ADE040A-4E23-489B-B5A5-A2BC0050889E}" destId="{8C27B5D0-92D2-4793-8E9A-83C54F259707}" srcOrd="0" destOrd="0" presId="urn:microsoft.com/office/officeart/2005/8/layout/radial5"/>
    <dgm:cxn modelId="{A9D5D2B4-62F5-4733-A2FF-DECE828ED1FD}" type="presOf" srcId="{117D915D-75EC-45FB-A757-DB818BE5B98B}" destId="{49CD4F2D-FB34-42A0-98A0-FB0BA7ADE162}" srcOrd="0" destOrd="0" presId="urn:microsoft.com/office/officeart/2005/8/layout/radial5"/>
    <dgm:cxn modelId="{8CF545B8-6819-4B48-AAD9-6D0EEEAF01A9}" type="presOf" srcId="{50B613B9-9476-485C-BD2A-F5124A7DC9D2}" destId="{E7FBE037-EF67-44E9-8A95-42A3127D33E5}" srcOrd="0" destOrd="0" presId="urn:microsoft.com/office/officeart/2005/8/layout/radial5"/>
    <dgm:cxn modelId="{C13486DE-C659-49A3-91B1-2FF80D372A02}" srcId="{0E674324-9A59-4160-BFA7-5B14CBA2A710}" destId="{669512FB-82A5-436D-B308-591DAF049A31}" srcOrd="2" destOrd="0" parTransId="{C9A07C25-9952-4F6A-8724-1BC8C7C554B0}" sibTransId="{CC14C79B-C0B9-4F72-9E01-CA58FA3E7A4F}"/>
    <dgm:cxn modelId="{B6573D96-E0F3-479B-B57B-7E5BCE5928CF}" type="presOf" srcId="{C9A07C25-9952-4F6A-8724-1BC8C7C554B0}" destId="{E536E803-03DA-4EFF-9605-01B7DCC91E50}" srcOrd="0" destOrd="0" presId="urn:microsoft.com/office/officeart/2005/8/layout/radial5"/>
    <dgm:cxn modelId="{C25309CA-A5FF-4DD5-87DC-5FEABCB140C2}" type="presOf" srcId="{3AE32096-3171-4BCE-86A2-92A849B4038E}" destId="{DAD3DF1D-534C-46B3-9341-3D3FA432FF64}" srcOrd="0" destOrd="0" presId="urn:microsoft.com/office/officeart/2005/8/layout/radial5"/>
    <dgm:cxn modelId="{7006A6A8-BC04-4BEB-8203-9E8220E0FE44}" type="presOf" srcId="{05CCB9FF-5F04-44A2-BCF1-8DD654F048A1}" destId="{1BE9DEAC-4B07-4CB1-8677-D2F3FB730C45}" srcOrd="0" destOrd="0" presId="urn:microsoft.com/office/officeart/2005/8/layout/radial5"/>
    <dgm:cxn modelId="{442F7777-7154-4CD3-9893-1F37A3535F4F}" type="presOf" srcId="{C9A07C25-9952-4F6A-8724-1BC8C7C554B0}" destId="{5B47994D-13FC-47A9-9E37-0F8C30430A6B}" srcOrd="1" destOrd="0" presId="urn:microsoft.com/office/officeart/2005/8/layout/radial5"/>
    <dgm:cxn modelId="{D0F4B5BD-495C-4350-9C96-A3FEE790561A}" srcId="{0E674324-9A59-4160-BFA7-5B14CBA2A710}" destId="{3AE32096-3171-4BCE-86A2-92A849B4038E}" srcOrd="3" destOrd="0" parTransId="{50B613B9-9476-485C-BD2A-F5124A7DC9D2}" sibTransId="{4B4099FE-8A49-4067-8BBB-E7651DFC79A3}"/>
    <dgm:cxn modelId="{58D78EAA-62C9-486F-8E09-43553EA22DFB}" srcId="{0E674324-9A59-4160-BFA7-5B14CBA2A710}" destId="{93AB1E2C-BFEB-472A-9769-0309CF96C728}" srcOrd="1" destOrd="0" parTransId="{117D915D-75EC-45FB-A757-DB818BE5B98B}" sibTransId="{B80A3755-C31D-4AF0-96E4-3015DC075093}"/>
    <dgm:cxn modelId="{E7DE30E0-5444-4E4E-BEB3-94154AE7DDC3}" type="presParOf" srcId="{18AA2FC2-A30B-4180-86CA-04698B16CFD9}" destId="{77FF7B79-26AA-45DA-A226-851EBDE1BD98}" srcOrd="0" destOrd="0" presId="urn:microsoft.com/office/officeart/2005/8/layout/radial5"/>
    <dgm:cxn modelId="{718ACC70-C8DE-4AF4-BF4B-43CE86B89212}" type="presParOf" srcId="{18AA2FC2-A30B-4180-86CA-04698B16CFD9}" destId="{8C27B5D0-92D2-4793-8E9A-83C54F259707}" srcOrd="1" destOrd="0" presId="urn:microsoft.com/office/officeart/2005/8/layout/radial5"/>
    <dgm:cxn modelId="{9228B613-81F5-4445-AF3F-2107039DC383}" type="presParOf" srcId="{8C27B5D0-92D2-4793-8E9A-83C54F259707}" destId="{FBA7857B-DC58-4891-A3D9-68936F697FCB}" srcOrd="0" destOrd="0" presId="urn:microsoft.com/office/officeart/2005/8/layout/radial5"/>
    <dgm:cxn modelId="{9F749331-F2F4-47D5-B05E-C15F519A26AA}" type="presParOf" srcId="{18AA2FC2-A30B-4180-86CA-04698B16CFD9}" destId="{1BE9DEAC-4B07-4CB1-8677-D2F3FB730C45}" srcOrd="2" destOrd="0" presId="urn:microsoft.com/office/officeart/2005/8/layout/radial5"/>
    <dgm:cxn modelId="{7F2B4FC8-D5A5-46EA-A257-4C8315AF2F93}" type="presParOf" srcId="{18AA2FC2-A30B-4180-86CA-04698B16CFD9}" destId="{49CD4F2D-FB34-42A0-98A0-FB0BA7ADE162}" srcOrd="3" destOrd="0" presId="urn:microsoft.com/office/officeart/2005/8/layout/radial5"/>
    <dgm:cxn modelId="{AEAADB42-9E3C-442D-8358-562ECBA793B7}" type="presParOf" srcId="{49CD4F2D-FB34-42A0-98A0-FB0BA7ADE162}" destId="{290A6D8A-6D8E-4E29-8B08-49142739CC7E}" srcOrd="0" destOrd="0" presId="urn:microsoft.com/office/officeart/2005/8/layout/radial5"/>
    <dgm:cxn modelId="{0BCCBFD3-28E6-497B-BB81-A118D6115F66}" type="presParOf" srcId="{18AA2FC2-A30B-4180-86CA-04698B16CFD9}" destId="{45B9F99F-48CC-4D25-8D9D-A9230F303F59}" srcOrd="4" destOrd="0" presId="urn:microsoft.com/office/officeart/2005/8/layout/radial5"/>
    <dgm:cxn modelId="{96F309D4-21E9-4BA2-9FDB-A55B0C9C62C5}" type="presParOf" srcId="{18AA2FC2-A30B-4180-86CA-04698B16CFD9}" destId="{E536E803-03DA-4EFF-9605-01B7DCC91E50}" srcOrd="5" destOrd="0" presId="urn:microsoft.com/office/officeart/2005/8/layout/radial5"/>
    <dgm:cxn modelId="{B2B24480-57CC-4AAE-A9FF-7B4786470008}" type="presParOf" srcId="{E536E803-03DA-4EFF-9605-01B7DCC91E50}" destId="{5B47994D-13FC-47A9-9E37-0F8C30430A6B}" srcOrd="0" destOrd="0" presId="urn:microsoft.com/office/officeart/2005/8/layout/radial5"/>
    <dgm:cxn modelId="{CE4701BF-EDDE-4924-8B1C-F31F83571F17}" type="presParOf" srcId="{18AA2FC2-A30B-4180-86CA-04698B16CFD9}" destId="{D4F95C47-CA22-4758-862F-0BCE30EA5CB1}" srcOrd="6" destOrd="0" presId="urn:microsoft.com/office/officeart/2005/8/layout/radial5"/>
    <dgm:cxn modelId="{B4AF1D2E-44A9-4E5F-BD44-2DC3E63E3420}" type="presParOf" srcId="{18AA2FC2-A30B-4180-86CA-04698B16CFD9}" destId="{E7FBE037-EF67-44E9-8A95-42A3127D33E5}" srcOrd="7" destOrd="0" presId="urn:microsoft.com/office/officeart/2005/8/layout/radial5"/>
    <dgm:cxn modelId="{90EBB9AF-12C0-44B2-ABA3-2CD63250E453}" type="presParOf" srcId="{E7FBE037-EF67-44E9-8A95-42A3127D33E5}" destId="{8AF789CB-E643-47AF-99F6-9677CC2774B4}" srcOrd="0" destOrd="0" presId="urn:microsoft.com/office/officeart/2005/8/layout/radial5"/>
    <dgm:cxn modelId="{53A14412-949D-4E68-A292-AD59322F46B2}" type="presParOf" srcId="{18AA2FC2-A30B-4180-86CA-04698B16CFD9}" destId="{DAD3DF1D-534C-46B3-9341-3D3FA432FF6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3217B8-2DE8-4F1D-953E-366756F42B10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3A68A8A-2A51-45FF-B223-59DB2C773334}">
      <dgm:prSet phldrT="[Texto]"/>
      <dgm:spPr/>
      <dgm:t>
        <a:bodyPr/>
        <a:lstStyle/>
        <a:p>
          <a:r>
            <a:rPr lang="es-EC" dirty="0" smtClean="0"/>
            <a:t>Propuesta curricular</a:t>
          </a:r>
          <a:endParaRPr lang="es-EC" dirty="0"/>
        </a:p>
      </dgm:t>
    </dgm:pt>
    <dgm:pt modelId="{BC6ECA22-1672-49ED-86AF-08FFD305AA0F}" type="parTrans" cxnId="{8B7AE44D-8B9B-428E-A211-784A3CEA725A}">
      <dgm:prSet/>
      <dgm:spPr/>
      <dgm:t>
        <a:bodyPr/>
        <a:lstStyle/>
        <a:p>
          <a:endParaRPr lang="es-EC"/>
        </a:p>
      </dgm:t>
    </dgm:pt>
    <dgm:pt modelId="{F78BEC5D-BEFF-4507-BAC3-5A28590512C7}" type="sibTrans" cxnId="{8B7AE44D-8B9B-428E-A211-784A3CEA725A}">
      <dgm:prSet/>
      <dgm:spPr/>
      <dgm:t>
        <a:bodyPr/>
        <a:lstStyle/>
        <a:p>
          <a:endParaRPr lang="es-EC"/>
        </a:p>
      </dgm:t>
    </dgm:pt>
    <dgm:pt modelId="{F88586D5-CD42-4934-9B4F-7EDE6E258173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 vigente.</a:t>
          </a:r>
          <a:endParaRPr lang="es-EC" dirty="0"/>
        </a:p>
      </dgm:t>
    </dgm:pt>
    <dgm:pt modelId="{01B17F92-8BED-4B76-B1AF-D5E4751DADA3}" type="parTrans" cxnId="{F4055CC7-0D60-4C88-8BF9-66528384EE9D}">
      <dgm:prSet/>
      <dgm:spPr/>
      <dgm:t>
        <a:bodyPr/>
        <a:lstStyle/>
        <a:p>
          <a:endParaRPr lang="es-EC"/>
        </a:p>
      </dgm:t>
    </dgm:pt>
    <dgm:pt modelId="{A30F38DA-2A48-4794-BCE4-2A4D1C5BA74D}" type="sibTrans" cxnId="{F4055CC7-0D60-4C88-8BF9-66528384EE9D}">
      <dgm:prSet/>
      <dgm:spPr/>
      <dgm:t>
        <a:bodyPr/>
        <a:lstStyle/>
        <a:p>
          <a:endParaRPr lang="es-EC"/>
        </a:p>
      </dgm:t>
    </dgm:pt>
    <dgm:pt modelId="{DF9154F3-8276-486A-B5D7-6FD7A28EB04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Elizabeth Larrea</a:t>
          </a:r>
          <a:endParaRPr lang="es-EC" dirty="0"/>
        </a:p>
      </dgm:t>
    </dgm:pt>
    <dgm:pt modelId="{22E2B565-6349-4267-8C85-403F8DC4CC07}" type="parTrans" cxnId="{C0B1C4C1-F341-497A-8693-3F34E4B78A88}">
      <dgm:prSet/>
      <dgm:spPr/>
      <dgm:t>
        <a:bodyPr/>
        <a:lstStyle/>
        <a:p>
          <a:endParaRPr lang="es-EC"/>
        </a:p>
      </dgm:t>
    </dgm:pt>
    <dgm:pt modelId="{76A2B56D-5643-4FAA-90A5-81DCADC838DA}" type="sibTrans" cxnId="{C0B1C4C1-F341-497A-8693-3F34E4B78A88}">
      <dgm:prSet/>
      <dgm:spPr/>
      <dgm:t>
        <a:bodyPr/>
        <a:lstStyle/>
        <a:p>
          <a:endParaRPr lang="es-EC"/>
        </a:p>
      </dgm:t>
    </dgm:pt>
    <dgm:pt modelId="{84AF9213-DA3F-41D4-B1F2-3180F1DF790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de Estrategia Militar Marítima.</a:t>
          </a:r>
          <a:endParaRPr lang="es-EC" dirty="0"/>
        </a:p>
      </dgm:t>
    </dgm:pt>
    <dgm:pt modelId="{549D031D-5A89-4786-B97D-0A7DB4F7DFA7}" type="parTrans" cxnId="{71EE51F5-1700-4763-B3EE-01CF45495972}">
      <dgm:prSet/>
      <dgm:spPr/>
      <dgm:t>
        <a:bodyPr/>
        <a:lstStyle/>
        <a:p>
          <a:endParaRPr lang="es-EC"/>
        </a:p>
      </dgm:t>
    </dgm:pt>
    <dgm:pt modelId="{5EE0B401-EBCD-4445-8D96-421C15A49ABC}" type="sibTrans" cxnId="{71EE51F5-1700-4763-B3EE-01CF45495972}">
      <dgm:prSet/>
      <dgm:spPr/>
      <dgm:t>
        <a:bodyPr/>
        <a:lstStyle/>
        <a:p>
          <a:endParaRPr lang="es-EC"/>
        </a:p>
      </dgm:t>
    </dgm:pt>
    <dgm:pt modelId="{B4566C52-F96B-468B-AFEA-E0687032E27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Nacional del Buen Vivir 2013 -2017.</a:t>
          </a:r>
          <a:endParaRPr lang="es-EC" dirty="0"/>
        </a:p>
      </dgm:t>
    </dgm:pt>
    <dgm:pt modelId="{3BEC5F48-C271-4504-889C-83CA29EA970F}" type="parTrans" cxnId="{CBAA18B7-EE78-4B12-AA9F-BEBEBEDF0298}">
      <dgm:prSet/>
      <dgm:spPr/>
      <dgm:t>
        <a:bodyPr/>
        <a:lstStyle/>
        <a:p>
          <a:endParaRPr lang="es-EC"/>
        </a:p>
      </dgm:t>
    </dgm:pt>
    <dgm:pt modelId="{5D0AF042-D4B3-4C1E-B1D5-9A9E04D946B4}" type="sibTrans" cxnId="{CBAA18B7-EE78-4B12-AA9F-BEBEBEDF0298}">
      <dgm:prSet/>
      <dgm:spPr/>
      <dgm:t>
        <a:bodyPr/>
        <a:lstStyle/>
        <a:p>
          <a:endParaRPr lang="es-EC"/>
        </a:p>
      </dgm:t>
    </dgm:pt>
    <dgm:pt modelId="{10909768-E2BA-4413-B6E2-5E403232C5F6}" type="pres">
      <dgm:prSet presAssocID="{B63217B8-2DE8-4F1D-953E-366756F42B10}" presName="composite" presStyleCnt="0">
        <dgm:presLayoutVars>
          <dgm:chMax val="1"/>
          <dgm:dir/>
          <dgm:resizeHandles val="exact"/>
        </dgm:presLayoutVars>
      </dgm:prSet>
      <dgm:spPr/>
    </dgm:pt>
    <dgm:pt modelId="{1719710D-10C7-4A6A-8799-EE980C715711}" type="pres">
      <dgm:prSet presAssocID="{B63217B8-2DE8-4F1D-953E-366756F42B10}" presName="radial" presStyleCnt="0">
        <dgm:presLayoutVars>
          <dgm:animLvl val="ctr"/>
        </dgm:presLayoutVars>
      </dgm:prSet>
      <dgm:spPr/>
    </dgm:pt>
    <dgm:pt modelId="{AF87CB33-4251-4FCE-AB90-AA3E7EB510F4}" type="pres">
      <dgm:prSet presAssocID="{73A68A8A-2A51-45FF-B223-59DB2C773334}" presName="centerShape" presStyleLbl="vennNode1" presStyleIdx="0" presStyleCnt="5"/>
      <dgm:spPr/>
    </dgm:pt>
    <dgm:pt modelId="{27E37071-ECC8-4C00-824A-B5566A4A23F1}" type="pres">
      <dgm:prSet presAssocID="{F88586D5-CD42-4934-9B4F-7EDE6E25817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E9012-BFA1-4A89-91C9-F69241A072A2}" type="pres">
      <dgm:prSet presAssocID="{DF9154F3-8276-486A-B5D7-6FD7A28EB049}" presName="node" presStyleLbl="vennNode1" presStyleIdx="2" presStyleCnt="5">
        <dgm:presLayoutVars>
          <dgm:bulletEnabled val="1"/>
        </dgm:presLayoutVars>
      </dgm:prSet>
      <dgm:spPr/>
    </dgm:pt>
    <dgm:pt modelId="{6C9F1A31-0196-4898-A19D-D4E5165B9B95}" type="pres">
      <dgm:prSet presAssocID="{84AF9213-DA3F-41D4-B1F2-3180F1DF790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74883-267C-4FF7-86AB-C5636D1A6947}" type="pres">
      <dgm:prSet presAssocID="{B4566C52-F96B-468B-AFEA-E0687032E27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7F712378-A73F-424D-8D80-6C70800E3344}" type="presOf" srcId="{73A68A8A-2A51-45FF-B223-59DB2C773334}" destId="{AF87CB33-4251-4FCE-AB90-AA3E7EB510F4}" srcOrd="0" destOrd="0" presId="urn:microsoft.com/office/officeart/2005/8/layout/radial3"/>
    <dgm:cxn modelId="{2B8AC6DF-7A04-41DB-BB36-0B4F02E7D766}" type="presOf" srcId="{F88586D5-CD42-4934-9B4F-7EDE6E258173}" destId="{27E37071-ECC8-4C00-824A-B5566A4A23F1}" srcOrd="0" destOrd="0" presId="urn:microsoft.com/office/officeart/2005/8/layout/radial3"/>
    <dgm:cxn modelId="{EAF75E95-9C78-4FB1-AEA5-A33F4E9A90FA}" type="presOf" srcId="{84AF9213-DA3F-41D4-B1F2-3180F1DF790B}" destId="{6C9F1A31-0196-4898-A19D-D4E5165B9B95}" srcOrd="0" destOrd="0" presId="urn:microsoft.com/office/officeart/2005/8/layout/radial3"/>
    <dgm:cxn modelId="{8B7AE44D-8B9B-428E-A211-784A3CEA725A}" srcId="{B63217B8-2DE8-4F1D-953E-366756F42B10}" destId="{73A68A8A-2A51-45FF-B223-59DB2C773334}" srcOrd="0" destOrd="0" parTransId="{BC6ECA22-1672-49ED-86AF-08FFD305AA0F}" sibTransId="{F78BEC5D-BEFF-4507-BAC3-5A28590512C7}"/>
    <dgm:cxn modelId="{668347D8-AD79-44C6-A295-078DE5C89A4A}" type="presOf" srcId="{DF9154F3-8276-486A-B5D7-6FD7A28EB049}" destId="{FC4E9012-BFA1-4A89-91C9-F69241A072A2}" srcOrd="0" destOrd="0" presId="urn:microsoft.com/office/officeart/2005/8/layout/radial3"/>
    <dgm:cxn modelId="{3AB2A0DF-4691-4AB5-993B-4488EB7D87E5}" type="presOf" srcId="{B63217B8-2DE8-4F1D-953E-366756F42B10}" destId="{10909768-E2BA-4413-B6E2-5E403232C5F6}" srcOrd="0" destOrd="0" presId="urn:microsoft.com/office/officeart/2005/8/layout/radial3"/>
    <dgm:cxn modelId="{F4055CC7-0D60-4C88-8BF9-66528384EE9D}" srcId="{73A68A8A-2A51-45FF-B223-59DB2C773334}" destId="{F88586D5-CD42-4934-9B4F-7EDE6E258173}" srcOrd="0" destOrd="0" parTransId="{01B17F92-8BED-4B76-B1AF-D5E4751DADA3}" sibTransId="{A30F38DA-2A48-4794-BCE4-2A4D1C5BA74D}"/>
    <dgm:cxn modelId="{71EE51F5-1700-4763-B3EE-01CF45495972}" srcId="{73A68A8A-2A51-45FF-B223-59DB2C773334}" destId="{84AF9213-DA3F-41D4-B1F2-3180F1DF790B}" srcOrd="2" destOrd="0" parTransId="{549D031D-5A89-4786-B97D-0A7DB4F7DFA7}" sibTransId="{5EE0B401-EBCD-4445-8D96-421C15A49ABC}"/>
    <dgm:cxn modelId="{CBAA18B7-EE78-4B12-AA9F-BEBEBEDF0298}" srcId="{73A68A8A-2A51-45FF-B223-59DB2C773334}" destId="{B4566C52-F96B-468B-AFEA-E0687032E27F}" srcOrd="3" destOrd="0" parTransId="{3BEC5F48-C271-4504-889C-83CA29EA970F}" sibTransId="{5D0AF042-D4B3-4C1E-B1D5-9A9E04D946B4}"/>
    <dgm:cxn modelId="{C0B1C4C1-F341-497A-8693-3F34E4B78A88}" srcId="{73A68A8A-2A51-45FF-B223-59DB2C773334}" destId="{DF9154F3-8276-486A-B5D7-6FD7A28EB049}" srcOrd="1" destOrd="0" parTransId="{22E2B565-6349-4267-8C85-403F8DC4CC07}" sibTransId="{76A2B56D-5643-4FAA-90A5-81DCADC838DA}"/>
    <dgm:cxn modelId="{5B0FECAC-9A21-44E2-8E84-D4BD8327A268}" type="presOf" srcId="{B4566C52-F96B-468B-AFEA-E0687032E27F}" destId="{93374883-267C-4FF7-86AB-C5636D1A6947}" srcOrd="0" destOrd="0" presId="urn:microsoft.com/office/officeart/2005/8/layout/radial3"/>
    <dgm:cxn modelId="{93300F36-2F12-4546-BC07-CC2ADBE76C45}" type="presParOf" srcId="{10909768-E2BA-4413-B6E2-5E403232C5F6}" destId="{1719710D-10C7-4A6A-8799-EE980C715711}" srcOrd="0" destOrd="0" presId="urn:microsoft.com/office/officeart/2005/8/layout/radial3"/>
    <dgm:cxn modelId="{D5414411-6FBF-4F71-8DE9-9EAD67CA9524}" type="presParOf" srcId="{1719710D-10C7-4A6A-8799-EE980C715711}" destId="{AF87CB33-4251-4FCE-AB90-AA3E7EB510F4}" srcOrd="0" destOrd="0" presId="urn:microsoft.com/office/officeart/2005/8/layout/radial3"/>
    <dgm:cxn modelId="{0B6CAC80-EC2E-40ED-B86A-7EC470D31906}" type="presParOf" srcId="{1719710D-10C7-4A6A-8799-EE980C715711}" destId="{27E37071-ECC8-4C00-824A-B5566A4A23F1}" srcOrd="1" destOrd="0" presId="urn:microsoft.com/office/officeart/2005/8/layout/radial3"/>
    <dgm:cxn modelId="{CD55DBCD-CD12-4D9D-8331-3DC52E1C630A}" type="presParOf" srcId="{1719710D-10C7-4A6A-8799-EE980C715711}" destId="{FC4E9012-BFA1-4A89-91C9-F69241A072A2}" srcOrd="2" destOrd="0" presId="urn:microsoft.com/office/officeart/2005/8/layout/radial3"/>
    <dgm:cxn modelId="{824BB22E-9423-41DB-A25B-168395C4256C}" type="presParOf" srcId="{1719710D-10C7-4A6A-8799-EE980C715711}" destId="{6C9F1A31-0196-4898-A19D-D4E5165B9B95}" srcOrd="3" destOrd="0" presId="urn:microsoft.com/office/officeart/2005/8/layout/radial3"/>
    <dgm:cxn modelId="{3FB239CF-BA37-468C-B6B5-BF3D5550F6CB}" type="presParOf" srcId="{1719710D-10C7-4A6A-8799-EE980C715711}" destId="{93374883-267C-4FF7-86AB-C5636D1A694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3217B8-2DE8-4F1D-953E-366756F42B10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3A68A8A-2A51-45FF-B223-59DB2C77333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Tensiones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ECA22-1672-49ED-86AF-08FFD305AA0F}" type="parTrans" cxnId="{8B7AE44D-8B9B-428E-A211-784A3CEA725A}">
      <dgm:prSet/>
      <dgm:spPr/>
      <dgm:t>
        <a:bodyPr/>
        <a:lstStyle/>
        <a:p>
          <a:endParaRPr lang="es-EC"/>
        </a:p>
      </dgm:t>
    </dgm:pt>
    <dgm:pt modelId="{F78BEC5D-BEFF-4507-BAC3-5A28590512C7}" type="sibTrans" cxnId="{8B7AE44D-8B9B-428E-A211-784A3CEA725A}">
      <dgm:prSet/>
      <dgm:spPr/>
      <dgm:t>
        <a:bodyPr/>
        <a:lstStyle/>
        <a:p>
          <a:endParaRPr lang="es-EC"/>
        </a:p>
      </dgm:t>
    </dgm:pt>
    <dgm:pt modelId="{F88586D5-CD42-4934-9B4F-7EDE6E258173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actualización de  conocimientos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17F92-8BED-4B76-B1AF-D5E4751DADA3}" type="parTrans" cxnId="{F4055CC7-0D60-4C88-8BF9-66528384EE9D}">
      <dgm:prSet/>
      <dgm:spPr/>
      <dgm:t>
        <a:bodyPr/>
        <a:lstStyle/>
        <a:p>
          <a:endParaRPr lang="es-EC"/>
        </a:p>
      </dgm:t>
    </dgm:pt>
    <dgm:pt modelId="{A30F38DA-2A48-4794-BCE4-2A4D1C5BA74D}" type="sibTrans" cxnId="{F4055CC7-0D60-4C88-8BF9-66528384EE9D}">
      <dgm:prSet/>
      <dgm:spPr/>
      <dgm:t>
        <a:bodyPr/>
        <a:lstStyle/>
        <a:p>
          <a:endParaRPr lang="es-EC"/>
        </a:p>
      </dgm:t>
    </dgm:pt>
    <dgm:pt modelId="{DF9154F3-8276-486A-B5D7-6FD7A28EB049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innovación tecnológica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2B565-6349-4267-8C85-403F8DC4CC07}" type="parTrans" cxnId="{C0B1C4C1-F341-497A-8693-3F34E4B78A88}">
      <dgm:prSet/>
      <dgm:spPr/>
      <dgm:t>
        <a:bodyPr/>
        <a:lstStyle/>
        <a:p>
          <a:endParaRPr lang="es-EC"/>
        </a:p>
      </dgm:t>
    </dgm:pt>
    <dgm:pt modelId="{76A2B56D-5643-4FAA-90A5-81DCADC838DA}" type="sibTrans" cxnId="{C0B1C4C1-F341-497A-8693-3F34E4B78A88}">
      <dgm:prSet/>
      <dgm:spPr/>
      <dgm:t>
        <a:bodyPr/>
        <a:lstStyle/>
        <a:p>
          <a:endParaRPr lang="es-EC"/>
        </a:p>
      </dgm:t>
    </dgm:pt>
    <dgm:pt modelId="{B4566C52-F96B-468B-AFEA-E0687032E27F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Inexistente cultura de seguridad integral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C5F48-C271-4504-889C-83CA29EA970F}" type="parTrans" cxnId="{CBAA18B7-EE78-4B12-AA9F-BEBEBEDF0298}">
      <dgm:prSet/>
      <dgm:spPr/>
      <dgm:t>
        <a:bodyPr/>
        <a:lstStyle/>
        <a:p>
          <a:endParaRPr lang="es-EC"/>
        </a:p>
      </dgm:t>
    </dgm:pt>
    <dgm:pt modelId="{5D0AF042-D4B3-4C1E-B1D5-9A9E04D946B4}" type="sibTrans" cxnId="{CBAA18B7-EE78-4B12-AA9F-BEBEBEDF0298}">
      <dgm:prSet/>
      <dgm:spPr/>
      <dgm:t>
        <a:bodyPr/>
        <a:lstStyle/>
        <a:p>
          <a:endParaRPr lang="es-EC"/>
        </a:p>
      </dgm:t>
    </dgm:pt>
    <dgm:pt modelId="{10909768-E2BA-4413-B6E2-5E403232C5F6}" type="pres">
      <dgm:prSet presAssocID="{B63217B8-2DE8-4F1D-953E-366756F42B10}" presName="composite" presStyleCnt="0">
        <dgm:presLayoutVars>
          <dgm:chMax val="1"/>
          <dgm:dir/>
          <dgm:resizeHandles val="exact"/>
        </dgm:presLayoutVars>
      </dgm:prSet>
      <dgm:spPr/>
    </dgm:pt>
    <dgm:pt modelId="{1719710D-10C7-4A6A-8799-EE980C715711}" type="pres">
      <dgm:prSet presAssocID="{B63217B8-2DE8-4F1D-953E-366756F42B10}" presName="radial" presStyleCnt="0">
        <dgm:presLayoutVars>
          <dgm:animLvl val="ctr"/>
        </dgm:presLayoutVars>
      </dgm:prSet>
      <dgm:spPr/>
    </dgm:pt>
    <dgm:pt modelId="{AF87CB33-4251-4FCE-AB90-AA3E7EB510F4}" type="pres">
      <dgm:prSet presAssocID="{73A68A8A-2A51-45FF-B223-59DB2C773334}" presName="centerShape" presStyleLbl="vennNode1" presStyleIdx="0" presStyleCnt="4"/>
      <dgm:spPr/>
    </dgm:pt>
    <dgm:pt modelId="{27E37071-ECC8-4C00-824A-B5566A4A23F1}" type="pres">
      <dgm:prSet presAssocID="{F88586D5-CD42-4934-9B4F-7EDE6E25817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E9012-BFA1-4A89-91C9-F69241A072A2}" type="pres">
      <dgm:prSet presAssocID="{DF9154F3-8276-486A-B5D7-6FD7A28EB04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74883-267C-4FF7-86AB-C5636D1A6947}" type="pres">
      <dgm:prSet presAssocID="{B4566C52-F96B-468B-AFEA-E0687032E27F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055CC7-0D60-4C88-8BF9-66528384EE9D}" srcId="{73A68A8A-2A51-45FF-B223-59DB2C773334}" destId="{F88586D5-CD42-4934-9B4F-7EDE6E258173}" srcOrd="0" destOrd="0" parTransId="{01B17F92-8BED-4B76-B1AF-D5E4751DADA3}" sibTransId="{A30F38DA-2A48-4794-BCE4-2A4D1C5BA74D}"/>
    <dgm:cxn modelId="{C0B1C4C1-F341-497A-8693-3F34E4B78A88}" srcId="{73A68A8A-2A51-45FF-B223-59DB2C773334}" destId="{DF9154F3-8276-486A-B5D7-6FD7A28EB049}" srcOrd="1" destOrd="0" parTransId="{22E2B565-6349-4267-8C85-403F8DC4CC07}" sibTransId="{76A2B56D-5643-4FAA-90A5-81DCADC838DA}"/>
    <dgm:cxn modelId="{9AF4BE07-E088-4E61-B9AD-A76792068054}" type="presOf" srcId="{B4566C52-F96B-468B-AFEA-E0687032E27F}" destId="{93374883-267C-4FF7-86AB-C5636D1A6947}" srcOrd="0" destOrd="0" presId="urn:microsoft.com/office/officeart/2005/8/layout/radial3"/>
    <dgm:cxn modelId="{8B7AE44D-8B9B-428E-A211-784A3CEA725A}" srcId="{B63217B8-2DE8-4F1D-953E-366756F42B10}" destId="{73A68A8A-2A51-45FF-B223-59DB2C773334}" srcOrd="0" destOrd="0" parTransId="{BC6ECA22-1672-49ED-86AF-08FFD305AA0F}" sibTransId="{F78BEC5D-BEFF-4507-BAC3-5A28590512C7}"/>
    <dgm:cxn modelId="{458AE940-54AE-4DE3-AE01-530994642668}" type="presOf" srcId="{B63217B8-2DE8-4F1D-953E-366756F42B10}" destId="{10909768-E2BA-4413-B6E2-5E403232C5F6}" srcOrd="0" destOrd="0" presId="urn:microsoft.com/office/officeart/2005/8/layout/radial3"/>
    <dgm:cxn modelId="{CBAA18B7-EE78-4B12-AA9F-BEBEBEDF0298}" srcId="{73A68A8A-2A51-45FF-B223-59DB2C773334}" destId="{B4566C52-F96B-468B-AFEA-E0687032E27F}" srcOrd="2" destOrd="0" parTransId="{3BEC5F48-C271-4504-889C-83CA29EA970F}" sibTransId="{5D0AF042-D4B3-4C1E-B1D5-9A9E04D946B4}"/>
    <dgm:cxn modelId="{CAC2DA70-59C6-47A9-AE56-D1CD3D573C5D}" type="presOf" srcId="{F88586D5-CD42-4934-9B4F-7EDE6E258173}" destId="{27E37071-ECC8-4C00-824A-B5566A4A23F1}" srcOrd="0" destOrd="0" presId="urn:microsoft.com/office/officeart/2005/8/layout/radial3"/>
    <dgm:cxn modelId="{E25E4255-9BA5-4335-A3D6-92E8FC0EA99A}" type="presOf" srcId="{DF9154F3-8276-486A-B5D7-6FD7A28EB049}" destId="{FC4E9012-BFA1-4A89-91C9-F69241A072A2}" srcOrd="0" destOrd="0" presId="urn:microsoft.com/office/officeart/2005/8/layout/radial3"/>
    <dgm:cxn modelId="{D8EE1072-5373-4F55-B2EF-58E88899B248}" type="presOf" srcId="{73A68A8A-2A51-45FF-B223-59DB2C773334}" destId="{AF87CB33-4251-4FCE-AB90-AA3E7EB510F4}" srcOrd="0" destOrd="0" presId="urn:microsoft.com/office/officeart/2005/8/layout/radial3"/>
    <dgm:cxn modelId="{7565AA7C-F6B2-41F0-992C-152458CBC40B}" type="presParOf" srcId="{10909768-E2BA-4413-B6E2-5E403232C5F6}" destId="{1719710D-10C7-4A6A-8799-EE980C715711}" srcOrd="0" destOrd="0" presId="urn:microsoft.com/office/officeart/2005/8/layout/radial3"/>
    <dgm:cxn modelId="{FD920CFA-11C2-40FE-8455-64E439D6C5D4}" type="presParOf" srcId="{1719710D-10C7-4A6A-8799-EE980C715711}" destId="{AF87CB33-4251-4FCE-AB90-AA3E7EB510F4}" srcOrd="0" destOrd="0" presId="urn:microsoft.com/office/officeart/2005/8/layout/radial3"/>
    <dgm:cxn modelId="{5A3A256C-28F0-45C6-9705-2764227C4057}" type="presParOf" srcId="{1719710D-10C7-4A6A-8799-EE980C715711}" destId="{27E37071-ECC8-4C00-824A-B5566A4A23F1}" srcOrd="1" destOrd="0" presId="urn:microsoft.com/office/officeart/2005/8/layout/radial3"/>
    <dgm:cxn modelId="{285767EE-A9BD-4330-89BB-56074514121D}" type="presParOf" srcId="{1719710D-10C7-4A6A-8799-EE980C715711}" destId="{FC4E9012-BFA1-4A89-91C9-F69241A072A2}" srcOrd="2" destOrd="0" presId="urn:microsoft.com/office/officeart/2005/8/layout/radial3"/>
    <dgm:cxn modelId="{F5AE7E4F-4D5E-4F5B-A9BB-73B0D1124FBA}" type="presParOf" srcId="{1719710D-10C7-4A6A-8799-EE980C715711}" destId="{93374883-267C-4FF7-86AB-C5636D1A694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3217B8-2DE8-4F1D-953E-366756F42B10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A68A8A-2A51-45FF-B223-59DB2C77333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Horizontes epistemológicos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ECA22-1672-49ED-86AF-08FFD305AA0F}" type="parTrans" cxnId="{8B7AE44D-8B9B-428E-A211-784A3CEA725A}">
      <dgm:prSet/>
      <dgm:spPr/>
      <dgm:t>
        <a:bodyPr/>
        <a:lstStyle/>
        <a:p>
          <a:endParaRPr lang="es-EC"/>
        </a:p>
      </dgm:t>
    </dgm:pt>
    <dgm:pt modelId="{F78BEC5D-BEFF-4507-BAC3-5A28590512C7}" type="sibTrans" cxnId="{8B7AE44D-8B9B-428E-A211-784A3CEA725A}">
      <dgm:prSet/>
      <dgm:spPr/>
      <dgm:t>
        <a:bodyPr/>
        <a:lstStyle/>
        <a:p>
          <a:endParaRPr lang="es-EC"/>
        </a:p>
      </dgm:t>
    </dgm:pt>
    <dgm:pt modelId="{F88586D5-CD42-4934-9B4F-7EDE6E258173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 de la seguridad integral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17F92-8BED-4B76-B1AF-D5E4751DADA3}" type="parTrans" cxnId="{F4055CC7-0D60-4C88-8BF9-66528384EE9D}">
      <dgm:prSet/>
      <dgm:spPr/>
      <dgm:t>
        <a:bodyPr/>
        <a:lstStyle/>
        <a:p>
          <a:endParaRPr lang="es-EC"/>
        </a:p>
      </dgm:t>
    </dgm:pt>
    <dgm:pt modelId="{A30F38DA-2A48-4794-BCE4-2A4D1C5BA74D}" type="sibTrans" cxnId="{F4055CC7-0D60-4C88-8BF9-66528384EE9D}">
      <dgm:prSet/>
      <dgm:spPr/>
      <dgm:t>
        <a:bodyPr/>
        <a:lstStyle/>
        <a:p>
          <a:endParaRPr lang="es-EC"/>
        </a:p>
      </dgm:t>
    </dgm:pt>
    <dgm:pt modelId="{DF9154F3-8276-486A-B5D7-6FD7A28EB049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Avance tecnológico 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2B565-6349-4267-8C85-403F8DC4CC07}" type="parTrans" cxnId="{C0B1C4C1-F341-497A-8693-3F34E4B78A88}">
      <dgm:prSet/>
      <dgm:spPr/>
      <dgm:t>
        <a:bodyPr/>
        <a:lstStyle/>
        <a:p>
          <a:endParaRPr lang="es-EC"/>
        </a:p>
      </dgm:t>
    </dgm:pt>
    <dgm:pt modelId="{76A2B56D-5643-4FAA-90A5-81DCADC838DA}" type="sibTrans" cxnId="{C0B1C4C1-F341-497A-8693-3F34E4B78A88}">
      <dgm:prSet/>
      <dgm:spPr/>
      <dgm:t>
        <a:bodyPr/>
        <a:lstStyle/>
        <a:p>
          <a:endParaRPr lang="es-EC"/>
        </a:p>
      </dgm:t>
    </dgm:pt>
    <dgm:pt modelId="{B4566C52-F96B-468B-AFEA-E0687032E27F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 seguridad integral 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C5F48-C271-4504-889C-83CA29EA970F}" type="parTrans" cxnId="{CBAA18B7-EE78-4B12-AA9F-BEBEBEDF0298}">
      <dgm:prSet/>
      <dgm:spPr/>
      <dgm:t>
        <a:bodyPr/>
        <a:lstStyle/>
        <a:p>
          <a:endParaRPr lang="es-EC"/>
        </a:p>
      </dgm:t>
    </dgm:pt>
    <dgm:pt modelId="{5D0AF042-D4B3-4C1E-B1D5-9A9E04D946B4}" type="sibTrans" cxnId="{CBAA18B7-EE78-4B12-AA9F-BEBEBEDF0298}">
      <dgm:prSet/>
      <dgm:spPr/>
      <dgm:t>
        <a:bodyPr/>
        <a:lstStyle/>
        <a:p>
          <a:endParaRPr lang="es-EC"/>
        </a:p>
      </dgm:t>
    </dgm:pt>
    <dgm:pt modelId="{10909768-E2BA-4413-B6E2-5E403232C5F6}" type="pres">
      <dgm:prSet presAssocID="{B63217B8-2DE8-4F1D-953E-366756F42B10}" presName="composite" presStyleCnt="0">
        <dgm:presLayoutVars>
          <dgm:chMax val="1"/>
          <dgm:dir/>
          <dgm:resizeHandles val="exact"/>
        </dgm:presLayoutVars>
      </dgm:prSet>
      <dgm:spPr/>
    </dgm:pt>
    <dgm:pt modelId="{1719710D-10C7-4A6A-8799-EE980C715711}" type="pres">
      <dgm:prSet presAssocID="{B63217B8-2DE8-4F1D-953E-366756F42B10}" presName="radial" presStyleCnt="0">
        <dgm:presLayoutVars>
          <dgm:animLvl val="ctr"/>
        </dgm:presLayoutVars>
      </dgm:prSet>
      <dgm:spPr/>
    </dgm:pt>
    <dgm:pt modelId="{AF87CB33-4251-4FCE-AB90-AA3E7EB510F4}" type="pres">
      <dgm:prSet presAssocID="{73A68A8A-2A51-45FF-B223-59DB2C773334}" presName="centerShape" presStyleLbl="vennNode1" presStyleIdx="0" presStyleCnt="4"/>
      <dgm:spPr/>
      <dgm:t>
        <a:bodyPr/>
        <a:lstStyle/>
        <a:p>
          <a:endParaRPr lang="es-EC"/>
        </a:p>
      </dgm:t>
    </dgm:pt>
    <dgm:pt modelId="{27E37071-ECC8-4C00-824A-B5566A4A23F1}" type="pres">
      <dgm:prSet presAssocID="{F88586D5-CD42-4934-9B4F-7EDE6E25817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E9012-BFA1-4A89-91C9-F69241A072A2}" type="pres">
      <dgm:prSet presAssocID="{DF9154F3-8276-486A-B5D7-6FD7A28EB04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74883-267C-4FF7-86AB-C5636D1A6947}" type="pres">
      <dgm:prSet presAssocID="{B4566C52-F96B-468B-AFEA-E0687032E27F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68E4C5-FA2C-419A-98BE-F264D75E72F4}" type="presOf" srcId="{F88586D5-CD42-4934-9B4F-7EDE6E258173}" destId="{27E37071-ECC8-4C00-824A-B5566A4A23F1}" srcOrd="0" destOrd="0" presId="urn:microsoft.com/office/officeart/2005/8/layout/radial3"/>
    <dgm:cxn modelId="{EE0D55BD-83BE-45AE-A024-45561830BA23}" type="presOf" srcId="{B63217B8-2DE8-4F1D-953E-366756F42B10}" destId="{10909768-E2BA-4413-B6E2-5E403232C5F6}" srcOrd="0" destOrd="0" presId="urn:microsoft.com/office/officeart/2005/8/layout/radial3"/>
    <dgm:cxn modelId="{B24B2F92-406E-4D5C-AD5C-2C011142B2D8}" type="presOf" srcId="{B4566C52-F96B-468B-AFEA-E0687032E27F}" destId="{93374883-267C-4FF7-86AB-C5636D1A6947}" srcOrd="0" destOrd="0" presId="urn:microsoft.com/office/officeart/2005/8/layout/radial3"/>
    <dgm:cxn modelId="{8B7AE44D-8B9B-428E-A211-784A3CEA725A}" srcId="{B63217B8-2DE8-4F1D-953E-366756F42B10}" destId="{73A68A8A-2A51-45FF-B223-59DB2C773334}" srcOrd="0" destOrd="0" parTransId="{BC6ECA22-1672-49ED-86AF-08FFD305AA0F}" sibTransId="{F78BEC5D-BEFF-4507-BAC3-5A28590512C7}"/>
    <dgm:cxn modelId="{805759A2-3DAF-47FD-8489-3603C5AA0854}" type="presOf" srcId="{73A68A8A-2A51-45FF-B223-59DB2C773334}" destId="{AF87CB33-4251-4FCE-AB90-AA3E7EB510F4}" srcOrd="0" destOrd="0" presId="urn:microsoft.com/office/officeart/2005/8/layout/radial3"/>
    <dgm:cxn modelId="{F4055CC7-0D60-4C88-8BF9-66528384EE9D}" srcId="{73A68A8A-2A51-45FF-B223-59DB2C773334}" destId="{F88586D5-CD42-4934-9B4F-7EDE6E258173}" srcOrd="0" destOrd="0" parTransId="{01B17F92-8BED-4B76-B1AF-D5E4751DADA3}" sibTransId="{A30F38DA-2A48-4794-BCE4-2A4D1C5BA74D}"/>
    <dgm:cxn modelId="{CBAA18B7-EE78-4B12-AA9F-BEBEBEDF0298}" srcId="{73A68A8A-2A51-45FF-B223-59DB2C773334}" destId="{B4566C52-F96B-468B-AFEA-E0687032E27F}" srcOrd="2" destOrd="0" parTransId="{3BEC5F48-C271-4504-889C-83CA29EA970F}" sibTransId="{5D0AF042-D4B3-4C1E-B1D5-9A9E04D946B4}"/>
    <dgm:cxn modelId="{C0B1C4C1-F341-497A-8693-3F34E4B78A88}" srcId="{73A68A8A-2A51-45FF-B223-59DB2C773334}" destId="{DF9154F3-8276-486A-B5D7-6FD7A28EB049}" srcOrd="1" destOrd="0" parTransId="{22E2B565-6349-4267-8C85-403F8DC4CC07}" sibTransId="{76A2B56D-5643-4FAA-90A5-81DCADC838DA}"/>
    <dgm:cxn modelId="{3C6BF0C3-9FAC-4AEE-9113-1494DC9C6955}" type="presOf" srcId="{DF9154F3-8276-486A-B5D7-6FD7A28EB049}" destId="{FC4E9012-BFA1-4A89-91C9-F69241A072A2}" srcOrd="0" destOrd="0" presId="urn:microsoft.com/office/officeart/2005/8/layout/radial3"/>
    <dgm:cxn modelId="{16C85847-EC51-4755-9BBB-5E44DBB6506B}" type="presParOf" srcId="{10909768-E2BA-4413-B6E2-5E403232C5F6}" destId="{1719710D-10C7-4A6A-8799-EE980C715711}" srcOrd="0" destOrd="0" presId="urn:microsoft.com/office/officeart/2005/8/layout/radial3"/>
    <dgm:cxn modelId="{03906798-D824-4AFC-B007-63D125E9E505}" type="presParOf" srcId="{1719710D-10C7-4A6A-8799-EE980C715711}" destId="{AF87CB33-4251-4FCE-AB90-AA3E7EB510F4}" srcOrd="0" destOrd="0" presId="urn:microsoft.com/office/officeart/2005/8/layout/radial3"/>
    <dgm:cxn modelId="{9A60FA5E-4266-4F28-B736-128CE3FA1CA5}" type="presParOf" srcId="{1719710D-10C7-4A6A-8799-EE980C715711}" destId="{27E37071-ECC8-4C00-824A-B5566A4A23F1}" srcOrd="1" destOrd="0" presId="urn:microsoft.com/office/officeart/2005/8/layout/radial3"/>
    <dgm:cxn modelId="{001BB380-9BA4-4C77-BEDD-29E1DFAE1B17}" type="presParOf" srcId="{1719710D-10C7-4A6A-8799-EE980C715711}" destId="{FC4E9012-BFA1-4A89-91C9-F69241A072A2}" srcOrd="2" destOrd="0" presId="urn:microsoft.com/office/officeart/2005/8/layout/radial3"/>
    <dgm:cxn modelId="{0A5F06ED-6046-4FA3-8533-195F94B9226E}" type="presParOf" srcId="{1719710D-10C7-4A6A-8799-EE980C715711}" destId="{93374883-267C-4FF7-86AB-C5636D1A694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4F86-63D0-496B-8655-0878817887A3}">
      <dsp:nvSpPr>
        <dsp:cNvPr id="0" name=""/>
        <dsp:cNvSpPr/>
      </dsp:nvSpPr>
      <dsp:spPr>
        <a:xfrm>
          <a:off x="2619" y="0"/>
          <a:ext cx="300037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Maestría en Estrategia Militar  Marítima. </a:t>
          </a:r>
          <a:endParaRPr lang="es-EC" sz="2800" kern="1200" dirty="0"/>
        </a:p>
      </dsp:txBody>
      <dsp:txXfrm>
        <a:off x="2619" y="1625600"/>
        <a:ext cx="3000374" cy="1625600"/>
      </dsp:txXfrm>
    </dsp:sp>
    <dsp:sp modelId="{B10251D3-C289-46E4-BB29-D702166021BF}">
      <dsp:nvSpPr>
        <dsp:cNvPr id="0" name=""/>
        <dsp:cNvSpPr/>
      </dsp:nvSpPr>
      <dsp:spPr>
        <a:xfrm>
          <a:off x="826150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2C00A-BEC6-4249-A0F8-299145C81EAF}">
      <dsp:nvSpPr>
        <dsp:cNvPr id="0" name=""/>
        <dsp:cNvSpPr/>
      </dsp:nvSpPr>
      <dsp:spPr>
        <a:xfrm>
          <a:off x="3095625" y="0"/>
          <a:ext cx="300037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Maestría en Gestión marítima y portuaria.</a:t>
          </a:r>
          <a:endParaRPr lang="es-EC" sz="2800" kern="1200" dirty="0"/>
        </a:p>
      </dsp:txBody>
      <dsp:txXfrm>
        <a:off x="3095625" y="1625600"/>
        <a:ext cx="3000374" cy="1625600"/>
      </dsp:txXfrm>
    </dsp:sp>
    <dsp:sp modelId="{3DECB73C-DAC4-4E19-997A-283633DBAA4C}">
      <dsp:nvSpPr>
        <dsp:cNvPr id="0" name=""/>
        <dsp:cNvSpPr/>
      </dsp:nvSpPr>
      <dsp:spPr>
        <a:xfrm>
          <a:off x="3916537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4A926-7EEA-420D-AF59-C341C5B4B5CC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CB33-4251-4FCE-AB90-AA3E7EB510F4}">
      <dsp:nvSpPr>
        <dsp:cNvPr id="0" name=""/>
        <dsp:cNvSpPr/>
      </dsp:nvSpPr>
      <dsp:spPr>
        <a:xfrm>
          <a:off x="2370840" y="1517935"/>
          <a:ext cx="3184666" cy="318466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Núcleos estructurantes</a:t>
          </a:r>
          <a:endParaRPr lang="es-EC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224" y="1984319"/>
        <a:ext cx="2251898" cy="2251898"/>
      </dsp:txXfrm>
    </dsp:sp>
    <dsp:sp modelId="{27E37071-ECC8-4C00-824A-B5566A4A23F1}">
      <dsp:nvSpPr>
        <dsp:cNvPr id="0" name=""/>
        <dsp:cNvSpPr/>
      </dsp:nvSpPr>
      <dsp:spPr>
        <a:xfrm>
          <a:off x="3167006" y="242179"/>
          <a:ext cx="1592333" cy="1592333"/>
        </a:xfrm>
        <a:prstGeom prst="ellipse">
          <a:avLst/>
        </a:prstGeom>
        <a:solidFill>
          <a:schemeClr val="accent3">
            <a:shade val="80000"/>
            <a:alpha val="50000"/>
            <a:hueOff val="72969"/>
            <a:satOff val="-477"/>
            <a:lumOff val="8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198" y="475371"/>
        <a:ext cx="1125949" cy="1125949"/>
      </dsp:txXfrm>
    </dsp:sp>
    <dsp:sp modelId="{FC4E9012-BFA1-4A89-91C9-F69241A072A2}">
      <dsp:nvSpPr>
        <dsp:cNvPr id="0" name=""/>
        <dsp:cNvSpPr/>
      </dsp:nvSpPr>
      <dsp:spPr>
        <a:xfrm>
          <a:off x="4961344" y="3350063"/>
          <a:ext cx="1592333" cy="1592333"/>
        </a:xfrm>
        <a:prstGeom prst="ellipse">
          <a:avLst/>
        </a:prstGeom>
        <a:solidFill>
          <a:schemeClr val="accent3">
            <a:shade val="80000"/>
            <a:alpha val="50000"/>
            <a:hueOff val="145938"/>
            <a:satOff val="-954"/>
            <a:lumOff val="163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Rol de la tecnología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4536" y="3583255"/>
        <a:ext cx="1125949" cy="1125949"/>
      </dsp:txXfrm>
    </dsp:sp>
    <dsp:sp modelId="{93374883-267C-4FF7-86AB-C5636D1A6947}">
      <dsp:nvSpPr>
        <dsp:cNvPr id="0" name=""/>
        <dsp:cNvSpPr/>
      </dsp:nvSpPr>
      <dsp:spPr>
        <a:xfrm>
          <a:off x="1372668" y="3350063"/>
          <a:ext cx="1592333" cy="1592333"/>
        </a:xfrm>
        <a:prstGeom prst="ellipse">
          <a:avLst/>
        </a:prstGeom>
        <a:solidFill>
          <a:schemeClr val="accent3">
            <a:shade val="80000"/>
            <a:alpha val="50000"/>
            <a:hueOff val="218907"/>
            <a:satOff val="-1431"/>
            <a:lumOff val="245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 seguridad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60" y="3583255"/>
        <a:ext cx="1125949" cy="11259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CB33-4251-4FCE-AB90-AA3E7EB510F4}">
      <dsp:nvSpPr>
        <dsp:cNvPr id="0" name=""/>
        <dsp:cNvSpPr/>
      </dsp:nvSpPr>
      <dsp:spPr>
        <a:xfrm>
          <a:off x="2370840" y="1517935"/>
          <a:ext cx="3184666" cy="318466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Tendencias</a:t>
          </a:r>
          <a:endParaRPr lang="es-EC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224" y="1984319"/>
        <a:ext cx="2251898" cy="2251898"/>
      </dsp:txXfrm>
    </dsp:sp>
    <dsp:sp modelId="{27E37071-ECC8-4C00-824A-B5566A4A23F1}">
      <dsp:nvSpPr>
        <dsp:cNvPr id="0" name=""/>
        <dsp:cNvSpPr/>
      </dsp:nvSpPr>
      <dsp:spPr>
        <a:xfrm>
          <a:off x="3167006" y="242179"/>
          <a:ext cx="1592333" cy="1592333"/>
        </a:xfrm>
        <a:prstGeom prst="ellipse">
          <a:avLst/>
        </a:prstGeom>
        <a:solidFill>
          <a:schemeClr val="accent3">
            <a:shade val="80000"/>
            <a:alpha val="50000"/>
            <a:hueOff val="72969"/>
            <a:satOff val="-477"/>
            <a:lumOff val="8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nuevas políticas y estrategias regionales</a:t>
          </a:r>
          <a:endParaRPr lang="es-EC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198" y="475371"/>
        <a:ext cx="1125949" cy="1125949"/>
      </dsp:txXfrm>
    </dsp:sp>
    <dsp:sp modelId="{FC4E9012-BFA1-4A89-91C9-F69241A072A2}">
      <dsp:nvSpPr>
        <dsp:cNvPr id="0" name=""/>
        <dsp:cNvSpPr/>
      </dsp:nvSpPr>
      <dsp:spPr>
        <a:xfrm>
          <a:off x="4961344" y="3350063"/>
          <a:ext cx="1592333" cy="1592333"/>
        </a:xfrm>
        <a:prstGeom prst="ellipse">
          <a:avLst/>
        </a:prstGeom>
        <a:solidFill>
          <a:schemeClr val="accent3">
            <a:shade val="80000"/>
            <a:alpha val="50000"/>
            <a:hueOff val="145938"/>
            <a:satOff val="-954"/>
            <a:lumOff val="163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El avance tecnológico y la estandarización </a:t>
          </a:r>
          <a:endParaRPr lang="es-EC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4536" y="3583255"/>
        <a:ext cx="1125949" cy="1125949"/>
      </dsp:txXfrm>
    </dsp:sp>
    <dsp:sp modelId="{93374883-267C-4FF7-86AB-C5636D1A6947}">
      <dsp:nvSpPr>
        <dsp:cNvPr id="0" name=""/>
        <dsp:cNvSpPr/>
      </dsp:nvSpPr>
      <dsp:spPr>
        <a:xfrm>
          <a:off x="1372668" y="3350063"/>
          <a:ext cx="1592333" cy="1592333"/>
        </a:xfrm>
        <a:prstGeom prst="ellipse">
          <a:avLst/>
        </a:prstGeom>
        <a:solidFill>
          <a:schemeClr val="accent3">
            <a:shade val="80000"/>
            <a:alpha val="50000"/>
            <a:hueOff val="218907"/>
            <a:satOff val="-1431"/>
            <a:lumOff val="245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construcción de la cultura de seguridad integral </a:t>
          </a:r>
          <a:endParaRPr lang="es-EC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60" y="3583255"/>
        <a:ext cx="1125949" cy="1125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2B40-FD88-4AF8-B30F-40426A314A0A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SECURITY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SEGURIDAD MARÍTIMA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9" y="1625600"/>
        <a:ext cx="1991320" cy="1625600"/>
      </dsp:txXfrm>
    </dsp:sp>
    <dsp:sp modelId="{3C2B395E-7293-49F5-BEA3-7DABF0F8C899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ADE6E-F150-4221-9339-539414268D7B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SAFETY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PROTECCIÓN MARÍTIMA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2339" y="1625600"/>
        <a:ext cx="1991320" cy="1625600"/>
      </dsp:txXfrm>
    </dsp:sp>
    <dsp:sp modelId="{90166B79-F1B9-475F-89F5-7CC6A4AA69E6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4F63-5D2A-415F-BD0E-B13CCEB57C8B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PROTECCIÓN PORTUARIA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3399" y="1625600"/>
        <a:ext cx="1991320" cy="1625600"/>
      </dsp:txXfrm>
    </dsp:sp>
    <dsp:sp modelId="{368570FC-825F-4239-8FD8-16AD28B26D3E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A5E91-4318-437C-AA1B-D45152AC6D14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C319-8886-4DBC-A729-EB6E7107D182}">
      <dsp:nvSpPr>
        <dsp:cNvPr id="0" name=""/>
        <dsp:cNvSpPr/>
      </dsp:nvSpPr>
      <dsp:spPr>
        <a:xfrm>
          <a:off x="1452268" y="515022"/>
          <a:ext cx="3434451" cy="3434451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00569-77FE-40BD-A775-BE3EC9A1BBC0}">
      <dsp:nvSpPr>
        <dsp:cNvPr id="0" name=""/>
        <dsp:cNvSpPr/>
      </dsp:nvSpPr>
      <dsp:spPr>
        <a:xfrm>
          <a:off x="1452268" y="515022"/>
          <a:ext cx="3434451" cy="3434451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41B7F-1D82-4006-8B84-A1662117045E}">
      <dsp:nvSpPr>
        <dsp:cNvPr id="0" name=""/>
        <dsp:cNvSpPr/>
      </dsp:nvSpPr>
      <dsp:spPr>
        <a:xfrm>
          <a:off x="1452268" y="515022"/>
          <a:ext cx="3434451" cy="3434451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8B0B8-FD83-41BB-9955-2F15B3C77690}">
      <dsp:nvSpPr>
        <dsp:cNvPr id="0" name=""/>
        <dsp:cNvSpPr/>
      </dsp:nvSpPr>
      <dsp:spPr>
        <a:xfrm>
          <a:off x="1452268" y="515022"/>
          <a:ext cx="3434451" cy="3434451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E240C-8876-498C-8359-EFEE34A8C491}">
      <dsp:nvSpPr>
        <dsp:cNvPr id="0" name=""/>
        <dsp:cNvSpPr/>
      </dsp:nvSpPr>
      <dsp:spPr>
        <a:xfrm>
          <a:off x="2378451" y="1441205"/>
          <a:ext cx="1582085" cy="158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MARCO LEGAL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142" y="1672896"/>
        <a:ext cx="1118703" cy="1118703"/>
      </dsp:txXfrm>
    </dsp:sp>
    <dsp:sp modelId="{4118AEBE-9DDE-4E78-8E35-D88626AD9FC1}">
      <dsp:nvSpPr>
        <dsp:cNvPr id="0" name=""/>
        <dsp:cNvSpPr/>
      </dsp:nvSpPr>
      <dsp:spPr>
        <a:xfrm>
          <a:off x="2522560" y="1160"/>
          <a:ext cx="1293867" cy="1107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Constitución de la República del Ecuador.</a:t>
          </a:r>
          <a:endParaRPr lang="es-EC" sz="1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042" y="163344"/>
        <a:ext cx="914903" cy="783091"/>
      </dsp:txXfrm>
    </dsp:sp>
    <dsp:sp modelId="{915E29B9-1EDD-40DF-984F-F8CF4E520B0A}">
      <dsp:nvSpPr>
        <dsp:cNvPr id="0" name=""/>
        <dsp:cNvSpPr/>
      </dsp:nvSpPr>
      <dsp:spPr>
        <a:xfrm>
          <a:off x="4149091" y="1678518"/>
          <a:ext cx="1395521" cy="11074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 Nacional de Desarrollo.</a:t>
          </a:r>
          <a:endParaRPr lang="es-EC" sz="1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3460" y="1840702"/>
        <a:ext cx="986783" cy="783091"/>
      </dsp:txXfrm>
    </dsp:sp>
    <dsp:sp modelId="{CA19E885-E788-4D44-A036-370D1CA0ECC3}">
      <dsp:nvSpPr>
        <dsp:cNvPr id="0" name=""/>
        <dsp:cNvSpPr/>
      </dsp:nvSpPr>
      <dsp:spPr>
        <a:xfrm>
          <a:off x="2522560" y="3355875"/>
          <a:ext cx="1293867" cy="11074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Leyes , Decretos, reglamentos y resoluciones.</a:t>
          </a:r>
          <a:endParaRPr lang="es-EC" sz="11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2042" y="3518059"/>
        <a:ext cx="914903" cy="783091"/>
      </dsp:txXfrm>
    </dsp:sp>
    <dsp:sp modelId="{BC538C3E-6E99-42B1-8863-0D9FE70E558F}">
      <dsp:nvSpPr>
        <dsp:cNvPr id="0" name=""/>
        <dsp:cNvSpPr/>
      </dsp:nvSpPr>
      <dsp:spPr>
        <a:xfrm>
          <a:off x="833558" y="1678518"/>
          <a:ext cx="1317157" cy="11074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Convenios Internacionales.</a:t>
          </a:r>
          <a:endParaRPr lang="es-EC" sz="105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6451" y="1840702"/>
        <a:ext cx="931371" cy="783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00DB0-47C6-4E0B-8F8A-7972D546C67C}">
      <dsp:nvSpPr>
        <dsp:cNvPr id="0" name=""/>
        <dsp:cNvSpPr/>
      </dsp:nvSpPr>
      <dsp:spPr>
        <a:xfrm>
          <a:off x="0" y="440697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05678-1029-4F9C-8505-56B64330872F}">
      <dsp:nvSpPr>
        <dsp:cNvPr id="0" name=""/>
        <dsp:cNvSpPr/>
      </dsp:nvSpPr>
      <dsp:spPr>
        <a:xfrm>
          <a:off x="182435" y="124072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Agenda 2030 para el desarrollo sostenible.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148895"/>
        <a:ext cx="3583199" cy="458859"/>
      </dsp:txXfrm>
    </dsp:sp>
    <dsp:sp modelId="{9E4C89A4-8D6C-49CB-A457-99F8225B0F72}">
      <dsp:nvSpPr>
        <dsp:cNvPr id="0" name=""/>
        <dsp:cNvSpPr/>
      </dsp:nvSpPr>
      <dsp:spPr>
        <a:xfrm>
          <a:off x="0" y="1155122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94967-B156-48F4-BF33-691F60E5BB3B}">
      <dsp:nvSpPr>
        <dsp:cNvPr id="0" name=""/>
        <dsp:cNvSpPr/>
      </dsp:nvSpPr>
      <dsp:spPr>
        <a:xfrm>
          <a:off x="182435" y="838497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Acuerdo de París, Convención Marco sobre el cambio climático.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863320"/>
        <a:ext cx="3583199" cy="458859"/>
      </dsp:txXfrm>
    </dsp:sp>
    <dsp:sp modelId="{1DECFC75-20CD-41EB-9EA4-D2A8F38C4C72}">
      <dsp:nvSpPr>
        <dsp:cNvPr id="0" name=""/>
        <dsp:cNvSpPr/>
      </dsp:nvSpPr>
      <dsp:spPr>
        <a:xfrm>
          <a:off x="0" y="1869547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F6532-4F4D-4FAC-A17D-AF34C66E8657}">
      <dsp:nvSpPr>
        <dsp:cNvPr id="0" name=""/>
        <dsp:cNvSpPr/>
      </dsp:nvSpPr>
      <dsp:spPr>
        <a:xfrm>
          <a:off x="182435" y="1552922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para facilitar el tráfico marítimo internacional (FAL / 65).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1577745"/>
        <a:ext cx="3583199" cy="458859"/>
      </dsp:txXfrm>
    </dsp:sp>
    <dsp:sp modelId="{B978A16B-6516-4375-A134-15A8B323B958}">
      <dsp:nvSpPr>
        <dsp:cNvPr id="0" name=""/>
        <dsp:cNvSpPr/>
      </dsp:nvSpPr>
      <dsp:spPr>
        <a:xfrm>
          <a:off x="0" y="2583973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4599-8048-48B0-8DD2-2F40BED8C9B3}">
      <dsp:nvSpPr>
        <dsp:cNvPr id="0" name=""/>
        <dsp:cNvSpPr/>
      </dsp:nvSpPr>
      <dsp:spPr>
        <a:xfrm>
          <a:off x="182435" y="2267347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Internacional sobre líneas de carga (LL/66).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2292170"/>
        <a:ext cx="3583199" cy="458859"/>
      </dsp:txXfrm>
    </dsp:sp>
    <dsp:sp modelId="{7B809B60-27CD-4139-8CC2-9232932C7325}">
      <dsp:nvSpPr>
        <dsp:cNvPr id="0" name=""/>
        <dsp:cNvSpPr/>
      </dsp:nvSpPr>
      <dsp:spPr>
        <a:xfrm>
          <a:off x="0" y="3298398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0F633-72AB-4CDD-9F42-4A1C4E323807}">
      <dsp:nvSpPr>
        <dsp:cNvPr id="0" name=""/>
        <dsp:cNvSpPr/>
      </dsp:nvSpPr>
      <dsp:spPr>
        <a:xfrm>
          <a:off x="182435" y="2981773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Internacional relativo a la intervención (INTERVENTION/69)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3006596"/>
        <a:ext cx="3583199" cy="458859"/>
      </dsp:txXfrm>
    </dsp:sp>
    <dsp:sp modelId="{B9ED51CA-BEC6-4B3C-8F24-6011DB4F70E5}">
      <dsp:nvSpPr>
        <dsp:cNvPr id="0" name=""/>
        <dsp:cNvSpPr/>
      </dsp:nvSpPr>
      <dsp:spPr>
        <a:xfrm>
          <a:off x="0" y="4012823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53858-22B6-4302-A28F-7BDBC52758D0}">
      <dsp:nvSpPr>
        <dsp:cNvPr id="0" name=""/>
        <dsp:cNvSpPr/>
      </dsp:nvSpPr>
      <dsp:spPr>
        <a:xfrm>
          <a:off x="182435" y="3696198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para salvaguardar la vida humana en el mar (SOLAS / 74)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3721021"/>
        <a:ext cx="3583199" cy="458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00DB0-47C6-4E0B-8F8A-7972D546C67C}">
      <dsp:nvSpPr>
        <dsp:cNvPr id="0" name=""/>
        <dsp:cNvSpPr/>
      </dsp:nvSpPr>
      <dsp:spPr>
        <a:xfrm>
          <a:off x="0" y="440697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05678-1029-4F9C-8505-56B64330872F}">
      <dsp:nvSpPr>
        <dsp:cNvPr id="0" name=""/>
        <dsp:cNvSpPr/>
      </dsp:nvSpPr>
      <dsp:spPr>
        <a:xfrm>
          <a:off x="182435" y="124072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Internacional sobre el Reglamento para prevenir choques y abordajes (COLREG / 72)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148895"/>
        <a:ext cx="3583199" cy="458859"/>
      </dsp:txXfrm>
    </dsp:sp>
    <dsp:sp modelId="{9E4C89A4-8D6C-49CB-A457-99F8225B0F72}">
      <dsp:nvSpPr>
        <dsp:cNvPr id="0" name=""/>
        <dsp:cNvSpPr/>
      </dsp:nvSpPr>
      <dsp:spPr>
        <a:xfrm>
          <a:off x="0" y="1155122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94967-B156-48F4-BF33-691F60E5BB3B}">
      <dsp:nvSpPr>
        <dsp:cNvPr id="0" name=""/>
        <dsp:cNvSpPr/>
      </dsp:nvSpPr>
      <dsp:spPr>
        <a:xfrm>
          <a:off x="182435" y="838497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Internacional para prevenir la contaminación por los buques (MARPOL 73/78)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863320"/>
        <a:ext cx="3583199" cy="458859"/>
      </dsp:txXfrm>
    </dsp:sp>
    <dsp:sp modelId="{A59CEFA2-9D82-488C-B48E-3D58E266CC15}">
      <dsp:nvSpPr>
        <dsp:cNvPr id="0" name=""/>
        <dsp:cNvSpPr/>
      </dsp:nvSpPr>
      <dsp:spPr>
        <a:xfrm>
          <a:off x="0" y="1869547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1918C-15BD-458D-8FEB-88BD62A4FFD9}">
      <dsp:nvSpPr>
        <dsp:cNvPr id="0" name=""/>
        <dsp:cNvSpPr/>
      </dsp:nvSpPr>
      <dsp:spPr>
        <a:xfrm>
          <a:off x="182435" y="1552922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Internacional sobre normas de formación, titulación y guardia para la gente de mar (STCW / 78)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1577745"/>
        <a:ext cx="3583199" cy="458859"/>
      </dsp:txXfrm>
    </dsp:sp>
    <dsp:sp modelId="{1204977E-2C73-4E08-A155-BDB66C51C839}">
      <dsp:nvSpPr>
        <dsp:cNvPr id="0" name=""/>
        <dsp:cNvSpPr/>
      </dsp:nvSpPr>
      <dsp:spPr>
        <a:xfrm>
          <a:off x="0" y="2583973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71A04-79C9-45F7-99EA-6BE360869921}">
      <dsp:nvSpPr>
        <dsp:cNvPr id="0" name=""/>
        <dsp:cNvSpPr/>
      </dsp:nvSpPr>
      <dsp:spPr>
        <a:xfrm>
          <a:off x="182435" y="2267347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Times New Roman" pitchFamily="18" charset="0"/>
              <a:cs typeface="Times New Roman" pitchFamily="18" charset="0"/>
            </a:rPr>
            <a:t>Convenio Internacional sobre búsqueda y salvamento marítimos (SAR/79)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2292170"/>
        <a:ext cx="3583199" cy="458859"/>
      </dsp:txXfrm>
    </dsp:sp>
    <dsp:sp modelId="{8313D617-B5FE-47A3-A5BA-A86E34E7E42C}">
      <dsp:nvSpPr>
        <dsp:cNvPr id="0" name=""/>
        <dsp:cNvSpPr/>
      </dsp:nvSpPr>
      <dsp:spPr>
        <a:xfrm>
          <a:off x="0" y="3298398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29A3C-C433-4EBC-87F0-5002192E44F0}">
      <dsp:nvSpPr>
        <dsp:cNvPr id="0" name=""/>
        <dsp:cNvSpPr/>
      </dsp:nvSpPr>
      <dsp:spPr>
        <a:xfrm>
          <a:off x="182435" y="2981773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mes New Roman" pitchFamily="18" charset="0"/>
              <a:cs typeface="Times New Roman" pitchFamily="18" charset="0"/>
            </a:rPr>
            <a:t>Convenio para represión de actos ilícitos contra la seguridad de la navegación marítima (SUA / 88)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3006596"/>
        <a:ext cx="3583199" cy="458859"/>
      </dsp:txXfrm>
    </dsp:sp>
    <dsp:sp modelId="{780D0B85-795A-491A-BCF2-15011E06A597}">
      <dsp:nvSpPr>
        <dsp:cNvPr id="0" name=""/>
        <dsp:cNvSpPr/>
      </dsp:nvSpPr>
      <dsp:spPr>
        <a:xfrm>
          <a:off x="0" y="4012823"/>
          <a:ext cx="3816424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1B681-11FF-4480-A217-1980FF6B5736}">
      <dsp:nvSpPr>
        <dsp:cNvPr id="0" name=""/>
        <dsp:cNvSpPr/>
      </dsp:nvSpPr>
      <dsp:spPr>
        <a:xfrm>
          <a:off x="182435" y="3696198"/>
          <a:ext cx="3632845" cy="508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mes New Roman" pitchFamily="18" charset="0"/>
              <a:cs typeface="Times New Roman" pitchFamily="18" charset="0"/>
            </a:rPr>
            <a:t>Convención del derecho del mar (CONVEMAR / 1983)</a:t>
          </a:r>
          <a:endParaRPr lang="es-ES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58" y="3721021"/>
        <a:ext cx="3583199" cy="458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F7B79-26AA-45DA-A226-851EBDE1BD98}">
      <dsp:nvSpPr>
        <dsp:cNvPr id="0" name=""/>
        <dsp:cNvSpPr/>
      </dsp:nvSpPr>
      <dsp:spPr>
        <a:xfrm>
          <a:off x="2923454" y="1956152"/>
          <a:ext cx="1713930" cy="16323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Seguridad marítima</a:t>
          </a:r>
          <a:endParaRPr lang="es-E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4453" y="2195198"/>
        <a:ext cx="1211932" cy="1154219"/>
      </dsp:txXfrm>
    </dsp:sp>
    <dsp:sp modelId="{8C27B5D0-92D2-4793-8E9A-83C54F259707}">
      <dsp:nvSpPr>
        <dsp:cNvPr id="0" name=""/>
        <dsp:cNvSpPr/>
      </dsp:nvSpPr>
      <dsp:spPr>
        <a:xfrm rot="16200000">
          <a:off x="3648480" y="1466772"/>
          <a:ext cx="263878" cy="495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Times New Roman" pitchFamily="18" charset="0"/>
            <a:cs typeface="Times New Roman" pitchFamily="18" charset="0"/>
          </a:endParaRPr>
        </a:p>
      </dsp:txBody>
      <dsp:txXfrm>
        <a:off x="3688062" y="1605516"/>
        <a:ext cx="184715" cy="297486"/>
      </dsp:txXfrm>
    </dsp:sp>
    <dsp:sp modelId="{1BE9DEAC-4B07-4CB1-8677-D2F3FB730C45}">
      <dsp:nvSpPr>
        <dsp:cNvPr id="0" name=""/>
        <dsp:cNvSpPr/>
      </dsp:nvSpPr>
      <dsp:spPr>
        <a:xfrm>
          <a:off x="3051286" y="0"/>
          <a:ext cx="1458267" cy="14582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Ambiente marino</a:t>
          </a:r>
          <a:endParaRPr lang="es-ES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4844" y="213558"/>
        <a:ext cx="1031151" cy="1031151"/>
      </dsp:txXfrm>
    </dsp:sp>
    <dsp:sp modelId="{49CD4F2D-FB34-42A0-98A0-FB0BA7ADE162}">
      <dsp:nvSpPr>
        <dsp:cNvPr id="0" name=""/>
        <dsp:cNvSpPr/>
      </dsp:nvSpPr>
      <dsp:spPr>
        <a:xfrm>
          <a:off x="4959726" y="2524402"/>
          <a:ext cx="776549" cy="495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Times New Roman" pitchFamily="18" charset="0"/>
            <a:cs typeface="Times New Roman" pitchFamily="18" charset="0"/>
          </a:endParaRPr>
        </a:p>
      </dsp:txBody>
      <dsp:txXfrm>
        <a:off x="4959726" y="2623564"/>
        <a:ext cx="627806" cy="297486"/>
      </dsp:txXfrm>
    </dsp:sp>
    <dsp:sp modelId="{45B9F99F-48CC-4D25-8D9D-A9230F303F59}">
      <dsp:nvSpPr>
        <dsp:cNvPr id="0" name=""/>
        <dsp:cNvSpPr/>
      </dsp:nvSpPr>
      <dsp:spPr>
        <a:xfrm>
          <a:off x="6102572" y="2043174"/>
          <a:ext cx="1458267" cy="14582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Desarrollo económico</a:t>
          </a:r>
          <a:endParaRPr lang="es-ES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16130" y="2256732"/>
        <a:ext cx="1031151" cy="1031151"/>
      </dsp:txXfrm>
    </dsp:sp>
    <dsp:sp modelId="{E536E803-03DA-4EFF-9605-01B7DCC91E50}">
      <dsp:nvSpPr>
        <dsp:cNvPr id="0" name=""/>
        <dsp:cNvSpPr/>
      </dsp:nvSpPr>
      <dsp:spPr>
        <a:xfrm rot="5400000">
          <a:off x="3649128" y="3580846"/>
          <a:ext cx="262583" cy="495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Times New Roman" pitchFamily="18" charset="0"/>
            <a:cs typeface="Times New Roman" pitchFamily="18" charset="0"/>
          </a:endParaRPr>
        </a:p>
      </dsp:txBody>
      <dsp:txXfrm>
        <a:off x="3688516" y="3640621"/>
        <a:ext cx="183808" cy="297486"/>
      </dsp:txXfrm>
    </dsp:sp>
    <dsp:sp modelId="{D4F95C47-CA22-4758-862F-0BCE30EA5CB1}">
      <dsp:nvSpPr>
        <dsp:cNvPr id="0" name=""/>
        <dsp:cNvSpPr/>
      </dsp:nvSpPr>
      <dsp:spPr>
        <a:xfrm>
          <a:off x="3051286" y="4083904"/>
          <a:ext cx="1458267" cy="14582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Seguridad humana</a:t>
          </a:r>
          <a:endParaRPr lang="es-ES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4844" y="4297462"/>
        <a:ext cx="1031151" cy="1031151"/>
      </dsp:txXfrm>
    </dsp:sp>
    <dsp:sp modelId="{E7FBE037-EF67-44E9-8A95-42A3127D33E5}">
      <dsp:nvSpPr>
        <dsp:cNvPr id="0" name=""/>
        <dsp:cNvSpPr/>
      </dsp:nvSpPr>
      <dsp:spPr>
        <a:xfrm rot="10800000">
          <a:off x="1824564" y="2524402"/>
          <a:ext cx="776549" cy="495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1973307" y="2623564"/>
        <a:ext cx="627806" cy="297486"/>
      </dsp:txXfrm>
    </dsp:sp>
    <dsp:sp modelId="{DAD3DF1D-534C-46B3-9341-3D3FA432FF64}">
      <dsp:nvSpPr>
        <dsp:cNvPr id="0" name=""/>
        <dsp:cNvSpPr/>
      </dsp:nvSpPr>
      <dsp:spPr>
        <a:xfrm>
          <a:off x="0" y="2043174"/>
          <a:ext cx="1458267" cy="14582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Seguridad nacional</a:t>
          </a:r>
          <a:endParaRPr lang="es-ES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558" y="2256732"/>
        <a:ext cx="1031151" cy="1031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CB33-4251-4FCE-AB90-AA3E7EB510F4}">
      <dsp:nvSpPr>
        <dsp:cNvPr id="0" name=""/>
        <dsp:cNvSpPr/>
      </dsp:nvSpPr>
      <dsp:spPr>
        <a:xfrm>
          <a:off x="2525263" y="1154378"/>
          <a:ext cx="2875819" cy="28758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Propuesta curricular</a:t>
          </a:r>
          <a:endParaRPr lang="es-EC" sz="3700" kern="1200" dirty="0"/>
        </a:p>
      </dsp:txBody>
      <dsp:txXfrm>
        <a:off x="2946417" y="1575532"/>
        <a:ext cx="2033511" cy="2033511"/>
      </dsp:txXfrm>
    </dsp:sp>
    <dsp:sp modelId="{27E37071-ECC8-4C00-824A-B5566A4A23F1}">
      <dsp:nvSpPr>
        <dsp:cNvPr id="0" name=""/>
        <dsp:cNvSpPr/>
      </dsp:nvSpPr>
      <dsp:spPr>
        <a:xfrm>
          <a:off x="3244218" y="513"/>
          <a:ext cx="1437909" cy="1437909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 vigente.</a:t>
          </a:r>
          <a:endParaRPr lang="es-EC" sz="1500" kern="1200" dirty="0"/>
        </a:p>
      </dsp:txBody>
      <dsp:txXfrm>
        <a:off x="3454795" y="211090"/>
        <a:ext cx="1016755" cy="1016755"/>
      </dsp:txXfrm>
    </dsp:sp>
    <dsp:sp modelId="{FC4E9012-BFA1-4A89-91C9-F69241A072A2}">
      <dsp:nvSpPr>
        <dsp:cNvPr id="0" name=""/>
        <dsp:cNvSpPr/>
      </dsp:nvSpPr>
      <dsp:spPr>
        <a:xfrm>
          <a:off x="5117038" y="1873333"/>
          <a:ext cx="1437909" cy="1437909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Elizabeth Larrea</a:t>
          </a:r>
          <a:endParaRPr lang="es-EC" sz="1500" kern="1200" dirty="0"/>
        </a:p>
      </dsp:txBody>
      <dsp:txXfrm>
        <a:off x="5327615" y="2083910"/>
        <a:ext cx="1016755" cy="1016755"/>
      </dsp:txXfrm>
    </dsp:sp>
    <dsp:sp modelId="{6C9F1A31-0196-4898-A19D-D4E5165B9B95}">
      <dsp:nvSpPr>
        <dsp:cNvPr id="0" name=""/>
        <dsp:cNvSpPr/>
      </dsp:nvSpPr>
      <dsp:spPr>
        <a:xfrm>
          <a:off x="3244218" y="3746152"/>
          <a:ext cx="1437909" cy="1437909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de Estrategia Militar Marítima.</a:t>
          </a:r>
          <a:endParaRPr lang="es-EC" sz="1500" kern="1200" dirty="0"/>
        </a:p>
      </dsp:txBody>
      <dsp:txXfrm>
        <a:off x="3454795" y="3956729"/>
        <a:ext cx="1016755" cy="1016755"/>
      </dsp:txXfrm>
    </dsp:sp>
    <dsp:sp modelId="{93374883-267C-4FF7-86AB-C5636D1A6947}">
      <dsp:nvSpPr>
        <dsp:cNvPr id="0" name=""/>
        <dsp:cNvSpPr/>
      </dsp:nvSpPr>
      <dsp:spPr>
        <a:xfrm>
          <a:off x="1371398" y="1873333"/>
          <a:ext cx="1437909" cy="143790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Nacional del Buen Vivir 2013 -2017.</a:t>
          </a:r>
          <a:endParaRPr lang="es-EC" sz="1500" kern="1200" dirty="0"/>
        </a:p>
      </dsp:txBody>
      <dsp:txXfrm>
        <a:off x="1581975" y="2083910"/>
        <a:ext cx="1016755" cy="1016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CB33-4251-4FCE-AB90-AA3E7EB510F4}">
      <dsp:nvSpPr>
        <dsp:cNvPr id="0" name=""/>
        <dsp:cNvSpPr/>
      </dsp:nvSpPr>
      <dsp:spPr>
        <a:xfrm>
          <a:off x="2370840" y="1517935"/>
          <a:ext cx="3184666" cy="3184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Tensiones</a:t>
          </a:r>
          <a:endParaRPr lang="es-EC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224" y="1984319"/>
        <a:ext cx="2251898" cy="2251898"/>
      </dsp:txXfrm>
    </dsp:sp>
    <dsp:sp modelId="{27E37071-ECC8-4C00-824A-B5566A4A23F1}">
      <dsp:nvSpPr>
        <dsp:cNvPr id="0" name=""/>
        <dsp:cNvSpPr/>
      </dsp:nvSpPr>
      <dsp:spPr>
        <a:xfrm>
          <a:off x="3167006" y="242179"/>
          <a:ext cx="1592333" cy="1592333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actualización de  conocimientos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198" y="475371"/>
        <a:ext cx="1125949" cy="1125949"/>
      </dsp:txXfrm>
    </dsp:sp>
    <dsp:sp modelId="{FC4E9012-BFA1-4A89-91C9-F69241A072A2}">
      <dsp:nvSpPr>
        <dsp:cNvPr id="0" name=""/>
        <dsp:cNvSpPr/>
      </dsp:nvSpPr>
      <dsp:spPr>
        <a:xfrm>
          <a:off x="4961344" y="3350063"/>
          <a:ext cx="1592333" cy="1592333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innovación tecnológica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4536" y="3583255"/>
        <a:ext cx="1125949" cy="1125949"/>
      </dsp:txXfrm>
    </dsp:sp>
    <dsp:sp modelId="{93374883-267C-4FF7-86AB-C5636D1A6947}">
      <dsp:nvSpPr>
        <dsp:cNvPr id="0" name=""/>
        <dsp:cNvSpPr/>
      </dsp:nvSpPr>
      <dsp:spPr>
        <a:xfrm>
          <a:off x="1372668" y="3350063"/>
          <a:ext cx="1592333" cy="1592333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Inexistente cultura de seguridad integral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60" y="3583255"/>
        <a:ext cx="1125949" cy="11259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CB33-4251-4FCE-AB90-AA3E7EB510F4}">
      <dsp:nvSpPr>
        <dsp:cNvPr id="0" name=""/>
        <dsp:cNvSpPr/>
      </dsp:nvSpPr>
      <dsp:spPr>
        <a:xfrm>
          <a:off x="2370840" y="1517935"/>
          <a:ext cx="3184666" cy="3184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Horizontes epistemológicos</a:t>
          </a:r>
          <a:endParaRPr lang="es-EC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224" y="1984319"/>
        <a:ext cx="2251898" cy="2251898"/>
      </dsp:txXfrm>
    </dsp:sp>
    <dsp:sp modelId="{27E37071-ECC8-4C00-824A-B5566A4A23F1}">
      <dsp:nvSpPr>
        <dsp:cNvPr id="0" name=""/>
        <dsp:cNvSpPr/>
      </dsp:nvSpPr>
      <dsp:spPr>
        <a:xfrm>
          <a:off x="3167006" y="242179"/>
          <a:ext cx="1592333" cy="1592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 de la seguridad integral</a:t>
          </a:r>
          <a:endParaRPr lang="es-EC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198" y="475371"/>
        <a:ext cx="1125949" cy="1125949"/>
      </dsp:txXfrm>
    </dsp:sp>
    <dsp:sp modelId="{FC4E9012-BFA1-4A89-91C9-F69241A072A2}">
      <dsp:nvSpPr>
        <dsp:cNvPr id="0" name=""/>
        <dsp:cNvSpPr/>
      </dsp:nvSpPr>
      <dsp:spPr>
        <a:xfrm>
          <a:off x="4961344" y="3350063"/>
          <a:ext cx="1592333" cy="1592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Avance tecnológico </a:t>
          </a:r>
          <a:endParaRPr lang="es-EC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4536" y="3583255"/>
        <a:ext cx="1125949" cy="1125949"/>
      </dsp:txXfrm>
    </dsp:sp>
    <dsp:sp modelId="{93374883-267C-4FF7-86AB-C5636D1A6947}">
      <dsp:nvSpPr>
        <dsp:cNvPr id="0" name=""/>
        <dsp:cNvSpPr/>
      </dsp:nvSpPr>
      <dsp:spPr>
        <a:xfrm>
          <a:off x="1372668" y="3350063"/>
          <a:ext cx="1592333" cy="1592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 seguridad integral </a:t>
          </a:r>
          <a:endParaRPr lang="es-EC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60" y="3583255"/>
        <a:ext cx="1125949" cy="1125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02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09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65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414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751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588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81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902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968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638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2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F7F4-B629-4880-BC7B-2C3151A94539}" type="datetimeFigureOut">
              <a:rPr lang="es-EC" smtClean="0"/>
              <a:pPr/>
              <a:t>20/10/2017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E620-4CE3-4756-9968-60EA4F1E31A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566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0906" y="3284984"/>
            <a:ext cx="7406640" cy="144016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TEMA: PERTINENCIA 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DEL PROGRAMA DE POSGRADO DE SEGURIDAD MARÍTIMA Y PROTECCIÓN PORTUARIA EN LA UNIVERSIDAD DE LAS FUERZAS ARMADAS ESPE. PROPUESTA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ALTERNATIVA</a:t>
            </a:r>
            <a:endParaRPr lang="es-E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920880" cy="1152128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AUTOR: HUGO FERNANDO ROBALINO VELASCO</a:t>
            </a:r>
          </a:p>
          <a:p>
            <a:pPr algn="ctr"/>
            <a:endParaRPr lang="es-E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DIRECTORA: DRA</a:t>
            </a:r>
            <a:r>
              <a:rPr lang="es-EC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TAPIA PAREDES, NANCY CECILIA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55576" y="1752205"/>
            <a:ext cx="7704856" cy="285412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MAESTRÍA EN DOCENCIA UNIVERSITARIA, </a:t>
            </a:r>
            <a:r>
              <a:rPr lang="es-ES_tradn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COHORTE </a:t>
            </a:r>
            <a:r>
              <a:rPr lang="es-ES_tradn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endParaRPr lang="es-E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02" y="404664"/>
            <a:ext cx="4032448" cy="1019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043608" y="236717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TRABAJO DE TITULACIÓN, PREVIO A LA OBTENCIÓN DEL TÍTULO DE MAGÍSTER EN DOCENCIA UNIVERSITARIA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232248" y="62280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SANGOLQUÍ,  2017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2454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METODOLOGÍA 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EMPLEADA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7544" y="1628799"/>
            <a:ext cx="8208912" cy="33843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ENTREVISTADOS:</a:t>
            </a: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CPNV EM HUGO PÉREZ VACA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Vicerrector de Investigación, Innovación y transferencia de tecnología de la Universidad de las Fuerzas Armadas ESPE.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CPCB-GC XAVIER RUBIO GARCÉS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Máster en seguridad marítima y gestión ambiental, por la Universidad Marítima Mundial.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CPCB-SS DAVID VÉLEZ ALTAMIRANO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Máster en asuntos marítimos especialidad en leyes y políticas marítimas, por la Universidad Marítima Mundial.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TNNV-GC ERNESTO ESCOBAR VALLEJO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Máster en ciencias en asuntos marítimos, por la Universidad Marítima Mundial.</a:t>
            </a: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0 Rectángulo redondeado"/>
          <p:cNvSpPr/>
          <p:nvPr/>
        </p:nvSpPr>
        <p:spPr>
          <a:xfrm>
            <a:off x="467544" y="5085184"/>
            <a:ext cx="4752528" cy="14782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ENCUESTADOS</a:t>
            </a: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Docentes marinos mercantes de la ESMENA (10).</a:t>
            </a: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Pilotines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tercer y cuarto año de la ESMENA (62).</a:t>
            </a: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Oficiales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marinos mercantes que laboran en FLOPEC (30).</a:t>
            </a:r>
          </a:p>
          <a:p>
            <a:pPr algn="just"/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436096" y="5301208"/>
            <a:ext cx="3240360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Importancia de la seguridad marítima y protección portuaria.</a:t>
            </a: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Investigación y narrativa académica.</a:t>
            </a: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Oferta y demanda académica.</a:t>
            </a: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2454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METODOLOGÍA EMPLEADA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321700602"/>
              </p:ext>
            </p:extLst>
          </p:nvPr>
        </p:nvGraphicFramePr>
        <p:xfrm>
          <a:off x="251520" y="1772816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6156176" y="1124744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Tratamiento de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08104" y="115360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Conclusiones de la </a:t>
            </a:r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entrevista y la encuesta</a:t>
            </a:r>
            <a:endParaRPr lang="es-ES" sz="1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076056" y="4581128"/>
            <a:ext cx="3816424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CONCEPCIÓN E IMPORTANCIA DE LA SEGURIDAD MARÍTIMA Y PROTECCIÓN PORTUARIA EN EL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MUNDO</a:t>
            </a:r>
            <a:endParaRPr lang="es-E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23528" y="2636912"/>
            <a:ext cx="3816424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AMENAZAS GLOBALES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076056" y="2420888"/>
            <a:ext cx="3672408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Siniestralidad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marítima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076056" y="2852936"/>
            <a:ext cx="3672408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Actividades ilícitas en el mar. (narcotráfico)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076056" y="3284984"/>
            <a:ext cx="3672408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Contaminación marino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costera</a:t>
            </a: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18 Conector recto de flecha"/>
          <p:cNvCxnSpPr>
            <a:stCxn id="11" idx="3"/>
            <a:endCxn id="15" idx="1"/>
          </p:cNvCxnSpPr>
          <p:nvPr/>
        </p:nvCxnSpPr>
        <p:spPr>
          <a:xfrm flipV="1">
            <a:off x="4139952" y="2600908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1" idx="3"/>
            <a:endCxn id="16" idx="1"/>
          </p:cNvCxnSpPr>
          <p:nvPr/>
        </p:nvCxnSpPr>
        <p:spPr>
          <a:xfrm>
            <a:off x="4139952" y="30329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1" idx="3"/>
            <a:endCxn id="17" idx="1"/>
          </p:cNvCxnSpPr>
          <p:nvPr/>
        </p:nvCxnSpPr>
        <p:spPr>
          <a:xfrm>
            <a:off x="4139952" y="303295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395536" y="4365104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Economía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nacional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95536" y="4831877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Industria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globalizada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95536" y="5301208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Transforma el escenario marítimo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mundial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28 Conector recto de flecha"/>
          <p:cNvCxnSpPr>
            <a:stCxn id="10" idx="1"/>
            <a:endCxn id="25" idx="3"/>
          </p:cNvCxnSpPr>
          <p:nvPr/>
        </p:nvCxnSpPr>
        <p:spPr>
          <a:xfrm flipH="1" flipV="1">
            <a:off x="4067944" y="4545124"/>
            <a:ext cx="10081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0" idx="1"/>
            <a:endCxn id="26" idx="3"/>
          </p:cNvCxnSpPr>
          <p:nvPr/>
        </p:nvCxnSpPr>
        <p:spPr>
          <a:xfrm flipH="1" flipV="1">
            <a:off x="4067944" y="5011897"/>
            <a:ext cx="1008112" cy="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1"/>
            <a:endCxn id="27" idx="3"/>
          </p:cNvCxnSpPr>
          <p:nvPr/>
        </p:nvCxnSpPr>
        <p:spPr>
          <a:xfrm flipH="1">
            <a:off x="4067944" y="5013176"/>
            <a:ext cx="10081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932040" y="4365104"/>
            <a:ext cx="3672408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CAPACITACIÓN EXISTENTE EN SEGURIDAD MARÍTIMA Y PROTECCIÓN PORTUARIA EN EL ECUADOR A NIVEL GRADO Y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POSGRADO</a:t>
            </a:r>
            <a:endParaRPr lang="es-E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39552" y="2636912"/>
            <a:ext cx="3600400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CULTURA DE SEGURIDAD MARÍTIMA Y PROTECCIÓN PORTUARIA EN EL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ECUADOR</a:t>
            </a:r>
            <a:endParaRPr lang="es-E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788024" y="2564904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Nula o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inexistente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788024" y="3031677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constan en la agenda política del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gobierno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21 Conector recto de flecha"/>
          <p:cNvCxnSpPr>
            <a:stCxn id="17" idx="3"/>
            <a:endCxn id="18" idx="1"/>
          </p:cNvCxnSpPr>
          <p:nvPr/>
        </p:nvCxnSpPr>
        <p:spPr>
          <a:xfrm flipV="1">
            <a:off x="4139952" y="2744924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7" idx="3"/>
            <a:endCxn id="19" idx="1"/>
          </p:cNvCxnSpPr>
          <p:nvPr/>
        </p:nvCxnSpPr>
        <p:spPr>
          <a:xfrm>
            <a:off x="4139952" y="2960948"/>
            <a:ext cx="648072" cy="250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9552" y="4114355"/>
            <a:ext cx="3672408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Nula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539552" y="4581128"/>
            <a:ext cx="3672408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Gestión marítima y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portuaria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39552" y="5013176"/>
            <a:ext cx="3672408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 militar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marítima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32 Conector recto de flecha"/>
          <p:cNvCxnSpPr>
            <a:stCxn id="13" idx="1"/>
            <a:endCxn id="25" idx="3"/>
          </p:cNvCxnSpPr>
          <p:nvPr/>
        </p:nvCxnSpPr>
        <p:spPr>
          <a:xfrm flipH="1" flipV="1">
            <a:off x="4211960" y="4294375"/>
            <a:ext cx="720080" cy="466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3" idx="1"/>
            <a:endCxn id="26" idx="3"/>
          </p:cNvCxnSpPr>
          <p:nvPr/>
        </p:nvCxnSpPr>
        <p:spPr>
          <a:xfrm flipH="1">
            <a:off x="4211960" y="47611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13" idx="1"/>
            <a:endCxn id="27" idx="3"/>
          </p:cNvCxnSpPr>
          <p:nvPr/>
        </p:nvCxnSpPr>
        <p:spPr>
          <a:xfrm flipH="1">
            <a:off x="4211960" y="476114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8 Rectángulo"/>
          <p:cNvSpPr/>
          <p:nvPr/>
        </p:nvSpPr>
        <p:spPr>
          <a:xfrm>
            <a:off x="5784953" y="1116033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Conclusiones de la </a:t>
            </a:r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entrevista y la encuesta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7544" y="4906443"/>
            <a:ext cx="3600400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SUGERENCIAS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SOBRE LA CREACIÓN DEL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PROGRAMA</a:t>
            </a:r>
            <a:endParaRPr lang="es-E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860032" y="3212976"/>
            <a:ext cx="3744416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COMPETENCIAS PROFESIONALES</a:t>
            </a:r>
            <a:endParaRPr lang="es-E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67544" y="1916832"/>
            <a:ext cx="3600400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PROGRAMA DE MAESTRÍA EN SEGURIDAD MARÍTIMA Y PROTECCIÓN PORTUARIA EN EL ECUADOR Y POSIBLES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CONTRIBUCIONES</a:t>
            </a:r>
            <a:endParaRPr lang="es-E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860032" y="1882107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Cubrir la demanda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existente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60032" y="2348880"/>
            <a:ext cx="3672408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 de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seguridad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18 Conector recto de flecha"/>
          <p:cNvCxnSpPr>
            <a:stCxn id="12" idx="3"/>
            <a:endCxn id="17" idx="1"/>
          </p:cNvCxnSpPr>
          <p:nvPr/>
        </p:nvCxnSpPr>
        <p:spPr>
          <a:xfrm flipV="1">
            <a:off x="4067944" y="2062127"/>
            <a:ext cx="792088" cy="21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2" idx="3"/>
            <a:endCxn id="18" idx="1"/>
          </p:cNvCxnSpPr>
          <p:nvPr/>
        </p:nvCxnSpPr>
        <p:spPr>
          <a:xfrm>
            <a:off x="4067944" y="2276872"/>
            <a:ext cx="79208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467544" y="3284984"/>
            <a:ext cx="360040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Reconocimiento OMI –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ESMENA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67544" y="3751756"/>
            <a:ext cx="3600400" cy="4693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UFA ESPE en trámite el reconocimiento título de grado Oficial Marino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Mercante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24 Conector recto de flecha"/>
          <p:cNvCxnSpPr>
            <a:stCxn id="11" idx="1"/>
            <a:endCxn id="21" idx="3"/>
          </p:cNvCxnSpPr>
          <p:nvPr/>
        </p:nvCxnSpPr>
        <p:spPr>
          <a:xfrm flipH="1" flipV="1">
            <a:off x="4067944" y="3465004"/>
            <a:ext cx="79208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1" idx="1"/>
            <a:endCxn id="22" idx="3"/>
          </p:cNvCxnSpPr>
          <p:nvPr/>
        </p:nvCxnSpPr>
        <p:spPr>
          <a:xfrm flipH="1">
            <a:off x="4067944" y="3717032"/>
            <a:ext cx="792088" cy="26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 redondeado"/>
          <p:cNvSpPr/>
          <p:nvPr/>
        </p:nvSpPr>
        <p:spPr>
          <a:xfrm>
            <a:off x="4932040" y="4762427"/>
            <a:ext cx="360040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Fortalecimiento de la extensión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académica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932040" y="5229200"/>
            <a:ext cx="360040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Necesidad para los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profesionales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932040" y="5661248"/>
            <a:ext cx="360040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sugiere modalidad </a:t>
            </a:r>
            <a:r>
              <a:rPr lang="es-E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semipresencial</a:t>
            </a:r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36 Conector recto de flecha"/>
          <p:cNvCxnSpPr>
            <a:stCxn id="16" idx="3"/>
            <a:endCxn id="28" idx="1"/>
          </p:cNvCxnSpPr>
          <p:nvPr/>
        </p:nvCxnSpPr>
        <p:spPr>
          <a:xfrm flipV="1">
            <a:off x="4067944" y="4942447"/>
            <a:ext cx="86409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6" idx="3"/>
            <a:endCxn id="30" idx="1"/>
          </p:cNvCxnSpPr>
          <p:nvPr/>
        </p:nvCxnSpPr>
        <p:spPr>
          <a:xfrm>
            <a:off x="4067944" y="5410499"/>
            <a:ext cx="864096" cy="430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6" idx="3"/>
            <a:endCxn id="29" idx="1"/>
          </p:cNvCxnSpPr>
          <p:nvPr/>
        </p:nvCxnSpPr>
        <p:spPr>
          <a:xfrm flipV="1">
            <a:off x="4067944" y="5409220"/>
            <a:ext cx="864096" cy="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8 Rectángulo"/>
          <p:cNvSpPr/>
          <p:nvPr/>
        </p:nvSpPr>
        <p:spPr>
          <a:xfrm>
            <a:off x="5647046" y="1106807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Conclusiones de la </a:t>
            </a:r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entrevista y la encuesta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619672" y="2173312"/>
            <a:ext cx="6096000" cy="4064000"/>
            <a:chOff x="1835696" y="1988840"/>
            <a:chExt cx="6096000" cy="4064000"/>
          </a:xfrm>
        </p:grpSpPr>
        <p:graphicFrame>
          <p:nvGraphicFramePr>
            <p:cNvPr id="11" name="Diagrama 5"/>
            <p:cNvGraphicFramePr/>
            <p:nvPr>
              <p:extLst>
                <p:ext uri="{D42A27DB-BD31-4B8C-83A1-F6EECF244321}">
                  <p14:modId xmlns:p14="http://schemas.microsoft.com/office/powerpoint/2010/main" val="1896968385"/>
                </p:ext>
              </p:extLst>
            </p:nvPr>
          </p:nvGraphicFramePr>
          <p:xfrm>
            <a:off x="1835696" y="198884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13 CuadroTexto"/>
            <p:cNvSpPr txBox="1"/>
            <p:nvPr/>
          </p:nvSpPr>
          <p:spPr>
            <a:xfrm>
              <a:off x="2725252" y="5363924"/>
              <a:ext cx="49584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i="1" dirty="0" smtClean="0">
                  <a:latin typeface="Times New Roman" pitchFamily="18" charset="0"/>
                  <a:cs typeface="Times New Roman" pitchFamily="18" charset="0"/>
                </a:rPr>
                <a:t>Programas de posgrado </a:t>
              </a:r>
              <a:r>
                <a:rPr lang="es-EC" sz="1600" b="1" i="1" dirty="0" smtClean="0">
                  <a:latin typeface="Times New Roman" pitchFamily="18" charset="0"/>
                  <a:cs typeface="Times New Roman" pitchFamily="18" charset="0"/>
                </a:rPr>
                <a:t>relacionados </a:t>
              </a:r>
              <a:r>
                <a:rPr lang="es-EC" sz="1600" b="1" i="1" dirty="0" smtClean="0">
                  <a:latin typeface="Times New Roman" pitchFamily="18" charset="0"/>
                  <a:cs typeface="Times New Roman" pitchFamily="18" charset="0"/>
                </a:rPr>
                <a:t>al </a:t>
              </a:r>
              <a:r>
                <a:rPr lang="es-EC" sz="1600" b="1" i="1" dirty="0" smtClean="0">
                  <a:latin typeface="Times New Roman" pitchFamily="18" charset="0"/>
                  <a:cs typeface="Times New Roman" pitchFamily="18" charset="0"/>
                </a:rPr>
                <a:t>tema de estudio.</a:t>
              </a:r>
              <a:endParaRPr lang="es-EC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75856" y="5301208"/>
            <a:ext cx="2677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Ámbito marítimo y portuario.</a:t>
            </a:r>
            <a:endParaRPr lang="es-EC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a 10"/>
          <p:cNvGraphicFramePr/>
          <p:nvPr>
            <p:extLst>
              <p:ext uri="{D42A27DB-BD31-4B8C-83A1-F6EECF244321}">
                <p14:modId xmlns:p14="http://schemas.microsoft.com/office/powerpoint/2010/main" val="424065861"/>
              </p:ext>
            </p:extLst>
          </p:nvPr>
        </p:nvGraphicFramePr>
        <p:xfrm>
          <a:off x="1475656" y="1556792"/>
          <a:ext cx="637817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2492896"/>
            <a:ext cx="1512168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UNCTAD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CONVEMAR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CPPS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IALA o AISM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ROCRAM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236296" y="2276872"/>
            <a:ext cx="172819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CÓDIGO DE POLICÍA MARÍTIMA.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LEY DE SEGURIDAD PÚBLICA Y DEL ESTADO.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LEY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TRANSPORTE MARÍTIMO Y FLUVIAL.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200" b="1" baseline="0" dirty="0" smtClean="0">
                <a:latin typeface="Times New Roman" pitchFamily="18" charset="0"/>
                <a:cs typeface="Times New Roman" pitchFamily="18" charset="0"/>
              </a:rPr>
              <a:t>LEY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 GENERAL DE PUERTOS.</a:t>
            </a: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6 CuadroTexto"/>
          <p:cNvSpPr txBox="1"/>
          <p:nvPr/>
        </p:nvSpPr>
        <p:spPr>
          <a:xfrm>
            <a:off x="5521348" y="126876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Convenios Internacionales 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611560" y="1988840"/>
          <a:ext cx="3816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4860032" y="1988840"/>
          <a:ext cx="3816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3467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76504" y="1124744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872848" y="2607295"/>
            <a:ext cx="13395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s-ES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i="1" dirty="0" smtClean="0">
                <a:latin typeface="Times New Roman" pitchFamily="18" charset="0"/>
                <a:cs typeface="Times New Roman" pitchFamily="18" charset="0"/>
              </a:rPr>
              <a:t>Protección marina</a:t>
            </a:r>
            <a:endParaRPr lang="es-E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88872" y="4725144"/>
            <a:ext cx="87235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i="1" dirty="0" smtClean="0">
                <a:latin typeface="Times New Roman" pitchFamily="18" charset="0"/>
                <a:cs typeface="Times New Roman" pitchFamily="18" charset="0"/>
              </a:rPr>
              <a:t>Resiliencia</a:t>
            </a:r>
          </a:p>
          <a:p>
            <a:endParaRPr lang="es-E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60680" y="3573016"/>
            <a:ext cx="12241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i="1" dirty="0" smtClean="0">
                <a:latin typeface="Times New Roman" pitchFamily="18" charset="0"/>
                <a:cs typeface="Times New Roman" pitchFamily="18" charset="0"/>
              </a:rPr>
              <a:t>Poder marítimo</a:t>
            </a:r>
          </a:p>
          <a:p>
            <a:pPr algn="ctr"/>
            <a:endParaRPr lang="es-E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01040" y="3573016"/>
            <a:ext cx="11521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i="1" dirty="0" smtClean="0">
                <a:latin typeface="Times New Roman" pitchFamily="18" charset="0"/>
                <a:cs typeface="Times New Roman" pitchFamily="18" charset="0"/>
              </a:rPr>
              <a:t>Economía azul</a:t>
            </a:r>
          </a:p>
          <a:p>
            <a:pPr algn="ctr"/>
            <a:endParaRPr lang="es-E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480571" y="1988840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Accidentes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21120" y="2636912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Contaminación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91441" y="1988840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Cambio climático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78353" y="2564904"/>
            <a:ext cx="1383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Actos terroristas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24576" y="4797152"/>
            <a:ext cx="1856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Proliferación de armas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84616" y="5661248"/>
            <a:ext cx="1846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Disputas entre Estados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85016" y="5373216"/>
            <a:ext cx="1614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Tráfico de personas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45056" y="450912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Piratería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257224" y="5949280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Pesca ilegal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041200" y="4869160"/>
            <a:ext cx="1143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Contrabando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25176" y="112474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Bases teóricas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0906" y="1916832"/>
            <a:ext cx="7406640" cy="144016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TEMA: PERTINENCIA 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DEL PROGRAMA DE POSGRADO DE SEGURIDAD MARÍTIMA Y PROTECCIÓN PORTUARIA EN LA UNIVERSIDAD DE LAS FUERZAS ARMADAS ESPE. PROPUESTA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ALTERNATIVA</a:t>
            </a:r>
            <a:endParaRPr lang="es-E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02" y="404664"/>
            <a:ext cx="4032448" cy="1019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1565969" y="3849856"/>
            <a:ext cx="5996514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NO EXPERIMENTAL</a:t>
            </a:r>
          </a:p>
          <a:p>
            <a:pPr algn="ctr"/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ENFOQUE CUALITATIVO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EXPLORATORIA-DESCRIPTIVA, PROPOSITIVA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LÍNEA DE INVESTIGACIÓN: CURRÍCULO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SUBLÍNEA: DISEÑO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CURRICULAR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223971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334179" y="1784431"/>
            <a:ext cx="6408712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Pertinente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creación de un programa de posgrado en seguridad marítima y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portuaria.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Evidencia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necesidad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contar con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conocimientos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actualizados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sobre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seguridad marítima y protección portuaria.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investigación realizada determinó la casi inexistente cultura de seguridad en el ámbito marítimo y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portuario.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existe oferta académica a nivel de posgrado en seguridad marítima y protección portuaria en las Instituciones de Educación Superior acreditadas en el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Ecuador</a:t>
            </a:r>
            <a:r>
              <a:rPr lang="es-E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288252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23087" y="2132856"/>
            <a:ext cx="6012160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Proponer la creación del programa de maestría en seguridad marítima y protección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portuaria.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Considerar las necesidades planteadas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 identificar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 tensiones y las tendencias que permitan desarrollar la correspondiente planificación curricular del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programa.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Cultura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seguridad en el ámbito marítimo y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portuario.</a:t>
            </a:r>
            <a:endParaRPr lang="es-E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Recomendar el análisis del presente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estudio.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27565564"/>
              </p:ext>
            </p:extLst>
          </p:nvPr>
        </p:nvGraphicFramePr>
        <p:xfrm>
          <a:off x="534085" y="1484784"/>
          <a:ext cx="792634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516216" y="494116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Matrices de pertinencia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7544" y="4941168"/>
            <a:ext cx="184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3, 4,6, 7, 9, 11, 12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03" r="2603" b="8965"/>
          <a:stretch/>
        </p:blipFill>
        <p:spPr>
          <a:xfrm>
            <a:off x="870634" y="1268760"/>
            <a:ext cx="7114700" cy="5129729"/>
          </a:xfrm>
          <a:prstGeom prst="rect">
            <a:avLst/>
          </a:prstGeom>
        </p:spPr>
      </p:pic>
      <p:pic>
        <p:nvPicPr>
          <p:cNvPr id="3" name="1 Imagen" descr="LOGO-PRINCIPAL-ESPE-e144805011286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3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828833"/>
              </p:ext>
            </p:extLst>
          </p:nvPr>
        </p:nvGraphicFramePr>
        <p:xfrm>
          <a:off x="534085" y="1484784"/>
          <a:ext cx="792634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0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26153820"/>
              </p:ext>
            </p:extLst>
          </p:nvPr>
        </p:nvGraphicFramePr>
        <p:xfrm>
          <a:off x="534085" y="1484784"/>
          <a:ext cx="792634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9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02134659"/>
              </p:ext>
            </p:extLst>
          </p:nvPr>
        </p:nvGraphicFramePr>
        <p:xfrm>
          <a:off x="534085" y="1484784"/>
          <a:ext cx="792634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21886959"/>
              </p:ext>
            </p:extLst>
          </p:nvPr>
        </p:nvGraphicFramePr>
        <p:xfrm>
          <a:off x="534085" y="1484784"/>
          <a:ext cx="792634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71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44008" y="1124744"/>
            <a:ext cx="38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Disciplinas que convergen en módulos.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435" t="29325" r="13473" b="35238"/>
          <a:stretch/>
        </p:blipFill>
        <p:spPr>
          <a:xfrm>
            <a:off x="539552" y="3356992"/>
            <a:ext cx="8208912" cy="25922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11760" y="2304454"/>
            <a:ext cx="48965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legal en el ámbito de la seguridad marítima y protección portuaria</a:t>
            </a: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44008" y="1124744"/>
            <a:ext cx="38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Disciplinas que convergen en módulos.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11760" y="1772815"/>
            <a:ext cx="48965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de seguridad integral en el ámbito de la seguridad marítima y protección portuaria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989" t="31523" r="12920" b="13353"/>
          <a:stretch/>
        </p:blipFill>
        <p:spPr>
          <a:xfrm>
            <a:off x="539551" y="2679033"/>
            <a:ext cx="8208913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016224" cy="792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539552" y="1412776"/>
            <a:ext cx="813690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404137" y="523760"/>
            <a:ext cx="7704856" cy="672991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_tradn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MAESTRÍA EN DOCENCIA UNIVERSITARIA</a:t>
            </a:r>
          </a:p>
          <a:p>
            <a:r>
              <a:rPr lang="es-ES_tradn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DEFENSA – HUGO FERNANDO ROBALINO VELASCO</a:t>
            </a:r>
            <a:endParaRPr lang="es-E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923928" y="2564904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923928" y="3212976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METODOLOGÍA EMPLEADA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923928" y="3861048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ALCANZADOS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923928" y="4509120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923928" y="5085184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99592" y="3595274"/>
            <a:ext cx="187220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16" name="8 Rectángulo redondeado"/>
          <p:cNvSpPr/>
          <p:nvPr/>
        </p:nvSpPr>
        <p:spPr>
          <a:xfrm>
            <a:off x="3923928" y="1916832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PLANTEAMIENTO DEL PROBLEMA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2 Rectángulo redondeado"/>
          <p:cNvSpPr/>
          <p:nvPr/>
        </p:nvSpPr>
        <p:spPr>
          <a:xfrm>
            <a:off x="3923928" y="5733256"/>
            <a:ext cx="396044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44008" y="1124744"/>
            <a:ext cx="38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Disciplinas que convergen en módulos.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435" t="33266" r="13473" b="27360"/>
          <a:stretch/>
        </p:blipFill>
        <p:spPr>
          <a:xfrm>
            <a:off x="467544" y="3284984"/>
            <a:ext cx="8208912" cy="288032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411760" y="2304454"/>
            <a:ext cx="48965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 de la tecnología en el ámbito de la seguridad marítima y protección portuaria</a:t>
            </a:r>
          </a:p>
        </p:txBody>
      </p:sp>
    </p:spTree>
    <p:extLst>
      <p:ext uri="{BB962C8B-B14F-4D97-AF65-F5344CB8AC3E}">
        <p14:creationId xmlns:p14="http://schemas.microsoft.com/office/powerpoint/2010/main" val="2372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619672" y="1844824"/>
          <a:ext cx="6264696" cy="4348806"/>
        </p:xfrm>
        <a:graphic>
          <a:graphicData uri="http://schemas.openxmlformats.org/drawingml/2006/table">
            <a:tbl>
              <a:tblPr/>
              <a:tblGrid>
                <a:gridCol w="1328281"/>
                <a:gridCol w="1632407"/>
                <a:gridCol w="1652004"/>
                <a:gridCol w="1652004"/>
              </a:tblGrid>
              <a:tr h="4504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Nombre completo.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Times New Roman"/>
                          <a:ea typeface="Calibri"/>
                        </a:rPr>
                        <a:t>Maestría </a:t>
                      </a:r>
                      <a:r>
                        <a:rPr lang="es-ES" sz="1200" dirty="0">
                          <a:latin typeface="Times New Roman"/>
                          <a:ea typeface="Calibri"/>
                        </a:rPr>
                        <a:t>profesional en seguridad marítima y protección portuaria.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4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Tipo de trámite.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Nuevo.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4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Tipo de programa.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Times New Roman"/>
                          <a:ea typeface="Calibri"/>
                        </a:rPr>
                        <a:t>Maestría </a:t>
                      </a:r>
                      <a:r>
                        <a:rPr lang="es-ES" sz="1200" dirty="0">
                          <a:latin typeface="Times New Roman"/>
                          <a:ea typeface="Calibri"/>
                        </a:rPr>
                        <a:t>profesional (75).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4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Título que otorga.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Magíster en Seguridad Marítima y Protección Portuaria.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52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Mención.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No aplica.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910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Campos del conocimiento.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Amplio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Específico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Detallado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Servicios (10)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Servicios de transporte (4)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Gestión del transporte (1)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Unidad Académica a la que pertenece el proyecto.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Departamento de Seguridad y Defensa UFA-ESPE, hasta que se implemente tanto el Departamento de Ciencias Marítimas como la extensión académica Guayaquil de la UFA-ESPE. 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4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Modalidad de estudios.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</a:rPr>
                        <a:t>Semipresencial o de convergencia de medios.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61429" marR="6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2" y="1651010"/>
          <a:ext cx="8208912" cy="5018350"/>
        </p:xfrm>
        <a:graphic>
          <a:graphicData uri="http://schemas.openxmlformats.org/drawingml/2006/table">
            <a:tbl>
              <a:tblPr/>
              <a:tblGrid>
                <a:gridCol w="3240360"/>
                <a:gridCol w="4968552"/>
              </a:tblGrid>
              <a:tr h="282393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Times New Roman"/>
                          <a:ea typeface="Calibri"/>
                        </a:rPr>
                        <a:t>Carga </a:t>
                      </a:r>
                      <a:r>
                        <a:rPr lang="es-ES" sz="1100" b="1" dirty="0">
                          <a:latin typeface="Times New Roman"/>
                          <a:ea typeface="Calibri"/>
                        </a:rPr>
                        <a:t>horaria y organización de los aprendizajes</a:t>
                      </a:r>
                      <a:endParaRPr lang="es-ES" sz="1100" dirty="0">
                        <a:latin typeface="Times New Roman"/>
                        <a:ea typeface="Calibri"/>
                      </a:endParaRP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505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Organización del periodo académico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Semestres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Duración del programa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4 periodos académicos equivalente a 24 meses.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Duración de la fase de docencia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3 periodos académicos, igual a 18 meses.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Duración de la preparación del trabajo de graduación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Lo que establece el reglamento de régimen académico. (01 período académico)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Números de horas con que se aprueba el programa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2174 horas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8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Número de horas por total por componente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Unidad de titulación: 440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Componente de docencia: 578</a:t>
                      </a: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     Aprendizaje colaborativo: 289</a:t>
                      </a: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     Aprendizaje asistido por docente:  289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3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Número de horas de otros componentes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Total horas de otros componentes: 1156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Prácticas de aprendizaje: 0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Aprendizaje autónomo: 1156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5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Número de paralelos por cohorte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1 (uno) inicialmente.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5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Número de estudiantes por paralelo</a:t>
                      </a:r>
                    </a:p>
                  </a:txBody>
                  <a:tcPr marL="36834" marR="3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25  estudiantes.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4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Proyección de la matrícula por años de vigencia del programa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25 estudiantes.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Calibri"/>
                        </a:rPr>
                        <a:t>La proyección se sustenta en la presente investigación considerando las promociones de Oficiales Marinos Mercantes que realizan el curso de ascenso en la ESMENA y que en promedio son de 25.</a:t>
                      </a:r>
                    </a:p>
                  </a:txBody>
                  <a:tcPr marL="36834" marR="3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50261"/>
              </p:ext>
            </p:extLst>
          </p:nvPr>
        </p:nvGraphicFramePr>
        <p:xfrm>
          <a:off x="2627784" y="4816574"/>
          <a:ext cx="4851400" cy="1257300"/>
        </p:xfrm>
        <a:graphic>
          <a:graphicData uri="http://schemas.openxmlformats.org/drawingml/2006/table">
            <a:tbl>
              <a:tblPr/>
              <a:tblGrid>
                <a:gridCol w="2425700"/>
                <a:gridCol w="2425700"/>
              </a:tblGrid>
              <a:tr h="1809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Punto de Equilibrio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Presupuesto Egreso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164.885,27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Aproximado por Estudiante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6.595,41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Precio de Comercialización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6.595,41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Ingresos del Programa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164.885,27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Descripci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ingresos y egresos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Investigaci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realizada. Elaborado por el autor.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89576"/>
              </p:ext>
            </p:extLst>
          </p:nvPr>
        </p:nvGraphicFramePr>
        <p:xfrm>
          <a:off x="195512" y="1916832"/>
          <a:ext cx="8483107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686"/>
                <a:gridCol w="756594"/>
                <a:gridCol w="856003"/>
                <a:gridCol w="933608"/>
                <a:gridCol w="658663"/>
                <a:gridCol w="936105"/>
                <a:gridCol w="1224137"/>
                <a:gridCol w="720081"/>
                <a:gridCol w="650230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ASIGNATURA O MÓDULO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CLASES PRES.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ACT. DE DOCENCIA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ACT. DE DOCENCIA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HORAS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ACADÉMICO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PERTENENCIA A LA INSTITUCIÓN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POR HORA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TOTAL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1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Epistemología de la seguridad marítima y la protección portuaria.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28,99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2.956,98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75018"/>
              </p:ext>
            </p:extLst>
          </p:nvPr>
        </p:nvGraphicFramePr>
        <p:xfrm>
          <a:off x="1691680" y="3573016"/>
          <a:ext cx="6052516" cy="687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908"/>
                <a:gridCol w="1724396"/>
                <a:gridCol w="2592304"/>
                <a:gridCol w="867908"/>
              </a:tblGrid>
              <a:tr h="4857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PARTIDA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DETALLE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730000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Básicos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Luz, agua, teléfono y otros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8.244,26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22680" r="15741" b="14321"/>
          <a:stretch>
            <a:fillRect/>
          </a:stretch>
        </p:blipFill>
        <p:spPr bwMode="auto">
          <a:xfrm>
            <a:off x="287016" y="1628800"/>
            <a:ext cx="835676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076056" y="1124744"/>
            <a:ext cx="31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Propuesta de malla curricular.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19845" t="26880" r="15896" b="8441"/>
          <a:stretch>
            <a:fillRect/>
          </a:stretch>
        </p:blipFill>
        <p:spPr bwMode="auto">
          <a:xfrm>
            <a:off x="395536" y="1700808"/>
            <a:ext cx="813971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076056" y="1124744"/>
            <a:ext cx="31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Propuesta de malla curricular.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27" y="1084674"/>
            <a:ext cx="358341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PROPUESTA ALTERNATIVA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76056" y="1124744"/>
            <a:ext cx="31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Propuesta de malla curricular.</a:t>
            </a:r>
            <a:endParaRPr lang="es-E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19845" t="26880" r="15896" b="36161"/>
          <a:stretch>
            <a:fillRect/>
          </a:stretch>
        </p:blipFill>
        <p:spPr bwMode="auto">
          <a:xfrm>
            <a:off x="323528" y="2204864"/>
            <a:ext cx="8457664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4000" dirty="0" smtClean="0">
                <a:latin typeface="Stencil" pitchFamily="82" charset="0"/>
              </a:rPr>
              <a:t>MDU XVII</a:t>
            </a:r>
            <a:br>
              <a:rPr lang="es-EC" sz="4000" dirty="0" smtClean="0">
                <a:latin typeface="Stencil" pitchFamily="82" charset="0"/>
              </a:rPr>
            </a:br>
            <a:r>
              <a:rPr lang="es-EC" sz="4000" dirty="0" smtClean="0">
                <a:latin typeface="Stencil" pitchFamily="82" charset="0"/>
              </a:rPr>
              <a:t/>
            </a:r>
            <a:br>
              <a:rPr lang="es-EC" sz="4000" dirty="0" smtClean="0">
                <a:latin typeface="Stencil" pitchFamily="82" charset="0"/>
              </a:rPr>
            </a:br>
            <a:r>
              <a:rPr lang="es-EC" sz="4000" dirty="0" smtClean="0">
                <a:latin typeface="Stencil" pitchFamily="82" charset="0"/>
              </a:rPr>
              <a:t>OCTUBRE - 2017</a:t>
            </a:r>
            <a:br>
              <a:rPr lang="es-EC" sz="4000" dirty="0" smtClean="0">
                <a:latin typeface="Stencil" pitchFamily="82" charset="0"/>
              </a:rPr>
            </a:br>
            <a:r>
              <a:rPr lang="es-EC" sz="4000" dirty="0" smtClean="0">
                <a:latin typeface="Stencil" pitchFamily="82" charset="0"/>
              </a:rPr>
              <a:t/>
            </a:r>
            <a:br>
              <a:rPr lang="es-EC" sz="4000" dirty="0" smtClean="0">
                <a:latin typeface="Stencil" pitchFamily="82" charset="0"/>
              </a:rPr>
            </a:br>
            <a:r>
              <a:rPr lang="es-EC" sz="4000" dirty="0" smtClean="0">
                <a:latin typeface="Stencil" pitchFamily="82" charset="0"/>
              </a:rPr>
              <a:t>GRACIAS POR SU ATENCIÓN</a:t>
            </a:r>
            <a:endParaRPr lang="es-EC" sz="40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460619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PLANTEAMIENTO DEL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PROBLEMA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971600" y="4293096"/>
            <a:ext cx="3528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SINIESTRALIDAD MARÍTIMA</a:t>
            </a:r>
            <a:endParaRPr lang="es-EC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75676" y="2780928"/>
            <a:ext cx="352471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TERRORISMO</a:t>
            </a:r>
            <a:endParaRPr lang="es-EC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331640" y="6165304"/>
            <a:ext cx="66247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AMENAZAS A LA ACTIVIDAD </a:t>
            </a:r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MARÍTIMA Y PORTUARIA</a:t>
            </a:r>
            <a:endParaRPr lang="es-EC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572000" y="4293096"/>
            <a:ext cx="3528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PESCA ILEGAL</a:t>
            </a:r>
            <a:endParaRPr lang="es-EC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71600" y="5785519"/>
            <a:ext cx="3528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CONTAMINACIÓN MARINO COSTERA</a:t>
            </a:r>
            <a:endParaRPr lang="es-EC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572000" y="5785519"/>
            <a:ext cx="3528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MIGRACIÓN ILEGAL</a:t>
            </a:r>
            <a:endParaRPr lang="es-EC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971600" y="2780928"/>
            <a:ext cx="3528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PIRATERÍA</a:t>
            </a:r>
            <a:endParaRPr lang="es-EC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20573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8" y="1556792"/>
            <a:ext cx="2005046" cy="11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4"/>
          <a:stretch/>
        </p:blipFill>
        <p:spPr bwMode="auto">
          <a:xfrm>
            <a:off x="1835696" y="4653136"/>
            <a:ext cx="2016224" cy="109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6" b="9383"/>
          <a:stretch/>
        </p:blipFill>
        <p:spPr bwMode="auto">
          <a:xfrm>
            <a:off x="1763688" y="1556792"/>
            <a:ext cx="1982426" cy="11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"/>
          <a:stretch/>
        </p:blipFill>
        <p:spPr bwMode="auto">
          <a:xfrm>
            <a:off x="5364088" y="3140968"/>
            <a:ext cx="201622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01622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460619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PLANTEAMIENTO DEL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PROBLEMA</a:t>
            </a:r>
          </a:p>
        </p:txBody>
      </p:sp>
      <p:grpSp>
        <p:nvGrpSpPr>
          <p:cNvPr id="69" name="68 Grupo"/>
          <p:cNvGrpSpPr/>
          <p:nvPr/>
        </p:nvGrpSpPr>
        <p:grpSpPr>
          <a:xfrm>
            <a:off x="2267744" y="4869160"/>
            <a:ext cx="4608512" cy="1512168"/>
            <a:chOff x="-108520" y="1844824"/>
            <a:chExt cx="4608512" cy="1512168"/>
          </a:xfrm>
        </p:grpSpPr>
        <p:pic>
          <p:nvPicPr>
            <p:cNvPr id="67" name="66 Imagen"/>
            <p:cNvPicPr/>
            <p:nvPr/>
          </p:nvPicPr>
          <p:blipFill>
            <a:blip r:embed="rId3" cstate="print"/>
            <a:srcRect l="20106" t="55730" r="26279" b="19436"/>
            <a:stretch>
              <a:fillRect/>
            </a:stretch>
          </p:blipFill>
          <p:spPr bwMode="auto">
            <a:xfrm>
              <a:off x="323528" y="1844824"/>
              <a:ext cx="3996481" cy="1145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-108520" y="2956882"/>
              <a:ext cx="4608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524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rdidas totales por 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ñ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o, tendencia en decrecimiento.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5241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Fuente: Lista de Inteligencia de </a:t>
              </a:r>
              <a:r>
                <a:rPr kumimoji="0" lang="es-E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Lloyd´s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y An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lisis de Datos de Allianz.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8" name="67 Imagen"/>
          <p:cNvPicPr/>
          <p:nvPr/>
        </p:nvPicPr>
        <p:blipFill>
          <a:blip r:embed="rId4" cstate="print"/>
          <a:srcRect l="12169" t="20690" r="44974" b="37931"/>
          <a:stretch>
            <a:fillRect/>
          </a:stretch>
        </p:blipFill>
        <p:spPr bwMode="auto">
          <a:xfrm>
            <a:off x="395536" y="1772817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4037002"/>
            <a:ext cx="4427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Tama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 la flota mundial por n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mero de buques. (1900 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2010)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Estad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sticas de la flota mundial de la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Registradora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Lloyd.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69 Imagen"/>
          <p:cNvPicPr/>
          <p:nvPr/>
        </p:nvPicPr>
        <p:blipFill>
          <a:blip r:embed="rId5" cstate="print"/>
          <a:srcRect l="12875" t="28840" r="32451" b="15987"/>
          <a:stretch>
            <a:fillRect/>
          </a:stretch>
        </p:blipFill>
        <p:spPr bwMode="auto">
          <a:xfrm>
            <a:off x="4572000" y="1603460"/>
            <a:ext cx="4093443" cy="235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1008" y="4037002"/>
            <a:ext cx="4463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Tama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 la flota mundial por tonelaje. (1900 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2010)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Estad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sticas de la flota mundial de la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Registradora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Lloyd.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460619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PLANTEAMIENTO DEL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PROBLEMA</a:t>
            </a:r>
          </a:p>
        </p:txBody>
      </p:sp>
      <p:pic>
        <p:nvPicPr>
          <p:cNvPr id="8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95520"/>
            <a:ext cx="6624736" cy="4009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ángulo 14"/>
          <p:cNvSpPr/>
          <p:nvPr/>
        </p:nvSpPr>
        <p:spPr>
          <a:xfrm>
            <a:off x="1475656" y="5832266"/>
            <a:ext cx="61926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es-ES" sz="10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Carta Didáctica del Territorio Marítimo del Ecuador.</a:t>
            </a:r>
            <a:endParaRPr lang="es-EC" sz="1000" b="1" dirty="0">
              <a:solidFill>
                <a:srgbClr val="4F81BD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S" sz="1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Fuente: Instituto Oceanográfico de la Armada – Ministerio de Defensa Nacional.</a:t>
            </a:r>
            <a:endParaRPr lang="es-EC" sz="1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20272" y="5951021"/>
            <a:ext cx="19442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1´092.140,00 Km</a:t>
            </a:r>
            <a:r>
              <a:rPr lang="es-ES" sz="1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 de espacios marítimos jurisdiccionales.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Conector recto de flecha"/>
          <p:cNvCxnSpPr>
            <a:endCxn id="18" idx="0"/>
          </p:cNvCxnSpPr>
          <p:nvPr/>
        </p:nvCxnSpPr>
        <p:spPr>
          <a:xfrm>
            <a:off x="4648295" y="3450786"/>
            <a:ext cx="17748" cy="10081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460619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PLANTEAMIENTO DEL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PROBLEMA</a:t>
            </a:r>
          </a:p>
        </p:txBody>
      </p:sp>
      <p:sp>
        <p:nvSpPr>
          <p:cNvPr id="17" name="Rectángulo 5"/>
          <p:cNvSpPr/>
          <p:nvPr/>
        </p:nvSpPr>
        <p:spPr>
          <a:xfrm>
            <a:off x="2555776" y="2248137"/>
            <a:ext cx="388843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usencia </a:t>
            </a:r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profesionales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especializados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0"/>
          <p:cNvSpPr/>
          <p:nvPr/>
        </p:nvSpPr>
        <p:spPr>
          <a:xfrm>
            <a:off x="3387647" y="4458898"/>
            <a:ext cx="255679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conocimiento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importancia de la investigación y la narrativa académica en el ámbito de la seguridad marítima y protección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portuaria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3568175" y="3040224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SUB PROBLEMAS 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3923928" y="1628800"/>
            <a:ext cx="140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PROBLEMA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83799" y="4386890"/>
            <a:ext cx="273630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588" algn="ctr"/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conocimiento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importancia de la seguridad marítima y la protección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portuaria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304479" y="4432764"/>
            <a:ext cx="2664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un análisis sobre la oferta y demanda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académica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551951" y="3450786"/>
            <a:ext cx="604867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21" idx="0"/>
          </p:cNvCxnSpPr>
          <p:nvPr/>
        </p:nvCxnSpPr>
        <p:spPr>
          <a:xfrm>
            <a:off x="1551951" y="3450786"/>
            <a:ext cx="0" cy="93610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22" idx="0"/>
          </p:cNvCxnSpPr>
          <p:nvPr/>
        </p:nvCxnSpPr>
        <p:spPr>
          <a:xfrm>
            <a:off x="7600623" y="3450786"/>
            <a:ext cx="36004" cy="98197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Conector recto de flecha"/>
          <p:cNvCxnSpPr>
            <a:endCxn id="18" idx="0"/>
          </p:cNvCxnSpPr>
          <p:nvPr/>
        </p:nvCxnSpPr>
        <p:spPr>
          <a:xfrm>
            <a:off x="4572000" y="3933056"/>
            <a:ext cx="17748" cy="10081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164788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5"/>
          <p:cNvSpPr/>
          <p:nvPr/>
        </p:nvSpPr>
        <p:spPr>
          <a:xfrm>
            <a:off x="3419872" y="2381982"/>
            <a:ext cx="230425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pertinencia.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0"/>
          <p:cNvSpPr/>
          <p:nvPr/>
        </p:nvSpPr>
        <p:spPr>
          <a:xfrm>
            <a:off x="3311352" y="4941168"/>
            <a:ext cx="255679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588" algn="ctr"/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investigación y la narrativa académica en el ámbito de la seguridad marítima y protección portuaria.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3131654" y="3284984"/>
            <a:ext cx="2771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OBJETIVOS ESPECÍFICOS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3078059" y="1817864"/>
            <a:ext cx="287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OBJETIVO GENERAL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07504" y="4869160"/>
            <a:ext cx="273630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588" algn="ctr"/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importancia de la seguridad marítima y la protección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portuaria.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28184" y="4915034"/>
            <a:ext cx="2664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588" algn="ctr"/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 oferta y demanda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académica.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691680" y="3933056"/>
            <a:ext cx="583264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691680" y="3933056"/>
            <a:ext cx="0" cy="93610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22" idx="0"/>
          </p:cNvCxnSpPr>
          <p:nvPr/>
        </p:nvCxnSpPr>
        <p:spPr>
          <a:xfrm>
            <a:off x="7524328" y="3933056"/>
            <a:ext cx="36004" cy="98197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-PRINCIPAL-ESPE-e14480501128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79512" y="836712"/>
            <a:ext cx="849694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Subtítulo"/>
          <p:cNvSpPr txBox="1">
            <a:spLocks/>
          </p:cNvSpPr>
          <p:nvPr/>
        </p:nvSpPr>
        <p:spPr>
          <a:xfrm>
            <a:off x="2123728" y="188640"/>
            <a:ext cx="6336704" cy="57606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s-E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MAESTRÍA EN DOCENCIA UNIVERSITARIA COHORTE XVII</a:t>
            </a:r>
          </a:p>
          <a:p>
            <a:pPr algn="ctr">
              <a:spcBef>
                <a:spcPts val="0"/>
              </a:spcBef>
            </a:pPr>
            <a:r>
              <a:rPr lang="es-E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“Pertinencia del programa de posgrado de Seguridad Marítima y Protección Portuaria en la Universidad de las Fuerzas Armadas ESPE. Propuesta Alternativa.” </a:t>
            </a:r>
            <a:endParaRPr lang="es-ES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827" y="1084674"/>
            <a:ext cx="372454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METODOLOGÍA 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EMPLEADA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4443" y="1972888"/>
            <a:ext cx="237626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/>
                <a:ea typeface="Calibri"/>
              </a:rPr>
              <a:t>Técnicas de investigación.</a:t>
            </a:r>
            <a:endParaRPr lang="es-ES" dirty="0" smtClean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526838" y="1972888"/>
            <a:ext cx="2214189" cy="6613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/>
                <a:ea typeface="Calibri"/>
              </a:rPr>
              <a:t>Instrumentos de investigación.</a:t>
            </a:r>
            <a:endParaRPr lang="es-ES" dirty="0" smtClean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07158" y="1972888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/>
                <a:ea typeface="Calibri"/>
              </a:rPr>
              <a:t>Población</a:t>
            </a:r>
            <a:endParaRPr lang="es-ES" dirty="0" smtClean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84443" y="3116144"/>
            <a:ext cx="2376264" cy="188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Documental bibliográfica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Encuestas</a:t>
            </a:r>
            <a:endParaRPr lang="es-ES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Entrevistas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Netnografía</a:t>
            </a:r>
            <a:endParaRPr lang="es-ES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526838" y="3116144"/>
            <a:ext cx="2214189" cy="1881080"/>
          </a:xfrm>
          <a:prstGeom prst="roundRect">
            <a:avLst>
              <a:gd name="adj" fmla="val 1261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Fuentes primarias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Cuestionario </a:t>
            </a:r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para </a:t>
            </a:r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encuestas</a:t>
            </a:r>
            <a:endParaRPr lang="es-ES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Guía </a:t>
            </a:r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de </a:t>
            </a:r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entrevistas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Análisis de la oferta</a:t>
            </a:r>
            <a:endParaRPr lang="es-ES" sz="16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89099" y="3125016"/>
            <a:ext cx="2304256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Aspirantes a Oficiales marinos mercantes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Profesionales </a:t>
            </a:r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del ámbito marítimo y </a:t>
            </a:r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portuario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Times New Roman"/>
                <a:ea typeface="Calibri"/>
              </a:rPr>
              <a:t>Docentes ESMENA</a:t>
            </a:r>
            <a:endParaRPr lang="es-ES" sz="1600" dirty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5838363"/>
            <a:ext cx="784887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Times New Roman"/>
                <a:ea typeface="Calibri"/>
              </a:rPr>
              <a:t>Aspirantes a oficiales marinos mercantes. (totalidad de 62 pilotines de 3º y 4º año)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Times New Roman"/>
                <a:ea typeface="Calibri"/>
              </a:rPr>
              <a:t>Profesionales del ámbito marítimo y portuario. (totalidad 30 FLOPEC)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Times New Roman"/>
                <a:ea typeface="Calibri"/>
              </a:rPr>
              <a:t>Docentes marinos mercantes de la ESMENA. (totalidad 10 docentes de tercero y cuarto año)</a:t>
            </a:r>
          </a:p>
        </p:txBody>
      </p:sp>
      <p:sp>
        <p:nvSpPr>
          <p:cNvPr id="17" name="10 Rectángulo redondeado"/>
          <p:cNvSpPr/>
          <p:nvPr/>
        </p:nvSpPr>
        <p:spPr>
          <a:xfrm>
            <a:off x="3481804" y="5157192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/>
                <a:ea typeface="Calibri"/>
              </a:rPr>
              <a:t>Muestra</a:t>
            </a:r>
            <a:endParaRPr lang="es-ES" dirty="0" smtClean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08104" y="1156103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</a:t>
            </a:r>
            <a: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científico inductivo</a:t>
            </a:r>
          </a:p>
        </p:txBody>
      </p:sp>
    </p:spTree>
    <p:extLst>
      <p:ext uri="{BB962C8B-B14F-4D97-AF65-F5344CB8AC3E}">
        <p14:creationId xmlns:p14="http://schemas.microsoft.com/office/powerpoint/2010/main" val="60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5917</TotalTime>
  <Words>2905</Words>
  <Application>Microsoft Office PowerPoint</Application>
  <PresentationFormat>Presentación en pantalla (4:3)</PresentationFormat>
  <Paragraphs>429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Stencil</vt:lpstr>
      <vt:lpstr>Times New Roman</vt:lpstr>
      <vt:lpstr>Wingdings</vt:lpstr>
      <vt:lpstr>Wingdings 2</vt:lpstr>
      <vt:lpstr>Tema de Office</vt:lpstr>
      <vt:lpstr>TEMA: PERTINENCIA DEL PROGRAMA DE POSGRADO DE SEGURIDAD MARÍTIMA Y PROTECCIÓN PORTUARIA EN LA UNIVERSIDAD DE LAS FUERZAS ARMADAS ESPE. PROPUESTA ALTERNATIVA</vt:lpstr>
      <vt:lpstr>TEMA: PERTINENCIA DEL PROGRAMA DE POSGRADO DE SEGURIDAD MARÍTIMA Y PROTECCIÓN PORTUARIA EN LA UNIVERSIDAD DE LAS FUERZAS ARMADAS ESPE. PROPUESTA ALTERNATIVA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MDU XVII  OCTUBRE - 2017  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EFECTOS DE LAS TEORÍAS DEL APRENDIZAJE SIGNIFICATIVO EN LOS PROCESOS DE ENSEÑANZA – APRENDIZAJE DE LOS NIÑOS Y NIÑAS DEL PRIMER AÑO BÁSICO DE LA ESCUELA FISCAL MIXTA «CIUDAD DE PEDERNALES» EN EL AÑO LECTIVO 2010 - 2011</dc:title>
  <dc:creator>Anita</dc:creator>
  <cp:lastModifiedBy>Usuario</cp:lastModifiedBy>
  <cp:revision>239</cp:revision>
  <dcterms:created xsi:type="dcterms:W3CDTF">2012-01-07T22:43:57Z</dcterms:created>
  <dcterms:modified xsi:type="dcterms:W3CDTF">2017-10-20T14:12:18Z</dcterms:modified>
</cp:coreProperties>
</file>