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26"/>
  </p:notesMasterIdLst>
  <p:sldIdLst>
    <p:sldId id="256" r:id="rId2"/>
    <p:sldId id="267" r:id="rId3"/>
    <p:sldId id="294" r:id="rId4"/>
    <p:sldId id="290" r:id="rId5"/>
    <p:sldId id="291" r:id="rId6"/>
    <p:sldId id="292" r:id="rId7"/>
    <p:sldId id="295" r:id="rId8"/>
    <p:sldId id="300" r:id="rId9"/>
    <p:sldId id="301" r:id="rId10"/>
    <p:sldId id="306" r:id="rId11"/>
    <p:sldId id="302" r:id="rId12"/>
    <p:sldId id="303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8" r:id="rId22"/>
    <p:sldId id="286" r:id="rId23"/>
    <p:sldId id="319" r:id="rId24"/>
    <p:sldId id="259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6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5" autoAdjust="0"/>
    <p:restoredTop sz="93357" autoAdjust="0"/>
  </p:normalViewPr>
  <p:slideViewPr>
    <p:cSldViewPr snapToGrid="0">
      <p:cViewPr varScale="1">
        <p:scale>
          <a:sx n="42" d="100"/>
          <a:sy n="42" d="100"/>
        </p:scale>
        <p:origin x="10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0A0B4A-0759-44EC-8DCA-FA91755215A0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551A65-76BE-4D88-BD43-B4D527E266A2}">
      <dgm:prSet phldrT="[Texto]" custT="1"/>
      <dgm:spPr/>
      <dgm:t>
        <a:bodyPr/>
        <a:lstStyle/>
        <a:p>
          <a:r>
            <a:rPr lang="x-none" sz="1600" dirty="0" smtClean="0"/>
            <a:t>La Floresta </a:t>
          </a:r>
          <a:endParaRPr lang="en-US" sz="1600" dirty="0"/>
        </a:p>
      </dgm:t>
    </dgm:pt>
    <dgm:pt modelId="{0BCFB0DB-8CB4-4FB1-98D7-A7B7273DF273}" type="parTrans" cxnId="{1A15849C-2671-4815-A9A9-B152AC574C84}">
      <dgm:prSet/>
      <dgm:spPr/>
      <dgm:t>
        <a:bodyPr/>
        <a:lstStyle/>
        <a:p>
          <a:endParaRPr lang="en-US"/>
        </a:p>
      </dgm:t>
    </dgm:pt>
    <dgm:pt modelId="{6BAEB26E-8180-44A6-A3BB-9F4E9E692186}" type="sibTrans" cxnId="{1A15849C-2671-4815-A9A9-B152AC574C84}">
      <dgm:prSet/>
      <dgm:spPr/>
      <dgm:t>
        <a:bodyPr/>
        <a:lstStyle/>
        <a:p>
          <a:endParaRPr lang="en-US"/>
        </a:p>
      </dgm:t>
    </dgm:pt>
    <dgm:pt modelId="{21361F99-112E-461E-9B60-82E8AD58B15F}">
      <dgm:prSet phldrT="[Texto]"/>
      <dgm:spPr/>
      <dgm:t>
        <a:bodyPr/>
        <a:lstStyle/>
        <a:p>
          <a:r>
            <a:rPr lang="en-US" dirty="0" smtClean="0"/>
            <a:t>B</a:t>
          </a:r>
          <a:r>
            <a:rPr lang="x-none" dirty="0" smtClean="0"/>
            <a:t>arrio emblematico que busca acoplarse a las tendecncias actuales, sin convertirse en la situación actual de la Mariscal.</a:t>
          </a:r>
          <a:endParaRPr lang="en-US" dirty="0"/>
        </a:p>
      </dgm:t>
    </dgm:pt>
    <dgm:pt modelId="{9DFA6E22-D7D5-4918-B169-217106D74A76}" type="parTrans" cxnId="{B38B8591-5545-49C6-844C-2CD54B760314}">
      <dgm:prSet/>
      <dgm:spPr/>
      <dgm:t>
        <a:bodyPr/>
        <a:lstStyle/>
        <a:p>
          <a:endParaRPr lang="en-US"/>
        </a:p>
      </dgm:t>
    </dgm:pt>
    <dgm:pt modelId="{471C2199-6DBD-4725-9F38-6343572465CE}" type="sibTrans" cxnId="{B38B8591-5545-49C6-844C-2CD54B760314}">
      <dgm:prSet/>
      <dgm:spPr/>
      <dgm:t>
        <a:bodyPr/>
        <a:lstStyle/>
        <a:p>
          <a:endParaRPr lang="en-US"/>
        </a:p>
      </dgm:t>
    </dgm:pt>
    <dgm:pt modelId="{8F089DDA-D453-47B3-8A85-2B49C5E7B39E}">
      <dgm:prSet phldrT="[Texto]" custT="1"/>
      <dgm:spPr/>
      <dgm:t>
        <a:bodyPr/>
        <a:lstStyle/>
        <a:p>
          <a:r>
            <a:rPr lang="x-none" sz="1600" dirty="0" smtClean="0"/>
            <a:t>Moradores y  Cmt. Promejoras</a:t>
          </a:r>
          <a:endParaRPr lang="en-US" sz="1600" dirty="0"/>
        </a:p>
      </dgm:t>
    </dgm:pt>
    <dgm:pt modelId="{9A545F88-72D1-4AC2-B46B-8BC7175DBD8A}" type="parTrans" cxnId="{D6896E6E-49F1-4470-85C8-424FCD07BAB2}">
      <dgm:prSet/>
      <dgm:spPr/>
      <dgm:t>
        <a:bodyPr/>
        <a:lstStyle/>
        <a:p>
          <a:endParaRPr lang="en-US"/>
        </a:p>
      </dgm:t>
    </dgm:pt>
    <dgm:pt modelId="{E1AF6DA0-9739-4D38-B17A-3F05F0CB872F}" type="sibTrans" cxnId="{D6896E6E-49F1-4470-85C8-424FCD07BAB2}">
      <dgm:prSet/>
      <dgm:spPr/>
      <dgm:t>
        <a:bodyPr/>
        <a:lstStyle/>
        <a:p>
          <a:endParaRPr lang="en-US"/>
        </a:p>
      </dgm:t>
    </dgm:pt>
    <dgm:pt modelId="{7148956C-2732-4C05-8346-BFD09A005737}">
      <dgm:prSet phldrT="[Texto]"/>
      <dgm:spPr/>
      <dgm:t>
        <a:bodyPr/>
        <a:lstStyle/>
        <a:p>
          <a:r>
            <a:rPr lang="x-none" dirty="0" smtClean="0"/>
            <a:t>Iniciativas de Ordenanzas</a:t>
          </a:r>
          <a:endParaRPr lang="en-US" dirty="0"/>
        </a:p>
      </dgm:t>
    </dgm:pt>
    <dgm:pt modelId="{5521738B-4953-4A27-8DFF-8E3A33A5CB6C}" type="parTrans" cxnId="{238F33C8-4252-4701-91CF-E851BFE53B63}">
      <dgm:prSet/>
      <dgm:spPr/>
      <dgm:t>
        <a:bodyPr/>
        <a:lstStyle/>
        <a:p>
          <a:endParaRPr lang="en-US"/>
        </a:p>
      </dgm:t>
    </dgm:pt>
    <dgm:pt modelId="{AD885431-9455-48EC-A956-DE30AE310420}" type="sibTrans" cxnId="{238F33C8-4252-4701-91CF-E851BFE53B63}">
      <dgm:prSet/>
      <dgm:spPr/>
      <dgm:t>
        <a:bodyPr/>
        <a:lstStyle/>
        <a:p>
          <a:endParaRPr lang="en-US"/>
        </a:p>
      </dgm:t>
    </dgm:pt>
    <dgm:pt modelId="{F5B9005D-8A9C-42BE-8DE2-AF5090CBF775}">
      <dgm:prSet phldrT="[Texto]"/>
      <dgm:spPr/>
      <dgm:t>
        <a:bodyPr/>
        <a:lstStyle/>
        <a:p>
          <a:r>
            <a:rPr lang="en-US" dirty="0" smtClean="0"/>
            <a:t>C</a:t>
          </a:r>
          <a:r>
            <a:rPr lang="x-none" dirty="0" smtClean="0"/>
            <a:t>rear comercio, ¿Cómo?, En casa!</a:t>
          </a:r>
          <a:endParaRPr lang="en-US" dirty="0"/>
        </a:p>
      </dgm:t>
    </dgm:pt>
    <dgm:pt modelId="{7E615B48-E019-450B-ABDC-4738E3C8179E}" type="parTrans" cxnId="{CA9D9EAA-7C81-4220-813C-8B2A604FF8D2}">
      <dgm:prSet/>
      <dgm:spPr/>
      <dgm:t>
        <a:bodyPr/>
        <a:lstStyle/>
        <a:p>
          <a:endParaRPr lang="en-US"/>
        </a:p>
      </dgm:t>
    </dgm:pt>
    <dgm:pt modelId="{3F6AF68B-82D7-4B4A-A4ED-C8405213429D}" type="sibTrans" cxnId="{CA9D9EAA-7C81-4220-813C-8B2A604FF8D2}">
      <dgm:prSet/>
      <dgm:spPr/>
      <dgm:t>
        <a:bodyPr/>
        <a:lstStyle/>
        <a:p>
          <a:endParaRPr lang="en-US"/>
        </a:p>
      </dgm:t>
    </dgm:pt>
    <dgm:pt modelId="{2A5BC218-F8B8-496A-83BF-C4A1477261B7}">
      <dgm:prSet phldrT="[Texto]" custT="1"/>
      <dgm:spPr/>
      <dgm:t>
        <a:bodyPr/>
        <a:lstStyle/>
        <a:p>
          <a:r>
            <a:rPr lang="x-none" sz="1600" dirty="0" smtClean="0"/>
            <a:t>Comercio</a:t>
          </a:r>
          <a:endParaRPr lang="en-US" sz="1600" dirty="0"/>
        </a:p>
      </dgm:t>
    </dgm:pt>
    <dgm:pt modelId="{D7B4A418-51D6-448A-9C8C-43FAFE74AC11}" type="parTrans" cxnId="{C4C9729B-F0A1-42F6-A249-582E9633A21A}">
      <dgm:prSet/>
      <dgm:spPr/>
      <dgm:t>
        <a:bodyPr/>
        <a:lstStyle/>
        <a:p>
          <a:endParaRPr lang="en-US"/>
        </a:p>
      </dgm:t>
    </dgm:pt>
    <dgm:pt modelId="{713CB19B-359D-4370-95BD-E4A3253488B2}" type="sibTrans" cxnId="{C4C9729B-F0A1-42F6-A249-582E9633A21A}">
      <dgm:prSet/>
      <dgm:spPr/>
      <dgm:t>
        <a:bodyPr/>
        <a:lstStyle/>
        <a:p>
          <a:endParaRPr lang="en-US"/>
        </a:p>
      </dgm:t>
    </dgm:pt>
    <dgm:pt modelId="{911B05ED-DB3C-423E-9DC2-06E064AC1BD9}">
      <dgm:prSet phldrT="[Texto]"/>
      <dgm:spPr/>
      <dgm:t>
        <a:bodyPr/>
        <a:lstStyle/>
        <a:p>
          <a:r>
            <a:rPr lang="x-none" dirty="0" smtClean="0"/>
            <a:t>Que sea rentable y no afecte a la tradición y Cultura</a:t>
          </a:r>
          <a:endParaRPr lang="en-US" dirty="0"/>
        </a:p>
      </dgm:t>
    </dgm:pt>
    <dgm:pt modelId="{F2C2FC7B-EBB4-480F-B708-BB4FEB4D1DFF}" type="parTrans" cxnId="{7ACD9457-8C81-4BD4-994C-624B4EAEC409}">
      <dgm:prSet/>
      <dgm:spPr/>
      <dgm:t>
        <a:bodyPr/>
        <a:lstStyle/>
        <a:p>
          <a:endParaRPr lang="en-US"/>
        </a:p>
      </dgm:t>
    </dgm:pt>
    <dgm:pt modelId="{A1DE7567-8409-4B17-92D9-591B30EF109C}" type="sibTrans" cxnId="{7ACD9457-8C81-4BD4-994C-624B4EAEC409}">
      <dgm:prSet/>
      <dgm:spPr/>
      <dgm:t>
        <a:bodyPr/>
        <a:lstStyle/>
        <a:p>
          <a:endParaRPr lang="en-US"/>
        </a:p>
      </dgm:t>
    </dgm:pt>
    <dgm:pt modelId="{B205C1DA-3E6C-4D10-848E-80A5BFCEB969}">
      <dgm:prSet phldrT="[Texto]"/>
      <dgm:spPr/>
      <dgm:t>
        <a:bodyPr/>
        <a:lstStyle/>
        <a:p>
          <a:r>
            <a:rPr lang="x-none" dirty="0" smtClean="0"/>
            <a:t>Con Estudios de técnicas Geográficas </a:t>
          </a:r>
          <a:endParaRPr lang="en-US" dirty="0"/>
        </a:p>
      </dgm:t>
    </dgm:pt>
    <dgm:pt modelId="{489911F6-9332-4C6B-B098-39F179A1ECEF}" type="parTrans" cxnId="{6AD88C03-8E8A-491D-B07F-2F3FBDD963FF}">
      <dgm:prSet/>
      <dgm:spPr/>
      <dgm:t>
        <a:bodyPr/>
        <a:lstStyle/>
        <a:p>
          <a:endParaRPr lang="en-US"/>
        </a:p>
      </dgm:t>
    </dgm:pt>
    <dgm:pt modelId="{164A4BC5-9235-45C3-A08C-C75EF97A5419}" type="sibTrans" cxnId="{6AD88C03-8E8A-491D-B07F-2F3FBDD963FF}">
      <dgm:prSet/>
      <dgm:spPr/>
      <dgm:t>
        <a:bodyPr/>
        <a:lstStyle/>
        <a:p>
          <a:endParaRPr lang="en-US"/>
        </a:p>
      </dgm:t>
    </dgm:pt>
    <dgm:pt modelId="{7C2A50F6-5C8A-4E3E-A113-B1D2F9843D68}" type="pres">
      <dgm:prSet presAssocID="{450A0B4A-0759-44EC-8DCA-FA91755215A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1E5F2E7-F52B-4F7B-A649-402671C737F7}" type="pres">
      <dgm:prSet presAssocID="{1D551A65-76BE-4D88-BD43-B4D527E266A2}" presName="composite" presStyleCnt="0"/>
      <dgm:spPr/>
    </dgm:pt>
    <dgm:pt modelId="{5DA093A6-0F55-44CE-AB63-33A101437FDD}" type="pres">
      <dgm:prSet presAssocID="{1D551A65-76BE-4D88-BD43-B4D527E266A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B3594A-9BE4-4DAC-AE7A-563D5567ED71}" type="pres">
      <dgm:prSet presAssocID="{1D551A65-76BE-4D88-BD43-B4D527E266A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D6273-C062-4C1C-85C6-7667BDC0AD89}" type="pres">
      <dgm:prSet presAssocID="{6BAEB26E-8180-44A6-A3BB-9F4E9E692186}" presName="sp" presStyleCnt="0"/>
      <dgm:spPr/>
    </dgm:pt>
    <dgm:pt modelId="{89B01099-1E9A-4110-97DA-5E7B9BE08D20}" type="pres">
      <dgm:prSet presAssocID="{8F089DDA-D453-47B3-8A85-2B49C5E7B39E}" presName="composite" presStyleCnt="0"/>
      <dgm:spPr/>
    </dgm:pt>
    <dgm:pt modelId="{0379CCD4-CD3D-4A3B-AC09-C04C054F3504}" type="pres">
      <dgm:prSet presAssocID="{8F089DDA-D453-47B3-8A85-2B49C5E7B39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A6230F-3BCA-483B-B70B-60068D742CE4}" type="pres">
      <dgm:prSet presAssocID="{8F089DDA-D453-47B3-8A85-2B49C5E7B39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35B743-9C02-4E4F-961F-60107DA54577}" type="pres">
      <dgm:prSet presAssocID="{E1AF6DA0-9739-4D38-B17A-3F05F0CB872F}" presName="sp" presStyleCnt="0"/>
      <dgm:spPr/>
    </dgm:pt>
    <dgm:pt modelId="{854EF85A-5F8A-4C32-99D0-59815D0B55DB}" type="pres">
      <dgm:prSet presAssocID="{2A5BC218-F8B8-496A-83BF-C4A1477261B7}" presName="composite" presStyleCnt="0"/>
      <dgm:spPr/>
    </dgm:pt>
    <dgm:pt modelId="{2C8EF70C-BEC9-432A-A6A1-16B0F8B88D87}" type="pres">
      <dgm:prSet presAssocID="{2A5BC218-F8B8-496A-83BF-C4A1477261B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273115-00F3-4665-9807-80C22074A333}" type="pres">
      <dgm:prSet presAssocID="{2A5BC218-F8B8-496A-83BF-C4A1477261B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15849C-2671-4815-A9A9-B152AC574C84}" srcId="{450A0B4A-0759-44EC-8DCA-FA91755215A0}" destId="{1D551A65-76BE-4D88-BD43-B4D527E266A2}" srcOrd="0" destOrd="0" parTransId="{0BCFB0DB-8CB4-4FB1-98D7-A7B7273DF273}" sibTransId="{6BAEB26E-8180-44A6-A3BB-9F4E9E692186}"/>
    <dgm:cxn modelId="{281CB2FE-B86B-46E5-98EB-2F0BB24F5F4C}" type="presOf" srcId="{7148956C-2732-4C05-8346-BFD09A005737}" destId="{B4A6230F-3BCA-483B-B70B-60068D742CE4}" srcOrd="0" destOrd="0" presId="urn:microsoft.com/office/officeart/2005/8/layout/chevron2"/>
    <dgm:cxn modelId="{B92DD754-DB38-44AA-B740-3467198854FE}" type="presOf" srcId="{F5B9005D-8A9C-42BE-8DE2-AF5090CBF775}" destId="{B4A6230F-3BCA-483B-B70B-60068D742CE4}" srcOrd="0" destOrd="1" presId="urn:microsoft.com/office/officeart/2005/8/layout/chevron2"/>
    <dgm:cxn modelId="{8AA79FA8-E80E-4DD2-9F55-B9E501A6560A}" type="presOf" srcId="{8F089DDA-D453-47B3-8A85-2B49C5E7B39E}" destId="{0379CCD4-CD3D-4A3B-AC09-C04C054F3504}" srcOrd="0" destOrd="0" presId="urn:microsoft.com/office/officeart/2005/8/layout/chevron2"/>
    <dgm:cxn modelId="{238F33C8-4252-4701-91CF-E851BFE53B63}" srcId="{8F089DDA-D453-47B3-8A85-2B49C5E7B39E}" destId="{7148956C-2732-4C05-8346-BFD09A005737}" srcOrd="0" destOrd="0" parTransId="{5521738B-4953-4A27-8DFF-8E3A33A5CB6C}" sibTransId="{AD885431-9455-48EC-A956-DE30AE310420}"/>
    <dgm:cxn modelId="{D6896E6E-49F1-4470-85C8-424FCD07BAB2}" srcId="{450A0B4A-0759-44EC-8DCA-FA91755215A0}" destId="{8F089DDA-D453-47B3-8A85-2B49C5E7B39E}" srcOrd="1" destOrd="0" parTransId="{9A545F88-72D1-4AC2-B46B-8BC7175DBD8A}" sibTransId="{E1AF6DA0-9739-4D38-B17A-3F05F0CB872F}"/>
    <dgm:cxn modelId="{D431C4FB-4FFC-43C7-A30B-BBE755F10FA4}" type="presOf" srcId="{2A5BC218-F8B8-496A-83BF-C4A1477261B7}" destId="{2C8EF70C-BEC9-432A-A6A1-16B0F8B88D87}" srcOrd="0" destOrd="0" presId="urn:microsoft.com/office/officeart/2005/8/layout/chevron2"/>
    <dgm:cxn modelId="{A32162F3-ABD5-40D6-A36D-3C3D3BD39180}" type="presOf" srcId="{911B05ED-DB3C-423E-9DC2-06E064AC1BD9}" destId="{DA273115-00F3-4665-9807-80C22074A333}" srcOrd="0" destOrd="0" presId="urn:microsoft.com/office/officeart/2005/8/layout/chevron2"/>
    <dgm:cxn modelId="{6AD88C03-8E8A-491D-B07F-2F3FBDD963FF}" srcId="{2A5BC218-F8B8-496A-83BF-C4A1477261B7}" destId="{B205C1DA-3E6C-4D10-848E-80A5BFCEB969}" srcOrd="1" destOrd="0" parTransId="{489911F6-9332-4C6B-B098-39F179A1ECEF}" sibTransId="{164A4BC5-9235-45C3-A08C-C75EF97A5419}"/>
    <dgm:cxn modelId="{20CBB3C7-D8B7-458E-95AF-73E4CDA2ABA0}" type="presOf" srcId="{450A0B4A-0759-44EC-8DCA-FA91755215A0}" destId="{7C2A50F6-5C8A-4E3E-A113-B1D2F9843D68}" srcOrd="0" destOrd="0" presId="urn:microsoft.com/office/officeart/2005/8/layout/chevron2"/>
    <dgm:cxn modelId="{B38B8591-5545-49C6-844C-2CD54B760314}" srcId="{1D551A65-76BE-4D88-BD43-B4D527E266A2}" destId="{21361F99-112E-461E-9B60-82E8AD58B15F}" srcOrd="0" destOrd="0" parTransId="{9DFA6E22-D7D5-4918-B169-217106D74A76}" sibTransId="{471C2199-6DBD-4725-9F38-6343572465CE}"/>
    <dgm:cxn modelId="{C9C78F84-3631-47E1-9C12-803DD7313369}" type="presOf" srcId="{1D551A65-76BE-4D88-BD43-B4D527E266A2}" destId="{5DA093A6-0F55-44CE-AB63-33A101437FDD}" srcOrd="0" destOrd="0" presId="urn:microsoft.com/office/officeart/2005/8/layout/chevron2"/>
    <dgm:cxn modelId="{7ACD9457-8C81-4BD4-994C-624B4EAEC409}" srcId="{2A5BC218-F8B8-496A-83BF-C4A1477261B7}" destId="{911B05ED-DB3C-423E-9DC2-06E064AC1BD9}" srcOrd="0" destOrd="0" parTransId="{F2C2FC7B-EBB4-480F-B708-BB4FEB4D1DFF}" sibTransId="{A1DE7567-8409-4B17-92D9-591B30EF109C}"/>
    <dgm:cxn modelId="{C4C9729B-F0A1-42F6-A249-582E9633A21A}" srcId="{450A0B4A-0759-44EC-8DCA-FA91755215A0}" destId="{2A5BC218-F8B8-496A-83BF-C4A1477261B7}" srcOrd="2" destOrd="0" parTransId="{D7B4A418-51D6-448A-9C8C-43FAFE74AC11}" sibTransId="{713CB19B-359D-4370-95BD-E4A3253488B2}"/>
    <dgm:cxn modelId="{CA9D9EAA-7C81-4220-813C-8B2A604FF8D2}" srcId="{8F089DDA-D453-47B3-8A85-2B49C5E7B39E}" destId="{F5B9005D-8A9C-42BE-8DE2-AF5090CBF775}" srcOrd="1" destOrd="0" parTransId="{7E615B48-E019-450B-ABDC-4738E3C8179E}" sibTransId="{3F6AF68B-82D7-4B4A-A4ED-C8405213429D}"/>
    <dgm:cxn modelId="{3747F5F1-F0CC-4BC9-8AD2-7623CCECF293}" type="presOf" srcId="{B205C1DA-3E6C-4D10-848E-80A5BFCEB969}" destId="{DA273115-00F3-4665-9807-80C22074A333}" srcOrd="0" destOrd="1" presId="urn:microsoft.com/office/officeart/2005/8/layout/chevron2"/>
    <dgm:cxn modelId="{12DE095E-1140-4A47-B595-D83D5E9BDFBE}" type="presOf" srcId="{21361F99-112E-461E-9B60-82E8AD58B15F}" destId="{04B3594A-9BE4-4DAC-AE7A-563D5567ED71}" srcOrd="0" destOrd="0" presId="urn:microsoft.com/office/officeart/2005/8/layout/chevron2"/>
    <dgm:cxn modelId="{F3210963-AEE9-4CC7-B3AB-47AFFB96B685}" type="presParOf" srcId="{7C2A50F6-5C8A-4E3E-A113-B1D2F9843D68}" destId="{81E5F2E7-F52B-4F7B-A649-402671C737F7}" srcOrd="0" destOrd="0" presId="urn:microsoft.com/office/officeart/2005/8/layout/chevron2"/>
    <dgm:cxn modelId="{7F5080E8-7817-499C-A4BC-5CDFC7433459}" type="presParOf" srcId="{81E5F2E7-F52B-4F7B-A649-402671C737F7}" destId="{5DA093A6-0F55-44CE-AB63-33A101437FDD}" srcOrd="0" destOrd="0" presId="urn:microsoft.com/office/officeart/2005/8/layout/chevron2"/>
    <dgm:cxn modelId="{F48E0C1B-A325-44C1-AB7F-3E0E4A4BA9B1}" type="presParOf" srcId="{81E5F2E7-F52B-4F7B-A649-402671C737F7}" destId="{04B3594A-9BE4-4DAC-AE7A-563D5567ED71}" srcOrd="1" destOrd="0" presId="urn:microsoft.com/office/officeart/2005/8/layout/chevron2"/>
    <dgm:cxn modelId="{47721082-5BE7-4838-92B6-B74673ABF280}" type="presParOf" srcId="{7C2A50F6-5C8A-4E3E-A113-B1D2F9843D68}" destId="{C97D6273-C062-4C1C-85C6-7667BDC0AD89}" srcOrd="1" destOrd="0" presId="urn:microsoft.com/office/officeart/2005/8/layout/chevron2"/>
    <dgm:cxn modelId="{09F05F99-2AE5-49ED-B746-795601942C7D}" type="presParOf" srcId="{7C2A50F6-5C8A-4E3E-A113-B1D2F9843D68}" destId="{89B01099-1E9A-4110-97DA-5E7B9BE08D20}" srcOrd="2" destOrd="0" presId="urn:microsoft.com/office/officeart/2005/8/layout/chevron2"/>
    <dgm:cxn modelId="{B52B65B0-E29A-421C-8832-99AE9B45A9C9}" type="presParOf" srcId="{89B01099-1E9A-4110-97DA-5E7B9BE08D20}" destId="{0379CCD4-CD3D-4A3B-AC09-C04C054F3504}" srcOrd="0" destOrd="0" presId="urn:microsoft.com/office/officeart/2005/8/layout/chevron2"/>
    <dgm:cxn modelId="{D845A585-5F06-4537-BE58-477CA3C6417F}" type="presParOf" srcId="{89B01099-1E9A-4110-97DA-5E7B9BE08D20}" destId="{B4A6230F-3BCA-483B-B70B-60068D742CE4}" srcOrd="1" destOrd="0" presId="urn:microsoft.com/office/officeart/2005/8/layout/chevron2"/>
    <dgm:cxn modelId="{A5D72649-2AB0-424D-A68D-FE98F2925CD3}" type="presParOf" srcId="{7C2A50F6-5C8A-4E3E-A113-B1D2F9843D68}" destId="{7A35B743-9C02-4E4F-961F-60107DA54577}" srcOrd="3" destOrd="0" presId="urn:microsoft.com/office/officeart/2005/8/layout/chevron2"/>
    <dgm:cxn modelId="{8CF1D5E4-4538-452A-B09D-F39987188A4C}" type="presParOf" srcId="{7C2A50F6-5C8A-4E3E-A113-B1D2F9843D68}" destId="{854EF85A-5F8A-4C32-99D0-59815D0B55DB}" srcOrd="4" destOrd="0" presId="urn:microsoft.com/office/officeart/2005/8/layout/chevron2"/>
    <dgm:cxn modelId="{9CEEB25F-68D1-4173-94F5-BD38811C55CE}" type="presParOf" srcId="{854EF85A-5F8A-4C32-99D0-59815D0B55DB}" destId="{2C8EF70C-BEC9-432A-A6A1-16B0F8B88D87}" srcOrd="0" destOrd="0" presId="urn:microsoft.com/office/officeart/2005/8/layout/chevron2"/>
    <dgm:cxn modelId="{453FB70D-CAC5-4538-9851-8122EB91E32B}" type="presParOf" srcId="{854EF85A-5F8A-4C32-99D0-59815D0B55DB}" destId="{DA273115-00F3-4665-9807-80C22074A33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917BB-5A52-4E98-B11A-7869AF1AD852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A611FF1-2EFD-42CA-BD2B-DA0C1FB7CF02}">
      <dgm:prSet phldrT="[Texto]"/>
      <dgm:spPr/>
      <dgm:t>
        <a:bodyPr/>
        <a:lstStyle/>
        <a:p>
          <a:r>
            <a:rPr lang="x-none" dirty="0" smtClean="0"/>
            <a:t>General</a:t>
          </a:r>
          <a:endParaRPr lang="en-US" dirty="0"/>
        </a:p>
      </dgm:t>
    </dgm:pt>
    <dgm:pt modelId="{77B1D286-1C62-427A-8D3F-B1A7D28AE204}" type="parTrans" cxnId="{912A6925-FEB8-44B6-8524-5406C4212F92}">
      <dgm:prSet/>
      <dgm:spPr/>
      <dgm:t>
        <a:bodyPr/>
        <a:lstStyle/>
        <a:p>
          <a:endParaRPr lang="en-US"/>
        </a:p>
      </dgm:t>
    </dgm:pt>
    <dgm:pt modelId="{07D3C8F1-F6FD-4276-BCDD-3AD62D4AAF42}" type="sibTrans" cxnId="{912A6925-FEB8-44B6-8524-5406C4212F92}">
      <dgm:prSet/>
      <dgm:spPr/>
      <dgm:t>
        <a:bodyPr/>
        <a:lstStyle/>
        <a:p>
          <a:endParaRPr lang="en-US"/>
        </a:p>
      </dgm:t>
    </dgm:pt>
    <dgm:pt modelId="{1B5ADAFF-C9D0-49A3-A48D-8A6EC13CD2A4}">
      <dgm:prSet phldrT="[Texto]"/>
      <dgm:spPr/>
      <dgm:t>
        <a:bodyPr/>
        <a:lstStyle/>
        <a:p>
          <a:pPr algn="just"/>
          <a:r>
            <a:rPr lang="es-EC" dirty="0" smtClean="0"/>
            <a:t>Realizar un estudio de la movilidad urbana peatonal en el sector de La Floresta para caracterizar su implementación en geoestrategias comerciales</a:t>
          </a:r>
          <a:r>
            <a:rPr lang="x-none" dirty="0" smtClean="0"/>
            <a:t>.</a:t>
          </a:r>
          <a:endParaRPr lang="en-US" dirty="0"/>
        </a:p>
      </dgm:t>
    </dgm:pt>
    <dgm:pt modelId="{9B4037EA-38F7-43E9-8701-246BA99AB43B}" type="parTrans" cxnId="{E98261C1-9FB4-4B1E-95AB-93FFD4D7BCDA}">
      <dgm:prSet/>
      <dgm:spPr/>
      <dgm:t>
        <a:bodyPr/>
        <a:lstStyle/>
        <a:p>
          <a:endParaRPr lang="en-US"/>
        </a:p>
      </dgm:t>
    </dgm:pt>
    <dgm:pt modelId="{993CF246-A459-42B8-88B8-50B970531F5A}" type="sibTrans" cxnId="{E98261C1-9FB4-4B1E-95AB-93FFD4D7BCDA}">
      <dgm:prSet/>
      <dgm:spPr/>
      <dgm:t>
        <a:bodyPr/>
        <a:lstStyle/>
        <a:p>
          <a:endParaRPr lang="en-US"/>
        </a:p>
      </dgm:t>
    </dgm:pt>
    <dgm:pt modelId="{250C4AFD-4C2B-4A95-86F0-0C3B4D510749}">
      <dgm:prSet phldrT="[Texto]"/>
      <dgm:spPr/>
      <dgm:t>
        <a:bodyPr/>
        <a:lstStyle/>
        <a:p>
          <a:r>
            <a:rPr lang="x-none" dirty="0" smtClean="0"/>
            <a:t>Específicos</a:t>
          </a:r>
          <a:endParaRPr lang="en-US" dirty="0"/>
        </a:p>
      </dgm:t>
    </dgm:pt>
    <dgm:pt modelId="{C2E03023-336E-45CD-8A6C-D19808F93E32}" type="parTrans" cxnId="{291740A3-6B54-4824-AABA-880EC8F95F99}">
      <dgm:prSet/>
      <dgm:spPr/>
      <dgm:t>
        <a:bodyPr/>
        <a:lstStyle/>
        <a:p>
          <a:endParaRPr lang="en-US"/>
        </a:p>
      </dgm:t>
    </dgm:pt>
    <dgm:pt modelId="{83094D24-845D-4087-952B-654EE7FD8194}" type="sibTrans" cxnId="{291740A3-6B54-4824-AABA-880EC8F95F99}">
      <dgm:prSet/>
      <dgm:spPr/>
      <dgm:t>
        <a:bodyPr/>
        <a:lstStyle/>
        <a:p>
          <a:endParaRPr lang="en-US"/>
        </a:p>
      </dgm:t>
    </dgm:pt>
    <dgm:pt modelId="{8F2D09C1-DFAC-4EE8-9DF5-DB4CCCF2B3CF}">
      <dgm:prSet phldrT="[Texto]" phldr="1"/>
      <dgm:spPr/>
      <dgm:t>
        <a:bodyPr/>
        <a:lstStyle/>
        <a:p>
          <a:endParaRPr lang="en-US"/>
        </a:p>
      </dgm:t>
    </dgm:pt>
    <dgm:pt modelId="{5EBB2847-2184-4910-8DFE-74743A4275BA}" type="sibTrans" cxnId="{9E0B3E2B-CCA0-446C-BB21-7549CBADE1A7}">
      <dgm:prSet/>
      <dgm:spPr/>
      <dgm:t>
        <a:bodyPr/>
        <a:lstStyle/>
        <a:p>
          <a:endParaRPr lang="en-US"/>
        </a:p>
      </dgm:t>
    </dgm:pt>
    <dgm:pt modelId="{CE647492-CF2E-4270-BF23-6C750F1ED75C}" type="parTrans" cxnId="{9E0B3E2B-CCA0-446C-BB21-7549CBADE1A7}">
      <dgm:prSet/>
      <dgm:spPr/>
      <dgm:t>
        <a:bodyPr/>
        <a:lstStyle/>
        <a:p>
          <a:endParaRPr lang="en-US"/>
        </a:p>
      </dgm:t>
    </dgm:pt>
    <dgm:pt modelId="{B84A8FA9-DD04-4CB7-9B14-3E3D54A9C017}">
      <dgm:prSet phldrT="[Texto]"/>
      <dgm:spPr/>
      <dgm:t>
        <a:bodyPr/>
        <a:lstStyle/>
        <a:p>
          <a:r>
            <a:rPr lang="es-EC" dirty="0" smtClean="0"/>
            <a:t>Estudiar la movilidad humana peatonal aplicando geoprocesamiento y observaciones de campo.</a:t>
          </a:r>
          <a:endParaRPr lang="en-US" dirty="0"/>
        </a:p>
      </dgm:t>
    </dgm:pt>
    <dgm:pt modelId="{7CCD0D3F-3149-4C5E-944A-ECBEEE4A121E}" type="sibTrans" cxnId="{AC2712A0-42C6-4BC9-93EB-AB45D5AF49C4}">
      <dgm:prSet/>
      <dgm:spPr/>
      <dgm:t>
        <a:bodyPr/>
        <a:lstStyle/>
        <a:p>
          <a:endParaRPr lang="en-US"/>
        </a:p>
      </dgm:t>
    </dgm:pt>
    <dgm:pt modelId="{DE7ED6E1-462C-4295-A8BC-CB5466332FE4}" type="parTrans" cxnId="{AC2712A0-42C6-4BC9-93EB-AB45D5AF49C4}">
      <dgm:prSet/>
      <dgm:spPr/>
      <dgm:t>
        <a:bodyPr/>
        <a:lstStyle/>
        <a:p>
          <a:endParaRPr lang="en-US"/>
        </a:p>
      </dgm:t>
    </dgm:pt>
    <dgm:pt modelId="{BF6A2E50-144F-49DA-BE3C-D1827567382E}">
      <dgm:prSet/>
      <dgm:spPr/>
      <dgm:t>
        <a:bodyPr/>
        <a:lstStyle/>
        <a:p>
          <a:r>
            <a:rPr lang="es-EC" smtClean="0"/>
            <a:t>Analizar la influencia del flujo vehicular actual a motor y no motor en la caminabilidad el sector de La Floresta.</a:t>
          </a:r>
          <a:endParaRPr lang="en-US"/>
        </a:p>
      </dgm:t>
    </dgm:pt>
    <dgm:pt modelId="{DCA17B28-7199-4117-9BEF-3339417C420A}" type="parTrans" cxnId="{C807D404-B3B7-49B2-881D-447553DE6C9C}">
      <dgm:prSet/>
      <dgm:spPr/>
      <dgm:t>
        <a:bodyPr/>
        <a:lstStyle/>
        <a:p>
          <a:endParaRPr lang="en-US"/>
        </a:p>
      </dgm:t>
    </dgm:pt>
    <dgm:pt modelId="{5177354A-F7DD-4E15-9E64-1CC9E74418E7}" type="sibTrans" cxnId="{C807D404-B3B7-49B2-881D-447553DE6C9C}">
      <dgm:prSet/>
      <dgm:spPr/>
      <dgm:t>
        <a:bodyPr/>
        <a:lstStyle/>
        <a:p>
          <a:endParaRPr lang="en-US"/>
        </a:p>
      </dgm:t>
    </dgm:pt>
    <dgm:pt modelId="{B24A4BE2-05F8-432D-8CE4-F30C9A4D8C19}">
      <dgm:prSet/>
      <dgm:spPr/>
      <dgm:t>
        <a:bodyPr/>
        <a:lstStyle/>
        <a:p>
          <a:r>
            <a:rPr lang="es-EC" smtClean="0"/>
            <a:t>Crear un índice de caminabilidad peatonal del sector </a:t>
          </a:r>
          <a:endParaRPr lang="en-US"/>
        </a:p>
      </dgm:t>
    </dgm:pt>
    <dgm:pt modelId="{A8E7DDD9-7292-4061-8114-FC484A5A264B}" type="parTrans" cxnId="{3F020ED6-978F-4EF8-88E4-560D66FEAE15}">
      <dgm:prSet/>
      <dgm:spPr/>
      <dgm:t>
        <a:bodyPr/>
        <a:lstStyle/>
        <a:p>
          <a:endParaRPr lang="en-US"/>
        </a:p>
      </dgm:t>
    </dgm:pt>
    <dgm:pt modelId="{51514D1D-2B0B-40F2-AC7F-34A07DCDD897}" type="sibTrans" cxnId="{3F020ED6-978F-4EF8-88E4-560D66FEAE15}">
      <dgm:prSet/>
      <dgm:spPr/>
      <dgm:t>
        <a:bodyPr/>
        <a:lstStyle/>
        <a:p>
          <a:endParaRPr lang="en-US"/>
        </a:p>
      </dgm:t>
    </dgm:pt>
    <dgm:pt modelId="{BB88EB1D-89D0-4518-B106-27A002B35E9C}">
      <dgm:prSet/>
      <dgm:spPr/>
      <dgm:t>
        <a:bodyPr/>
        <a:lstStyle/>
        <a:p>
          <a:r>
            <a:rPr lang="es-EC" smtClean="0"/>
            <a:t>Caracterizar la implementación y viabilidad de usar la variable movilidad humana peatonal en geoestrategias comerciales.</a:t>
          </a:r>
          <a:endParaRPr lang="en-US"/>
        </a:p>
      </dgm:t>
    </dgm:pt>
    <dgm:pt modelId="{CEDFA50B-A25D-4FAC-8838-348C2C1E7802}" type="parTrans" cxnId="{1887E098-FD59-4E1C-89AD-32007893A11E}">
      <dgm:prSet/>
      <dgm:spPr/>
      <dgm:t>
        <a:bodyPr/>
        <a:lstStyle/>
        <a:p>
          <a:endParaRPr lang="en-US"/>
        </a:p>
      </dgm:t>
    </dgm:pt>
    <dgm:pt modelId="{BBF0DFD9-21F2-40E7-B527-57DA97C2FAD3}" type="sibTrans" cxnId="{1887E098-FD59-4E1C-89AD-32007893A11E}">
      <dgm:prSet/>
      <dgm:spPr/>
      <dgm:t>
        <a:bodyPr/>
        <a:lstStyle/>
        <a:p>
          <a:endParaRPr lang="en-US"/>
        </a:p>
      </dgm:t>
    </dgm:pt>
    <dgm:pt modelId="{4C5A2BEB-C2F0-4EC4-B360-560823A643FC}">
      <dgm:prSet/>
      <dgm:spPr/>
      <dgm:t>
        <a:bodyPr/>
        <a:lstStyle/>
        <a:p>
          <a:r>
            <a:rPr lang="es-EC" dirty="0" smtClean="0"/>
            <a:t>Comparar el índice de caminabilidad de La Floresta con el Índice de caminabilidad de la Carolina.</a:t>
          </a:r>
          <a:endParaRPr lang="en-US" dirty="0"/>
        </a:p>
      </dgm:t>
    </dgm:pt>
    <dgm:pt modelId="{683078C4-1E75-418E-B09C-64B344319B9C}" type="parTrans" cxnId="{077B41BC-7EEB-4B00-8782-3A13A52DB494}">
      <dgm:prSet/>
      <dgm:spPr/>
      <dgm:t>
        <a:bodyPr/>
        <a:lstStyle/>
        <a:p>
          <a:endParaRPr lang="en-US"/>
        </a:p>
      </dgm:t>
    </dgm:pt>
    <dgm:pt modelId="{1E782668-2CB0-42EA-8D67-FA070C850FDB}" type="sibTrans" cxnId="{077B41BC-7EEB-4B00-8782-3A13A52DB494}">
      <dgm:prSet/>
      <dgm:spPr/>
      <dgm:t>
        <a:bodyPr/>
        <a:lstStyle/>
        <a:p>
          <a:endParaRPr lang="en-US"/>
        </a:p>
      </dgm:t>
    </dgm:pt>
    <dgm:pt modelId="{0FFCC671-F761-45DA-8B48-320116E2D797}" type="pres">
      <dgm:prSet presAssocID="{F2A917BB-5A52-4E98-B11A-7869AF1AD8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EA17DF9-D9C4-4FBB-A9EF-392FC1FD33B3}" type="pres">
      <dgm:prSet presAssocID="{EA611FF1-2EFD-42CA-BD2B-DA0C1FB7CF02}" presName="linNode" presStyleCnt="0"/>
      <dgm:spPr/>
    </dgm:pt>
    <dgm:pt modelId="{B6254D7D-4451-420D-93F4-951D4ECB0D2D}" type="pres">
      <dgm:prSet presAssocID="{EA611FF1-2EFD-42CA-BD2B-DA0C1FB7CF02}" presName="parentText" presStyleLbl="node1" presStyleIdx="0" presStyleCnt="2" custScaleY="27458" custLinFactNeighborX="-1516" custLinFactNeighborY="-114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171674-3916-4DFF-A0FA-FE30EB5B4EE6}" type="pres">
      <dgm:prSet presAssocID="{EA611FF1-2EFD-42CA-BD2B-DA0C1FB7CF02}" presName="descendantText" presStyleLbl="alignAccFollowNode1" presStyleIdx="0" presStyleCnt="2" custScaleY="32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F2B2A-50B8-4C7D-BBE8-775D536D64EC}" type="pres">
      <dgm:prSet presAssocID="{07D3C8F1-F6FD-4276-BCDD-3AD62D4AAF42}" presName="sp" presStyleCnt="0"/>
      <dgm:spPr/>
    </dgm:pt>
    <dgm:pt modelId="{C9D047DB-7780-4007-BAA5-4CBC8F082A21}" type="pres">
      <dgm:prSet presAssocID="{250C4AFD-4C2B-4A95-86F0-0C3B4D510749}" presName="linNode" presStyleCnt="0"/>
      <dgm:spPr/>
    </dgm:pt>
    <dgm:pt modelId="{E0840584-22FA-4F23-9BAE-650F765E1C38}" type="pres">
      <dgm:prSet presAssocID="{250C4AFD-4C2B-4A95-86F0-0C3B4D510749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C52660-DBCE-40BD-B191-E9045D26D69D}" type="pres">
      <dgm:prSet presAssocID="{250C4AFD-4C2B-4A95-86F0-0C3B4D510749}" presName="descendantText" presStyleLbl="alignAccFollowNode1" presStyleIdx="1" presStyleCnt="2" custScaleY="107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2D6B39-6BB5-45A4-8057-AB1ABF2AAE8A}" type="presOf" srcId="{BB88EB1D-89D0-4518-B106-27A002B35E9C}" destId="{42C52660-DBCE-40BD-B191-E9045D26D69D}" srcOrd="0" destOrd="3" presId="urn:microsoft.com/office/officeart/2005/8/layout/vList5"/>
    <dgm:cxn modelId="{D16F8A81-B487-4407-930A-81607B7E4B6D}" type="presOf" srcId="{8F2D09C1-DFAC-4EE8-9DF5-DB4CCCF2B3CF}" destId="{42C52660-DBCE-40BD-B191-E9045D26D69D}" srcOrd="0" destOrd="5" presId="urn:microsoft.com/office/officeart/2005/8/layout/vList5"/>
    <dgm:cxn modelId="{F33D2A43-2584-4CE1-A294-000BDA71A12C}" type="presOf" srcId="{B24A4BE2-05F8-432D-8CE4-F30C9A4D8C19}" destId="{42C52660-DBCE-40BD-B191-E9045D26D69D}" srcOrd="0" destOrd="2" presId="urn:microsoft.com/office/officeart/2005/8/layout/vList5"/>
    <dgm:cxn modelId="{1887E098-FD59-4E1C-89AD-32007893A11E}" srcId="{250C4AFD-4C2B-4A95-86F0-0C3B4D510749}" destId="{BB88EB1D-89D0-4518-B106-27A002B35E9C}" srcOrd="3" destOrd="0" parTransId="{CEDFA50B-A25D-4FAC-8838-348C2C1E7802}" sibTransId="{BBF0DFD9-21F2-40E7-B527-57DA97C2FAD3}"/>
    <dgm:cxn modelId="{E8E73F7D-3C00-4E49-9F9B-FF2D88A67C98}" type="presOf" srcId="{EA611FF1-2EFD-42CA-BD2B-DA0C1FB7CF02}" destId="{B6254D7D-4451-420D-93F4-951D4ECB0D2D}" srcOrd="0" destOrd="0" presId="urn:microsoft.com/office/officeart/2005/8/layout/vList5"/>
    <dgm:cxn modelId="{291740A3-6B54-4824-AABA-880EC8F95F99}" srcId="{F2A917BB-5A52-4E98-B11A-7869AF1AD852}" destId="{250C4AFD-4C2B-4A95-86F0-0C3B4D510749}" srcOrd="1" destOrd="0" parTransId="{C2E03023-336E-45CD-8A6C-D19808F93E32}" sibTransId="{83094D24-845D-4087-952B-654EE7FD8194}"/>
    <dgm:cxn modelId="{077B41BC-7EEB-4B00-8782-3A13A52DB494}" srcId="{250C4AFD-4C2B-4A95-86F0-0C3B4D510749}" destId="{4C5A2BEB-C2F0-4EC4-B360-560823A643FC}" srcOrd="4" destOrd="0" parTransId="{683078C4-1E75-418E-B09C-64B344319B9C}" sibTransId="{1E782668-2CB0-42EA-8D67-FA070C850FDB}"/>
    <dgm:cxn modelId="{A0068B07-762C-4A49-865E-EDAD203582DF}" type="presOf" srcId="{1B5ADAFF-C9D0-49A3-A48D-8A6EC13CD2A4}" destId="{A9171674-3916-4DFF-A0FA-FE30EB5B4EE6}" srcOrd="0" destOrd="0" presId="urn:microsoft.com/office/officeart/2005/8/layout/vList5"/>
    <dgm:cxn modelId="{AC2712A0-42C6-4BC9-93EB-AB45D5AF49C4}" srcId="{250C4AFD-4C2B-4A95-86F0-0C3B4D510749}" destId="{B84A8FA9-DD04-4CB7-9B14-3E3D54A9C017}" srcOrd="0" destOrd="0" parTransId="{DE7ED6E1-462C-4295-A8BC-CB5466332FE4}" sibTransId="{7CCD0D3F-3149-4C5E-944A-ECBEEE4A121E}"/>
    <dgm:cxn modelId="{A38E5E2F-5E42-4C11-B328-B8F5B65E97B2}" type="presOf" srcId="{F2A917BB-5A52-4E98-B11A-7869AF1AD852}" destId="{0FFCC671-F761-45DA-8B48-320116E2D797}" srcOrd="0" destOrd="0" presId="urn:microsoft.com/office/officeart/2005/8/layout/vList5"/>
    <dgm:cxn modelId="{2598685F-DBE5-4C2D-BCE7-5005F7FA2711}" type="presOf" srcId="{B84A8FA9-DD04-4CB7-9B14-3E3D54A9C017}" destId="{42C52660-DBCE-40BD-B191-E9045D26D69D}" srcOrd="0" destOrd="0" presId="urn:microsoft.com/office/officeart/2005/8/layout/vList5"/>
    <dgm:cxn modelId="{C807D404-B3B7-49B2-881D-447553DE6C9C}" srcId="{250C4AFD-4C2B-4A95-86F0-0C3B4D510749}" destId="{BF6A2E50-144F-49DA-BE3C-D1827567382E}" srcOrd="1" destOrd="0" parTransId="{DCA17B28-7199-4117-9BEF-3339417C420A}" sibTransId="{5177354A-F7DD-4E15-9E64-1CC9E74418E7}"/>
    <dgm:cxn modelId="{E98261C1-9FB4-4B1E-95AB-93FFD4D7BCDA}" srcId="{EA611FF1-2EFD-42CA-BD2B-DA0C1FB7CF02}" destId="{1B5ADAFF-C9D0-49A3-A48D-8A6EC13CD2A4}" srcOrd="0" destOrd="0" parTransId="{9B4037EA-38F7-43E9-8701-246BA99AB43B}" sibTransId="{993CF246-A459-42B8-88B8-50B970531F5A}"/>
    <dgm:cxn modelId="{9E0B3E2B-CCA0-446C-BB21-7549CBADE1A7}" srcId="{250C4AFD-4C2B-4A95-86F0-0C3B4D510749}" destId="{8F2D09C1-DFAC-4EE8-9DF5-DB4CCCF2B3CF}" srcOrd="5" destOrd="0" parTransId="{CE647492-CF2E-4270-BF23-6C750F1ED75C}" sibTransId="{5EBB2847-2184-4910-8DFE-74743A4275BA}"/>
    <dgm:cxn modelId="{B7EF7A0B-3A86-4A30-9DF5-E11ED94F32FC}" type="presOf" srcId="{BF6A2E50-144F-49DA-BE3C-D1827567382E}" destId="{42C52660-DBCE-40BD-B191-E9045D26D69D}" srcOrd="0" destOrd="1" presId="urn:microsoft.com/office/officeart/2005/8/layout/vList5"/>
    <dgm:cxn modelId="{3F020ED6-978F-4EF8-88E4-560D66FEAE15}" srcId="{250C4AFD-4C2B-4A95-86F0-0C3B4D510749}" destId="{B24A4BE2-05F8-432D-8CE4-F30C9A4D8C19}" srcOrd="2" destOrd="0" parTransId="{A8E7DDD9-7292-4061-8114-FC484A5A264B}" sibTransId="{51514D1D-2B0B-40F2-AC7F-34A07DCDD897}"/>
    <dgm:cxn modelId="{912A6925-FEB8-44B6-8524-5406C4212F92}" srcId="{F2A917BB-5A52-4E98-B11A-7869AF1AD852}" destId="{EA611FF1-2EFD-42CA-BD2B-DA0C1FB7CF02}" srcOrd="0" destOrd="0" parTransId="{77B1D286-1C62-427A-8D3F-B1A7D28AE204}" sibTransId="{07D3C8F1-F6FD-4276-BCDD-3AD62D4AAF42}"/>
    <dgm:cxn modelId="{971DD48A-A998-454F-B9C0-92ED4EE652D2}" type="presOf" srcId="{4C5A2BEB-C2F0-4EC4-B360-560823A643FC}" destId="{42C52660-DBCE-40BD-B191-E9045D26D69D}" srcOrd="0" destOrd="4" presId="urn:microsoft.com/office/officeart/2005/8/layout/vList5"/>
    <dgm:cxn modelId="{769EE2CC-132C-4265-B78B-72A2E8AA0DB2}" type="presOf" srcId="{250C4AFD-4C2B-4A95-86F0-0C3B4D510749}" destId="{E0840584-22FA-4F23-9BAE-650F765E1C38}" srcOrd="0" destOrd="0" presId="urn:microsoft.com/office/officeart/2005/8/layout/vList5"/>
    <dgm:cxn modelId="{8EC1D736-DEFE-43A2-B8E0-363540884893}" type="presParOf" srcId="{0FFCC671-F761-45DA-8B48-320116E2D797}" destId="{8EA17DF9-D9C4-4FBB-A9EF-392FC1FD33B3}" srcOrd="0" destOrd="0" presId="urn:microsoft.com/office/officeart/2005/8/layout/vList5"/>
    <dgm:cxn modelId="{A45F8DBD-1B5E-4A1D-A690-6437734D714D}" type="presParOf" srcId="{8EA17DF9-D9C4-4FBB-A9EF-392FC1FD33B3}" destId="{B6254D7D-4451-420D-93F4-951D4ECB0D2D}" srcOrd="0" destOrd="0" presId="urn:microsoft.com/office/officeart/2005/8/layout/vList5"/>
    <dgm:cxn modelId="{BE334993-E75C-41B3-B492-36B04814F600}" type="presParOf" srcId="{8EA17DF9-D9C4-4FBB-A9EF-392FC1FD33B3}" destId="{A9171674-3916-4DFF-A0FA-FE30EB5B4EE6}" srcOrd="1" destOrd="0" presId="urn:microsoft.com/office/officeart/2005/8/layout/vList5"/>
    <dgm:cxn modelId="{D6B01B03-F6A8-4656-BE5F-7840A1B8DCDD}" type="presParOf" srcId="{0FFCC671-F761-45DA-8B48-320116E2D797}" destId="{DCFF2B2A-50B8-4C7D-BBE8-775D536D64EC}" srcOrd="1" destOrd="0" presId="urn:microsoft.com/office/officeart/2005/8/layout/vList5"/>
    <dgm:cxn modelId="{DDD8458D-19C1-426F-90BD-0FE199CF6BE5}" type="presParOf" srcId="{0FFCC671-F761-45DA-8B48-320116E2D797}" destId="{C9D047DB-7780-4007-BAA5-4CBC8F082A21}" srcOrd="2" destOrd="0" presId="urn:microsoft.com/office/officeart/2005/8/layout/vList5"/>
    <dgm:cxn modelId="{E288FF07-726F-4916-8A35-1613F70AA442}" type="presParOf" srcId="{C9D047DB-7780-4007-BAA5-4CBC8F082A21}" destId="{E0840584-22FA-4F23-9BAE-650F765E1C38}" srcOrd="0" destOrd="0" presId="urn:microsoft.com/office/officeart/2005/8/layout/vList5"/>
    <dgm:cxn modelId="{EE158058-7D9D-4989-A76C-47C1BBD92F93}" type="presParOf" srcId="{C9D047DB-7780-4007-BAA5-4CBC8F082A21}" destId="{42C52660-DBCE-40BD-B191-E9045D26D6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EA01D3-AE49-4029-9EBF-B6425232077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0A7A22-B4B0-4F36-AFDA-3F2A7A823157}">
      <dgm:prSet phldrT="[Texto]"/>
      <dgm:spPr/>
      <dgm:t>
        <a:bodyPr/>
        <a:lstStyle/>
        <a:p>
          <a:r>
            <a:rPr lang="es-EC" dirty="0" smtClean="0"/>
            <a:t>Cables soterrados</a:t>
          </a:r>
          <a:endParaRPr lang="en-US" dirty="0"/>
        </a:p>
      </dgm:t>
    </dgm:pt>
    <dgm:pt modelId="{72CDB9AB-0216-4616-9FED-1B13357D603E}" type="parTrans" cxnId="{B28EDA33-8D05-433F-A245-04394213B239}">
      <dgm:prSet/>
      <dgm:spPr/>
      <dgm:t>
        <a:bodyPr/>
        <a:lstStyle/>
        <a:p>
          <a:endParaRPr lang="en-US"/>
        </a:p>
      </dgm:t>
    </dgm:pt>
    <dgm:pt modelId="{FA67E463-7678-4C0A-830A-3C83856DB9BF}" type="sibTrans" cxnId="{B28EDA33-8D05-433F-A245-04394213B239}">
      <dgm:prSet/>
      <dgm:spPr/>
      <dgm:t>
        <a:bodyPr/>
        <a:lstStyle/>
        <a:p>
          <a:endParaRPr lang="en-US"/>
        </a:p>
      </dgm:t>
    </dgm:pt>
    <dgm:pt modelId="{13AB28FC-DD6B-4712-8C32-DDA6B830D389}">
      <dgm:prSet phldrT="[Texto]"/>
      <dgm:spPr/>
      <dgm:t>
        <a:bodyPr/>
        <a:lstStyle/>
        <a:p>
          <a:r>
            <a:rPr lang="es-EC" dirty="0" smtClean="0"/>
            <a:t>Adoquinado en todas las aceras con rampas en cada esquina </a:t>
          </a:r>
          <a:endParaRPr lang="en-US" dirty="0"/>
        </a:p>
      </dgm:t>
    </dgm:pt>
    <dgm:pt modelId="{5FE85E9A-CBD2-45E6-B36F-D3608B4CCBDB}" type="parTrans" cxnId="{1B615B07-2370-41BE-80A4-FA19354402D4}">
      <dgm:prSet/>
      <dgm:spPr/>
      <dgm:t>
        <a:bodyPr/>
        <a:lstStyle/>
        <a:p>
          <a:endParaRPr lang="en-US"/>
        </a:p>
      </dgm:t>
    </dgm:pt>
    <dgm:pt modelId="{A8CA0AF6-3DE4-4D1D-84AD-568C44391980}" type="sibTrans" cxnId="{1B615B07-2370-41BE-80A4-FA19354402D4}">
      <dgm:prSet/>
      <dgm:spPr/>
      <dgm:t>
        <a:bodyPr/>
        <a:lstStyle/>
        <a:p>
          <a:endParaRPr lang="en-US"/>
        </a:p>
      </dgm:t>
    </dgm:pt>
    <dgm:pt modelId="{36BEE569-AC73-45C5-ADA0-C4DC8252D6BD}">
      <dgm:prSet phldrT="[Texto]"/>
      <dgm:spPr/>
      <dgm:t>
        <a:bodyPr/>
        <a:lstStyle/>
        <a:p>
          <a:r>
            <a:rPr lang="es-EC" dirty="0" smtClean="0"/>
            <a:t>Iluminación en las aceras enterrados </a:t>
          </a:r>
          <a:endParaRPr lang="en-US" dirty="0"/>
        </a:p>
      </dgm:t>
    </dgm:pt>
    <dgm:pt modelId="{E3947D70-CED4-41E3-B11D-23C0127F0DC9}" type="parTrans" cxnId="{A93C4F6A-DA23-4402-AF79-BF5FFA63790A}">
      <dgm:prSet/>
      <dgm:spPr/>
      <dgm:t>
        <a:bodyPr/>
        <a:lstStyle/>
        <a:p>
          <a:endParaRPr lang="en-US"/>
        </a:p>
      </dgm:t>
    </dgm:pt>
    <dgm:pt modelId="{042549C8-956C-4C4F-94ED-3910F104195D}" type="sibTrans" cxnId="{A93C4F6A-DA23-4402-AF79-BF5FFA63790A}">
      <dgm:prSet/>
      <dgm:spPr/>
      <dgm:t>
        <a:bodyPr/>
        <a:lstStyle/>
        <a:p>
          <a:endParaRPr lang="en-US"/>
        </a:p>
      </dgm:t>
    </dgm:pt>
    <dgm:pt modelId="{2A9F9917-E99F-41E3-A717-8B5FF148C938}">
      <dgm:prSet phldrT="[Texto]"/>
      <dgm:spPr/>
      <dgm:t>
        <a:bodyPr/>
        <a:lstStyle/>
        <a:p>
          <a:r>
            <a:rPr lang="es-EC" dirty="0" smtClean="0"/>
            <a:t>Concurso grafiti cultural </a:t>
          </a:r>
          <a:endParaRPr lang="en-US" dirty="0"/>
        </a:p>
      </dgm:t>
    </dgm:pt>
    <dgm:pt modelId="{0D21093D-9228-41EF-9BCC-AB8A013ABA19}" type="parTrans" cxnId="{CDC6B7E2-5EF9-43F6-AB88-50E11815D7A4}">
      <dgm:prSet/>
      <dgm:spPr/>
      <dgm:t>
        <a:bodyPr/>
        <a:lstStyle/>
        <a:p>
          <a:endParaRPr lang="en-US"/>
        </a:p>
      </dgm:t>
    </dgm:pt>
    <dgm:pt modelId="{98A1D756-99AC-4331-8779-8A9EB66BEC95}" type="sibTrans" cxnId="{CDC6B7E2-5EF9-43F6-AB88-50E11815D7A4}">
      <dgm:prSet/>
      <dgm:spPr/>
      <dgm:t>
        <a:bodyPr/>
        <a:lstStyle/>
        <a:p>
          <a:endParaRPr lang="en-US"/>
        </a:p>
      </dgm:t>
    </dgm:pt>
    <dgm:pt modelId="{345142B4-2548-4877-B3BE-4D150497260A}" type="pres">
      <dgm:prSet presAssocID="{71EA01D3-AE49-4029-9EBF-B6425232077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ADE92CA-9F41-465C-B15F-13A4E88D8B5A}" type="pres">
      <dgm:prSet presAssocID="{C00A7A22-B4B0-4F36-AFDA-3F2A7A823157}" presName="comp" presStyleCnt="0"/>
      <dgm:spPr/>
    </dgm:pt>
    <dgm:pt modelId="{06FC8293-0BA8-4336-AD5B-352BBDFC9EA0}" type="pres">
      <dgm:prSet presAssocID="{C00A7A22-B4B0-4F36-AFDA-3F2A7A823157}" presName="box" presStyleLbl="node1" presStyleIdx="0" presStyleCnt="4"/>
      <dgm:spPr/>
      <dgm:t>
        <a:bodyPr/>
        <a:lstStyle/>
        <a:p>
          <a:endParaRPr lang="en-US"/>
        </a:p>
      </dgm:t>
    </dgm:pt>
    <dgm:pt modelId="{E9053681-EFCF-4988-AD45-6235FBCE9488}" type="pres">
      <dgm:prSet presAssocID="{C00A7A22-B4B0-4F36-AFDA-3F2A7A823157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3F16621-D73C-4DCE-B892-58A35F789899}" type="pres">
      <dgm:prSet presAssocID="{C00A7A22-B4B0-4F36-AFDA-3F2A7A823157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877DCB-3C3A-433F-86B2-87CE947E8655}" type="pres">
      <dgm:prSet presAssocID="{FA67E463-7678-4C0A-830A-3C83856DB9BF}" presName="spacer" presStyleCnt="0"/>
      <dgm:spPr/>
    </dgm:pt>
    <dgm:pt modelId="{FE8B9319-7716-4262-8853-89D31E5B27EE}" type="pres">
      <dgm:prSet presAssocID="{13AB28FC-DD6B-4712-8C32-DDA6B830D389}" presName="comp" presStyleCnt="0"/>
      <dgm:spPr/>
    </dgm:pt>
    <dgm:pt modelId="{37963604-8BF4-49CA-BC42-DC534F869FE8}" type="pres">
      <dgm:prSet presAssocID="{13AB28FC-DD6B-4712-8C32-DDA6B830D389}" presName="box" presStyleLbl="node1" presStyleIdx="1" presStyleCnt="4"/>
      <dgm:spPr/>
      <dgm:t>
        <a:bodyPr/>
        <a:lstStyle/>
        <a:p>
          <a:endParaRPr lang="en-US"/>
        </a:p>
      </dgm:t>
    </dgm:pt>
    <dgm:pt modelId="{9DAEB28B-CD3F-47AB-8337-BDF76DA2B737}" type="pres">
      <dgm:prSet presAssocID="{13AB28FC-DD6B-4712-8C32-DDA6B830D389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76A48D9-EA88-4F8E-9E85-641A8AF4CF44}" type="pres">
      <dgm:prSet presAssocID="{13AB28FC-DD6B-4712-8C32-DDA6B830D38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3F000-DC5E-4E6D-8371-E0DFCAE09BBC}" type="pres">
      <dgm:prSet presAssocID="{A8CA0AF6-3DE4-4D1D-84AD-568C44391980}" presName="spacer" presStyleCnt="0"/>
      <dgm:spPr/>
    </dgm:pt>
    <dgm:pt modelId="{F0015623-36D2-40E3-86E8-8B602CF6FF18}" type="pres">
      <dgm:prSet presAssocID="{36BEE569-AC73-45C5-ADA0-C4DC8252D6BD}" presName="comp" presStyleCnt="0"/>
      <dgm:spPr/>
    </dgm:pt>
    <dgm:pt modelId="{28844440-5001-4491-92C8-48669A1A1218}" type="pres">
      <dgm:prSet presAssocID="{36BEE569-AC73-45C5-ADA0-C4DC8252D6BD}" presName="box" presStyleLbl="node1" presStyleIdx="2" presStyleCnt="4"/>
      <dgm:spPr/>
      <dgm:t>
        <a:bodyPr/>
        <a:lstStyle/>
        <a:p>
          <a:endParaRPr lang="en-US"/>
        </a:p>
      </dgm:t>
    </dgm:pt>
    <dgm:pt modelId="{4F255785-44B7-4DA0-A744-6F0EC6ED43B0}" type="pres">
      <dgm:prSet presAssocID="{36BEE569-AC73-45C5-ADA0-C4DC8252D6BD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032489F-1A74-4413-860D-316BB90C5AE8}" type="pres">
      <dgm:prSet presAssocID="{36BEE569-AC73-45C5-ADA0-C4DC8252D6B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997E14-C2C9-43BB-9738-FFD7DF07B05C}" type="pres">
      <dgm:prSet presAssocID="{042549C8-956C-4C4F-94ED-3910F104195D}" presName="spacer" presStyleCnt="0"/>
      <dgm:spPr/>
    </dgm:pt>
    <dgm:pt modelId="{CD026713-4A9F-434E-8E5E-50D8333EE81A}" type="pres">
      <dgm:prSet presAssocID="{2A9F9917-E99F-41E3-A717-8B5FF148C938}" presName="comp" presStyleCnt="0"/>
      <dgm:spPr/>
    </dgm:pt>
    <dgm:pt modelId="{639D8952-D684-4E35-A4F9-C52C3ABD36EA}" type="pres">
      <dgm:prSet presAssocID="{2A9F9917-E99F-41E3-A717-8B5FF148C938}" presName="box" presStyleLbl="node1" presStyleIdx="3" presStyleCnt="4"/>
      <dgm:spPr/>
      <dgm:t>
        <a:bodyPr/>
        <a:lstStyle/>
        <a:p>
          <a:endParaRPr lang="en-US"/>
        </a:p>
      </dgm:t>
    </dgm:pt>
    <dgm:pt modelId="{E5760DD0-082D-4C2F-ACB0-2A6807095A0B}" type="pres">
      <dgm:prSet presAssocID="{2A9F9917-E99F-41E3-A717-8B5FF148C938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C505312-4ED1-4B65-AEAE-33CC66F01579}" type="pres">
      <dgm:prSet presAssocID="{2A9F9917-E99F-41E3-A717-8B5FF148C93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C6B7E2-5EF9-43F6-AB88-50E11815D7A4}" srcId="{71EA01D3-AE49-4029-9EBF-B6425232077B}" destId="{2A9F9917-E99F-41E3-A717-8B5FF148C938}" srcOrd="3" destOrd="0" parTransId="{0D21093D-9228-41EF-9BCC-AB8A013ABA19}" sibTransId="{98A1D756-99AC-4331-8779-8A9EB66BEC95}"/>
    <dgm:cxn modelId="{B28EDA33-8D05-433F-A245-04394213B239}" srcId="{71EA01D3-AE49-4029-9EBF-B6425232077B}" destId="{C00A7A22-B4B0-4F36-AFDA-3F2A7A823157}" srcOrd="0" destOrd="0" parTransId="{72CDB9AB-0216-4616-9FED-1B13357D603E}" sibTransId="{FA67E463-7678-4C0A-830A-3C83856DB9BF}"/>
    <dgm:cxn modelId="{035A1B4A-61A0-4C6A-9A13-5867E31AF94A}" type="presOf" srcId="{C00A7A22-B4B0-4F36-AFDA-3F2A7A823157}" destId="{06FC8293-0BA8-4336-AD5B-352BBDFC9EA0}" srcOrd="0" destOrd="0" presId="urn:microsoft.com/office/officeart/2005/8/layout/vList4"/>
    <dgm:cxn modelId="{7EDCD8E6-9461-4011-9976-9993BE517C4E}" type="presOf" srcId="{36BEE569-AC73-45C5-ADA0-C4DC8252D6BD}" destId="{28844440-5001-4491-92C8-48669A1A1218}" srcOrd="0" destOrd="0" presId="urn:microsoft.com/office/officeart/2005/8/layout/vList4"/>
    <dgm:cxn modelId="{22FACF88-A017-45D4-BBC2-F9F9782898A1}" type="presOf" srcId="{13AB28FC-DD6B-4712-8C32-DDA6B830D389}" destId="{37963604-8BF4-49CA-BC42-DC534F869FE8}" srcOrd="0" destOrd="0" presId="urn:microsoft.com/office/officeart/2005/8/layout/vList4"/>
    <dgm:cxn modelId="{200EC4B9-2627-4606-A791-30B65C7B4293}" type="presOf" srcId="{2A9F9917-E99F-41E3-A717-8B5FF148C938}" destId="{639D8952-D684-4E35-A4F9-C52C3ABD36EA}" srcOrd="0" destOrd="0" presId="urn:microsoft.com/office/officeart/2005/8/layout/vList4"/>
    <dgm:cxn modelId="{7C48B565-0B6A-42EA-A1E8-A67790DE9F38}" type="presOf" srcId="{C00A7A22-B4B0-4F36-AFDA-3F2A7A823157}" destId="{03F16621-D73C-4DCE-B892-58A35F789899}" srcOrd="1" destOrd="0" presId="urn:microsoft.com/office/officeart/2005/8/layout/vList4"/>
    <dgm:cxn modelId="{E7093FF7-2DEE-4C25-AAA5-924C20C0BB63}" type="presOf" srcId="{2A9F9917-E99F-41E3-A717-8B5FF148C938}" destId="{5C505312-4ED1-4B65-AEAE-33CC66F01579}" srcOrd="1" destOrd="0" presId="urn:microsoft.com/office/officeart/2005/8/layout/vList4"/>
    <dgm:cxn modelId="{69D7ADE3-82CE-4C13-A624-62FA16CF0072}" type="presOf" srcId="{71EA01D3-AE49-4029-9EBF-B6425232077B}" destId="{345142B4-2548-4877-B3BE-4D150497260A}" srcOrd="0" destOrd="0" presId="urn:microsoft.com/office/officeart/2005/8/layout/vList4"/>
    <dgm:cxn modelId="{36407EA2-EADA-4255-B172-FE6C67F1B167}" type="presOf" srcId="{36BEE569-AC73-45C5-ADA0-C4DC8252D6BD}" destId="{9032489F-1A74-4413-860D-316BB90C5AE8}" srcOrd="1" destOrd="0" presId="urn:microsoft.com/office/officeart/2005/8/layout/vList4"/>
    <dgm:cxn modelId="{3504D993-B5A6-4879-84B1-97F94FB999DD}" type="presOf" srcId="{13AB28FC-DD6B-4712-8C32-DDA6B830D389}" destId="{076A48D9-EA88-4F8E-9E85-641A8AF4CF44}" srcOrd="1" destOrd="0" presId="urn:microsoft.com/office/officeart/2005/8/layout/vList4"/>
    <dgm:cxn modelId="{A93C4F6A-DA23-4402-AF79-BF5FFA63790A}" srcId="{71EA01D3-AE49-4029-9EBF-B6425232077B}" destId="{36BEE569-AC73-45C5-ADA0-C4DC8252D6BD}" srcOrd="2" destOrd="0" parTransId="{E3947D70-CED4-41E3-B11D-23C0127F0DC9}" sibTransId="{042549C8-956C-4C4F-94ED-3910F104195D}"/>
    <dgm:cxn modelId="{1B615B07-2370-41BE-80A4-FA19354402D4}" srcId="{71EA01D3-AE49-4029-9EBF-B6425232077B}" destId="{13AB28FC-DD6B-4712-8C32-DDA6B830D389}" srcOrd="1" destOrd="0" parTransId="{5FE85E9A-CBD2-45E6-B36F-D3608B4CCBDB}" sibTransId="{A8CA0AF6-3DE4-4D1D-84AD-568C44391980}"/>
    <dgm:cxn modelId="{157AADC6-2E69-4CB9-89F1-5AE3CBD58606}" type="presParOf" srcId="{345142B4-2548-4877-B3BE-4D150497260A}" destId="{9ADE92CA-9F41-465C-B15F-13A4E88D8B5A}" srcOrd="0" destOrd="0" presId="urn:microsoft.com/office/officeart/2005/8/layout/vList4"/>
    <dgm:cxn modelId="{F756D399-3F67-4E4B-8DA7-561EB1D445B3}" type="presParOf" srcId="{9ADE92CA-9F41-465C-B15F-13A4E88D8B5A}" destId="{06FC8293-0BA8-4336-AD5B-352BBDFC9EA0}" srcOrd="0" destOrd="0" presId="urn:microsoft.com/office/officeart/2005/8/layout/vList4"/>
    <dgm:cxn modelId="{3148858E-C29B-4708-AA45-4380C4AFF44C}" type="presParOf" srcId="{9ADE92CA-9F41-465C-B15F-13A4E88D8B5A}" destId="{E9053681-EFCF-4988-AD45-6235FBCE9488}" srcOrd="1" destOrd="0" presId="urn:microsoft.com/office/officeart/2005/8/layout/vList4"/>
    <dgm:cxn modelId="{A08AC068-EBA9-4896-999A-A8E88728A68C}" type="presParOf" srcId="{9ADE92CA-9F41-465C-B15F-13A4E88D8B5A}" destId="{03F16621-D73C-4DCE-B892-58A35F789899}" srcOrd="2" destOrd="0" presId="urn:microsoft.com/office/officeart/2005/8/layout/vList4"/>
    <dgm:cxn modelId="{844A8984-C2FE-451E-8EEF-B86B8AB8072A}" type="presParOf" srcId="{345142B4-2548-4877-B3BE-4D150497260A}" destId="{C7877DCB-3C3A-433F-86B2-87CE947E8655}" srcOrd="1" destOrd="0" presId="urn:microsoft.com/office/officeart/2005/8/layout/vList4"/>
    <dgm:cxn modelId="{D71D6E5D-6B92-4428-9274-5F04B0C20936}" type="presParOf" srcId="{345142B4-2548-4877-B3BE-4D150497260A}" destId="{FE8B9319-7716-4262-8853-89D31E5B27EE}" srcOrd="2" destOrd="0" presId="urn:microsoft.com/office/officeart/2005/8/layout/vList4"/>
    <dgm:cxn modelId="{855B9693-348C-4DC1-A5FC-4C7C683F3349}" type="presParOf" srcId="{FE8B9319-7716-4262-8853-89D31E5B27EE}" destId="{37963604-8BF4-49CA-BC42-DC534F869FE8}" srcOrd="0" destOrd="0" presId="urn:microsoft.com/office/officeart/2005/8/layout/vList4"/>
    <dgm:cxn modelId="{4977A3D1-1BFA-493D-86E5-B69BD782B5CF}" type="presParOf" srcId="{FE8B9319-7716-4262-8853-89D31E5B27EE}" destId="{9DAEB28B-CD3F-47AB-8337-BDF76DA2B737}" srcOrd="1" destOrd="0" presId="urn:microsoft.com/office/officeart/2005/8/layout/vList4"/>
    <dgm:cxn modelId="{C1C0A6D2-BFC1-4DE2-B734-053531CEB52E}" type="presParOf" srcId="{FE8B9319-7716-4262-8853-89D31E5B27EE}" destId="{076A48D9-EA88-4F8E-9E85-641A8AF4CF44}" srcOrd="2" destOrd="0" presId="urn:microsoft.com/office/officeart/2005/8/layout/vList4"/>
    <dgm:cxn modelId="{88378C52-2A1D-46D2-B327-62AEC82A6C00}" type="presParOf" srcId="{345142B4-2548-4877-B3BE-4D150497260A}" destId="{0663F000-DC5E-4E6D-8371-E0DFCAE09BBC}" srcOrd="3" destOrd="0" presId="urn:microsoft.com/office/officeart/2005/8/layout/vList4"/>
    <dgm:cxn modelId="{65BDB661-A27A-431D-988A-9DCB14D0CDE4}" type="presParOf" srcId="{345142B4-2548-4877-B3BE-4D150497260A}" destId="{F0015623-36D2-40E3-86E8-8B602CF6FF18}" srcOrd="4" destOrd="0" presId="urn:microsoft.com/office/officeart/2005/8/layout/vList4"/>
    <dgm:cxn modelId="{3F298B9D-0DD7-4A29-BEDD-DD8238C2F80A}" type="presParOf" srcId="{F0015623-36D2-40E3-86E8-8B602CF6FF18}" destId="{28844440-5001-4491-92C8-48669A1A1218}" srcOrd="0" destOrd="0" presId="urn:microsoft.com/office/officeart/2005/8/layout/vList4"/>
    <dgm:cxn modelId="{72855EF2-2D52-4F41-8041-B3F658684554}" type="presParOf" srcId="{F0015623-36D2-40E3-86E8-8B602CF6FF18}" destId="{4F255785-44B7-4DA0-A744-6F0EC6ED43B0}" srcOrd="1" destOrd="0" presId="urn:microsoft.com/office/officeart/2005/8/layout/vList4"/>
    <dgm:cxn modelId="{B5AEE445-623F-440C-9497-FFE03CDE8868}" type="presParOf" srcId="{F0015623-36D2-40E3-86E8-8B602CF6FF18}" destId="{9032489F-1A74-4413-860D-316BB90C5AE8}" srcOrd="2" destOrd="0" presId="urn:microsoft.com/office/officeart/2005/8/layout/vList4"/>
    <dgm:cxn modelId="{4B2C0DF7-21A0-4C38-9879-C98192D7B58E}" type="presParOf" srcId="{345142B4-2548-4877-B3BE-4D150497260A}" destId="{45997E14-C2C9-43BB-9738-FFD7DF07B05C}" srcOrd="5" destOrd="0" presId="urn:microsoft.com/office/officeart/2005/8/layout/vList4"/>
    <dgm:cxn modelId="{A08F6774-3137-4420-8C8B-5990181B8951}" type="presParOf" srcId="{345142B4-2548-4877-B3BE-4D150497260A}" destId="{CD026713-4A9F-434E-8E5E-50D8333EE81A}" srcOrd="6" destOrd="0" presId="urn:microsoft.com/office/officeart/2005/8/layout/vList4"/>
    <dgm:cxn modelId="{928FFE2C-A8AF-4A0F-AC68-680F09AAED9E}" type="presParOf" srcId="{CD026713-4A9F-434E-8E5E-50D8333EE81A}" destId="{639D8952-D684-4E35-A4F9-C52C3ABD36EA}" srcOrd="0" destOrd="0" presId="urn:microsoft.com/office/officeart/2005/8/layout/vList4"/>
    <dgm:cxn modelId="{5935A02E-39E3-4634-B5E8-C902F0CF6760}" type="presParOf" srcId="{CD026713-4A9F-434E-8E5E-50D8333EE81A}" destId="{E5760DD0-082D-4C2F-ACB0-2A6807095A0B}" srcOrd="1" destOrd="0" presId="urn:microsoft.com/office/officeart/2005/8/layout/vList4"/>
    <dgm:cxn modelId="{0A8BABBA-D98C-4FBF-BA7B-8E1BC04A40AA}" type="presParOf" srcId="{CD026713-4A9F-434E-8E5E-50D8333EE81A}" destId="{5C505312-4ED1-4B65-AEAE-33CC66F0157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EA01D3-AE49-4029-9EBF-B6425232077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DEA68-80DA-4AAC-8BA5-50238483C6BC}">
      <dgm:prSet phldrT="[Texto]"/>
      <dgm:spPr/>
      <dgm:t>
        <a:bodyPr/>
        <a:lstStyle/>
        <a:p>
          <a:r>
            <a:rPr lang="es-EC" dirty="0" smtClean="0"/>
            <a:t>Ubicación de restaurantes al aire </a:t>
          </a:r>
          <a:r>
            <a:rPr lang="es-EC" dirty="0" err="1" smtClean="0"/>
            <a:t>libr</a:t>
          </a:r>
          <a:r>
            <a:rPr lang="x-none" dirty="0" smtClean="0"/>
            <a:t>e</a:t>
          </a:r>
          <a:endParaRPr lang="en-US" dirty="0"/>
        </a:p>
      </dgm:t>
    </dgm:pt>
    <dgm:pt modelId="{06F66859-26EB-4B70-91FD-FF2E329565E0}" type="parTrans" cxnId="{D629A458-1615-4AF6-BAF4-9EED085643AF}">
      <dgm:prSet/>
      <dgm:spPr/>
      <dgm:t>
        <a:bodyPr/>
        <a:lstStyle/>
        <a:p>
          <a:endParaRPr lang="en-US"/>
        </a:p>
      </dgm:t>
    </dgm:pt>
    <dgm:pt modelId="{E0944A5B-4077-45B8-90E1-3B7FC7E385CE}" type="sibTrans" cxnId="{D629A458-1615-4AF6-BAF4-9EED085643AF}">
      <dgm:prSet/>
      <dgm:spPr/>
      <dgm:t>
        <a:bodyPr/>
        <a:lstStyle/>
        <a:p>
          <a:endParaRPr lang="en-US"/>
        </a:p>
      </dgm:t>
    </dgm:pt>
    <dgm:pt modelId="{C00A7A22-B4B0-4F36-AFDA-3F2A7A823157}">
      <dgm:prSet phldrT="[Texto]"/>
      <dgm:spPr/>
      <dgm:t>
        <a:bodyPr/>
        <a:lstStyle/>
        <a:p>
          <a:r>
            <a:rPr lang="es-EC" dirty="0" smtClean="0"/>
            <a:t>Exposiciones de artistas callejeros </a:t>
          </a:r>
          <a:endParaRPr lang="en-US" dirty="0"/>
        </a:p>
      </dgm:t>
    </dgm:pt>
    <dgm:pt modelId="{72CDB9AB-0216-4616-9FED-1B13357D603E}" type="parTrans" cxnId="{B28EDA33-8D05-433F-A245-04394213B239}">
      <dgm:prSet/>
      <dgm:spPr/>
      <dgm:t>
        <a:bodyPr/>
        <a:lstStyle/>
        <a:p>
          <a:endParaRPr lang="en-US"/>
        </a:p>
      </dgm:t>
    </dgm:pt>
    <dgm:pt modelId="{FA67E463-7678-4C0A-830A-3C83856DB9BF}" type="sibTrans" cxnId="{B28EDA33-8D05-433F-A245-04394213B239}">
      <dgm:prSet/>
      <dgm:spPr/>
      <dgm:t>
        <a:bodyPr/>
        <a:lstStyle/>
        <a:p>
          <a:endParaRPr lang="en-US"/>
        </a:p>
      </dgm:t>
    </dgm:pt>
    <dgm:pt modelId="{345142B4-2548-4877-B3BE-4D150497260A}" type="pres">
      <dgm:prSet presAssocID="{71EA01D3-AE49-4029-9EBF-B6425232077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D6D6AD1-E51D-4339-A878-C6EA135BEAE0}" type="pres">
      <dgm:prSet presAssocID="{9DDDEA68-80DA-4AAC-8BA5-50238483C6BC}" presName="comp" presStyleCnt="0"/>
      <dgm:spPr/>
    </dgm:pt>
    <dgm:pt modelId="{DE93F88B-C7CD-4751-8FA3-760B9ED2CB88}" type="pres">
      <dgm:prSet presAssocID="{9DDDEA68-80DA-4AAC-8BA5-50238483C6BC}" presName="box" presStyleLbl="node1" presStyleIdx="0" presStyleCnt="2" custLinFactNeighborX="43676" custLinFactNeighborY="-12823"/>
      <dgm:spPr/>
      <dgm:t>
        <a:bodyPr/>
        <a:lstStyle/>
        <a:p>
          <a:endParaRPr lang="en-US"/>
        </a:p>
      </dgm:t>
    </dgm:pt>
    <dgm:pt modelId="{E06A95DC-355F-4A0D-8D3D-9E7F3B224814}" type="pres">
      <dgm:prSet presAssocID="{9DDDEA68-80DA-4AAC-8BA5-50238483C6BC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D1B23F5-2EDF-4B15-9DDB-4DC14B2C73B5}" type="pres">
      <dgm:prSet presAssocID="{9DDDEA68-80DA-4AAC-8BA5-50238483C6B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84DA27-ACE3-4A27-9A5C-5A716B9E587D}" type="pres">
      <dgm:prSet presAssocID="{E0944A5B-4077-45B8-90E1-3B7FC7E385CE}" presName="spacer" presStyleCnt="0"/>
      <dgm:spPr/>
    </dgm:pt>
    <dgm:pt modelId="{9ADE92CA-9F41-465C-B15F-13A4E88D8B5A}" type="pres">
      <dgm:prSet presAssocID="{C00A7A22-B4B0-4F36-AFDA-3F2A7A823157}" presName="comp" presStyleCnt="0"/>
      <dgm:spPr/>
    </dgm:pt>
    <dgm:pt modelId="{06FC8293-0BA8-4336-AD5B-352BBDFC9EA0}" type="pres">
      <dgm:prSet presAssocID="{C00A7A22-B4B0-4F36-AFDA-3F2A7A823157}" presName="box" presStyleLbl="node1" presStyleIdx="1" presStyleCnt="2"/>
      <dgm:spPr/>
      <dgm:t>
        <a:bodyPr/>
        <a:lstStyle/>
        <a:p>
          <a:endParaRPr lang="en-US"/>
        </a:p>
      </dgm:t>
    </dgm:pt>
    <dgm:pt modelId="{E9053681-EFCF-4988-AD45-6235FBCE9488}" type="pres">
      <dgm:prSet presAssocID="{C00A7A22-B4B0-4F36-AFDA-3F2A7A823157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3F16621-D73C-4DCE-B892-58A35F789899}" type="pres">
      <dgm:prSet presAssocID="{C00A7A22-B4B0-4F36-AFDA-3F2A7A82315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4AE16F-8835-459A-966F-6712CE0E77B9}" type="presOf" srcId="{C00A7A22-B4B0-4F36-AFDA-3F2A7A823157}" destId="{06FC8293-0BA8-4336-AD5B-352BBDFC9EA0}" srcOrd="0" destOrd="0" presId="urn:microsoft.com/office/officeart/2005/8/layout/vList4"/>
    <dgm:cxn modelId="{61BCE56B-5411-43A3-AC35-1388D57DF266}" type="presOf" srcId="{9DDDEA68-80DA-4AAC-8BA5-50238483C6BC}" destId="{DE93F88B-C7CD-4751-8FA3-760B9ED2CB88}" srcOrd="0" destOrd="0" presId="urn:microsoft.com/office/officeart/2005/8/layout/vList4"/>
    <dgm:cxn modelId="{2492F071-8BBA-4B28-BFFB-2324F1206A75}" type="presOf" srcId="{9DDDEA68-80DA-4AAC-8BA5-50238483C6BC}" destId="{6D1B23F5-2EDF-4B15-9DDB-4DC14B2C73B5}" srcOrd="1" destOrd="0" presId="urn:microsoft.com/office/officeart/2005/8/layout/vList4"/>
    <dgm:cxn modelId="{DB11562B-8D2D-4099-94A7-9A2A0F01C619}" type="presOf" srcId="{C00A7A22-B4B0-4F36-AFDA-3F2A7A823157}" destId="{03F16621-D73C-4DCE-B892-58A35F789899}" srcOrd="1" destOrd="0" presId="urn:microsoft.com/office/officeart/2005/8/layout/vList4"/>
    <dgm:cxn modelId="{B28EDA33-8D05-433F-A245-04394213B239}" srcId="{71EA01D3-AE49-4029-9EBF-B6425232077B}" destId="{C00A7A22-B4B0-4F36-AFDA-3F2A7A823157}" srcOrd="1" destOrd="0" parTransId="{72CDB9AB-0216-4616-9FED-1B13357D603E}" sibTransId="{FA67E463-7678-4C0A-830A-3C83856DB9BF}"/>
    <dgm:cxn modelId="{6AF46FEE-6B90-435B-BDCD-3CADFF37FB54}" type="presOf" srcId="{71EA01D3-AE49-4029-9EBF-B6425232077B}" destId="{345142B4-2548-4877-B3BE-4D150497260A}" srcOrd="0" destOrd="0" presId="urn:microsoft.com/office/officeart/2005/8/layout/vList4"/>
    <dgm:cxn modelId="{D629A458-1615-4AF6-BAF4-9EED085643AF}" srcId="{71EA01D3-AE49-4029-9EBF-B6425232077B}" destId="{9DDDEA68-80DA-4AAC-8BA5-50238483C6BC}" srcOrd="0" destOrd="0" parTransId="{06F66859-26EB-4B70-91FD-FF2E329565E0}" sibTransId="{E0944A5B-4077-45B8-90E1-3B7FC7E385CE}"/>
    <dgm:cxn modelId="{0962FCE3-07BA-437D-B611-446BF572FDD4}" type="presParOf" srcId="{345142B4-2548-4877-B3BE-4D150497260A}" destId="{5D6D6AD1-E51D-4339-A878-C6EA135BEAE0}" srcOrd="0" destOrd="0" presId="urn:microsoft.com/office/officeart/2005/8/layout/vList4"/>
    <dgm:cxn modelId="{7B1AB012-515E-4659-9805-66FEF9FABCBB}" type="presParOf" srcId="{5D6D6AD1-E51D-4339-A878-C6EA135BEAE0}" destId="{DE93F88B-C7CD-4751-8FA3-760B9ED2CB88}" srcOrd="0" destOrd="0" presId="urn:microsoft.com/office/officeart/2005/8/layout/vList4"/>
    <dgm:cxn modelId="{08B8959F-91B4-425E-A10D-9ABF1D498516}" type="presParOf" srcId="{5D6D6AD1-E51D-4339-A878-C6EA135BEAE0}" destId="{E06A95DC-355F-4A0D-8D3D-9E7F3B224814}" srcOrd="1" destOrd="0" presId="urn:microsoft.com/office/officeart/2005/8/layout/vList4"/>
    <dgm:cxn modelId="{DA1589D3-C666-4E08-8877-AB7E344EC28E}" type="presParOf" srcId="{5D6D6AD1-E51D-4339-A878-C6EA135BEAE0}" destId="{6D1B23F5-2EDF-4B15-9DDB-4DC14B2C73B5}" srcOrd="2" destOrd="0" presId="urn:microsoft.com/office/officeart/2005/8/layout/vList4"/>
    <dgm:cxn modelId="{782FE2AF-2222-4AF6-99FC-4F862182A83C}" type="presParOf" srcId="{345142B4-2548-4877-B3BE-4D150497260A}" destId="{0084DA27-ACE3-4A27-9A5C-5A716B9E587D}" srcOrd="1" destOrd="0" presId="urn:microsoft.com/office/officeart/2005/8/layout/vList4"/>
    <dgm:cxn modelId="{83999D2A-6AC9-482F-AA5B-4EF3D0DD0398}" type="presParOf" srcId="{345142B4-2548-4877-B3BE-4D150497260A}" destId="{9ADE92CA-9F41-465C-B15F-13A4E88D8B5A}" srcOrd="2" destOrd="0" presId="urn:microsoft.com/office/officeart/2005/8/layout/vList4"/>
    <dgm:cxn modelId="{B3906F19-8871-4707-A11D-3FADD4CC25DB}" type="presParOf" srcId="{9ADE92CA-9F41-465C-B15F-13A4E88D8B5A}" destId="{06FC8293-0BA8-4336-AD5B-352BBDFC9EA0}" srcOrd="0" destOrd="0" presId="urn:microsoft.com/office/officeart/2005/8/layout/vList4"/>
    <dgm:cxn modelId="{5668A4BC-71E9-4A50-97E7-FC1917F4ED01}" type="presParOf" srcId="{9ADE92CA-9F41-465C-B15F-13A4E88D8B5A}" destId="{E9053681-EFCF-4988-AD45-6235FBCE9488}" srcOrd="1" destOrd="0" presId="urn:microsoft.com/office/officeart/2005/8/layout/vList4"/>
    <dgm:cxn modelId="{7CB41ACA-52E2-40F0-8916-2CF38CA50F6A}" type="presParOf" srcId="{9ADE92CA-9F41-465C-B15F-13A4E88D8B5A}" destId="{03F16621-D73C-4DCE-B892-58A35F78989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04FB2A-C49F-4C9B-9C26-F37E2FA6FDF5}" type="doc">
      <dgm:prSet loTypeId="urn:microsoft.com/office/officeart/2005/8/layout/radial1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1DAE739-B0DF-4A8A-ADCC-7B260D366132}">
      <dgm:prSet phldrT="[Texto]"/>
      <dgm:spPr/>
      <dgm:t>
        <a:bodyPr/>
        <a:lstStyle/>
        <a:p>
          <a:r>
            <a:rPr lang="x-none" b="1" dirty="0" smtClean="0">
              <a:latin typeface="Arial" panose="020B0604020202020204" pitchFamily="34" charset="0"/>
              <a:cs typeface="Arial" panose="020B0604020202020204" pitchFamily="34" charset="0"/>
            </a:rPr>
            <a:t>PROPUESTAS GENERALES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002F3B-CE9A-4375-8179-480CD14DBFEE}" type="parTrans" cxnId="{13C6D4B1-10F7-4D9A-8EE6-F1CB53E1E8A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430B7C-8D32-401B-B233-DB5BA1842FFD}" type="sibTrans" cxnId="{13C6D4B1-10F7-4D9A-8EE6-F1CB53E1E8A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E6BCD6-49DD-4757-AC45-84B77B3EA2B5}">
      <dgm:prSet phldrT="[Texto]" custT="1"/>
      <dgm:spPr/>
      <dgm:t>
        <a:bodyPr/>
        <a:lstStyle/>
        <a:p>
          <a:r>
            <a:rPr lang="x-none" sz="1600" dirty="0" smtClean="0">
              <a:latin typeface="Arial" panose="020B0604020202020204" pitchFamily="34" charset="0"/>
              <a:cs typeface="Arial" panose="020B0604020202020204" pitchFamily="34" charset="0"/>
            </a:rPr>
            <a:t>MANEJO Y PRESUPUESTO BCQ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72AA8F-8DC3-41D2-AC18-BC5A5EE76655}" type="parTrans" cxnId="{78054DFD-A855-4BB7-8384-7F57916C31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6AD338-1EEB-4A03-80AC-D8063CAE9523}" type="sibTrans" cxnId="{78054DFD-A855-4BB7-8384-7F57916C31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37FFBD-9511-40A3-9EBA-2F2E1895A96C}">
      <dgm:prSet phldrT="[Texto]"/>
      <dgm:spPr/>
      <dgm:t>
        <a:bodyPr/>
        <a:lstStyle/>
        <a:p>
          <a:r>
            <a:rPr lang="x-none" dirty="0" smtClean="0">
              <a:latin typeface="Arial" panose="020B0604020202020204" pitchFamily="34" charset="0"/>
              <a:cs typeface="Arial" panose="020B0604020202020204" pitchFamily="34" charset="0"/>
            </a:rPr>
            <a:t>LIMPIEZA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6AED60-AA2D-4076-8818-82A227BF9E06}" type="parTrans" cxnId="{128A41A1-66A1-47A1-9717-0EF8644AE18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7591AE-0630-4D7A-BC61-8DE69506840E}" type="sibTrans" cxnId="{128A41A1-66A1-47A1-9717-0EF8644AE18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CE358D-EE79-4AFC-94D1-7E9B59499CB3}">
      <dgm:prSet phldrT="[Texto]"/>
      <dgm:spPr/>
      <dgm:t>
        <a:bodyPr/>
        <a:lstStyle/>
        <a:p>
          <a:r>
            <a:rPr lang="x-none" dirty="0" smtClean="0">
              <a:latin typeface="Arial" panose="020B0604020202020204" pitchFamily="34" charset="0"/>
              <a:cs typeface="Arial" panose="020B0604020202020204" pitchFamily="34" charset="0"/>
            </a:rPr>
            <a:t>INTEGRACION DE VISITANTES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CE1056-A9DA-4D30-82D5-C65A96724B58}" type="parTrans" cxnId="{EBBDE243-FE29-40D4-B007-03A81726707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E3F1ED-D837-4901-A083-42572BEC8C0B}" type="sibTrans" cxnId="{EBBDE243-FE29-40D4-B007-03A81726707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133488-F848-4E79-B908-078C54FF0360}">
      <dgm:prSet phldrT="[Texto]"/>
      <dgm:spPr/>
      <dgm:t>
        <a:bodyPr/>
        <a:lstStyle/>
        <a:p>
          <a:r>
            <a:rPr lang="x-none" dirty="0" smtClean="0">
              <a:latin typeface="Arial" panose="020B0604020202020204" pitchFamily="34" charset="0"/>
              <a:cs typeface="Arial" panose="020B0604020202020204" pitchFamily="34" charset="0"/>
            </a:rPr>
            <a:t>CUIDADO  AL AMBIENTE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7AC469-D994-427D-9D16-B8FF46AF550B}" type="parTrans" cxnId="{1693E829-4A2D-4F12-99D2-B80B1F6B5DE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428790-815D-4713-B606-0C6A8DEB0EB9}" type="sibTrans" cxnId="{1693E829-4A2D-4F12-99D2-B80B1F6B5DE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F3011D-28F0-4E13-A616-6C687F4EDE4F}">
      <dgm:prSet phldrT="[Texto]"/>
      <dgm:spPr/>
      <dgm:t>
        <a:bodyPr/>
        <a:lstStyle/>
        <a:p>
          <a:r>
            <a:rPr lang="x-none" dirty="0" smtClean="0">
              <a:latin typeface="Arial" panose="020B0604020202020204" pitchFamily="34" charset="0"/>
              <a:cs typeface="Arial" panose="020B0604020202020204" pitchFamily="34" charset="0"/>
            </a:rPr>
            <a:t>INTERÉS POLITICO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8FBB0D-F614-42A9-ABED-CABA49EB04BE}" type="sibTrans" cxnId="{C7D8BD22-9AEF-44B2-A840-3C8940AF486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635184-FA8A-4BFB-909A-59D6D83A832C}" type="parTrans" cxnId="{C7D8BD22-9AEF-44B2-A840-3C8940AF486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5B6BC5-F128-43E6-B279-0F60008E9E33}" type="pres">
      <dgm:prSet presAssocID="{C304FB2A-C49F-4C9B-9C26-F37E2FA6FDF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ABD96F1-8CEA-4656-8BCA-189A2AB07955}" type="pres">
      <dgm:prSet presAssocID="{61DAE739-B0DF-4A8A-ADCC-7B260D366132}" presName="centerShape" presStyleLbl="node0" presStyleIdx="0" presStyleCnt="1"/>
      <dgm:spPr/>
      <dgm:t>
        <a:bodyPr/>
        <a:lstStyle/>
        <a:p>
          <a:endParaRPr lang="en-US"/>
        </a:p>
      </dgm:t>
    </dgm:pt>
    <dgm:pt modelId="{FFC62D55-F4ED-4631-B7D5-3A06A66D8446}" type="pres">
      <dgm:prSet presAssocID="{5872AA8F-8DC3-41D2-AC18-BC5A5EE76655}" presName="Name9" presStyleLbl="parChTrans1D2" presStyleIdx="0" presStyleCnt="5"/>
      <dgm:spPr/>
      <dgm:t>
        <a:bodyPr/>
        <a:lstStyle/>
        <a:p>
          <a:endParaRPr lang="es-EC"/>
        </a:p>
      </dgm:t>
    </dgm:pt>
    <dgm:pt modelId="{9ED897FD-8792-4311-AB8B-582DEB67F6CC}" type="pres">
      <dgm:prSet presAssocID="{5872AA8F-8DC3-41D2-AC18-BC5A5EE76655}" presName="connTx" presStyleLbl="parChTrans1D2" presStyleIdx="0" presStyleCnt="5"/>
      <dgm:spPr/>
      <dgm:t>
        <a:bodyPr/>
        <a:lstStyle/>
        <a:p>
          <a:endParaRPr lang="es-EC"/>
        </a:p>
      </dgm:t>
    </dgm:pt>
    <dgm:pt modelId="{5B219935-0621-4568-A84F-CF83DFED3419}" type="pres">
      <dgm:prSet presAssocID="{56E6BCD6-49DD-4757-AC45-84B77B3EA2B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AC9E21-283F-47FD-98E2-F5A647D5CB62}" type="pres">
      <dgm:prSet presAssocID="{E1635184-FA8A-4BFB-909A-59D6D83A832C}" presName="Name9" presStyleLbl="parChTrans1D2" presStyleIdx="1" presStyleCnt="5"/>
      <dgm:spPr/>
      <dgm:t>
        <a:bodyPr/>
        <a:lstStyle/>
        <a:p>
          <a:endParaRPr lang="es-EC"/>
        </a:p>
      </dgm:t>
    </dgm:pt>
    <dgm:pt modelId="{D6A06892-C305-4EB3-9FDE-641BCE42B6B1}" type="pres">
      <dgm:prSet presAssocID="{E1635184-FA8A-4BFB-909A-59D6D83A832C}" presName="connTx" presStyleLbl="parChTrans1D2" presStyleIdx="1" presStyleCnt="5"/>
      <dgm:spPr/>
      <dgm:t>
        <a:bodyPr/>
        <a:lstStyle/>
        <a:p>
          <a:endParaRPr lang="es-EC"/>
        </a:p>
      </dgm:t>
    </dgm:pt>
    <dgm:pt modelId="{D0AD45F9-BB22-4D80-979C-2353187D4EBB}" type="pres">
      <dgm:prSet presAssocID="{45F3011D-28F0-4E13-A616-6C687F4EDE4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B7AD43-89D6-4543-AF24-452009F40528}" type="pres">
      <dgm:prSet presAssocID="{90CE1056-A9DA-4D30-82D5-C65A96724B58}" presName="Name9" presStyleLbl="parChTrans1D2" presStyleIdx="2" presStyleCnt="5"/>
      <dgm:spPr/>
      <dgm:t>
        <a:bodyPr/>
        <a:lstStyle/>
        <a:p>
          <a:endParaRPr lang="es-EC"/>
        </a:p>
      </dgm:t>
    </dgm:pt>
    <dgm:pt modelId="{8823EFB3-42A3-4204-ABC1-83DEF29217B2}" type="pres">
      <dgm:prSet presAssocID="{90CE1056-A9DA-4D30-82D5-C65A96724B58}" presName="connTx" presStyleLbl="parChTrans1D2" presStyleIdx="2" presStyleCnt="5"/>
      <dgm:spPr/>
      <dgm:t>
        <a:bodyPr/>
        <a:lstStyle/>
        <a:p>
          <a:endParaRPr lang="es-EC"/>
        </a:p>
      </dgm:t>
    </dgm:pt>
    <dgm:pt modelId="{FB2F5019-7A70-451F-839D-BD1960ED407C}" type="pres">
      <dgm:prSet presAssocID="{37CE358D-EE79-4AFC-94D1-7E9B59499CB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03DAF8-CE47-49A4-9A93-E2D2C7AEDC7E}" type="pres">
      <dgm:prSet presAssocID="{9D7AC469-D994-427D-9D16-B8FF46AF550B}" presName="Name9" presStyleLbl="parChTrans1D2" presStyleIdx="3" presStyleCnt="5"/>
      <dgm:spPr/>
      <dgm:t>
        <a:bodyPr/>
        <a:lstStyle/>
        <a:p>
          <a:endParaRPr lang="es-EC"/>
        </a:p>
      </dgm:t>
    </dgm:pt>
    <dgm:pt modelId="{77FC1559-0AB7-4786-92F6-5F502CBE480D}" type="pres">
      <dgm:prSet presAssocID="{9D7AC469-D994-427D-9D16-B8FF46AF550B}" presName="connTx" presStyleLbl="parChTrans1D2" presStyleIdx="3" presStyleCnt="5"/>
      <dgm:spPr/>
      <dgm:t>
        <a:bodyPr/>
        <a:lstStyle/>
        <a:p>
          <a:endParaRPr lang="es-EC"/>
        </a:p>
      </dgm:t>
    </dgm:pt>
    <dgm:pt modelId="{AEF982D9-B309-4E8E-B075-A872EF8D66C7}" type="pres">
      <dgm:prSet presAssocID="{5B133488-F848-4E79-B908-078C54FF036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94C7D5-CE26-428B-93B4-FE8A74ADCE10}" type="pres">
      <dgm:prSet presAssocID="{2B6AED60-AA2D-4076-8818-82A227BF9E06}" presName="Name9" presStyleLbl="parChTrans1D2" presStyleIdx="4" presStyleCnt="5"/>
      <dgm:spPr/>
      <dgm:t>
        <a:bodyPr/>
        <a:lstStyle/>
        <a:p>
          <a:endParaRPr lang="es-EC"/>
        </a:p>
      </dgm:t>
    </dgm:pt>
    <dgm:pt modelId="{EF745FCF-13D3-4515-A764-5314745FC08B}" type="pres">
      <dgm:prSet presAssocID="{2B6AED60-AA2D-4076-8818-82A227BF9E06}" presName="connTx" presStyleLbl="parChTrans1D2" presStyleIdx="4" presStyleCnt="5"/>
      <dgm:spPr/>
      <dgm:t>
        <a:bodyPr/>
        <a:lstStyle/>
        <a:p>
          <a:endParaRPr lang="es-EC"/>
        </a:p>
      </dgm:t>
    </dgm:pt>
    <dgm:pt modelId="{B1C879C5-9C4F-4C6A-BC89-AE2585BD5012}" type="pres">
      <dgm:prSet presAssocID="{9837FFBD-9511-40A3-9EBA-2F2E1895A96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A7CC91-4A74-44F4-A9C4-083011BDBBBA}" type="presOf" srcId="{C304FB2A-C49F-4C9B-9C26-F37E2FA6FDF5}" destId="{065B6BC5-F128-43E6-B279-0F60008E9E33}" srcOrd="0" destOrd="0" presId="urn:microsoft.com/office/officeart/2005/8/layout/radial1"/>
    <dgm:cxn modelId="{128A41A1-66A1-47A1-9717-0EF8644AE183}" srcId="{61DAE739-B0DF-4A8A-ADCC-7B260D366132}" destId="{9837FFBD-9511-40A3-9EBA-2F2E1895A96C}" srcOrd="4" destOrd="0" parTransId="{2B6AED60-AA2D-4076-8818-82A227BF9E06}" sibTransId="{CE7591AE-0630-4D7A-BC61-8DE69506840E}"/>
    <dgm:cxn modelId="{9538AD51-F4AE-4E25-9A24-C4E12CDED4B6}" type="presOf" srcId="{5B133488-F848-4E79-B908-078C54FF0360}" destId="{AEF982D9-B309-4E8E-B075-A872EF8D66C7}" srcOrd="0" destOrd="0" presId="urn:microsoft.com/office/officeart/2005/8/layout/radial1"/>
    <dgm:cxn modelId="{A8D30E6B-FB37-4637-94B0-48F650CAB2D2}" type="presOf" srcId="{5872AA8F-8DC3-41D2-AC18-BC5A5EE76655}" destId="{9ED897FD-8792-4311-AB8B-582DEB67F6CC}" srcOrd="1" destOrd="0" presId="urn:microsoft.com/office/officeart/2005/8/layout/radial1"/>
    <dgm:cxn modelId="{1693E829-4A2D-4F12-99D2-B80B1F6B5DE4}" srcId="{61DAE739-B0DF-4A8A-ADCC-7B260D366132}" destId="{5B133488-F848-4E79-B908-078C54FF0360}" srcOrd="3" destOrd="0" parTransId="{9D7AC469-D994-427D-9D16-B8FF46AF550B}" sibTransId="{6B428790-815D-4713-B606-0C6A8DEB0EB9}"/>
    <dgm:cxn modelId="{C9A7A727-6FCC-4423-801E-EE59BBF73D13}" type="presOf" srcId="{9837FFBD-9511-40A3-9EBA-2F2E1895A96C}" destId="{B1C879C5-9C4F-4C6A-BC89-AE2585BD5012}" srcOrd="0" destOrd="0" presId="urn:microsoft.com/office/officeart/2005/8/layout/radial1"/>
    <dgm:cxn modelId="{EBBDE243-FE29-40D4-B007-03A817267071}" srcId="{61DAE739-B0DF-4A8A-ADCC-7B260D366132}" destId="{37CE358D-EE79-4AFC-94D1-7E9B59499CB3}" srcOrd="2" destOrd="0" parTransId="{90CE1056-A9DA-4D30-82D5-C65A96724B58}" sibTransId="{FAE3F1ED-D837-4901-A083-42572BEC8C0B}"/>
    <dgm:cxn modelId="{AAFCB38B-A8D7-4FF8-AB9F-5CC49ECDC1A1}" type="presOf" srcId="{9D7AC469-D994-427D-9D16-B8FF46AF550B}" destId="{77FC1559-0AB7-4786-92F6-5F502CBE480D}" srcOrd="1" destOrd="0" presId="urn:microsoft.com/office/officeart/2005/8/layout/radial1"/>
    <dgm:cxn modelId="{D37D0424-6A76-432A-98BD-76C3A7EE2EC0}" type="presOf" srcId="{56E6BCD6-49DD-4757-AC45-84B77B3EA2B5}" destId="{5B219935-0621-4568-A84F-CF83DFED3419}" srcOrd="0" destOrd="0" presId="urn:microsoft.com/office/officeart/2005/8/layout/radial1"/>
    <dgm:cxn modelId="{D59C81A9-DA11-4EEB-9D51-77A028BE6142}" type="presOf" srcId="{2B6AED60-AA2D-4076-8818-82A227BF9E06}" destId="{EF745FCF-13D3-4515-A764-5314745FC08B}" srcOrd="1" destOrd="0" presId="urn:microsoft.com/office/officeart/2005/8/layout/radial1"/>
    <dgm:cxn modelId="{78054DFD-A855-4BB7-8384-7F57916C313D}" srcId="{61DAE739-B0DF-4A8A-ADCC-7B260D366132}" destId="{56E6BCD6-49DD-4757-AC45-84B77B3EA2B5}" srcOrd="0" destOrd="0" parTransId="{5872AA8F-8DC3-41D2-AC18-BC5A5EE76655}" sibTransId="{5B6AD338-1EEB-4A03-80AC-D8063CAE9523}"/>
    <dgm:cxn modelId="{D4840EBD-4339-43E4-9ECD-6C0BCCFE7F68}" type="presOf" srcId="{61DAE739-B0DF-4A8A-ADCC-7B260D366132}" destId="{6ABD96F1-8CEA-4656-8BCA-189A2AB07955}" srcOrd="0" destOrd="0" presId="urn:microsoft.com/office/officeart/2005/8/layout/radial1"/>
    <dgm:cxn modelId="{DB99D190-DF3D-47E9-A594-2AC4A81752C0}" type="presOf" srcId="{5872AA8F-8DC3-41D2-AC18-BC5A5EE76655}" destId="{FFC62D55-F4ED-4631-B7D5-3A06A66D8446}" srcOrd="0" destOrd="0" presId="urn:microsoft.com/office/officeart/2005/8/layout/radial1"/>
    <dgm:cxn modelId="{BCB0AF7A-DFC8-4202-9354-AF9538B66676}" type="presOf" srcId="{90CE1056-A9DA-4D30-82D5-C65A96724B58}" destId="{8823EFB3-42A3-4204-ABC1-83DEF29217B2}" srcOrd="1" destOrd="0" presId="urn:microsoft.com/office/officeart/2005/8/layout/radial1"/>
    <dgm:cxn modelId="{9A726710-D2C0-45E6-9D0E-AD2EF9492C22}" type="presOf" srcId="{E1635184-FA8A-4BFB-909A-59D6D83A832C}" destId="{D6A06892-C305-4EB3-9FDE-641BCE42B6B1}" srcOrd="1" destOrd="0" presId="urn:microsoft.com/office/officeart/2005/8/layout/radial1"/>
    <dgm:cxn modelId="{13C6D4B1-10F7-4D9A-8EE6-F1CB53E1E8AF}" srcId="{C304FB2A-C49F-4C9B-9C26-F37E2FA6FDF5}" destId="{61DAE739-B0DF-4A8A-ADCC-7B260D366132}" srcOrd="0" destOrd="0" parTransId="{77002F3B-CE9A-4375-8179-480CD14DBFEE}" sibTransId="{B5430B7C-8D32-401B-B233-DB5BA1842FFD}"/>
    <dgm:cxn modelId="{3CBE2649-BBC2-446F-996D-2F5C27F49D96}" type="presOf" srcId="{2B6AED60-AA2D-4076-8818-82A227BF9E06}" destId="{7B94C7D5-CE26-428B-93B4-FE8A74ADCE10}" srcOrd="0" destOrd="0" presId="urn:microsoft.com/office/officeart/2005/8/layout/radial1"/>
    <dgm:cxn modelId="{C7D8BD22-9AEF-44B2-A840-3C8940AF486B}" srcId="{61DAE739-B0DF-4A8A-ADCC-7B260D366132}" destId="{45F3011D-28F0-4E13-A616-6C687F4EDE4F}" srcOrd="1" destOrd="0" parTransId="{E1635184-FA8A-4BFB-909A-59D6D83A832C}" sibTransId="{258FBB0D-F614-42A9-ABED-CABA49EB04BE}"/>
    <dgm:cxn modelId="{4F0D4D41-3636-48A2-AD27-15394321CA92}" type="presOf" srcId="{90CE1056-A9DA-4D30-82D5-C65A96724B58}" destId="{13B7AD43-89D6-4543-AF24-452009F40528}" srcOrd="0" destOrd="0" presId="urn:microsoft.com/office/officeart/2005/8/layout/radial1"/>
    <dgm:cxn modelId="{C2DEEC4B-71FA-4484-83EF-527802BE5FDE}" type="presOf" srcId="{9D7AC469-D994-427D-9D16-B8FF46AF550B}" destId="{EB03DAF8-CE47-49A4-9A93-E2D2C7AEDC7E}" srcOrd="0" destOrd="0" presId="urn:microsoft.com/office/officeart/2005/8/layout/radial1"/>
    <dgm:cxn modelId="{54A3AEA6-F566-42A8-BD46-524FFD6B3A61}" type="presOf" srcId="{45F3011D-28F0-4E13-A616-6C687F4EDE4F}" destId="{D0AD45F9-BB22-4D80-979C-2353187D4EBB}" srcOrd="0" destOrd="0" presId="urn:microsoft.com/office/officeart/2005/8/layout/radial1"/>
    <dgm:cxn modelId="{44EDAE59-3BC5-4D9B-9993-6826B9198C04}" type="presOf" srcId="{E1635184-FA8A-4BFB-909A-59D6D83A832C}" destId="{AEAC9E21-283F-47FD-98E2-F5A647D5CB62}" srcOrd="0" destOrd="0" presId="urn:microsoft.com/office/officeart/2005/8/layout/radial1"/>
    <dgm:cxn modelId="{7CBCECF5-64C4-44E4-AEFB-6E8E326FA1F1}" type="presOf" srcId="{37CE358D-EE79-4AFC-94D1-7E9B59499CB3}" destId="{FB2F5019-7A70-451F-839D-BD1960ED407C}" srcOrd="0" destOrd="0" presId="urn:microsoft.com/office/officeart/2005/8/layout/radial1"/>
    <dgm:cxn modelId="{C4F4D821-3B18-463C-813E-3DF222C7DBBF}" type="presParOf" srcId="{065B6BC5-F128-43E6-B279-0F60008E9E33}" destId="{6ABD96F1-8CEA-4656-8BCA-189A2AB07955}" srcOrd="0" destOrd="0" presId="urn:microsoft.com/office/officeart/2005/8/layout/radial1"/>
    <dgm:cxn modelId="{9E5ADE2C-F96E-4B26-81FD-234653DD3329}" type="presParOf" srcId="{065B6BC5-F128-43E6-B279-0F60008E9E33}" destId="{FFC62D55-F4ED-4631-B7D5-3A06A66D8446}" srcOrd="1" destOrd="0" presId="urn:microsoft.com/office/officeart/2005/8/layout/radial1"/>
    <dgm:cxn modelId="{A92F77AD-B6B6-4DA6-9F99-917EF4A6BBAF}" type="presParOf" srcId="{FFC62D55-F4ED-4631-B7D5-3A06A66D8446}" destId="{9ED897FD-8792-4311-AB8B-582DEB67F6CC}" srcOrd="0" destOrd="0" presId="urn:microsoft.com/office/officeart/2005/8/layout/radial1"/>
    <dgm:cxn modelId="{0D27E030-25F1-45C5-81CD-939E52888CB1}" type="presParOf" srcId="{065B6BC5-F128-43E6-B279-0F60008E9E33}" destId="{5B219935-0621-4568-A84F-CF83DFED3419}" srcOrd="2" destOrd="0" presId="urn:microsoft.com/office/officeart/2005/8/layout/radial1"/>
    <dgm:cxn modelId="{DBCF4A3D-C742-4F85-B629-8125E9832674}" type="presParOf" srcId="{065B6BC5-F128-43E6-B279-0F60008E9E33}" destId="{AEAC9E21-283F-47FD-98E2-F5A647D5CB62}" srcOrd="3" destOrd="0" presId="urn:microsoft.com/office/officeart/2005/8/layout/radial1"/>
    <dgm:cxn modelId="{3486CEE3-114F-4BBC-9ADF-CB5A4C561004}" type="presParOf" srcId="{AEAC9E21-283F-47FD-98E2-F5A647D5CB62}" destId="{D6A06892-C305-4EB3-9FDE-641BCE42B6B1}" srcOrd="0" destOrd="0" presId="urn:microsoft.com/office/officeart/2005/8/layout/radial1"/>
    <dgm:cxn modelId="{5CCBB965-310E-455E-BB1C-E8CD7407005D}" type="presParOf" srcId="{065B6BC5-F128-43E6-B279-0F60008E9E33}" destId="{D0AD45F9-BB22-4D80-979C-2353187D4EBB}" srcOrd="4" destOrd="0" presId="urn:microsoft.com/office/officeart/2005/8/layout/radial1"/>
    <dgm:cxn modelId="{97B12F7F-C426-4AEA-B010-DE80BF34E4C2}" type="presParOf" srcId="{065B6BC5-F128-43E6-B279-0F60008E9E33}" destId="{13B7AD43-89D6-4543-AF24-452009F40528}" srcOrd="5" destOrd="0" presId="urn:microsoft.com/office/officeart/2005/8/layout/radial1"/>
    <dgm:cxn modelId="{4FDD71C3-896D-4789-92B4-E0838E6BDA54}" type="presParOf" srcId="{13B7AD43-89D6-4543-AF24-452009F40528}" destId="{8823EFB3-42A3-4204-ABC1-83DEF29217B2}" srcOrd="0" destOrd="0" presId="urn:microsoft.com/office/officeart/2005/8/layout/radial1"/>
    <dgm:cxn modelId="{E44C1855-BD24-4867-BE5D-F3A4EFE5274C}" type="presParOf" srcId="{065B6BC5-F128-43E6-B279-0F60008E9E33}" destId="{FB2F5019-7A70-451F-839D-BD1960ED407C}" srcOrd="6" destOrd="0" presId="urn:microsoft.com/office/officeart/2005/8/layout/radial1"/>
    <dgm:cxn modelId="{2F24FF97-704E-4CE8-A040-FC190D2654B4}" type="presParOf" srcId="{065B6BC5-F128-43E6-B279-0F60008E9E33}" destId="{EB03DAF8-CE47-49A4-9A93-E2D2C7AEDC7E}" srcOrd="7" destOrd="0" presId="urn:microsoft.com/office/officeart/2005/8/layout/radial1"/>
    <dgm:cxn modelId="{A14E2DEF-DD30-493B-9A39-E6AEE4CE8FB5}" type="presParOf" srcId="{EB03DAF8-CE47-49A4-9A93-E2D2C7AEDC7E}" destId="{77FC1559-0AB7-4786-92F6-5F502CBE480D}" srcOrd="0" destOrd="0" presId="urn:microsoft.com/office/officeart/2005/8/layout/radial1"/>
    <dgm:cxn modelId="{60B4B329-6F09-4AD5-960E-82C5FE08BFC2}" type="presParOf" srcId="{065B6BC5-F128-43E6-B279-0F60008E9E33}" destId="{AEF982D9-B309-4E8E-B075-A872EF8D66C7}" srcOrd="8" destOrd="0" presId="urn:microsoft.com/office/officeart/2005/8/layout/radial1"/>
    <dgm:cxn modelId="{F3D772F2-5869-4BCA-BFE3-6E943B176F1F}" type="presParOf" srcId="{065B6BC5-F128-43E6-B279-0F60008E9E33}" destId="{7B94C7D5-CE26-428B-93B4-FE8A74ADCE10}" srcOrd="9" destOrd="0" presId="urn:microsoft.com/office/officeart/2005/8/layout/radial1"/>
    <dgm:cxn modelId="{293053A4-4D16-42F4-8539-F627B613BC77}" type="presParOf" srcId="{7B94C7D5-CE26-428B-93B4-FE8A74ADCE10}" destId="{EF745FCF-13D3-4515-A764-5314745FC08B}" srcOrd="0" destOrd="0" presId="urn:microsoft.com/office/officeart/2005/8/layout/radial1"/>
    <dgm:cxn modelId="{CA77C470-D86D-4633-ACBA-A9DE06285AFA}" type="presParOf" srcId="{065B6BC5-F128-43E6-B279-0F60008E9E33}" destId="{B1C879C5-9C4F-4C6A-BC89-AE2585BD5012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697D4-6C5F-45BA-9311-69394BC43A3E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0FDCC-D509-45D6-BFBB-A5F3F8C2C9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445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003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025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534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128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936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303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744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993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0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357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617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BEA97-0C9E-4757-883D-0DA3EE9E2560}" type="datetimeFigureOut">
              <a:rPr lang="es-EC" smtClean="0"/>
              <a:t>30/10/2017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68728-390B-46BD-915F-CEC496BD8E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231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2.jpe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.jpeg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50153" y="167184"/>
            <a:ext cx="12132000" cy="6719618"/>
            <a:chOff x="27293" y="133496"/>
            <a:chExt cx="12132000" cy="671961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813" b="94401" l="9663" r="89971">
                          <a14:foregroundMark x1="12811" y1="11979" x2="12811" y2="11979"/>
                          <a14:foregroundMark x1="12299" y1="10807" x2="12299" y2="10807"/>
                          <a14:foregroundMark x1="12518" y1="16016" x2="12518" y2="16016"/>
                          <a14:foregroundMark x1="12299" y1="14323" x2="12299" y2="14323"/>
                          <a14:foregroundMark x1="13031" y1="14974" x2="13031" y2="14974"/>
                          <a14:foregroundMark x1="12079" y1="9375" x2="12079" y2="9375"/>
                          <a14:foregroundMark x1="12665" y1="18229" x2="12665" y2="18229"/>
                          <a14:foregroundMark x1="12518" y1="21615" x2="12518" y2="21615"/>
                          <a14:foregroundMark x1="12665" y1="27995" x2="12665" y2="27995"/>
                          <a14:foregroundMark x1="12592" y1="33203" x2="12592" y2="33203"/>
                          <a14:foregroundMark x1="12811" y1="43620" x2="12811" y2="43620"/>
                          <a14:foregroundMark x1="12884" y1="49219" x2="12884" y2="49219"/>
                          <a14:foregroundMark x1="13104" y1="55729" x2="13104" y2="55729"/>
                          <a14:foregroundMark x1="12665" y1="63021" x2="12665" y2="63021"/>
                          <a14:foregroundMark x1="13324" y1="70573" x2="13324" y2="70573"/>
                          <a14:foregroundMark x1="13250" y1="81380" x2="13250" y2="81380"/>
                          <a14:foregroundMark x1="15959" y1="71484" x2="15959" y2="71484"/>
                          <a14:foregroundMark x1="18375" y1="83333" x2="18375" y2="83333"/>
                          <a14:foregroundMark x1="13616" y1="86068" x2="13616" y2="86068"/>
                          <a14:foregroundMark x1="12884" y1="67318" x2="12884" y2="67318"/>
                          <a14:foregroundMark x1="12152" y1="58984" x2="12152" y2="58984"/>
                          <a14:foregroundMark x1="12152" y1="52083" x2="12152" y2="52083"/>
                          <a14:foregroundMark x1="12665" y1="46875" x2="12665" y2="46875"/>
                          <a14:foregroundMark x1="13031" y1="41406" x2="13031" y2="41406"/>
                          <a14:foregroundMark x1="12884" y1="36719" x2="12884" y2="36719"/>
                          <a14:foregroundMark x1="12811" y1="30078" x2="12811" y2="30599"/>
                          <a14:foregroundMark x1="12079" y1="39714" x2="12079" y2="39714"/>
                          <a14:foregroundMark x1="45022" y1="88281" x2="45022" y2="88281"/>
                          <a14:foregroundMark x1="64275" y1="88411" x2="64275" y2="88411"/>
                          <a14:foregroundMark x1="78697" y1="88411" x2="78697" y2="88411"/>
                          <a14:foregroundMark x1="81259" y1="88672" x2="81259" y2="88672"/>
                          <a14:foregroundMark x1="57906" y1="88672" x2="57906" y2="88672"/>
                          <a14:foregroundMark x1="13031" y1="24479" x2="13031" y2="24479"/>
                          <a14:foregroundMark x1="14129" y1="18490" x2="14129" y2="18490"/>
                          <a14:foregroundMark x1="28917" y1="87891" x2="28917" y2="87891"/>
                          <a14:foregroundMark x1="37628" y1="88281" x2="37628" y2="88281"/>
                          <a14:foregroundMark x1="49854" y1="88281" x2="49854" y2="88281"/>
                          <a14:foregroundMark x1="68741" y1="88281" x2="68741" y2="88281"/>
                          <a14:foregroundMark x1="74451" y1="88411" x2="74451" y2="88411"/>
                          <a14:foregroundMark x1="31259" y1="88802" x2="31259" y2="88802"/>
                          <a14:foregroundMark x1="33895" y1="88021" x2="33895" y2="88021"/>
                          <a14:foregroundMark x1="36603" y1="88281" x2="36603" y2="88281"/>
                          <a14:foregroundMark x1="39824" y1="88281" x2="39824" y2="88281"/>
                          <a14:foregroundMark x1="43851" y1="88281" x2="43851" y2="88281"/>
                          <a14:foregroundMark x1="48243" y1="88021" x2="48243" y2="88021"/>
                          <a14:foregroundMark x1="40922" y1="88672" x2="40922" y2="88672"/>
                          <a14:foregroundMark x1="42826" y1="88021" x2="42826" y2="88021"/>
                          <a14:foregroundMark x1="46486" y1="88281" x2="46486" y2="88281"/>
                          <a14:foregroundMark x1="51611" y1="88672" x2="51611" y2="88672"/>
                          <a14:foregroundMark x1="55198" y1="88281" x2="55198" y2="88281"/>
                          <a14:foregroundMark x1="59151" y1="88281" x2="59151" y2="88281"/>
                          <a14:foregroundMark x1="53367" y1="88281" x2="53367" y2="88281"/>
                          <a14:foregroundMark x1="61054" y1="88281" x2="61054" y2="88281"/>
                          <a14:foregroundMark x1="63177" y1="88281" x2="63177" y2="88281"/>
                          <a14:foregroundMark x1="66837" y1="88411" x2="66837" y2="88411"/>
                          <a14:foregroundMark x1="71230" y1="88672" x2="71230" y2="88672"/>
                          <a14:foregroundMark x1="76135" y1="88411" x2="76135" y2="88411"/>
                          <a14:foregroundMark x1="80161" y1="88411" x2="80161" y2="88411"/>
                          <a14:foregroundMark x1="81991" y1="88672" x2="81991" y2="88672"/>
                          <a14:backgroundMark x1="21010" y1="18880" x2="21010" y2="18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7926" r="18175" b="11007"/>
            <a:stretch/>
          </p:blipFill>
          <p:spPr bwMode="auto">
            <a:xfrm>
              <a:off x="27293" y="631588"/>
              <a:ext cx="12132000" cy="622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133496"/>
              <a:ext cx="540913" cy="539035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62" y="44073"/>
            <a:ext cx="5790574" cy="1495518"/>
          </a:xfrm>
          <a:prstGeom prst="rect">
            <a:avLst/>
          </a:prstGeom>
        </p:spPr>
      </p:pic>
      <p:sp>
        <p:nvSpPr>
          <p:cNvPr id="9" name="3 Rectángulo"/>
          <p:cNvSpPr/>
          <p:nvPr/>
        </p:nvSpPr>
        <p:spPr>
          <a:xfrm>
            <a:off x="1700576" y="1706722"/>
            <a:ext cx="8975504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DEPARTAMENTO DE </a:t>
            </a:r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CIENCIAS DE LA TIERRA Y </a:t>
            </a:r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LA CONSTRUCCIÓN </a:t>
            </a:r>
            <a:endParaRPr lang="es-EC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1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C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1400" b="1" dirty="0" smtClean="0">
                <a:latin typeface="Times New Roman" pitchFamily="18" charset="0"/>
                <a:cs typeface="Times New Roman" pitchFamily="18" charset="0"/>
              </a:rPr>
              <a:t>CARRERA DE INGENIERÍA GEOGRÁFICA Y DEL MEDIO AMBIENTE</a:t>
            </a:r>
            <a:endParaRPr lang="es-EC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1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400" b="1" dirty="0">
                <a:latin typeface="Times New Roman" pitchFamily="18" charset="0"/>
                <a:cs typeface="Times New Roman" pitchFamily="18" charset="0"/>
              </a:rPr>
              <a:t>TRABAJO DE TITULACIÓN, PREVIO A LA OBTENCIÓN DEL TÍTULO DE </a:t>
            </a:r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INGENIERA GEÓGRAFA </a:t>
            </a:r>
            <a:r>
              <a:rPr lang="es-EC" sz="1400" b="1" dirty="0">
                <a:latin typeface="Times New Roman" pitchFamily="18" charset="0"/>
                <a:cs typeface="Times New Roman" pitchFamily="18" charset="0"/>
              </a:rPr>
              <a:t>Y DEL MEDIO AMBIENTE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6 Rectángulo"/>
          <p:cNvSpPr/>
          <p:nvPr/>
        </p:nvSpPr>
        <p:spPr>
          <a:xfrm>
            <a:off x="3793232" y="45079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ES" sz="1200" b="1" dirty="0">
                <a:latin typeface="Times New Roman" pitchFamily="18" charset="0"/>
                <a:cs typeface="Times New Roman" pitchFamily="18" charset="0"/>
              </a:rPr>
              <a:t>ELABORADO POR: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x-none" sz="1200" b="1" dirty="0" smtClean="0">
                <a:latin typeface="Times New Roman" pitchFamily="18" charset="0"/>
                <a:cs typeface="Times New Roman" pitchFamily="18" charset="0"/>
              </a:rPr>
              <a:t>LALAMA NOBOA</a:t>
            </a:r>
            <a:r>
              <a:rPr lang="es-EC" sz="1200" b="1" dirty="0" smtClean="0">
                <a:latin typeface="Times New Roman" pitchFamily="18" charset="0"/>
                <a:cs typeface="Times New Roman" pitchFamily="18" charset="0"/>
              </a:rPr>
              <a:t> ANDREA ELISA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9 Rectángulo"/>
          <p:cNvSpPr/>
          <p:nvPr/>
        </p:nvSpPr>
        <p:spPr>
          <a:xfrm>
            <a:off x="2946884" y="6154351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DR. MARCELO MEJÍA MENA</a:t>
            </a:r>
            <a:br>
              <a:rPr lang="es-EC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SECRETARIO ACADÉMICO</a:t>
            </a:r>
            <a:endParaRPr lang="es-EC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686333" y="5435808"/>
            <a:ext cx="1864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ING. PABLO PÉREZ</a:t>
            </a:r>
          </a:p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DIRECTOR</a:t>
            </a:r>
            <a:endParaRPr lang="es-EC" sz="1400" dirty="0"/>
          </a:p>
        </p:txBody>
      </p:sp>
      <p:sp>
        <p:nvSpPr>
          <p:cNvPr id="14" name="Rectángulo 13"/>
          <p:cNvSpPr/>
          <p:nvPr/>
        </p:nvSpPr>
        <p:spPr>
          <a:xfrm>
            <a:off x="8503982" y="5435808"/>
            <a:ext cx="2702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ING. RICARDO PACHACAMA</a:t>
            </a:r>
            <a:endParaRPr lang="es-EC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OPONENTE</a:t>
            </a:r>
            <a:endParaRPr lang="es-EC" sz="1400" dirty="0"/>
          </a:p>
        </p:txBody>
      </p:sp>
      <p:sp>
        <p:nvSpPr>
          <p:cNvPr id="15" name="Rectángulo 14"/>
          <p:cNvSpPr/>
          <p:nvPr/>
        </p:nvSpPr>
        <p:spPr>
          <a:xfrm>
            <a:off x="4531493" y="5407820"/>
            <a:ext cx="3158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ING. WILSON JÁCOME</a:t>
            </a:r>
            <a:endParaRPr lang="es-EC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sz="1400" b="1" dirty="0" smtClean="0">
                <a:latin typeface="Times New Roman" pitchFamily="18" charset="0"/>
                <a:cs typeface="Times New Roman" pitchFamily="18" charset="0"/>
              </a:rPr>
              <a:t>DIRECTOR DEL DEPARTAMENTO </a:t>
            </a:r>
            <a:endParaRPr lang="es-EC" sz="1400" dirty="0"/>
          </a:p>
        </p:txBody>
      </p:sp>
      <p:sp>
        <p:nvSpPr>
          <p:cNvPr id="18" name="Rectángulo 17"/>
          <p:cNvSpPr/>
          <p:nvPr/>
        </p:nvSpPr>
        <p:spPr>
          <a:xfrm>
            <a:off x="1392753" y="3331109"/>
            <a:ext cx="9813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TEMA: “</a:t>
            </a:r>
            <a:r>
              <a:rPr lang="es-EC" b="1" dirty="0"/>
              <a:t>PROPUESTA DE GEOESTRATEGIAS COMERCIALES PARA EL SECTOR DE LA FLORESTA EN BASE A SU ÍNDICE DE CAMINABILIDAD VERSUS EL CASO DE LA CAROLINA</a:t>
            </a:r>
            <a:r>
              <a:rPr lang="es-ES_tradnl" b="1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”</a:t>
            </a:r>
            <a:endParaRPr lang="es-EC" b="1" dirty="0">
              <a:solidFill>
                <a:sysClr val="windowText" lastClr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6 Rectángulo"/>
          <p:cNvSpPr/>
          <p:nvPr/>
        </p:nvSpPr>
        <p:spPr>
          <a:xfrm>
            <a:off x="10423706" y="6430765"/>
            <a:ext cx="189652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EC" sz="1200" dirty="0" smtClean="0">
                <a:latin typeface="Times New Roman" pitchFamily="18" charset="0"/>
                <a:cs typeface="Times New Roman" pitchFamily="18" charset="0"/>
              </a:rPr>
              <a:t>23 de Febrero del 2017</a:t>
            </a:r>
            <a:endParaRPr lang="es-EC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7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52688" y="1277919"/>
            <a:ext cx="2347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x-none" dirty="0" smtClean="0"/>
              <a:t>Ma</a:t>
            </a:r>
            <a:r>
              <a:rPr lang="es-EC" dirty="0" err="1" smtClean="0"/>
              <a:t>yores</a:t>
            </a:r>
            <a:r>
              <a:rPr lang="es-EC" dirty="0" smtClean="0"/>
              <a:t> </a:t>
            </a:r>
            <a:r>
              <a:rPr lang="es-EC" dirty="0"/>
              <a:t>a </a:t>
            </a:r>
            <a:r>
              <a:rPr lang="es-EC" dirty="0" smtClean="0"/>
              <a:t>2m</a:t>
            </a:r>
            <a:r>
              <a:rPr lang="x-none" dirty="0" smtClean="0"/>
              <a:t>,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x-none" dirty="0"/>
              <a:t>E</a:t>
            </a:r>
            <a:r>
              <a:rPr lang="es-EC" dirty="0" err="1" smtClean="0"/>
              <a:t>ntre</a:t>
            </a:r>
            <a:r>
              <a:rPr lang="es-EC" dirty="0" smtClean="0"/>
              <a:t> </a:t>
            </a:r>
            <a:r>
              <a:rPr lang="es-EC" dirty="0"/>
              <a:t>1 a 2m</a:t>
            </a:r>
            <a:r>
              <a:rPr lang="es-EC" dirty="0" smtClean="0"/>
              <a:t>,</a:t>
            </a:r>
            <a:r>
              <a:rPr lang="x-none" dirty="0" smtClean="0"/>
              <a:t>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D</a:t>
            </a:r>
            <a:r>
              <a:rPr lang="x-none" dirty="0" smtClean="0"/>
              <a:t>e </a:t>
            </a:r>
            <a:r>
              <a:rPr lang="es-EC" dirty="0" smtClean="0"/>
              <a:t>0 </a:t>
            </a:r>
            <a:r>
              <a:rPr lang="es-EC" dirty="0"/>
              <a:t>a </a:t>
            </a:r>
            <a:r>
              <a:rPr lang="es-EC" dirty="0" smtClean="0"/>
              <a:t>1</a:t>
            </a:r>
            <a:r>
              <a:rPr lang="x-none" dirty="0" smtClean="0"/>
              <a:t>m, 3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2269" y="343367"/>
            <a:ext cx="11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VARIABLE:</a:t>
            </a:r>
          </a:p>
          <a:p>
            <a:pPr marL="0" lvl="1"/>
            <a:r>
              <a:rPr lang="x-none" b="1" dirty="0" smtClean="0"/>
              <a:t>ACERAS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375" y="108230"/>
            <a:ext cx="8448974" cy="67125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16" y="2470431"/>
            <a:ext cx="2535599" cy="16903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421" y="231001"/>
            <a:ext cx="555651" cy="8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0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2269" y="343367"/>
            <a:ext cx="1317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VARIABLE:</a:t>
            </a:r>
          </a:p>
          <a:p>
            <a:pPr marL="0" lvl="1"/>
            <a:r>
              <a:rPr lang="x-none" b="1" dirty="0" smtClean="0"/>
              <a:t>SEGURIDAD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343" y="-1"/>
            <a:ext cx="8825354" cy="66803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44" y="3742351"/>
            <a:ext cx="2535599" cy="16903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421" y="231001"/>
            <a:ext cx="555651" cy="88306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852688" y="1277919"/>
            <a:ext cx="2347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Informe de seguridad ciudadana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x-non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 a domicilios, automotores, personas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x-non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Algebra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x-non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(A+B+C)/3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90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217" y="8097"/>
            <a:ext cx="8540638" cy="6715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2269" y="343367"/>
            <a:ext cx="1240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VARIABLE:</a:t>
            </a:r>
          </a:p>
          <a:p>
            <a:pPr marL="0" lvl="1"/>
            <a:r>
              <a:rPr lang="x-none" b="1" dirty="0" smtClean="0"/>
              <a:t>COMERCIO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421" y="231001"/>
            <a:ext cx="555651" cy="883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1629323" y="1441054"/>
                <a:ext cx="1166146" cy="1134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none" sz="36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num>
                        <m:den>
                          <m:r>
                            <a:rPr lang="x-none" sz="3600" b="0" i="1" smtClean="0">
                              <a:latin typeface="Cambria Math" panose="02040503050406030204" pitchFamily="18" charset="0"/>
                            </a:rPr>
                            <m:t>𝐾𝑚</m:t>
                          </m:r>
                          <m:r>
                            <a:rPr lang="x-none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x-none" sz="3600" b="0" i="1" smtClean="0">
                              <a:latin typeface="Cambria Math" panose="02040503050406030204" pitchFamily="18" charset="0"/>
                            </a:rPr>
                            <m:t>𝑒𝑗𝑒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323" y="1441054"/>
                <a:ext cx="1166146" cy="1134541"/>
              </a:xfrm>
              <a:prstGeom prst="rect">
                <a:avLst/>
              </a:prstGeom>
              <a:blipFill rotWithShape="0">
                <a:blip r:embed="rId7"/>
                <a:stretch>
                  <a:fillRect r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220" y="2636119"/>
            <a:ext cx="2831359" cy="14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67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2269" y="343367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VARIABLE:</a:t>
            </a:r>
          </a:p>
          <a:p>
            <a:pPr marL="0" lvl="1"/>
            <a:r>
              <a:rPr lang="x-none" b="1" dirty="0" smtClean="0"/>
              <a:t>SEÑALÉTICA VIAL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421" y="231001"/>
            <a:ext cx="555651" cy="883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1629323" y="1441054"/>
                <a:ext cx="1166146" cy="1134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none" sz="36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</m:num>
                        <m:den>
                          <m:r>
                            <a:rPr lang="x-none" sz="3600" b="0" i="1" smtClean="0">
                              <a:latin typeface="Cambria Math" panose="02040503050406030204" pitchFamily="18" charset="0"/>
                            </a:rPr>
                            <m:t>𝐾𝑚</m:t>
                          </m:r>
                          <m:r>
                            <a:rPr lang="x-none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x-none" sz="3600" b="0" i="1" smtClean="0">
                              <a:latin typeface="Cambria Math" panose="02040503050406030204" pitchFamily="18" charset="0"/>
                            </a:rPr>
                            <m:t>𝑒𝑗𝑒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323" y="1441054"/>
                <a:ext cx="1166146" cy="1134541"/>
              </a:xfrm>
              <a:prstGeom prst="rect">
                <a:avLst/>
              </a:prstGeom>
              <a:blipFill rotWithShape="0">
                <a:blip r:embed="rId6"/>
                <a:stretch>
                  <a:fillRect r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220" y="2636119"/>
            <a:ext cx="2831359" cy="149788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1280" r="2629"/>
          <a:stretch/>
        </p:blipFill>
        <p:spPr>
          <a:xfrm>
            <a:off x="3550023" y="0"/>
            <a:ext cx="8579224" cy="67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73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16200000">
            <a:off x="-1796827" y="3244335"/>
            <a:ext cx="6265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 DE CAMINABILIDAD: MEDIA ARITMÉTICA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19891" t="24816" r="32775" b="5698"/>
          <a:stretch/>
        </p:blipFill>
        <p:spPr>
          <a:xfrm>
            <a:off x="1828801" y="1"/>
            <a:ext cx="1033049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727" y="403013"/>
            <a:ext cx="2535599" cy="16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53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163" t="24957" r="33206" b="5853"/>
          <a:stretch/>
        </p:blipFill>
        <p:spPr>
          <a:xfrm>
            <a:off x="2009104" y="0"/>
            <a:ext cx="10150189" cy="68414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16200000">
            <a:off x="-1796827" y="3244335"/>
            <a:ext cx="6265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ÍNDICE DE CAMINABILIDAD: MODELO SAATY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727" y="403013"/>
            <a:ext cx="2535599" cy="16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58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16200000">
            <a:off x="-2286224" y="3192819"/>
            <a:ext cx="6265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FLUJO DE CAMINABILIDAD REAL ACTUAL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20965" t="24956" r="33305" b="5678"/>
          <a:stretch/>
        </p:blipFill>
        <p:spPr>
          <a:xfrm>
            <a:off x="1031280" y="0"/>
            <a:ext cx="11221750" cy="68580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727" y="403013"/>
            <a:ext cx="2535599" cy="16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8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16200000">
            <a:off x="-2095724" y="3054320"/>
            <a:ext cx="6265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dirty="0" smtClean="0"/>
              <a:t>CONTRASTE DE LA INFRAESTRUCTURA PEATONAL VS CAMINABILIDAD REAL ACTUAL</a:t>
            </a:r>
            <a:endParaRPr lang="en-U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20470" t="24896" r="33107" b="5501"/>
          <a:stretch/>
        </p:blipFill>
        <p:spPr>
          <a:xfrm>
            <a:off x="2857501" y="-109220"/>
            <a:ext cx="9334500" cy="69623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84456" t="38542" r="5393" b="18577"/>
          <a:stretch/>
        </p:blipFill>
        <p:spPr>
          <a:xfrm>
            <a:off x="1536700" y="1219200"/>
            <a:ext cx="1320801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60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16200000">
            <a:off x="-2095724" y="3054320"/>
            <a:ext cx="6265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dirty="0" smtClean="0"/>
              <a:t>CONTRASTE DE LA INFRAESTRUCTURA PEATONAL VS CAMINABILIDAD REAL ACTUAL</a:t>
            </a:r>
            <a:r>
              <a:rPr lang="x-none" b="1" dirty="0" smtClean="0"/>
              <a:t>  EJES   1-1 / 3-3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24398" t="32311" r="38471" b="13187"/>
          <a:stretch/>
        </p:blipFill>
        <p:spPr>
          <a:xfrm>
            <a:off x="1872680" y="4887"/>
            <a:ext cx="10286613" cy="68531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78177" t="58935" r="5589" b="21875"/>
          <a:stretch/>
        </p:blipFill>
        <p:spPr>
          <a:xfrm>
            <a:off x="2664750" y="403013"/>
            <a:ext cx="2112136" cy="14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19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27293" y="133496"/>
            <a:ext cx="12132000" cy="6719618"/>
            <a:chOff x="27293" y="133496"/>
            <a:chExt cx="12132000" cy="671961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813" b="94401" l="9663" r="89971">
                          <a14:foregroundMark x1="12811" y1="11979" x2="12811" y2="11979"/>
                          <a14:foregroundMark x1="12299" y1="10807" x2="12299" y2="10807"/>
                          <a14:foregroundMark x1="12518" y1="16016" x2="12518" y2="16016"/>
                          <a14:foregroundMark x1="12299" y1="14323" x2="12299" y2="14323"/>
                          <a14:foregroundMark x1="13031" y1="14974" x2="13031" y2="14974"/>
                          <a14:foregroundMark x1="12079" y1="9375" x2="12079" y2="9375"/>
                          <a14:foregroundMark x1="12665" y1="18229" x2="12665" y2="18229"/>
                          <a14:foregroundMark x1="12518" y1="21615" x2="12518" y2="21615"/>
                          <a14:foregroundMark x1="12665" y1="27995" x2="12665" y2="27995"/>
                          <a14:foregroundMark x1="12592" y1="33203" x2="12592" y2="33203"/>
                          <a14:foregroundMark x1="12811" y1="43620" x2="12811" y2="43620"/>
                          <a14:foregroundMark x1="12884" y1="49219" x2="12884" y2="49219"/>
                          <a14:foregroundMark x1="13104" y1="55729" x2="13104" y2="55729"/>
                          <a14:foregroundMark x1="12665" y1="63021" x2="12665" y2="63021"/>
                          <a14:foregroundMark x1="13324" y1="70573" x2="13324" y2="70573"/>
                          <a14:foregroundMark x1="13250" y1="81380" x2="13250" y2="81380"/>
                          <a14:foregroundMark x1="15959" y1="71484" x2="15959" y2="71484"/>
                          <a14:foregroundMark x1="18375" y1="83333" x2="18375" y2="83333"/>
                          <a14:foregroundMark x1="13616" y1="86068" x2="13616" y2="86068"/>
                          <a14:foregroundMark x1="12884" y1="67318" x2="12884" y2="67318"/>
                          <a14:foregroundMark x1="12152" y1="58984" x2="12152" y2="58984"/>
                          <a14:foregroundMark x1="12152" y1="52083" x2="12152" y2="52083"/>
                          <a14:foregroundMark x1="12665" y1="46875" x2="12665" y2="46875"/>
                          <a14:foregroundMark x1="13031" y1="41406" x2="13031" y2="41406"/>
                          <a14:foregroundMark x1="12884" y1="36719" x2="12884" y2="36719"/>
                          <a14:foregroundMark x1="12811" y1="30078" x2="12811" y2="30599"/>
                          <a14:foregroundMark x1="12079" y1="39714" x2="12079" y2="39714"/>
                          <a14:foregroundMark x1="45022" y1="88281" x2="45022" y2="88281"/>
                          <a14:foregroundMark x1="64275" y1="88411" x2="64275" y2="88411"/>
                          <a14:foregroundMark x1="78697" y1="88411" x2="78697" y2="88411"/>
                          <a14:foregroundMark x1="81259" y1="88672" x2="81259" y2="88672"/>
                          <a14:foregroundMark x1="57906" y1="88672" x2="57906" y2="88672"/>
                          <a14:foregroundMark x1="13031" y1="24479" x2="13031" y2="24479"/>
                          <a14:foregroundMark x1="14129" y1="18490" x2="14129" y2="18490"/>
                          <a14:foregroundMark x1="28917" y1="87891" x2="28917" y2="87891"/>
                          <a14:foregroundMark x1="37628" y1="88281" x2="37628" y2="88281"/>
                          <a14:foregroundMark x1="49854" y1="88281" x2="49854" y2="88281"/>
                          <a14:foregroundMark x1="68741" y1="88281" x2="68741" y2="88281"/>
                          <a14:foregroundMark x1="74451" y1="88411" x2="74451" y2="88411"/>
                          <a14:foregroundMark x1="31259" y1="88802" x2="31259" y2="88802"/>
                          <a14:foregroundMark x1="33895" y1="88021" x2="33895" y2="88021"/>
                          <a14:foregroundMark x1="36603" y1="88281" x2="36603" y2="88281"/>
                          <a14:foregroundMark x1="39824" y1="88281" x2="39824" y2="88281"/>
                          <a14:foregroundMark x1="43851" y1="88281" x2="43851" y2="88281"/>
                          <a14:foregroundMark x1="48243" y1="88021" x2="48243" y2="88021"/>
                          <a14:foregroundMark x1="40922" y1="88672" x2="40922" y2="88672"/>
                          <a14:foregroundMark x1="42826" y1="88021" x2="42826" y2="88021"/>
                          <a14:foregroundMark x1="46486" y1="88281" x2="46486" y2="88281"/>
                          <a14:foregroundMark x1="51611" y1="88672" x2="51611" y2="88672"/>
                          <a14:foregroundMark x1="55198" y1="88281" x2="55198" y2="88281"/>
                          <a14:foregroundMark x1="59151" y1="88281" x2="59151" y2="88281"/>
                          <a14:foregroundMark x1="53367" y1="88281" x2="53367" y2="88281"/>
                          <a14:foregroundMark x1="61054" y1="88281" x2="61054" y2="88281"/>
                          <a14:foregroundMark x1="63177" y1="88281" x2="63177" y2="88281"/>
                          <a14:foregroundMark x1="66837" y1="88411" x2="66837" y2="88411"/>
                          <a14:foregroundMark x1="71230" y1="88672" x2="71230" y2="88672"/>
                          <a14:foregroundMark x1="76135" y1="88411" x2="76135" y2="88411"/>
                          <a14:foregroundMark x1="80161" y1="88411" x2="80161" y2="88411"/>
                          <a14:foregroundMark x1="81991" y1="88672" x2="81991" y2="88672"/>
                          <a14:backgroundMark x1="21010" y1="18880" x2="21010" y2="18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7926" r="18175" b="11007"/>
            <a:stretch/>
          </p:blipFill>
          <p:spPr bwMode="auto">
            <a:xfrm>
              <a:off x="27293" y="631588"/>
              <a:ext cx="12132000" cy="622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133496"/>
              <a:ext cx="540913" cy="539035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2186419" y="250356"/>
            <a:ext cx="294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PROPUESTAS EJES 1-1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649034918"/>
              </p:ext>
            </p:extLst>
          </p:nvPr>
        </p:nvGraphicFramePr>
        <p:xfrm>
          <a:off x="1390919" y="719666"/>
          <a:ext cx="4533364" cy="613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107128814"/>
              </p:ext>
            </p:extLst>
          </p:nvPr>
        </p:nvGraphicFramePr>
        <p:xfrm>
          <a:off x="6200078" y="1561170"/>
          <a:ext cx="5798634" cy="4177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7564977" y="1012441"/>
            <a:ext cx="294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PROPUESTAS EJES 3-3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27293" y="133496"/>
            <a:ext cx="12132000" cy="6719618"/>
            <a:chOff x="27293" y="133496"/>
            <a:chExt cx="12132000" cy="671961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813" b="94401" l="9663" r="89971">
                          <a14:foregroundMark x1="12811" y1="11979" x2="12811" y2="11979"/>
                          <a14:foregroundMark x1="12299" y1="10807" x2="12299" y2="10807"/>
                          <a14:foregroundMark x1="12518" y1="16016" x2="12518" y2="16016"/>
                          <a14:foregroundMark x1="12299" y1="14323" x2="12299" y2="14323"/>
                          <a14:foregroundMark x1="13031" y1="14974" x2="13031" y2="14974"/>
                          <a14:foregroundMark x1="12079" y1="9375" x2="12079" y2="9375"/>
                          <a14:foregroundMark x1="12665" y1="18229" x2="12665" y2="18229"/>
                          <a14:foregroundMark x1="12518" y1="21615" x2="12518" y2="21615"/>
                          <a14:foregroundMark x1="12665" y1="27995" x2="12665" y2="27995"/>
                          <a14:foregroundMark x1="12592" y1="33203" x2="12592" y2="33203"/>
                          <a14:foregroundMark x1="12811" y1="43620" x2="12811" y2="43620"/>
                          <a14:foregroundMark x1="12884" y1="49219" x2="12884" y2="49219"/>
                          <a14:foregroundMark x1="13104" y1="55729" x2="13104" y2="55729"/>
                          <a14:foregroundMark x1="12665" y1="63021" x2="12665" y2="63021"/>
                          <a14:foregroundMark x1="13324" y1="70573" x2="13324" y2="70573"/>
                          <a14:foregroundMark x1="13250" y1="81380" x2="13250" y2="81380"/>
                          <a14:foregroundMark x1="15959" y1="71484" x2="15959" y2="71484"/>
                          <a14:foregroundMark x1="18375" y1="83333" x2="18375" y2="83333"/>
                          <a14:foregroundMark x1="13616" y1="86068" x2="13616" y2="86068"/>
                          <a14:foregroundMark x1="12884" y1="67318" x2="12884" y2="67318"/>
                          <a14:foregroundMark x1="12152" y1="58984" x2="12152" y2="58984"/>
                          <a14:foregroundMark x1="12152" y1="52083" x2="12152" y2="52083"/>
                          <a14:foregroundMark x1="12665" y1="46875" x2="12665" y2="46875"/>
                          <a14:foregroundMark x1="13031" y1="41406" x2="13031" y2="41406"/>
                          <a14:foregroundMark x1="12884" y1="36719" x2="12884" y2="36719"/>
                          <a14:foregroundMark x1="12811" y1="30078" x2="12811" y2="30599"/>
                          <a14:foregroundMark x1="12079" y1="39714" x2="12079" y2="39714"/>
                          <a14:foregroundMark x1="45022" y1="88281" x2="45022" y2="88281"/>
                          <a14:foregroundMark x1="64275" y1="88411" x2="64275" y2="88411"/>
                          <a14:foregroundMark x1="78697" y1="88411" x2="78697" y2="88411"/>
                          <a14:foregroundMark x1="81259" y1="88672" x2="81259" y2="88672"/>
                          <a14:foregroundMark x1="57906" y1="88672" x2="57906" y2="88672"/>
                          <a14:foregroundMark x1="13031" y1="24479" x2="13031" y2="24479"/>
                          <a14:foregroundMark x1="14129" y1="18490" x2="14129" y2="18490"/>
                          <a14:foregroundMark x1="28917" y1="87891" x2="28917" y2="87891"/>
                          <a14:foregroundMark x1="37628" y1="88281" x2="37628" y2="88281"/>
                          <a14:foregroundMark x1="49854" y1="88281" x2="49854" y2="88281"/>
                          <a14:foregroundMark x1="68741" y1="88281" x2="68741" y2="88281"/>
                          <a14:foregroundMark x1="74451" y1="88411" x2="74451" y2="88411"/>
                          <a14:foregroundMark x1="31259" y1="88802" x2="31259" y2="88802"/>
                          <a14:foregroundMark x1="33895" y1="88021" x2="33895" y2="88021"/>
                          <a14:foregroundMark x1="36603" y1="88281" x2="36603" y2="88281"/>
                          <a14:foregroundMark x1="39824" y1="88281" x2="39824" y2="88281"/>
                          <a14:foregroundMark x1="43851" y1="88281" x2="43851" y2="88281"/>
                          <a14:foregroundMark x1="48243" y1="88021" x2="48243" y2="88021"/>
                          <a14:foregroundMark x1="40922" y1="88672" x2="40922" y2="88672"/>
                          <a14:foregroundMark x1="42826" y1="88021" x2="42826" y2="88021"/>
                          <a14:foregroundMark x1="46486" y1="88281" x2="46486" y2="88281"/>
                          <a14:foregroundMark x1="51611" y1="88672" x2="51611" y2="88672"/>
                          <a14:foregroundMark x1="55198" y1="88281" x2="55198" y2="88281"/>
                          <a14:foregroundMark x1="59151" y1="88281" x2="59151" y2="88281"/>
                          <a14:foregroundMark x1="53367" y1="88281" x2="53367" y2="88281"/>
                          <a14:foregroundMark x1="61054" y1="88281" x2="61054" y2="88281"/>
                          <a14:foregroundMark x1="63177" y1="88281" x2="63177" y2="88281"/>
                          <a14:foregroundMark x1="66837" y1="88411" x2="66837" y2="88411"/>
                          <a14:foregroundMark x1="71230" y1="88672" x2="71230" y2="88672"/>
                          <a14:foregroundMark x1="76135" y1="88411" x2="76135" y2="88411"/>
                          <a14:foregroundMark x1="80161" y1="88411" x2="80161" y2="88411"/>
                          <a14:foregroundMark x1="81991" y1="88672" x2="81991" y2="88672"/>
                          <a14:backgroundMark x1="21010" y1="18880" x2="21010" y2="18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7926" r="18175" b="11007"/>
            <a:stretch/>
          </p:blipFill>
          <p:spPr bwMode="auto">
            <a:xfrm>
              <a:off x="27293" y="631588"/>
              <a:ext cx="12132000" cy="622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133496"/>
              <a:ext cx="540913" cy="539035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1390919" y="343367"/>
            <a:ext cx="228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17806717"/>
              </p:ext>
            </p:extLst>
          </p:nvPr>
        </p:nvGraphicFramePr>
        <p:xfrm>
          <a:off x="933450" y="719667"/>
          <a:ext cx="10763250" cy="493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293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27293" y="133496"/>
            <a:ext cx="12132000" cy="6719618"/>
            <a:chOff x="27293" y="133496"/>
            <a:chExt cx="12132000" cy="671961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813" b="94401" l="9663" r="89971">
                          <a14:foregroundMark x1="12811" y1="11979" x2="12811" y2="11979"/>
                          <a14:foregroundMark x1="12299" y1="10807" x2="12299" y2="10807"/>
                          <a14:foregroundMark x1="12518" y1="16016" x2="12518" y2="16016"/>
                          <a14:foregroundMark x1="12299" y1="14323" x2="12299" y2="14323"/>
                          <a14:foregroundMark x1="13031" y1="14974" x2="13031" y2="14974"/>
                          <a14:foregroundMark x1="12079" y1="9375" x2="12079" y2="9375"/>
                          <a14:foregroundMark x1="12665" y1="18229" x2="12665" y2="18229"/>
                          <a14:foregroundMark x1="12518" y1="21615" x2="12518" y2="21615"/>
                          <a14:foregroundMark x1="12665" y1="27995" x2="12665" y2="27995"/>
                          <a14:foregroundMark x1="12592" y1="33203" x2="12592" y2="33203"/>
                          <a14:foregroundMark x1="12811" y1="43620" x2="12811" y2="43620"/>
                          <a14:foregroundMark x1="12884" y1="49219" x2="12884" y2="49219"/>
                          <a14:foregroundMark x1="13104" y1="55729" x2="13104" y2="55729"/>
                          <a14:foregroundMark x1="12665" y1="63021" x2="12665" y2="63021"/>
                          <a14:foregroundMark x1="13324" y1="70573" x2="13324" y2="70573"/>
                          <a14:foregroundMark x1="13250" y1="81380" x2="13250" y2="81380"/>
                          <a14:foregroundMark x1="15959" y1="71484" x2="15959" y2="71484"/>
                          <a14:foregroundMark x1="18375" y1="83333" x2="18375" y2="83333"/>
                          <a14:foregroundMark x1="13616" y1="86068" x2="13616" y2="86068"/>
                          <a14:foregroundMark x1="12884" y1="67318" x2="12884" y2="67318"/>
                          <a14:foregroundMark x1="12152" y1="58984" x2="12152" y2="58984"/>
                          <a14:foregroundMark x1="12152" y1="52083" x2="12152" y2="52083"/>
                          <a14:foregroundMark x1="12665" y1="46875" x2="12665" y2="46875"/>
                          <a14:foregroundMark x1="13031" y1="41406" x2="13031" y2="41406"/>
                          <a14:foregroundMark x1="12884" y1="36719" x2="12884" y2="36719"/>
                          <a14:foregroundMark x1="12811" y1="30078" x2="12811" y2="30599"/>
                          <a14:foregroundMark x1="12079" y1="39714" x2="12079" y2="39714"/>
                          <a14:foregroundMark x1="45022" y1="88281" x2="45022" y2="88281"/>
                          <a14:foregroundMark x1="64275" y1="88411" x2="64275" y2="88411"/>
                          <a14:foregroundMark x1="78697" y1="88411" x2="78697" y2="88411"/>
                          <a14:foregroundMark x1="81259" y1="88672" x2="81259" y2="88672"/>
                          <a14:foregroundMark x1="57906" y1="88672" x2="57906" y2="88672"/>
                          <a14:foregroundMark x1="13031" y1="24479" x2="13031" y2="24479"/>
                          <a14:foregroundMark x1="14129" y1="18490" x2="14129" y2="18490"/>
                          <a14:foregroundMark x1="28917" y1="87891" x2="28917" y2="87891"/>
                          <a14:foregroundMark x1="37628" y1="88281" x2="37628" y2="88281"/>
                          <a14:foregroundMark x1="49854" y1="88281" x2="49854" y2="88281"/>
                          <a14:foregroundMark x1="68741" y1="88281" x2="68741" y2="88281"/>
                          <a14:foregroundMark x1="74451" y1="88411" x2="74451" y2="88411"/>
                          <a14:foregroundMark x1="31259" y1="88802" x2="31259" y2="88802"/>
                          <a14:foregroundMark x1="33895" y1="88021" x2="33895" y2="88021"/>
                          <a14:foregroundMark x1="36603" y1="88281" x2="36603" y2="88281"/>
                          <a14:foregroundMark x1="39824" y1="88281" x2="39824" y2="88281"/>
                          <a14:foregroundMark x1="43851" y1="88281" x2="43851" y2="88281"/>
                          <a14:foregroundMark x1="48243" y1="88021" x2="48243" y2="88021"/>
                          <a14:foregroundMark x1="40922" y1="88672" x2="40922" y2="88672"/>
                          <a14:foregroundMark x1="42826" y1="88021" x2="42826" y2="88021"/>
                          <a14:foregroundMark x1="46486" y1="88281" x2="46486" y2="88281"/>
                          <a14:foregroundMark x1="51611" y1="88672" x2="51611" y2="88672"/>
                          <a14:foregroundMark x1="55198" y1="88281" x2="55198" y2="88281"/>
                          <a14:foregroundMark x1="59151" y1="88281" x2="59151" y2="88281"/>
                          <a14:foregroundMark x1="53367" y1="88281" x2="53367" y2="88281"/>
                          <a14:foregroundMark x1="61054" y1="88281" x2="61054" y2="88281"/>
                          <a14:foregroundMark x1="63177" y1="88281" x2="63177" y2="88281"/>
                          <a14:foregroundMark x1="66837" y1="88411" x2="66837" y2="88411"/>
                          <a14:foregroundMark x1="71230" y1="88672" x2="71230" y2="88672"/>
                          <a14:foregroundMark x1="76135" y1="88411" x2="76135" y2="88411"/>
                          <a14:foregroundMark x1="80161" y1="88411" x2="80161" y2="88411"/>
                          <a14:foregroundMark x1="81991" y1="88672" x2="81991" y2="88672"/>
                          <a14:backgroundMark x1="21010" y1="18880" x2="21010" y2="18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7926" r="18175" b="11007"/>
            <a:stretch/>
          </p:blipFill>
          <p:spPr bwMode="auto">
            <a:xfrm>
              <a:off x="27293" y="631588"/>
              <a:ext cx="12132000" cy="622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133496"/>
              <a:ext cx="540913" cy="539035"/>
            </a:xfrm>
            <a:prstGeom prst="rect">
              <a:avLst/>
            </a:prstGeom>
          </p:spPr>
        </p:pic>
      </p:grp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50077696"/>
              </p:ext>
            </p:extLst>
          </p:nvPr>
        </p:nvGraphicFramePr>
        <p:xfrm>
          <a:off x="1300105" y="0"/>
          <a:ext cx="108591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1055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27293" y="133496"/>
            <a:ext cx="12132000" cy="6719618"/>
            <a:chOff x="27293" y="133496"/>
            <a:chExt cx="12132000" cy="671961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813" b="94401" l="9663" r="89971">
                          <a14:foregroundMark x1="12811" y1="11979" x2="12811" y2="11979"/>
                          <a14:foregroundMark x1="12299" y1="10807" x2="12299" y2="10807"/>
                          <a14:foregroundMark x1="12518" y1="16016" x2="12518" y2="16016"/>
                          <a14:foregroundMark x1="12299" y1="14323" x2="12299" y2="14323"/>
                          <a14:foregroundMark x1="13031" y1="14974" x2="13031" y2="14974"/>
                          <a14:foregroundMark x1="12079" y1="9375" x2="12079" y2="9375"/>
                          <a14:foregroundMark x1="12665" y1="18229" x2="12665" y2="18229"/>
                          <a14:foregroundMark x1="12518" y1="21615" x2="12518" y2="21615"/>
                          <a14:foregroundMark x1="12665" y1="27995" x2="12665" y2="27995"/>
                          <a14:foregroundMark x1="12592" y1="33203" x2="12592" y2="33203"/>
                          <a14:foregroundMark x1="12811" y1="43620" x2="12811" y2="43620"/>
                          <a14:foregroundMark x1="12884" y1="49219" x2="12884" y2="49219"/>
                          <a14:foregroundMark x1="13104" y1="55729" x2="13104" y2="55729"/>
                          <a14:foregroundMark x1="12665" y1="63021" x2="12665" y2="63021"/>
                          <a14:foregroundMark x1="13324" y1="70573" x2="13324" y2="70573"/>
                          <a14:foregroundMark x1="13250" y1="81380" x2="13250" y2="81380"/>
                          <a14:foregroundMark x1="15959" y1="71484" x2="15959" y2="71484"/>
                          <a14:foregroundMark x1="18375" y1="83333" x2="18375" y2="83333"/>
                          <a14:foregroundMark x1="13616" y1="86068" x2="13616" y2="86068"/>
                          <a14:foregroundMark x1="12884" y1="67318" x2="12884" y2="67318"/>
                          <a14:foregroundMark x1="12152" y1="58984" x2="12152" y2="58984"/>
                          <a14:foregroundMark x1="12152" y1="52083" x2="12152" y2="52083"/>
                          <a14:foregroundMark x1="12665" y1="46875" x2="12665" y2="46875"/>
                          <a14:foregroundMark x1="13031" y1="41406" x2="13031" y2="41406"/>
                          <a14:foregroundMark x1="12884" y1="36719" x2="12884" y2="36719"/>
                          <a14:foregroundMark x1="12811" y1="30078" x2="12811" y2="30599"/>
                          <a14:foregroundMark x1="12079" y1="39714" x2="12079" y2="39714"/>
                          <a14:foregroundMark x1="45022" y1="88281" x2="45022" y2="88281"/>
                          <a14:foregroundMark x1="64275" y1="88411" x2="64275" y2="88411"/>
                          <a14:foregroundMark x1="78697" y1="88411" x2="78697" y2="88411"/>
                          <a14:foregroundMark x1="81259" y1="88672" x2="81259" y2="88672"/>
                          <a14:foregroundMark x1="57906" y1="88672" x2="57906" y2="88672"/>
                          <a14:foregroundMark x1="13031" y1="24479" x2="13031" y2="24479"/>
                          <a14:foregroundMark x1="14129" y1="18490" x2="14129" y2="18490"/>
                          <a14:foregroundMark x1="28917" y1="87891" x2="28917" y2="87891"/>
                          <a14:foregroundMark x1="37628" y1="88281" x2="37628" y2="88281"/>
                          <a14:foregroundMark x1="49854" y1="88281" x2="49854" y2="88281"/>
                          <a14:foregroundMark x1="68741" y1="88281" x2="68741" y2="88281"/>
                          <a14:foregroundMark x1="74451" y1="88411" x2="74451" y2="88411"/>
                          <a14:foregroundMark x1="31259" y1="88802" x2="31259" y2="88802"/>
                          <a14:foregroundMark x1="33895" y1="88021" x2="33895" y2="88021"/>
                          <a14:foregroundMark x1="36603" y1="88281" x2="36603" y2="88281"/>
                          <a14:foregroundMark x1="39824" y1="88281" x2="39824" y2="88281"/>
                          <a14:foregroundMark x1="43851" y1="88281" x2="43851" y2="88281"/>
                          <a14:foregroundMark x1="48243" y1="88021" x2="48243" y2="88021"/>
                          <a14:foregroundMark x1="40922" y1="88672" x2="40922" y2="88672"/>
                          <a14:foregroundMark x1="42826" y1="88021" x2="42826" y2="88021"/>
                          <a14:foregroundMark x1="46486" y1="88281" x2="46486" y2="88281"/>
                          <a14:foregroundMark x1="51611" y1="88672" x2="51611" y2="88672"/>
                          <a14:foregroundMark x1="55198" y1="88281" x2="55198" y2="88281"/>
                          <a14:foregroundMark x1="59151" y1="88281" x2="59151" y2="88281"/>
                          <a14:foregroundMark x1="53367" y1="88281" x2="53367" y2="88281"/>
                          <a14:foregroundMark x1="61054" y1="88281" x2="61054" y2="88281"/>
                          <a14:foregroundMark x1="63177" y1="88281" x2="63177" y2="88281"/>
                          <a14:foregroundMark x1="66837" y1="88411" x2="66837" y2="88411"/>
                          <a14:foregroundMark x1="71230" y1="88672" x2="71230" y2="88672"/>
                          <a14:foregroundMark x1="76135" y1="88411" x2="76135" y2="88411"/>
                          <a14:foregroundMark x1="80161" y1="88411" x2="80161" y2="88411"/>
                          <a14:foregroundMark x1="81991" y1="88672" x2="81991" y2="88672"/>
                          <a14:backgroundMark x1="21010" y1="18880" x2="21010" y2="18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7926" r="18175" b="11007"/>
            <a:stretch/>
          </p:blipFill>
          <p:spPr bwMode="auto">
            <a:xfrm>
              <a:off x="27293" y="631588"/>
              <a:ext cx="12132000" cy="622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133496"/>
              <a:ext cx="540913" cy="539035"/>
            </a:xfrm>
            <a:prstGeom prst="rect">
              <a:avLst/>
            </a:prstGeom>
          </p:spPr>
        </p:pic>
      </p:grp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29406"/>
              </p:ext>
            </p:extLst>
          </p:nvPr>
        </p:nvGraphicFramePr>
        <p:xfrm>
          <a:off x="872251" y="230488"/>
          <a:ext cx="10753859" cy="624327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29555"/>
                <a:gridCol w="4134119"/>
                <a:gridCol w="5190185"/>
              </a:tblGrid>
              <a:tr h="500485">
                <a:tc gridSpan="3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</a:rPr>
                        <a:t>LA </a:t>
                      </a:r>
                      <a:r>
                        <a:rPr lang="es-EC" sz="1800" dirty="0" smtClean="0">
                          <a:effectLst/>
                        </a:rPr>
                        <a:t>FLORESTA</a:t>
                      </a:r>
                      <a:r>
                        <a:rPr lang="x-none" sz="1800" dirty="0" smtClean="0">
                          <a:effectLst/>
                        </a:rPr>
                        <a:t> VS.</a:t>
                      </a:r>
                      <a:r>
                        <a:rPr lang="x-none" sz="1800" baseline="0" dirty="0" smtClean="0">
                          <a:effectLst/>
                        </a:rPr>
                        <a:t> </a:t>
                      </a:r>
                      <a:r>
                        <a:rPr lang="es-EC" sz="1800" dirty="0" smtClean="0">
                          <a:effectLst/>
                        </a:rPr>
                        <a:t>LA </a:t>
                      </a:r>
                      <a:r>
                        <a:rPr lang="es-EC" sz="1800" dirty="0">
                          <a:effectLst/>
                        </a:rPr>
                        <a:t>CAROLINA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 hMerge="1"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 hMerge="1"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</a:tr>
              <a:tr h="61568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PENDIENTES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Escasas pendientes muy pronunciadas que determinan la caminabilidad del sector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Poca presencia de pendientes.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</a:tr>
              <a:tr h="92352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</a:pPr>
                      <a:r>
                        <a:rPr lang="es-EC" sz="1200">
                          <a:effectLst/>
                        </a:rPr>
                        <a:t>ARBOLADO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x-none" sz="1400" dirty="0" smtClean="0">
                          <a:effectLst/>
                        </a:rPr>
                        <a:t>P</a:t>
                      </a:r>
                      <a:r>
                        <a:rPr lang="es-EC" sz="1400" dirty="0" smtClean="0">
                          <a:effectLst/>
                        </a:rPr>
                        <a:t>ocas </a:t>
                      </a:r>
                      <a:r>
                        <a:rPr lang="es-EC" sz="1400" dirty="0">
                          <a:effectLst/>
                        </a:rPr>
                        <a:t>áreas verdes, la dimensión de parques y redondeles es muy pequeña para abarcar grandes espacios para arbolado.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La presencia del parque “La Carolina” infiere en el análisis de arbolado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</a:tr>
              <a:tr h="324994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ACERAS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x-none" sz="1400" dirty="0" smtClean="0">
                          <a:effectLst/>
                        </a:rPr>
                        <a:t>P</a:t>
                      </a:r>
                      <a:r>
                        <a:rPr lang="es-EC" sz="1400" dirty="0" err="1" smtClean="0">
                          <a:effectLst/>
                        </a:rPr>
                        <a:t>ocos</a:t>
                      </a:r>
                      <a:r>
                        <a:rPr lang="es-EC" sz="1400" dirty="0" smtClean="0">
                          <a:effectLst/>
                        </a:rPr>
                        <a:t> </a:t>
                      </a:r>
                      <a:r>
                        <a:rPr lang="es-EC" sz="1400" dirty="0">
                          <a:effectLst/>
                        </a:rPr>
                        <a:t>tramos </a:t>
                      </a:r>
                      <a:r>
                        <a:rPr lang="x-none" sz="1400" dirty="0" smtClean="0">
                          <a:effectLst/>
                        </a:rPr>
                        <a:t>caminables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x-none" sz="1400" dirty="0" smtClean="0">
                          <a:effectLst/>
                        </a:rPr>
                        <a:t>Bulevares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</a:tr>
              <a:tr h="739608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CAMINERIAS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El sector de “La Floresta” cuenta con pocas y muy definidas caminerías en los redondeles y parques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El parque “La Carolina” cuenta con varias caminerías para su fácil acceso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</a:tr>
              <a:tr h="1231362">
                <a:tc rowSpan="2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SEGURIDAD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>
                          <a:effectLst/>
                        </a:rPr>
                        <a:t>Poco personal de seguridad destinado a proteger el área, se encuentran en proporción de 1 a 18.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La cotidianidad presente en el </a:t>
                      </a:r>
                      <a:r>
                        <a:rPr lang="es-EC" sz="1400" dirty="0" smtClean="0">
                          <a:effectLst/>
                        </a:rPr>
                        <a:t>sector permite </a:t>
                      </a:r>
                      <a:r>
                        <a:rPr lang="es-EC" sz="1400" dirty="0">
                          <a:effectLst/>
                        </a:rPr>
                        <a:t>la mayor </a:t>
                      </a:r>
                      <a:r>
                        <a:rPr lang="es-EC" sz="1400" dirty="0" smtClean="0">
                          <a:effectLst/>
                        </a:rPr>
                        <a:t>afluencia con </a:t>
                      </a:r>
                      <a:r>
                        <a:rPr lang="es-EC" sz="1400" dirty="0">
                          <a:effectLst/>
                        </a:rPr>
                        <a:t>distintos fines, como trabajo, negocios, ocio, diversión y </a:t>
                      </a:r>
                      <a:r>
                        <a:rPr lang="es-EC" sz="1400" dirty="0" smtClean="0">
                          <a:effectLst/>
                        </a:rPr>
                        <a:t>entretenimiento</a:t>
                      </a:r>
                      <a:r>
                        <a:rPr lang="x-none" sz="1400" dirty="0" smtClean="0">
                          <a:effectLst/>
                        </a:rPr>
                        <a:t>.</a:t>
                      </a:r>
                      <a:r>
                        <a:rPr lang="x-none" sz="1400" baseline="0" dirty="0" smtClean="0">
                          <a:effectLst/>
                        </a:rPr>
                        <a:t>  </a:t>
                      </a:r>
                    </a:p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x-none" sz="1400" baseline="0" dirty="0" smtClean="0">
                          <a:effectLst/>
                        </a:rPr>
                        <a:t>E</a:t>
                      </a:r>
                      <a:r>
                        <a:rPr lang="es-EC" sz="1400" dirty="0" err="1" smtClean="0">
                          <a:effectLst/>
                        </a:rPr>
                        <a:t>ventos</a:t>
                      </a:r>
                      <a:r>
                        <a:rPr lang="es-EC" sz="1400" dirty="0" smtClean="0">
                          <a:effectLst/>
                        </a:rPr>
                        <a:t> </a:t>
                      </a:r>
                      <a:r>
                        <a:rPr lang="x-none" sz="1400" dirty="0" smtClean="0">
                          <a:effectLst/>
                        </a:rPr>
                        <a:t>masivos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</a:tr>
              <a:tr h="6698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n-US" sz="1400" dirty="0" smtClean="0">
                          <a:effectLst/>
                        </a:rPr>
                        <a:t>P</a:t>
                      </a:r>
                      <a:r>
                        <a:rPr lang="x-none" sz="1400" dirty="0" smtClean="0">
                          <a:effectLst/>
                        </a:rPr>
                        <a:t>ocos agentes de tránsito.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x-none" sz="1400" dirty="0" smtClean="0">
                          <a:effectLst/>
                        </a:rPr>
                        <a:t>P</a:t>
                      </a:r>
                      <a:r>
                        <a:rPr lang="es-EC" sz="1400" dirty="0" err="1" smtClean="0">
                          <a:effectLst/>
                        </a:rPr>
                        <a:t>ersonal</a:t>
                      </a:r>
                      <a:r>
                        <a:rPr lang="es-EC" sz="1400" dirty="0" smtClean="0">
                          <a:effectLst/>
                        </a:rPr>
                        <a:t> </a:t>
                      </a:r>
                      <a:r>
                        <a:rPr lang="es-EC" sz="1400" dirty="0">
                          <a:effectLst/>
                        </a:rPr>
                        <a:t>destinado a la Agencia Nacional de Tránsito es mucho mayor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</a:tr>
              <a:tr h="60286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COMERCIO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>
                          <a:effectLst/>
                        </a:rPr>
                        <a:t>El comercio es cultural, de recreación y ocio.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Actividad comercial es netamente empresarial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</a:tr>
              <a:tr h="615681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</a:rPr>
                        <a:t>EQUIPAMIENTO VIAL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Equipamiento vial  básico de barrio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50000"/>
                        </a:lnSpc>
                      </a:pPr>
                      <a:r>
                        <a:rPr lang="es-EC" sz="1400" dirty="0">
                          <a:effectLst/>
                        </a:rPr>
                        <a:t>El equipamiento vial del sector “La Carolina” tienen la contingencia que este sector requiere para sus actividades cotidianas.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199" marR="3219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9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708073" y="0"/>
            <a:ext cx="6483928" cy="687058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27293" y="133496"/>
            <a:ext cx="12132000" cy="6719618"/>
            <a:chOff x="27293" y="133496"/>
            <a:chExt cx="12132000" cy="671961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13" b="94401" l="9663" r="89971">
                          <a14:foregroundMark x1="12811" y1="11979" x2="12811" y2="11979"/>
                          <a14:foregroundMark x1="12299" y1="10807" x2="12299" y2="10807"/>
                          <a14:foregroundMark x1="12518" y1="16016" x2="12518" y2="16016"/>
                          <a14:foregroundMark x1="12299" y1="14323" x2="12299" y2="14323"/>
                          <a14:foregroundMark x1="13031" y1="14974" x2="13031" y2="14974"/>
                          <a14:foregroundMark x1="12079" y1="9375" x2="12079" y2="9375"/>
                          <a14:foregroundMark x1="12665" y1="18229" x2="12665" y2="18229"/>
                          <a14:foregroundMark x1="12518" y1="21615" x2="12518" y2="21615"/>
                          <a14:foregroundMark x1="12665" y1="27995" x2="12665" y2="27995"/>
                          <a14:foregroundMark x1="12592" y1="33203" x2="12592" y2="33203"/>
                          <a14:foregroundMark x1="12811" y1="43620" x2="12811" y2="43620"/>
                          <a14:foregroundMark x1="12884" y1="49219" x2="12884" y2="49219"/>
                          <a14:foregroundMark x1="13104" y1="55729" x2="13104" y2="55729"/>
                          <a14:foregroundMark x1="12665" y1="63021" x2="12665" y2="63021"/>
                          <a14:foregroundMark x1="13324" y1="70573" x2="13324" y2="70573"/>
                          <a14:foregroundMark x1="13250" y1="81380" x2="13250" y2="81380"/>
                          <a14:foregroundMark x1="15959" y1="71484" x2="15959" y2="71484"/>
                          <a14:foregroundMark x1="18375" y1="83333" x2="18375" y2="83333"/>
                          <a14:foregroundMark x1="13616" y1="86068" x2="13616" y2="86068"/>
                          <a14:foregroundMark x1="12884" y1="67318" x2="12884" y2="67318"/>
                          <a14:foregroundMark x1="12152" y1="58984" x2="12152" y2="58984"/>
                          <a14:foregroundMark x1="12152" y1="52083" x2="12152" y2="52083"/>
                          <a14:foregroundMark x1="12665" y1="46875" x2="12665" y2="46875"/>
                          <a14:foregroundMark x1="13031" y1="41406" x2="13031" y2="41406"/>
                          <a14:foregroundMark x1="12884" y1="36719" x2="12884" y2="36719"/>
                          <a14:foregroundMark x1="12811" y1="30078" x2="12811" y2="30599"/>
                          <a14:foregroundMark x1="12079" y1="39714" x2="12079" y2="39714"/>
                          <a14:foregroundMark x1="45022" y1="88281" x2="45022" y2="88281"/>
                          <a14:foregroundMark x1="64275" y1="88411" x2="64275" y2="88411"/>
                          <a14:foregroundMark x1="78697" y1="88411" x2="78697" y2="88411"/>
                          <a14:foregroundMark x1="81259" y1="88672" x2="81259" y2="88672"/>
                          <a14:foregroundMark x1="57906" y1="88672" x2="57906" y2="88672"/>
                          <a14:foregroundMark x1="13031" y1="24479" x2="13031" y2="24479"/>
                          <a14:foregroundMark x1="14129" y1="18490" x2="14129" y2="18490"/>
                          <a14:foregroundMark x1="28917" y1="87891" x2="28917" y2="87891"/>
                          <a14:foregroundMark x1="37628" y1="88281" x2="37628" y2="88281"/>
                          <a14:foregroundMark x1="49854" y1="88281" x2="49854" y2="88281"/>
                          <a14:foregroundMark x1="68741" y1="88281" x2="68741" y2="88281"/>
                          <a14:foregroundMark x1="74451" y1="88411" x2="74451" y2="88411"/>
                          <a14:foregroundMark x1="31259" y1="88802" x2="31259" y2="88802"/>
                          <a14:foregroundMark x1="33895" y1="88021" x2="33895" y2="88021"/>
                          <a14:foregroundMark x1="36603" y1="88281" x2="36603" y2="88281"/>
                          <a14:foregroundMark x1="39824" y1="88281" x2="39824" y2="88281"/>
                          <a14:foregroundMark x1="43851" y1="88281" x2="43851" y2="88281"/>
                          <a14:foregroundMark x1="48243" y1="88021" x2="48243" y2="88021"/>
                          <a14:foregroundMark x1="40922" y1="88672" x2="40922" y2="88672"/>
                          <a14:foregroundMark x1="42826" y1="88021" x2="42826" y2="88021"/>
                          <a14:foregroundMark x1="46486" y1="88281" x2="46486" y2="88281"/>
                          <a14:foregroundMark x1="51611" y1="88672" x2="51611" y2="88672"/>
                          <a14:foregroundMark x1="55198" y1="88281" x2="55198" y2="88281"/>
                          <a14:foregroundMark x1="59151" y1="88281" x2="59151" y2="88281"/>
                          <a14:foregroundMark x1="53367" y1="88281" x2="53367" y2="88281"/>
                          <a14:foregroundMark x1="61054" y1="88281" x2="61054" y2="88281"/>
                          <a14:foregroundMark x1="63177" y1="88281" x2="63177" y2="88281"/>
                          <a14:foregroundMark x1="66837" y1="88411" x2="66837" y2="88411"/>
                          <a14:foregroundMark x1="71230" y1="88672" x2="71230" y2="88672"/>
                          <a14:foregroundMark x1="76135" y1="88411" x2="76135" y2="88411"/>
                          <a14:foregroundMark x1="80161" y1="88411" x2="80161" y2="88411"/>
                          <a14:foregroundMark x1="81991" y1="88672" x2="81991" y2="88672"/>
                          <a14:backgroundMark x1="21010" y1="18880" x2="21010" y2="18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7926" r="18175" b="11007"/>
            <a:stretch/>
          </p:blipFill>
          <p:spPr bwMode="auto">
            <a:xfrm>
              <a:off x="27293" y="631588"/>
              <a:ext cx="12132000" cy="622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133496"/>
              <a:ext cx="540913" cy="539035"/>
            </a:xfrm>
            <a:prstGeom prst="rect">
              <a:avLst/>
            </a:prstGeom>
          </p:spPr>
        </p:pic>
      </p:grpSp>
      <p:sp>
        <p:nvSpPr>
          <p:cNvPr id="8" name="CuadroTexto 7"/>
          <p:cNvSpPr txBox="1"/>
          <p:nvPr/>
        </p:nvSpPr>
        <p:spPr>
          <a:xfrm>
            <a:off x="824250" y="204429"/>
            <a:ext cx="765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8209" y="730489"/>
            <a:ext cx="1143050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proporción el área de La Carolina es 18 a 1 en comparación con la floresta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x-non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 las autoridades ha sido enfocada solamente a ciertos sectores de la ciudad y que claramente hay otros como la Floresta</a:t>
            </a:r>
            <a:r>
              <a:rPr lang="x-non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La Floresta” necesita de mejoras para incentivar tanto a extranjeros como nacionales a visitar el lugar y conocer su historia.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x-non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jecución de proyectos con intervencón del Municipio y propietarios de predios del sector.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x-non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Estudios contribuyen a dinamizar economia y movilidad sustentable.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x-non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jes viales en su mayoria cuentan con una caminabilidad media, indica que existen ámbitos que deben ser atendidos.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x-non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 estudio muestra importancia de los sectores, indicando falencias y estrategias para resolverlos.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x-non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ecesario incentivo de cambio de hábitos.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120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708073" y="0"/>
            <a:ext cx="6483928" cy="6870586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27293" y="133496"/>
            <a:ext cx="12132000" cy="6719618"/>
            <a:chOff x="27293" y="133496"/>
            <a:chExt cx="12132000" cy="671961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13" b="94401" l="9663" r="89971">
                          <a14:foregroundMark x1="12811" y1="11979" x2="12811" y2="11979"/>
                          <a14:foregroundMark x1="12299" y1="10807" x2="12299" y2="10807"/>
                          <a14:foregroundMark x1="12518" y1="16016" x2="12518" y2="16016"/>
                          <a14:foregroundMark x1="12299" y1="14323" x2="12299" y2="14323"/>
                          <a14:foregroundMark x1="13031" y1="14974" x2="13031" y2="14974"/>
                          <a14:foregroundMark x1="12079" y1="9375" x2="12079" y2="9375"/>
                          <a14:foregroundMark x1="12665" y1="18229" x2="12665" y2="18229"/>
                          <a14:foregroundMark x1="12518" y1="21615" x2="12518" y2="21615"/>
                          <a14:foregroundMark x1="12665" y1="27995" x2="12665" y2="27995"/>
                          <a14:foregroundMark x1="12592" y1="33203" x2="12592" y2="33203"/>
                          <a14:foregroundMark x1="12811" y1="43620" x2="12811" y2="43620"/>
                          <a14:foregroundMark x1="12884" y1="49219" x2="12884" y2="49219"/>
                          <a14:foregroundMark x1="13104" y1="55729" x2="13104" y2="55729"/>
                          <a14:foregroundMark x1="12665" y1="63021" x2="12665" y2="63021"/>
                          <a14:foregroundMark x1="13324" y1="70573" x2="13324" y2="70573"/>
                          <a14:foregroundMark x1="13250" y1="81380" x2="13250" y2="81380"/>
                          <a14:foregroundMark x1="15959" y1="71484" x2="15959" y2="71484"/>
                          <a14:foregroundMark x1="18375" y1="83333" x2="18375" y2="83333"/>
                          <a14:foregroundMark x1="13616" y1="86068" x2="13616" y2="86068"/>
                          <a14:foregroundMark x1="12884" y1="67318" x2="12884" y2="67318"/>
                          <a14:foregroundMark x1="12152" y1="58984" x2="12152" y2="58984"/>
                          <a14:foregroundMark x1="12152" y1="52083" x2="12152" y2="52083"/>
                          <a14:foregroundMark x1="12665" y1="46875" x2="12665" y2="46875"/>
                          <a14:foregroundMark x1="13031" y1="41406" x2="13031" y2="41406"/>
                          <a14:foregroundMark x1="12884" y1="36719" x2="12884" y2="36719"/>
                          <a14:foregroundMark x1="12811" y1="30078" x2="12811" y2="30599"/>
                          <a14:foregroundMark x1="12079" y1="39714" x2="12079" y2="39714"/>
                          <a14:foregroundMark x1="45022" y1="88281" x2="45022" y2="88281"/>
                          <a14:foregroundMark x1="64275" y1="88411" x2="64275" y2="88411"/>
                          <a14:foregroundMark x1="78697" y1="88411" x2="78697" y2="88411"/>
                          <a14:foregroundMark x1="81259" y1="88672" x2="81259" y2="88672"/>
                          <a14:foregroundMark x1="57906" y1="88672" x2="57906" y2="88672"/>
                          <a14:foregroundMark x1="13031" y1="24479" x2="13031" y2="24479"/>
                          <a14:foregroundMark x1="14129" y1="18490" x2="14129" y2="18490"/>
                          <a14:foregroundMark x1="28917" y1="87891" x2="28917" y2="87891"/>
                          <a14:foregroundMark x1="37628" y1="88281" x2="37628" y2="88281"/>
                          <a14:foregroundMark x1="49854" y1="88281" x2="49854" y2="88281"/>
                          <a14:foregroundMark x1="68741" y1="88281" x2="68741" y2="88281"/>
                          <a14:foregroundMark x1="74451" y1="88411" x2="74451" y2="88411"/>
                          <a14:foregroundMark x1="31259" y1="88802" x2="31259" y2="88802"/>
                          <a14:foregroundMark x1="33895" y1="88021" x2="33895" y2="88021"/>
                          <a14:foregroundMark x1="36603" y1="88281" x2="36603" y2="88281"/>
                          <a14:foregroundMark x1="39824" y1="88281" x2="39824" y2="88281"/>
                          <a14:foregroundMark x1="43851" y1="88281" x2="43851" y2="88281"/>
                          <a14:foregroundMark x1="48243" y1="88021" x2="48243" y2="88021"/>
                          <a14:foregroundMark x1="40922" y1="88672" x2="40922" y2="88672"/>
                          <a14:foregroundMark x1="42826" y1="88021" x2="42826" y2="88021"/>
                          <a14:foregroundMark x1="46486" y1="88281" x2="46486" y2="88281"/>
                          <a14:foregroundMark x1="51611" y1="88672" x2="51611" y2="88672"/>
                          <a14:foregroundMark x1="55198" y1="88281" x2="55198" y2="88281"/>
                          <a14:foregroundMark x1="59151" y1="88281" x2="59151" y2="88281"/>
                          <a14:foregroundMark x1="53367" y1="88281" x2="53367" y2="88281"/>
                          <a14:foregroundMark x1="61054" y1="88281" x2="61054" y2="88281"/>
                          <a14:foregroundMark x1="63177" y1="88281" x2="63177" y2="88281"/>
                          <a14:foregroundMark x1="66837" y1="88411" x2="66837" y2="88411"/>
                          <a14:foregroundMark x1="71230" y1="88672" x2="71230" y2="88672"/>
                          <a14:foregroundMark x1="76135" y1="88411" x2="76135" y2="88411"/>
                          <a14:foregroundMark x1="80161" y1="88411" x2="80161" y2="88411"/>
                          <a14:foregroundMark x1="81991" y1="88672" x2="81991" y2="88672"/>
                          <a14:backgroundMark x1="21010" y1="18880" x2="21010" y2="18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7926" r="18175" b="11007"/>
            <a:stretch/>
          </p:blipFill>
          <p:spPr bwMode="auto">
            <a:xfrm>
              <a:off x="27293" y="631588"/>
              <a:ext cx="12132000" cy="622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133496"/>
              <a:ext cx="540913" cy="539035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568209" y="938314"/>
            <a:ext cx="1143050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C" sz="3200" dirty="0"/>
              <a:t>Se debería aplicar este tipo de estudios a otros </a:t>
            </a:r>
            <a:r>
              <a:rPr lang="es-EC" sz="3200" dirty="0" smtClean="0"/>
              <a:t>sectores.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C" sz="3200" dirty="0"/>
              <a:t>Se recomienda </a:t>
            </a:r>
            <a:r>
              <a:rPr lang="es-EC" sz="3200" dirty="0" smtClean="0"/>
              <a:t>interactuar </a:t>
            </a:r>
            <a:r>
              <a:rPr lang="es-EC" sz="3200" dirty="0"/>
              <a:t>con el comité pro mejoras, quienes conocen la dinámica del sector.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C" sz="3200" dirty="0"/>
              <a:t>Los sectores emblemáticos de la ciudad deben ser tratados con brevedad, pues en el caso de La Floresta, hay mucho que explotar del sector para incentivar al turismo.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C" sz="3200" dirty="0"/>
              <a:t>Las autoridades deben encontrar los sectores principales de la ciudad para mejorar tanto infraestructura como movilidad, lo que promoverá la </a:t>
            </a:r>
            <a:r>
              <a:rPr lang="es-EC" sz="3200" dirty="0" smtClean="0"/>
              <a:t>cultura</a:t>
            </a:r>
            <a:r>
              <a:rPr lang="x-none" sz="3200" dirty="0" smtClean="0"/>
              <a:t>.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761805" y="210866"/>
            <a:ext cx="350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4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7293" y="133496"/>
            <a:ext cx="12132000" cy="6719618"/>
            <a:chOff x="27293" y="133496"/>
            <a:chExt cx="12132000" cy="671961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813" b="94401" l="9663" r="89971">
                          <a14:foregroundMark x1="12811" y1="11979" x2="12811" y2="11979"/>
                          <a14:foregroundMark x1="12299" y1="10807" x2="12299" y2="10807"/>
                          <a14:foregroundMark x1="12518" y1="16016" x2="12518" y2="16016"/>
                          <a14:foregroundMark x1="12299" y1="14323" x2="12299" y2="14323"/>
                          <a14:foregroundMark x1="13031" y1="14974" x2="13031" y2="14974"/>
                          <a14:foregroundMark x1="12079" y1="9375" x2="12079" y2="9375"/>
                          <a14:foregroundMark x1="12665" y1="18229" x2="12665" y2="18229"/>
                          <a14:foregroundMark x1="12518" y1="21615" x2="12518" y2="21615"/>
                          <a14:foregroundMark x1="12665" y1="27995" x2="12665" y2="27995"/>
                          <a14:foregroundMark x1="12592" y1="33203" x2="12592" y2="33203"/>
                          <a14:foregroundMark x1="12811" y1="43620" x2="12811" y2="43620"/>
                          <a14:foregroundMark x1="12884" y1="49219" x2="12884" y2="49219"/>
                          <a14:foregroundMark x1="13104" y1="55729" x2="13104" y2="55729"/>
                          <a14:foregroundMark x1="12665" y1="63021" x2="12665" y2="63021"/>
                          <a14:foregroundMark x1="13324" y1="70573" x2="13324" y2="70573"/>
                          <a14:foregroundMark x1="13250" y1="81380" x2="13250" y2="81380"/>
                          <a14:foregroundMark x1="15959" y1="71484" x2="15959" y2="71484"/>
                          <a14:foregroundMark x1="18375" y1="83333" x2="18375" y2="83333"/>
                          <a14:foregroundMark x1="13616" y1="86068" x2="13616" y2="86068"/>
                          <a14:foregroundMark x1="12884" y1="67318" x2="12884" y2="67318"/>
                          <a14:foregroundMark x1="12152" y1="58984" x2="12152" y2="58984"/>
                          <a14:foregroundMark x1="12152" y1="52083" x2="12152" y2="52083"/>
                          <a14:foregroundMark x1="12665" y1="46875" x2="12665" y2="46875"/>
                          <a14:foregroundMark x1="13031" y1="41406" x2="13031" y2="41406"/>
                          <a14:foregroundMark x1="12884" y1="36719" x2="12884" y2="36719"/>
                          <a14:foregroundMark x1="12811" y1="30078" x2="12811" y2="30599"/>
                          <a14:foregroundMark x1="12079" y1="39714" x2="12079" y2="39714"/>
                          <a14:foregroundMark x1="45022" y1="88281" x2="45022" y2="88281"/>
                          <a14:foregroundMark x1="64275" y1="88411" x2="64275" y2="88411"/>
                          <a14:foregroundMark x1="78697" y1="88411" x2="78697" y2="88411"/>
                          <a14:foregroundMark x1="81259" y1="88672" x2="81259" y2="88672"/>
                          <a14:foregroundMark x1="57906" y1="88672" x2="57906" y2="88672"/>
                          <a14:foregroundMark x1="13031" y1="24479" x2="13031" y2="24479"/>
                          <a14:foregroundMark x1="14129" y1="18490" x2="14129" y2="18490"/>
                          <a14:foregroundMark x1="28917" y1="87891" x2="28917" y2="87891"/>
                          <a14:foregroundMark x1="37628" y1="88281" x2="37628" y2="88281"/>
                          <a14:foregroundMark x1="49854" y1="88281" x2="49854" y2="88281"/>
                          <a14:foregroundMark x1="68741" y1="88281" x2="68741" y2="88281"/>
                          <a14:foregroundMark x1="74451" y1="88411" x2="74451" y2="88411"/>
                          <a14:foregroundMark x1="31259" y1="88802" x2="31259" y2="88802"/>
                          <a14:foregroundMark x1="33895" y1="88021" x2="33895" y2="88021"/>
                          <a14:foregroundMark x1="36603" y1="88281" x2="36603" y2="88281"/>
                          <a14:foregroundMark x1="39824" y1="88281" x2="39824" y2="88281"/>
                          <a14:foregroundMark x1="43851" y1="88281" x2="43851" y2="88281"/>
                          <a14:foregroundMark x1="48243" y1="88021" x2="48243" y2="88021"/>
                          <a14:foregroundMark x1="40922" y1="88672" x2="40922" y2="88672"/>
                          <a14:foregroundMark x1="42826" y1="88021" x2="42826" y2="88021"/>
                          <a14:foregroundMark x1="46486" y1="88281" x2="46486" y2="88281"/>
                          <a14:foregroundMark x1="51611" y1="88672" x2="51611" y2="88672"/>
                          <a14:foregroundMark x1="55198" y1="88281" x2="55198" y2="88281"/>
                          <a14:foregroundMark x1="59151" y1="88281" x2="59151" y2="88281"/>
                          <a14:foregroundMark x1="53367" y1="88281" x2="53367" y2="88281"/>
                          <a14:foregroundMark x1="61054" y1="88281" x2="61054" y2="88281"/>
                          <a14:foregroundMark x1="63177" y1="88281" x2="63177" y2="88281"/>
                          <a14:foregroundMark x1="66837" y1="88411" x2="66837" y2="88411"/>
                          <a14:foregroundMark x1="71230" y1="88672" x2="71230" y2="88672"/>
                          <a14:foregroundMark x1="76135" y1="88411" x2="76135" y2="88411"/>
                          <a14:foregroundMark x1="80161" y1="88411" x2="80161" y2="88411"/>
                          <a14:foregroundMark x1="81991" y1="88672" x2="81991" y2="88672"/>
                          <a14:backgroundMark x1="21010" y1="18880" x2="21010" y2="18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7926" r="18175" b="11007"/>
            <a:stretch/>
          </p:blipFill>
          <p:spPr bwMode="auto">
            <a:xfrm>
              <a:off x="27293" y="631588"/>
              <a:ext cx="12132000" cy="622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133496"/>
              <a:ext cx="540913" cy="539035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12" y="926070"/>
            <a:ext cx="7199424" cy="47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1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57150" y="138382"/>
            <a:ext cx="12132000" cy="6719618"/>
            <a:chOff x="27293" y="133496"/>
            <a:chExt cx="12132000" cy="671961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813" b="94401" l="9663" r="89971">
                          <a14:foregroundMark x1="12811" y1="11979" x2="12811" y2="11979"/>
                          <a14:foregroundMark x1="12299" y1="10807" x2="12299" y2="10807"/>
                          <a14:foregroundMark x1="12518" y1="16016" x2="12518" y2="16016"/>
                          <a14:foregroundMark x1="12299" y1="14323" x2="12299" y2="14323"/>
                          <a14:foregroundMark x1="13031" y1="14974" x2="13031" y2="14974"/>
                          <a14:foregroundMark x1="12079" y1="9375" x2="12079" y2="9375"/>
                          <a14:foregroundMark x1="12665" y1="18229" x2="12665" y2="18229"/>
                          <a14:foregroundMark x1="12518" y1="21615" x2="12518" y2="21615"/>
                          <a14:foregroundMark x1="12665" y1="27995" x2="12665" y2="27995"/>
                          <a14:foregroundMark x1="12592" y1="33203" x2="12592" y2="33203"/>
                          <a14:foregroundMark x1="12811" y1="43620" x2="12811" y2="43620"/>
                          <a14:foregroundMark x1="12884" y1="49219" x2="12884" y2="49219"/>
                          <a14:foregroundMark x1="13104" y1="55729" x2="13104" y2="55729"/>
                          <a14:foregroundMark x1="12665" y1="63021" x2="12665" y2="63021"/>
                          <a14:foregroundMark x1="13324" y1="70573" x2="13324" y2="70573"/>
                          <a14:foregroundMark x1="13250" y1="81380" x2="13250" y2="81380"/>
                          <a14:foregroundMark x1="15959" y1="71484" x2="15959" y2="71484"/>
                          <a14:foregroundMark x1="18375" y1="83333" x2="18375" y2="83333"/>
                          <a14:foregroundMark x1="13616" y1="86068" x2="13616" y2="86068"/>
                          <a14:foregroundMark x1="12884" y1="67318" x2="12884" y2="67318"/>
                          <a14:foregroundMark x1="12152" y1="58984" x2="12152" y2="58984"/>
                          <a14:foregroundMark x1="12152" y1="52083" x2="12152" y2="52083"/>
                          <a14:foregroundMark x1="12665" y1="46875" x2="12665" y2="46875"/>
                          <a14:foregroundMark x1="13031" y1="41406" x2="13031" y2="41406"/>
                          <a14:foregroundMark x1="12884" y1="36719" x2="12884" y2="36719"/>
                          <a14:foregroundMark x1="12811" y1="30078" x2="12811" y2="30599"/>
                          <a14:foregroundMark x1="12079" y1="39714" x2="12079" y2="39714"/>
                          <a14:foregroundMark x1="45022" y1="88281" x2="45022" y2="88281"/>
                          <a14:foregroundMark x1="64275" y1="88411" x2="64275" y2="88411"/>
                          <a14:foregroundMark x1="78697" y1="88411" x2="78697" y2="88411"/>
                          <a14:foregroundMark x1="81259" y1="88672" x2="81259" y2="88672"/>
                          <a14:foregroundMark x1="57906" y1="88672" x2="57906" y2="88672"/>
                          <a14:foregroundMark x1="13031" y1="24479" x2="13031" y2="24479"/>
                          <a14:foregroundMark x1="14129" y1="18490" x2="14129" y2="18490"/>
                          <a14:foregroundMark x1="28917" y1="87891" x2="28917" y2="87891"/>
                          <a14:foregroundMark x1="37628" y1="88281" x2="37628" y2="88281"/>
                          <a14:foregroundMark x1="49854" y1="88281" x2="49854" y2="88281"/>
                          <a14:foregroundMark x1="68741" y1="88281" x2="68741" y2="88281"/>
                          <a14:foregroundMark x1="74451" y1="88411" x2="74451" y2="88411"/>
                          <a14:foregroundMark x1="31259" y1="88802" x2="31259" y2="88802"/>
                          <a14:foregroundMark x1="33895" y1="88021" x2="33895" y2="88021"/>
                          <a14:foregroundMark x1="36603" y1="88281" x2="36603" y2="88281"/>
                          <a14:foregroundMark x1="39824" y1="88281" x2="39824" y2="88281"/>
                          <a14:foregroundMark x1="43851" y1="88281" x2="43851" y2="88281"/>
                          <a14:foregroundMark x1="48243" y1="88021" x2="48243" y2="88021"/>
                          <a14:foregroundMark x1="40922" y1="88672" x2="40922" y2="88672"/>
                          <a14:foregroundMark x1="42826" y1="88021" x2="42826" y2="88021"/>
                          <a14:foregroundMark x1="46486" y1="88281" x2="46486" y2="88281"/>
                          <a14:foregroundMark x1="51611" y1="88672" x2="51611" y2="88672"/>
                          <a14:foregroundMark x1="55198" y1="88281" x2="55198" y2="88281"/>
                          <a14:foregroundMark x1="59151" y1="88281" x2="59151" y2="88281"/>
                          <a14:foregroundMark x1="53367" y1="88281" x2="53367" y2="88281"/>
                          <a14:foregroundMark x1="61054" y1="88281" x2="61054" y2="88281"/>
                          <a14:foregroundMark x1="63177" y1="88281" x2="63177" y2="88281"/>
                          <a14:foregroundMark x1="66837" y1="88411" x2="66837" y2="88411"/>
                          <a14:foregroundMark x1="71230" y1="88672" x2="71230" y2="88672"/>
                          <a14:foregroundMark x1="76135" y1="88411" x2="76135" y2="88411"/>
                          <a14:foregroundMark x1="80161" y1="88411" x2="80161" y2="88411"/>
                          <a14:foregroundMark x1="81991" y1="88672" x2="81991" y2="88672"/>
                          <a14:backgroundMark x1="21010" y1="18880" x2="21010" y2="188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7926" r="18175" b="11007"/>
            <a:stretch/>
          </p:blipFill>
          <p:spPr bwMode="auto">
            <a:xfrm>
              <a:off x="27293" y="631588"/>
              <a:ext cx="12132000" cy="622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133496"/>
              <a:ext cx="540913" cy="539035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1390919" y="343367"/>
            <a:ext cx="1946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ZONA DE ESTUDIO</a:t>
            </a:r>
            <a:endParaRPr lang="en-US" b="1" dirty="0"/>
          </a:p>
        </p:txBody>
      </p:sp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12700"/>
            <a:ext cx="10953749" cy="545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42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47805641"/>
              </p:ext>
            </p:extLst>
          </p:nvPr>
        </p:nvGraphicFramePr>
        <p:xfrm>
          <a:off x="946150" y="1000920"/>
          <a:ext cx="10826750" cy="5380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390919" y="343367"/>
            <a:ext cx="128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OBJETIVOS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4684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48" r="6563" b="6082"/>
          <a:stretch/>
        </p:blipFill>
        <p:spPr>
          <a:xfrm>
            <a:off x="3935599" y="147178"/>
            <a:ext cx="8095760" cy="650127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2269" y="343367"/>
            <a:ext cx="166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METODOLOGÍA</a:t>
            </a:r>
            <a:endParaRPr lang="en-U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36642" y="770316"/>
            <a:ext cx="213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x-none" b="1" dirty="0" smtClean="0"/>
              <a:t>Información Base</a:t>
            </a:r>
            <a:endParaRPr lang="en-US" b="1" dirty="0"/>
          </a:p>
        </p:txBody>
      </p:sp>
      <p:sp>
        <p:nvSpPr>
          <p:cNvPr id="7" name="Rectángulo 6"/>
          <p:cNvSpPr/>
          <p:nvPr/>
        </p:nvSpPr>
        <p:spPr>
          <a:xfrm>
            <a:off x="990599" y="1278376"/>
            <a:ext cx="28170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Cartografía digital catastral 1:1000, fuente: Municipio de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Quito</a:t>
            </a:r>
            <a:r>
              <a:rPr lang="x-none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2016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Ejes viales en formato SHP, fuente: Empresa Pública Metropolitana de Movilidad y Obras Públicas (EPMMOP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x-none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2016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x-none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x-none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OMS Observatorio Municipal de Seguridad.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0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68207" y="403013"/>
            <a:ext cx="115910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</a:rPr>
              <a:t>ÍNDICE DE CAMINABILIDAD SEGÚN INFRAESTRUCTURA URBANA Y CONDICIONES ACTUALES </a:t>
            </a:r>
            <a:endParaRPr lang="en-US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311643"/>
              </p:ext>
            </p:extLst>
          </p:nvPr>
        </p:nvGraphicFramePr>
        <p:xfrm>
          <a:off x="1009650" y="1078713"/>
          <a:ext cx="6572250" cy="5077727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981200"/>
                <a:gridCol w="4591050"/>
              </a:tblGrid>
              <a:tr h="34334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VARIABLES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DESCRIPCIÓN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17459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PENDIENTES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Grado de inclinación de la superficie Caminable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0510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ARBOLADO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Cobertura de Árboles y vegetación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0510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ACERAS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Ancho de cada acera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60510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CAMINERIAS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Número de aceras alternas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83684">
                <a:tc rowSpan="4"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SEGURIDAD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Niveles de los diferentes tipos de  inseguridad, que incluyen: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43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·</a:t>
                      </a:r>
                      <a:r>
                        <a:rPr lang="es-EC" sz="1100" u="none" strike="noStrike" dirty="0">
                          <a:effectLst/>
                        </a:rPr>
                        <a:t>         </a:t>
                      </a:r>
                      <a:r>
                        <a:rPr lang="es-EC" sz="1600" u="none" strike="noStrike" dirty="0">
                          <a:effectLst/>
                        </a:rPr>
                        <a:t>Mapa de robo a automotores.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ctr"/>
                </a:tc>
              </a:tr>
              <a:tr h="343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·</a:t>
                      </a:r>
                      <a:r>
                        <a:rPr lang="es-EC" sz="1100" u="none" strike="noStrike">
                          <a:effectLst/>
                        </a:rPr>
                        <a:t>         </a:t>
                      </a:r>
                      <a:r>
                        <a:rPr lang="es-EC" sz="1600" u="none" strike="noStrike">
                          <a:effectLst/>
                        </a:rPr>
                        <a:t>Mapa de robo a personas.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ctr"/>
                </a:tc>
              </a:tr>
              <a:tr h="3605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·</a:t>
                      </a:r>
                      <a:r>
                        <a:rPr lang="es-EC" sz="1100" u="none" strike="noStrike" dirty="0">
                          <a:effectLst/>
                        </a:rPr>
                        <a:t>         </a:t>
                      </a:r>
                      <a:r>
                        <a:rPr lang="es-EC" sz="1600" u="none" strike="noStrike" dirty="0">
                          <a:effectLst/>
                        </a:rPr>
                        <a:t>Mapa de robo a domicilios.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ctr"/>
                </a:tc>
              </a:tr>
              <a:tr h="937995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COMERCIO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Número de establecimientos comerciales   Infraestructura: pública, comercial, número, tipo, uso,  frecuencia y volumen de uso por personas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66517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>
                          <a:effectLst/>
                        </a:rPr>
                        <a:t>EQUIPAMIENTO VIAL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600" u="none" strike="noStrike" dirty="0">
                          <a:effectLst/>
                        </a:rPr>
                        <a:t>Señalética vial: horizontal y vertical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642" y="1943100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8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52688" y="1277919"/>
            <a:ext cx="180035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4699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0%</a:t>
            </a:r>
            <a:r>
              <a:rPr lang="x-none" dirty="0" smtClean="0"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3%, 1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4699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3%</a:t>
            </a:r>
            <a:r>
              <a:rPr lang="x-none" dirty="0" smtClean="0"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10%, 2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4699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x-none" dirty="0" smtClean="0">
                <a:latin typeface="Arial" panose="020B0604020202020204" pitchFamily="34" charset="0"/>
                <a:ea typeface="Calibri" panose="020F0502020204030204" pitchFamily="34" charset="0"/>
              </a:rPr>
              <a:t>&gt;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10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%,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11456" r="24022" b="845"/>
          <a:stretch/>
        </p:blipFill>
        <p:spPr>
          <a:xfrm>
            <a:off x="3478443" y="0"/>
            <a:ext cx="8522132" cy="671739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2269" y="343367"/>
            <a:ext cx="1376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VARIABLE:</a:t>
            </a:r>
          </a:p>
          <a:p>
            <a:pPr marL="0" lvl="1"/>
            <a:r>
              <a:rPr lang="x-none" b="1" dirty="0" smtClean="0"/>
              <a:t>PENDIENTES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27" y="2897151"/>
            <a:ext cx="2535599" cy="16903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421" y="231001"/>
            <a:ext cx="555651" cy="8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8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52688" y="1277919"/>
            <a:ext cx="1800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/>
              <a:t>&gt; </a:t>
            </a:r>
            <a:r>
              <a:rPr lang="es-EC" dirty="0"/>
              <a:t>50</a:t>
            </a:r>
            <a:r>
              <a:rPr lang="es-EC" dirty="0" smtClean="0"/>
              <a:t>%</a:t>
            </a:r>
            <a:r>
              <a:rPr lang="x-none" dirty="0" smtClean="0"/>
              <a:t>, 1.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/>
              <a:t>25</a:t>
            </a:r>
            <a:r>
              <a:rPr lang="es-EC" dirty="0"/>
              <a:t>% - </a:t>
            </a:r>
            <a:r>
              <a:rPr lang="es-EC" dirty="0" smtClean="0"/>
              <a:t>50%</a:t>
            </a:r>
            <a:r>
              <a:rPr lang="x-none" dirty="0" smtClean="0"/>
              <a:t>, 2.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/>
              <a:t>&lt; </a:t>
            </a:r>
            <a:r>
              <a:rPr lang="es-EC" dirty="0"/>
              <a:t>25</a:t>
            </a:r>
            <a:r>
              <a:rPr lang="es-EC" dirty="0" smtClean="0"/>
              <a:t>%</a:t>
            </a:r>
            <a:r>
              <a:rPr lang="x-none" dirty="0" smtClean="0"/>
              <a:t>,3.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2269" y="343367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VARIABLE:</a:t>
            </a:r>
          </a:p>
          <a:p>
            <a:pPr marL="0" lvl="1"/>
            <a:r>
              <a:rPr lang="x-none" b="1" dirty="0" smtClean="0"/>
              <a:t>ARBOLADO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28" y="2470431"/>
            <a:ext cx="2535599" cy="16903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1" y="1"/>
            <a:ext cx="8408270" cy="67422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421" y="231001"/>
            <a:ext cx="555651" cy="8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4401" l="9663" r="89971">
                        <a14:foregroundMark x1="12811" y1="11979" x2="12811" y2="11979"/>
                        <a14:foregroundMark x1="12299" y1="10807" x2="12299" y2="10807"/>
                        <a14:foregroundMark x1="12518" y1="16016" x2="12518" y2="16016"/>
                        <a14:foregroundMark x1="12299" y1="14323" x2="12299" y2="14323"/>
                        <a14:foregroundMark x1="13031" y1="14974" x2="13031" y2="14974"/>
                        <a14:foregroundMark x1="12079" y1="9375" x2="12079" y2="9375"/>
                        <a14:foregroundMark x1="12665" y1="18229" x2="12665" y2="18229"/>
                        <a14:foregroundMark x1="12518" y1="21615" x2="12518" y2="21615"/>
                        <a14:foregroundMark x1="12665" y1="27995" x2="12665" y2="27995"/>
                        <a14:foregroundMark x1="12592" y1="33203" x2="12592" y2="33203"/>
                        <a14:foregroundMark x1="12811" y1="43620" x2="12811" y2="43620"/>
                        <a14:foregroundMark x1="12884" y1="49219" x2="12884" y2="49219"/>
                        <a14:foregroundMark x1="13104" y1="55729" x2="13104" y2="55729"/>
                        <a14:foregroundMark x1="12665" y1="63021" x2="12665" y2="63021"/>
                        <a14:foregroundMark x1="13324" y1="70573" x2="13324" y2="70573"/>
                        <a14:foregroundMark x1="13250" y1="81380" x2="13250" y2="81380"/>
                        <a14:foregroundMark x1="15959" y1="71484" x2="15959" y2="71484"/>
                        <a14:foregroundMark x1="18375" y1="83333" x2="18375" y2="83333"/>
                        <a14:foregroundMark x1="13616" y1="86068" x2="13616" y2="86068"/>
                        <a14:foregroundMark x1="12884" y1="67318" x2="12884" y2="67318"/>
                        <a14:foregroundMark x1="12152" y1="58984" x2="12152" y2="58984"/>
                        <a14:foregroundMark x1="12152" y1="52083" x2="12152" y2="52083"/>
                        <a14:foregroundMark x1="12665" y1="46875" x2="12665" y2="46875"/>
                        <a14:foregroundMark x1="13031" y1="41406" x2="13031" y2="41406"/>
                        <a14:foregroundMark x1="12884" y1="36719" x2="12884" y2="36719"/>
                        <a14:foregroundMark x1="12811" y1="30078" x2="12811" y2="30599"/>
                        <a14:foregroundMark x1="12079" y1="39714" x2="12079" y2="39714"/>
                        <a14:foregroundMark x1="45022" y1="88281" x2="45022" y2="88281"/>
                        <a14:foregroundMark x1="64275" y1="88411" x2="64275" y2="88411"/>
                        <a14:foregroundMark x1="78697" y1="88411" x2="78697" y2="88411"/>
                        <a14:foregroundMark x1="81259" y1="88672" x2="81259" y2="88672"/>
                        <a14:foregroundMark x1="57906" y1="88672" x2="57906" y2="88672"/>
                        <a14:foregroundMark x1="13031" y1="24479" x2="13031" y2="24479"/>
                        <a14:foregroundMark x1="14129" y1="18490" x2="14129" y2="18490"/>
                        <a14:foregroundMark x1="28917" y1="87891" x2="28917" y2="87891"/>
                        <a14:foregroundMark x1="37628" y1="88281" x2="37628" y2="88281"/>
                        <a14:foregroundMark x1="49854" y1="88281" x2="49854" y2="88281"/>
                        <a14:foregroundMark x1="68741" y1="88281" x2="68741" y2="88281"/>
                        <a14:foregroundMark x1="74451" y1="88411" x2="74451" y2="88411"/>
                        <a14:foregroundMark x1="31259" y1="88802" x2="31259" y2="88802"/>
                        <a14:foregroundMark x1="33895" y1="88021" x2="33895" y2="88021"/>
                        <a14:foregroundMark x1="36603" y1="88281" x2="36603" y2="88281"/>
                        <a14:foregroundMark x1="39824" y1="88281" x2="39824" y2="88281"/>
                        <a14:foregroundMark x1="43851" y1="88281" x2="43851" y2="88281"/>
                        <a14:foregroundMark x1="48243" y1="88021" x2="48243" y2="88021"/>
                        <a14:foregroundMark x1="40922" y1="88672" x2="40922" y2="88672"/>
                        <a14:foregroundMark x1="42826" y1="88021" x2="42826" y2="88021"/>
                        <a14:foregroundMark x1="46486" y1="88281" x2="46486" y2="88281"/>
                        <a14:foregroundMark x1="51611" y1="88672" x2="51611" y2="88672"/>
                        <a14:foregroundMark x1="55198" y1="88281" x2="55198" y2="88281"/>
                        <a14:foregroundMark x1="59151" y1="88281" x2="59151" y2="88281"/>
                        <a14:foregroundMark x1="53367" y1="88281" x2="53367" y2="88281"/>
                        <a14:foregroundMark x1="61054" y1="88281" x2="61054" y2="88281"/>
                        <a14:foregroundMark x1="63177" y1="88281" x2="63177" y2="88281"/>
                        <a14:foregroundMark x1="66837" y1="88411" x2="66837" y2="88411"/>
                        <a14:foregroundMark x1="71230" y1="88672" x2="71230" y2="88672"/>
                        <a14:foregroundMark x1="76135" y1="88411" x2="76135" y2="88411"/>
                        <a14:foregroundMark x1="80161" y1="88411" x2="80161" y2="88411"/>
                        <a14:foregroundMark x1="81991" y1="88672" x2="81991" y2="88672"/>
                        <a14:backgroundMark x1="21010" y1="18880" x2="21010" y2="1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7926" r="18175" b="11007"/>
          <a:stretch/>
        </p:blipFill>
        <p:spPr bwMode="auto">
          <a:xfrm>
            <a:off x="27293" y="631588"/>
            <a:ext cx="12132000" cy="622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52688" y="1277919"/>
            <a:ext cx="2347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x-none" dirty="0" smtClean="0"/>
              <a:t>Ma</a:t>
            </a:r>
            <a:r>
              <a:rPr lang="es-EC" dirty="0" err="1" smtClean="0"/>
              <a:t>yores</a:t>
            </a:r>
            <a:r>
              <a:rPr lang="es-EC" dirty="0" smtClean="0"/>
              <a:t> </a:t>
            </a:r>
            <a:r>
              <a:rPr lang="es-EC" dirty="0"/>
              <a:t>a </a:t>
            </a:r>
            <a:r>
              <a:rPr lang="es-EC" dirty="0" smtClean="0"/>
              <a:t>2m</a:t>
            </a:r>
            <a:r>
              <a:rPr lang="x-none" dirty="0" smtClean="0"/>
              <a:t>, 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x-none" dirty="0"/>
              <a:t>E</a:t>
            </a:r>
            <a:r>
              <a:rPr lang="es-EC" dirty="0" err="1" smtClean="0"/>
              <a:t>ntre</a:t>
            </a:r>
            <a:r>
              <a:rPr lang="es-EC" dirty="0" smtClean="0"/>
              <a:t> </a:t>
            </a:r>
            <a:r>
              <a:rPr lang="es-EC" dirty="0"/>
              <a:t>1 a 2m</a:t>
            </a:r>
            <a:r>
              <a:rPr lang="es-EC" dirty="0" smtClean="0"/>
              <a:t>,</a:t>
            </a:r>
            <a:r>
              <a:rPr lang="x-none" dirty="0" smtClean="0"/>
              <a:t>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D</a:t>
            </a:r>
            <a:r>
              <a:rPr lang="x-none" dirty="0" smtClean="0"/>
              <a:t>e </a:t>
            </a:r>
            <a:r>
              <a:rPr lang="es-EC" dirty="0" smtClean="0"/>
              <a:t>0 </a:t>
            </a:r>
            <a:r>
              <a:rPr lang="es-EC" dirty="0"/>
              <a:t>a </a:t>
            </a:r>
            <a:r>
              <a:rPr lang="es-EC" dirty="0" smtClean="0"/>
              <a:t>1</a:t>
            </a:r>
            <a:r>
              <a:rPr lang="x-none" dirty="0" smtClean="0"/>
              <a:t>m, 3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133496"/>
            <a:ext cx="540913" cy="5390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2269" y="343367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x-none" b="1" dirty="0" smtClean="0"/>
              <a:t>VARIABLE:</a:t>
            </a:r>
          </a:p>
          <a:p>
            <a:pPr marL="0" lvl="1"/>
            <a:r>
              <a:rPr lang="x-none" b="1" dirty="0" smtClean="0"/>
              <a:t>CAMINERÍAS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16" y="2470431"/>
            <a:ext cx="2535599" cy="16903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421" y="231001"/>
            <a:ext cx="555651" cy="8830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315" y="-974"/>
            <a:ext cx="8860084" cy="67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423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1980</TotalTime>
  <Words>991</Words>
  <Application>Microsoft Office PowerPoint</Application>
  <PresentationFormat>Panorámica</PresentationFormat>
  <Paragraphs>150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</dc:creator>
  <cp:lastModifiedBy>worldgeo1</cp:lastModifiedBy>
  <cp:revision>158</cp:revision>
  <dcterms:created xsi:type="dcterms:W3CDTF">2017-02-17T12:53:32Z</dcterms:created>
  <dcterms:modified xsi:type="dcterms:W3CDTF">2017-10-31T03:15:28Z</dcterms:modified>
</cp:coreProperties>
</file>