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1"/>
  </p:notes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8" r:id="rId10"/>
    <p:sldId id="265" r:id="rId11"/>
    <p:sldId id="266" r:id="rId12"/>
    <p:sldId id="267" r:id="rId13"/>
    <p:sldId id="269" r:id="rId14"/>
    <p:sldId id="270" r:id="rId15"/>
    <p:sldId id="280" r:id="rId16"/>
    <p:sldId id="281" r:id="rId17"/>
    <p:sldId id="284" r:id="rId18"/>
    <p:sldId id="285" r:id="rId19"/>
    <p:sldId id="286" r:id="rId20"/>
    <p:sldId id="282" r:id="rId21"/>
    <p:sldId id="283" r:id="rId22"/>
    <p:sldId id="287" r:id="rId23"/>
    <p:sldId id="290" r:id="rId24"/>
    <p:sldId id="288" r:id="rId25"/>
    <p:sldId id="289" r:id="rId26"/>
    <p:sldId id="291" r:id="rId27"/>
    <p:sldId id="292" r:id="rId28"/>
    <p:sldId id="271" r:id="rId29"/>
    <p:sldId id="293" r:id="rId30"/>
    <p:sldId id="294" r:id="rId31"/>
    <p:sldId id="296" r:id="rId32"/>
    <p:sldId id="297" r:id="rId33"/>
    <p:sldId id="298" r:id="rId34"/>
    <p:sldId id="299" r:id="rId35"/>
    <p:sldId id="295" r:id="rId36"/>
    <p:sldId id="300" r:id="rId37"/>
    <p:sldId id="301" r:id="rId38"/>
    <p:sldId id="302" r:id="rId39"/>
    <p:sldId id="30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AF2F"/>
    <a:srgbClr val="659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BAE3D4-7903-4B8B-BB85-8DF65E3D8E6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A721D23-2FE8-49B3-AF15-D51C2F1F37C0}">
      <dgm:prSet phldrT="[Texto]"/>
      <dgm:spPr/>
      <dgm:t>
        <a:bodyPr/>
        <a:lstStyle/>
        <a:p>
          <a:r>
            <a:rPr lang="es-ES" dirty="0" smtClean="0"/>
            <a:t>Creciente demanda de productos</a:t>
          </a:r>
          <a:endParaRPr lang="es-ES" dirty="0"/>
        </a:p>
      </dgm:t>
    </dgm:pt>
    <dgm:pt modelId="{6B2C19D5-B7BA-4B7E-A37A-A2087FFE1A3A}" type="parTrans" cxnId="{4D3D5359-F636-4A51-99DB-700429EDE571}">
      <dgm:prSet/>
      <dgm:spPr/>
      <dgm:t>
        <a:bodyPr/>
        <a:lstStyle/>
        <a:p>
          <a:endParaRPr lang="es-ES"/>
        </a:p>
      </dgm:t>
    </dgm:pt>
    <dgm:pt modelId="{9DF1E94D-79BE-4BFC-A6DB-F5D772F8FB4D}" type="sibTrans" cxnId="{4D3D5359-F636-4A51-99DB-700429EDE571}">
      <dgm:prSet/>
      <dgm:spPr/>
      <dgm:t>
        <a:bodyPr/>
        <a:lstStyle/>
        <a:p>
          <a:endParaRPr lang="es-ES"/>
        </a:p>
      </dgm:t>
    </dgm:pt>
    <dgm:pt modelId="{3FA993DE-D8DC-4FB1-BA7D-43DB026AA45C}">
      <dgm:prSet phldrT="[Texto]"/>
      <dgm:spPr/>
      <dgm:t>
        <a:bodyPr/>
        <a:lstStyle/>
        <a:p>
          <a:r>
            <a:rPr lang="es-ES" dirty="0" smtClean="0"/>
            <a:t>Aumentar la producción</a:t>
          </a:r>
          <a:endParaRPr lang="es-ES" dirty="0"/>
        </a:p>
      </dgm:t>
    </dgm:pt>
    <dgm:pt modelId="{A2036905-D040-4F56-A8F3-13BE37DC74C5}" type="parTrans" cxnId="{BC8CDE42-6810-45C9-A9E1-B21E71B414DB}">
      <dgm:prSet/>
      <dgm:spPr/>
      <dgm:t>
        <a:bodyPr/>
        <a:lstStyle/>
        <a:p>
          <a:endParaRPr lang="es-ES"/>
        </a:p>
      </dgm:t>
    </dgm:pt>
    <dgm:pt modelId="{02CA4A07-B36E-4CEB-B356-E4FD2D7C9A56}" type="sibTrans" cxnId="{BC8CDE42-6810-45C9-A9E1-B21E71B414DB}">
      <dgm:prSet/>
      <dgm:spPr/>
      <dgm:t>
        <a:bodyPr/>
        <a:lstStyle/>
        <a:p>
          <a:endParaRPr lang="es-ES"/>
        </a:p>
      </dgm:t>
    </dgm:pt>
    <dgm:pt modelId="{DB1B8AE0-C046-4373-9FB9-166E218ED188}">
      <dgm:prSet phldrT="[Texto]"/>
      <dgm:spPr/>
      <dgm:t>
        <a:bodyPr/>
        <a:lstStyle/>
        <a:p>
          <a:r>
            <a:rPr lang="es-ES" dirty="0" smtClean="0"/>
            <a:t>Reducir costos</a:t>
          </a:r>
          <a:endParaRPr lang="es-ES" dirty="0"/>
        </a:p>
      </dgm:t>
    </dgm:pt>
    <dgm:pt modelId="{5FCD75A6-7502-48CB-99BB-AC0EC4397464}" type="parTrans" cxnId="{C78E3185-516A-474A-A5ED-D610AB01FB3A}">
      <dgm:prSet/>
      <dgm:spPr/>
      <dgm:t>
        <a:bodyPr/>
        <a:lstStyle/>
        <a:p>
          <a:endParaRPr lang="es-ES"/>
        </a:p>
      </dgm:t>
    </dgm:pt>
    <dgm:pt modelId="{57D0340A-332C-4C7A-8F5B-E2170B3E6264}" type="sibTrans" cxnId="{C78E3185-516A-474A-A5ED-D610AB01FB3A}">
      <dgm:prSet/>
      <dgm:spPr/>
      <dgm:t>
        <a:bodyPr/>
        <a:lstStyle/>
        <a:p>
          <a:endParaRPr lang="es-ES"/>
        </a:p>
      </dgm:t>
    </dgm:pt>
    <dgm:pt modelId="{EF9DAA74-81FB-4BCD-B053-76F350188671}">
      <dgm:prSet phldrT="[Texto]"/>
      <dgm:spPr/>
      <dgm:t>
        <a:bodyPr/>
        <a:lstStyle/>
        <a:p>
          <a:r>
            <a:rPr lang="es-ES" dirty="0" smtClean="0"/>
            <a:t>Reducir tiempos de transporte</a:t>
          </a:r>
          <a:endParaRPr lang="es-ES" dirty="0"/>
        </a:p>
      </dgm:t>
    </dgm:pt>
    <dgm:pt modelId="{46CE3A84-38C8-45C2-9018-18AB155097EE}" type="parTrans" cxnId="{20C1D4A0-9734-43C5-AE9D-896D768EB66F}">
      <dgm:prSet/>
      <dgm:spPr/>
      <dgm:t>
        <a:bodyPr/>
        <a:lstStyle/>
        <a:p>
          <a:endParaRPr lang="es-ES"/>
        </a:p>
      </dgm:t>
    </dgm:pt>
    <dgm:pt modelId="{A2875CE0-F14B-486A-AF2C-BB10055F9532}" type="sibTrans" cxnId="{20C1D4A0-9734-43C5-AE9D-896D768EB66F}">
      <dgm:prSet/>
      <dgm:spPr/>
      <dgm:t>
        <a:bodyPr/>
        <a:lstStyle/>
        <a:p>
          <a:endParaRPr lang="es-ES"/>
        </a:p>
      </dgm:t>
    </dgm:pt>
    <dgm:pt modelId="{DD9417B2-0B5B-4A09-9725-AD47B5120AF5}">
      <dgm:prSet phldrT="[Texto]"/>
      <dgm:spPr/>
      <dgm:t>
        <a:bodyPr/>
        <a:lstStyle/>
        <a:p>
          <a:r>
            <a:rPr lang="es-ES" dirty="0" smtClean="0"/>
            <a:t>Solución integral de ingeniería</a:t>
          </a:r>
          <a:endParaRPr lang="es-ES" dirty="0"/>
        </a:p>
      </dgm:t>
    </dgm:pt>
    <dgm:pt modelId="{D92B5280-DA1D-46C4-A249-19D7DF858F6C}" type="parTrans" cxnId="{E3A5C0CE-FE91-4738-9EB6-BE3C06805809}">
      <dgm:prSet/>
      <dgm:spPr/>
      <dgm:t>
        <a:bodyPr/>
        <a:lstStyle/>
        <a:p>
          <a:endParaRPr lang="es-ES"/>
        </a:p>
      </dgm:t>
    </dgm:pt>
    <dgm:pt modelId="{501A5475-7FA1-46D3-B826-3EBB5FCD22AC}" type="sibTrans" cxnId="{E3A5C0CE-FE91-4738-9EB6-BE3C06805809}">
      <dgm:prSet/>
      <dgm:spPr/>
      <dgm:t>
        <a:bodyPr/>
        <a:lstStyle/>
        <a:p>
          <a:endParaRPr lang="es-ES"/>
        </a:p>
      </dgm:t>
    </dgm:pt>
    <dgm:pt modelId="{741DE7AB-53FD-4476-956D-6BB15ADEB883}" type="pres">
      <dgm:prSet presAssocID="{A5BAE3D4-7903-4B8B-BB85-8DF65E3D8E64}" presName="linear" presStyleCnt="0">
        <dgm:presLayoutVars>
          <dgm:dir/>
          <dgm:animLvl val="lvl"/>
          <dgm:resizeHandles val="exact"/>
        </dgm:presLayoutVars>
      </dgm:prSet>
      <dgm:spPr/>
    </dgm:pt>
    <dgm:pt modelId="{EFA0EDCF-1CD9-402E-BB79-5282F1DC8B10}" type="pres">
      <dgm:prSet presAssocID="{FA721D23-2FE8-49B3-AF15-D51C2F1F37C0}" presName="parentLin" presStyleCnt="0"/>
      <dgm:spPr/>
    </dgm:pt>
    <dgm:pt modelId="{52FF97EE-5D59-4805-9C48-C6B714547750}" type="pres">
      <dgm:prSet presAssocID="{FA721D23-2FE8-49B3-AF15-D51C2F1F37C0}" presName="parentLeftMargin" presStyleLbl="node1" presStyleIdx="0" presStyleCnt="5"/>
      <dgm:spPr/>
    </dgm:pt>
    <dgm:pt modelId="{9CF2F70C-BDCF-49D4-927A-1704F77529B0}" type="pres">
      <dgm:prSet presAssocID="{FA721D23-2FE8-49B3-AF15-D51C2F1F37C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B7B9A15-DFAE-4713-9122-EF6B5391E678}" type="pres">
      <dgm:prSet presAssocID="{FA721D23-2FE8-49B3-AF15-D51C2F1F37C0}" presName="negativeSpace" presStyleCnt="0"/>
      <dgm:spPr/>
    </dgm:pt>
    <dgm:pt modelId="{3DB63082-2FD8-4BD9-811A-8D78E175CA0E}" type="pres">
      <dgm:prSet presAssocID="{FA721D23-2FE8-49B3-AF15-D51C2F1F37C0}" presName="childText" presStyleLbl="conFgAcc1" presStyleIdx="0" presStyleCnt="5">
        <dgm:presLayoutVars>
          <dgm:bulletEnabled val="1"/>
        </dgm:presLayoutVars>
      </dgm:prSet>
      <dgm:spPr/>
    </dgm:pt>
    <dgm:pt modelId="{436AB1E5-6255-41A3-BFD0-4B85708032B7}" type="pres">
      <dgm:prSet presAssocID="{9DF1E94D-79BE-4BFC-A6DB-F5D772F8FB4D}" presName="spaceBetweenRectangles" presStyleCnt="0"/>
      <dgm:spPr/>
    </dgm:pt>
    <dgm:pt modelId="{EC3A748F-FD86-4021-B536-1CCBB2E83FF7}" type="pres">
      <dgm:prSet presAssocID="{3FA993DE-D8DC-4FB1-BA7D-43DB026AA45C}" presName="parentLin" presStyleCnt="0"/>
      <dgm:spPr/>
    </dgm:pt>
    <dgm:pt modelId="{BA02C487-661D-4BBA-AE27-E6A53FDA8DB3}" type="pres">
      <dgm:prSet presAssocID="{3FA993DE-D8DC-4FB1-BA7D-43DB026AA45C}" presName="parentLeftMargin" presStyleLbl="node1" presStyleIdx="0" presStyleCnt="5"/>
      <dgm:spPr/>
    </dgm:pt>
    <dgm:pt modelId="{5E1EDD8F-8814-4F08-A257-F08F4D195FBD}" type="pres">
      <dgm:prSet presAssocID="{3FA993DE-D8DC-4FB1-BA7D-43DB026AA45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2ED0E6-6944-45D6-B1DA-0D18E134195B}" type="pres">
      <dgm:prSet presAssocID="{3FA993DE-D8DC-4FB1-BA7D-43DB026AA45C}" presName="negativeSpace" presStyleCnt="0"/>
      <dgm:spPr/>
    </dgm:pt>
    <dgm:pt modelId="{ABAA9C1A-3077-428F-BAE0-C01F63DB17BE}" type="pres">
      <dgm:prSet presAssocID="{3FA993DE-D8DC-4FB1-BA7D-43DB026AA45C}" presName="childText" presStyleLbl="conFgAcc1" presStyleIdx="1" presStyleCnt="5">
        <dgm:presLayoutVars>
          <dgm:bulletEnabled val="1"/>
        </dgm:presLayoutVars>
      </dgm:prSet>
      <dgm:spPr/>
    </dgm:pt>
    <dgm:pt modelId="{02EB944C-14D6-4ADB-851E-A2EE96C6D754}" type="pres">
      <dgm:prSet presAssocID="{02CA4A07-B36E-4CEB-B356-E4FD2D7C9A56}" presName="spaceBetweenRectangles" presStyleCnt="0"/>
      <dgm:spPr/>
    </dgm:pt>
    <dgm:pt modelId="{56B3D4E1-5111-47C6-A215-B4A727ECADFE}" type="pres">
      <dgm:prSet presAssocID="{DB1B8AE0-C046-4373-9FB9-166E218ED188}" presName="parentLin" presStyleCnt="0"/>
      <dgm:spPr/>
    </dgm:pt>
    <dgm:pt modelId="{3B75B2DC-2196-4C75-8D06-C81613771920}" type="pres">
      <dgm:prSet presAssocID="{DB1B8AE0-C046-4373-9FB9-166E218ED188}" presName="parentLeftMargin" presStyleLbl="node1" presStyleIdx="1" presStyleCnt="5"/>
      <dgm:spPr/>
    </dgm:pt>
    <dgm:pt modelId="{EBD53D81-8E87-4F92-953A-E988DB478E97}" type="pres">
      <dgm:prSet presAssocID="{DB1B8AE0-C046-4373-9FB9-166E218ED18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0113323-7FD5-4660-AD18-8B61DCF3170A}" type="pres">
      <dgm:prSet presAssocID="{DB1B8AE0-C046-4373-9FB9-166E218ED188}" presName="negativeSpace" presStyleCnt="0"/>
      <dgm:spPr/>
    </dgm:pt>
    <dgm:pt modelId="{F2A6BE65-C66E-496F-A70F-A1E379BEACA8}" type="pres">
      <dgm:prSet presAssocID="{DB1B8AE0-C046-4373-9FB9-166E218ED188}" presName="childText" presStyleLbl="conFgAcc1" presStyleIdx="2" presStyleCnt="5">
        <dgm:presLayoutVars>
          <dgm:bulletEnabled val="1"/>
        </dgm:presLayoutVars>
      </dgm:prSet>
      <dgm:spPr/>
    </dgm:pt>
    <dgm:pt modelId="{0C090ECE-99D7-46D3-AD43-E7E6EEDA2F7C}" type="pres">
      <dgm:prSet presAssocID="{57D0340A-332C-4C7A-8F5B-E2170B3E6264}" presName="spaceBetweenRectangles" presStyleCnt="0"/>
      <dgm:spPr/>
    </dgm:pt>
    <dgm:pt modelId="{435A30A8-BF51-48BB-B62E-8B1A3DC56F14}" type="pres">
      <dgm:prSet presAssocID="{EF9DAA74-81FB-4BCD-B053-76F350188671}" presName="parentLin" presStyleCnt="0"/>
      <dgm:spPr/>
    </dgm:pt>
    <dgm:pt modelId="{14058E1F-202F-4735-A8D8-BCAF96F635F2}" type="pres">
      <dgm:prSet presAssocID="{EF9DAA74-81FB-4BCD-B053-76F350188671}" presName="parentLeftMargin" presStyleLbl="node1" presStyleIdx="2" presStyleCnt="5"/>
      <dgm:spPr/>
    </dgm:pt>
    <dgm:pt modelId="{66804F31-C306-4A9B-8A9D-0DBCD0196DC3}" type="pres">
      <dgm:prSet presAssocID="{EF9DAA74-81FB-4BCD-B053-76F35018867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CA0F007-02A6-45A1-9B1A-AE449DD57B3A}" type="pres">
      <dgm:prSet presAssocID="{EF9DAA74-81FB-4BCD-B053-76F350188671}" presName="negativeSpace" presStyleCnt="0"/>
      <dgm:spPr/>
    </dgm:pt>
    <dgm:pt modelId="{B49C0803-30DA-4696-990B-A61BE1AC1091}" type="pres">
      <dgm:prSet presAssocID="{EF9DAA74-81FB-4BCD-B053-76F350188671}" presName="childText" presStyleLbl="conFgAcc1" presStyleIdx="3" presStyleCnt="5">
        <dgm:presLayoutVars>
          <dgm:bulletEnabled val="1"/>
        </dgm:presLayoutVars>
      </dgm:prSet>
      <dgm:spPr/>
    </dgm:pt>
    <dgm:pt modelId="{92716DE6-04C2-4A69-AECA-DBFCA5DA2D95}" type="pres">
      <dgm:prSet presAssocID="{A2875CE0-F14B-486A-AF2C-BB10055F9532}" presName="spaceBetweenRectangles" presStyleCnt="0"/>
      <dgm:spPr/>
    </dgm:pt>
    <dgm:pt modelId="{CAF2757D-D220-4499-871B-D48EC8860DAB}" type="pres">
      <dgm:prSet presAssocID="{DD9417B2-0B5B-4A09-9725-AD47B5120AF5}" presName="parentLin" presStyleCnt="0"/>
      <dgm:spPr/>
    </dgm:pt>
    <dgm:pt modelId="{17FF7346-10EF-4BA5-BB95-5F5DD38E4CDF}" type="pres">
      <dgm:prSet presAssocID="{DD9417B2-0B5B-4A09-9725-AD47B5120AF5}" presName="parentLeftMargin" presStyleLbl="node1" presStyleIdx="3" presStyleCnt="5"/>
      <dgm:spPr/>
    </dgm:pt>
    <dgm:pt modelId="{D64300C5-64C7-44FE-9F87-DBA9375A0E77}" type="pres">
      <dgm:prSet presAssocID="{DD9417B2-0B5B-4A09-9725-AD47B5120AF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ADDD200-F338-4755-B03E-B6A443BCFB81}" type="pres">
      <dgm:prSet presAssocID="{DD9417B2-0B5B-4A09-9725-AD47B5120AF5}" presName="negativeSpace" presStyleCnt="0"/>
      <dgm:spPr/>
    </dgm:pt>
    <dgm:pt modelId="{99B34032-4FD2-4412-AE88-7BC5A92A0B20}" type="pres">
      <dgm:prSet presAssocID="{DD9417B2-0B5B-4A09-9725-AD47B5120AF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D3D5359-F636-4A51-99DB-700429EDE571}" srcId="{A5BAE3D4-7903-4B8B-BB85-8DF65E3D8E64}" destId="{FA721D23-2FE8-49B3-AF15-D51C2F1F37C0}" srcOrd="0" destOrd="0" parTransId="{6B2C19D5-B7BA-4B7E-A37A-A2087FFE1A3A}" sibTransId="{9DF1E94D-79BE-4BFC-A6DB-F5D772F8FB4D}"/>
    <dgm:cxn modelId="{7ECFAED5-BBA4-4C48-A473-CA9855B4AF63}" type="presOf" srcId="{DD9417B2-0B5B-4A09-9725-AD47B5120AF5}" destId="{D64300C5-64C7-44FE-9F87-DBA9375A0E77}" srcOrd="1" destOrd="0" presId="urn:microsoft.com/office/officeart/2005/8/layout/list1"/>
    <dgm:cxn modelId="{071D8AB6-FA2E-4C57-80DA-19FE0E30EA79}" type="presOf" srcId="{DB1B8AE0-C046-4373-9FB9-166E218ED188}" destId="{EBD53D81-8E87-4F92-953A-E988DB478E97}" srcOrd="1" destOrd="0" presId="urn:microsoft.com/office/officeart/2005/8/layout/list1"/>
    <dgm:cxn modelId="{C78E3185-516A-474A-A5ED-D610AB01FB3A}" srcId="{A5BAE3D4-7903-4B8B-BB85-8DF65E3D8E64}" destId="{DB1B8AE0-C046-4373-9FB9-166E218ED188}" srcOrd="2" destOrd="0" parTransId="{5FCD75A6-7502-48CB-99BB-AC0EC4397464}" sibTransId="{57D0340A-332C-4C7A-8F5B-E2170B3E6264}"/>
    <dgm:cxn modelId="{C93AFF13-4F88-43E0-93E4-2F7AD97A40E9}" type="presOf" srcId="{EF9DAA74-81FB-4BCD-B053-76F350188671}" destId="{14058E1F-202F-4735-A8D8-BCAF96F635F2}" srcOrd="0" destOrd="0" presId="urn:microsoft.com/office/officeart/2005/8/layout/list1"/>
    <dgm:cxn modelId="{41B15C0D-DF16-4299-B4AF-3FFDA1C2C81D}" type="presOf" srcId="{DD9417B2-0B5B-4A09-9725-AD47B5120AF5}" destId="{17FF7346-10EF-4BA5-BB95-5F5DD38E4CDF}" srcOrd="0" destOrd="0" presId="urn:microsoft.com/office/officeart/2005/8/layout/list1"/>
    <dgm:cxn modelId="{E3A5C0CE-FE91-4738-9EB6-BE3C06805809}" srcId="{A5BAE3D4-7903-4B8B-BB85-8DF65E3D8E64}" destId="{DD9417B2-0B5B-4A09-9725-AD47B5120AF5}" srcOrd="4" destOrd="0" parTransId="{D92B5280-DA1D-46C4-A249-19D7DF858F6C}" sibTransId="{501A5475-7FA1-46D3-B826-3EBB5FCD22AC}"/>
    <dgm:cxn modelId="{3723FC2B-9653-4989-9E0D-BC683FCE1D33}" type="presOf" srcId="{3FA993DE-D8DC-4FB1-BA7D-43DB026AA45C}" destId="{5E1EDD8F-8814-4F08-A257-F08F4D195FBD}" srcOrd="1" destOrd="0" presId="urn:microsoft.com/office/officeart/2005/8/layout/list1"/>
    <dgm:cxn modelId="{B481D81F-377E-4D67-B566-021A14555593}" type="presOf" srcId="{A5BAE3D4-7903-4B8B-BB85-8DF65E3D8E64}" destId="{741DE7AB-53FD-4476-956D-6BB15ADEB883}" srcOrd="0" destOrd="0" presId="urn:microsoft.com/office/officeart/2005/8/layout/list1"/>
    <dgm:cxn modelId="{42616999-C3F0-40D0-A136-59E53CDCEFEE}" type="presOf" srcId="{EF9DAA74-81FB-4BCD-B053-76F350188671}" destId="{66804F31-C306-4A9B-8A9D-0DBCD0196DC3}" srcOrd="1" destOrd="0" presId="urn:microsoft.com/office/officeart/2005/8/layout/list1"/>
    <dgm:cxn modelId="{BC8CDE42-6810-45C9-A9E1-B21E71B414DB}" srcId="{A5BAE3D4-7903-4B8B-BB85-8DF65E3D8E64}" destId="{3FA993DE-D8DC-4FB1-BA7D-43DB026AA45C}" srcOrd="1" destOrd="0" parTransId="{A2036905-D040-4F56-A8F3-13BE37DC74C5}" sibTransId="{02CA4A07-B36E-4CEB-B356-E4FD2D7C9A56}"/>
    <dgm:cxn modelId="{CE8476B8-6610-496C-8E99-257E3785584E}" type="presOf" srcId="{FA721D23-2FE8-49B3-AF15-D51C2F1F37C0}" destId="{9CF2F70C-BDCF-49D4-927A-1704F77529B0}" srcOrd="1" destOrd="0" presId="urn:microsoft.com/office/officeart/2005/8/layout/list1"/>
    <dgm:cxn modelId="{404B39D1-D333-495B-B1CA-AC2C1C1062D7}" type="presOf" srcId="{3FA993DE-D8DC-4FB1-BA7D-43DB026AA45C}" destId="{BA02C487-661D-4BBA-AE27-E6A53FDA8DB3}" srcOrd="0" destOrd="0" presId="urn:microsoft.com/office/officeart/2005/8/layout/list1"/>
    <dgm:cxn modelId="{20C1D4A0-9734-43C5-AE9D-896D768EB66F}" srcId="{A5BAE3D4-7903-4B8B-BB85-8DF65E3D8E64}" destId="{EF9DAA74-81FB-4BCD-B053-76F350188671}" srcOrd="3" destOrd="0" parTransId="{46CE3A84-38C8-45C2-9018-18AB155097EE}" sibTransId="{A2875CE0-F14B-486A-AF2C-BB10055F9532}"/>
    <dgm:cxn modelId="{B80113DD-6DA6-48B4-A424-C4985F33AC96}" type="presOf" srcId="{DB1B8AE0-C046-4373-9FB9-166E218ED188}" destId="{3B75B2DC-2196-4C75-8D06-C81613771920}" srcOrd="0" destOrd="0" presId="urn:microsoft.com/office/officeart/2005/8/layout/list1"/>
    <dgm:cxn modelId="{B8EF103E-2CE8-441A-B0A0-C8AE319F972B}" type="presOf" srcId="{FA721D23-2FE8-49B3-AF15-D51C2F1F37C0}" destId="{52FF97EE-5D59-4805-9C48-C6B714547750}" srcOrd="0" destOrd="0" presId="urn:microsoft.com/office/officeart/2005/8/layout/list1"/>
    <dgm:cxn modelId="{B5F8FAA2-8B69-41DD-893C-AECBBBAB3F81}" type="presParOf" srcId="{741DE7AB-53FD-4476-956D-6BB15ADEB883}" destId="{EFA0EDCF-1CD9-402E-BB79-5282F1DC8B10}" srcOrd="0" destOrd="0" presId="urn:microsoft.com/office/officeart/2005/8/layout/list1"/>
    <dgm:cxn modelId="{32D84498-7D4F-4378-AFA9-75743EA239D8}" type="presParOf" srcId="{EFA0EDCF-1CD9-402E-BB79-5282F1DC8B10}" destId="{52FF97EE-5D59-4805-9C48-C6B714547750}" srcOrd="0" destOrd="0" presId="urn:microsoft.com/office/officeart/2005/8/layout/list1"/>
    <dgm:cxn modelId="{85CFB4A9-98F5-46C0-A86D-DF4FB1FCEA4A}" type="presParOf" srcId="{EFA0EDCF-1CD9-402E-BB79-5282F1DC8B10}" destId="{9CF2F70C-BDCF-49D4-927A-1704F77529B0}" srcOrd="1" destOrd="0" presId="urn:microsoft.com/office/officeart/2005/8/layout/list1"/>
    <dgm:cxn modelId="{E42E9915-500C-4940-A930-2A4A0F4E8610}" type="presParOf" srcId="{741DE7AB-53FD-4476-956D-6BB15ADEB883}" destId="{8B7B9A15-DFAE-4713-9122-EF6B5391E678}" srcOrd="1" destOrd="0" presId="urn:microsoft.com/office/officeart/2005/8/layout/list1"/>
    <dgm:cxn modelId="{AD7EAB94-15FC-4F5D-8B28-003A5D5E4514}" type="presParOf" srcId="{741DE7AB-53FD-4476-956D-6BB15ADEB883}" destId="{3DB63082-2FD8-4BD9-811A-8D78E175CA0E}" srcOrd="2" destOrd="0" presId="urn:microsoft.com/office/officeart/2005/8/layout/list1"/>
    <dgm:cxn modelId="{6924A0DC-3AB9-45B8-9D40-791429FF4E93}" type="presParOf" srcId="{741DE7AB-53FD-4476-956D-6BB15ADEB883}" destId="{436AB1E5-6255-41A3-BFD0-4B85708032B7}" srcOrd="3" destOrd="0" presId="urn:microsoft.com/office/officeart/2005/8/layout/list1"/>
    <dgm:cxn modelId="{1D5C0AE9-1857-414D-B71E-EE428A16A51E}" type="presParOf" srcId="{741DE7AB-53FD-4476-956D-6BB15ADEB883}" destId="{EC3A748F-FD86-4021-B536-1CCBB2E83FF7}" srcOrd="4" destOrd="0" presId="urn:microsoft.com/office/officeart/2005/8/layout/list1"/>
    <dgm:cxn modelId="{1D2CB40A-660D-419C-A846-A78BE4BE1D54}" type="presParOf" srcId="{EC3A748F-FD86-4021-B536-1CCBB2E83FF7}" destId="{BA02C487-661D-4BBA-AE27-E6A53FDA8DB3}" srcOrd="0" destOrd="0" presId="urn:microsoft.com/office/officeart/2005/8/layout/list1"/>
    <dgm:cxn modelId="{3DB49DF2-169E-428E-AF2C-C42F757230A4}" type="presParOf" srcId="{EC3A748F-FD86-4021-B536-1CCBB2E83FF7}" destId="{5E1EDD8F-8814-4F08-A257-F08F4D195FBD}" srcOrd="1" destOrd="0" presId="urn:microsoft.com/office/officeart/2005/8/layout/list1"/>
    <dgm:cxn modelId="{94E1AA12-0CEF-445C-9A10-B205E0A5778E}" type="presParOf" srcId="{741DE7AB-53FD-4476-956D-6BB15ADEB883}" destId="{432ED0E6-6944-45D6-B1DA-0D18E134195B}" srcOrd="5" destOrd="0" presId="urn:microsoft.com/office/officeart/2005/8/layout/list1"/>
    <dgm:cxn modelId="{EE86EBF8-D95D-4996-95D0-C9ED67336EEC}" type="presParOf" srcId="{741DE7AB-53FD-4476-956D-6BB15ADEB883}" destId="{ABAA9C1A-3077-428F-BAE0-C01F63DB17BE}" srcOrd="6" destOrd="0" presId="urn:microsoft.com/office/officeart/2005/8/layout/list1"/>
    <dgm:cxn modelId="{33B512EC-48EF-4D66-99AD-8939A01AE249}" type="presParOf" srcId="{741DE7AB-53FD-4476-956D-6BB15ADEB883}" destId="{02EB944C-14D6-4ADB-851E-A2EE96C6D754}" srcOrd="7" destOrd="0" presId="urn:microsoft.com/office/officeart/2005/8/layout/list1"/>
    <dgm:cxn modelId="{CDD51C04-EF33-4571-BD2A-745D0C2197C5}" type="presParOf" srcId="{741DE7AB-53FD-4476-956D-6BB15ADEB883}" destId="{56B3D4E1-5111-47C6-A215-B4A727ECADFE}" srcOrd="8" destOrd="0" presId="urn:microsoft.com/office/officeart/2005/8/layout/list1"/>
    <dgm:cxn modelId="{8B09BCD8-0383-4067-84B4-85EF5EDD8CF1}" type="presParOf" srcId="{56B3D4E1-5111-47C6-A215-B4A727ECADFE}" destId="{3B75B2DC-2196-4C75-8D06-C81613771920}" srcOrd="0" destOrd="0" presId="urn:microsoft.com/office/officeart/2005/8/layout/list1"/>
    <dgm:cxn modelId="{2B762064-836E-4395-9A1A-227BEF0EC032}" type="presParOf" srcId="{56B3D4E1-5111-47C6-A215-B4A727ECADFE}" destId="{EBD53D81-8E87-4F92-953A-E988DB478E97}" srcOrd="1" destOrd="0" presId="urn:microsoft.com/office/officeart/2005/8/layout/list1"/>
    <dgm:cxn modelId="{C7B2DABA-B587-4F85-BD90-8509D246E4FB}" type="presParOf" srcId="{741DE7AB-53FD-4476-956D-6BB15ADEB883}" destId="{90113323-7FD5-4660-AD18-8B61DCF3170A}" srcOrd="9" destOrd="0" presId="urn:microsoft.com/office/officeart/2005/8/layout/list1"/>
    <dgm:cxn modelId="{A4927521-38F9-46A5-BDA6-E60316E43C66}" type="presParOf" srcId="{741DE7AB-53FD-4476-956D-6BB15ADEB883}" destId="{F2A6BE65-C66E-496F-A70F-A1E379BEACA8}" srcOrd="10" destOrd="0" presId="urn:microsoft.com/office/officeart/2005/8/layout/list1"/>
    <dgm:cxn modelId="{4D670999-C8AB-4BB2-8CD8-7A577EB323D7}" type="presParOf" srcId="{741DE7AB-53FD-4476-956D-6BB15ADEB883}" destId="{0C090ECE-99D7-46D3-AD43-E7E6EEDA2F7C}" srcOrd="11" destOrd="0" presId="urn:microsoft.com/office/officeart/2005/8/layout/list1"/>
    <dgm:cxn modelId="{66DF421E-43AA-4204-9F33-9A2C25D6F1ED}" type="presParOf" srcId="{741DE7AB-53FD-4476-956D-6BB15ADEB883}" destId="{435A30A8-BF51-48BB-B62E-8B1A3DC56F14}" srcOrd="12" destOrd="0" presId="urn:microsoft.com/office/officeart/2005/8/layout/list1"/>
    <dgm:cxn modelId="{F5436A8D-6A51-4D32-A156-ACCDF7F7C2A1}" type="presParOf" srcId="{435A30A8-BF51-48BB-B62E-8B1A3DC56F14}" destId="{14058E1F-202F-4735-A8D8-BCAF96F635F2}" srcOrd="0" destOrd="0" presId="urn:microsoft.com/office/officeart/2005/8/layout/list1"/>
    <dgm:cxn modelId="{DAEC9F4D-7F7E-4E46-8051-A60263A81620}" type="presParOf" srcId="{435A30A8-BF51-48BB-B62E-8B1A3DC56F14}" destId="{66804F31-C306-4A9B-8A9D-0DBCD0196DC3}" srcOrd="1" destOrd="0" presId="urn:microsoft.com/office/officeart/2005/8/layout/list1"/>
    <dgm:cxn modelId="{0383075D-D038-470C-B49A-7C3759E0F140}" type="presParOf" srcId="{741DE7AB-53FD-4476-956D-6BB15ADEB883}" destId="{0CA0F007-02A6-45A1-9B1A-AE449DD57B3A}" srcOrd="13" destOrd="0" presId="urn:microsoft.com/office/officeart/2005/8/layout/list1"/>
    <dgm:cxn modelId="{63A65ED8-4655-45DB-8A41-B8A41430737A}" type="presParOf" srcId="{741DE7AB-53FD-4476-956D-6BB15ADEB883}" destId="{B49C0803-30DA-4696-990B-A61BE1AC1091}" srcOrd="14" destOrd="0" presId="urn:microsoft.com/office/officeart/2005/8/layout/list1"/>
    <dgm:cxn modelId="{22160997-FCD6-4C6F-891D-C5705174DA8A}" type="presParOf" srcId="{741DE7AB-53FD-4476-956D-6BB15ADEB883}" destId="{92716DE6-04C2-4A69-AECA-DBFCA5DA2D95}" srcOrd="15" destOrd="0" presId="urn:microsoft.com/office/officeart/2005/8/layout/list1"/>
    <dgm:cxn modelId="{5537E4F8-8796-4496-89E5-755AC8BD6FC7}" type="presParOf" srcId="{741DE7AB-53FD-4476-956D-6BB15ADEB883}" destId="{CAF2757D-D220-4499-871B-D48EC8860DAB}" srcOrd="16" destOrd="0" presId="urn:microsoft.com/office/officeart/2005/8/layout/list1"/>
    <dgm:cxn modelId="{0614EABE-4DDC-4626-8141-77BDAA690158}" type="presParOf" srcId="{CAF2757D-D220-4499-871B-D48EC8860DAB}" destId="{17FF7346-10EF-4BA5-BB95-5F5DD38E4CDF}" srcOrd="0" destOrd="0" presId="urn:microsoft.com/office/officeart/2005/8/layout/list1"/>
    <dgm:cxn modelId="{9F3C8E8D-5CCB-4B58-B77D-A0B0F5B213A2}" type="presParOf" srcId="{CAF2757D-D220-4499-871B-D48EC8860DAB}" destId="{D64300C5-64C7-44FE-9F87-DBA9375A0E77}" srcOrd="1" destOrd="0" presId="urn:microsoft.com/office/officeart/2005/8/layout/list1"/>
    <dgm:cxn modelId="{088CC1D6-B38A-425A-8441-74EA61BA7A5C}" type="presParOf" srcId="{741DE7AB-53FD-4476-956D-6BB15ADEB883}" destId="{5ADDD200-F338-4755-B03E-B6A443BCFB81}" srcOrd="17" destOrd="0" presId="urn:microsoft.com/office/officeart/2005/8/layout/list1"/>
    <dgm:cxn modelId="{C41C73D6-1C58-464B-9E9B-F743B5BD308B}" type="presParOf" srcId="{741DE7AB-53FD-4476-956D-6BB15ADEB883}" destId="{99B34032-4FD2-4412-AE88-7BC5A92A0B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BAE3D4-7903-4B8B-BB85-8DF65E3D8E6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A721D23-2FE8-49B3-AF15-D51C2F1F37C0}">
      <dgm:prSet phldrT="[Texto]"/>
      <dgm:spPr/>
      <dgm:t>
        <a:bodyPr/>
        <a:lstStyle/>
        <a:p>
          <a:r>
            <a:rPr lang="es-ES" dirty="0" smtClean="0"/>
            <a:t>GENERAL</a:t>
          </a:r>
          <a:endParaRPr lang="es-ES" dirty="0"/>
        </a:p>
      </dgm:t>
    </dgm:pt>
    <dgm:pt modelId="{6B2C19D5-B7BA-4B7E-A37A-A2087FFE1A3A}" type="parTrans" cxnId="{4D3D5359-F636-4A51-99DB-700429EDE571}">
      <dgm:prSet/>
      <dgm:spPr/>
      <dgm:t>
        <a:bodyPr/>
        <a:lstStyle/>
        <a:p>
          <a:endParaRPr lang="es-ES"/>
        </a:p>
      </dgm:t>
    </dgm:pt>
    <dgm:pt modelId="{9DF1E94D-79BE-4BFC-A6DB-F5D772F8FB4D}" type="sibTrans" cxnId="{4D3D5359-F636-4A51-99DB-700429EDE571}">
      <dgm:prSet/>
      <dgm:spPr/>
      <dgm:t>
        <a:bodyPr/>
        <a:lstStyle/>
        <a:p>
          <a:endParaRPr lang="es-ES"/>
        </a:p>
      </dgm:t>
    </dgm:pt>
    <dgm:pt modelId="{3FA993DE-D8DC-4FB1-BA7D-43DB026AA45C}">
      <dgm:prSet phldrT="[Texto]"/>
      <dgm:spPr/>
      <dgm:t>
        <a:bodyPr/>
        <a:lstStyle/>
        <a:p>
          <a:r>
            <a:rPr lang="es-ES" dirty="0" smtClean="0"/>
            <a:t>ESPECÍFICOS</a:t>
          </a:r>
          <a:endParaRPr lang="es-ES" dirty="0"/>
        </a:p>
      </dgm:t>
    </dgm:pt>
    <dgm:pt modelId="{A2036905-D040-4F56-A8F3-13BE37DC74C5}" type="parTrans" cxnId="{BC8CDE42-6810-45C9-A9E1-B21E71B414DB}">
      <dgm:prSet/>
      <dgm:spPr/>
      <dgm:t>
        <a:bodyPr/>
        <a:lstStyle/>
        <a:p>
          <a:endParaRPr lang="es-ES"/>
        </a:p>
      </dgm:t>
    </dgm:pt>
    <dgm:pt modelId="{02CA4A07-B36E-4CEB-B356-E4FD2D7C9A56}" type="sibTrans" cxnId="{BC8CDE42-6810-45C9-A9E1-B21E71B414DB}">
      <dgm:prSet/>
      <dgm:spPr/>
      <dgm:t>
        <a:bodyPr/>
        <a:lstStyle/>
        <a:p>
          <a:endParaRPr lang="es-ES"/>
        </a:p>
      </dgm:t>
    </dgm:pt>
    <dgm:pt modelId="{DB1B8AE0-C046-4373-9FB9-166E218ED188}">
      <dgm:prSet phldrT="[Texto]"/>
      <dgm:spPr/>
      <dgm:t>
        <a:bodyPr/>
        <a:lstStyle/>
        <a:p>
          <a:r>
            <a:rPr lang="es-ES" dirty="0" smtClean="0"/>
            <a:t>Implementar la mejor solución tecnológica</a:t>
          </a:r>
          <a:endParaRPr lang="es-ES" dirty="0"/>
        </a:p>
      </dgm:t>
    </dgm:pt>
    <dgm:pt modelId="{5FCD75A6-7502-48CB-99BB-AC0EC4397464}" type="parTrans" cxnId="{C78E3185-516A-474A-A5ED-D610AB01FB3A}">
      <dgm:prSet/>
      <dgm:spPr/>
      <dgm:t>
        <a:bodyPr/>
        <a:lstStyle/>
        <a:p>
          <a:endParaRPr lang="es-ES"/>
        </a:p>
      </dgm:t>
    </dgm:pt>
    <dgm:pt modelId="{57D0340A-332C-4C7A-8F5B-E2170B3E6264}" type="sibTrans" cxnId="{C78E3185-516A-474A-A5ED-D610AB01FB3A}">
      <dgm:prSet/>
      <dgm:spPr/>
      <dgm:t>
        <a:bodyPr/>
        <a:lstStyle/>
        <a:p>
          <a:endParaRPr lang="es-ES"/>
        </a:p>
      </dgm:t>
    </dgm:pt>
    <dgm:pt modelId="{EF9DAA74-81FB-4BCD-B053-76F350188671}">
      <dgm:prSet phldrT="[Texto]"/>
      <dgm:spPr/>
      <dgm:t>
        <a:bodyPr/>
        <a:lstStyle/>
        <a:p>
          <a:r>
            <a:rPr lang="es-ES" dirty="0" smtClean="0"/>
            <a:t>Diseñar el mecanismo de clasificación</a:t>
          </a:r>
          <a:endParaRPr lang="es-ES" dirty="0"/>
        </a:p>
      </dgm:t>
    </dgm:pt>
    <dgm:pt modelId="{46CE3A84-38C8-45C2-9018-18AB155097EE}" type="parTrans" cxnId="{20C1D4A0-9734-43C5-AE9D-896D768EB66F}">
      <dgm:prSet/>
      <dgm:spPr/>
      <dgm:t>
        <a:bodyPr/>
        <a:lstStyle/>
        <a:p>
          <a:endParaRPr lang="es-ES"/>
        </a:p>
      </dgm:t>
    </dgm:pt>
    <dgm:pt modelId="{A2875CE0-F14B-486A-AF2C-BB10055F9532}" type="sibTrans" cxnId="{20C1D4A0-9734-43C5-AE9D-896D768EB66F}">
      <dgm:prSet/>
      <dgm:spPr/>
      <dgm:t>
        <a:bodyPr/>
        <a:lstStyle/>
        <a:p>
          <a:endParaRPr lang="es-ES"/>
        </a:p>
      </dgm:t>
    </dgm:pt>
    <dgm:pt modelId="{DD9417B2-0B5B-4A09-9725-AD47B5120AF5}">
      <dgm:prSet phldrT="[Texto]"/>
      <dgm:spPr/>
      <dgm:t>
        <a:bodyPr/>
        <a:lstStyle/>
        <a:p>
          <a:r>
            <a:rPr lang="es-ES" dirty="0" smtClean="0"/>
            <a:t>Diseñar sistema de transporte</a:t>
          </a:r>
          <a:endParaRPr lang="es-ES" dirty="0"/>
        </a:p>
      </dgm:t>
    </dgm:pt>
    <dgm:pt modelId="{D92B5280-DA1D-46C4-A249-19D7DF858F6C}" type="parTrans" cxnId="{E3A5C0CE-FE91-4738-9EB6-BE3C06805809}">
      <dgm:prSet/>
      <dgm:spPr/>
      <dgm:t>
        <a:bodyPr/>
        <a:lstStyle/>
        <a:p>
          <a:endParaRPr lang="es-ES"/>
        </a:p>
      </dgm:t>
    </dgm:pt>
    <dgm:pt modelId="{501A5475-7FA1-46D3-B826-3EBB5FCD22AC}" type="sibTrans" cxnId="{E3A5C0CE-FE91-4738-9EB6-BE3C06805809}">
      <dgm:prSet/>
      <dgm:spPr/>
      <dgm:t>
        <a:bodyPr/>
        <a:lstStyle/>
        <a:p>
          <a:endParaRPr lang="es-ES"/>
        </a:p>
      </dgm:t>
    </dgm:pt>
    <dgm:pt modelId="{741DE7AB-53FD-4476-956D-6BB15ADEB883}" type="pres">
      <dgm:prSet presAssocID="{A5BAE3D4-7903-4B8B-BB85-8DF65E3D8E64}" presName="linear" presStyleCnt="0">
        <dgm:presLayoutVars>
          <dgm:dir/>
          <dgm:animLvl val="lvl"/>
          <dgm:resizeHandles val="exact"/>
        </dgm:presLayoutVars>
      </dgm:prSet>
      <dgm:spPr/>
    </dgm:pt>
    <dgm:pt modelId="{EFA0EDCF-1CD9-402E-BB79-5282F1DC8B10}" type="pres">
      <dgm:prSet presAssocID="{FA721D23-2FE8-49B3-AF15-D51C2F1F37C0}" presName="parentLin" presStyleCnt="0"/>
      <dgm:spPr/>
    </dgm:pt>
    <dgm:pt modelId="{52FF97EE-5D59-4805-9C48-C6B714547750}" type="pres">
      <dgm:prSet presAssocID="{FA721D23-2FE8-49B3-AF15-D51C2F1F37C0}" presName="parentLeftMargin" presStyleLbl="node1" presStyleIdx="0" presStyleCnt="2"/>
      <dgm:spPr/>
    </dgm:pt>
    <dgm:pt modelId="{9CF2F70C-BDCF-49D4-927A-1704F77529B0}" type="pres">
      <dgm:prSet presAssocID="{FA721D23-2FE8-49B3-AF15-D51C2F1F37C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B7B9A15-DFAE-4713-9122-EF6B5391E678}" type="pres">
      <dgm:prSet presAssocID="{FA721D23-2FE8-49B3-AF15-D51C2F1F37C0}" presName="negativeSpace" presStyleCnt="0"/>
      <dgm:spPr/>
    </dgm:pt>
    <dgm:pt modelId="{3DB63082-2FD8-4BD9-811A-8D78E175CA0E}" type="pres">
      <dgm:prSet presAssocID="{FA721D23-2FE8-49B3-AF15-D51C2F1F37C0}" presName="childText" presStyleLbl="conFgAcc1" presStyleIdx="0" presStyleCnt="2">
        <dgm:presLayoutVars>
          <dgm:bulletEnabled val="1"/>
        </dgm:presLayoutVars>
      </dgm:prSet>
      <dgm:spPr/>
    </dgm:pt>
    <dgm:pt modelId="{436AB1E5-6255-41A3-BFD0-4B85708032B7}" type="pres">
      <dgm:prSet presAssocID="{9DF1E94D-79BE-4BFC-A6DB-F5D772F8FB4D}" presName="spaceBetweenRectangles" presStyleCnt="0"/>
      <dgm:spPr/>
    </dgm:pt>
    <dgm:pt modelId="{EC3A748F-FD86-4021-B536-1CCBB2E83FF7}" type="pres">
      <dgm:prSet presAssocID="{3FA993DE-D8DC-4FB1-BA7D-43DB026AA45C}" presName="parentLin" presStyleCnt="0"/>
      <dgm:spPr/>
    </dgm:pt>
    <dgm:pt modelId="{BA02C487-661D-4BBA-AE27-E6A53FDA8DB3}" type="pres">
      <dgm:prSet presAssocID="{3FA993DE-D8DC-4FB1-BA7D-43DB026AA45C}" presName="parentLeftMargin" presStyleLbl="node1" presStyleIdx="0" presStyleCnt="2"/>
      <dgm:spPr/>
    </dgm:pt>
    <dgm:pt modelId="{5E1EDD8F-8814-4F08-A257-F08F4D195FBD}" type="pres">
      <dgm:prSet presAssocID="{3FA993DE-D8DC-4FB1-BA7D-43DB026AA45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2ED0E6-6944-45D6-B1DA-0D18E134195B}" type="pres">
      <dgm:prSet presAssocID="{3FA993DE-D8DC-4FB1-BA7D-43DB026AA45C}" presName="negativeSpace" presStyleCnt="0"/>
      <dgm:spPr/>
    </dgm:pt>
    <dgm:pt modelId="{ABAA9C1A-3077-428F-BAE0-C01F63DB17BE}" type="pres">
      <dgm:prSet presAssocID="{3FA993DE-D8DC-4FB1-BA7D-43DB026AA45C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723FC2B-9653-4989-9E0D-BC683FCE1D33}" type="presOf" srcId="{3FA993DE-D8DC-4FB1-BA7D-43DB026AA45C}" destId="{5E1EDD8F-8814-4F08-A257-F08F4D195FBD}" srcOrd="1" destOrd="0" presId="urn:microsoft.com/office/officeart/2005/8/layout/list1"/>
    <dgm:cxn modelId="{9297FEAA-E429-42F4-823D-4C1F11681054}" type="presOf" srcId="{EF9DAA74-81FB-4BCD-B053-76F350188671}" destId="{ABAA9C1A-3077-428F-BAE0-C01F63DB17BE}" srcOrd="0" destOrd="1" presId="urn:microsoft.com/office/officeart/2005/8/layout/list1"/>
    <dgm:cxn modelId="{660F5FF7-EF90-4B02-99E7-5006E1E18B0D}" type="presOf" srcId="{DD9417B2-0B5B-4A09-9725-AD47B5120AF5}" destId="{ABAA9C1A-3077-428F-BAE0-C01F63DB17BE}" srcOrd="0" destOrd="2" presId="urn:microsoft.com/office/officeart/2005/8/layout/list1"/>
    <dgm:cxn modelId="{CE8476B8-6610-496C-8E99-257E3785584E}" type="presOf" srcId="{FA721D23-2FE8-49B3-AF15-D51C2F1F37C0}" destId="{9CF2F70C-BDCF-49D4-927A-1704F77529B0}" srcOrd="1" destOrd="0" presId="urn:microsoft.com/office/officeart/2005/8/layout/list1"/>
    <dgm:cxn modelId="{B8EF103E-2CE8-441A-B0A0-C8AE319F972B}" type="presOf" srcId="{FA721D23-2FE8-49B3-AF15-D51C2F1F37C0}" destId="{52FF97EE-5D59-4805-9C48-C6B714547750}" srcOrd="0" destOrd="0" presId="urn:microsoft.com/office/officeart/2005/8/layout/list1"/>
    <dgm:cxn modelId="{4D3D5359-F636-4A51-99DB-700429EDE571}" srcId="{A5BAE3D4-7903-4B8B-BB85-8DF65E3D8E64}" destId="{FA721D23-2FE8-49B3-AF15-D51C2F1F37C0}" srcOrd="0" destOrd="0" parTransId="{6B2C19D5-B7BA-4B7E-A37A-A2087FFE1A3A}" sibTransId="{9DF1E94D-79BE-4BFC-A6DB-F5D772F8FB4D}"/>
    <dgm:cxn modelId="{B481D81F-377E-4D67-B566-021A14555593}" type="presOf" srcId="{A5BAE3D4-7903-4B8B-BB85-8DF65E3D8E64}" destId="{741DE7AB-53FD-4476-956D-6BB15ADEB883}" srcOrd="0" destOrd="0" presId="urn:microsoft.com/office/officeart/2005/8/layout/list1"/>
    <dgm:cxn modelId="{85E8C11A-AA3A-463D-8B6F-D6FC2CE291C0}" type="presOf" srcId="{DB1B8AE0-C046-4373-9FB9-166E218ED188}" destId="{ABAA9C1A-3077-428F-BAE0-C01F63DB17BE}" srcOrd="0" destOrd="0" presId="urn:microsoft.com/office/officeart/2005/8/layout/list1"/>
    <dgm:cxn modelId="{E3A5C0CE-FE91-4738-9EB6-BE3C06805809}" srcId="{3FA993DE-D8DC-4FB1-BA7D-43DB026AA45C}" destId="{DD9417B2-0B5B-4A09-9725-AD47B5120AF5}" srcOrd="2" destOrd="0" parTransId="{D92B5280-DA1D-46C4-A249-19D7DF858F6C}" sibTransId="{501A5475-7FA1-46D3-B826-3EBB5FCD22AC}"/>
    <dgm:cxn modelId="{404B39D1-D333-495B-B1CA-AC2C1C1062D7}" type="presOf" srcId="{3FA993DE-D8DC-4FB1-BA7D-43DB026AA45C}" destId="{BA02C487-661D-4BBA-AE27-E6A53FDA8DB3}" srcOrd="0" destOrd="0" presId="urn:microsoft.com/office/officeart/2005/8/layout/list1"/>
    <dgm:cxn modelId="{BC8CDE42-6810-45C9-A9E1-B21E71B414DB}" srcId="{A5BAE3D4-7903-4B8B-BB85-8DF65E3D8E64}" destId="{3FA993DE-D8DC-4FB1-BA7D-43DB026AA45C}" srcOrd="1" destOrd="0" parTransId="{A2036905-D040-4F56-A8F3-13BE37DC74C5}" sibTransId="{02CA4A07-B36E-4CEB-B356-E4FD2D7C9A56}"/>
    <dgm:cxn modelId="{20C1D4A0-9734-43C5-AE9D-896D768EB66F}" srcId="{3FA993DE-D8DC-4FB1-BA7D-43DB026AA45C}" destId="{EF9DAA74-81FB-4BCD-B053-76F350188671}" srcOrd="1" destOrd="0" parTransId="{46CE3A84-38C8-45C2-9018-18AB155097EE}" sibTransId="{A2875CE0-F14B-486A-AF2C-BB10055F9532}"/>
    <dgm:cxn modelId="{C78E3185-516A-474A-A5ED-D610AB01FB3A}" srcId="{3FA993DE-D8DC-4FB1-BA7D-43DB026AA45C}" destId="{DB1B8AE0-C046-4373-9FB9-166E218ED188}" srcOrd="0" destOrd="0" parTransId="{5FCD75A6-7502-48CB-99BB-AC0EC4397464}" sibTransId="{57D0340A-332C-4C7A-8F5B-E2170B3E6264}"/>
    <dgm:cxn modelId="{B5F8FAA2-8B69-41DD-893C-AECBBBAB3F81}" type="presParOf" srcId="{741DE7AB-53FD-4476-956D-6BB15ADEB883}" destId="{EFA0EDCF-1CD9-402E-BB79-5282F1DC8B10}" srcOrd="0" destOrd="0" presId="urn:microsoft.com/office/officeart/2005/8/layout/list1"/>
    <dgm:cxn modelId="{32D84498-7D4F-4378-AFA9-75743EA239D8}" type="presParOf" srcId="{EFA0EDCF-1CD9-402E-BB79-5282F1DC8B10}" destId="{52FF97EE-5D59-4805-9C48-C6B714547750}" srcOrd="0" destOrd="0" presId="urn:microsoft.com/office/officeart/2005/8/layout/list1"/>
    <dgm:cxn modelId="{85CFB4A9-98F5-46C0-A86D-DF4FB1FCEA4A}" type="presParOf" srcId="{EFA0EDCF-1CD9-402E-BB79-5282F1DC8B10}" destId="{9CF2F70C-BDCF-49D4-927A-1704F77529B0}" srcOrd="1" destOrd="0" presId="urn:microsoft.com/office/officeart/2005/8/layout/list1"/>
    <dgm:cxn modelId="{E42E9915-500C-4940-A930-2A4A0F4E8610}" type="presParOf" srcId="{741DE7AB-53FD-4476-956D-6BB15ADEB883}" destId="{8B7B9A15-DFAE-4713-9122-EF6B5391E678}" srcOrd="1" destOrd="0" presId="urn:microsoft.com/office/officeart/2005/8/layout/list1"/>
    <dgm:cxn modelId="{AD7EAB94-15FC-4F5D-8B28-003A5D5E4514}" type="presParOf" srcId="{741DE7AB-53FD-4476-956D-6BB15ADEB883}" destId="{3DB63082-2FD8-4BD9-811A-8D78E175CA0E}" srcOrd="2" destOrd="0" presId="urn:microsoft.com/office/officeart/2005/8/layout/list1"/>
    <dgm:cxn modelId="{6924A0DC-3AB9-45B8-9D40-791429FF4E93}" type="presParOf" srcId="{741DE7AB-53FD-4476-956D-6BB15ADEB883}" destId="{436AB1E5-6255-41A3-BFD0-4B85708032B7}" srcOrd="3" destOrd="0" presId="urn:microsoft.com/office/officeart/2005/8/layout/list1"/>
    <dgm:cxn modelId="{1D5C0AE9-1857-414D-B71E-EE428A16A51E}" type="presParOf" srcId="{741DE7AB-53FD-4476-956D-6BB15ADEB883}" destId="{EC3A748F-FD86-4021-B536-1CCBB2E83FF7}" srcOrd="4" destOrd="0" presId="urn:microsoft.com/office/officeart/2005/8/layout/list1"/>
    <dgm:cxn modelId="{1D2CB40A-660D-419C-A846-A78BE4BE1D54}" type="presParOf" srcId="{EC3A748F-FD86-4021-B536-1CCBB2E83FF7}" destId="{BA02C487-661D-4BBA-AE27-E6A53FDA8DB3}" srcOrd="0" destOrd="0" presId="urn:microsoft.com/office/officeart/2005/8/layout/list1"/>
    <dgm:cxn modelId="{3DB49DF2-169E-428E-AF2C-C42F757230A4}" type="presParOf" srcId="{EC3A748F-FD86-4021-B536-1CCBB2E83FF7}" destId="{5E1EDD8F-8814-4F08-A257-F08F4D195FBD}" srcOrd="1" destOrd="0" presId="urn:microsoft.com/office/officeart/2005/8/layout/list1"/>
    <dgm:cxn modelId="{94E1AA12-0CEF-445C-9A10-B205E0A5778E}" type="presParOf" srcId="{741DE7AB-53FD-4476-956D-6BB15ADEB883}" destId="{432ED0E6-6944-45D6-B1DA-0D18E134195B}" srcOrd="5" destOrd="0" presId="urn:microsoft.com/office/officeart/2005/8/layout/list1"/>
    <dgm:cxn modelId="{EE86EBF8-D95D-4996-95D0-C9ED67336EEC}" type="presParOf" srcId="{741DE7AB-53FD-4476-956D-6BB15ADEB883}" destId="{ABAA9C1A-3077-428F-BAE0-C01F63DB17B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0F04A8-6062-48BB-802F-D1E2F1C00DA0}" type="doc">
      <dgm:prSet loTypeId="urn:microsoft.com/office/officeart/2005/8/layout/equation1" loCatId="process" qsTypeId="urn:microsoft.com/office/officeart/2005/8/quickstyle/simple5" qsCatId="simple" csTypeId="urn:microsoft.com/office/officeart/2005/8/colors/colorful4" csCatId="colorful" phldr="1"/>
      <dgm:spPr/>
    </dgm:pt>
    <dgm:pt modelId="{1A7907BF-4462-46AE-AB5C-919AABFDE904}">
      <dgm:prSet phldrT="[Texto]" custT="1"/>
      <dgm:spPr/>
      <dgm:t>
        <a:bodyPr/>
        <a:lstStyle/>
        <a:p>
          <a:r>
            <a:rPr lang="es-ES" sz="1800" dirty="0" smtClean="0"/>
            <a:t>Casa de la Calidad</a:t>
          </a:r>
          <a:endParaRPr lang="es-ES" sz="1800" dirty="0"/>
        </a:p>
      </dgm:t>
    </dgm:pt>
    <dgm:pt modelId="{DECC45DD-1799-423B-B105-69C037117FCC}" type="parTrans" cxnId="{C8A29CFD-A35B-4365-B647-4366BFD6E896}">
      <dgm:prSet/>
      <dgm:spPr/>
      <dgm:t>
        <a:bodyPr/>
        <a:lstStyle/>
        <a:p>
          <a:endParaRPr lang="es-ES"/>
        </a:p>
      </dgm:t>
    </dgm:pt>
    <dgm:pt modelId="{1EA72097-98D8-4891-B521-4B46891B060A}" type="sibTrans" cxnId="{C8A29CFD-A35B-4365-B647-4366BFD6E896}">
      <dgm:prSet/>
      <dgm:spPr/>
      <dgm:t>
        <a:bodyPr/>
        <a:lstStyle/>
        <a:p>
          <a:endParaRPr lang="es-ES"/>
        </a:p>
      </dgm:t>
    </dgm:pt>
    <dgm:pt modelId="{AEDB40FF-0D4B-499D-AA3E-F9860D874357}">
      <dgm:prSet phldrT="[Texto]" custT="1"/>
      <dgm:spPr/>
      <dgm:t>
        <a:bodyPr/>
        <a:lstStyle/>
        <a:p>
          <a:r>
            <a:rPr lang="es-ES" sz="1800" dirty="0" smtClean="0"/>
            <a:t>Matriz de decisión</a:t>
          </a:r>
          <a:endParaRPr lang="es-ES" sz="1800" dirty="0"/>
        </a:p>
      </dgm:t>
    </dgm:pt>
    <dgm:pt modelId="{FA941792-4DB1-4949-ABA8-33044E542F0A}" type="parTrans" cxnId="{20127B81-7145-4C4B-A980-D56C0478729B}">
      <dgm:prSet/>
      <dgm:spPr/>
      <dgm:t>
        <a:bodyPr/>
        <a:lstStyle/>
        <a:p>
          <a:endParaRPr lang="es-ES"/>
        </a:p>
      </dgm:t>
    </dgm:pt>
    <dgm:pt modelId="{97336C1D-B0E9-4808-B6C8-D83D486DC0C1}" type="sibTrans" cxnId="{20127B81-7145-4C4B-A980-D56C0478729B}">
      <dgm:prSet/>
      <dgm:spPr/>
      <dgm:t>
        <a:bodyPr/>
        <a:lstStyle/>
        <a:p>
          <a:endParaRPr lang="es-ES"/>
        </a:p>
      </dgm:t>
    </dgm:pt>
    <dgm:pt modelId="{E5866E7B-BC84-408A-9BC5-B61042C09ECE}">
      <dgm:prSet phldrT="[Texto]" custT="1"/>
      <dgm:spPr/>
      <dgm:t>
        <a:bodyPr/>
        <a:lstStyle/>
        <a:p>
          <a:r>
            <a:rPr lang="es-ES" sz="1800" dirty="0" smtClean="0"/>
            <a:t>Diseño concurrente</a:t>
          </a:r>
          <a:endParaRPr lang="es-ES" sz="1800" dirty="0"/>
        </a:p>
      </dgm:t>
    </dgm:pt>
    <dgm:pt modelId="{5CA68D36-FEE0-4BC4-A46D-95FFCFD7B539}" type="parTrans" cxnId="{22EFF8B8-E117-4A9E-9B30-D44635945E7E}">
      <dgm:prSet/>
      <dgm:spPr/>
      <dgm:t>
        <a:bodyPr/>
        <a:lstStyle/>
        <a:p>
          <a:endParaRPr lang="es-ES"/>
        </a:p>
      </dgm:t>
    </dgm:pt>
    <dgm:pt modelId="{2E49FAB2-8A8F-44C6-A5C5-F5C08C6D9FC0}" type="sibTrans" cxnId="{22EFF8B8-E117-4A9E-9B30-D44635945E7E}">
      <dgm:prSet/>
      <dgm:spPr/>
      <dgm:t>
        <a:bodyPr/>
        <a:lstStyle/>
        <a:p>
          <a:endParaRPr lang="es-ES"/>
        </a:p>
      </dgm:t>
    </dgm:pt>
    <dgm:pt modelId="{69F169D1-8C41-48CC-BB14-8A6EF6C9A5D3}">
      <dgm:prSet phldrT="[Texto]" custT="1"/>
      <dgm:spPr>
        <a:solidFill>
          <a:srgbClr val="72AF2F"/>
        </a:solidFill>
      </dgm:spPr>
      <dgm:t>
        <a:bodyPr/>
        <a:lstStyle/>
        <a:p>
          <a:r>
            <a:rPr lang="es-ES" sz="1800" dirty="0" smtClean="0"/>
            <a:t>Matriz de criterios</a:t>
          </a:r>
          <a:endParaRPr lang="es-ES" sz="1800" dirty="0"/>
        </a:p>
      </dgm:t>
    </dgm:pt>
    <dgm:pt modelId="{2A22493E-B38B-41D5-BDE7-44BAEE176203}" type="parTrans" cxnId="{236C1772-B793-4D82-95DF-393E0F533103}">
      <dgm:prSet/>
      <dgm:spPr/>
      <dgm:t>
        <a:bodyPr/>
        <a:lstStyle/>
        <a:p>
          <a:endParaRPr lang="es-ES"/>
        </a:p>
      </dgm:t>
    </dgm:pt>
    <dgm:pt modelId="{6153D74F-F188-440E-A535-553545AE2F85}" type="sibTrans" cxnId="{236C1772-B793-4D82-95DF-393E0F533103}">
      <dgm:prSet/>
      <dgm:spPr/>
      <dgm:t>
        <a:bodyPr/>
        <a:lstStyle/>
        <a:p>
          <a:endParaRPr lang="es-ES"/>
        </a:p>
      </dgm:t>
    </dgm:pt>
    <dgm:pt modelId="{0E5AD7D3-C4E5-4348-B673-F8239A2596AD}" type="pres">
      <dgm:prSet presAssocID="{2A0F04A8-6062-48BB-802F-D1E2F1C00DA0}" presName="linearFlow" presStyleCnt="0">
        <dgm:presLayoutVars>
          <dgm:dir/>
          <dgm:resizeHandles val="exact"/>
        </dgm:presLayoutVars>
      </dgm:prSet>
      <dgm:spPr/>
    </dgm:pt>
    <dgm:pt modelId="{F1658274-0E19-4F8D-A8F5-B921426803B1}" type="pres">
      <dgm:prSet presAssocID="{1A7907BF-4462-46AE-AB5C-919AABFDE904}" presName="node" presStyleLbl="node1" presStyleIdx="0" presStyleCnt="4" custScaleX="116472" custScaleY="119019">
        <dgm:presLayoutVars>
          <dgm:bulletEnabled val="1"/>
        </dgm:presLayoutVars>
      </dgm:prSet>
      <dgm:spPr/>
    </dgm:pt>
    <dgm:pt modelId="{B80ABBFA-AA98-459A-B124-4D29BEFFC740}" type="pres">
      <dgm:prSet presAssocID="{1EA72097-98D8-4891-B521-4B46891B060A}" presName="spacerL" presStyleCnt="0"/>
      <dgm:spPr/>
    </dgm:pt>
    <dgm:pt modelId="{79A16A7F-BF66-46AE-8EC5-25783357CD5C}" type="pres">
      <dgm:prSet presAssocID="{1EA72097-98D8-4891-B521-4B46891B060A}" presName="sibTrans" presStyleLbl="sibTrans2D1" presStyleIdx="0" presStyleCnt="3"/>
      <dgm:spPr/>
    </dgm:pt>
    <dgm:pt modelId="{EC1A3726-ACF7-49A8-8572-B821DD45A7E8}" type="pres">
      <dgm:prSet presAssocID="{1EA72097-98D8-4891-B521-4B46891B060A}" presName="spacerR" presStyleCnt="0"/>
      <dgm:spPr/>
    </dgm:pt>
    <dgm:pt modelId="{B5E36027-C74D-4573-9F5D-0F47D292F3D5}" type="pres">
      <dgm:prSet presAssocID="{AEDB40FF-0D4B-499D-AA3E-F9860D874357}" presName="node" presStyleLbl="node1" presStyleIdx="1" presStyleCnt="4" custScaleX="115666" custScaleY="1180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831D22-CE2F-4062-AF8E-3C26E8435526}" type="pres">
      <dgm:prSet presAssocID="{97336C1D-B0E9-4808-B6C8-D83D486DC0C1}" presName="spacerL" presStyleCnt="0"/>
      <dgm:spPr/>
    </dgm:pt>
    <dgm:pt modelId="{7524A4F6-5CB8-4861-8F9E-B874E67A204F}" type="pres">
      <dgm:prSet presAssocID="{97336C1D-B0E9-4808-B6C8-D83D486DC0C1}" presName="sibTrans" presStyleLbl="sibTrans2D1" presStyleIdx="1" presStyleCnt="3"/>
      <dgm:spPr/>
    </dgm:pt>
    <dgm:pt modelId="{51BF8D3B-C520-41D0-A236-EF18614652DA}" type="pres">
      <dgm:prSet presAssocID="{97336C1D-B0E9-4808-B6C8-D83D486DC0C1}" presName="spacerR" presStyleCnt="0"/>
      <dgm:spPr/>
    </dgm:pt>
    <dgm:pt modelId="{572753D6-2814-4B0A-8606-5190E5F19E02}" type="pres">
      <dgm:prSet presAssocID="{69F169D1-8C41-48CC-BB14-8A6EF6C9A5D3}" presName="node" presStyleLbl="node1" presStyleIdx="2" presStyleCnt="4" custScaleX="117001" custScaleY="121107">
        <dgm:presLayoutVars>
          <dgm:bulletEnabled val="1"/>
        </dgm:presLayoutVars>
      </dgm:prSet>
      <dgm:spPr/>
    </dgm:pt>
    <dgm:pt modelId="{4CD3C3D7-489E-4795-8A2C-4B01BCF188EF}" type="pres">
      <dgm:prSet presAssocID="{6153D74F-F188-440E-A535-553545AE2F85}" presName="spacerL" presStyleCnt="0"/>
      <dgm:spPr/>
    </dgm:pt>
    <dgm:pt modelId="{0CA32965-B3DB-4724-8505-536D013C7A1D}" type="pres">
      <dgm:prSet presAssocID="{6153D74F-F188-440E-A535-553545AE2F85}" presName="sibTrans" presStyleLbl="sibTrans2D1" presStyleIdx="2" presStyleCnt="3"/>
      <dgm:spPr/>
    </dgm:pt>
    <dgm:pt modelId="{90D7D4C5-EB26-4728-AC03-50166C5AE959}" type="pres">
      <dgm:prSet presAssocID="{6153D74F-F188-440E-A535-553545AE2F85}" presName="spacerR" presStyleCnt="0"/>
      <dgm:spPr/>
    </dgm:pt>
    <dgm:pt modelId="{A8C6274F-E339-42A0-B080-D392378CF19B}" type="pres">
      <dgm:prSet presAssocID="{E5866E7B-BC84-408A-9BC5-B61042C09ECE}" presName="node" presStyleLbl="node1" presStyleIdx="3" presStyleCnt="4" custScaleX="117567" custScaleY="120094">
        <dgm:presLayoutVars>
          <dgm:bulletEnabled val="1"/>
        </dgm:presLayoutVars>
      </dgm:prSet>
      <dgm:spPr/>
    </dgm:pt>
  </dgm:ptLst>
  <dgm:cxnLst>
    <dgm:cxn modelId="{20127B81-7145-4C4B-A980-D56C0478729B}" srcId="{2A0F04A8-6062-48BB-802F-D1E2F1C00DA0}" destId="{AEDB40FF-0D4B-499D-AA3E-F9860D874357}" srcOrd="1" destOrd="0" parTransId="{FA941792-4DB1-4949-ABA8-33044E542F0A}" sibTransId="{97336C1D-B0E9-4808-B6C8-D83D486DC0C1}"/>
    <dgm:cxn modelId="{6A461259-AC81-4A54-80FE-4F4BBB2AACA5}" type="presOf" srcId="{97336C1D-B0E9-4808-B6C8-D83D486DC0C1}" destId="{7524A4F6-5CB8-4861-8F9E-B874E67A204F}" srcOrd="0" destOrd="0" presId="urn:microsoft.com/office/officeart/2005/8/layout/equation1"/>
    <dgm:cxn modelId="{236C1772-B793-4D82-95DF-393E0F533103}" srcId="{2A0F04A8-6062-48BB-802F-D1E2F1C00DA0}" destId="{69F169D1-8C41-48CC-BB14-8A6EF6C9A5D3}" srcOrd="2" destOrd="0" parTransId="{2A22493E-B38B-41D5-BDE7-44BAEE176203}" sibTransId="{6153D74F-F188-440E-A535-553545AE2F85}"/>
    <dgm:cxn modelId="{7406AB88-09FE-43EA-B5C8-2B2BC5F2FBB7}" type="presOf" srcId="{E5866E7B-BC84-408A-9BC5-B61042C09ECE}" destId="{A8C6274F-E339-42A0-B080-D392378CF19B}" srcOrd="0" destOrd="0" presId="urn:microsoft.com/office/officeart/2005/8/layout/equation1"/>
    <dgm:cxn modelId="{BBBA1478-525E-468D-943E-9A8D1F2B6ED3}" type="presOf" srcId="{2A0F04A8-6062-48BB-802F-D1E2F1C00DA0}" destId="{0E5AD7D3-C4E5-4348-B673-F8239A2596AD}" srcOrd="0" destOrd="0" presId="urn:microsoft.com/office/officeart/2005/8/layout/equation1"/>
    <dgm:cxn modelId="{85E97149-EA40-453D-8007-9E4BE6CF939F}" type="presOf" srcId="{1A7907BF-4462-46AE-AB5C-919AABFDE904}" destId="{F1658274-0E19-4F8D-A8F5-B921426803B1}" srcOrd="0" destOrd="0" presId="urn:microsoft.com/office/officeart/2005/8/layout/equation1"/>
    <dgm:cxn modelId="{C8A29CFD-A35B-4365-B647-4366BFD6E896}" srcId="{2A0F04A8-6062-48BB-802F-D1E2F1C00DA0}" destId="{1A7907BF-4462-46AE-AB5C-919AABFDE904}" srcOrd="0" destOrd="0" parTransId="{DECC45DD-1799-423B-B105-69C037117FCC}" sibTransId="{1EA72097-98D8-4891-B521-4B46891B060A}"/>
    <dgm:cxn modelId="{8976A578-9679-4DF8-959C-1F47432A753A}" type="presOf" srcId="{6153D74F-F188-440E-A535-553545AE2F85}" destId="{0CA32965-B3DB-4724-8505-536D013C7A1D}" srcOrd="0" destOrd="0" presId="urn:microsoft.com/office/officeart/2005/8/layout/equation1"/>
    <dgm:cxn modelId="{A3BE5A3F-26FF-4B42-A900-DD432CA31118}" type="presOf" srcId="{1EA72097-98D8-4891-B521-4B46891B060A}" destId="{79A16A7F-BF66-46AE-8EC5-25783357CD5C}" srcOrd="0" destOrd="0" presId="urn:microsoft.com/office/officeart/2005/8/layout/equation1"/>
    <dgm:cxn modelId="{22EFF8B8-E117-4A9E-9B30-D44635945E7E}" srcId="{2A0F04A8-6062-48BB-802F-D1E2F1C00DA0}" destId="{E5866E7B-BC84-408A-9BC5-B61042C09ECE}" srcOrd="3" destOrd="0" parTransId="{5CA68D36-FEE0-4BC4-A46D-95FFCFD7B539}" sibTransId="{2E49FAB2-8A8F-44C6-A5C5-F5C08C6D9FC0}"/>
    <dgm:cxn modelId="{7280B43A-41A8-40D9-8003-C254DBAB09D7}" type="presOf" srcId="{69F169D1-8C41-48CC-BB14-8A6EF6C9A5D3}" destId="{572753D6-2814-4B0A-8606-5190E5F19E02}" srcOrd="0" destOrd="0" presId="urn:microsoft.com/office/officeart/2005/8/layout/equation1"/>
    <dgm:cxn modelId="{EF34B075-6FAB-4B54-A6D2-E97960A44CF7}" type="presOf" srcId="{AEDB40FF-0D4B-499D-AA3E-F9860D874357}" destId="{B5E36027-C74D-4573-9F5D-0F47D292F3D5}" srcOrd="0" destOrd="0" presId="urn:microsoft.com/office/officeart/2005/8/layout/equation1"/>
    <dgm:cxn modelId="{27759AF1-CBFA-41F9-865A-E353FCF91CEE}" type="presParOf" srcId="{0E5AD7D3-C4E5-4348-B673-F8239A2596AD}" destId="{F1658274-0E19-4F8D-A8F5-B921426803B1}" srcOrd="0" destOrd="0" presId="urn:microsoft.com/office/officeart/2005/8/layout/equation1"/>
    <dgm:cxn modelId="{C7DED662-6D2E-4F4A-AA4F-40C29FFF6BE5}" type="presParOf" srcId="{0E5AD7D3-C4E5-4348-B673-F8239A2596AD}" destId="{B80ABBFA-AA98-459A-B124-4D29BEFFC740}" srcOrd="1" destOrd="0" presId="urn:microsoft.com/office/officeart/2005/8/layout/equation1"/>
    <dgm:cxn modelId="{C02989BC-3924-48D8-8528-3E5230F9A166}" type="presParOf" srcId="{0E5AD7D3-C4E5-4348-B673-F8239A2596AD}" destId="{79A16A7F-BF66-46AE-8EC5-25783357CD5C}" srcOrd="2" destOrd="0" presId="urn:microsoft.com/office/officeart/2005/8/layout/equation1"/>
    <dgm:cxn modelId="{A410129D-DDB1-422A-810D-F47F3365A7E7}" type="presParOf" srcId="{0E5AD7D3-C4E5-4348-B673-F8239A2596AD}" destId="{EC1A3726-ACF7-49A8-8572-B821DD45A7E8}" srcOrd="3" destOrd="0" presId="urn:microsoft.com/office/officeart/2005/8/layout/equation1"/>
    <dgm:cxn modelId="{F2A65757-F88C-49DA-BADE-18F6B09E256F}" type="presParOf" srcId="{0E5AD7D3-C4E5-4348-B673-F8239A2596AD}" destId="{B5E36027-C74D-4573-9F5D-0F47D292F3D5}" srcOrd="4" destOrd="0" presId="urn:microsoft.com/office/officeart/2005/8/layout/equation1"/>
    <dgm:cxn modelId="{2216A604-CA28-4706-B834-BC9942836151}" type="presParOf" srcId="{0E5AD7D3-C4E5-4348-B673-F8239A2596AD}" destId="{72831D22-CE2F-4062-AF8E-3C26E8435526}" srcOrd="5" destOrd="0" presId="urn:microsoft.com/office/officeart/2005/8/layout/equation1"/>
    <dgm:cxn modelId="{1803E53C-EDBA-406B-ADC8-F03D56B09351}" type="presParOf" srcId="{0E5AD7D3-C4E5-4348-B673-F8239A2596AD}" destId="{7524A4F6-5CB8-4861-8F9E-B874E67A204F}" srcOrd="6" destOrd="0" presId="urn:microsoft.com/office/officeart/2005/8/layout/equation1"/>
    <dgm:cxn modelId="{60DCE73E-2DD6-4D74-A737-AFA628BE0BEC}" type="presParOf" srcId="{0E5AD7D3-C4E5-4348-B673-F8239A2596AD}" destId="{51BF8D3B-C520-41D0-A236-EF18614652DA}" srcOrd="7" destOrd="0" presId="urn:microsoft.com/office/officeart/2005/8/layout/equation1"/>
    <dgm:cxn modelId="{E36BD1E5-DBB8-4900-88A6-F384B2529FB4}" type="presParOf" srcId="{0E5AD7D3-C4E5-4348-B673-F8239A2596AD}" destId="{572753D6-2814-4B0A-8606-5190E5F19E02}" srcOrd="8" destOrd="0" presId="urn:microsoft.com/office/officeart/2005/8/layout/equation1"/>
    <dgm:cxn modelId="{82523DB6-89B2-4967-9EF1-1E9A59FC113C}" type="presParOf" srcId="{0E5AD7D3-C4E5-4348-B673-F8239A2596AD}" destId="{4CD3C3D7-489E-4795-8A2C-4B01BCF188EF}" srcOrd="9" destOrd="0" presId="urn:microsoft.com/office/officeart/2005/8/layout/equation1"/>
    <dgm:cxn modelId="{06BD8825-BBAD-47CD-82F5-7D57D2A2C2C3}" type="presParOf" srcId="{0E5AD7D3-C4E5-4348-B673-F8239A2596AD}" destId="{0CA32965-B3DB-4724-8505-536D013C7A1D}" srcOrd="10" destOrd="0" presId="urn:microsoft.com/office/officeart/2005/8/layout/equation1"/>
    <dgm:cxn modelId="{1EF6FD0D-EA87-4652-BA4E-AA35ED0CB53B}" type="presParOf" srcId="{0E5AD7D3-C4E5-4348-B673-F8239A2596AD}" destId="{90D7D4C5-EB26-4728-AC03-50166C5AE959}" srcOrd="11" destOrd="0" presId="urn:microsoft.com/office/officeart/2005/8/layout/equation1"/>
    <dgm:cxn modelId="{57B41898-0061-438C-99F8-F695761DBA21}" type="presParOf" srcId="{0E5AD7D3-C4E5-4348-B673-F8239A2596AD}" destId="{A8C6274F-E339-42A0-B080-D392378CF19B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6906A3-A504-469F-B48B-811E9ADEE24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355A213-C80F-4F5E-935C-ABDE5635BDD8}">
      <dgm:prSet phldrT="[Texto]"/>
      <dgm:spPr/>
      <dgm:t>
        <a:bodyPr/>
        <a:lstStyle/>
        <a:p>
          <a:r>
            <a:rPr lang="es-ES" dirty="0" smtClean="0"/>
            <a:t>Diseño y selección de banda</a:t>
          </a:r>
          <a:endParaRPr lang="es-ES" dirty="0"/>
        </a:p>
      </dgm:t>
    </dgm:pt>
    <dgm:pt modelId="{3790D0FD-01D0-4D55-8421-A56EC1561C08}" type="parTrans" cxnId="{565F4D72-0A1B-499F-AF74-E6CD0717B957}">
      <dgm:prSet/>
      <dgm:spPr/>
      <dgm:t>
        <a:bodyPr/>
        <a:lstStyle/>
        <a:p>
          <a:endParaRPr lang="es-ES"/>
        </a:p>
      </dgm:t>
    </dgm:pt>
    <dgm:pt modelId="{2015564C-E75D-4458-97AB-A324BCA4580C}" type="sibTrans" cxnId="{565F4D72-0A1B-499F-AF74-E6CD0717B957}">
      <dgm:prSet/>
      <dgm:spPr/>
      <dgm:t>
        <a:bodyPr/>
        <a:lstStyle/>
        <a:p>
          <a:endParaRPr lang="es-ES"/>
        </a:p>
      </dgm:t>
    </dgm:pt>
    <dgm:pt modelId="{764B9502-9BBA-423D-9C4F-77DBAF3AD4A4}">
      <dgm:prSet phldrT="[Texto]"/>
      <dgm:spPr/>
      <dgm:t>
        <a:bodyPr/>
        <a:lstStyle/>
        <a:p>
          <a:r>
            <a:rPr lang="es-ES" dirty="0" smtClean="0"/>
            <a:t>Selección de motor</a:t>
          </a:r>
          <a:endParaRPr lang="es-ES" dirty="0"/>
        </a:p>
      </dgm:t>
    </dgm:pt>
    <dgm:pt modelId="{06FFDF0C-05D3-4A89-9BCE-59FD8404F0B1}" type="parTrans" cxnId="{BE548DDC-4753-41D5-A0BB-2CAE5A787D64}">
      <dgm:prSet/>
      <dgm:spPr/>
      <dgm:t>
        <a:bodyPr/>
        <a:lstStyle/>
        <a:p>
          <a:endParaRPr lang="es-ES"/>
        </a:p>
      </dgm:t>
    </dgm:pt>
    <dgm:pt modelId="{BD157DD3-704B-4AE8-9352-C846BCC09638}" type="sibTrans" cxnId="{BE548DDC-4753-41D5-A0BB-2CAE5A787D64}">
      <dgm:prSet/>
      <dgm:spPr/>
      <dgm:t>
        <a:bodyPr/>
        <a:lstStyle/>
        <a:p>
          <a:endParaRPr lang="es-ES"/>
        </a:p>
      </dgm:t>
    </dgm:pt>
    <dgm:pt modelId="{298F97CB-8965-4732-8F16-4641AFB0515E}">
      <dgm:prSet phldrT="[Texto]"/>
      <dgm:spPr/>
      <dgm:t>
        <a:bodyPr/>
        <a:lstStyle/>
        <a:p>
          <a:r>
            <a:rPr lang="es-ES" dirty="0" smtClean="0"/>
            <a:t>Diseño de ejes</a:t>
          </a:r>
          <a:endParaRPr lang="es-ES" dirty="0"/>
        </a:p>
      </dgm:t>
    </dgm:pt>
    <dgm:pt modelId="{C17ED81D-86FB-4639-AFA1-3E1097B696D4}" type="parTrans" cxnId="{8222DF93-98E8-4699-A2E6-FA1D7495CC62}">
      <dgm:prSet/>
      <dgm:spPr/>
      <dgm:t>
        <a:bodyPr/>
        <a:lstStyle/>
        <a:p>
          <a:endParaRPr lang="es-ES"/>
        </a:p>
      </dgm:t>
    </dgm:pt>
    <dgm:pt modelId="{9D57CFCE-7E71-4158-83D4-70315E6DAC58}" type="sibTrans" cxnId="{8222DF93-98E8-4699-A2E6-FA1D7495CC62}">
      <dgm:prSet/>
      <dgm:spPr/>
      <dgm:t>
        <a:bodyPr/>
        <a:lstStyle/>
        <a:p>
          <a:endParaRPr lang="es-ES"/>
        </a:p>
      </dgm:t>
    </dgm:pt>
    <dgm:pt modelId="{A0230CFF-4E59-46A2-97F2-AF6CDAE9C4A4}">
      <dgm:prSet phldrT="[Texto]"/>
      <dgm:spPr/>
      <dgm:t>
        <a:bodyPr/>
        <a:lstStyle/>
        <a:p>
          <a:r>
            <a:rPr lang="es-ES" dirty="0" smtClean="0"/>
            <a:t>Diseño de chavetas</a:t>
          </a:r>
          <a:endParaRPr lang="es-ES" dirty="0"/>
        </a:p>
      </dgm:t>
    </dgm:pt>
    <dgm:pt modelId="{662A0C39-691D-48C4-8BD0-1881F580037E}" type="parTrans" cxnId="{9BE75B18-355C-4F85-A3C2-8D083479E749}">
      <dgm:prSet/>
      <dgm:spPr/>
      <dgm:t>
        <a:bodyPr/>
        <a:lstStyle/>
        <a:p>
          <a:endParaRPr lang="es-ES"/>
        </a:p>
      </dgm:t>
    </dgm:pt>
    <dgm:pt modelId="{AF76CDE4-2C78-4137-B903-D8DA59AE5DF5}" type="sibTrans" cxnId="{9BE75B18-355C-4F85-A3C2-8D083479E749}">
      <dgm:prSet/>
      <dgm:spPr/>
      <dgm:t>
        <a:bodyPr/>
        <a:lstStyle/>
        <a:p>
          <a:endParaRPr lang="es-ES"/>
        </a:p>
      </dgm:t>
    </dgm:pt>
    <dgm:pt modelId="{330332A7-6DD8-4576-B702-2F539AC39EC1}">
      <dgm:prSet phldrT="[Texto]"/>
      <dgm:spPr/>
      <dgm:t>
        <a:bodyPr/>
        <a:lstStyle/>
        <a:p>
          <a:r>
            <a:rPr lang="es-ES" dirty="0" smtClean="0"/>
            <a:t>Diseño de rodamientos</a:t>
          </a:r>
          <a:endParaRPr lang="es-ES" dirty="0"/>
        </a:p>
      </dgm:t>
    </dgm:pt>
    <dgm:pt modelId="{A6156C34-F756-4927-8D5A-AA76D7C06A5D}" type="parTrans" cxnId="{648EF9BD-8AFE-414A-B66F-794E5ACD01AB}">
      <dgm:prSet/>
      <dgm:spPr/>
      <dgm:t>
        <a:bodyPr/>
        <a:lstStyle/>
        <a:p>
          <a:endParaRPr lang="es-ES"/>
        </a:p>
      </dgm:t>
    </dgm:pt>
    <dgm:pt modelId="{98A5DEBF-DB7A-4C2E-8691-BFC4B06929A1}" type="sibTrans" cxnId="{648EF9BD-8AFE-414A-B66F-794E5ACD01AB}">
      <dgm:prSet/>
      <dgm:spPr/>
      <dgm:t>
        <a:bodyPr/>
        <a:lstStyle/>
        <a:p>
          <a:endParaRPr lang="es-ES"/>
        </a:p>
      </dgm:t>
    </dgm:pt>
    <dgm:pt modelId="{5F1F7AFC-D684-48C5-AA56-CB9AC8FD64AB}" type="pres">
      <dgm:prSet presAssocID="{486906A3-A504-469F-B48B-811E9ADEE244}" presName="linear" presStyleCnt="0">
        <dgm:presLayoutVars>
          <dgm:dir/>
          <dgm:animLvl val="lvl"/>
          <dgm:resizeHandles val="exact"/>
        </dgm:presLayoutVars>
      </dgm:prSet>
      <dgm:spPr/>
    </dgm:pt>
    <dgm:pt modelId="{BEB66A15-CDB4-4104-ADEE-AF37772AF4EC}" type="pres">
      <dgm:prSet presAssocID="{2355A213-C80F-4F5E-935C-ABDE5635BDD8}" presName="parentLin" presStyleCnt="0"/>
      <dgm:spPr/>
    </dgm:pt>
    <dgm:pt modelId="{1D3D6644-C0EA-44F2-B2B9-9EBFD1A169D8}" type="pres">
      <dgm:prSet presAssocID="{2355A213-C80F-4F5E-935C-ABDE5635BDD8}" presName="parentLeftMargin" presStyleLbl="node1" presStyleIdx="0" presStyleCnt="5"/>
      <dgm:spPr/>
    </dgm:pt>
    <dgm:pt modelId="{939AC7A9-3A1A-4D78-BD5C-1F21EA57F6B0}" type="pres">
      <dgm:prSet presAssocID="{2355A213-C80F-4F5E-935C-ABDE5635BDD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9D0532-2235-4E9F-95A0-5581DF953C5D}" type="pres">
      <dgm:prSet presAssocID="{2355A213-C80F-4F5E-935C-ABDE5635BDD8}" presName="negativeSpace" presStyleCnt="0"/>
      <dgm:spPr/>
    </dgm:pt>
    <dgm:pt modelId="{A55654AB-AC23-4D27-B9DD-C2549CC339A3}" type="pres">
      <dgm:prSet presAssocID="{2355A213-C80F-4F5E-935C-ABDE5635BDD8}" presName="childText" presStyleLbl="conFgAcc1" presStyleIdx="0" presStyleCnt="5">
        <dgm:presLayoutVars>
          <dgm:bulletEnabled val="1"/>
        </dgm:presLayoutVars>
      </dgm:prSet>
      <dgm:spPr/>
    </dgm:pt>
    <dgm:pt modelId="{080AB3B9-E8E0-4FA1-AC41-223A313D71C9}" type="pres">
      <dgm:prSet presAssocID="{2015564C-E75D-4458-97AB-A324BCA4580C}" presName="spaceBetweenRectangles" presStyleCnt="0"/>
      <dgm:spPr/>
    </dgm:pt>
    <dgm:pt modelId="{00A7CE41-5AEF-4602-B116-F68AF8DB6BF6}" type="pres">
      <dgm:prSet presAssocID="{764B9502-9BBA-423D-9C4F-77DBAF3AD4A4}" presName="parentLin" presStyleCnt="0"/>
      <dgm:spPr/>
    </dgm:pt>
    <dgm:pt modelId="{FD430C5A-DA56-4FF5-85F5-121C8D730935}" type="pres">
      <dgm:prSet presAssocID="{764B9502-9BBA-423D-9C4F-77DBAF3AD4A4}" presName="parentLeftMargin" presStyleLbl="node1" presStyleIdx="0" presStyleCnt="5"/>
      <dgm:spPr/>
    </dgm:pt>
    <dgm:pt modelId="{7B2E365F-16ED-4C28-89AC-2059A2601E12}" type="pres">
      <dgm:prSet presAssocID="{764B9502-9BBA-423D-9C4F-77DBAF3AD4A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1B78D2B-6894-4682-A207-1DB09E26E6FC}" type="pres">
      <dgm:prSet presAssocID="{764B9502-9BBA-423D-9C4F-77DBAF3AD4A4}" presName="negativeSpace" presStyleCnt="0"/>
      <dgm:spPr/>
    </dgm:pt>
    <dgm:pt modelId="{CEB21E53-9705-4143-9EF7-690313BF3DF9}" type="pres">
      <dgm:prSet presAssocID="{764B9502-9BBA-423D-9C4F-77DBAF3AD4A4}" presName="childText" presStyleLbl="conFgAcc1" presStyleIdx="1" presStyleCnt="5">
        <dgm:presLayoutVars>
          <dgm:bulletEnabled val="1"/>
        </dgm:presLayoutVars>
      </dgm:prSet>
      <dgm:spPr/>
    </dgm:pt>
    <dgm:pt modelId="{D30F7825-6DC0-452A-BAE5-84806CFC2934}" type="pres">
      <dgm:prSet presAssocID="{BD157DD3-704B-4AE8-9352-C846BCC09638}" presName="spaceBetweenRectangles" presStyleCnt="0"/>
      <dgm:spPr/>
    </dgm:pt>
    <dgm:pt modelId="{06FCFB5C-C47A-4E4B-9EF2-04C9C54AACE0}" type="pres">
      <dgm:prSet presAssocID="{298F97CB-8965-4732-8F16-4641AFB0515E}" presName="parentLin" presStyleCnt="0"/>
      <dgm:spPr/>
    </dgm:pt>
    <dgm:pt modelId="{FA82EFA0-B93B-4855-BA1E-585D2E5CB553}" type="pres">
      <dgm:prSet presAssocID="{298F97CB-8965-4732-8F16-4641AFB0515E}" presName="parentLeftMargin" presStyleLbl="node1" presStyleIdx="1" presStyleCnt="5"/>
      <dgm:spPr/>
    </dgm:pt>
    <dgm:pt modelId="{157816C4-D4EB-4D57-A92C-E71641E990D2}" type="pres">
      <dgm:prSet presAssocID="{298F97CB-8965-4732-8F16-4641AFB0515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3EB3BB-866B-4CFE-B57F-057F1F965B45}" type="pres">
      <dgm:prSet presAssocID="{298F97CB-8965-4732-8F16-4641AFB0515E}" presName="negativeSpace" presStyleCnt="0"/>
      <dgm:spPr/>
    </dgm:pt>
    <dgm:pt modelId="{75E6009B-8C14-40AA-93C5-20737ADB60E0}" type="pres">
      <dgm:prSet presAssocID="{298F97CB-8965-4732-8F16-4641AFB0515E}" presName="childText" presStyleLbl="conFgAcc1" presStyleIdx="2" presStyleCnt="5">
        <dgm:presLayoutVars>
          <dgm:bulletEnabled val="1"/>
        </dgm:presLayoutVars>
      </dgm:prSet>
      <dgm:spPr/>
    </dgm:pt>
    <dgm:pt modelId="{B00B6DC2-82B2-43EB-8A57-D7D5421C8C93}" type="pres">
      <dgm:prSet presAssocID="{9D57CFCE-7E71-4158-83D4-70315E6DAC58}" presName="spaceBetweenRectangles" presStyleCnt="0"/>
      <dgm:spPr/>
    </dgm:pt>
    <dgm:pt modelId="{87413847-10F8-4FCC-9AE6-A2031E5A4F4F}" type="pres">
      <dgm:prSet presAssocID="{A0230CFF-4E59-46A2-97F2-AF6CDAE9C4A4}" presName="parentLin" presStyleCnt="0"/>
      <dgm:spPr/>
    </dgm:pt>
    <dgm:pt modelId="{9F15D3FC-B1F0-4742-B60B-566B7269F2F6}" type="pres">
      <dgm:prSet presAssocID="{A0230CFF-4E59-46A2-97F2-AF6CDAE9C4A4}" presName="parentLeftMargin" presStyleLbl="node1" presStyleIdx="2" presStyleCnt="5"/>
      <dgm:spPr/>
    </dgm:pt>
    <dgm:pt modelId="{882066F2-4D93-402C-B066-0FC917241643}" type="pres">
      <dgm:prSet presAssocID="{A0230CFF-4E59-46A2-97F2-AF6CDAE9C4A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BA44659-49E5-455E-80C0-FB0BA4DA6BAD}" type="pres">
      <dgm:prSet presAssocID="{A0230CFF-4E59-46A2-97F2-AF6CDAE9C4A4}" presName="negativeSpace" presStyleCnt="0"/>
      <dgm:spPr/>
    </dgm:pt>
    <dgm:pt modelId="{58A9265C-B69E-4F57-9B05-6794C94FED8A}" type="pres">
      <dgm:prSet presAssocID="{A0230CFF-4E59-46A2-97F2-AF6CDAE9C4A4}" presName="childText" presStyleLbl="conFgAcc1" presStyleIdx="3" presStyleCnt="5">
        <dgm:presLayoutVars>
          <dgm:bulletEnabled val="1"/>
        </dgm:presLayoutVars>
      </dgm:prSet>
      <dgm:spPr/>
    </dgm:pt>
    <dgm:pt modelId="{D8706064-E92C-452E-9647-66E6B3D4F6CB}" type="pres">
      <dgm:prSet presAssocID="{AF76CDE4-2C78-4137-B903-D8DA59AE5DF5}" presName="spaceBetweenRectangles" presStyleCnt="0"/>
      <dgm:spPr/>
    </dgm:pt>
    <dgm:pt modelId="{E013813C-9BBA-4499-BBC4-3441DE750A18}" type="pres">
      <dgm:prSet presAssocID="{330332A7-6DD8-4576-B702-2F539AC39EC1}" presName="parentLin" presStyleCnt="0"/>
      <dgm:spPr/>
    </dgm:pt>
    <dgm:pt modelId="{5F50FC1B-5862-48D3-9D7C-F33B8F49C2E4}" type="pres">
      <dgm:prSet presAssocID="{330332A7-6DD8-4576-B702-2F539AC39EC1}" presName="parentLeftMargin" presStyleLbl="node1" presStyleIdx="3" presStyleCnt="5"/>
      <dgm:spPr/>
    </dgm:pt>
    <dgm:pt modelId="{4EB8D422-DAE3-47DE-BE19-FC55EE3D10BA}" type="pres">
      <dgm:prSet presAssocID="{330332A7-6DD8-4576-B702-2F539AC39EC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A9A83D2-F8D1-4CD5-8A36-AEA6D378EB3B}" type="pres">
      <dgm:prSet presAssocID="{330332A7-6DD8-4576-B702-2F539AC39EC1}" presName="negativeSpace" presStyleCnt="0"/>
      <dgm:spPr/>
    </dgm:pt>
    <dgm:pt modelId="{37350A73-0EBB-42A0-BA27-B47E50A3CD37}" type="pres">
      <dgm:prSet presAssocID="{330332A7-6DD8-4576-B702-2F539AC39EC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374E312-590A-4989-BB31-936EA43823D5}" type="presOf" srcId="{2355A213-C80F-4F5E-935C-ABDE5635BDD8}" destId="{1D3D6644-C0EA-44F2-B2B9-9EBFD1A169D8}" srcOrd="0" destOrd="0" presId="urn:microsoft.com/office/officeart/2005/8/layout/list1"/>
    <dgm:cxn modelId="{5049A039-619A-44DB-88DC-C3AF6EBD9820}" type="presOf" srcId="{764B9502-9BBA-423D-9C4F-77DBAF3AD4A4}" destId="{7B2E365F-16ED-4C28-89AC-2059A2601E12}" srcOrd="1" destOrd="0" presId="urn:microsoft.com/office/officeart/2005/8/layout/list1"/>
    <dgm:cxn modelId="{648EF9BD-8AFE-414A-B66F-794E5ACD01AB}" srcId="{486906A3-A504-469F-B48B-811E9ADEE244}" destId="{330332A7-6DD8-4576-B702-2F539AC39EC1}" srcOrd="4" destOrd="0" parTransId="{A6156C34-F756-4927-8D5A-AA76D7C06A5D}" sibTransId="{98A5DEBF-DB7A-4C2E-8691-BFC4B06929A1}"/>
    <dgm:cxn modelId="{BE548DDC-4753-41D5-A0BB-2CAE5A787D64}" srcId="{486906A3-A504-469F-B48B-811E9ADEE244}" destId="{764B9502-9BBA-423D-9C4F-77DBAF3AD4A4}" srcOrd="1" destOrd="0" parTransId="{06FFDF0C-05D3-4A89-9BCE-59FD8404F0B1}" sibTransId="{BD157DD3-704B-4AE8-9352-C846BCC09638}"/>
    <dgm:cxn modelId="{2ED979E5-7E10-446C-BD3C-ED15D5ECE473}" type="presOf" srcId="{298F97CB-8965-4732-8F16-4641AFB0515E}" destId="{FA82EFA0-B93B-4855-BA1E-585D2E5CB553}" srcOrd="0" destOrd="0" presId="urn:microsoft.com/office/officeart/2005/8/layout/list1"/>
    <dgm:cxn modelId="{E828A247-1BE6-4917-A30A-AAB4C8EB2671}" type="presOf" srcId="{298F97CB-8965-4732-8F16-4641AFB0515E}" destId="{157816C4-D4EB-4D57-A92C-E71641E990D2}" srcOrd="1" destOrd="0" presId="urn:microsoft.com/office/officeart/2005/8/layout/list1"/>
    <dgm:cxn modelId="{748BD389-309C-4A74-99EF-FC37045B33B9}" type="presOf" srcId="{330332A7-6DD8-4576-B702-2F539AC39EC1}" destId="{5F50FC1B-5862-48D3-9D7C-F33B8F49C2E4}" srcOrd="0" destOrd="0" presId="urn:microsoft.com/office/officeart/2005/8/layout/list1"/>
    <dgm:cxn modelId="{F4A61AEA-D9B6-40D2-987A-EFCE88A68498}" type="presOf" srcId="{764B9502-9BBA-423D-9C4F-77DBAF3AD4A4}" destId="{FD430C5A-DA56-4FF5-85F5-121C8D730935}" srcOrd="0" destOrd="0" presId="urn:microsoft.com/office/officeart/2005/8/layout/list1"/>
    <dgm:cxn modelId="{565F4D72-0A1B-499F-AF74-E6CD0717B957}" srcId="{486906A3-A504-469F-B48B-811E9ADEE244}" destId="{2355A213-C80F-4F5E-935C-ABDE5635BDD8}" srcOrd="0" destOrd="0" parTransId="{3790D0FD-01D0-4D55-8421-A56EC1561C08}" sibTransId="{2015564C-E75D-4458-97AB-A324BCA4580C}"/>
    <dgm:cxn modelId="{C0E14685-4CCE-4C63-9131-3268439DB594}" type="presOf" srcId="{2355A213-C80F-4F5E-935C-ABDE5635BDD8}" destId="{939AC7A9-3A1A-4D78-BD5C-1F21EA57F6B0}" srcOrd="1" destOrd="0" presId="urn:microsoft.com/office/officeart/2005/8/layout/list1"/>
    <dgm:cxn modelId="{FD9CE95C-72C4-4D42-B660-E168E98914CB}" type="presOf" srcId="{330332A7-6DD8-4576-B702-2F539AC39EC1}" destId="{4EB8D422-DAE3-47DE-BE19-FC55EE3D10BA}" srcOrd="1" destOrd="0" presId="urn:microsoft.com/office/officeart/2005/8/layout/list1"/>
    <dgm:cxn modelId="{08962ED6-D5E8-4409-95CE-6F1B03FC17C3}" type="presOf" srcId="{A0230CFF-4E59-46A2-97F2-AF6CDAE9C4A4}" destId="{9F15D3FC-B1F0-4742-B60B-566B7269F2F6}" srcOrd="0" destOrd="0" presId="urn:microsoft.com/office/officeart/2005/8/layout/list1"/>
    <dgm:cxn modelId="{8222DF93-98E8-4699-A2E6-FA1D7495CC62}" srcId="{486906A3-A504-469F-B48B-811E9ADEE244}" destId="{298F97CB-8965-4732-8F16-4641AFB0515E}" srcOrd="2" destOrd="0" parTransId="{C17ED81D-86FB-4639-AFA1-3E1097B696D4}" sibTransId="{9D57CFCE-7E71-4158-83D4-70315E6DAC58}"/>
    <dgm:cxn modelId="{95CBA37D-7854-4923-98D5-9D5DA7B954D1}" type="presOf" srcId="{A0230CFF-4E59-46A2-97F2-AF6CDAE9C4A4}" destId="{882066F2-4D93-402C-B066-0FC917241643}" srcOrd="1" destOrd="0" presId="urn:microsoft.com/office/officeart/2005/8/layout/list1"/>
    <dgm:cxn modelId="{9BE75B18-355C-4F85-A3C2-8D083479E749}" srcId="{486906A3-A504-469F-B48B-811E9ADEE244}" destId="{A0230CFF-4E59-46A2-97F2-AF6CDAE9C4A4}" srcOrd="3" destOrd="0" parTransId="{662A0C39-691D-48C4-8BD0-1881F580037E}" sibTransId="{AF76CDE4-2C78-4137-B903-D8DA59AE5DF5}"/>
    <dgm:cxn modelId="{84F8184E-7580-41E0-94B6-D8FE640E6566}" type="presOf" srcId="{486906A3-A504-469F-B48B-811E9ADEE244}" destId="{5F1F7AFC-D684-48C5-AA56-CB9AC8FD64AB}" srcOrd="0" destOrd="0" presId="urn:microsoft.com/office/officeart/2005/8/layout/list1"/>
    <dgm:cxn modelId="{38506C29-5A65-4B95-A313-77D61CE5FE24}" type="presParOf" srcId="{5F1F7AFC-D684-48C5-AA56-CB9AC8FD64AB}" destId="{BEB66A15-CDB4-4104-ADEE-AF37772AF4EC}" srcOrd="0" destOrd="0" presId="urn:microsoft.com/office/officeart/2005/8/layout/list1"/>
    <dgm:cxn modelId="{67F7BBC2-1A6E-4C36-AA69-C50F5117EAF7}" type="presParOf" srcId="{BEB66A15-CDB4-4104-ADEE-AF37772AF4EC}" destId="{1D3D6644-C0EA-44F2-B2B9-9EBFD1A169D8}" srcOrd="0" destOrd="0" presId="urn:microsoft.com/office/officeart/2005/8/layout/list1"/>
    <dgm:cxn modelId="{828D1605-ECBC-4062-B272-33FC42E4F4A1}" type="presParOf" srcId="{BEB66A15-CDB4-4104-ADEE-AF37772AF4EC}" destId="{939AC7A9-3A1A-4D78-BD5C-1F21EA57F6B0}" srcOrd="1" destOrd="0" presId="urn:microsoft.com/office/officeart/2005/8/layout/list1"/>
    <dgm:cxn modelId="{5EAB41BA-EC79-43CF-957C-3D71DF1B0D91}" type="presParOf" srcId="{5F1F7AFC-D684-48C5-AA56-CB9AC8FD64AB}" destId="{559D0532-2235-4E9F-95A0-5581DF953C5D}" srcOrd="1" destOrd="0" presId="urn:microsoft.com/office/officeart/2005/8/layout/list1"/>
    <dgm:cxn modelId="{BE0D2715-7E7D-4EA8-8E30-332CBC201B0D}" type="presParOf" srcId="{5F1F7AFC-D684-48C5-AA56-CB9AC8FD64AB}" destId="{A55654AB-AC23-4D27-B9DD-C2549CC339A3}" srcOrd="2" destOrd="0" presId="urn:microsoft.com/office/officeart/2005/8/layout/list1"/>
    <dgm:cxn modelId="{E2983275-60A2-4F7B-9124-790D6D7F1B8C}" type="presParOf" srcId="{5F1F7AFC-D684-48C5-AA56-CB9AC8FD64AB}" destId="{080AB3B9-E8E0-4FA1-AC41-223A313D71C9}" srcOrd="3" destOrd="0" presId="urn:microsoft.com/office/officeart/2005/8/layout/list1"/>
    <dgm:cxn modelId="{F8E45226-EBBC-4B09-A712-CDB0D0494A17}" type="presParOf" srcId="{5F1F7AFC-D684-48C5-AA56-CB9AC8FD64AB}" destId="{00A7CE41-5AEF-4602-B116-F68AF8DB6BF6}" srcOrd="4" destOrd="0" presId="urn:microsoft.com/office/officeart/2005/8/layout/list1"/>
    <dgm:cxn modelId="{BE105900-558B-4258-95EF-5D02A288118D}" type="presParOf" srcId="{00A7CE41-5AEF-4602-B116-F68AF8DB6BF6}" destId="{FD430C5A-DA56-4FF5-85F5-121C8D730935}" srcOrd="0" destOrd="0" presId="urn:microsoft.com/office/officeart/2005/8/layout/list1"/>
    <dgm:cxn modelId="{F0979A9E-6B6C-4BBC-92B0-B454CE132DCB}" type="presParOf" srcId="{00A7CE41-5AEF-4602-B116-F68AF8DB6BF6}" destId="{7B2E365F-16ED-4C28-89AC-2059A2601E12}" srcOrd="1" destOrd="0" presId="urn:microsoft.com/office/officeart/2005/8/layout/list1"/>
    <dgm:cxn modelId="{4B936092-164B-4144-BFD5-168CA9492B1B}" type="presParOf" srcId="{5F1F7AFC-D684-48C5-AA56-CB9AC8FD64AB}" destId="{31B78D2B-6894-4682-A207-1DB09E26E6FC}" srcOrd="5" destOrd="0" presId="urn:microsoft.com/office/officeart/2005/8/layout/list1"/>
    <dgm:cxn modelId="{A0B102B2-E240-41F8-A404-C3273B4130A9}" type="presParOf" srcId="{5F1F7AFC-D684-48C5-AA56-CB9AC8FD64AB}" destId="{CEB21E53-9705-4143-9EF7-690313BF3DF9}" srcOrd="6" destOrd="0" presId="urn:microsoft.com/office/officeart/2005/8/layout/list1"/>
    <dgm:cxn modelId="{F038D6BF-232D-42F7-8442-8FD2CAFA5677}" type="presParOf" srcId="{5F1F7AFC-D684-48C5-AA56-CB9AC8FD64AB}" destId="{D30F7825-6DC0-452A-BAE5-84806CFC2934}" srcOrd="7" destOrd="0" presId="urn:microsoft.com/office/officeart/2005/8/layout/list1"/>
    <dgm:cxn modelId="{9821008A-F0FC-4202-B6A8-B373F650F940}" type="presParOf" srcId="{5F1F7AFC-D684-48C5-AA56-CB9AC8FD64AB}" destId="{06FCFB5C-C47A-4E4B-9EF2-04C9C54AACE0}" srcOrd="8" destOrd="0" presId="urn:microsoft.com/office/officeart/2005/8/layout/list1"/>
    <dgm:cxn modelId="{277713D2-C68E-409C-8F3E-01ECB27A9692}" type="presParOf" srcId="{06FCFB5C-C47A-4E4B-9EF2-04C9C54AACE0}" destId="{FA82EFA0-B93B-4855-BA1E-585D2E5CB553}" srcOrd="0" destOrd="0" presId="urn:microsoft.com/office/officeart/2005/8/layout/list1"/>
    <dgm:cxn modelId="{426956F9-9CF7-45D4-8C02-CC5AB47483E9}" type="presParOf" srcId="{06FCFB5C-C47A-4E4B-9EF2-04C9C54AACE0}" destId="{157816C4-D4EB-4D57-A92C-E71641E990D2}" srcOrd="1" destOrd="0" presId="urn:microsoft.com/office/officeart/2005/8/layout/list1"/>
    <dgm:cxn modelId="{EF33EDDC-3676-45A2-8286-C463D181BCA4}" type="presParOf" srcId="{5F1F7AFC-D684-48C5-AA56-CB9AC8FD64AB}" destId="{D63EB3BB-866B-4CFE-B57F-057F1F965B45}" srcOrd="9" destOrd="0" presId="urn:microsoft.com/office/officeart/2005/8/layout/list1"/>
    <dgm:cxn modelId="{D03B9722-EDA2-432E-ABF3-3E908524B09B}" type="presParOf" srcId="{5F1F7AFC-D684-48C5-AA56-CB9AC8FD64AB}" destId="{75E6009B-8C14-40AA-93C5-20737ADB60E0}" srcOrd="10" destOrd="0" presId="urn:microsoft.com/office/officeart/2005/8/layout/list1"/>
    <dgm:cxn modelId="{CBB508FA-1BE2-4A85-84C2-6A0AF3B675B7}" type="presParOf" srcId="{5F1F7AFC-D684-48C5-AA56-CB9AC8FD64AB}" destId="{B00B6DC2-82B2-43EB-8A57-D7D5421C8C93}" srcOrd="11" destOrd="0" presId="urn:microsoft.com/office/officeart/2005/8/layout/list1"/>
    <dgm:cxn modelId="{1858B897-D9F9-45E4-8906-5CD73027837C}" type="presParOf" srcId="{5F1F7AFC-D684-48C5-AA56-CB9AC8FD64AB}" destId="{87413847-10F8-4FCC-9AE6-A2031E5A4F4F}" srcOrd="12" destOrd="0" presId="urn:microsoft.com/office/officeart/2005/8/layout/list1"/>
    <dgm:cxn modelId="{8A5ACA69-0155-4AC7-9EC7-DDB34FE65C89}" type="presParOf" srcId="{87413847-10F8-4FCC-9AE6-A2031E5A4F4F}" destId="{9F15D3FC-B1F0-4742-B60B-566B7269F2F6}" srcOrd="0" destOrd="0" presId="urn:microsoft.com/office/officeart/2005/8/layout/list1"/>
    <dgm:cxn modelId="{E92E9B71-905C-4F4A-9301-06CEEEDB23BB}" type="presParOf" srcId="{87413847-10F8-4FCC-9AE6-A2031E5A4F4F}" destId="{882066F2-4D93-402C-B066-0FC917241643}" srcOrd="1" destOrd="0" presId="urn:microsoft.com/office/officeart/2005/8/layout/list1"/>
    <dgm:cxn modelId="{22A986BB-1C96-4E0A-ABC2-81577399B6A5}" type="presParOf" srcId="{5F1F7AFC-D684-48C5-AA56-CB9AC8FD64AB}" destId="{6BA44659-49E5-455E-80C0-FB0BA4DA6BAD}" srcOrd="13" destOrd="0" presId="urn:microsoft.com/office/officeart/2005/8/layout/list1"/>
    <dgm:cxn modelId="{1A0EAA53-809F-40BA-9BD6-210887DB8D1F}" type="presParOf" srcId="{5F1F7AFC-D684-48C5-AA56-CB9AC8FD64AB}" destId="{58A9265C-B69E-4F57-9B05-6794C94FED8A}" srcOrd="14" destOrd="0" presId="urn:microsoft.com/office/officeart/2005/8/layout/list1"/>
    <dgm:cxn modelId="{5557255A-62AA-4D7A-834E-EA02E24EFD0F}" type="presParOf" srcId="{5F1F7AFC-D684-48C5-AA56-CB9AC8FD64AB}" destId="{D8706064-E92C-452E-9647-66E6B3D4F6CB}" srcOrd="15" destOrd="0" presId="urn:microsoft.com/office/officeart/2005/8/layout/list1"/>
    <dgm:cxn modelId="{BEAEF544-ED2D-4E30-AF5B-3227556D5FB9}" type="presParOf" srcId="{5F1F7AFC-D684-48C5-AA56-CB9AC8FD64AB}" destId="{E013813C-9BBA-4499-BBC4-3441DE750A18}" srcOrd="16" destOrd="0" presId="urn:microsoft.com/office/officeart/2005/8/layout/list1"/>
    <dgm:cxn modelId="{676F3B30-353D-4465-9132-12B4ACAD76E8}" type="presParOf" srcId="{E013813C-9BBA-4499-BBC4-3441DE750A18}" destId="{5F50FC1B-5862-48D3-9D7C-F33B8F49C2E4}" srcOrd="0" destOrd="0" presId="urn:microsoft.com/office/officeart/2005/8/layout/list1"/>
    <dgm:cxn modelId="{371840CB-D9B9-447E-8214-4283F27418F6}" type="presParOf" srcId="{E013813C-9BBA-4499-BBC4-3441DE750A18}" destId="{4EB8D422-DAE3-47DE-BE19-FC55EE3D10BA}" srcOrd="1" destOrd="0" presId="urn:microsoft.com/office/officeart/2005/8/layout/list1"/>
    <dgm:cxn modelId="{6688FA80-CC0B-4ABC-8F1F-663222640984}" type="presParOf" srcId="{5F1F7AFC-D684-48C5-AA56-CB9AC8FD64AB}" destId="{BA9A83D2-F8D1-4CD5-8A36-AEA6D378EB3B}" srcOrd="17" destOrd="0" presId="urn:microsoft.com/office/officeart/2005/8/layout/list1"/>
    <dgm:cxn modelId="{DDC5B24B-1184-45AE-A451-DE8D89154B0D}" type="presParOf" srcId="{5F1F7AFC-D684-48C5-AA56-CB9AC8FD64AB}" destId="{37350A73-0EBB-42A0-BA27-B47E50A3CD3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6906A3-A504-469F-B48B-811E9ADEE24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355A213-C80F-4F5E-935C-ABDE5635BDD8}">
      <dgm:prSet phldrT="[Texto]"/>
      <dgm:spPr/>
      <dgm:t>
        <a:bodyPr/>
        <a:lstStyle/>
        <a:p>
          <a:r>
            <a:rPr lang="es-ES" dirty="0" smtClean="0"/>
            <a:t>Diseño Geométrico</a:t>
          </a:r>
          <a:endParaRPr lang="es-ES" dirty="0"/>
        </a:p>
      </dgm:t>
    </dgm:pt>
    <dgm:pt modelId="{3790D0FD-01D0-4D55-8421-A56EC1561C08}" type="parTrans" cxnId="{565F4D72-0A1B-499F-AF74-E6CD0717B957}">
      <dgm:prSet/>
      <dgm:spPr/>
      <dgm:t>
        <a:bodyPr/>
        <a:lstStyle/>
        <a:p>
          <a:endParaRPr lang="es-ES"/>
        </a:p>
      </dgm:t>
    </dgm:pt>
    <dgm:pt modelId="{2015564C-E75D-4458-97AB-A324BCA4580C}" type="sibTrans" cxnId="{565F4D72-0A1B-499F-AF74-E6CD0717B957}">
      <dgm:prSet/>
      <dgm:spPr/>
      <dgm:t>
        <a:bodyPr/>
        <a:lstStyle/>
        <a:p>
          <a:endParaRPr lang="es-ES"/>
        </a:p>
      </dgm:t>
    </dgm:pt>
    <dgm:pt modelId="{764B9502-9BBA-423D-9C4F-77DBAF3AD4A4}">
      <dgm:prSet phldrT="[Texto]"/>
      <dgm:spPr/>
      <dgm:t>
        <a:bodyPr/>
        <a:lstStyle/>
        <a:p>
          <a:r>
            <a:rPr lang="es-ES" dirty="0" smtClean="0"/>
            <a:t>Diseño por Resistencia</a:t>
          </a:r>
          <a:endParaRPr lang="es-ES" dirty="0"/>
        </a:p>
      </dgm:t>
    </dgm:pt>
    <dgm:pt modelId="{06FFDF0C-05D3-4A89-9BCE-59FD8404F0B1}" type="parTrans" cxnId="{BE548DDC-4753-41D5-A0BB-2CAE5A787D64}">
      <dgm:prSet/>
      <dgm:spPr/>
      <dgm:t>
        <a:bodyPr/>
        <a:lstStyle/>
        <a:p>
          <a:endParaRPr lang="es-ES"/>
        </a:p>
      </dgm:t>
    </dgm:pt>
    <dgm:pt modelId="{BD157DD3-704B-4AE8-9352-C846BCC09638}" type="sibTrans" cxnId="{BE548DDC-4753-41D5-A0BB-2CAE5A787D64}">
      <dgm:prSet/>
      <dgm:spPr/>
      <dgm:t>
        <a:bodyPr/>
        <a:lstStyle/>
        <a:p>
          <a:endParaRPr lang="es-ES"/>
        </a:p>
      </dgm:t>
    </dgm:pt>
    <dgm:pt modelId="{298F97CB-8965-4732-8F16-4641AFB0515E}">
      <dgm:prSet phldrT="[Texto]"/>
      <dgm:spPr/>
      <dgm:t>
        <a:bodyPr/>
        <a:lstStyle/>
        <a:p>
          <a:r>
            <a:rPr lang="es-ES" dirty="0" smtClean="0"/>
            <a:t>Diseño por Rigidez</a:t>
          </a:r>
          <a:endParaRPr lang="es-ES" dirty="0"/>
        </a:p>
      </dgm:t>
    </dgm:pt>
    <dgm:pt modelId="{C17ED81D-86FB-4639-AFA1-3E1097B696D4}" type="parTrans" cxnId="{8222DF93-98E8-4699-A2E6-FA1D7495CC62}">
      <dgm:prSet/>
      <dgm:spPr/>
      <dgm:t>
        <a:bodyPr/>
        <a:lstStyle/>
        <a:p>
          <a:endParaRPr lang="es-ES"/>
        </a:p>
      </dgm:t>
    </dgm:pt>
    <dgm:pt modelId="{9D57CFCE-7E71-4158-83D4-70315E6DAC58}" type="sibTrans" cxnId="{8222DF93-98E8-4699-A2E6-FA1D7495CC62}">
      <dgm:prSet/>
      <dgm:spPr/>
      <dgm:t>
        <a:bodyPr/>
        <a:lstStyle/>
        <a:p>
          <a:endParaRPr lang="es-ES"/>
        </a:p>
      </dgm:t>
    </dgm:pt>
    <dgm:pt modelId="{A0230CFF-4E59-46A2-97F2-AF6CDAE9C4A4}">
      <dgm:prSet phldrT="[Texto]"/>
      <dgm:spPr/>
      <dgm:t>
        <a:bodyPr/>
        <a:lstStyle/>
        <a:p>
          <a:r>
            <a:rPr lang="es-ES" dirty="0" smtClean="0"/>
            <a:t>Diseño por Vibraciones</a:t>
          </a:r>
          <a:endParaRPr lang="es-ES" dirty="0"/>
        </a:p>
      </dgm:t>
    </dgm:pt>
    <dgm:pt modelId="{662A0C39-691D-48C4-8BD0-1881F580037E}" type="parTrans" cxnId="{9BE75B18-355C-4F85-A3C2-8D083479E749}">
      <dgm:prSet/>
      <dgm:spPr/>
      <dgm:t>
        <a:bodyPr/>
        <a:lstStyle/>
        <a:p>
          <a:endParaRPr lang="es-ES"/>
        </a:p>
      </dgm:t>
    </dgm:pt>
    <dgm:pt modelId="{AF76CDE4-2C78-4137-B903-D8DA59AE5DF5}" type="sibTrans" cxnId="{9BE75B18-355C-4F85-A3C2-8D083479E749}">
      <dgm:prSet/>
      <dgm:spPr/>
      <dgm:t>
        <a:bodyPr/>
        <a:lstStyle/>
        <a:p>
          <a:endParaRPr lang="es-ES"/>
        </a:p>
      </dgm:t>
    </dgm:pt>
    <dgm:pt modelId="{5F1F7AFC-D684-48C5-AA56-CB9AC8FD64AB}" type="pres">
      <dgm:prSet presAssocID="{486906A3-A504-469F-B48B-811E9ADEE244}" presName="linear" presStyleCnt="0">
        <dgm:presLayoutVars>
          <dgm:dir/>
          <dgm:animLvl val="lvl"/>
          <dgm:resizeHandles val="exact"/>
        </dgm:presLayoutVars>
      </dgm:prSet>
      <dgm:spPr/>
    </dgm:pt>
    <dgm:pt modelId="{BEB66A15-CDB4-4104-ADEE-AF37772AF4EC}" type="pres">
      <dgm:prSet presAssocID="{2355A213-C80F-4F5E-935C-ABDE5635BDD8}" presName="parentLin" presStyleCnt="0"/>
      <dgm:spPr/>
    </dgm:pt>
    <dgm:pt modelId="{1D3D6644-C0EA-44F2-B2B9-9EBFD1A169D8}" type="pres">
      <dgm:prSet presAssocID="{2355A213-C80F-4F5E-935C-ABDE5635BDD8}" presName="parentLeftMargin" presStyleLbl="node1" presStyleIdx="0" presStyleCnt="4"/>
      <dgm:spPr/>
    </dgm:pt>
    <dgm:pt modelId="{939AC7A9-3A1A-4D78-BD5C-1F21EA57F6B0}" type="pres">
      <dgm:prSet presAssocID="{2355A213-C80F-4F5E-935C-ABDE5635BDD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9D0532-2235-4E9F-95A0-5581DF953C5D}" type="pres">
      <dgm:prSet presAssocID="{2355A213-C80F-4F5E-935C-ABDE5635BDD8}" presName="negativeSpace" presStyleCnt="0"/>
      <dgm:spPr/>
    </dgm:pt>
    <dgm:pt modelId="{A55654AB-AC23-4D27-B9DD-C2549CC339A3}" type="pres">
      <dgm:prSet presAssocID="{2355A213-C80F-4F5E-935C-ABDE5635BDD8}" presName="childText" presStyleLbl="conFgAcc1" presStyleIdx="0" presStyleCnt="4">
        <dgm:presLayoutVars>
          <dgm:bulletEnabled val="1"/>
        </dgm:presLayoutVars>
      </dgm:prSet>
      <dgm:spPr/>
    </dgm:pt>
    <dgm:pt modelId="{080AB3B9-E8E0-4FA1-AC41-223A313D71C9}" type="pres">
      <dgm:prSet presAssocID="{2015564C-E75D-4458-97AB-A324BCA4580C}" presName="spaceBetweenRectangles" presStyleCnt="0"/>
      <dgm:spPr/>
    </dgm:pt>
    <dgm:pt modelId="{00A7CE41-5AEF-4602-B116-F68AF8DB6BF6}" type="pres">
      <dgm:prSet presAssocID="{764B9502-9BBA-423D-9C4F-77DBAF3AD4A4}" presName="parentLin" presStyleCnt="0"/>
      <dgm:spPr/>
    </dgm:pt>
    <dgm:pt modelId="{FD430C5A-DA56-4FF5-85F5-121C8D730935}" type="pres">
      <dgm:prSet presAssocID="{764B9502-9BBA-423D-9C4F-77DBAF3AD4A4}" presName="parentLeftMargin" presStyleLbl="node1" presStyleIdx="0" presStyleCnt="4"/>
      <dgm:spPr/>
    </dgm:pt>
    <dgm:pt modelId="{7B2E365F-16ED-4C28-89AC-2059A2601E12}" type="pres">
      <dgm:prSet presAssocID="{764B9502-9BBA-423D-9C4F-77DBAF3AD4A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B78D2B-6894-4682-A207-1DB09E26E6FC}" type="pres">
      <dgm:prSet presAssocID="{764B9502-9BBA-423D-9C4F-77DBAF3AD4A4}" presName="negativeSpace" presStyleCnt="0"/>
      <dgm:spPr/>
    </dgm:pt>
    <dgm:pt modelId="{CEB21E53-9705-4143-9EF7-690313BF3DF9}" type="pres">
      <dgm:prSet presAssocID="{764B9502-9BBA-423D-9C4F-77DBAF3AD4A4}" presName="childText" presStyleLbl="conFgAcc1" presStyleIdx="1" presStyleCnt="4">
        <dgm:presLayoutVars>
          <dgm:bulletEnabled val="1"/>
        </dgm:presLayoutVars>
      </dgm:prSet>
      <dgm:spPr/>
    </dgm:pt>
    <dgm:pt modelId="{D30F7825-6DC0-452A-BAE5-84806CFC2934}" type="pres">
      <dgm:prSet presAssocID="{BD157DD3-704B-4AE8-9352-C846BCC09638}" presName="spaceBetweenRectangles" presStyleCnt="0"/>
      <dgm:spPr/>
    </dgm:pt>
    <dgm:pt modelId="{06FCFB5C-C47A-4E4B-9EF2-04C9C54AACE0}" type="pres">
      <dgm:prSet presAssocID="{298F97CB-8965-4732-8F16-4641AFB0515E}" presName="parentLin" presStyleCnt="0"/>
      <dgm:spPr/>
    </dgm:pt>
    <dgm:pt modelId="{FA82EFA0-B93B-4855-BA1E-585D2E5CB553}" type="pres">
      <dgm:prSet presAssocID="{298F97CB-8965-4732-8F16-4641AFB0515E}" presName="parentLeftMargin" presStyleLbl="node1" presStyleIdx="1" presStyleCnt="4"/>
      <dgm:spPr/>
    </dgm:pt>
    <dgm:pt modelId="{157816C4-D4EB-4D57-A92C-E71641E990D2}" type="pres">
      <dgm:prSet presAssocID="{298F97CB-8965-4732-8F16-4641AFB0515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3EB3BB-866B-4CFE-B57F-057F1F965B45}" type="pres">
      <dgm:prSet presAssocID="{298F97CB-8965-4732-8F16-4641AFB0515E}" presName="negativeSpace" presStyleCnt="0"/>
      <dgm:spPr/>
    </dgm:pt>
    <dgm:pt modelId="{75E6009B-8C14-40AA-93C5-20737ADB60E0}" type="pres">
      <dgm:prSet presAssocID="{298F97CB-8965-4732-8F16-4641AFB0515E}" presName="childText" presStyleLbl="conFgAcc1" presStyleIdx="2" presStyleCnt="4">
        <dgm:presLayoutVars>
          <dgm:bulletEnabled val="1"/>
        </dgm:presLayoutVars>
      </dgm:prSet>
      <dgm:spPr/>
    </dgm:pt>
    <dgm:pt modelId="{B00B6DC2-82B2-43EB-8A57-D7D5421C8C93}" type="pres">
      <dgm:prSet presAssocID="{9D57CFCE-7E71-4158-83D4-70315E6DAC58}" presName="spaceBetweenRectangles" presStyleCnt="0"/>
      <dgm:spPr/>
    </dgm:pt>
    <dgm:pt modelId="{87413847-10F8-4FCC-9AE6-A2031E5A4F4F}" type="pres">
      <dgm:prSet presAssocID="{A0230CFF-4E59-46A2-97F2-AF6CDAE9C4A4}" presName="parentLin" presStyleCnt="0"/>
      <dgm:spPr/>
    </dgm:pt>
    <dgm:pt modelId="{9F15D3FC-B1F0-4742-B60B-566B7269F2F6}" type="pres">
      <dgm:prSet presAssocID="{A0230CFF-4E59-46A2-97F2-AF6CDAE9C4A4}" presName="parentLeftMargin" presStyleLbl="node1" presStyleIdx="2" presStyleCnt="4"/>
      <dgm:spPr/>
    </dgm:pt>
    <dgm:pt modelId="{882066F2-4D93-402C-B066-0FC917241643}" type="pres">
      <dgm:prSet presAssocID="{A0230CFF-4E59-46A2-97F2-AF6CDAE9C4A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BA44659-49E5-455E-80C0-FB0BA4DA6BAD}" type="pres">
      <dgm:prSet presAssocID="{A0230CFF-4E59-46A2-97F2-AF6CDAE9C4A4}" presName="negativeSpace" presStyleCnt="0"/>
      <dgm:spPr/>
    </dgm:pt>
    <dgm:pt modelId="{58A9265C-B69E-4F57-9B05-6794C94FED8A}" type="pres">
      <dgm:prSet presAssocID="{A0230CFF-4E59-46A2-97F2-AF6CDAE9C4A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374E312-590A-4989-BB31-936EA43823D5}" type="presOf" srcId="{2355A213-C80F-4F5E-935C-ABDE5635BDD8}" destId="{1D3D6644-C0EA-44F2-B2B9-9EBFD1A169D8}" srcOrd="0" destOrd="0" presId="urn:microsoft.com/office/officeart/2005/8/layout/list1"/>
    <dgm:cxn modelId="{5049A039-619A-44DB-88DC-C3AF6EBD9820}" type="presOf" srcId="{764B9502-9BBA-423D-9C4F-77DBAF3AD4A4}" destId="{7B2E365F-16ED-4C28-89AC-2059A2601E12}" srcOrd="1" destOrd="0" presId="urn:microsoft.com/office/officeart/2005/8/layout/list1"/>
    <dgm:cxn modelId="{BE548DDC-4753-41D5-A0BB-2CAE5A787D64}" srcId="{486906A3-A504-469F-B48B-811E9ADEE244}" destId="{764B9502-9BBA-423D-9C4F-77DBAF3AD4A4}" srcOrd="1" destOrd="0" parTransId="{06FFDF0C-05D3-4A89-9BCE-59FD8404F0B1}" sibTransId="{BD157DD3-704B-4AE8-9352-C846BCC09638}"/>
    <dgm:cxn modelId="{2ED979E5-7E10-446C-BD3C-ED15D5ECE473}" type="presOf" srcId="{298F97CB-8965-4732-8F16-4641AFB0515E}" destId="{FA82EFA0-B93B-4855-BA1E-585D2E5CB553}" srcOrd="0" destOrd="0" presId="urn:microsoft.com/office/officeart/2005/8/layout/list1"/>
    <dgm:cxn modelId="{E828A247-1BE6-4917-A30A-AAB4C8EB2671}" type="presOf" srcId="{298F97CB-8965-4732-8F16-4641AFB0515E}" destId="{157816C4-D4EB-4D57-A92C-E71641E990D2}" srcOrd="1" destOrd="0" presId="urn:microsoft.com/office/officeart/2005/8/layout/list1"/>
    <dgm:cxn modelId="{F4A61AEA-D9B6-40D2-987A-EFCE88A68498}" type="presOf" srcId="{764B9502-9BBA-423D-9C4F-77DBAF3AD4A4}" destId="{FD430C5A-DA56-4FF5-85F5-121C8D730935}" srcOrd="0" destOrd="0" presId="urn:microsoft.com/office/officeart/2005/8/layout/list1"/>
    <dgm:cxn modelId="{565F4D72-0A1B-499F-AF74-E6CD0717B957}" srcId="{486906A3-A504-469F-B48B-811E9ADEE244}" destId="{2355A213-C80F-4F5E-935C-ABDE5635BDD8}" srcOrd="0" destOrd="0" parTransId="{3790D0FD-01D0-4D55-8421-A56EC1561C08}" sibTransId="{2015564C-E75D-4458-97AB-A324BCA4580C}"/>
    <dgm:cxn modelId="{C0E14685-4CCE-4C63-9131-3268439DB594}" type="presOf" srcId="{2355A213-C80F-4F5E-935C-ABDE5635BDD8}" destId="{939AC7A9-3A1A-4D78-BD5C-1F21EA57F6B0}" srcOrd="1" destOrd="0" presId="urn:microsoft.com/office/officeart/2005/8/layout/list1"/>
    <dgm:cxn modelId="{08962ED6-D5E8-4409-95CE-6F1B03FC17C3}" type="presOf" srcId="{A0230CFF-4E59-46A2-97F2-AF6CDAE9C4A4}" destId="{9F15D3FC-B1F0-4742-B60B-566B7269F2F6}" srcOrd="0" destOrd="0" presId="urn:microsoft.com/office/officeart/2005/8/layout/list1"/>
    <dgm:cxn modelId="{8222DF93-98E8-4699-A2E6-FA1D7495CC62}" srcId="{486906A3-A504-469F-B48B-811E9ADEE244}" destId="{298F97CB-8965-4732-8F16-4641AFB0515E}" srcOrd="2" destOrd="0" parTransId="{C17ED81D-86FB-4639-AFA1-3E1097B696D4}" sibTransId="{9D57CFCE-7E71-4158-83D4-70315E6DAC58}"/>
    <dgm:cxn modelId="{95CBA37D-7854-4923-98D5-9D5DA7B954D1}" type="presOf" srcId="{A0230CFF-4E59-46A2-97F2-AF6CDAE9C4A4}" destId="{882066F2-4D93-402C-B066-0FC917241643}" srcOrd="1" destOrd="0" presId="urn:microsoft.com/office/officeart/2005/8/layout/list1"/>
    <dgm:cxn modelId="{9BE75B18-355C-4F85-A3C2-8D083479E749}" srcId="{486906A3-A504-469F-B48B-811E9ADEE244}" destId="{A0230CFF-4E59-46A2-97F2-AF6CDAE9C4A4}" srcOrd="3" destOrd="0" parTransId="{662A0C39-691D-48C4-8BD0-1881F580037E}" sibTransId="{AF76CDE4-2C78-4137-B903-D8DA59AE5DF5}"/>
    <dgm:cxn modelId="{84F8184E-7580-41E0-94B6-D8FE640E6566}" type="presOf" srcId="{486906A3-A504-469F-B48B-811E9ADEE244}" destId="{5F1F7AFC-D684-48C5-AA56-CB9AC8FD64AB}" srcOrd="0" destOrd="0" presId="urn:microsoft.com/office/officeart/2005/8/layout/list1"/>
    <dgm:cxn modelId="{38506C29-5A65-4B95-A313-77D61CE5FE24}" type="presParOf" srcId="{5F1F7AFC-D684-48C5-AA56-CB9AC8FD64AB}" destId="{BEB66A15-CDB4-4104-ADEE-AF37772AF4EC}" srcOrd="0" destOrd="0" presId="urn:microsoft.com/office/officeart/2005/8/layout/list1"/>
    <dgm:cxn modelId="{67F7BBC2-1A6E-4C36-AA69-C50F5117EAF7}" type="presParOf" srcId="{BEB66A15-CDB4-4104-ADEE-AF37772AF4EC}" destId="{1D3D6644-C0EA-44F2-B2B9-9EBFD1A169D8}" srcOrd="0" destOrd="0" presId="urn:microsoft.com/office/officeart/2005/8/layout/list1"/>
    <dgm:cxn modelId="{828D1605-ECBC-4062-B272-33FC42E4F4A1}" type="presParOf" srcId="{BEB66A15-CDB4-4104-ADEE-AF37772AF4EC}" destId="{939AC7A9-3A1A-4D78-BD5C-1F21EA57F6B0}" srcOrd="1" destOrd="0" presId="urn:microsoft.com/office/officeart/2005/8/layout/list1"/>
    <dgm:cxn modelId="{5EAB41BA-EC79-43CF-957C-3D71DF1B0D91}" type="presParOf" srcId="{5F1F7AFC-D684-48C5-AA56-CB9AC8FD64AB}" destId="{559D0532-2235-4E9F-95A0-5581DF953C5D}" srcOrd="1" destOrd="0" presId="urn:microsoft.com/office/officeart/2005/8/layout/list1"/>
    <dgm:cxn modelId="{BE0D2715-7E7D-4EA8-8E30-332CBC201B0D}" type="presParOf" srcId="{5F1F7AFC-D684-48C5-AA56-CB9AC8FD64AB}" destId="{A55654AB-AC23-4D27-B9DD-C2549CC339A3}" srcOrd="2" destOrd="0" presId="urn:microsoft.com/office/officeart/2005/8/layout/list1"/>
    <dgm:cxn modelId="{E2983275-60A2-4F7B-9124-790D6D7F1B8C}" type="presParOf" srcId="{5F1F7AFC-D684-48C5-AA56-CB9AC8FD64AB}" destId="{080AB3B9-E8E0-4FA1-AC41-223A313D71C9}" srcOrd="3" destOrd="0" presId="urn:microsoft.com/office/officeart/2005/8/layout/list1"/>
    <dgm:cxn modelId="{F8E45226-EBBC-4B09-A712-CDB0D0494A17}" type="presParOf" srcId="{5F1F7AFC-D684-48C5-AA56-CB9AC8FD64AB}" destId="{00A7CE41-5AEF-4602-B116-F68AF8DB6BF6}" srcOrd="4" destOrd="0" presId="urn:microsoft.com/office/officeart/2005/8/layout/list1"/>
    <dgm:cxn modelId="{BE105900-558B-4258-95EF-5D02A288118D}" type="presParOf" srcId="{00A7CE41-5AEF-4602-B116-F68AF8DB6BF6}" destId="{FD430C5A-DA56-4FF5-85F5-121C8D730935}" srcOrd="0" destOrd="0" presId="urn:microsoft.com/office/officeart/2005/8/layout/list1"/>
    <dgm:cxn modelId="{F0979A9E-6B6C-4BBC-92B0-B454CE132DCB}" type="presParOf" srcId="{00A7CE41-5AEF-4602-B116-F68AF8DB6BF6}" destId="{7B2E365F-16ED-4C28-89AC-2059A2601E12}" srcOrd="1" destOrd="0" presId="urn:microsoft.com/office/officeart/2005/8/layout/list1"/>
    <dgm:cxn modelId="{4B936092-164B-4144-BFD5-168CA9492B1B}" type="presParOf" srcId="{5F1F7AFC-D684-48C5-AA56-CB9AC8FD64AB}" destId="{31B78D2B-6894-4682-A207-1DB09E26E6FC}" srcOrd="5" destOrd="0" presId="urn:microsoft.com/office/officeart/2005/8/layout/list1"/>
    <dgm:cxn modelId="{A0B102B2-E240-41F8-A404-C3273B4130A9}" type="presParOf" srcId="{5F1F7AFC-D684-48C5-AA56-CB9AC8FD64AB}" destId="{CEB21E53-9705-4143-9EF7-690313BF3DF9}" srcOrd="6" destOrd="0" presId="urn:microsoft.com/office/officeart/2005/8/layout/list1"/>
    <dgm:cxn modelId="{F038D6BF-232D-42F7-8442-8FD2CAFA5677}" type="presParOf" srcId="{5F1F7AFC-D684-48C5-AA56-CB9AC8FD64AB}" destId="{D30F7825-6DC0-452A-BAE5-84806CFC2934}" srcOrd="7" destOrd="0" presId="urn:microsoft.com/office/officeart/2005/8/layout/list1"/>
    <dgm:cxn modelId="{9821008A-F0FC-4202-B6A8-B373F650F940}" type="presParOf" srcId="{5F1F7AFC-D684-48C5-AA56-CB9AC8FD64AB}" destId="{06FCFB5C-C47A-4E4B-9EF2-04C9C54AACE0}" srcOrd="8" destOrd="0" presId="urn:microsoft.com/office/officeart/2005/8/layout/list1"/>
    <dgm:cxn modelId="{277713D2-C68E-409C-8F3E-01ECB27A9692}" type="presParOf" srcId="{06FCFB5C-C47A-4E4B-9EF2-04C9C54AACE0}" destId="{FA82EFA0-B93B-4855-BA1E-585D2E5CB553}" srcOrd="0" destOrd="0" presId="urn:microsoft.com/office/officeart/2005/8/layout/list1"/>
    <dgm:cxn modelId="{426956F9-9CF7-45D4-8C02-CC5AB47483E9}" type="presParOf" srcId="{06FCFB5C-C47A-4E4B-9EF2-04C9C54AACE0}" destId="{157816C4-D4EB-4D57-A92C-E71641E990D2}" srcOrd="1" destOrd="0" presId="urn:microsoft.com/office/officeart/2005/8/layout/list1"/>
    <dgm:cxn modelId="{EF33EDDC-3676-45A2-8286-C463D181BCA4}" type="presParOf" srcId="{5F1F7AFC-D684-48C5-AA56-CB9AC8FD64AB}" destId="{D63EB3BB-866B-4CFE-B57F-057F1F965B45}" srcOrd="9" destOrd="0" presId="urn:microsoft.com/office/officeart/2005/8/layout/list1"/>
    <dgm:cxn modelId="{D03B9722-EDA2-432E-ABF3-3E908524B09B}" type="presParOf" srcId="{5F1F7AFC-D684-48C5-AA56-CB9AC8FD64AB}" destId="{75E6009B-8C14-40AA-93C5-20737ADB60E0}" srcOrd="10" destOrd="0" presId="urn:microsoft.com/office/officeart/2005/8/layout/list1"/>
    <dgm:cxn modelId="{CBB508FA-1BE2-4A85-84C2-6A0AF3B675B7}" type="presParOf" srcId="{5F1F7AFC-D684-48C5-AA56-CB9AC8FD64AB}" destId="{B00B6DC2-82B2-43EB-8A57-D7D5421C8C93}" srcOrd="11" destOrd="0" presId="urn:microsoft.com/office/officeart/2005/8/layout/list1"/>
    <dgm:cxn modelId="{1858B897-D9F9-45E4-8906-5CD73027837C}" type="presParOf" srcId="{5F1F7AFC-D684-48C5-AA56-CB9AC8FD64AB}" destId="{87413847-10F8-4FCC-9AE6-A2031E5A4F4F}" srcOrd="12" destOrd="0" presId="urn:microsoft.com/office/officeart/2005/8/layout/list1"/>
    <dgm:cxn modelId="{8A5ACA69-0155-4AC7-9EC7-DDB34FE65C89}" type="presParOf" srcId="{87413847-10F8-4FCC-9AE6-A2031E5A4F4F}" destId="{9F15D3FC-B1F0-4742-B60B-566B7269F2F6}" srcOrd="0" destOrd="0" presId="urn:microsoft.com/office/officeart/2005/8/layout/list1"/>
    <dgm:cxn modelId="{E92E9B71-905C-4F4A-9301-06CEEEDB23BB}" type="presParOf" srcId="{87413847-10F8-4FCC-9AE6-A2031E5A4F4F}" destId="{882066F2-4D93-402C-B066-0FC917241643}" srcOrd="1" destOrd="0" presId="urn:microsoft.com/office/officeart/2005/8/layout/list1"/>
    <dgm:cxn modelId="{22A986BB-1C96-4E0A-ABC2-81577399B6A5}" type="presParOf" srcId="{5F1F7AFC-D684-48C5-AA56-CB9AC8FD64AB}" destId="{6BA44659-49E5-455E-80C0-FB0BA4DA6BAD}" srcOrd="13" destOrd="0" presId="urn:microsoft.com/office/officeart/2005/8/layout/list1"/>
    <dgm:cxn modelId="{1A0EAA53-809F-40BA-9BD6-210887DB8D1F}" type="presParOf" srcId="{5F1F7AFC-D684-48C5-AA56-CB9AC8FD64AB}" destId="{58A9265C-B69E-4F57-9B05-6794C94FED8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63082-2FD8-4BD9-811A-8D78E175CA0E}">
      <dsp:nvSpPr>
        <dsp:cNvPr id="0" name=""/>
        <dsp:cNvSpPr/>
      </dsp:nvSpPr>
      <dsp:spPr>
        <a:xfrm>
          <a:off x="0" y="406773"/>
          <a:ext cx="8128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2F70C-BDCF-49D4-927A-1704F77529B0}">
      <dsp:nvSpPr>
        <dsp:cNvPr id="0" name=""/>
        <dsp:cNvSpPr/>
      </dsp:nvSpPr>
      <dsp:spPr>
        <a:xfrm>
          <a:off x="406400" y="52533"/>
          <a:ext cx="5689600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Creciente demanda de productos</a:t>
          </a:r>
          <a:endParaRPr lang="es-ES" sz="2400" kern="1200" dirty="0"/>
        </a:p>
      </dsp:txBody>
      <dsp:txXfrm>
        <a:off x="440985" y="87118"/>
        <a:ext cx="5620430" cy="639310"/>
      </dsp:txXfrm>
    </dsp:sp>
    <dsp:sp modelId="{ABAA9C1A-3077-428F-BAE0-C01F63DB17BE}">
      <dsp:nvSpPr>
        <dsp:cNvPr id="0" name=""/>
        <dsp:cNvSpPr/>
      </dsp:nvSpPr>
      <dsp:spPr>
        <a:xfrm>
          <a:off x="0" y="1495413"/>
          <a:ext cx="8128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1065261"/>
              <a:satOff val="-7052"/>
              <a:lumOff val="-12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EDD8F-8814-4F08-A257-F08F4D195FBD}">
      <dsp:nvSpPr>
        <dsp:cNvPr id="0" name=""/>
        <dsp:cNvSpPr/>
      </dsp:nvSpPr>
      <dsp:spPr>
        <a:xfrm>
          <a:off x="406400" y="1141173"/>
          <a:ext cx="5689600" cy="708480"/>
        </a:xfrm>
        <a:prstGeom prst="roundRect">
          <a:avLst/>
        </a:prstGeom>
        <a:solidFill>
          <a:schemeClr val="accent5">
            <a:hueOff val="1065261"/>
            <a:satOff val="-7052"/>
            <a:lumOff val="-12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Aumentar la producción</a:t>
          </a:r>
          <a:endParaRPr lang="es-ES" sz="2400" kern="1200" dirty="0"/>
        </a:p>
      </dsp:txBody>
      <dsp:txXfrm>
        <a:off x="440985" y="1175758"/>
        <a:ext cx="5620430" cy="639310"/>
      </dsp:txXfrm>
    </dsp:sp>
    <dsp:sp modelId="{F2A6BE65-C66E-496F-A70F-A1E379BEACA8}">
      <dsp:nvSpPr>
        <dsp:cNvPr id="0" name=""/>
        <dsp:cNvSpPr/>
      </dsp:nvSpPr>
      <dsp:spPr>
        <a:xfrm>
          <a:off x="0" y="2584053"/>
          <a:ext cx="8128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2130522"/>
              <a:satOff val="-14104"/>
              <a:lumOff val="-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D53D81-8E87-4F92-953A-E988DB478E97}">
      <dsp:nvSpPr>
        <dsp:cNvPr id="0" name=""/>
        <dsp:cNvSpPr/>
      </dsp:nvSpPr>
      <dsp:spPr>
        <a:xfrm>
          <a:off x="406400" y="2229813"/>
          <a:ext cx="5689600" cy="708480"/>
        </a:xfrm>
        <a:prstGeom prst="roundRect">
          <a:avLst/>
        </a:prstGeom>
        <a:solidFill>
          <a:schemeClr val="accent5">
            <a:hueOff val="2130522"/>
            <a:satOff val="-14104"/>
            <a:lumOff val="-245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Reducir costos</a:t>
          </a:r>
          <a:endParaRPr lang="es-ES" sz="2400" kern="1200" dirty="0"/>
        </a:p>
      </dsp:txBody>
      <dsp:txXfrm>
        <a:off x="440985" y="2264398"/>
        <a:ext cx="5620430" cy="639310"/>
      </dsp:txXfrm>
    </dsp:sp>
    <dsp:sp modelId="{B49C0803-30DA-4696-990B-A61BE1AC1091}">
      <dsp:nvSpPr>
        <dsp:cNvPr id="0" name=""/>
        <dsp:cNvSpPr/>
      </dsp:nvSpPr>
      <dsp:spPr>
        <a:xfrm>
          <a:off x="0" y="3672693"/>
          <a:ext cx="8128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3195783"/>
              <a:satOff val="-21155"/>
              <a:lumOff val="-36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04F31-C306-4A9B-8A9D-0DBCD0196DC3}">
      <dsp:nvSpPr>
        <dsp:cNvPr id="0" name=""/>
        <dsp:cNvSpPr/>
      </dsp:nvSpPr>
      <dsp:spPr>
        <a:xfrm>
          <a:off x="406400" y="3318453"/>
          <a:ext cx="5689600" cy="708480"/>
        </a:xfrm>
        <a:prstGeom prst="roundRect">
          <a:avLst/>
        </a:prstGeom>
        <a:solidFill>
          <a:schemeClr val="accent5">
            <a:hueOff val="3195783"/>
            <a:satOff val="-21155"/>
            <a:lumOff val="-36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Reducir tiempos de transporte</a:t>
          </a:r>
          <a:endParaRPr lang="es-ES" sz="2400" kern="1200" dirty="0"/>
        </a:p>
      </dsp:txBody>
      <dsp:txXfrm>
        <a:off x="440985" y="3353038"/>
        <a:ext cx="5620430" cy="639310"/>
      </dsp:txXfrm>
    </dsp:sp>
    <dsp:sp modelId="{99B34032-4FD2-4412-AE88-7BC5A92A0B20}">
      <dsp:nvSpPr>
        <dsp:cNvPr id="0" name=""/>
        <dsp:cNvSpPr/>
      </dsp:nvSpPr>
      <dsp:spPr>
        <a:xfrm>
          <a:off x="0" y="4761333"/>
          <a:ext cx="8128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4261045"/>
              <a:satOff val="-28207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300C5-64C7-44FE-9F87-DBA9375A0E77}">
      <dsp:nvSpPr>
        <dsp:cNvPr id="0" name=""/>
        <dsp:cNvSpPr/>
      </dsp:nvSpPr>
      <dsp:spPr>
        <a:xfrm>
          <a:off x="406400" y="4407093"/>
          <a:ext cx="5689600" cy="708480"/>
        </a:xfrm>
        <a:prstGeom prst="roundRect">
          <a:avLst/>
        </a:prstGeom>
        <a:solidFill>
          <a:schemeClr val="accent5">
            <a:hueOff val="4261045"/>
            <a:satOff val="-28207"/>
            <a:lumOff val="-490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Solución integral de ingeniería</a:t>
          </a:r>
          <a:endParaRPr lang="es-ES" sz="2400" kern="1200" dirty="0"/>
        </a:p>
      </dsp:txBody>
      <dsp:txXfrm>
        <a:off x="440985" y="4441678"/>
        <a:ext cx="5620430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63082-2FD8-4BD9-811A-8D78E175CA0E}">
      <dsp:nvSpPr>
        <dsp:cNvPr id="0" name=""/>
        <dsp:cNvSpPr/>
      </dsp:nvSpPr>
      <dsp:spPr>
        <a:xfrm>
          <a:off x="0" y="627482"/>
          <a:ext cx="7657432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2F70C-BDCF-49D4-927A-1704F77529B0}">
      <dsp:nvSpPr>
        <dsp:cNvPr id="0" name=""/>
        <dsp:cNvSpPr/>
      </dsp:nvSpPr>
      <dsp:spPr>
        <a:xfrm>
          <a:off x="382871" y="155162"/>
          <a:ext cx="5360202" cy="944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03" tIns="0" rIns="20260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GENERAL</a:t>
          </a:r>
          <a:endParaRPr lang="es-ES" sz="3200" kern="1200" dirty="0"/>
        </a:p>
      </dsp:txBody>
      <dsp:txXfrm>
        <a:off x="428985" y="201276"/>
        <a:ext cx="5267974" cy="852412"/>
      </dsp:txXfrm>
    </dsp:sp>
    <dsp:sp modelId="{ABAA9C1A-3077-428F-BAE0-C01F63DB17BE}">
      <dsp:nvSpPr>
        <dsp:cNvPr id="0" name=""/>
        <dsp:cNvSpPr/>
      </dsp:nvSpPr>
      <dsp:spPr>
        <a:xfrm>
          <a:off x="0" y="2079002"/>
          <a:ext cx="7657432" cy="262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4261045"/>
              <a:satOff val="-28207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4302" tIns="666496" rIns="594302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kern="1200" dirty="0" smtClean="0"/>
            <a:t>Implementar la mejor solución tecnológica</a:t>
          </a:r>
          <a:endParaRPr lang="es-E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kern="1200" dirty="0" smtClean="0"/>
            <a:t>Diseñar el mecanismo de clasificación</a:t>
          </a:r>
          <a:endParaRPr lang="es-E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kern="1200" dirty="0" smtClean="0"/>
            <a:t>Diseñar sistema de transporte</a:t>
          </a:r>
          <a:endParaRPr lang="es-ES" sz="3200" kern="1200" dirty="0"/>
        </a:p>
      </dsp:txBody>
      <dsp:txXfrm>
        <a:off x="0" y="2079002"/>
        <a:ext cx="7657432" cy="2620800"/>
      </dsp:txXfrm>
    </dsp:sp>
    <dsp:sp modelId="{5E1EDD8F-8814-4F08-A257-F08F4D195FBD}">
      <dsp:nvSpPr>
        <dsp:cNvPr id="0" name=""/>
        <dsp:cNvSpPr/>
      </dsp:nvSpPr>
      <dsp:spPr>
        <a:xfrm>
          <a:off x="382871" y="1606683"/>
          <a:ext cx="5360202" cy="944640"/>
        </a:xfrm>
        <a:prstGeom prst="roundRect">
          <a:avLst/>
        </a:prstGeom>
        <a:solidFill>
          <a:schemeClr val="accent5">
            <a:hueOff val="4261045"/>
            <a:satOff val="-28207"/>
            <a:lumOff val="-490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03" tIns="0" rIns="20260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ESPECÍFICOS</a:t>
          </a:r>
          <a:endParaRPr lang="es-ES" sz="3200" kern="1200" dirty="0"/>
        </a:p>
      </dsp:txBody>
      <dsp:txXfrm>
        <a:off x="428985" y="1652797"/>
        <a:ext cx="5267974" cy="852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58274-0E19-4F8D-A8F5-B921426803B1}">
      <dsp:nvSpPr>
        <dsp:cNvPr id="0" name=""/>
        <dsp:cNvSpPr/>
      </dsp:nvSpPr>
      <dsp:spPr>
        <a:xfrm>
          <a:off x="890" y="668910"/>
          <a:ext cx="1521575" cy="155484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Casa de la Calidad</a:t>
          </a:r>
          <a:endParaRPr lang="es-ES" sz="1800" kern="1200" dirty="0"/>
        </a:p>
      </dsp:txBody>
      <dsp:txXfrm>
        <a:off x="223719" y="896612"/>
        <a:ext cx="1075917" cy="1099445"/>
      </dsp:txXfrm>
    </dsp:sp>
    <dsp:sp modelId="{79A16A7F-BF66-46AE-8EC5-25783357CD5C}">
      <dsp:nvSpPr>
        <dsp:cNvPr id="0" name=""/>
        <dsp:cNvSpPr/>
      </dsp:nvSpPr>
      <dsp:spPr>
        <a:xfrm>
          <a:off x="1628544" y="1067482"/>
          <a:ext cx="757704" cy="757704"/>
        </a:xfrm>
        <a:prstGeom prst="mathPlus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1728978" y="1357228"/>
        <a:ext cx="556836" cy="178212"/>
      </dsp:txXfrm>
    </dsp:sp>
    <dsp:sp modelId="{B5E36027-C74D-4573-9F5D-0F47D292F3D5}">
      <dsp:nvSpPr>
        <dsp:cNvPr id="0" name=""/>
        <dsp:cNvSpPr/>
      </dsp:nvSpPr>
      <dsp:spPr>
        <a:xfrm>
          <a:off x="2492327" y="675527"/>
          <a:ext cx="1511046" cy="1541615"/>
        </a:xfrm>
        <a:prstGeom prst="ellipse">
          <a:avLst/>
        </a:prstGeom>
        <a:gradFill rotWithShape="0">
          <a:gsLst>
            <a:gs pos="0">
              <a:schemeClr val="accent4">
                <a:hueOff val="-6399319"/>
                <a:satOff val="4960"/>
                <a:lumOff val="131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-6399319"/>
                <a:satOff val="4960"/>
                <a:lumOff val="131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Matriz de decisión</a:t>
          </a:r>
          <a:endParaRPr lang="es-ES" sz="1800" kern="1200" dirty="0"/>
        </a:p>
      </dsp:txBody>
      <dsp:txXfrm>
        <a:off x="2713615" y="901291"/>
        <a:ext cx="1068470" cy="1090087"/>
      </dsp:txXfrm>
    </dsp:sp>
    <dsp:sp modelId="{7524A4F6-5CB8-4861-8F9E-B874E67A204F}">
      <dsp:nvSpPr>
        <dsp:cNvPr id="0" name=""/>
        <dsp:cNvSpPr/>
      </dsp:nvSpPr>
      <dsp:spPr>
        <a:xfrm>
          <a:off x="4109452" y="1067482"/>
          <a:ext cx="757704" cy="757704"/>
        </a:xfrm>
        <a:prstGeom prst="mathPlus">
          <a:avLst/>
        </a:prstGeom>
        <a:gradFill rotWithShape="0">
          <a:gsLst>
            <a:gs pos="0">
              <a:schemeClr val="accent4">
                <a:hueOff val="-9598978"/>
                <a:satOff val="7440"/>
                <a:lumOff val="19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-9598978"/>
                <a:satOff val="7440"/>
                <a:lumOff val="19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4209886" y="1357228"/>
        <a:ext cx="556836" cy="178212"/>
      </dsp:txXfrm>
    </dsp:sp>
    <dsp:sp modelId="{572753D6-2814-4B0A-8606-5190E5F19E02}">
      <dsp:nvSpPr>
        <dsp:cNvPr id="0" name=""/>
        <dsp:cNvSpPr/>
      </dsp:nvSpPr>
      <dsp:spPr>
        <a:xfrm>
          <a:off x="4973235" y="655271"/>
          <a:ext cx="1528486" cy="1582126"/>
        </a:xfrm>
        <a:prstGeom prst="ellipse">
          <a:avLst/>
        </a:prstGeom>
        <a:solidFill>
          <a:srgbClr val="72AF2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Matriz de criterios</a:t>
          </a:r>
          <a:endParaRPr lang="es-ES" sz="1800" kern="1200" dirty="0"/>
        </a:p>
      </dsp:txBody>
      <dsp:txXfrm>
        <a:off x="5197077" y="886968"/>
        <a:ext cx="1080802" cy="1118732"/>
      </dsp:txXfrm>
    </dsp:sp>
    <dsp:sp modelId="{0CA32965-B3DB-4724-8505-536D013C7A1D}">
      <dsp:nvSpPr>
        <dsp:cNvPr id="0" name=""/>
        <dsp:cNvSpPr/>
      </dsp:nvSpPr>
      <dsp:spPr>
        <a:xfrm>
          <a:off x="6607800" y="1067482"/>
          <a:ext cx="757704" cy="757704"/>
        </a:xfrm>
        <a:prstGeom prst="mathEqual">
          <a:avLst/>
        </a:prstGeom>
        <a:gradFill rotWithShape="0">
          <a:gsLst>
            <a:gs pos="0">
              <a:schemeClr val="accent4">
                <a:hueOff val="-19197957"/>
                <a:satOff val="14879"/>
                <a:lumOff val="392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-19197957"/>
                <a:satOff val="14879"/>
                <a:lumOff val="392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500" kern="1200"/>
        </a:p>
      </dsp:txBody>
      <dsp:txXfrm>
        <a:off x="6708234" y="1223569"/>
        <a:ext cx="556836" cy="445530"/>
      </dsp:txXfrm>
    </dsp:sp>
    <dsp:sp modelId="{A8C6274F-E339-42A0-B080-D392378CF19B}">
      <dsp:nvSpPr>
        <dsp:cNvPr id="0" name=""/>
        <dsp:cNvSpPr/>
      </dsp:nvSpPr>
      <dsp:spPr>
        <a:xfrm>
          <a:off x="7471584" y="661888"/>
          <a:ext cx="1535880" cy="1568892"/>
        </a:xfrm>
        <a:prstGeom prst="ellipse">
          <a:avLst/>
        </a:prstGeom>
        <a:gradFill rotWithShape="0">
          <a:gsLst>
            <a:gs pos="0">
              <a:schemeClr val="accent4">
                <a:hueOff val="-19197957"/>
                <a:satOff val="14879"/>
                <a:lumOff val="392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-19197957"/>
                <a:satOff val="14879"/>
                <a:lumOff val="392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Diseño concurrente</a:t>
          </a:r>
          <a:endParaRPr lang="es-ES" sz="1800" kern="1200" dirty="0"/>
        </a:p>
      </dsp:txBody>
      <dsp:txXfrm>
        <a:off x="7696508" y="891647"/>
        <a:ext cx="1086032" cy="11093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654AB-AC23-4D27-B9DD-C2549CC339A3}">
      <dsp:nvSpPr>
        <dsp:cNvPr id="0" name=""/>
        <dsp:cNvSpPr/>
      </dsp:nvSpPr>
      <dsp:spPr>
        <a:xfrm>
          <a:off x="0" y="409553"/>
          <a:ext cx="756040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AC7A9-3A1A-4D78-BD5C-1F21EA57F6B0}">
      <dsp:nvSpPr>
        <dsp:cNvPr id="0" name=""/>
        <dsp:cNvSpPr/>
      </dsp:nvSpPr>
      <dsp:spPr>
        <a:xfrm>
          <a:off x="378020" y="84833"/>
          <a:ext cx="5292284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36" tIns="0" rIns="200036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Diseño y selección de banda</a:t>
          </a:r>
          <a:endParaRPr lang="es-ES" sz="2200" kern="1200" dirty="0"/>
        </a:p>
      </dsp:txBody>
      <dsp:txXfrm>
        <a:off x="409723" y="116536"/>
        <a:ext cx="5228878" cy="586034"/>
      </dsp:txXfrm>
    </dsp:sp>
    <dsp:sp modelId="{CEB21E53-9705-4143-9EF7-690313BF3DF9}">
      <dsp:nvSpPr>
        <dsp:cNvPr id="0" name=""/>
        <dsp:cNvSpPr/>
      </dsp:nvSpPr>
      <dsp:spPr>
        <a:xfrm>
          <a:off x="0" y="1407474"/>
          <a:ext cx="756040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E365F-16ED-4C28-89AC-2059A2601E12}">
      <dsp:nvSpPr>
        <dsp:cNvPr id="0" name=""/>
        <dsp:cNvSpPr/>
      </dsp:nvSpPr>
      <dsp:spPr>
        <a:xfrm>
          <a:off x="378020" y="1082754"/>
          <a:ext cx="5292284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36" tIns="0" rIns="200036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Selección de motor</a:t>
          </a:r>
          <a:endParaRPr lang="es-ES" sz="2200" kern="1200" dirty="0"/>
        </a:p>
      </dsp:txBody>
      <dsp:txXfrm>
        <a:off x="409723" y="1114457"/>
        <a:ext cx="5228878" cy="586034"/>
      </dsp:txXfrm>
    </dsp:sp>
    <dsp:sp modelId="{75E6009B-8C14-40AA-93C5-20737ADB60E0}">
      <dsp:nvSpPr>
        <dsp:cNvPr id="0" name=""/>
        <dsp:cNvSpPr/>
      </dsp:nvSpPr>
      <dsp:spPr>
        <a:xfrm>
          <a:off x="0" y="2405394"/>
          <a:ext cx="756040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816C4-D4EB-4D57-A92C-E71641E990D2}">
      <dsp:nvSpPr>
        <dsp:cNvPr id="0" name=""/>
        <dsp:cNvSpPr/>
      </dsp:nvSpPr>
      <dsp:spPr>
        <a:xfrm>
          <a:off x="378020" y="2080673"/>
          <a:ext cx="5292284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36" tIns="0" rIns="200036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Diseño de ejes</a:t>
          </a:r>
          <a:endParaRPr lang="es-ES" sz="2200" kern="1200" dirty="0"/>
        </a:p>
      </dsp:txBody>
      <dsp:txXfrm>
        <a:off x="409723" y="2112376"/>
        <a:ext cx="5228878" cy="586034"/>
      </dsp:txXfrm>
    </dsp:sp>
    <dsp:sp modelId="{58A9265C-B69E-4F57-9B05-6794C94FED8A}">
      <dsp:nvSpPr>
        <dsp:cNvPr id="0" name=""/>
        <dsp:cNvSpPr/>
      </dsp:nvSpPr>
      <dsp:spPr>
        <a:xfrm>
          <a:off x="0" y="3403314"/>
          <a:ext cx="756040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066F2-4D93-402C-B066-0FC917241643}">
      <dsp:nvSpPr>
        <dsp:cNvPr id="0" name=""/>
        <dsp:cNvSpPr/>
      </dsp:nvSpPr>
      <dsp:spPr>
        <a:xfrm>
          <a:off x="378020" y="3078594"/>
          <a:ext cx="5292284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36" tIns="0" rIns="200036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Diseño de chavetas</a:t>
          </a:r>
          <a:endParaRPr lang="es-ES" sz="2200" kern="1200" dirty="0"/>
        </a:p>
      </dsp:txBody>
      <dsp:txXfrm>
        <a:off x="409723" y="3110297"/>
        <a:ext cx="5228878" cy="586034"/>
      </dsp:txXfrm>
    </dsp:sp>
    <dsp:sp modelId="{37350A73-0EBB-42A0-BA27-B47E50A3CD37}">
      <dsp:nvSpPr>
        <dsp:cNvPr id="0" name=""/>
        <dsp:cNvSpPr/>
      </dsp:nvSpPr>
      <dsp:spPr>
        <a:xfrm>
          <a:off x="0" y="4401234"/>
          <a:ext cx="756040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B8D422-DAE3-47DE-BE19-FC55EE3D10BA}">
      <dsp:nvSpPr>
        <dsp:cNvPr id="0" name=""/>
        <dsp:cNvSpPr/>
      </dsp:nvSpPr>
      <dsp:spPr>
        <a:xfrm>
          <a:off x="378020" y="4076514"/>
          <a:ext cx="5292284" cy="6494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36" tIns="0" rIns="200036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Diseño de rodamientos</a:t>
          </a:r>
          <a:endParaRPr lang="es-ES" sz="2200" kern="1200" dirty="0"/>
        </a:p>
      </dsp:txBody>
      <dsp:txXfrm>
        <a:off x="409723" y="4108217"/>
        <a:ext cx="5228878" cy="58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654AB-AC23-4D27-B9DD-C2549CC339A3}">
      <dsp:nvSpPr>
        <dsp:cNvPr id="0" name=""/>
        <dsp:cNvSpPr/>
      </dsp:nvSpPr>
      <dsp:spPr>
        <a:xfrm>
          <a:off x="0" y="468953"/>
          <a:ext cx="756040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AC7A9-3A1A-4D78-BD5C-1F21EA57F6B0}">
      <dsp:nvSpPr>
        <dsp:cNvPr id="0" name=""/>
        <dsp:cNvSpPr/>
      </dsp:nvSpPr>
      <dsp:spPr>
        <a:xfrm>
          <a:off x="378020" y="55673"/>
          <a:ext cx="5292284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36" tIns="0" rIns="20003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Diseño Geométrico</a:t>
          </a:r>
          <a:endParaRPr lang="es-ES" sz="2800" kern="1200" dirty="0"/>
        </a:p>
      </dsp:txBody>
      <dsp:txXfrm>
        <a:off x="418369" y="96022"/>
        <a:ext cx="5211586" cy="745862"/>
      </dsp:txXfrm>
    </dsp:sp>
    <dsp:sp modelId="{CEB21E53-9705-4143-9EF7-690313BF3DF9}">
      <dsp:nvSpPr>
        <dsp:cNvPr id="0" name=""/>
        <dsp:cNvSpPr/>
      </dsp:nvSpPr>
      <dsp:spPr>
        <a:xfrm>
          <a:off x="0" y="1739034"/>
          <a:ext cx="756040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E365F-16ED-4C28-89AC-2059A2601E12}">
      <dsp:nvSpPr>
        <dsp:cNvPr id="0" name=""/>
        <dsp:cNvSpPr/>
      </dsp:nvSpPr>
      <dsp:spPr>
        <a:xfrm>
          <a:off x="378020" y="1325753"/>
          <a:ext cx="5292284" cy="8265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36" tIns="0" rIns="20003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Diseño por Resistencia</a:t>
          </a:r>
          <a:endParaRPr lang="es-ES" sz="2800" kern="1200" dirty="0"/>
        </a:p>
      </dsp:txBody>
      <dsp:txXfrm>
        <a:off x="418369" y="1366102"/>
        <a:ext cx="5211586" cy="745862"/>
      </dsp:txXfrm>
    </dsp:sp>
    <dsp:sp modelId="{75E6009B-8C14-40AA-93C5-20737ADB60E0}">
      <dsp:nvSpPr>
        <dsp:cNvPr id="0" name=""/>
        <dsp:cNvSpPr/>
      </dsp:nvSpPr>
      <dsp:spPr>
        <a:xfrm>
          <a:off x="0" y="3009114"/>
          <a:ext cx="756040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816C4-D4EB-4D57-A92C-E71641E990D2}">
      <dsp:nvSpPr>
        <dsp:cNvPr id="0" name=""/>
        <dsp:cNvSpPr/>
      </dsp:nvSpPr>
      <dsp:spPr>
        <a:xfrm>
          <a:off x="378020" y="2595834"/>
          <a:ext cx="5292284" cy="8265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36" tIns="0" rIns="20003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Diseño por Rigidez</a:t>
          </a:r>
          <a:endParaRPr lang="es-ES" sz="2800" kern="1200" dirty="0"/>
        </a:p>
      </dsp:txBody>
      <dsp:txXfrm>
        <a:off x="418369" y="2636183"/>
        <a:ext cx="5211586" cy="745862"/>
      </dsp:txXfrm>
    </dsp:sp>
    <dsp:sp modelId="{58A9265C-B69E-4F57-9B05-6794C94FED8A}">
      <dsp:nvSpPr>
        <dsp:cNvPr id="0" name=""/>
        <dsp:cNvSpPr/>
      </dsp:nvSpPr>
      <dsp:spPr>
        <a:xfrm>
          <a:off x="0" y="4279194"/>
          <a:ext cx="756040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066F2-4D93-402C-B066-0FC917241643}">
      <dsp:nvSpPr>
        <dsp:cNvPr id="0" name=""/>
        <dsp:cNvSpPr/>
      </dsp:nvSpPr>
      <dsp:spPr>
        <a:xfrm>
          <a:off x="378020" y="3865914"/>
          <a:ext cx="5292284" cy="8265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36" tIns="0" rIns="20003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Diseño por Vibraciones</a:t>
          </a:r>
          <a:endParaRPr lang="es-ES" sz="2800" kern="1200" dirty="0"/>
        </a:p>
      </dsp:txBody>
      <dsp:txXfrm>
        <a:off x="418369" y="3906263"/>
        <a:ext cx="5211586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7A9C0-2696-417A-870A-A333A4683843}" type="datetimeFigureOut">
              <a:rPr lang="es-EC" smtClean="0"/>
              <a:t>16/8/2017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7A7DA-5428-45F0-84C3-0D298BFF483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362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4C5FAA5-9D5A-4CBA-B5E5-A9BAD2C7A487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D43-6CFF-493E-B1CC-CF81E4EE7530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38ED-7D7D-47DE-B6F2-D8505460D3D1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2791-693D-487B-B277-3BA1C5AADC52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A7E4-9398-4895-BCD7-C03F72DCC5C1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6729-0BF0-4301-AE3E-CAF19BAC8CE4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0583D-743C-410E-8054-258125854DC6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0C7B-11D6-46B4-B0BF-B0C16053BEE0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EC51-D991-46AD-9AC3-910F38F166F6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7678-E277-4EB0-A093-0CE741C2FB44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6778-332B-44AB-BBD1-54A8FCFC2607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3CFD-0460-478C-A3CC-37B99163F44F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66A7-B720-40F1-AF28-24CC62AEBADA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AFE2-963E-40CB-97C1-AABAE6430983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6B42-5664-4C83-BF68-F08CAC8F4B00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5A57-3EA3-4452-8881-BD03B103B832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856E-9420-4199-A07F-C8F0CB7EB128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4769A-D5C6-42C5-B6A9-663A0EC2DC8E}" type="datetime1">
              <a:rPr lang="en-US" smtClean="0"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3.xml"/><Relationship Id="rId7" Type="http://schemas.openxmlformats.org/officeDocument/2006/relationships/diagramLayout" Target="../diagrams/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diagramData" Target="../diagrams/data4.xml"/><Relationship Id="rId5" Type="http://schemas.openxmlformats.org/officeDocument/2006/relationships/image" Target="../media/image13.png"/><Relationship Id="rId10" Type="http://schemas.microsoft.com/office/2007/relationships/diagramDrawing" Target="../diagrams/drawing4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em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emf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2.emf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emf"/><Relationship Id="rId12" Type="http://schemas.openxmlformats.org/officeDocument/2006/relationships/image" Target="../media/image3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2.emf"/><Relationship Id="rId11" Type="http://schemas.openxmlformats.org/officeDocument/2006/relationships/image" Target="../media/image37.png"/><Relationship Id="rId5" Type="http://schemas.openxmlformats.org/officeDocument/2006/relationships/image" Target="../media/image13.png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slideLayout" Target="../slideLayouts/slideLayout3.xml"/><Relationship Id="rId7" Type="http://schemas.openxmlformats.org/officeDocument/2006/relationships/diagramLayout" Target="../diagrams/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diagramData" Target="../diagrams/data5.xml"/><Relationship Id="rId5" Type="http://schemas.openxmlformats.org/officeDocument/2006/relationships/image" Target="../media/image13.png"/><Relationship Id="rId10" Type="http://schemas.microsoft.com/office/2007/relationships/diagramDrawing" Target="../diagrams/drawing5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13.png"/><Relationship Id="rId10" Type="http://schemas.openxmlformats.org/officeDocument/2006/relationships/image" Target="../media/image52.png"/><Relationship Id="rId4" Type="http://schemas.openxmlformats.org/officeDocument/2006/relationships/image" Target="../media/image4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13.png"/><Relationship Id="rId10" Type="http://schemas.openxmlformats.org/officeDocument/2006/relationships/image" Target="../media/image61.png"/><Relationship Id="rId4" Type="http://schemas.openxmlformats.org/officeDocument/2006/relationships/image" Target="../media/image4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13.png"/><Relationship Id="rId10" Type="http://schemas.openxmlformats.org/officeDocument/2006/relationships/image" Target="../media/image68.png"/><Relationship Id="rId4" Type="http://schemas.openxmlformats.org/officeDocument/2006/relationships/image" Target="../media/image4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0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3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8.png"/><Relationship Id="rId5" Type="http://schemas.openxmlformats.org/officeDocument/2006/relationships/image" Target="../media/image7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0.png"/><Relationship Id="rId5" Type="http://schemas.openxmlformats.org/officeDocument/2006/relationships/image" Target="../media/image7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1.emf"/><Relationship Id="rId5" Type="http://schemas.openxmlformats.org/officeDocument/2006/relationships/image" Target="../media/image7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3.png"/><Relationship Id="rId5" Type="http://schemas.openxmlformats.org/officeDocument/2006/relationships/image" Target="../media/image7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2.png"/><Relationship Id="rId5" Type="http://schemas.openxmlformats.org/officeDocument/2006/relationships/image" Target="../media/image89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media" Target="../media/media2.mp4"/><Relationship Id="rId7" Type="http://schemas.openxmlformats.org/officeDocument/2006/relationships/image" Target="../media/image9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Rectángulo 3"/>
          <p:cNvSpPr/>
          <p:nvPr/>
        </p:nvSpPr>
        <p:spPr>
          <a:xfrm>
            <a:off x="9525" y="0"/>
            <a:ext cx="12192000" cy="6858000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851825"/>
            <a:ext cx="11601450" cy="2996280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64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155457" y="0"/>
            <a:ext cx="9906000" cy="623888"/>
          </a:xfrm>
        </p:spPr>
        <p:txBody>
          <a:bodyPr/>
          <a:lstStyle/>
          <a:p>
            <a:r>
              <a:rPr lang="es-EC" dirty="0" smtClean="0"/>
              <a:t>Matriz de criterios y matriz de decisión:</a:t>
            </a:r>
            <a:endParaRPr lang="es-EC" dirty="0"/>
          </a:p>
        </p:txBody>
      </p:sp>
      <p:pic>
        <p:nvPicPr>
          <p:cNvPr id="9" name="Imagen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70" y="-4962"/>
            <a:ext cx="1824330" cy="17471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457" y="932678"/>
            <a:ext cx="4538662" cy="27670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2442" y="932678"/>
            <a:ext cx="3443288" cy="12954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2443" y="2365448"/>
            <a:ext cx="3443288" cy="132619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3416" y="3886517"/>
            <a:ext cx="5051912" cy="2762057"/>
          </a:xfrm>
          <a:prstGeom prst="rect">
            <a:avLst/>
          </a:prstGeom>
        </p:spPr>
      </p:pic>
      <p:cxnSp>
        <p:nvCxnSpPr>
          <p:cNvPr id="16" name="Conector recto 15"/>
          <p:cNvCxnSpPr/>
          <p:nvPr/>
        </p:nvCxnSpPr>
        <p:spPr>
          <a:xfrm>
            <a:off x="1155457" y="594615"/>
            <a:ext cx="9105166" cy="2927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Marcador de número de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31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RESUMEN DE SOLUCIONES: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922" y="1217300"/>
            <a:ext cx="5081097" cy="5467418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1162658" y="836675"/>
            <a:ext cx="978217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INGENIERÍA DE DETALLE: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228" y="2465549"/>
            <a:ext cx="4193881" cy="2607611"/>
          </a:xfrm>
          <a:prstGeom prst="rect">
            <a:avLst/>
          </a:prstGeom>
        </p:spPr>
      </p:pic>
      <p:sp>
        <p:nvSpPr>
          <p:cNvPr id="9" name="Cruz 8"/>
          <p:cNvSpPr/>
          <p:nvPr/>
        </p:nvSpPr>
        <p:spPr>
          <a:xfrm>
            <a:off x="5715000" y="3347583"/>
            <a:ext cx="905608" cy="863932"/>
          </a:xfrm>
          <a:prstGeom prst="plus">
            <a:avLst>
              <a:gd name="adj" fmla="val 3522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r="12543"/>
          <a:stretch/>
        </p:blipFill>
        <p:spPr>
          <a:xfrm>
            <a:off x="7194567" y="1348192"/>
            <a:ext cx="2707787" cy="4842323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>
            <a:off x="1083527" y="902712"/>
            <a:ext cx="978217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1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DISEÑO DE LA BANDA TRANSPORTADORA: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396" y="1401680"/>
            <a:ext cx="7506557" cy="466731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948265" y="6238296"/>
            <a:ext cx="209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Clave: Partes</a:t>
            </a:r>
            <a:endParaRPr lang="es-EC" dirty="0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1109904" y="923192"/>
            <a:ext cx="9212265" cy="589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2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DISEÑO DE LA BANDA TRANSPORTADORA: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76977278"/>
              </p:ext>
            </p:extLst>
          </p:nvPr>
        </p:nvGraphicFramePr>
        <p:xfrm>
          <a:off x="2199054" y="1346610"/>
          <a:ext cx="7560407" cy="5040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7" name="Conector recto 6"/>
          <p:cNvCxnSpPr/>
          <p:nvPr/>
        </p:nvCxnSpPr>
        <p:spPr>
          <a:xfrm>
            <a:off x="1197827" y="816195"/>
            <a:ext cx="8763858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260341" y="68142"/>
            <a:ext cx="9906000" cy="623888"/>
          </a:xfrm>
        </p:spPr>
        <p:txBody>
          <a:bodyPr/>
          <a:lstStyle/>
          <a:p>
            <a:r>
              <a:rPr lang="es-EC" sz="3200" dirty="0" smtClean="0"/>
              <a:t>Naturaleza del funcionamiento de la banda</a:t>
            </a:r>
            <a:r>
              <a:rPr lang="es-EC" dirty="0" smtClean="0"/>
              <a:t>: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1459523" y="6119446"/>
            <a:ext cx="919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Claves: Rozamiento, </a:t>
            </a:r>
            <a:r>
              <a:rPr lang="es-EC" dirty="0"/>
              <a:t>Esfuerzos </a:t>
            </a:r>
            <a:r>
              <a:rPr lang="es-EC" dirty="0" smtClean="0"/>
              <a:t>principales, </a:t>
            </a:r>
            <a:r>
              <a:rPr lang="es-EC" dirty="0"/>
              <a:t>secundarios y especiales</a:t>
            </a:r>
            <a:r>
              <a:rPr lang="es-EC" dirty="0" smtClean="0"/>
              <a:t>, Acumulación, zonas</a:t>
            </a:r>
            <a:endParaRPr lang="es-EC" dirty="0"/>
          </a:p>
        </p:txBody>
      </p:sp>
      <p:pic>
        <p:nvPicPr>
          <p:cNvPr id="8" name="Imagen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94" y="1225760"/>
            <a:ext cx="2445763" cy="192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sp>
        <p:nvSpPr>
          <p:cNvPr id="9" name="Cruz 8"/>
          <p:cNvSpPr/>
          <p:nvPr/>
        </p:nvSpPr>
        <p:spPr>
          <a:xfrm>
            <a:off x="3688886" y="1747140"/>
            <a:ext cx="905608" cy="863932"/>
          </a:xfrm>
          <a:prstGeom prst="plus">
            <a:avLst>
              <a:gd name="adj" fmla="val 3522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800" y="1183185"/>
            <a:ext cx="1373541" cy="19292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ruz 10"/>
          <p:cNvSpPr/>
          <p:nvPr/>
        </p:nvSpPr>
        <p:spPr>
          <a:xfrm>
            <a:off x="6458647" y="1758440"/>
            <a:ext cx="905608" cy="863932"/>
          </a:xfrm>
          <a:prstGeom prst="plus">
            <a:avLst>
              <a:gd name="adj" fmla="val 3522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96" y="1181999"/>
            <a:ext cx="2647584" cy="19292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/>
          <p:cNvSpPr/>
          <p:nvPr/>
        </p:nvSpPr>
        <p:spPr>
          <a:xfrm>
            <a:off x="1037697" y="3087284"/>
            <a:ext cx="2164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Zona Curva Superior </a:t>
            </a:r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4805105" y="3070938"/>
            <a:ext cx="1451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Zona Elevada</a:t>
            </a:r>
            <a:endParaRPr lang="es-EC" dirty="0"/>
          </a:p>
        </p:txBody>
      </p:sp>
      <p:sp>
        <p:nvSpPr>
          <p:cNvPr id="15" name="Rectángulo 14"/>
          <p:cNvSpPr/>
          <p:nvPr/>
        </p:nvSpPr>
        <p:spPr>
          <a:xfrm>
            <a:off x="7859562" y="3111292"/>
            <a:ext cx="205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Zona Curva Inferior </a:t>
            </a:r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9512" y="4034243"/>
            <a:ext cx="4210050" cy="1485900"/>
          </a:xfrm>
          <a:prstGeom prst="rect">
            <a:avLst/>
          </a:prstGeom>
        </p:spPr>
      </p:pic>
      <p:cxnSp>
        <p:nvCxnSpPr>
          <p:cNvPr id="17" name="Conector recto 16"/>
          <p:cNvCxnSpPr/>
          <p:nvPr/>
        </p:nvCxnSpPr>
        <p:spPr>
          <a:xfrm>
            <a:off x="1197827" y="735658"/>
            <a:ext cx="9089173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Marcador de número de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8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Zona Curva: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548" y="1139433"/>
            <a:ext cx="5851173" cy="265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548" y="4092242"/>
            <a:ext cx="2314575" cy="3524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548" y="4633912"/>
            <a:ext cx="5534025" cy="5619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3548" y="5380853"/>
            <a:ext cx="2466975" cy="352425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7827" y="816195"/>
            <a:ext cx="8763858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5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Zona Inclinada: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91" y="1146132"/>
            <a:ext cx="2174001" cy="315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035" y="4654244"/>
            <a:ext cx="7124700" cy="8477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4035" y="5671037"/>
            <a:ext cx="2390775" cy="3714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4035" y="6211580"/>
            <a:ext cx="2533650" cy="352425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>
            <a:off x="1197827" y="816195"/>
            <a:ext cx="8763858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Marcador de número de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155602" y="124209"/>
            <a:ext cx="9906000" cy="623888"/>
          </a:xfrm>
        </p:spPr>
        <p:txBody>
          <a:bodyPr/>
          <a:lstStyle/>
          <a:p>
            <a:r>
              <a:rPr lang="es-EC" dirty="0" smtClean="0"/>
              <a:t>GRUPO MOTRIZ: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52" y="925253"/>
            <a:ext cx="4811349" cy="339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9" y="925251"/>
            <a:ext cx="2741941" cy="34111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/>
          <p:cNvSpPr txBox="1"/>
          <p:nvPr/>
        </p:nvSpPr>
        <p:spPr>
          <a:xfrm>
            <a:off x="975305" y="6503585"/>
            <a:ext cx="919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Claves: ¿Qué son?, nomenclatura</a:t>
            </a:r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8052" y="4597863"/>
            <a:ext cx="2057400" cy="4476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8052" y="5176160"/>
            <a:ext cx="3600450" cy="4191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8052" y="5710159"/>
            <a:ext cx="2057400" cy="70485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8402" y="5691109"/>
            <a:ext cx="1600200" cy="723900"/>
          </a:xfrm>
          <a:prstGeom prst="rect">
            <a:avLst/>
          </a:prstGeom>
        </p:spPr>
      </p:pic>
      <p:cxnSp>
        <p:nvCxnSpPr>
          <p:cNvPr id="18" name="Conector recto de flecha 17"/>
          <p:cNvCxnSpPr/>
          <p:nvPr/>
        </p:nvCxnSpPr>
        <p:spPr>
          <a:xfrm>
            <a:off x="3920665" y="6062584"/>
            <a:ext cx="43961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9" name="Imagen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7307" y="6070275"/>
            <a:ext cx="1933575" cy="70485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10259856" y="5701420"/>
            <a:ext cx="178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Velocidad lineal</a:t>
            </a:r>
            <a:endParaRPr lang="es-EC" dirty="0"/>
          </a:p>
        </p:txBody>
      </p:sp>
      <p:cxnSp>
        <p:nvCxnSpPr>
          <p:cNvPr id="24" name="Conector recto 23"/>
          <p:cNvCxnSpPr/>
          <p:nvPr/>
        </p:nvCxnSpPr>
        <p:spPr>
          <a:xfrm>
            <a:off x="1171069" y="737857"/>
            <a:ext cx="8763858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Marcador de número de diapositiva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2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resultados: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340416" y="4582143"/>
            <a:ext cx="9194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Banda Modular UP 882T K7 ½ D DE 6 metros de longitud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Motor Siemens 1LA7 0804YA60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Reductor: 2KJ1702 5CE13 – 1AL1</a:t>
            </a:r>
            <a:endParaRPr lang="es-EC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937" y="1052305"/>
            <a:ext cx="5754630" cy="3418832"/>
          </a:xfrm>
          <a:prstGeom prst="rect">
            <a:avLst/>
          </a:prstGeom>
        </p:spPr>
      </p:pic>
      <p:cxnSp>
        <p:nvCxnSpPr>
          <p:cNvPr id="20" name="Conector recto 19"/>
          <p:cNvCxnSpPr/>
          <p:nvPr/>
        </p:nvCxnSpPr>
        <p:spPr>
          <a:xfrm>
            <a:off x="1197827" y="816195"/>
            <a:ext cx="8763858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33499" y="1101724"/>
            <a:ext cx="10563225" cy="265271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Autofit/>
          </a:bodyPr>
          <a:lstStyle/>
          <a:p>
            <a:pPr algn="ctr"/>
            <a:r>
              <a:rPr lang="es-EC" sz="3600" dirty="0" smtClean="0">
                <a:solidFill>
                  <a:schemeClr val="tx1"/>
                </a:solidFill>
              </a:rPr>
              <a:t>DISEÑO Y CONSTRUCCIÓN DE UNA BANDA TRANSPORTADORA, CON BRAZO CLASIFICADOR, PARA LA AUTOMATIZACIÓN DEL EMPAQUETADO DE TOALLAS SANITARIAS PARA LA EMPRESA CONSTRUCCIÓN DE MAQUINARIA J.W. - ¨CEMAÍN¨</a:t>
            </a:r>
            <a:endParaRPr lang="es-EC" sz="3600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19323" y="4964113"/>
            <a:ext cx="8791575" cy="165576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normAutofit/>
          </a:bodyPr>
          <a:lstStyle/>
          <a:p>
            <a:pPr algn="ctr"/>
            <a:r>
              <a:rPr lang="es-EC" sz="2400" dirty="0" smtClean="0"/>
              <a:t>Autor: Alexis fuentes</a:t>
            </a:r>
          </a:p>
          <a:p>
            <a:pPr algn="ctr"/>
            <a:r>
              <a:rPr lang="es-EC" sz="2400" dirty="0" smtClean="0"/>
              <a:t>Director: Ing. Byron Cortez </a:t>
            </a:r>
            <a:r>
              <a:rPr lang="es-EC" sz="2400" dirty="0" err="1" smtClean="0"/>
              <a:t>MS</a:t>
            </a:r>
            <a:r>
              <a:rPr lang="es-EC" sz="2400" cap="none" dirty="0" err="1" smtClean="0"/>
              <a:t>c</a:t>
            </a:r>
            <a:endParaRPr lang="es-EC" sz="2400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1724024" y="4430712"/>
            <a:ext cx="978217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77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EJE: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004962912"/>
              </p:ext>
            </p:extLst>
          </p:nvPr>
        </p:nvGraphicFramePr>
        <p:xfrm>
          <a:off x="2207846" y="1161972"/>
          <a:ext cx="7560407" cy="5040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7" name="Conector recto 6"/>
          <p:cNvCxnSpPr/>
          <p:nvPr/>
        </p:nvCxnSpPr>
        <p:spPr>
          <a:xfrm>
            <a:off x="1197827" y="816195"/>
            <a:ext cx="8763858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3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DISEÑO geométrico: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336" y="2159610"/>
            <a:ext cx="8591550" cy="13430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4417" y="4086591"/>
            <a:ext cx="5543550" cy="390525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1197827" y="816195"/>
            <a:ext cx="8763858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3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285751" y="42476"/>
            <a:ext cx="9906000" cy="623888"/>
          </a:xfrm>
        </p:spPr>
        <p:txBody>
          <a:bodyPr/>
          <a:lstStyle/>
          <a:p>
            <a:r>
              <a:rPr lang="es-EC" dirty="0" smtClean="0"/>
              <a:t>DISEÑO por resistencia: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760" y="913628"/>
            <a:ext cx="1958486" cy="7121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760" y="1747140"/>
            <a:ext cx="1624807" cy="73077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7760" y="2593327"/>
            <a:ext cx="2178721" cy="392491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04" y="746911"/>
            <a:ext cx="3266182" cy="223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054" y="3398709"/>
            <a:ext cx="3114668" cy="3356323"/>
          </a:xfrm>
          <a:prstGeom prst="rect">
            <a:avLst/>
          </a:prstGeom>
        </p:spPr>
      </p:pic>
      <p:sp>
        <p:nvSpPr>
          <p:cNvPr id="13" name="Cruz 12"/>
          <p:cNvSpPr/>
          <p:nvPr/>
        </p:nvSpPr>
        <p:spPr>
          <a:xfrm>
            <a:off x="4276944" y="4516921"/>
            <a:ext cx="905608" cy="863932"/>
          </a:xfrm>
          <a:prstGeom prst="plus">
            <a:avLst>
              <a:gd name="adj" fmla="val 3522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4111" y="3347583"/>
            <a:ext cx="3119929" cy="335716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8640109" y="4795707"/>
            <a:ext cx="914829" cy="1820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8640109" y="5159123"/>
            <a:ext cx="914829" cy="1820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4780" y="4683306"/>
            <a:ext cx="2294610" cy="657895"/>
          </a:xfrm>
          <a:prstGeom prst="rect">
            <a:avLst/>
          </a:prstGeom>
        </p:spPr>
      </p:pic>
      <p:cxnSp>
        <p:nvCxnSpPr>
          <p:cNvPr id="18" name="Conector recto 17"/>
          <p:cNvCxnSpPr/>
          <p:nvPr/>
        </p:nvCxnSpPr>
        <p:spPr>
          <a:xfrm>
            <a:off x="1224632" y="637329"/>
            <a:ext cx="8763858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Marcador de número de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24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285751" y="42476"/>
            <a:ext cx="9906000" cy="623888"/>
          </a:xfrm>
        </p:spPr>
        <p:txBody>
          <a:bodyPr/>
          <a:lstStyle/>
          <a:p>
            <a:r>
              <a:rPr lang="es-EC" dirty="0" smtClean="0"/>
              <a:t>DISEÑO por resistencia: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880" y="873570"/>
            <a:ext cx="2294610" cy="6578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0880" y="1726619"/>
            <a:ext cx="2133600" cy="7429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880" y="2664723"/>
            <a:ext cx="1905000" cy="742950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9"/>
          <a:stretch>
            <a:fillRect/>
          </a:stretch>
        </p:blipFill>
        <p:spPr>
          <a:xfrm>
            <a:off x="3949399" y="873570"/>
            <a:ext cx="3054867" cy="1927710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10"/>
          <a:stretch>
            <a:fillRect/>
          </a:stretch>
        </p:blipFill>
        <p:spPr>
          <a:xfrm>
            <a:off x="7236088" y="873570"/>
            <a:ext cx="3045401" cy="1927710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288792" y="3602827"/>
            <a:ext cx="5614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Esfuerzos medios y alternante tanto en flexión como torsión</a:t>
            </a:r>
            <a:endParaRPr lang="es-EC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3210" y="4103342"/>
            <a:ext cx="3276600" cy="43815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3210" y="4672675"/>
            <a:ext cx="3276600" cy="50482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2056" y="4103342"/>
            <a:ext cx="4848063" cy="254354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3210" y="5957576"/>
            <a:ext cx="3276600" cy="689314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1285751" y="5413266"/>
            <a:ext cx="3128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Criterio de Falla de </a:t>
            </a:r>
            <a:r>
              <a:rPr lang="es-EC" dirty="0" err="1" smtClean="0"/>
              <a:t>Soderberg</a:t>
            </a:r>
            <a:r>
              <a:rPr lang="es-EC" dirty="0"/>
              <a:t>.</a:t>
            </a:r>
          </a:p>
        </p:txBody>
      </p:sp>
      <p:cxnSp>
        <p:nvCxnSpPr>
          <p:cNvPr id="26" name="Conector recto 25"/>
          <p:cNvCxnSpPr/>
          <p:nvPr/>
        </p:nvCxnSpPr>
        <p:spPr>
          <a:xfrm>
            <a:off x="1197827" y="613974"/>
            <a:ext cx="8763858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Marcador de número de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6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Rodamientos y chavetas: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792" y="980303"/>
            <a:ext cx="2019300" cy="70485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868804" y="1107241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15 millones de ciclos</a:t>
            </a:r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792" y="1928358"/>
            <a:ext cx="2647950" cy="3429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4792" y="2514463"/>
            <a:ext cx="1895475" cy="67627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868803" y="2667934"/>
            <a:ext cx="308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Despejar C y entrar a catálogo</a:t>
            </a:r>
            <a:endParaRPr lang="es-EC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317" y="4463146"/>
            <a:ext cx="1866900" cy="8191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0045" y="4463146"/>
            <a:ext cx="2092492" cy="835238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>
          <a:blip r:embed="rId11"/>
          <a:stretch>
            <a:fillRect/>
          </a:stretch>
        </p:blipFill>
        <p:spPr>
          <a:xfrm>
            <a:off x="7432730" y="4066994"/>
            <a:ext cx="2101998" cy="20637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32730" y="836675"/>
            <a:ext cx="2101998" cy="2200591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966513" y="6488668"/>
            <a:ext cx="919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Claves: Naturaleza del funcionamiento de la chaveta</a:t>
            </a:r>
            <a:endParaRPr lang="es-EC" dirty="0"/>
          </a:p>
        </p:txBody>
      </p:sp>
      <p:sp>
        <p:nvSpPr>
          <p:cNvPr id="19" name="Marcador de número de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100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80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DISEÑO por rigidez: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6"/>
          <a:stretch>
            <a:fillRect/>
          </a:stretch>
        </p:blipFill>
        <p:spPr>
          <a:xfrm>
            <a:off x="1433146" y="1049462"/>
            <a:ext cx="4186603" cy="52913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0675" y="1049462"/>
            <a:ext cx="1781175" cy="8191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3027" y="1049462"/>
            <a:ext cx="2609850" cy="8191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1200" y="2168665"/>
            <a:ext cx="4600941" cy="176005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7670" y="4094399"/>
            <a:ext cx="2438400" cy="62865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7670" y="4888731"/>
            <a:ext cx="1905000" cy="1152525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>
            <a:off x="1197827" y="816195"/>
            <a:ext cx="8763858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Marcador de número de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5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197827" y="101698"/>
            <a:ext cx="9906000" cy="623888"/>
          </a:xfrm>
        </p:spPr>
        <p:txBody>
          <a:bodyPr/>
          <a:lstStyle/>
          <a:p>
            <a:r>
              <a:rPr lang="es-EC" dirty="0" smtClean="0"/>
              <a:t>DISEÑO por vibraciones: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095" y="975579"/>
            <a:ext cx="4419600" cy="10382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095" y="2152708"/>
            <a:ext cx="2762250" cy="62865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4460" y="3040771"/>
            <a:ext cx="4560247" cy="3452075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>
            <a:off x="1197827" y="694196"/>
            <a:ext cx="8763858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Marcador de número de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RESULTADOS: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54" y="0"/>
            <a:ext cx="1824330" cy="174714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48508" y="1178169"/>
            <a:ext cx="7306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El diámetro requerido para la sección crítica es de 35 </a:t>
            </a:r>
            <a:r>
              <a:rPr lang="es-EC" dirty="0" err="1" smtClean="0"/>
              <a:t>mm.</a:t>
            </a:r>
            <a:endParaRPr lang="es-EC" dirty="0" smtClean="0"/>
          </a:p>
          <a:p>
            <a:r>
              <a:rPr lang="es-EC" dirty="0" smtClean="0"/>
              <a:t>Material Acero AISI 4340 T&amp;R</a:t>
            </a:r>
          </a:p>
          <a:p>
            <a:r>
              <a:rPr lang="es-EC" dirty="0" smtClean="0"/>
              <a:t>Rodamientos para 15 mil horas con 90% de confianza – 6006 2ZR equivale a chumacera UCF 206.</a:t>
            </a:r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537" y="4601638"/>
            <a:ext cx="4170485" cy="184505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537" y="2559940"/>
            <a:ext cx="4170485" cy="1860256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1197827" y="816195"/>
            <a:ext cx="8763858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3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>
            <a:normAutofit/>
          </a:bodyPr>
          <a:lstStyle/>
          <a:p>
            <a:r>
              <a:rPr lang="es-EC" dirty="0" smtClean="0"/>
              <a:t>DISEÑO DEL BRAZO CLASIFICADOR:</a:t>
            </a:r>
            <a:endParaRPr lang="es-EC" dirty="0"/>
          </a:p>
        </p:txBody>
      </p:sp>
      <p:pic>
        <p:nvPicPr>
          <p:cNvPr id="7" name="Imagen 6"/>
          <p:cNvPicPr/>
          <p:nvPr/>
        </p:nvPicPr>
        <p:blipFill>
          <a:blip r:embed="rId5"/>
          <a:stretch>
            <a:fillRect/>
          </a:stretch>
        </p:blipFill>
        <p:spPr>
          <a:xfrm>
            <a:off x="9988063" y="-3312"/>
            <a:ext cx="2203938" cy="14716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021" y="1332728"/>
            <a:ext cx="3389259" cy="512094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220559" y="6453676"/>
            <a:ext cx="209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Clave: Partes</a:t>
            </a:r>
            <a:endParaRPr lang="es-EC" dirty="0"/>
          </a:p>
        </p:txBody>
      </p:sp>
      <p:cxnSp>
        <p:nvCxnSpPr>
          <p:cNvPr id="10" name="Conector recto 9"/>
          <p:cNvCxnSpPr/>
          <p:nvPr/>
        </p:nvCxnSpPr>
        <p:spPr>
          <a:xfrm>
            <a:off x="1197827" y="816195"/>
            <a:ext cx="8763858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7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>
            <a:normAutofit/>
          </a:bodyPr>
          <a:lstStyle/>
          <a:p>
            <a:r>
              <a:rPr lang="es-EC" dirty="0" smtClean="0"/>
              <a:t>Dimensiones:</a:t>
            </a:r>
            <a:endParaRPr lang="es-EC" dirty="0"/>
          </a:p>
        </p:txBody>
      </p:sp>
      <p:pic>
        <p:nvPicPr>
          <p:cNvPr id="7" name="Imagen 6"/>
          <p:cNvPicPr/>
          <p:nvPr/>
        </p:nvPicPr>
        <p:blipFill>
          <a:blip r:embed="rId5"/>
          <a:stretch>
            <a:fillRect/>
          </a:stretch>
        </p:blipFill>
        <p:spPr>
          <a:xfrm>
            <a:off x="9988063" y="-3312"/>
            <a:ext cx="2203938" cy="14716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951" y="1052774"/>
            <a:ext cx="4838700" cy="4933950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>
            <a:off x="1197827" y="816195"/>
            <a:ext cx="8245111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8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INTRODUCCIÓN:</a:t>
            </a:r>
            <a:endParaRPr lang="es-EC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1379536" y="1240970"/>
            <a:ext cx="9906000" cy="137477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cap="none" dirty="0" smtClean="0"/>
              <a:t>Olivier Evans, EE.UU (1795) – Henry Ford 1913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cap="none" dirty="0" smtClean="0"/>
              <a:t>CEMAIN</a:t>
            </a:r>
            <a:endParaRPr lang="es-EC" sz="2400" cap="none" dirty="0"/>
          </a:p>
        </p:txBody>
      </p:sp>
      <p:cxnSp>
        <p:nvCxnSpPr>
          <p:cNvPr id="8" name="Conector recto 7"/>
          <p:cNvCxnSpPr/>
          <p:nvPr/>
        </p:nvCxnSpPr>
        <p:spPr>
          <a:xfrm>
            <a:off x="1379536" y="966543"/>
            <a:ext cx="978217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Imagen 8"/>
          <p:cNvPicPr/>
          <p:nvPr/>
        </p:nvPicPr>
        <p:blipFill>
          <a:blip r:embed="rId5"/>
          <a:stretch>
            <a:fillRect/>
          </a:stretch>
        </p:blipFill>
        <p:spPr>
          <a:xfrm>
            <a:off x="6332536" y="3432198"/>
            <a:ext cx="4121571" cy="245107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6"/>
          <a:stretch>
            <a:fillRect/>
          </a:stretch>
        </p:blipFill>
        <p:spPr>
          <a:xfrm>
            <a:off x="639862" y="3432199"/>
            <a:ext cx="4231423" cy="2451075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5260633" y="4796914"/>
            <a:ext cx="844061" cy="59447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77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>
            <a:normAutofit/>
          </a:bodyPr>
          <a:lstStyle/>
          <a:p>
            <a:r>
              <a:rPr lang="es-EC" dirty="0" smtClean="0"/>
              <a:t>DIAGRAMA DE CUERPO LIBRE:</a:t>
            </a:r>
            <a:endParaRPr lang="es-EC" dirty="0"/>
          </a:p>
        </p:txBody>
      </p:sp>
      <p:pic>
        <p:nvPicPr>
          <p:cNvPr id="7" name="Imagen 6"/>
          <p:cNvPicPr/>
          <p:nvPr/>
        </p:nvPicPr>
        <p:blipFill>
          <a:blip r:embed="rId5"/>
          <a:stretch>
            <a:fillRect/>
          </a:stretch>
        </p:blipFill>
        <p:spPr>
          <a:xfrm>
            <a:off x="9988063" y="-3312"/>
            <a:ext cx="2203938" cy="147162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37348" y="2463924"/>
            <a:ext cx="869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La fuerza de rozamiento a vencer es la generada por el empuje del producto y es diferente para cada eslabón según la posición del mecanismo de 4 barras articuladas.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592" y="1002827"/>
            <a:ext cx="3820975" cy="1461097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7"/>
          <a:stretch>
            <a:fillRect/>
          </a:stretch>
        </p:blipFill>
        <p:spPr>
          <a:xfrm>
            <a:off x="3373592" y="3110255"/>
            <a:ext cx="3820975" cy="3563107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>
            <a:off x="1197827" y="816195"/>
            <a:ext cx="8245111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87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184032" y="166875"/>
            <a:ext cx="9906000" cy="623888"/>
          </a:xfrm>
        </p:spPr>
        <p:txBody>
          <a:bodyPr>
            <a:normAutofit/>
          </a:bodyPr>
          <a:lstStyle/>
          <a:p>
            <a:r>
              <a:rPr lang="es-EC" dirty="0" smtClean="0"/>
              <a:t>Diseño mecánico del eslabón:</a:t>
            </a:r>
            <a:endParaRPr lang="es-EC" dirty="0"/>
          </a:p>
        </p:txBody>
      </p:sp>
      <p:pic>
        <p:nvPicPr>
          <p:cNvPr id="7" name="Imagen 6"/>
          <p:cNvPicPr/>
          <p:nvPr/>
        </p:nvPicPr>
        <p:blipFill>
          <a:blip r:embed="rId5"/>
          <a:stretch>
            <a:fillRect/>
          </a:stretch>
        </p:blipFill>
        <p:spPr>
          <a:xfrm>
            <a:off x="9988063" y="-3312"/>
            <a:ext cx="2203938" cy="14716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494" y="1468315"/>
            <a:ext cx="4405089" cy="4809354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>
            <a:off x="1197827" y="816195"/>
            <a:ext cx="8245111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184032" y="248797"/>
            <a:ext cx="9906000" cy="623888"/>
          </a:xfrm>
        </p:spPr>
        <p:txBody>
          <a:bodyPr>
            <a:normAutofit/>
          </a:bodyPr>
          <a:lstStyle/>
          <a:p>
            <a:r>
              <a:rPr lang="es-EC" dirty="0" smtClean="0"/>
              <a:t>SIMULACIÓN:</a:t>
            </a:r>
            <a:endParaRPr lang="es-EC" dirty="0"/>
          </a:p>
        </p:txBody>
      </p:sp>
      <p:pic>
        <p:nvPicPr>
          <p:cNvPr id="7" name="Imagen 6"/>
          <p:cNvPicPr/>
          <p:nvPr/>
        </p:nvPicPr>
        <p:blipFill>
          <a:blip r:embed="rId5"/>
          <a:stretch>
            <a:fillRect/>
          </a:stretch>
        </p:blipFill>
        <p:spPr>
          <a:xfrm>
            <a:off x="9988063" y="-3312"/>
            <a:ext cx="2203938" cy="1471627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0" y="2059925"/>
            <a:ext cx="4441030" cy="2839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7"/>
          <a:stretch>
            <a:fillRect/>
          </a:stretch>
        </p:blipFill>
        <p:spPr>
          <a:xfrm>
            <a:off x="5539154" y="1332728"/>
            <a:ext cx="4062046" cy="456691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05900" y="1690593"/>
            <a:ext cx="453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Verificación de la trayectoria del mecanismo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386339" y="6063301"/>
            <a:ext cx="453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Torque máximo por ángulo de giro</a:t>
            </a:r>
            <a:endParaRPr lang="es-EC" dirty="0"/>
          </a:p>
        </p:txBody>
      </p:sp>
      <p:cxnSp>
        <p:nvCxnSpPr>
          <p:cNvPr id="13" name="Conector recto 12"/>
          <p:cNvCxnSpPr/>
          <p:nvPr/>
        </p:nvCxnSpPr>
        <p:spPr>
          <a:xfrm>
            <a:off x="1197827" y="816195"/>
            <a:ext cx="8245111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4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197827" y="212787"/>
            <a:ext cx="9906000" cy="623888"/>
          </a:xfrm>
        </p:spPr>
        <p:txBody>
          <a:bodyPr>
            <a:normAutofit/>
          </a:bodyPr>
          <a:lstStyle/>
          <a:p>
            <a:r>
              <a:rPr lang="es-EC" dirty="0" smtClean="0"/>
              <a:t>resultados:</a:t>
            </a:r>
            <a:endParaRPr lang="es-EC" dirty="0"/>
          </a:p>
        </p:txBody>
      </p:sp>
      <p:pic>
        <p:nvPicPr>
          <p:cNvPr id="7" name="Imagen 6"/>
          <p:cNvPicPr/>
          <p:nvPr/>
        </p:nvPicPr>
        <p:blipFill>
          <a:blip r:embed="rId5"/>
          <a:stretch>
            <a:fillRect/>
          </a:stretch>
        </p:blipFill>
        <p:spPr>
          <a:xfrm>
            <a:off x="9988063" y="-3312"/>
            <a:ext cx="2203938" cy="147162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285752" y="1283649"/>
            <a:ext cx="83682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Nota:</a:t>
            </a:r>
            <a:r>
              <a:rPr lang="es-EC" dirty="0" smtClean="0"/>
              <a:t> Se debe tener en cuenta que la selección de los grupos motrices y el diseño mecánico del eje motriz para el brazo clasificador es semejante que para la banda transportadora.</a:t>
            </a:r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Motor Siemens 1LA7 070 4YA60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Reductor: 2KJ1702 5CE13 – 1AK1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Diámetro en zona crítica: 25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Material: Acero AISI 4340 T&amp;R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Rodamientos: 6005.2ZR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015" y="4515142"/>
            <a:ext cx="4360985" cy="18842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5766" y="4518199"/>
            <a:ext cx="4319080" cy="1881231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>
            <a:off x="1197827" y="816195"/>
            <a:ext cx="8245111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5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164072" y="212787"/>
            <a:ext cx="9906000" cy="623888"/>
          </a:xfrm>
        </p:spPr>
        <p:txBody>
          <a:bodyPr>
            <a:normAutofit/>
          </a:bodyPr>
          <a:lstStyle/>
          <a:p>
            <a:r>
              <a:rPr lang="es-EC" dirty="0" smtClean="0"/>
              <a:t>Control</a:t>
            </a:r>
            <a:r>
              <a:rPr lang="es-EC" dirty="0" smtClean="0"/>
              <a:t>:</a:t>
            </a:r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1215413" y="1161473"/>
            <a:ext cx="836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Para selección de cada uno de los elementos de control se realizaron matrices de criterio y decisión, ver capítulo 3 (Diseño concurrente)</a:t>
            </a:r>
            <a:endParaRPr lang="es-EC" dirty="0"/>
          </a:p>
        </p:txBody>
      </p:sp>
      <p:pic>
        <p:nvPicPr>
          <p:cNvPr id="10" name="Imagen 9"/>
          <p:cNvPicPr/>
          <p:nvPr/>
        </p:nvPicPr>
        <p:blipFill>
          <a:blip r:embed="rId5"/>
          <a:stretch>
            <a:fillRect/>
          </a:stretch>
        </p:blipFill>
        <p:spPr>
          <a:xfrm>
            <a:off x="10615613" y="-47271"/>
            <a:ext cx="1603384" cy="172660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752" y="1926073"/>
            <a:ext cx="3461551" cy="2135974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5"/>
          <a:stretch>
            <a:fillRect/>
          </a:stretch>
        </p:blipFill>
        <p:spPr>
          <a:xfrm>
            <a:off x="5072619" y="1926073"/>
            <a:ext cx="1864512" cy="2135974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7"/>
          <a:stretch>
            <a:fillRect/>
          </a:stretch>
        </p:blipFill>
        <p:spPr>
          <a:xfrm>
            <a:off x="5072619" y="5380853"/>
            <a:ext cx="1073204" cy="113023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215413" y="4443643"/>
            <a:ext cx="3593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Sensor inductivo PNP de 2 hilos – 24 VDC y rosca M12</a:t>
            </a:r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215412" y="5607158"/>
            <a:ext cx="369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Sensor de contacto fin de carrera SPDT - </a:t>
            </a:r>
            <a:r>
              <a:rPr lang="es-EC" dirty="0"/>
              <a:t>6A a </a:t>
            </a:r>
            <a:r>
              <a:rPr lang="es-EC" dirty="0" smtClean="0"/>
              <a:t>250VAC Protección IP 67</a:t>
            </a:r>
            <a:endParaRPr lang="es-EC" dirty="0"/>
          </a:p>
        </p:txBody>
      </p:sp>
      <p:pic>
        <p:nvPicPr>
          <p:cNvPr id="15" name="Imagen 14"/>
          <p:cNvPicPr/>
          <p:nvPr/>
        </p:nvPicPr>
        <p:blipFill>
          <a:blip r:embed="rId8"/>
          <a:stretch>
            <a:fillRect/>
          </a:stretch>
        </p:blipFill>
        <p:spPr>
          <a:xfrm>
            <a:off x="5072619" y="4302848"/>
            <a:ext cx="1044453" cy="927920"/>
          </a:xfrm>
          <a:prstGeom prst="rect">
            <a:avLst/>
          </a:prstGeom>
        </p:spPr>
      </p:pic>
      <p:cxnSp>
        <p:nvCxnSpPr>
          <p:cNvPr id="16" name="Conector recto 15"/>
          <p:cNvCxnSpPr/>
          <p:nvPr/>
        </p:nvCxnSpPr>
        <p:spPr>
          <a:xfrm>
            <a:off x="1197827" y="816195"/>
            <a:ext cx="8245111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91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112227" y="212787"/>
            <a:ext cx="9906000" cy="623888"/>
          </a:xfrm>
        </p:spPr>
        <p:txBody>
          <a:bodyPr>
            <a:normAutofit/>
          </a:bodyPr>
          <a:lstStyle/>
          <a:p>
            <a:r>
              <a:rPr lang="es-EC" sz="2400" dirty="0" smtClean="0"/>
              <a:t>PRUEBAS DE FUNCIONAMIENTO – BANDA TRANSPORTADORA:</a:t>
            </a:r>
            <a:endParaRPr lang="es-EC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2846" y="1"/>
            <a:ext cx="1729154" cy="1717926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05" y="1224151"/>
            <a:ext cx="7463609" cy="47370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ector recto 12"/>
          <p:cNvCxnSpPr/>
          <p:nvPr/>
        </p:nvCxnSpPr>
        <p:spPr>
          <a:xfrm>
            <a:off x="1197827" y="816195"/>
            <a:ext cx="8245111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288073" y="42477"/>
            <a:ext cx="9906000" cy="623888"/>
          </a:xfrm>
        </p:spPr>
        <p:txBody>
          <a:bodyPr>
            <a:normAutofit/>
          </a:bodyPr>
          <a:lstStyle/>
          <a:p>
            <a:r>
              <a:rPr lang="es-EC" sz="2400" dirty="0" smtClean="0"/>
              <a:t>PRUEBAS DE FUNCIONAMIENTO – BANDA TRANSPORTADORA:</a:t>
            </a:r>
            <a:endParaRPr lang="es-EC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2846" y="1"/>
            <a:ext cx="1729154" cy="17179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76" y="812245"/>
            <a:ext cx="4147221" cy="2146424"/>
          </a:xfrm>
          <a:prstGeom prst="rect">
            <a:avLst/>
          </a:prstGeom>
        </p:spPr>
      </p:pic>
      <p:sp>
        <p:nvSpPr>
          <p:cNvPr id="11" name="Cruz 10"/>
          <p:cNvSpPr/>
          <p:nvPr/>
        </p:nvSpPr>
        <p:spPr>
          <a:xfrm>
            <a:off x="5250279" y="1453491"/>
            <a:ext cx="905608" cy="863932"/>
          </a:xfrm>
          <a:prstGeom prst="plus">
            <a:avLst>
              <a:gd name="adj" fmla="val 3522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7070" y="1241941"/>
            <a:ext cx="3671827" cy="12870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5375" y="3316099"/>
            <a:ext cx="3335415" cy="3382643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219808" y="645885"/>
            <a:ext cx="8245111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2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288073" y="42477"/>
            <a:ext cx="9906000" cy="623888"/>
          </a:xfrm>
        </p:spPr>
        <p:txBody>
          <a:bodyPr>
            <a:normAutofit/>
          </a:bodyPr>
          <a:lstStyle/>
          <a:p>
            <a:r>
              <a:rPr lang="es-EC" sz="2400" dirty="0" smtClean="0"/>
              <a:t>PRUEBAS DE FUNCIONAMIENTO – BRAZO CLASIFICADOR:</a:t>
            </a:r>
            <a:endParaRPr lang="es-EC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2846" y="1"/>
            <a:ext cx="1729154" cy="1717926"/>
          </a:xfrm>
          <a:prstGeom prst="rect">
            <a:avLst/>
          </a:prstGeom>
        </p:spPr>
      </p:pic>
      <p:sp>
        <p:nvSpPr>
          <p:cNvPr id="11" name="Cruz 10"/>
          <p:cNvSpPr/>
          <p:nvPr/>
        </p:nvSpPr>
        <p:spPr>
          <a:xfrm>
            <a:off x="5788269" y="4948887"/>
            <a:ext cx="905608" cy="863932"/>
          </a:xfrm>
          <a:prstGeom prst="plus">
            <a:avLst>
              <a:gd name="adj" fmla="val 3522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1589" y="4832414"/>
            <a:ext cx="3671827" cy="1287032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119" y="992309"/>
            <a:ext cx="5212715" cy="28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4105" y="4169403"/>
            <a:ext cx="4026452" cy="2264491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>
            <a:off x="1224204" y="666365"/>
            <a:ext cx="8245111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4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288073" y="354421"/>
            <a:ext cx="9906000" cy="623888"/>
          </a:xfrm>
        </p:spPr>
        <p:txBody>
          <a:bodyPr>
            <a:normAutofit/>
          </a:bodyPr>
          <a:lstStyle/>
          <a:p>
            <a:r>
              <a:rPr lang="es-EC" dirty="0" smtClean="0"/>
              <a:t>CONCLUSIONES Y RECOMENDACIONES: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6188" y="0"/>
            <a:ext cx="2015812" cy="15482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675" y="1862137"/>
            <a:ext cx="5962650" cy="3133725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>
            <a:off x="1206619" y="957829"/>
            <a:ext cx="8245111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42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288073" y="354421"/>
            <a:ext cx="9906000" cy="623888"/>
          </a:xfrm>
        </p:spPr>
        <p:txBody>
          <a:bodyPr>
            <a:normAutofit/>
          </a:bodyPr>
          <a:lstStyle/>
          <a:p>
            <a:r>
              <a:rPr lang="es-EC" dirty="0" smtClean="0"/>
              <a:t>FUNCIONAMIENTO: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6188" y="0"/>
            <a:ext cx="2015812" cy="1548266"/>
          </a:xfrm>
          <a:prstGeom prst="rect">
            <a:avLst/>
          </a:prstGeom>
        </p:spPr>
      </p:pic>
      <p:pic>
        <p:nvPicPr>
          <p:cNvPr id="4" name="WhatsApp Video 2017-05-19 at 19.16.55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fade in="250" out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0" y="1752600"/>
            <a:ext cx="6096000" cy="3352800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1206619" y="957829"/>
            <a:ext cx="8245111" cy="204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7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4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1">
              <p:cMediaNode vol="80000">
                <p:cTn id="11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JUSTIFICACIÓN: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95573700"/>
              </p:ext>
            </p:extLst>
          </p:nvPr>
        </p:nvGraphicFramePr>
        <p:xfrm>
          <a:off x="1967832" y="11227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8" name="Conector recto 7"/>
          <p:cNvCxnSpPr/>
          <p:nvPr/>
        </p:nvCxnSpPr>
        <p:spPr>
          <a:xfrm>
            <a:off x="1303336" y="915806"/>
            <a:ext cx="978217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50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OBJETIVOS:</a:t>
            </a:r>
            <a:endParaRPr lang="es-EC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900165937"/>
              </p:ext>
            </p:extLst>
          </p:nvPr>
        </p:nvGraphicFramePr>
        <p:xfrm>
          <a:off x="1909011" y="1491915"/>
          <a:ext cx="7657432" cy="485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9" name="Conector recto 8"/>
          <p:cNvCxnSpPr/>
          <p:nvPr/>
        </p:nvCxnSpPr>
        <p:spPr>
          <a:xfrm>
            <a:off x="1303336" y="1036881"/>
            <a:ext cx="978217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5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03336" y="212787"/>
            <a:ext cx="9906000" cy="623888"/>
          </a:xfrm>
        </p:spPr>
        <p:txBody>
          <a:bodyPr/>
          <a:lstStyle/>
          <a:p>
            <a:r>
              <a:rPr lang="es-EC" dirty="0" smtClean="0"/>
              <a:t>EXPLICACIÓN DEL PROYECTO:</a:t>
            </a:r>
            <a:endParaRPr lang="es-EC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806030" y="3075735"/>
            <a:ext cx="3208506" cy="1374776"/>
          </a:xfrm>
        </p:spPr>
        <p:txBody>
          <a:bodyPr>
            <a:normAutofit/>
          </a:bodyPr>
          <a:lstStyle/>
          <a:p>
            <a:r>
              <a:rPr lang="es-EC" sz="2400" cap="none" dirty="0" smtClean="0"/>
              <a:t>¿Qué es una banda transportadora?</a:t>
            </a:r>
            <a:endParaRPr lang="es-EC" sz="2400" cap="none" dirty="0"/>
          </a:p>
        </p:txBody>
      </p:sp>
      <p:pic>
        <p:nvPicPr>
          <p:cNvPr id="8" name="Marcador de contenido 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237892" y="1332728"/>
            <a:ext cx="6245307" cy="5094630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1124559" y="975336"/>
            <a:ext cx="978217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39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948905" y="221080"/>
            <a:ext cx="9906000" cy="623888"/>
          </a:xfrm>
        </p:spPr>
        <p:txBody>
          <a:bodyPr/>
          <a:lstStyle/>
          <a:p>
            <a:r>
              <a:rPr lang="es-EC" dirty="0" smtClean="0"/>
              <a:t>DISEÑO CONCURRENTE:</a:t>
            </a:r>
            <a:endParaRPr lang="es-EC" dirty="0"/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948907" y="1576726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cap="none" dirty="0"/>
              <a:t>M</a:t>
            </a:r>
            <a:r>
              <a:rPr lang="es-ES" sz="2200" cap="none" dirty="0" smtClean="0"/>
              <a:t>ediante un conjunto de herramientas como son la casa de la calidad y las matrices de criterios permite realizar un diseño exitoso con enfoque en la calidad.</a:t>
            </a:r>
          </a:p>
          <a:p>
            <a:endParaRPr lang="es-ES" sz="2200" cap="none" dirty="0"/>
          </a:p>
          <a:p>
            <a:endParaRPr lang="es-ES" sz="2200" cap="none" dirty="0" smtClean="0"/>
          </a:p>
          <a:p>
            <a:endParaRPr lang="es-ES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997241636"/>
              </p:ext>
            </p:extLst>
          </p:nvPr>
        </p:nvGraphicFramePr>
        <p:xfrm>
          <a:off x="1397728" y="2919046"/>
          <a:ext cx="9008355" cy="2892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2" name="Conector recto 11"/>
          <p:cNvCxnSpPr/>
          <p:nvPr/>
        </p:nvCxnSpPr>
        <p:spPr>
          <a:xfrm>
            <a:off x="1010818" y="844968"/>
            <a:ext cx="978217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8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73674" y="94796"/>
            <a:ext cx="9906000" cy="623888"/>
          </a:xfrm>
        </p:spPr>
        <p:txBody>
          <a:bodyPr/>
          <a:lstStyle/>
          <a:p>
            <a:r>
              <a:rPr lang="es-EC" dirty="0" smtClean="0"/>
              <a:t>CASA DE LA CALIDAD (QFD):</a:t>
            </a:r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8128061" y="2364823"/>
            <a:ext cx="9906000" cy="1437323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8000" cap="none" dirty="0" smtClean="0"/>
              <a:t>Definición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8000" cap="none" dirty="0" smtClean="0"/>
              <a:t>Voz del Usuario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8000" cap="none" dirty="0" smtClean="0"/>
              <a:t>Voz del Ingeniero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8000" cap="none" dirty="0" smtClean="0"/>
              <a:t>Tipo de Demanda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8000" cap="none" dirty="0" smtClean="0"/>
              <a:t>Resultados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cap="none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t="22249"/>
          <a:stretch/>
        </p:blipFill>
        <p:spPr>
          <a:xfrm>
            <a:off x="5430128" y="2160044"/>
            <a:ext cx="2049534" cy="29611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1668" y="1332728"/>
            <a:ext cx="3523687" cy="37885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1669" y="5259360"/>
            <a:ext cx="3523687" cy="136542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0128" y="1332728"/>
            <a:ext cx="2049533" cy="663709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373674" y="718684"/>
            <a:ext cx="978217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2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10653940" y="1928359"/>
            <a:ext cx="2838450" cy="283845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Arc 8"/>
          <p:cNvSpPr/>
          <p:nvPr/>
        </p:nvSpPr>
        <p:spPr>
          <a:xfrm rot="10800000">
            <a:off x="10615613" y="1332729"/>
            <a:ext cx="6336150" cy="4048124"/>
          </a:xfrm>
          <a:prstGeom prst="arc">
            <a:avLst>
              <a:gd name="adj1" fmla="val 18534706"/>
              <a:gd name="adj2" fmla="val 3279088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73674" y="94796"/>
            <a:ext cx="9906000" cy="623888"/>
          </a:xfrm>
        </p:spPr>
        <p:txBody>
          <a:bodyPr/>
          <a:lstStyle/>
          <a:p>
            <a:r>
              <a:rPr lang="es-EC" dirty="0" smtClean="0"/>
              <a:t>DISEÑO MODULAR:</a:t>
            </a:r>
            <a:endParaRPr lang="es-EC" dirty="0"/>
          </a:p>
        </p:txBody>
      </p:sp>
      <p:pic>
        <p:nvPicPr>
          <p:cNvPr id="13" name="Imagen 12"/>
          <p:cNvPicPr/>
          <p:nvPr/>
        </p:nvPicPr>
        <p:blipFill>
          <a:blip r:embed="rId5"/>
          <a:stretch>
            <a:fillRect/>
          </a:stretch>
        </p:blipFill>
        <p:spPr>
          <a:xfrm>
            <a:off x="833439" y="1332728"/>
            <a:ext cx="9782174" cy="4818146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>
            <a:off x="1197827" y="735658"/>
            <a:ext cx="978217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7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Circuito</Template>
  <TotalTime>371</TotalTime>
  <Words>640</Words>
  <Application>Microsoft Office PowerPoint</Application>
  <PresentationFormat>Panorámica</PresentationFormat>
  <Paragraphs>144</Paragraphs>
  <Slides>39</Slides>
  <Notes>0</Notes>
  <HiddenSlides>0</HiddenSlides>
  <MMClips>38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Calibri</vt:lpstr>
      <vt:lpstr>Trebuchet MS</vt:lpstr>
      <vt:lpstr>Tw Cen MT</vt:lpstr>
      <vt:lpstr>Circuito</vt:lpstr>
      <vt:lpstr>Presentación de PowerPoint</vt:lpstr>
      <vt:lpstr>DISEÑO Y CONSTRUCCIÓN DE UNA BANDA TRANSPORTADORA, CON BRAZO CLASIFICADOR, PARA LA AUTOMATIZACIÓN DEL EMPAQUETADO DE TOALLAS SANITARIAS PARA LA EMPRESA CONSTRUCCIÓN DE MAQUINARIA J.W. - ¨CEMAÍN¨</vt:lpstr>
      <vt:lpstr>INTRODUCCIÓN:</vt:lpstr>
      <vt:lpstr>JUSTIFICACIÓN:</vt:lpstr>
      <vt:lpstr>OBJETIVOS:</vt:lpstr>
      <vt:lpstr>EXPLICACIÓN DEL PROYECTO:</vt:lpstr>
      <vt:lpstr>DISEÑO CONCURRENTE:</vt:lpstr>
      <vt:lpstr>CASA DE LA CALIDAD (QFD):</vt:lpstr>
      <vt:lpstr>DISEÑO MODULAR:</vt:lpstr>
      <vt:lpstr>Matriz de criterios y matriz de decisión:</vt:lpstr>
      <vt:lpstr>RESUMEN DE SOLUCIONES:</vt:lpstr>
      <vt:lpstr>INGENIERÍA DE DETALLE:</vt:lpstr>
      <vt:lpstr>DISEÑO DE LA BANDA TRANSPORTADORA:</vt:lpstr>
      <vt:lpstr>DISEÑO DE LA BANDA TRANSPORTADORA:</vt:lpstr>
      <vt:lpstr>Naturaleza del funcionamiento de la banda:</vt:lpstr>
      <vt:lpstr>Zona Curva:</vt:lpstr>
      <vt:lpstr>Zona Inclinada:</vt:lpstr>
      <vt:lpstr>GRUPO MOTRIZ:</vt:lpstr>
      <vt:lpstr>resultados:</vt:lpstr>
      <vt:lpstr>EJE:</vt:lpstr>
      <vt:lpstr>DISEÑO geométrico:</vt:lpstr>
      <vt:lpstr>DISEÑO por resistencia:</vt:lpstr>
      <vt:lpstr>DISEÑO por resistencia:</vt:lpstr>
      <vt:lpstr>Rodamientos y chavetas:</vt:lpstr>
      <vt:lpstr>DISEÑO por rigidez:</vt:lpstr>
      <vt:lpstr>DISEÑO por vibraciones:</vt:lpstr>
      <vt:lpstr>RESULTADOS:</vt:lpstr>
      <vt:lpstr>DISEÑO DEL BRAZO CLASIFICADOR:</vt:lpstr>
      <vt:lpstr>Dimensiones:</vt:lpstr>
      <vt:lpstr>DIAGRAMA DE CUERPO LIBRE:</vt:lpstr>
      <vt:lpstr>Diseño mecánico del eslabón:</vt:lpstr>
      <vt:lpstr>SIMULACIÓN:</vt:lpstr>
      <vt:lpstr>resultados:</vt:lpstr>
      <vt:lpstr>Control:</vt:lpstr>
      <vt:lpstr>PRUEBAS DE FUNCIONAMIENTO – BANDA TRANSPORTADORA:</vt:lpstr>
      <vt:lpstr>PRUEBAS DE FUNCIONAMIENTO – BANDA TRANSPORTADORA:</vt:lpstr>
      <vt:lpstr>PRUEBAS DE FUNCIONAMIENTO – BRAZO CLASIFICADOR:</vt:lpstr>
      <vt:lpstr>CONCLUSIONES Y RECOMENDACIONES:</vt:lpstr>
      <vt:lpstr>FUNCIONAMIENTO: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Alexis Fuentes</dc:creator>
  <cp:lastModifiedBy>Alexis Fuentes</cp:lastModifiedBy>
  <cp:revision>38</cp:revision>
  <dcterms:created xsi:type="dcterms:W3CDTF">2017-08-14T04:23:05Z</dcterms:created>
  <dcterms:modified xsi:type="dcterms:W3CDTF">2017-08-16T06:53:47Z</dcterms:modified>
</cp:coreProperties>
</file>