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7" r:id="rId3"/>
    <p:sldId id="259" r:id="rId4"/>
    <p:sldId id="260" r:id="rId5"/>
    <p:sldId id="261" r:id="rId6"/>
    <p:sldId id="262" r:id="rId7"/>
    <p:sldId id="263" r:id="rId8"/>
    <p:sldId id="264" r:id="rId9"/>
    <p:sldId id="265" r:id="rId10"/>
    <p:sldId id="266" r:id="rId11"/>
    <p:sldId id="267" r:id="rId12"/>
    <p:sldId id="269" r:id="rId13"/>
    <p:sldId id="268" r:id="rId14"/>
    <p:sldId id="270" r:id="rId15"/>
    <p:sldId id="275" r:id="rId16"/>
    <p:sldId id="274" r:id="rId17"/>
    <p:sldId id="272" r:id="rId18"/>
    <p:sldId id="273"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10" r:id="rId32"/>
    <p:sldId id="308" r:id="rId33"/>
    <p:sldId id="309"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TABULACION%20ENCUESTAS%20TESIS%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DOCENTES'!$B$4:$F$4</c:f>
              <c:numCache>
                <c:formatCode>0%</c:formatCode>
                <c:ptCount val="5"/>
                <c:pt idx="0">
                  <c:v>0</c:v>
                </c:pt>
                <c:pt idx="1">
                  <c:v>0.25</c:v>
                </c:pt>
                <c:pt idx="2">
                  <c:v>0.5</c:v>
                </c:pt>
                <c:pt idx="3">
                  <c:v>0.75</c:v>
                </c:pt>
                <c:pt idx="4">
                  <c:v>1</c:v>
                </c:pt>
              </c:numCache>
            </c:numRef>
          </c:cat>
          <c:val>
            <c:numRef>
              <c:f>'ENCUESTA DOCENTES'!$B$5:$F$5</c:f>
              <c:numCache>
                <c:formatCode>General</c:formatCode>
                <c:ptCount val="5"/>
                <c:pt idx="0">
                  <c:v>0</c:v>
                </c:pt>
                <c:pt idx="1">
                  <c:v>0</c:v>
                </c:pt>
                <c:pt idx="2">
                  <c:v>1</c:v>
                </c:pt>
                <c:pt idx="3">
                  <c:v>8</c:v>
                </c:pt>
                <c:pt idx="4">
                  <c:v>2</c:v>
                </c:pt>
              </c:numCache>
            </c:numRef>
          </c:val>
          <c:extLst>
            <c:ext xmlns:c16="http://schemas.microsoft.com/office/drawing/2014/chart" uri="{C3380CC4-5D6E-409C-BE32-E72D297353CC}">
              <c16:uniqueId val="{00000000-3892-4DBA-BC07-90F700D47DCB}"/>
            </c:ext>
          </c:extLst>
        </c:ser>
        <c:dLbls>
          <c:showLegendKey val="0"/>
          <c:showVal val="0"/>
          <c:showCatName val="0"/>
          <c:showSerName val="0"/>
          <c:showPercent val="0"/>
          <c:showBubbleSize val="0"/>
        </c:dLbls>
        <c:gapWidth val="150"/>
        <c:shape val="box"/>
        <c:axId val="210835144"/>
        <c:axId val="210835536"/>
        <c:axId val="0"/>
      </c:bar3DChart>
      <c:catAx>
        <c:axId val="2108351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35536"/>
        <c:crosses val="autoZero"/>
        <c:auto val="1"/>
        <c:lblAlgn val="ctr"/>
        <c:lblOffset val="100"/>
        <c:noMultiLvlLbl val="0"/>
      </c:catAx>
      <c:valAx>
        <c:axId val="2108355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35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19</a:t>
            </a:r>
          </a:p>
        </c:rich>
      </c:tx>
      <c:overlay val="0"/>
      <c:spPr>
        <a:solidFill>
          <a:schemeClr val="accent3">
            <a:lumMod val="40000"/>
            <a:lumOff val="60000"/>
          </a:schemeClr>
        </a:solid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ESTUDIANTES'!$B$365:$F$365</c:f>
              <c:numCache>
                <c:formatCode>0%</c:formatCode>
                <c:ptCount val="5"/>
                <c:pt idx="0">
                  <c:v>0</c:v>
                </c:pt>
                <c:pt idx="1">
                  <c:v>0.25</c:v>
                </c:pt>
                <c:pt idx="2">
                  <c:v>0.5</c:v>
                </c:pt>
                <c:pt idx="3">
                  <c:v>0.75</c:v>
                </c:pt>
                <c:pt idx="4">
                  <c:v>1</c:v>
                </c:pt>
              </c:numCache>
            </c:numRef>
          </c:cat>
          <c:val>
            <c:numRef>
              <c:f>'ENCUESTA ESTUDIANTES'!$B$366:$F$366</c:f>
              <c:numCache>
                <c:formatCode>General</c:formatCode>
                <c:ptCount val="5"/>
                <c:pt idx="0">
                  <c:v>3</c:v>
                </c:pt>
                <c:pt idx="1">
                  <c:v>16</c:v>
                </c:pt>
                <c:pt idx="2">
                  <c:v>27</c:v>
                </c:pt>
                <c:pt idx="3">
                  <c:v>19</c:v>
                </c:pt>
                <c:pt idx="4">
                  <c:v>5</c:v>
                </c:pt>
              </c:numCache>
            </c:numRef>
          </c:val>
          <c:extLst>
            <c:ext xmlns:c16="http://schemas.microsoft.com/office/drawing/2014/chart" uri="{C3380CC4-5D6E-409C-BE32-E72D297353CC}">
              <c16:uniqueId val="{00000000-15B6-4294-AA6A-48B9C3392312}"/>
            </c:ext>
          </c:extLst>
        </c:ser>
        <c:dLbls>
          <c:showLegendKey val="0"/>
          <c:showVal val="0"/>
          <c:showCatName val="0"/>
          <c:showSerName val="0"/>
          <c:showPercent val="0"/>
          <c:showBubbleSize val="0"/>
        </c:dLbls>
        <c:gapWidth val="150"/>
        <c:shape val="box"/>
        <c:axId val="210860368"/>
        <c:axId val="210860760"/>
        <c:axId val="0"/>
      </c:bar3DChart>
      <c:catAx>
        <c:axId val="21086036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60760"/>
        <c:crosses val="autoZero"/>
        <c:auto val="1"/>
        <c:lblAlgn val="ctr"/>
        <c:lblOffset val="100"/>
        <c:noMultiLvlLbl val="0"/>
      </c:catAx>
      <c:valAx>
        <c:axId val="2108607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60368"/>
        <c:crosses val="autoZero"/>
        <c:crossBetween val="between"/>
      </c:valAx>
      <c:spPr>
        <a:noFill/>
        <a:ln>
          <a:noFill/>
        </a:ln>
        <a:effectLst/>
      </c:spPr>
    </c:plotArea>
    <c:plotVisOnly val="1"/>
    <c:dispBlanksAs val="gap"/>
    <c:showDLblsOverMax val="0"/>
  </c:chart>
  <c:spPr>
    <a:solidFill>
      <a:schemeClr val="accent3">
        <a:lumMod val="40000"/>
        <a:lumOff val="60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20</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1221082604526833"/>
          <c:y val="0.19381642512077299"/>
          <c:w val="0.88778917395473167"/>
          <c:h val="0.61166977316241267"/>
        </c:manualLayout>
      </c:layout>
      <c:bar3DChart>
        <c:barDir val="col"/>
        <c:grouping val="clustered"/>
        <c:varyColors val="0"/>
        <c:ser>
          <c:idx val="0"/>
          <c:order val="0"/>
          <c:spPr>
            <a:solidFill>
              <a:schemeClr val="accent1"/>
            </a:solidFill>
            <a:ln>
              <a:noFill/>
            </a:ln>
            <a:effectLst/>
            <a:sp3d/>
          </c:spPr>
          <c:invertIfNegative val="0"/>
          <c:cat>
            <c:numRef>
              <c:f>'ENCUESTA DOCENTES'!$B$310:$F$310</c:f>
              <c:numCache>
                <c:formatCode>0%</c:formatCode>
                <c:ptCount val="5"/>
                <c:pt idx="0">
                  <c:v>0</c:v>
                </c:pt>
                <c:pt idx="1">
                  <c:v>0.25</c:v>
                </c:pt>
                <c:pt idx="2">
                  <c:v>0.5</c:v>
                </c:pt>
                <c:pt idx="3">
                  <c:v>0.75</c:v>
                </c:pt>
                <c:pt idx="4">
                  <c:v>1</c:v>
                </c:pt>
              </c:numCache>
            </c:numRef>
          </c:cat>
          <c:val>
            <c:numRef>
              <c:f>'ENCUESTA DOCENTES'!$B$311:$F$311</c:f>
              <c:numCache>
                <c:formatCode>General</c:formatCode>
                <c:ptCount val="5"/>
                <c:pt idx="0">
                  <c:v>0</c:v>
                </c:pt>
                <c:pt idx="1">
                  <c:v>0</c:v>
                </c:pt>
                <c:pt idx="2">
                  <c:v>0</c:v>
                </c:pt>
                <c:pt idx="3">
                  <c:v>7</c:v>
                </c:pt>
                <c:pt idx="4">
                  <c:v>4</c:v>
                </c:pt>
              </c:numCache>
            </c:numRef>
          </c:val>
          <c:extLst>
            <c:ext xmlns:c16="http://schemas.microsoft.com/office/drawing/2014/chart" uri="{C3380CC4-5D6E-409C-BE32-E72D297353CC}">
              <c16:uniqueId val="{00000000-9CF3-489B-B359-EA040A9F264A}"/>
            </c:ext>
          </c:extLst>
        </c:ser>
        <c:dLbls>
          <c:showLegendKey val="0"/>
          <c:showVal val="0"/>
          <c:showCatName val="0"/>
          <c:showSerName val="0"/>
          <c:showPercent val="0"/>
          <c:showBubbleSize val="0"/>
        </c:dLbls>
        <c:gapWidth val="150"/>
        <c:shape val="box"/>
        <c:axId val="210861544"/>
        <c:axId val="210861936"/>
        <c:axId val="0"/>
      </c:bar3DChart>
      <c:catAx>
        <c:axId val="21086154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61936"/>
        <c:crosses val="autoZero"/>
        <c:auto val="1"/>
        <c:lblAlgn val="ctr"/>
        <c:lblOffset val="100"/>
        <c:noMultiLvlLbl val="0"/>
      </c:catAx>
      <c:valAx>
        <c:axId val="210861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61544"/>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
              <a:t>PREGUNTA</a:t>
            </a:r>
            <a:r>
              <a:rPr lang="es-ES" baseline="0"/>
              <a:t> 20</a:t>
            </a:r>
            <a:endParaRPr lang="es-ES"/>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ESTUDIANTES'!$B$385:$F$385</c:f>
              <c:numCache>
                <c:formatCode>0%</c:formatCode>
                <c:ptCount val="5"/>
                <c:pt idx="0">
                  <c:v>0</c:v>
                </c:pt>
                <c:pt idx="1">
                  <c:v>0.25</c:v>
                </c:pt>
                <c:pt idx="2">
                  <c:v>0.5</c:v>
                </c:pt>
                <c:pt idx="3">
                  <c:v>0.75</c:v>
                </c:pt>
                <c:pt idx="4">
                  <c:v>1</c:v>
                </c:pt>
              </c:numCache>
            </c:numRef>
          </c:cat>
          <c:val>
            <c:numRef>
              <c:f>'ENCUESTA ESTUDIANTES'!$B$386:$F$386</c:f>
              <c:numCache>
                <c:formatCode>General</c:formatCode>
                <c:ptCount val="5"/>
                <c:pt idx="0">
                  <c:v>3</c:v>
                </c:pt>
                <c:pt idx="1">
                  <c:v>5</c:v>
                </c:pt>
                <c:pt idx="2">
                  <c:v>23</c:v>
                </c:pt>
                <c:pt idx="3">
                  <c:v>26</c:v>
                </c:pt>
                <c:pt idx="4">
                  <c:v>13</c:v>
                </c:pt>
              </c:numCache>
            </c:numRef>
          </c:val>
          <c:extLst>
            <c:ext xmlns:c16="http://schemas.microsoft.com/office/drawing/2014/chart" uri="{C3380CC4-5D6E-409C-BE32-E72D297353CC}">
              <c16:uniqueId val="{00000000-3C62-495C-A02B-F238FE529F4E}"/>
            </c:ext>
          </c:extLst>
        </c:ser>
        <c:dLbls>
          <c:showLegendKey val="0"/>
          <c:showVal val="0"/>
          <c:showCatName val="0"/>
          <c:showSerName val="0"/>
          <c:showPercent val="0"/>
          <c:showBubbleSize val="0"/>
        </c:dLbls>
        <c:gapWidth val="150"/>
        <c:shape val="box"/>
        <c:axId val="210862720"/>
        <c:axId val="210863112"/>
        <c:axId val="0"/>
      </c:bar3DChart>
      <c:catAx>
        <c:axId val="21086272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63112"/>
        <c:crosses val="autoZero"/>
        <c:auto val="1"/>
        <c:lblAlgn val="ctr"/>
        <c:lblOffset val="100"/>
        <c:noMultiLvlLbl val="0"/>
      </c:catAx>
      <c:valAx>
        <c:axId val="210863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62720"/>
        <c:crosses val="autoZero"/>
        <c:crossBetween val="between"/>
      </c:valAx>
      <c:spPr>
        <a:noFill/>
        <a:ln>
          <a:noFill/>
        </a:ln>
        <a:effectLst/>
      </c:spPr>
    </c:plotArea>
    <c:plotVisOnly val="1"/>
    <c:dispBlanksAs val="gap"/>
    <c:showDLblsOverMax val="0"/>
  </c:chart>
  <c:spPr>
    <a:solidFill>
      <a:schemeClr val="accent3">
        <a:lumMod val="40000"/>
        <a:lumOff val="60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C"/>
              <a:t>PREGUNTA</a:t>
            </a:r>
            <a:r>
              <a:rPr lang="es-EC" baseline="0"/>
              <a:t> 1</a:t>
            </a:r>
            <a:endParaRPr lang="es-EC"/>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ESTUDIANTES'!$B$4:$F$4</c:f>
              <c:numCache>
                <c:formatCode>0%</c:formatCode>
                <c:ptCount val="5"/>
                <c:pt idx="0">
                  <c:v>0</c:v>
                </c:pt>
                <c:pt idx="1">
                  <c:v>0.25</c:v>
                </c:pt>
                <c:pt idx="2">
                  <c:v>0.5</c:v>
                </c:pt>
                <c:pt idx="3">
                  <c:v>0.75</c:v>
                </c:pt>
                <c:pt idx="4">
                  <c:v>1</c:v>
                </c:pt>
              </c:numCache>
            </c:numRef>
          </c:cat>
          <c:val>
            <c:numRef>
              <c:f>'ENCUESTA ESTUDIANTES'!$B$5:$F$5</c:f>
              <c:numCache>
                <c:formatCode>General</c:formatCode>
                <c:ptCount val="5"/>
                <c:pt idx="0">
                  <c:v>0</c:v>
                </c:pt>
                <c:pt idx="1">
                  <c:v>8</c:v>
                </c:pt>
                <c:pt idx="2">
                  <c:v>26</c:v>
                </c:pt>
                <c:pt idx="3">
                  <c:v>31</c:v>
                </c:pt>
                <c:pt idx="4">
                  <c:v>5</c:v>
                </c:pt>
              </c:numCache>
            </c:numRef>
          </c:val>
          <c:extLst>
            <c:ext xmlns:c16="http://schemas.microsoft.com/office/drawing/2014/chart" uri="{C3380CC4-5D6E-409C-BE32-E72D297353CC}">
              <c16:uniqueId val="{00000000-7895-4667-A131-D146F6FB5372}"/>
            </c:ext>
          </c:extLst>
        </c:ser>
        <c:dLbls>
          <c:showLegendKey val="0"/>
          <c:showVal val="0"/>
          <c:showCatName val="0"/>
          <c:showSerName val="0"/>
          <c:showPercent val="0"/>
          <c:showBubbleSize val="0"/>
        </c:dLbls>
        <c:gapWidth val="150"/>
        <c:shape val="box"/>
        <c:axId val="210836320"/>
        <c:axId val="210836712"/>
        <c:axId val="0"/>
      </c:bar3DChart>
      <c:catAx>
        <c:axId val="21083632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36712"/>
        <c:crosses val="autoZero"/>
        <c:auto val="1"/>
        <c:lblAlgn val="ctr"/>
        <c:lblOffset val="100"/>
        <c:noMultiLvlLbl val="0"/>
      </c:catAx>
      <c:valAx>
        <c:axId val="210836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10836320"/>
        <c:crosses val="autoZero"/>
        <c:crossBetween val="between"/>
      </c:valAx>
      <c:spPr>
        <a:noFill/>
        <a:ln>
          <a:noFill/>
        </a:ln>
        <a:effectLst/>
      </c:spPr>
    </c:plotArea>
    <c:plotVisOnly val="1"/>
    <c:dispBlanksAs val="gap"/>
    <c:showDLblsOverMax val="0"/>
  </c:chart>
  <c:spPr>
    <a:solidFill>
      <a:schemeClr val="accent3">
        <a:lumMod val="40000"/>
        <a:lumOff val="60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16</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DOCENTES'!$B$250:$F$250</c:f>
              <c:numCache>
                <c:formatCode>0%</c:formatCode>
                <c:ptCount val="5"/>
                <c:pt idx="0">
                  <c:v>0</c:v>
                </c:pt>
                <c:pt idx="1">
                  <c:v>0.25</c:v>
                </c:pt>
                <c:pt idx="2">
                  <c:v>0.5</c:v>
                </c:pt>
                <c:pt idx="3">
                  <c:v>0.75</c:v>
                </c:pt>
                <c:pt idx="4">
                  <c:v>1</c:v>
                </c:pt>
              </c:numCache>
            </c:numRef>
          </c:cat>
          <c:val>
            <c:numRef>
              <c:f>'ENCUESTA DOCENTES'!$B$251:$F$251</c:f>
              <c:numCache>
                <c:formatCode>General</c:formatCode>
                <c:ptCount val="5"/>
                <c:pt idx="0">
                  <c:v>1</c:v>
                </c:pt>
                <c:pt idx="1">
                  <c:v>1</c:v>
                </c:pt>
                <c:pt idx="2">
                  <c:v>4</c:v>
                </c:pt>
                <c:pt idx="3">
                  <c:v>3</c:v>
                </c:pt>
                <c:pt idx="4">
                  <c:v>2</c:v>
                </c:pt>
              </c:numCache>
            </c:numRef>
          </c:val>
          <c:extLst>
            <c:ext xmlns:c16="http://schemas.microsoft.com/office/drawing/2014/chart" uri="{C3380CC4-5D6E-409C-BE32-E72D297353CC}">
              <c16:uniqueId val="{00000000-E8E3-4B16-BBEF-4B8C80C6964F}"/>
            </c:ext>
          </c:extLst>
        </c:ser>
        <c:dLbls>
          <c:showLegendKey val="0"/>
          <c:showVal val="0"/>
          <c:showCatName val="0"/>
          <c:showSerName val="0"/>
          <c:showPercent val="0"/>
          <c:showBubbleSize val="0"/>
        </c:dLbls>
        <c:gapWidth val="150"/>
        <c:shape val="box"/>
        <c:axId val="209881208"/>
        <c:axId val="209881600"/>
        <c:axId val="0"/>
      </c:bar3DChart>
      <c:catAx>
        <c:axId val="20988120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1600"/>
        <c:crosses val="autoZero"/>
        <c:auto val="1"/>
        <c:lblAlgn val="ctr"/>
        <c:lblOffset val="100"/>
        <c:noMultiLvlLbl val="0"/>
      </c:catAx>
      <c:valAx>
        <c:axId val="20988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1208"/>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16</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ESTUDIANTES'!$B$305:$F$305</c:f>
              <c:numCache>
                <c:formatCode>0%</c:formatCode>
                <c:ptCount val="5"/>
                <c:pt idx="0">
                  <c:v>0</c:v>
                </c:pt>
                <c:pt idx="1">
                  <c:v>0.25</c:v>
                </c:pt>
                <c:pt idx="2">
                  <c:v>0.5</c:v>
                </c:pt>
                <c:pt idx="3">
                  <c:v>0.75</c:v>
                </c:pt>
                <c:pt idx="4">
                  <c:v>1</c:v>
                </c:pt>
              </c:numCache>
            </c:numRef>
          </c:cat>
          <c:val>
            <c:numRef>
              <c:f>'ENCUESTA ESTUDIANTES'!$B$306:$F$306</c:f>
              <c:numCache>
                <c:formatCode>General</c:formatCode>
                <c:ptCount val="5"/>
                <c:pt idx="0">
                  <c:v>5</c:v>
                </c:pt>
                <c:pt idx="1">
                  <c:v>10</c:v>
                </c:pt>
                <c:pt idx="2">
                  <c:v>27</c:v>
                </c:pt>
                <c:pt idx="3">
                  <c:v>21</c:v>
                </c:pt>
                <c:pt idx="4">
                  <c:v>7</c:v>
                </c:pt>
              </c:numCache>
            </c:numRef>
          </c:val>
          <c:extLst>
            <c:ext xmlns:c16="http://schemas.microsoft.com/office/drawing/2014/chart" uri="{C3380CC4-5D6E-409C-BE32-E72D297353CC}">
              <c16:uniqueId val="{00000000-63C9-42C6-AADF-8786BC4480DF}"/>
            </c:ext>
          </c:extLst>
        </c:ser>
        <c:dLbls>
          <c:showLegendKey val="0"/>
          <c:showVal val="0"/>
          <c:showCatName val="0"/>
          <c:showSerName val="0"/>
          <c:showPercent val="0"/>
          <c:showBubbleSize val="0"/>
        </c:dLbls>
        <c:gapWidth val="150"/>
        <c:shape val="box"/>
        <c:axId val="209882384"/>
        <c:axId val="209882776"/>
        <c:axId val="0"/>
      </c:bar3DChart>
      <c:catAx>
        <c:axId val="20988238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2776"/>
        <c:crosses val="autoZero"/>
        <c:auto val="1"/>
        <c:lblAlgn val="ctr"/>
        <c:lblOffset val="100"/>
        <c:noMultiLvlLbl val="0"/>
      </c:catAx>
      <c:valAx>
        <c:axId val="209882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2384"/>
        <c:crosses val="autoZero"/>
        <c:crossBetween val="between"/>
      </c:valAx>
      <c:spPr>
        <a:noFill/>
        <a:ln>
          <a:noFill/>
        </a:ln>
        <a:effectLst/>
      </c:spPr>
    </c:plotArea>
    <c:plotVisOnly val="1"/>
    <c:dispBlanksAs val="gap"/>
    <c:showDLblsOverMax val="0"/>
  </c:chart>
  <c:spPr>
    <a:solidFill>
      <a:schemeClr val="accent3">
        <a:lumMod val="40000"/>
        <a:lumOff val="60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PREGUNTA17</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DOCENTES'!$B$265:$F$265</c:f>
              <c:numCache>
                <c:formatCode>0%</c:formatCode>
                <c:ptCount val="5"/>
                <c:pt idx="0">
                  <c:v>0</c:v>
                </c:pt>
                <c:pt idx="1">
                  <c:v>0.25</c:v>
                </c:pt>
                <c:pt idx="2">
                  <c:v>0.5</c:v>
                </c:pt>
                <c:pt idx="3">
                  <c:v>0.75</c:v>
                </c:pt>
                <c:pt idx="4">
                  <c:v>1</c:v>
                </c:pt>
              </c:numCache>
            </c:numRef>
          </c:cat>
          <c:val>
            <c:numRef>
              <c:f>'ENCUESTA DOCENTES'!$B$266:$F$266</c:f>
              <c:numCache>
                <c:formatCode>General</c:formatCode>
                <c:ptCount val="5"/>
                <c:pt idx="0">
                  <c:v>0</c:v>
                </c:pt>
                <c:pt idx="1">
                  <c:v>0</c:v>
                </c:pt>
                <c:pt idx="2">
                  <c:v>4</c:v>
                </c:pt>
                <c:pt idx="3">
                  <c:v>2</c:v>
                </c:pt>
                <c:pt idx="4">
                  <c:v>5</c:v>
                </c:pt>
              </c:numCache>
            </c:numRef>
          </c:val>
          <c:extLst>
            <c:ext xmlns:c16="http://schemas.microsoft.com/office/drawing/2014/chart" uri="{C3380CC4-5D6E-409C-BE32-E72D297353CC}">
              <c16:uniqueId val="{00000000-C165-4D5C-8160-CCB605F1C739}"/>
            </c:ext>
          </c:extLst>
        </c:ser>
        <c:dLbls>
          <c:showLegendKey val="0"/>
          <c:showVal val="0"/>
          <c:showCatName val="0"/>
          <c:showSerName val="0"/>
          <c:showPercent val="0"/>
          <c:showBubbleSize val="0"/>
        </c:dLbls>
        <c:gapWidth val="150"/>
        <c:shape val="box"/>
        <c:axId val="209883560"/>
        <c:axId val="209883952"/>
        <c:axId val="0"/>
      </c:bar3DChart>
      <c:catAx>
        <c:axId val="20988356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3952"/>
        <c:crosses val="autoZero"/>
        <c:auto val="1"/>
        <c:lblAlgn val="ctr"/>
        <c:lblOffset val="100"/>
        <c:noMultiLvlLbl val="0"/>
      </c:catAx>
      <c:valAx>
        <c:axId val="209883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3560"/>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17</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ESTUDIANTES'!$B$325:$F$325</c:f>
              <c:numCache>
                <c:formatCode>0%</c:formatCode>
                <c:ptCount val="5"/>
                <c:pt idx="0">
                  <c:v>0</c:v>
                </c:pt>
                <c:pt idx="1">
                  <c:v>0.25</c:v>
                </c:pt>
                <c:pt idx="2">
                  <c:v>0.5</c:v>
                </c:pt>
                <c:pt idx="3">
                  <c:v>0.75</c:v>
                </c:pt>
                <c:pt idx="4">
                  <c:v>1</c:v>
                </c:pt>
              </c:numCache>
            </c:numRef>
          </c:cat>
          <c:val>
            <c:numRef>
              <c:f>'ENCUESTA ESTUDIANTES'!$B$326:$F$326</c:f>
              <c:numCache>
                <c:formatCode>General</c:formatCode>
                <c:ptCount val="5"/>
                <c:pt idx="0">
                  <c:v>5</c:v>
                </c:pt>
                <c:pt idx="1">
                  <c:v>10</c:v>
                </c:pt>
                <c:pt idx="2">
                  <c:v>23</c:v>
                </c:pt>
                <c:pt idx="3">
                  <c:v>18</c:v>
                </c:pt>
                <c:pt idx="4">
                  <c:v>14</c:v>
                </c:pt>
              </c:numCache>
            </c:numRef>
          </c:val>
          <c:extLst>
            <c:ext xmlns:c16="http://schemas.microsoft.com/office/drawing/2014/chart" uri="{C3380CC4-5D6E-409C-BE32-E72D297353CC}">
              <c16:uniqueId val="{00000000-4348-4140-A227-BC4160AAFDE5}"/>
            </c:ext>
          </c:extLst>
        </c:ser>
        <c:dLbls>
          <c:showLegendKey val="0"/>
          <c:showVal val="0"/>
          <c:showCatName val="0"/>
          <c:showSerName val="0"/>
          <c:showPercent val="0"/>
          <c:showBubbleSize val="0"/>
        </c:dLbls>
        <c:gapWidth val="150"/>
        <c:shape val="box"/>
        <c:axId val="209884736"/>
        <c:axId val="209885128"/>
        <c:axId val="0"/>
      </c:bar3DChart>
      <c:catAx>
        <c:axId val="209884736"/>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5128"/>
        <c:crosses val="autoZero"/>
        <c:auto val="1"/>
        <c:lblAlgn val="ctr"/>
        <c:lblOffset val="100"/>
        <c:noMultiLvlLbl val="0"/>
      </c:catAx>
      <c:valAx>
        <c:axId val="20988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4736"/>
        <c:crosses val="autoZero"/>
        <c:crossBetween val="between"/>
      </c:valAx>
      <c:spPr>
        <a:noFill/>
        <a:ln>
          <a:noFill/>
        </a:ln>
        <a:effectLst/>
      </c:spPr>
    </c:plotArea>
    <c:plotVisOnly val="1"/>
    <c:dispBlanksAs val="gap"/>
    <c:showDLblsOverMax val="0"/>
  </c:chart>
  <c:spPr>
    <a:solidFill>
      <a:schemeClr val="accent3">
        <a:lumMod val="40000"/>
        <a:lumOff val="60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18</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DOCENTES'!$B$279:$F$279</c:f>
              <c:numCache>
                <c:formatCode>0%</c:formatCode>
                <c:ptCount val="5"/>
                <c:pt idx="0">
                  <c:v>0</c:v>
                </c:pt>
                <c:pt idx="1">
                  <c:v>0.25</c:v>
                </c:pt>
                <c:pt idx="2">
                  <c:v>0.5</c:v>
                </c:pt>
                <c:pt idx="3">
                  <c:v>0.75</c:v>
                </c:pt>
                <c:pt idx="4">
                  <c:v>1</c:v>
                </c:pt>
              </c:numCache>
            </c:numRef>
          </c:cat>
          <c:val>
            <c:numRef>
              <c:f>'ENCUESTA DOCENTES'!$B$280:$F$280</c:f>
              <c:numCache>
                <c:formatCode>General</c:formatCode>
                <c:ptCount val="5"/>
                <c:pt idx="0">
                  <c:v>0</c:v>
                </c:pt>
                <c:pt idx="1">
                  <c:v>0</c:v>
                </c:pt>
                <c:pt idx="2">
                  <c:v>1</c:v>
                </c:pt>
                <c:pt idx="3">
                  <c:v>4</c:v>
                </c:pt>
                <c:pt idx="4">
                  <c:v>6</c:v>
                </c:pt>
              </c:numCache>
            </c:numRef>
          </c:val>
          <c:extLst>
            <c:ext xmlns:c16="http://schemas.microsoft.com/office/drawing/2014/chart" uri="{C3380CC4-5D6E-409C-BE32-E72D297353CC}">
              <c16:uniqueId val="{00000000-3D71-4B66-8E99-71B918DDA558}"/>
            </c:ext>
          </c:extLst>
        </c:ser>
        <c:dLbls>
          <c:showLegendKey val="0"/>
          <c:showVal val="0"/>
          <c:showCatName val="0"/>
          <c:showSerName val="0"/>
          <c:showPercent val="0"/>
          <c:showBubbleSize val="0"/>
        </c:dLbls>
        <c:gapWidth val="150"/>
        <c:shape val="box"/>
        <c:axId val="209885912"/>
        <c:axId val="209886304"/>
        <c:axId val="0"/>
      </c:bar3DChart>
      <c:catAx>
        <c:axId val="209885912"/>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6304"/>
        <c:crosses val="autoZero"/>
        <c:auto val="1"/>
        <c:lblAlgn val="ctr"/>
        <c:lblOffset val="100"/>
        <c:noMultiLvlLbl val="0"/>
      </c:catAx>
      <c:valAx>
        <c:axId val="20988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5912"/>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18</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ESTUDIANTES'!$B$345:$F$345</c:f>
              <c:numCache>
                <c:formatCode>0%</c:formatCode>
                <c:ptCount val="5"/>
                <c:pt idx="0">
                  <c:v>0</c:v>
                </c:pt>
                <c:pt idx="1">
                  <c:v>0.25</c:v>
                </c:pt>
                <c:pt idx="2">
                  <c:v>0.5</c:v>
                </c:pt>
                <c:pt idx="3">
                  <c:v>0.75</c:v>
                </c:pt>
                <c:pt idx="4">
                  <c:v>1</c:v>
                </c:pt>
              </c:numCache>
            </c:numRef>
          </c:cat>
          <c:val>
            <c:numRef>
              <c:f>'ENCUESTA ESTUDIANTES'!$B$346:$F$346</c:f>
              <c:numCache>
                <c:formatCode>General</c:formatCode>
                <c:ptCount val="5"/>
                <c:pt idx="0">
                  <c:v>2</c:v>
                </c:pt>
                <c:pt idx="1">
                  <c:v>9</c:v>
                </c:pt>
                <c:pt idx="2">
                  <c:v>21</c:v>
                </c:pt>
                <c:pt idx="3">
                  <c:v>29</c:v>
                </c:pt>
                <c:pt idx="4">
                  <c:v>9</c:v>
                </c:pt>
              </c:numCache>
            </c:numRef>
          </c:val>
          <c:extLst>
            <c:ext xmlns:c16="http://schemas.microsoft.com/office/drawing/2014/chart" uri="{C3380CC4-5D6E-409C-BE32-E72D297353CC}">
              <c16:uniqueId val="{00000000-2D54-4C88-A8CB-0C467CECAFCA}"/>
            </c:ext>
          </c:extLst>
        </c:ser>
        <c:dLbls>
          <c:showLegendKey val="0"/>
          <c:showVal val="0"/>
          <c:showCatName val="0"/>
          <c:showSerName val="0"/>
          <c:showPercent val="0"/>
          <c:showBubbleSize val="0"/>
        </c:dLbls>
        <c:gapWidth val="150"/>
        <c:shape val="box"/>
        <c:axId val="209887088"/>
        <c:axId val="209887480"/>
        <c:axId val="0"/>
      </c:bar3DChart>
      <c:catAx>
        <c:axId val="20988708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7480"/>
        <c:crosses val="autoZero"/>
        <c:auto val="1"/>
        <c:lblAlgn val="ctr"/>
        <c:lblOffset val="100"/>
        <c:noMultiLvlLbl val="0"/>
      </c:catAx>
      <c:valAx>
        <c:axId val="209887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7088"/>
        <c:crosses val="autoZero"/>
        <c:crossBetween val="between"/>
      </c:valAx>
      <c:spPr>
        <a:noFill/>
        <a:ln>
          <a:noFill/>
        </a:ln>
        <a:effectLst/>
      </c:spPr>
    </c:plotArea>
    <c:plotVisOnly val="1"/>
    <c:dispBlanksAs val="gap"/>
    <c:showDLblsOverMax val="0"/>
  </c:chart>
  <c:spPr>
    <a:solidFill>
      <a:schemeClr val="accent3">
        <a:lumMod val="40000"/>
        <a:lumOff val="60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PREGUNTA 19</a:t>
            </a:r>
          </a:p>
        </c:rich>
      </c:tx>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solidFill>
            <a:ln>
              <a:noFill/>
            </a:ln>
            <a:effectLst/>
            <a:sp3d/>
          </c:spPr>
          <c:invertIfNegative val="0"/>
          <c:cat>
            <c:numRef>
              <c:f>'ENCUESTA DOCENTES'!$B$295:$F$295</c:f>
              <c:numCache>
                <c:formatCode>0%</c:formatCode>
                <c:ptCount val="5"/>
                <c:pt idx="0">
                  <c:v>0</c:v>
                </c:pt>
                <c:pt idx="1">
                  <c:v>0.25</c:v>
                </c:pt>
                <c:pt idx="2">
                  <c:v>0.5</c:v>
                </c:pt>
                <c:pt idx="3">
                  <c:v>0.75</c:v>
                </c:pt>
                <c:pt idx="4">
                  <c:v>1</c:v>
                </c:pt>
              </c:numCache>
            </c:numRef>
          </c:cat>
          <c:val>
            <c:numRef>
              <c:f>'ENCUESTA DOCENTES'!$B$296:$F$296</c:f>
              <c:numCache>
                <c:formatCode>General</c:formatCode>
                <c:ptCount val="5"/>
                <c:pt idx="0">
                  <c:v>0</c:v>
                </c:pt>
                <c:pt idx="1">
                  <c:v>0</c:v>
                </c:pt>
                <c:pt idx="2">
                  <c:v>4</c:v>
                </c:pt>
                <c:pt idx="3">
                  <c:v>4</c:v>
                </c:pt>
                <c:pt idx="4">
                  <c:v>3</c:v>
                </c:pt>
              </c:numCache>
            </c:numRef>
          </c:val>
          <c:extLst>
            <c:ext xmlns:c16="http://schemas.microsoft.com/office/drawing/2014/chart" uri="{C3380CC4-5D6E-409C-BE32-E72D297353CC}">
              <c16:uniqueId val="{00000000-63BF-4F72-8F1A-8D77402F29E0}"/>
            </c:ext>
          </c:extLst>
        </c:ser>
        <c:dLbls>
          <c:showLegendKey val="0"/>
          <c:showVal val="0"/>
          <c:showCatName val="0"/>
          <c:showSerName val="0"/>
          <c:showPercent val="0"/>
          <c:showBubbleSize val="0"/>
        </c:dLbls>
        <c:gapWidth val="150"/>
        <c:shape val="box"/>
        <c:axId val="209888264"/>
        <c:axId val="209888656"/>
        <c:axId val="0"/>
      </c:bar3DChart>
      <c:catAx>
        <c:axId val="20988826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8656"/>
        <c:crosses val="autoZero"/>
        <c:auto val="1"/>
        <c:lblAlgn val="ctr"/>
        <c:lblOffset val="100"/>
        <c:noMultiLvlLbl val="0"/>
      </c:catAx>
      <c:valAx>
        <c:axId val="209888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209888264"/>
        <c:crosses val="autoZero"/>
        <c:crossBetween val="between"/>
      </c:valAx>
      <c:spPr>
        <a:noFill/>
        <a:ln>
          <a:noFill/>
        </a:ln>
        <a:effectLst/>
      </c:spPr>
    </c:plotArea>
    <c:plotVisOnly val="1"/>
    <c:dispBlanksAs val="gap"/>
    <c:showDLblsOverMax val="0"/>
  </c:chart>
  <c:spPr>
    <a:solidFill>
      <a:schemeClr val="bg1">
        <a:lumMod val="85000"/>
      </a:schemeClr>
    </a:solidFill>
    <a:ln w="9525" cap="flat" cmpd="sng" algn="ctr">
      <a:solidFill>
        <a:schemeClr val="tx1">
          <a:lumMod val="15000"/>
          <a:lumOff val="85000"/>
        </a:schemeClr>
      </a:solidFill>
      <a:round/>
    </a:ln>
    <a:effectLst/>
  </c:spPr>
  <c:txPr>
    <a:bodyPr/>
    <a:lstStyle/>
    <a:p>
      <a:pPr>
        <a:defRPr/>
      </a:pPr>
      <a:endParaRPr lang="es-E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74825-FE50-4391-A189-73B61B6E33B7}" type="doc">
      <dgm:prSet loTypeId="urn:microsoft.com/office/officeart/2005/8/layout/venn1" loCatId="relationship" qsTypeId="urn:microsoft.com/office/officeart/2005/8/quickstyle/3d2" qsCatId="3D" csTypeId="urn:microsoft.com/office/officeart/2005/8/colors/colorful5" csCatId="colorful" phldr="1"/>
      <dgm:spPr/>
    </dgm:pt>
    <dgm:pt modelId="{E84D92D6-4113-4C32-8581-3CD4E33F2AD6}">
      <dgm:prSet phldrT="[Texto]"/>
      <dgm:spPr/>
      <dgm:t>
        <a:bodyPr/>
        <a:lstStyle/>
        <a:p>
          <a:r>
            <a:rPr lang="es-EC" dirty="0" smtClean="0"/>
            <a:t>Los docentes no planifican, específicamente las clases prácticas de la Carrera</a:t>
          </a:r>
          <a:endParaRPr lang="es-EC" dirty="0"/>
        </a:p>
      </dgm:t>
    </dgm:pt>
    <dgm:pt modelId="{C7B986CE-6A51-499D-A537-A1F6BFB86B13}" type="parTrans" cxnId="{2D33B2F2-F06F-4DFE-BE48-70C623BD5986}">
      <dgm:prSet/>
      <dgm:spPr/>
      <dgm:t>
        <a:bodyPr/>
        <a:lstStyle/>
        <a:p>
          <a:endParaRPr lang="es-EC"/>
        </a:p>
      </dgm:t>
    </dgm:pt>
    <dgm:pt modelId="{38B182B0-70AF-430D-9BFC-A572D8500136}" type="sibTrans" cxnId="{2D33B2F2-F06F-4DFE-BE48-70C623BD5986}">
      <dgm:prSet/>
      <dgm:spPr/>
      <dgm:t>
        <a:bodyPr/>
        <a:lstStyle/>
        <a:p>
          <a:endParaRPr lang="es-EC"/>
        </a:p>
      </dgm:t>
    </dgm:pt>
    <dgm:pt modelId="{CF09F10F-5EDD-496A-8CAE-A2ADD5FB8989}">
      <dgm:prSet phldrT="[Texto]"/>
      <dgm:spPr/>
      <dgm:t>
        <a:bodyPr/>
        <a:lstStyle/>
        <a:p>
          <a:r>
            <a:rPr lang="es-EC" dirty="0" smtClean="0"/>
            <a:t>Insuficiente preparación pedagógica de los profesores</a:t>
          </a:r>
          <a:endParaRPr lang="es-EC" dirty="0"/>
        </a:p>
      </dgm:t>
    </dgm:pt>
    <dgm:pt modelId="{8288F187-5AB6-4B3B-949A-2611E09530B3}" type="parTrans" cxnId="{9A42D6FD-F77F-4E63-8B94-FAD88EEBB399}">
      <dgm:prSet/>
      <dgm:spPr/>
      <dgm:t>
        <a:bodyPr/>
        <a:lstStyle/>
        <a:p>
          <a:endParaRPr lang="es-EC"/>
        </a:p>
      </dgm:t>
    </dgm:pt>
    <dgm:pt modelId="{E791ED33-0C53-4D44-BB0B-3C6323937C29}" type="sibTrans" cxnId="{9A42D6FD-F77F-4E63-8B94-FAD88EEBB399}">
      <dgm:prSet/>
      <dgm:spPr/>
      <dgm:t>
        <a:bodyPr/>
        <a:lstStyle/>
        <a:p>
          <a:endParaRPr lang="es-EC"/>
        </a:p>
      </dgm:t>
    </dgm:pt>
    <dgm:pt modelId="{13D7295A-1DBC-4AA9-9A07-7E9076CC24B7}">
      <dgm:prSet phldrT="[Texto]"/>
      <dgm:spPr/>
      <dgm:t>
        <a:bodyPr/>
        <a:lstStyle/>
        <a:p>
          <a:r>
            <a:rPr lang="es-EC" dirty="0" smtClean="0"/>
            <a:t>No existe correspondencia entre los resultados evaluativos del examen teórico y examen práctico</a:t>
          </a:r>
          <a:endParaRPr lang="es-EC" dirty="0"/>
        </a:p>
      </dgm:t>
    </dgm:pt>
    <dgm:pt modelId="{BE110ADB-55E7-4CDE-A580-C99492BE9CED}" type="parTrans" cxnId="{B9C43A4B-A2E6-4729-9034-7F546D5C53C5}">
      <dgm:prSet/>
      <dgm:spPr/>
      <dgm:t>
        <a:bodyPr/>
        <a:lstStyle/>
        <a:p>
          <a:endParaRPr lang="es-EC"/>
        </a:p>
      </dgm:t>
    </dgm:pt>
    <dgm:pt modelId="{2B599F34-8EDB-470A-AE11-E96F20947E62}" type="sibTrans" cxnId="{B9C43A4B-A2E6-4729-9034-7F546D5C53C5}">
      <dgm:prSet/>
      <dgm:spPr/>
      <dgm:t>
        <a:bodyPr/>
        <a:lstStyle/>
        <a:p>
          <a:endParaRPr lang="es-EC"/>
        </a:p>
      </dgm:t>
    </dgm:pt>
    <dgm:pt modelId="{04C943B0-0277-4FE1-9F8A-285F7DB70ED7}" type="pres">
      <dgm:prSet presAssocID="{FA474825-FE50-4391-A189-73B61B6E33B7}" presName="compositeShape" presStyleCnt="0">
        <dgm:presLayoutVars>
          <dgm:chMax val="7"/>
          <dgm:dir/>
          <dgm:resizeHandles val="exact"/>
        </dgm:presLayoutVars>
      </dgm:prSet>
      <dgm:spPr/>
    </dgm:pt>
    <dgm:pt modelId="{86F5D666-6C09-49C6-98B4-23092A5C1C65}" type="pres">
      <dgm:prSet presAssocID="{E84D92D6-4113-4C32-8581-3CD4E33F2AD6}" presName="circ1" presStyleLbl="vennNode1" presStyleIdx="0" presStyleCnt="3"/>
      <dgm:spPr/>
      <dgm:t>
        <a:bodyPr/>
        <a:lstStyle/>
        <a:p>
          <a:endParaRPr lang="es-EC"/>
        </a:p>
      </dgm:t>
    </dgm:pt>
    <dgm:pt modelId="{46017F12-E175-40CF-AC9B-749E55ADFA65}" type="pres">
      <dgm:prSet presAssocID="{E84D92D6-4113-4C32-8581-3CD4E33F2AD6}" presName="circ1Tx" presStyleLbl="revTx" presStyleIdx="0" presStyleCnt="0">
        <dgm:presLayoutVars>
          <dgm:chMax val="0"/>
          <dgm:chPref val="0"/>
          <dgm:bulletEnabled val="1"/>
        </dgm:presLayoutVars>
      </dgm:prSet>
      <dgm:spPr/>
      <dgm:t>
        <a:bodyPr/>
        <a:lstStyle/>
        <a:p>
          <a:endParaRPr lang="es-EC"/>
        </a:p>
      </dgm:t>
    </dgm:pt>
    <dgm:pt modelId="{3C118EA1-992E-451C-B128-1D85F3C6391F}" type="pres">
      <dgm:prSet presAssocID="{CF09F10F-5EDD-496A-8CAE-A2ADD5FB8989}" presName="circ2" presStyleLbl="vennNode1" presStyleIdx="1" presStyleCnt="3" custLinFactNeighborX="277" custLinFactNeighborY="-943"/>
      <dgm:spPr/>
      <dgm:t>
        <a:bodyPr/>
        <a:lstStyle/>
        <a:p>
          <a:endParaRPr lang="es-EC"/>
        </a:p>
      </dgm:t>
    </dgm:pt>
    <dgm:pt modelId="{359B9CCB-84C0-47E2-A2ED-71CEE47D39BE}" type="pres">
      <dgm:prSet presAssocID="{CF09F10F-5EDD-496A-8CAE-A2ADD5FB8989}" presName="circ2Tx" presStyleLbl="revTx" presStyleIdx="0" presStyleCnt="0">
        <dgm:presLayoutVars>
          <dgm:chMax val="0"/>
          <dgm:chPref val="0"/>
          <dgm:bulletEnabled val="1"/>
        </dgm:presLayoutVars>
      </dgm:prSet>
      <dgm:spPr/>
      <dgm:t>
        <a:bodyPr/>
        <a:lstStyle/>
        <a:p>
          <a:endParaRPr lang="es-EC"/>
        </a:p>
      </dgm:t>
    </dgm:pt>
    <dgm:pt modelId="{F0B2D5AB-5854-425F-A196-0A18D6FD6DD7}" type="pres">
      <dgm:prSet presAssocID="{13D7295A-1DBC-4AA9-9A07-7E9076CC24B7}" presName="circ3" presStyleLbl="vennNode1" presStyleIdx="2" presStyleCnt="3"/>
      <dgm:spPr/>
      <dgm:t>
        <a:bodyPr/>
        <a:lstStyle/>
        <a:p>
          <a:endParaRPr lang="es-EC"/>
        </a:p>
      </dgm:t>
    </dgm:pt>
    <dgm:pt modelId="{F91B5FB9-2017-4FA3-989D-D51892AF1CEA}" type="pres">
      <dgm:prSet presAssocID="{13D7295A-1DBC-4AA9-9A07-7E9076CC24B7}" presName="circ3Tx" presStyleLbl="revTx" presStyleIdx="0" presStyleCnt="0">
        <dgm:presLayoutVars>
          <dgm:chMax val="0"/>
          <dgm:chPref val="0"/>
          <dgm:bulletEnabled val="1"/>
        </dgm:presLayoutVars>
      </dgm:prSet>
      <dgm:spPr/>
      <dgm:t>
        <a:bodyPr/>
        <a:lstStyle/>
        <a:p>
          <a:endParaRPr lang="es-EC"/>
        </a:p>
      </dgm:t>
    </dgm:pt>
  </dgm:ptLst>
  <dgm:cxnLst>
    <dgm:cxn modelId="{488F6AF3-4238-49F7-82BF-D4298499368F}" type="presOf" srcId="{CF09F10F-5EDD-496A-8CAE-A2ADD5FB8989}" destId="{359B9CCB-84C0-47E2-A2ED-71CEE47D39BE}" srcOrd="1" destOrd="0" presId="urn:microsoft.com/office/officeart/2005/8/layout/venn1"/>
    <dgm:cxn modelId="{B9C43A4B-A2E6-4729-9034-7F546D5C53C5}" srcId="{FA474825-FE50-4391-A189-73B61B6E33B7}" destId="{13D7295A-1DBC-4AA9-9A07-7E9076CC24B7}" srcOrd="2" destOrd="0" parTransId="{BE110ADB-55E7-4CDE-A580-C99492BE9CED}" sibTransId="{2B599F34-8EDB-470A-AE11-E96F20947E62}"/>
    <dgm:cxn modelId="{1A58E15C-EE45-4F0D-A559-E27561E3FAAD}" type="presOf" srcId="{E84D92D6-4113-4C32-8581-3CD4E33F2AD6}" destId="{46017F12-E175-40CF-AC9B-749E55ADFA65}" srcOrd="1" destOrd="0" presId="urn:microsoft.com/office/officeart/2005/8/layout/venn1"/>
    <dgm:cxn modelId="{D4AC7FFB-D166-46AA-B366-C25F4B227D03}" type="presOf" srcId="{13D7295A-1DBC-4AA9-9A07-7E9076CC24B7}" destId="{F0B2D5AB-5854-425F-A196-0A18D6FD6DD7}" srcOrd="0" destOrd="0" presId="urn:microsoft.com/office/officeart/2005/8/layout/venn1"/>
    <dgm:cxn modelId="{2E513DD3-D71E-4BE5-83B6-9F95B78D32A4}" type="presOf" srcId="{FA474825-FE50-4391-A189-73B61B6E33B7}" destId="{04C943B0-0277-4FE1-9F8A-285F7DB70ED7}" srcOrd="0" destOrd="0" presId="urn:microsoft.com/office/officeart/2005/8/layout/venn1"/>
    <dgm:cxn modelId="{2D33B2F2-F06F-4DFE-BE48-70C623BD5986}" srcId="{FA474825-FE50-4391-A189-73B61B6E33B7}" destId="{E84D92D6-4113-4C32-8581-3CD4E33F2AD6}" srcOrd="0" destOrd="0" parTransId="{C7B986CE-6A51-499D-A537-A1F6BFB86B13}" sibTransId="{38B182B0-70AF-430D-9BFC-A572D8500136}"/>
    <dgm:cxn modelId="{C2C1AA00-F656-407F-9640-1AFF9031C156}" type="presOf" srcId="{E84D92D6-4113-4C32-8581-3CD4E33F2AD6}" destId="{86F5D666-6C09-49C6-98B4-23092A5C1C65}" srcOrd="0" destOrd="0" presId="urn:microsoft.com/office/officeart/2005/8/layout/venn1"/>
    <dgm:cxn modelId="{7D2466B5-81A3-425D-A089-E07B9591F5FA}" type="presOf" srcId="{13D7295A-1DBC-4AA9-9A07-7E9076CC24B7}" destId="{F91B5FB9-2017-4FA3-989D-D51892AF1CEA}" srcOrd="1" destOrd="0" presId="urn:microsoft.com/office/officeart/2005/8/layout/venn1"/>
    <dgm:cxn modelId="{28D8C9C4-F08F-454F-8A4C-4196EBE5DC9A}" type="presOf" srcId="{CF09F10F-5EDD-496A-8CAE-A2ADD5FB8989}" destId="{3C118EA1-992E-451C-B128-1D85F3C6391F}" srcOrd="0" destOrd="0" presId="urn:microsoft.com/office/officeart/2005/8/layout/venn1"/>
    <dgm:cxn modelId="{9A42D6FD-F77F-4E63-8B94-FAD88EEBB399}" srcId="{FA474825-FE50-4391-A189-73B61B6E33B7}" destId="{CF09F10F-5EDD-496A-8CAE-A2ADD5FB8989}" srcOrd="1" destOrd="0" parTransId="{8288F187-5AB6-4B3B-949A-2611E09530B3}" sibTransId="{E791ED33-0C53-4D44-BB0B-3C6323937C29}"/>
    <dgm:cxn modelId="{26B41FC6-752D-48AD-BA8E-1CC40B52BA6E}" type="presParOf" srcId="{04C943B0-0277-4FE1-9F8A-285F7DB70ED7}" destId="{86F5D666-6C09-49C6-98B4-23092A5C1C65}" srcOrd="0" destOrd="0" presId="urn:microsoft.com/office/officeart/2005/8/layout/venn1"/>
    <dgm:cxn modelId="{8F8DA6CB-EC30-4522-B571-6BA1EAA82528}" type="presParOf" srcId="{04C943B0-0277-4FE1-9F8A-285F7DB70ED7}" destId="{46017F12-E175-40CF-AC9B-749E55ADFA65}" srcOrd="1" destOrd="0" presId="urn:microsoft.com/office/officeart/2005/8/layout/venn1"/>
    <dgm:cxn modelId="{E18076C6-C23D-423E-BAEE-357E60021FCE}" type="presParOf" srcId="{04C943B0-0277-4FE1-9F8A-285F7DB70ED7}" destId="{3C118EA1-992E-451C-B128-1D85F3C6391F}" srcOrd="2" destOrd="0" presId="urn:microsoft.com/office/officeart/2005/8/layout/venn1"/>
    <dgm:cxn modelId="{0D662BA8-DC62-4ADE-92B7-5522255F7819}" type="presParOf" srcId="{04C943B0-0277-4FE1-9F8A-285F7DB70ED7}" destId="{359B9CCB-84C0-47E2-A2ED-71CEE47D39BE}" srcOrd="3" destOrd="0" presId="urn:microsoft.com/office/officeart/2005/8/layout/venn1"/>
    <dgm:cxn modelId="{69F1019D-6D0E-4160-919A-EEA7686850DF}" type="presParOf" srcId="{04C943B0-0277-4FE1-9F8A-285F7DB70ED7}" destId="{F0B2D5AB-5854-425F-A196-0A18D6FD6DD7}" srcOrd="4" destOrd="0" presId="urn:microsoft.com/office/officeart/2005/8/layout/venn1"/>
    <dgm:cxn modelId="{623EB27A-5129-4B62-98C2-F29186A8A6D4}" type="presParOf" srcId="{04C943B0-0277-4FE1-9F8A-285F7DB70ED7}" destId="{F91B5FB9-2017-4FA3-989D-D51892AF1CEA}"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22AA03-3C53-4006-924B-0104F548C969}" type="doc">
      <dgm:prSet loTypeId="urn:microsoft.com/office/officeart/2005/8/layout/cycle2" loCatId="cycle" qsTypeId="urn:microsoft.com/office/officeart/2005/8/quickstyle/3d3" qsCatId="3D" csTypeId="urn:microsoft.com/office/officeart/2005/8/colors/accent3_2" csCatId="accent3" phldr="1"/>
      <dgm:spPr/>
      <dgm:t>
        <a:bodyPr/>
        <a:lstStyle/>
        <a:p>
          <a:endParaRPr lang="es-EC"/>
        </a:p>
      </dgm:t>
    </dgm:pt>
    <dgm:pt modelId="{5DD5392F-8783-4BE5-B7E2-97B591E7E576}">
      <dgm:prSet phldrT="[Texto]" custT="1"/>
      <dgm:spPr>
        <a:solidFill>
          <a:schemeClr val="accent3"/>
        </a:solidFill>
      </dgm:spPr>
      <dgm:t>
        <a:bodyPr/>
        <a:lstStyle/>
        <a:p>
          <a:pPr algn="ctr"/>
          <a:r>
            <a:rPr lang="es-EC" sz="1100" dirty="0" smtClean="0"/>
            <a:t>FILOSÓFICA ENFOCADO DIRECTAMENTE AL SER HUMANO</a:t>
          </a:r>
          <a:endParaRPr lang="es-EC" sz="1100" b="1" dirty="0"/>
        </a:p>
      </dgm:t>
    </dgm:pt>
    <dgm:pt modelId="{4AF0BB45-082E-48F0-B03D-608A5304F32D}" type="parTrans" cxnId="{2E25FC5F-1CEA-441C-A9AD-F6E7B5118E79}">
      <dgm:prSet/>
      <dgm:spPr/>
      <dgm:t>
        <a:bodyPr/>
        <a:lstStyle/>
        <a:p>
          <a:pPr algn="ctr"/>
          <a:endParaRPr lang="es-EC" sz="3200"/>
        </a:p>
      </dgm:t>
    </dgm:pt>
    <dgm:pt modelId="{9B063F15-D94D-4482-8086-CA797E6AB1DD}" type="sibTrans" cxnId="{2E25FC5F-1CEA-441C-A9AD-F6E7B5118E79}">
      <dgm:prSet custT="1"/>
      <dgm:spPr/>
      <dgm:t>
        <a:bodyPr/>
        <a:lstStyle/>
        <a:p>
          <a:pPr algn="ctr"/>
          <a:endParaRPr lang="es-EC" sz="1050"/>
        </a:p>
      </dgm:t>
    </dgm:pt>
    <dgm:pt modelId="{ACD3738B-BE9E-40E7-885F-1EC3A0927159}">
      <dgm:prSet phldrT="[Texto]" custT="1"/>
      <dgm:spPr>
        <a:solidFill>
          <a:schemeClr val="accent5"/>
        </a:solidFill>
      </dgm:spPr>
      <dgm:t>
        <a:bodyPr/>
        <a:lstStyle/>
        <a:p>
          <a:pPr algn="ctr"/>
          <a:r>
            <a:rPr lang="es-EC" sz="1200" dirty="0" smtClean="0"/>
            <a:t>SOCIOLÓGICA TOMA DE CONCIENCIA RESPECTO A LA EDUCACIÓN Y A LA SOCIEDAD</a:t>
          </a:r>
          <a:endParaRPr lang="es-EC" sz="1200" b="1" dirty="0"/>
        </a:p>
      </dgm:t>
    </dgm:pt>
    <dgm:pt modelId="{7119B349-3E89-48D3-9D77-A98A2B56C976}" type="parTrans" cxnId="{1E681562-77EC-4F41-8511-8956E1B9DA4E}">
      <dgm:prSet/>
      <dgm:spPr/>
      <dgm:t>
        <a:bodyPr/>
        <a:lstStyle/>
        <a:p>
          <a:pPr algn="ctr"/>
          <a:endParaRPr lang="es-EC" sz="3200"/>
        </a:p>
      </dgm:t>
    </dgm:pt>
    <dgm:pt modelId="{71121878-8623-4413-A359-18C8CD149687}" type="sibTrans" cxnId="{1E681562-77EC-4F41-8511-8956E1B9DA4E}">
      <dgm:prSet custT="1"/>
      <dgm:spPr/>
      <dgm:t>
        <a:bodyPr/>
        <a:lstStyle/>
        <a:p>
          <a:pPr algn="ctr"/>
          <a:endParaRPr lang="es-EC" sz="1050"/>
        </a:p>
      </dgm:t>
    </dgm:pt>
    <dgm:pt modelId="{0F676902-8197-44C5-A3F7-D238A5F89086}">
      <dgm:prSet phldrT="[Texto]" custT="1"/>
      <dgm:spPr>
        <a:solidFill>
          <a:schemeClr val="accent6"/>
        </a:solidFill>
      </dgm:spPr>
      <dgm:t>
        <a:bodyPr/>
        <a:lstStyle/>
        <a:p>
          <a:pPr algn="ctr"/>
          <a:r>
            <a:rPr lang="es-EC" sz="1200" b="1" dirty="0" smtClean="0"/>
            <a:t>PSICOLÓGICA </a:t>
          </a:r>
          <a:r>
            <a:rPr lang="es-EC" sz="1200" dirty="0" smtClean="0"/>
            <a:t>FORTALECIMIENTO DE METAS, VALORES, PATRONES Y NORMAS</a:t>
          </a:r>
          <a:endParaRPr lang="es-EC" sz="1200" b="1" dirty="0"/>
        </a:p>
      </dgm:t>
    </dgm:pt>
    <dgm:pt modelId="{28F1811D-12BE-476A-AF4E-4FACD7FB6C66}" type="parTrans" cxnId="{C2E1755E-71EF-4C29-BFD9-251AB9A95B99}">
      <dgm:prSet/>
      <dgm:spPr/>
      <dgm:t>
        <a:bodyPr/>
        <a:lstStyle/>
        <a:p>
          <a:pPr algn="ctr"/>
          <a:endParaRPr lang="es-EC" sz="3200"/>
        </a:p>
      </dgm:t>
    </dgm:pt>
    <dgm:pt modelId="{5EE9E3EE-33DF-40D7-8446-F3DCFAC8FB69}" type="sibTrans" cxnId="{C2E1755E-71EF-4C29-BFD9-251AB9A95B99}">
      <dgm:prSet custT="1"/>
      <dgm:spPr/>
      <dgm:t>
        <a:bodyPr/>
        <a:lstStyle/>
        <a:p>
          <a:pPr algn="ctr"/>
          <a:endParaRPr lang="es-EC" sz="1050"/>
        </a:p>
      </dgm:t>
    </dgm:pt>
    <dgm:pt modelId="{AF2B88DC-EF4F-4765-AD83-B78A2926E845}">
      <dgm:prSet phldrT="[Texto]" custT="1"/>
      <dgm:spPr>
        <a:solidFill>
          <a:schemeClr val="accent2"/>
        </a:solidFill>
      </dgm:spPr>
      <dgm:t>
        <a:bodyPr/>
        <a:lstStyle/>
        <a:p>
          <a:pPr algn="ctr"/>
          <a:r>
            <a:rPr lang="es-EC" sz="1200" b="1" dirty="0" smtClean="0"/>
            <a:t>EPISTEMOLÓGICA TRATAR  </a:t>
          </a:r>
          <a:r>
            <a:rPr lang="es-EC" sz="1200" dirty="0" smtClean="0"/>
            <a:t>LLEGAR AL CONOCIMIENTO CIENTÍFICO. </a:t>
          </a:r>
          <a:endParaRPr lang="es-EC" sz="1200" b="1" dirty="0"/>
        </a:p>
      </dgm:t>
    </dgm:pt>
    <dgm:pt modelId="{A2CB7BAE-94F9-4DDE-826F-2DF2047F079C}" type="parTrans" cxnId="{07C10BDC-CD71-443B-8538-8FF011295CAD}">
      <dgm:prSet/>
      <dgm:spPr/>
      <dgm:t>
        <a:bodyPr/>
        <a:lstStyle/>
        <a:p>
          <a:pPr algn="ctr"/>
          <a:endParaRPr lang="es-EC" sz="3200"/>
        </a:p>
      </dgm:t>
    </dgm:pt>
    <dgm:pt modelId="{D229908D-18CE-4BA0-9AB0-9B195A083A19}" type="sibTrans" cxnId="{07C10BDC-CD71-443B-8538-8FF011295CAD}">
      <dgm:prSet custT="1"/>
      <dgm:spPr/>
      <dgm:t>
        <a:bodyPr/>
        <a:lstStyle/>
        <a:p>
          <a:pPr algn="ctr"/>
          <a:endParaRPr lang="es-EC" sz="1050"/>
        </a:p>
      </dgm:t>
    </dgm:pt>
    <dgm:pt modelId="{06B166C2-157C-43D7-A495-68D5C18D5EA9}" type="pres">
      <dgm:prSet presAssocID="{ED22AA03-3C53-4006-924B-0104F548C969}" presName="cycle" presStyleCnt="0">
        <dgm:presLayoutVars>
          <dgm:dir/>
          <dgm:resizeHandles val="exact"/>
        </dgm:presLayoutVars>
      </dgm:prSet>
      <dgm:spPr/>
      <dgm:t>
        <a:bodyPr/>
        <a:lstStyle/>
        <a:p>
          <a:endParaRPr lang="es-EC"/>
        </a:p>
      </dgm:t>
    </dgm:pt>
    <dgm:pt modelId="{22685661-0274-4FC1-A4A7-9243A10F0CEE}" type="pres">
      <dgm:prSet presAssocID="{5DD5392F-8783-4BE5-B7E2-97B591E7E576}" presName="node" presStyleLbl="node1" presStyleIdx="0" presStyleCnt="4" custScaleX="107079">
        <dgm:presLayoutVars>
          <dgm:bulletEnabled val="1"/>
        </dgm:presLayoutVars>
      </dgm:prSet>
      <dgm:spPr/>
      <dgm:t>
        <a:bodyPr/>
        <a:lstStyle/>
        <a:p>
          <a:endParaRPr lang="es-EC"/>
        </a:p>
      </dgm:t>
    </dgm:pt>
    <dgm:pt modelId="{E530B7D4-F667-4D95-AA1E-AF0EBC4A084B}" type="pres">
      <dgm:prSet presAssocID="{9B063F15-D94D-4482-8086-CA797E6AB1DD}" presName="sibTrans" presStyleLbl="sibTrans2D1" presStyleIdx="0" presStyleCnt="4"/>
      <dgm:spPr/>
      <dgm:t>
        <a:bodyPr/>
        <a:lstStyle/>
        <a:p>
          <a:endParaRPr lang="es-EC"/>
        </a:p>
      </dgm:t>
    </dgm:pt>
    <dgm:pt modelId="{7D29D9CF-1FA1-47B7-A539-B4D8D68B0B7F}" type="pres">
      <dgm:prSet presAssocID="{9B063F15-D94D-4482-8086-CA797E6AB1DD}" presName="connectorText" presStyleLbl="sibTrans2D1" presStyleIdx="0" presStyleCnt="4"/>
      <dgm:spPr/>
      <dgm:t>
        <a:bodyPr/>
        <a:lstStyle/>
        <a:p>
          <a:endParaRPr lang="es-EC"/>
        </a:p>
      </dgm:t>
    </dgm:pt>
    <dgm:pt modelId="{06267F38-F9BD-410E-8D68-D639609DBE40}" type="pres">
      <dgm:prSet presAssocID="{ACD3738B-BE9E-40E7-885F-1EC3A0927159}" presName="node" presStyleLbl="node1" presStyleIdx="1" presStyleCnt="4">
        <dgm:presLayoutVars>
          <dgm:bulletEnabled val="1"/>
        </dgm:presLayoutVars>
      </dgm:prSet>
      <dgm:spPr/>
      <dgm:t>
        <a:bodyPr/>
        <a:lstStyle/>
        <a:p>
          <a:endParaRPr lang="es-EC"/>
        </a:p>
      </dgm:t>
    </dgm:pt>
    <dgm:pt modelId="{9796FA8B-909C-418A-823C-FF7C8BC0CF61}" type="pres">
      <dgm:prSet presAssocID="{71121878-8623-4413-A359-18C8CD149687}" presName="sibTrans" presStyleLbl="sibTrans2D1" presStyleIdx="1" presStyleCnt="4"/>
      <dgm:spPr/>
      <dgm:t>
        <a:bodyPr/>
        <a:lstStyle/>
        <a:p>
          <a:endParaRPr lang="es-EC"/>
        </a:p>
      </dgm:t>
    </dgm:pt>
    <dgm:pt modelId="{693D416C-267F-49B5-9C13-4C5E9AFF67C9}" type="pres">
      <dgm:prSet presAssocID="{71121878-8623-4413-A359-18C8CD149687}" presName="connectorText" presStyleLbl="sibTrans2D1" presStyleIdx="1" presStyleCnt="4"/>
      <dgm:spPr/>
      <dgm:t>
        <a:bodyPr/>
        <a:lstStyle/>
        <a:p>
          <a:endParaRPr lang="es-EC"/>
        </a:p>
      </dgm:t>
    </dgm:pt>
    <dgm:pt modelId="{E3D0B226-BF7C-4375-830F-E0DE44947959}" type="pres">
      <dgm:prSet presAssocID="{0F676902-8197-44C5-A3F7-D238A5F89086}" presName="node" presStyleLbl="node1" presStyleIdx="2" presStyleCnt="4">
        <dgm:presLayoutVars>
          <dgm:bulletEnabled val="1"/>
        </dgm:presLayoutVars>
      </dgm:prSet>
      <dgm:spPr/>
      <dgm:t>
        <a:bodyPr/>
        <a:lstStyle/>
        <a:p>
          <a:endParaRPr lang="es-EC"/>
        </a:p>
      </dgm:t>
    </dgm:pt>
    <dgm:pt modelId="{7F988945-C249-4077-8D7D-6A5FC7492CE8}" type="pres">
      <dgm:prSet presAssocID="{5EE9E3EE-33DF-40D7-8446-F3DCFAC8FB69}" presName="sibTrans" presStyleLbl="sibTrans2D1" presStyleIdx="2" presStyleCnt="4"/>
      <dgm:spPr/>
      <dgm:t>
        <a:bodyPr/>
        <a:lstStyle/>
        <a:p>
          <a:endParaRPr lang="es-EC"/>
        </a:p>
      </dgm:t>
    </dgm:pt>
    <dgm:pt modelId="{6397F25D-C2E3-482F-81AA-9456221AE3B5}" type="pres">
      <dgm:prSet presAssocID="{5EE9E3EE-33DF-40D7-8446-F3DCFAC8FB69}" presName="connectorText" presStyleLbl="sibTrans2D1" presStyleIdx="2" presStyleCnt="4"/>
      <dgm:spPr/>
      <dgm:t>
        <a:bodyPr/>
        <a:lstStyle/>
        <a:p>
          <a:endParaRPr lang="es-EC"/>
        </a:p>
      </dgm:t>
    </dgm:pt>
    <dgm:pt modelId="{2E90C06A-9416-4AC1-BEB8-97634E6433E6}" type="pres">
      <dgm:prSet presAssocID="{AF2B88DC-EF4F-4765-AD83-B78A2926E845}" presName="node" presStyleLbl="node1" presStyleIdx="3" presStyleCnt="4" custScaleX="123738">
        <dgm:presLayoutVars>
          <dgm:bulletEnabled val="1"/>
        </dgm:presLayoutVars>
      </dgm:prSet>
      <dgm:spPr/>
      <dgm:t>
        <a:bodyPr/>
        <a:lstStyle/>
        <a:p>
          <a:endParaRPr lang="es-EC"/>
        </a:p>
      </dgm:t>
    </dgm:pt>
    <dgm:pt modelId="{F007C0F1-3B2B-4CD3-9C12-1BAF84CABC4D}" type="pres">
      <dgm:prSet presAssocID="{D229908D-18CE-4BA0-9AB0-9B195A083A19}" presName="sibTrans" presStyleLbl="sibTrans2D1" presStyleIdx="3" presStyleCnt="4"/>
      <dgm:spPr/>
      <dgm:t>
        <a:bodyPr/>
        <a:lstStyle/>
        <a:p>
          <a:endParaRPr lang="es-EC"/>
        </a:p>
      </dgm:t>
    </dgm:pt>
    <dgm:pt modelId="{F73B02A3-C4C9-4EE7-A649-1E6FF74EB4D7}" type="pres">
      <dgm:prSet presAssocID="{D229908D-18CE-4BA0-9AB0-9B195A083A19}" presName="connectorText" presStyleLbl="sibTrans2D1" presStyleIdx="3" presStyleCnt="4"/>
      <dgm:spPr/>
      <dgm:t>
        <a:bodyPr/>
        <a:lstStyle/>
        <a:p>
          <a:endParaRPr lang="es-EC"/>
        </a:p>
      </dgm:t>
    </dgm:pt>
  </dgm:ptLst>
  <dgm:cxnLst>
    <dgm:cxn modelId="{AAFB7137-07F0-4D29-85B1-F03D767A6696}" type="presOf" srcId="{71121878-8623-4413-A359-18C8CD149687}" destId="{693D416C-267F-49B5-9C13-4C5E9AFF67C9}" srcOrd="1" destOrd="0" presId="urn:microsoft.com/office/officeart/2005/8/layout/cycle2"/>
    <dgm:cxn modelId="{D2B5473C-BE53-42FC-83CF-9CCD857C4858}" type="presOf" srcId="{5DD5392F-8783-4BE5-B7E2-97B591E7E576}" destId="{22685661-0274-4FC1-A4A7-9243A10F0CEE}" srcOrd="0" destOrd="0" presId="urn:microsoft.com/office/officeart/2005/8/layout/cycle2"/>
    <dgm:cxn modelId="{C2E1755E-71EF-4C29-BFD9-251AB9A95B99}" srcId="{ED22AA03-3C53-4006-924B-0104F548C969}" destId="{0F676902-8197-44C5-A3F7-D238A5F89086}" srcOrd="2" destOrd="0" parTransId="{28F1811D-12BE-476A-AF4E-4FACD7FB6C66}" sibTransId="{5EE9E3EE-33DF-40D7-8446-F3DCFAC8FB69}"/>
    <dgm:cxn modelId="{A96A444E-D0B7-49F7-AE45-12BECB80B18C}" type="presOf" srcId="{D229908D-18CE-4BA0-9AB0-9B195A083A19}" destId="{F007C0F1-3B2B-4CD3-9C12-1BAF84CABC4D}" srcOrd="0" destOrd="0" presId="urn:microsoft.com/office/officeart/2005/8/layout/cycle2"/>
    <dgm:cxn modelId="{AAF69B02-FBAD-4890-B91D-38791A573CC9}" type="presOf" srcId="{5EE9E3EE-33DF-40D7-8446-F3DCFAC8FB69}" destId="{6397F25D-C2E3-482F-81AA-9456221AE3B5}" srcOrd="1" destOrd="0" presId="urn:microsoft.com/office/officeart/2005/8/layout/cycle2"/>
    <dgm:cxn modelId="{9698E67E-95A3-4671-8F61-5A9F9BD91905}" type="presOf" srcId="{ED22AA03-3C53-4006-924B-0104F548C969}" destId="{06B166C2-157C-43D7-A495-68D5C18D5EA9}" srcOrd="0" destOrd="0" presId="urn:microsoft.com/office/officeart/2005/8/layout/cycle2"/>
    <dgm:cxn modelId="{8928C0B6-5452-4EEC-BA8A-4DDB0280B86C}" type="presOf" srcId="{0F676902-8197-44C5-A3F7-D238A5F89086}" destId="{E3D0B226-BF7C-4375-830F-E0DE44947959}" srcOrd="0" destOrd="0" presId="urn:microsoft.com/office/officeart/2005/8/layout/cycle2"/>
    <dgm:cxn modelId="{1E681562-77EC-4F41-8511-8956E1B9DA4E}" srcId="{ED22AA03-3C53-4006-924B-0104F548C969}" destId="{ACD3738B-BE9E-40E7-885F-1EC3A0927159}" srcOrd="1" destOrd="0" parTransId="{7119B349-3E89-48D3-9D77-A98A2B56C976}" sibTransId="{71121878-8623-4413-A359-18C8CD149687}"/>
    <dgm:cxn modelId="{F82D5089-5933-4604-B606-B5B2348E5207}" type="presOf" srcId="{71121878-8623-4413-A359-18C8CD149687}" destId="{9796FA8B-909C-418A-823C-FF7C8BC0CF61}" srcOrd="0" destOrd="0" presId="urn:microsoft.com/office/officeart/2005/8/layout/cycle2"/>
    <dgm:cxn modelId="{0EBFF957-575E-434C-BE42-5E7229142493}" type="presOf" srcId="{5EE9E3EE-33DF-40D7-8446-F3DCFAC8FB69}" destId="{7F988945-C249-4077-8D7D-6A5FC7492CE8}" srcOrd="0" destOrd="0" presId="urn:microsoft.com/office/officeart/2005/8/layout/cycle2"/>
    <dgm:cxn modelId="{250A8670-B30D-4205-B47E-DF4FFC32E229}" type="presOf" srcId="{D229908D-18CE-4BA0-9AB0-9B195A083A19}" destId="{F73B02A3-C4C9-4EE7-A649-1E6FF74EB4D7}" srcOrd="1" destOrd="0" presId="urn:microsoft.com/office/officeart/2005/8/layout/cycle2"/>
    <dgm:cxn modelId="{2E25FC5F-1CEA-441C-A9AD-F6E7B5118E79}" srcId="{ED22AA03-3C53-4006-924B-0104F548C969}" destId="{5DD5392F-8783-4BE5-B7E2-97B591E7E576}" srcOrd="0" destOrd="0" parTransId="{4AF0BB45-082E-48F0-B03D-608A5304F32D}" sibTransId="{9B063F15-D94D-4482-8086-CA797E6AB1DD}"/>
    <dgm:cxn modelId="{A94A615F-98E1-476F-86B6-0C81FEF94C96}" type="presOf" srcId="{AF2B88DC-EF4F-4765-AD83-B78A2926E845}" destId="{2E90C06A-9416-4AC1-BEB8-97634E6433E6}" srcOrd="0" destOrd="0" presId="urn:microsoft.com/office/officeart/2005/8/layout/cycle2"/>
    <dgm:cxn modelId="{20FD78FD-5577-451C-8E12-EB6522D8360A}" type="presOf" srcId="{ACD3738B-BE9E-40E7-885F-1EC3A0927159}" destId="{06267F38-F9BD-410E-8D68-D639609DBE40}" srcOrd="0" destOrd="0" presId="urn:microsoft.com/office/officeart/2005/8/layout/cycle2"/>
    <dgm:cxn modelId="{FEEF5709-C94D-453A-83F4-FFFA3FC4600C}" type="presOf" srcId="{9B063F15-D94D-4482-8086-CA797E6AB1DD}" destId="{E530B7D4-F667-4D95-AA1E-AF0EBC4A084B}" srcOrd="0" destOrd="0" presId="urn:microsoft.com/office/officeart/2005/8/layout/cycle2"/>
    <dgm:cxn modelId="{07C10BDC-CD71-443B-8538-8FF011295CAD}" srcId="{ED22AA03-3C53-4006-924B-0104F548C969}" destId="{AF2B88DC-EF4F-4765-AD83-B78A2926E845}" srcOrd="3" destOrd="0" parTransId="{A2CB7BAE-94F9-4DDE-826F-2DF2047F079C}" sibTransId="{D229908D-18CE-4BA0-9AB0-9B195A083A19}"/>
    <dgm:cxn modelId="{DF35E46A-153A-48A5-8D58-FF51A0841842}" type="presOf" srcId="{9B063F15-D94D-4482-8086-CA797E6AB1DD}" destId="{7D29D9CF-1FA1-47B7-A539-B4D8D68B0B7F}" srcOrd="1" destOrd="0" presId="urn:microsoft.com/office/officeart/2005/8/layout/cycle2"/>
    <dgm:cxn modelId="{B95D43E0-08D6-4D0D-AC63-881ADF2ACC94}" type="presParOf" srcId="{06B166C2-157C-43D7-A495-68D5C18D5EA9}" destId="{22685661-0274-4FC1-A4A7-9243A10F0CEE}" srcOrd="0" destOrd="0" presId="urn:microsoft.com/office/officeart/2005/8/layout/cycle2"/>
    <dgm:cxn modelId="{D7F8240D-5FB7-4DD1-BCEC-C4290EDC84E1}" type="presParOf" srcId="{06B166C2-157C-43D7-A495-68D5C18D5EA9}" destId="{E530B7D4-F667-4D95-AA1E-AF0EBC4A084B}" srcOrd="1" destOrd="0" presId="urn:microsoft.com/office/officeart/2005/8/layout/cycle2"/>
    <dgm:cxn modelId="{C48E1CCC-4D9A-4ABE-958A-92DE2A13DAA7}" type="presParOf" srcId="{E530B7D4-F667-4D95-AA1E-AF0EBC4A084B}" destId="{7D29D9CF-1FA1-47B7-A539-B4D8D68B0B7F}" srcOrd="0" destOrd="0" presId="urn:microsoft.com/office/officeart/2005/8/layout/cycle2"/>
    <dgm:cxn modelId="{1672948D-C6B6-4ACF-8EFC-CDADBA5313EF}" type="presParOf" srcId="{06B166C2-157C-43D7-A495-68D5C18D5EA9}" destId="{06267F38-F9BD-410E-8D68-D639609DBE40}" srcOrd="2" destOrd="0" presId="urn:microsoft.com/office/officeart/2005/8/layout/cycle2"/>
    <dgm:cxn modelId="{E431917D-ADF7-4CBA-B1C2-C281AE9875D3}" type="presParOf" srcId="{06B166C2-157C-43D7-A495-68D5C18D5EA9}" destId="{9796FA8B-909C-418A-823C-FF7C8BC0CF61}" srcOrd="3" destOrd="0" presId="urn:microsoft.com/office/officeart/2005/8/layout/cycle2"/>
    <dgm:cxn modelId="{867946CA-6189-4B22-A19F-10372593E326}" type="presParOf" srcId="{9796FA8B-909C-418A-823C-FF7C8BC0CF61}" destId="{693D416C-267F-49B5-9C13-4C5E9AFF67C9}" srcOrd="0" destOrd="0" presId="urn:microsoft.com/office/officeart/2005/8/layout/cycle2"/>
    <dgm:cxn modelId="{435B44E7-EE95-49F2-9C6C-5B53042E23EF}" type="presParOf" srcId="{06B166C2-157C-43D7-A495-68D5C18D5EA9}" destId="{E3D0B226-BF7C-4375-830F-E0DE44947959}" srcOrd="4" destOrd="0" presId="urn:microsoft.com/office/officeart/2005/8/layout/cycle2"/>
    <dgm:cxn modelId="{2A1DFAAA-18B5-4C84-93EF-7C029D273AE7}" type="presParOf" srcId="{06B166C2-157C-43D7-A495-68D5C18D5EA9}" destId="{7F988945-C249-4077-8D7D-6A5FC7492CE8}" srcOrd="5" destOrd="0" presId="urn:microsoft.com/office/officeart/2005/8/layout/cycle2"/>
    <dgm:cxn modelId="{BDD9F9FE-67BE-4F83-9192-2F46B66BD165}" type="presParOf" srcId="{7F988945-C249-4077-8D7D-6A5FC7492CE8}" destId="{6397F25D-C2E3-482F-81AA-9456221AE3B5}" srcOrd="0" destOrd="0" presId="urn:microsoft.com/office/officeart/2005/8/layout/cycle2"/>
    <dgm:cxn modelId="{B3EAD1E6-1D64-4D86-8EC8-23302A61FEE4}" type="presParOf" srcId="{06B166C2-157C-43D7-A495-68D5C18D5EA9}" destId="{2E90C06A-9416-4AC1-BEB8-97634E6433E6}" srcOrd="6" destOrd="0" presId="urn:microsoft.com/office/officeart/2005/8/layout/cycle2"/>
    <dgm:cxn modelId="{94C43D88-EF80-4E3C-AE6F-2EABF8097B38}" type="presParOf" srcId="{06B166C2-157C-43D7-A495-68D5C18D5EA9}" destId="{F007C0F1-3B2B-4CD3-9C12-1BAF84CABC4D}" srcOrd="7" destOrd="0" presId="urn:microsoft.com/office/officeart/2005/8/layout/cycle2"/>
    <dgm:cxn modelId="{A386CE6A-D03F-44F7-B7C5-E4644A5CDE8C}" type="presParOf" srcId="{F007C0F1-3B2B-4CD3-9C12-1BAF84CABC4D}" destId="{F73B02A3-C4C9-4EE7-A649-1E6FF74EB4D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57D913-A67A-42DC-BF43-4C56419FB231}" type="doc">
      <dgm:prSet loTypeId="urn:microsoft.com/office/officeart/2005/8/layout/lProcess3" loCatId="process" qsTypeId="urn:microsoft.com/office/officeart/2005/8/quickstyle/simple1" qsCatId="simple" csTypeId="urn:microsoft.com/office/officeart/2005/8/colors/colorful5" csCatId="colorful" phldr="1"/>
      <dgm:spPr/>
      <dgm:t>
        <a:bodyPr/>
        <a:lstStyle/>
        <a:p>
          <a:endParaRPr lang="es-EC"/>
        </a:p>
      </dgm:t>
    </dgm:pt>
    <dgm:pt modelId="{10E6989B-AA28-42EF-BC3A-4F4AE26FA9E3}">
      <dgm:prSet phldrT="[Texto]"/>
      <dgm:spPr/>
      <dgm:t>
        <a:bodyPr/>
        <a:lstStyle/>
        <a:p>
          <a:r>
            <a:rPr lang="es-EC" dirty="0" smtClean="0"/>
            <a:t>SER</a:t>
          </a:r>
          <a:endParaRPr lang="es-EC" dirty="0"/>
        </a:p>
      </dgm:t>
    </dgm:pt>
    <dgm:pt modelId="{3264C031-2523-435E-ADE3-F059DDDC5540}" type="parTrans" cxnId="{D620CC9C-FEC3-4208-B0DF-BE3AA47C8D06}">
      <dgm:prSet/>
      <dgm:spPr/>
      <dgm:t>
        <a:bodyPr/>
        <a:lstStyle/>
        <a:p>
          <a:endParaRPr lang="es-EC"/>
        </a:p>
      </dgm:t>
    </dgm:pt>
    <dgm:pt modelId="{B9DA6D1E-4F8F-4B9E-9A06-F9C247848B0C}" type="sibTrans" cxnId="{D620CC9C-FEC3-4208-B0DF-BE3AA47C8D06}">
      <dgm:prSet/>
      <dgm:spPr/>
      <dgm:t>
        <a:bodyPr/>
        <a:lstStyle/>
        <a:p>
          <a:endParaRPr lang="es-EC"/>
        </a:p>
      </dgm:t>
    </dgm:pt>
    <dgm:pt modelId="{BDB37766-43F9-4DFD-824A-93361B6410F8}">
      <dgm:prSet phldrT="[Texto]"/>
      <dgm:spPr/>
      <dgm:t>
        <a:bodyPr/>
        <a:lstStyle/>
        <a:p>
          <a:r>
            <a:rPr lang="es-EC" dirty="0" smtClean="0"/>
            <a:t>SABER</a:t>
          </a:r>
          <a:endParaRPr lang="es-EC" dirty="0"/>
        </a:p>
      </dgm:t>
    </dgm:pt>
    <dgm:pt modelId="{65B567C7-3419-4460-94E3-C1888C0D4DA8}" type="parTrans" cxnId="{9B14BB70-7C20-4341-8E55-B0490F3EC649}">
      <dgm:prSet/>
      <dgm:spPr/>
      <dgm:t>
        <a:bodyPr/>
        <a:lstStyle/>
        <a:p>
          <a:endParaRPr lang="es-EC"/>
        </a:p>
      </dgm:t>
    </dgm:pt>
    <dgm:pt modelId="{CDFECCC8-183C-45F7-A33F-80AB623683C3}" type="sibTrans" cxnId="{9B14BB70-7C20-4341-8E55-B0490F3EC649}">
      <dgm:prSet/>
      <dgm:spPr/>
      <dgm:t>
        <a:bodyPr/>
        <a:lstStyle/>
        <a:p>
          <a:endParaRPr lang="es-EC"/>
        </a:p>
      </dgm:t>
    </dgm:pt>
    <dgm:pt modelId="{CC8EADC6-FE5B-4AB2-8D62-2588E6E38F74}">
      <dgm:prSet phldrT="[Texto]"/>
      <dgm:spPr/>
      <dgm:t>
        <a:bodyPr/>
        <a:lstStyle/>
        <a:p>
          <a:r>
            <a:rPr lang="es-EC" dirty="0" smtClean="0"/>
            <a:t>HACER</a:t>
          </a:r>
          <a:endParaRPr lang="es-EC" dirty="0"/>
        </a:p>
      </dgm:t>
    </dgm:pt>
    <dgm:pt modelId="{231AAA57-70AD-483C-A8C2-DB46B830490A}" type="parTrans" cxnId="{0B0E1593-CCF8-42D6-9252-92855745E7F1}">
      <dgm:prSet/>
      <dgm:spPr/>
      <dgm:t>
        <a:bodyPr/>
        <a:lstStyle/>
        <a:p>
          <a:endParaRPr lang="es-EC"/>
        </a:p>
      </dgm:t>
    </dgm:pt>
    <dgm:pt modelId="{97703DEB-9727-4193-818C-82496C5C426B}" type="sibTrans" cxnId="{0B0E1593-CCF8-42D6-9252-92855745E7F1}">
      <dgm:prSet/>
      <dgm:spPr/>
      <dgm:t>
        <a:bodyPr/>
        <a:lstStyle/>
        <a:p>
          <a:endParaRPr lang="es-EC"/>
        </a:p>
      </dgm:t>
    </dgm:pt>
    <dgm:pt modelId="{513E6068-00DE-402E-B1E3-9EE9885E4215}">
      <dgm:prSet phldrT="[Texto]"/>
      <dgm:spPr/>
      <dgm:t>
        <a:bodyPr/>
        <a:lstStyle/>
        <a:p>
          <a:r>
            <a:rPr lang="es-EC" dirty="0" smtClean="0"/>
            <a:t>CONVIVIR</a:t>
          </a:r>
          <a:endParaRPr lang="es-EC" dirty="0"/>
        </a:p>
      </dgm:t>
    </dgm:pt>
    <dgm:pt modelId="{EDA37610-4078-481A-9E6F-C81EDD49D576}" type="parTrans" cxnId="{E7299894-B76D-4EEF-8C5B-8AE658BC1C7F}">
      <dgm:prSet/>
      <dgm:spPr/>
      <dgm:t>
        <a:bodyPr/>
        <a:lstStyle/>
        <a:p>
          <a:endParaRPr lang="es-EC"/>
        </a:p>
      </dgm:t>
    </dgm:pt>
    <dgm:pt modelId="{89CF0528-CD83-499B-B428-D9C6B506E9F4}" type="sibTrans" cxnId="{E7299894-B76D-4EEF-8C5B-8AE658BC1C7F}">
      <dgm:prSet/>
      <dgm:spPr/>
      <dgm:t>
        <a:bodyPr/>
        <a:lstStyle/>
        <a:p>
          <a:endParaRPr lang="es-EC"/>
        </a:p>
      </dgm:t>
    </dgm:pt>
    <dgm:pt modelId="{BDBAAF0F-A1C7-4245-8BE0-E98DF8992068}" type="pres">
      <dgm:prSet presAssocID="{2257D913-A67A-42DC-BF43-4C56419FB231}" presName="Name0" presStyleCnt="0">
        <dgm:presLayoutVars>
          <dgm:chPref val="3"/>
          <dgm:dir/>
          <dgm:animLvl val="lvl"/>
          <dgm:resizeHandles/>
        </dgm:presLayoutVars>
      </dgm:prSet>
      <dgm:spPr/>
      <dgm:t>
        <a:bodyPr/>
        <a:lstStyle/>
        <a:p>
          <a:endParaRPr lang="es-EC"/>
        </a:p>
      </dgm:t>
    </dgm:pt>
    <dgm:pt modelId="{85DC2E0D-B13C-4126-B68D-B4D7B7920284}" type="pres">
      <dgm:prSet presAssocID="{10E6989B-AA28-42EF-BC3A-4F4AE26FA9E3}" presName="horFlow" presStyleCnt="0"/>
      <dgm:spPr/>
      <dgm:t>
        <a:bodyPr/>
        <a:lstStyle/>
        <a:p>
          <a:endParaRPr lang="es-EC"/>
        </a:p>
      </dgm:t>
    </dgm:pt>
    <dgm:pt modelId="{54667772-2AD2-43FA-94D8-F181C99DB042}" type="pres">
      <dgm:prSet presAssocID="{10E6989B-AA28-42EF-BC3A-4F4AE26FA9E3}" presName="bigChev" presStyleLbl="node1" presStyleIdx="0" presStyleCnt="3" custLinFactNeighborX="85000" custLinFactNeighborY="6987"/>
      <dgm:spPr/>
      <dgm:t>
        <a:bodyPr/>
        <a:lstStyle/>
        <a:p>
          <a:endParaRPr lang="es-EC"/>
        </a:p>
      </dgm:t>
    </dgm:pt>
    <dgm:pt modelId="{C00F02F7-0F7F-4490-AD52-3546A2BFC58E}" type="pres">
      <dgm:prSet presAssocID="{10E6989B-AA28-42EF-BC3A-4F4AE26FA9E3}" presName="vSp" presStyleCnt="0"/>
      <dgm:spPr/>
      <dgm:t>
        <a:bodyPr/>
        <a:lstStyle/>
        <a:p>
          <a:endParaRPr lang="es-EC"/>
        </a:p>
      </dgm:t>
    </dgm:pt>
    <dgm:pt modelId="{A57410A9-C041-4C27-BC0C-8FEC4C42714F}" type="pres">
      <dgm:prSet presAssocID="{BDB37766-43F9-4DFD-824A-93361B6410F8}" presName="horFlow" presStyleCnt="0"/>
      <dgm:spPr/>
      <dgm:t>
        <a:bodyPr/>
        <a:lstStyle/>
        <a:p>
          <a:endParaRPr lang="es-EC"/>
        </a:p>
      </dgm:t>
    </dgm:pt>
    <dgm:pt modelId="{BFC42DC4-7C66-4A99-B84E-A54B20CDB6CB}" type="pres">
      <dgm:prSet presAssocID="{BDB37766-43F9-4DFD-824A-93361B6410F8}" presName="bigChev" presStyleLbl="node1" presStyleIdx="1" presStyleCnt="3"/>
      <dgm:spPr/>
      <dgm:t>
        <a:bodyPr/>
        <a:lstStyle/>
        <a:p>
          <a:endParaRPr lang="es-EC"/>
        </a:p>
      </dgm:t>
    </dgm:pt>
    <dgm:pt modelId="{D6EA37F6-9A17-49CC-BC2C-C5F7303AA378}" type="pres">
      <dgm:prSet presAssocID="{231AAA57-70AD-483C-A8C2-DB46B830490A}" presName="parTrans" presStyleCnt="0"/>
      <dgm:spPr/>
      <dgm:t>
        <a:bodyPr/>
        <a:lstStyle/>
        <a:p>
          <a:endParaRPr lang="es-EC"/>
        </a:p>
      </dgm:t>
    </dgm:pt>
    <dgm:pt modelId="{421175F4-7E02-4070-B74C-6C9188A3093F}" type="pres">
      <dgm:prSet presAssocID="{CC8EADC6-FE5B-4AB2-8D62-2588E6E38F74}" presName="node" presStyleLbl="alignAccFollowNode1" presStyleIdx="0" presStyleCnt="1" custLinFactNeighborX="38295" custLinFactNeighborY="955">
        <dgm:presLayoutVars>
          <dgm:bulletEnabled val="1"/>
        </dgm:presLayoutVars>
      </dgm:prSet>
      <dgm:spPr/>
      <dgm:t>
        <a:bodyPr/>
        <a:lstStyle/>
        <a:p>
          <a:endParaRPr lang="es-EC"/>
        </a:p>
      </dgm:t>
    </dgm:pt>
    <dgm:pt modelId="{6030497F-D596-40A0-9000-2767461B2B85}" type="pres">
      <dgm:prSet presAssocID="{BDB37766-43F9-4DFD-824A-93361B6410F8}" presName="vSp" presStyleCnt="0"/>
      <dgm:spPr/>
      <dgm:t>
        <a:bodyPr/>
        <a:lstStyle/>
        <a:p>
          <a:endParaRPr lang="es-EC"/>
        </a:p>
      </dgm:t>
    </dgm:pt>
    <dgm:pt modelId="{D06DE5C6-7D66-4EF5-BAB9-D9B8735C75B5}" type="pres">
      <dgm:prSet presAssocID="{513E6068-00DE-402E-B1E3-9EE9885E4215}" presName="horFlow" presStyleCnt="0"/>
      <dgm:spPr/>
      <dgm:t>
        <a:bodyPr/>
        <a:lstStyle/>
        <a:p>
          <a:endParaRPr lang="es-EC"/>
        </a:p>
      </dgm:t>
    </dgm:pt>
    <dgm:pt modelId="{D7FE6B3C-80D0-4AA2-B302-125179AC2BBD}" type="pres">
      <dgm:prSet presAssocID="{513E6068-00DE-402E-B1E3-9EE9885E4215}" presName="bigChev" presStyleLbl="node1" presStyleIdx="2" presStyleCnt="3" custLinFactNeighborX="80348" custLinFactNeighborY="-5847"/>
      <dgm:spPr/>
      <dgm:t>
        <a:bodyPr/>
        <a:lstStyle/>
        <a:p>
          <a:endParaRPr lang="es-EC"/>
        </a:p>
      </dgm:t>
    </dgm:pt>
  </dgm:ptLst>
  <dgm:cxnLst>
    <dgm:cxn modelId="{0B0E1593-CCF8-42D6-9252-92855745E7F1}" srcId="{BDB37766-43F9-4DFD-824A-93361B6410F8}" destId="{CC8EADC6-FE5B-4AB2-8D62-2588E6E38F74}" srcOrd="0" destOrd="0" parTransId="{231AAA57-70AD-483C-A8C2-DB46B830490A}" sibTransId="{97703DEB-9727-4193-818C-82496C5C426B}"/>
    <dgm:cxn modelId="{B6ECD03E-4850-4F3E-9467-77416128D314}" type="presOf" srcId="{CC8EADC6-FE5B-4AB2-8D62-2588E6E38F74}" destId="{421175F4-7E02-4070-B74C-6C9188A3093F}" srcOrd="0" destOrd="0" presId="urn:microsoft.com/office/officeart/2005/8/layout/lProcess3"/>
    <dgm:cxn modelId="{3B7B8CA5-584F-4B62-8882-E336212943AD}" type="presOf" srcId="{2257D913-A67A-42DC-BF43-4C56419FB231}" destId="{BDBAAF0F-A1C7-4245-8BE0-E98DF8992068}" srcOrd="0" destOrd="0" presId="urn:microsoft.com/office/officeart/2005/8/layout/lProcess3"/>
    <dgm:cxn modelId="{D620CC9C-FEC3-4208-B0DF-BE3AA47C8D06}" srcId="{2257D913-A67A-42DC-BF43-4C56419FB231}" destId="{10E6989B-AA28-42EF-BC3A-4F4AE26FA9E3}" srcOrd="0" destOrd="0" parTransId="{3264C031-2523-435E-ADE3-F059DDDC5540}" sibTransId="{B9DA6D1E-4F8F-4B9E-9A06-F9C247848B0C}"/>
    <dgm:cxn modelId="{E7299894-B76D-4EEF-8C5B-8AE658BC1C7F}" srcId="{2257D913-A67A-42DC-BF43-4C56419FB231}" destId="{513E6068-00DE-402E-B1E3-9EE9885E4215}" srcOrd="2" destOrd="0" parTransId="{EDA37610-4078-481A-9E6F-C81EDD49D576}" sibTransId="{89CF0528-CD83-499B-B428-D9C6B506E9F4}"/>
    <dgm:cxn modelId="{9B14BB70-7C20-4341-8E55-B0490F3EC649}" srcId="{2257D913-A67A-42DC-BF43-4C56419FB231}" destId="{BDB37766-43F9-4DFD-824A-93361B6410F8}" srcOrd="1" destOrd="0" parTransId="{65B567C7-3419-4460-94E3-C1888C0D4DA8}" sibTransId="{CDFECCC8-183C-45F7-A33F-80AB623683C3}"/>
    <dgm:cxn modelId="{B931367E-346D-40F4-8494-FEDCC599914D}" type="presOf" srcId="{BDB37766-43F9-4DFD-824A-93361B6410F8}" destId="{BFC42DC4-7C66-4A99-B84E-A54B20CDB6CB}" srcOrd="0" destOrd="0" presId="urn:microsoft.com/office/officeart/2005/8/layout/lProcess3"/>
    <dgm:cxn modelId="{5DFBE9A1-E3EE-4974-871C-6F749166F643}" type="presOf" srcId="{10E6989B-AA28-42EF-BC3A-4F4AE26FA9E3}" destId="{54667772-2AD2-43FA-94D8-F181C99DB042}" srcOrd="0" destOrd="0" presId="urn:microsoft.com/office/officeart/2005/8/layout/lProcess3"/>
    <dgm:cxn modelId="{D88F6748-8179-4589-9AC8-752A51A13F76}" type="presOf" srcId="{513E6068-00DE-402E-B1E3-9EE9885E4215}" destId="{D7FE6B3C-80D0-4AA2-B302-125179AC2BBD}" srcOrd="0" destOrd="0" presId="urn:microsoft.com/office/officeart/2005/8/layout/lProcess3"/>
    <dgm:cxn modelId="{0845E76A-1BAF-4309-A21E-467194E3586C}" type="presParOf" srcId="{BDBAAF0F-A1C7-4245-8BE0-E98DF8992068}" destId="{85DC2E0D-B13C-4126-B68D-B4D7B7920284}" srcOrd="0" destOrd="0" presId="urn:microsoft.com/office/officeart/2005/8/layout/lProcess3"/>
    <dgm:cxn modelId="{CB338E57-D55F-4E8C-B712-B8DF544F4072}" type="presParOf" srcId="{85DC2E0D-B13C-4126-B68D-B4D7B7920284}" destId="{54667772-2AD2-43FA-94D8-F181C99DB042}" srcOrd="0" destOrd="0" presId="urn:microsoft.com/office/officeart/2005/8/layout/lProcess3"/>
    <dgm:cxn modelId="{0B73BAFB-055D-407F-979D-62306E2A7E41}" type="presParOf" srcId="{BDBAAF0F-A1C7-4245-8BE0-E98DF8992068}" destId="{C00F02F7-0F7F-4490-AD52-3546A2BFC58E}" srcOrd="1" destOrd="0" presId="urn:microsoft.com/office/officeart/2005/8/layout/lProcess3"/>
    <dgm:cxn modelId="{1A46725B-283C-4F70-9E0C-FA1685622DDE}" type="presParOf" srcId="{BDBAAF0F-A1C7-4245-8BE0-E98DF8992068}" destId="{A57410A9-C041-4C27-BC0C-8FEC4C42714F}" srcOrd="2" destOrd="0" presId="urn:microsoft.com/office/officeart/2005/8/layout/lProcess3"/>
    <dgm:cxn modelId="{7168A016-79B5-4F97-80BD-C365D3A824F7}" type="presParOf" srcId="{A57410A9-C041-4C27-BC0C-8FEC4C42714F}" destId="{BFC42DC4-7C66-4A99-B84E-A54B20CDB6CB}" srcOrd="0" destOrd="0" presId="urn:microsoft.com/office/officeart/2005/8/layout/lProcess3"/>
    <dgm:cxn modelId="{1806CBD1-7C4D-40B2-AD06-6DBC795E75D2}" type="presParOf" srcId="{A57410A9-C041-4C27-BC0C-8FEC4C42714F}" destId="{D6EA37F6-9A17-49CC-BC2C-C5F7303AA378}" srcOrd="1" destOrd="0" presId="urn:microsoft.com/office/officeart/2005/8/layout/lProcess3"/>
    <dgm:cxn modelId="{556D0F3B-B283-4D96-BC46-34B772E99449}" type="presParOf" srcId="{A57410A9-C041-4C27-BC0C-8FEC4C42714F}" destId="{421175F4-7E02-4070-B74C-6C9188A3093F}" srcOrd="2" destOrd="0" presId="urn:microsoft.com/office/officeart/2005/8/layout/lProcess3"/>
    <dgm:cxn modelId="{77379BCC-F1F0-450C-9C16-A8A7FBA568E6}" type="presParOf" srcId="{BDBAAF0F-A1C7-4245-8BE0-E98DF8992068}" destId="{6030497F-D596-40A0-9000-2767461B2B85}" srcOrd="3" destOrd="0" presId="urn:microsoft.com/office/officeart/2005/8/layout/lProcess3"/>
    <dgm:cxn modelId="{74D854A2-C8AF-4016-90A4-69C6AE4D3B4D}" type="presParOf" srcId="{BDBAAF0F-A1C7-4245-8BE0-E98DF8992068}" destId="{D06DE5C6-7D66-4EF5-BAB9-D9B8735C75B5}" srcOrd="4" destOrd="0" presId="urn:microsoft.com/office/officeart/2005/8/layout/lProcess3"/>
    <dgm:cxn modelId="{C05A6D0E-331F-45F5-B6ED-1EED57CB0F94}" type="presParOf" srcId="{D06DE5C6-7D66-4EF5-BAB9-D9B8735C75B5}" destId="{D7FE6B3C-80D0-4AA2-B302-125179AC2BBD}"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628DA3-6E7E-4780-A37C-5AA61839BF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6CDE9D3-7503-4CBA-B488-817208FECB8F}">
      <dgm:prSet phldrT="[Texto]"/>
      <dgm:spPr>
        <a:solidFill>
          <a:schemeClr val="accent3"/>
        </a:solidFill>
      </dgm:spPr>
      <dgm:t>
        <a:bodyPr/>
        <a:lstStyle/>
        <a:p>
          <a:r>
            <a:rPr lang="es-ES" dirty="0" smtClean="0"/>
            <a:t>DIAGNÓSTICA</a:t>
          </a:r>
          <a:endParaRPr lang="es-ES" dirty="0"/>
        </a:p>
      </dgm:t>
    </dgm:pt>
    <dgm:pt modelId="{4B20D92F-BC27-4F95-9CCF-69301DDF3C45}" type="parTrans" cxnId="{8400400B-D34D-4155-B6DA-434AF7F4A1EA}">
      <dgm:prSet/>
      <dgm:spPr/>
      <dgm:t>
        <a:bodyPr/>
        <a:lstStyle/>
        <a:p>
          <a:endParaRPr lang="es-ES"/>
        </a:p>
      </dgm:t>
    </dgm:pt>
    <dgm:pt modelId="{06384AE8-E22E-4746-82C3-785139935F5E}" type="sibTrans" cxnId="{8400400B-D34D-4155-B6DA-434AF7F4A1EA}">
      <dgm:prSet/>
      <dgm:spPr/>
      <dgm:t>
        <a:bodyPr/>
        <a:lstStyle/>
        <a:p>
          <a:endParaRPr lang="es-ES"/>
        </a:p>
      </dgm:t>
    </dgm:pt>
    <dgm:pt modelId="{6684BF67-5523-40CC-B993-9FEEBC53CA75}">
      <dgm:prSet phldrT="[Texto]"/>
      <dgm:spPr>
        <a:solidFill>
          <a:schemeClr val="accent3"/>
        </a:solidFill>
      </dgm:spPr>
      <dgm:t>
        <a:bodyPr/>
        <a:lstStyle/>
        <a:p>
          <a:r>
            <a:rPr lang="es-ES" dirty="0" smtClean="0"/>
            <a:t>FORMATIVA</a:t>
          </a:r>
          <a:endParaRPr lang="es-ES" dirty="0"/>
        </a:p>
      </dgm:t>
    </dgm:pt>
    <dgm:pt modelId="{4CFE5F92-355C-4A1A-8B63-F70709FE7A52}" type="parTrans" cxnId="{1CA6C9F9-8547-4D18-90FB-9DF643516CC9}">
      <dgm:prSet/>
      <dgm:spPr/>
      <dgm:t>
        <a:bodyPr/>
        <a:lstStyle/>
        <a:p>
          <a:endParaRPr lang="es-ES"/>
        </a:p>
      </dgm:t>
    </dgm:pt>
    <dgm:pt modelId="{501C9AD6-CD10-4729-8BDB-EA161798D8B0}" type="sibTrans" cxnId="{1CA6C9F9-8547-4D18-90FB-9DF643516CC9}">
      <dgm:prSet/>
      <dgm:spPr/>
      <dgm:t>
        <a:bodyPr/>
        <a:lstStyle/>
        <a:p>
          <a:endParaRPr lang="es-ES"/>
        </a:p>
      </dgm:t>
    </dgm:pt>
    <dgm:pt modelId="{28AD2C15-6839-4DC0-A5CF-21C32E10EA39}">
      <dgm:prSet phldrT="[Texto]"/>
      <dgm:spPr>
        <a:solidFill>
          <a:schemeClr val="accent3"/>
        </a:solidFill>
      </dgm:spPr>
      <dgm:t>
        <a:bodyPr/>
        <a:lstStyle/>
        <a:p>
          <a:r>
            <a:rPr lang="es-ES" dirty="0" err="1" smtClean="0"/>
            <a:t>SUMATIVA</a:t>
          </a:r>
          <a:endParaRPr lang="es-ES" dirty="0"/>
        </a:p>
      </dgm:t>
    </dgm:pt>
    <dgm:pt modelId="{2FA92830-27DB-4673-B671-A78B728E44E5}" type="parTrans" cxnId="{188FAEC1-59CF-4528-85DA-34316C0EED90}">
      <dgm:prSet/>
      <dgm:spPr/>
      <dgm:t>
        <a:bodyPr/>
        <a:lstStyle/>
        <a:p>
          <a:endParaRPr lang="es-ES"/>
        </a:p>
      </dgm:t>
    </dgm:pt>
    <dgm:pt modelId="{DC07EC90-92F5-42EF-9127-A5E278C399F5}" type="sibTrans" cxnId="{188FAEC1-59CF-4528-85DA-34316C0EED90}">
      <dgm:prSet/>
      <dgm:spPr/>
      <dgm:t>
        <a:bodyPr/>
        <a:lstStyle/>
        <a:p>
          <a:endParaRPr lang="es-ES"/>
        </a:p>
      </dgm:t>
    </dgm:pt>
    <dgm:pt modelId="{21F7BF37-2675-4A99-8CFD-5E0A388AE2E1}" type="pres">
      <dgm:prSet presAssocID="{37628DA3-6E7E-4780-A37C-5AA61839BF1A}" presName="linear" presStyleCnt="0">
        <dgm:presLayoutVars>
          <dgm:dir/>
          <dgm:animLvl val="lvl"/>
          <dgm:resizeHandles val="exact"/>
        </dgm:presLayoutVars>
      </dgm:prSet>
      <dgm:spPr/>
      <dgm:t>
        <a:bodyPr/>
        <a:lstStyle/>
        <a:p>
          <a:endParaRPr lang="es-ES"/>
        </a:p>
      </dgm:t>
    </dgm:pt>
    <dgm:pt modelId="{F279003C-3F7C-49DF-8587-FD866A258B0A}" type="pres">
      <dgm:prSet presAssocID="{56CDE9D3-7503-4CBA-B488-817208FECB8F}" presName="parentLin" presStyleCnt="0"/>
      <dgm:spPr/>
    </dgm:pt>
    <dgm:pt modelId="{597D006B-710F-4A3D-AE62-046C5588A613}" type="pres">
      <dgm:prSet presAssocID="{56CDE9D3-7503-4CBA-B488-817208FECB8F}" presName="parentLeftMargin" presStyleLbl="node1" presStyleIdx="0" presStyleCnt="3"/>
      <dgm:spPr/>
      <dgm:t>
        <a:bodyPr/>
        <a:lstStyle/>
        <a:p>
          <a:endParaRPr lang="es-ES"/>
        </a:p>
      </dgm:t>
    </dgm:pt>
    <dgm:pt modelId="{54D3F6BA-550E-4CD8-9D94-C5EDA17DE07D}" type="pres">
      <dgm:prSet presAssocID="{56CDE9D3-7503-4CBA-B488-817208FECB8F}" presName="parentText" presStyleLbl="node1" presStyleIdx="0" presStyleCnt="3">
        <dgm:presLayoutVars>
          <dgm:chMax val="0"/>
          <dgm:bulletEnabled val="1"/>
        </dgm:presLayoutVars>
      </dgm:prSet>
      <dgm:spPr/>
      <dgm:t>
        <a:bodyPr/>
        <a:lstStyle/>
        <a:p>
          <a:endParaRPr lang="es-ES"/>
        </a:p>
      </dgm:t>
    </dgm:pt>
    <dgm:pt modelId="{B5A7BA20-04A6-415D-B7DB-7D58AC4D7C34}" type="pres">
      <dgm:prSet presAssocID="{56CDE9D3-7503-4CBA-B488-817208FECB8F}" presName="negativeSpace" presStyleCnt="0"/>
      <dgm:spPr/>
    </dgm:pt>
    <dgm:pt modelId="{688B3BDD-29F3-4B96-AF3B-D02257CD8884}" type="pres">
      <dgm:prSet presAssocID="{56CDE9D3-7503-4CBA-B488-817208FECB8F}" presName="childText" presStyleLbl="conFgAcc1" presStyleIdx="0" presStyleCnt="3">
        <dgm:presLayoutVars>
          <dgm:bulletEnabled val="1"/>
        </dgm:presLayoutVars>
      </dgm:prSet>
      <dgm:spPr/>
    </dgm:pt>
    <dgm:pt modelId="{9D27A516-C9C1-4545-8DB6-240BCFC84E26}" type="pres">
      <dgm:prSet presAssocID="{06384AE8-E22E-4746-82C3-785139935F5E}" presName="spaceBetweenRectangles" presStyleCnt="0"/>
      <dgm:spPr/>
    </dgm:pt>
    <dgm:pt modelId="{05569360-CC32-471C-8E94-B51AC1FF74A6}" type="pres">
      <dgm:prSet presAssocID="{6684BF67-5523-40CC-B993-9FEEBC53CA75}" presName="parentLin" presStyleCnt="0"/>
      <dgm:spPr/>
    </dgm:pt>
    <dgm:pt modelId="{0C9257C9-D4DA-4C99-B2AA-AF6F9434838A}" type="pres">
      <dgm:prSet presAssocID="{6684BF67-5523-40CC-B993-9FEEBC53CA75}" presName="parentLeftMargin" presStyleLbl="node1" presStyleIdx="0" presStyleCnt="3"/>
      <dgm:spPr/>
      <dgm:t>
        <a:bodyPr/>
        <a:lstStyle/>
        <a:p>
          <a:endParaRPr lang="es-ES"/>
        </a:p>
      </dgm:t>
    </dgm:pt>
    <dgm:pt modelId="{E27C574F-C171-4F1A-8495-F18958893FB2}" type="pres">
      <dgm:prSet presAssocID="{6684BF67-5523-40CC-B993-9FEEBC53CA75}" presName="parentText" presStyleLbl="node1" presStyleIdx="1" presStyleCnt="3">
        <dgm:presLayoutVars>
          <dgm:chMax val="0"/>
          <dgm:bulletEnabled val="1"/>
        </dgm:presLayoutVars>
      </dgm:prSet>
      <dgm:spPr/>
      <dgm:t>
        <a:bodyPr/>
        <a:lstStyle/>
        <a:p>
          <a:endParaRPr lang="es-ES"/>
        </a:p>
      </dgm:t>
    </dgm:pt>
    <dgm:pt modelId="{42D69493-FE84-4231-A700-A03FD94C46D2}" type="pres">
      <dgm:prSet presAssocID="{6684BF67-5523-40CC-B993-9FEEBC53CA75}" presName="negativeSpace" presStyleCnt="0"/>
      <dgm:spPr/>
    </dgm:pt>
    <dgm:pt modelId="{7D10A069-6FE6-478C-AFDB-D6A7AAC35850}" type="pres">
      <dgm:prSet presAssocID="{6684BF67-5523-40CC-B993-9FEEBC53CA75}" presName="childText" presStyleLbl="conFgAcc1" presStyleIdx="1" presStyleCnt="3">
        <dgm:presLayoutVars>
          <dgm:bulletEnabled val="1"/>
        </dgm:presLayoutVars>
      </dgm:prSet>
      <dgm:spPr/>
    </dgm:pt>
    <dgm:pt modelId="{DE0CDF8D-AC22-4AE2-A10B-F982A77D0685}" type="pres">
      <dgm:prSet presAssocID="{501C9AD6-CD10-4729-8BDB-EA161798D8B0}" presName="spaceBetweenRectangles" presStyleCnt="0"/>
      <dgm:spPr/>
    </dgm:pt>
    <dgm:pt modelId="{205F40B2-C95B-4890-857F-4BCAC41D18A9}" type="pres">
      <dgm:prSet presAssocID="{28AD2C15-6839-4DC0-A5CF-21C32E10EA39}" presName="parentLin" presStyleCnt="0"/>
      <dgm:spPr/>
    </dgm:pt>
    <dgm:pt modelId="{8BD1ADF4-B816-4237-8F30-FD59CE8D7355}" type="pres">
      <dgm:prSet presAssocID="{28AD2C15-6839-4DC0-A5CF-21C32E10EA39}" presName="parentLeftMargin" presStyleLbl="node1" presStyleIdx="1" presStyleCnt="3"/>
      <dgm:spPr/>
      <dgm:t>
        <a:bodyPr/>
        <a:lstStyle/>
        <a:p>
          <a:endParaRPr lang="es-ES"/>
        </a:p>
      </dgm:t>
    </dgm:pt>
    <dgm:pt modelId="{B389C2C9-F7DD-4376-BCBE-B76D2CDAD2AF}" type="pres">
      <dgm:prSet presAssocID="{28AD2C15-6839-4DC0-A5CF-21C32E10EA39}" presName="parentText" presStyleLbl="node1" presStyleIdx="2" presStyleCnt="3">
        <dgm:presLayoutVars>
          <dgm:chMax val="0"/>
          <dgm:bulletEnabled val="1"/>
        </dgm:presLayoutVars>
      </dgm:prSet>
      <dgm:spPr/>
      <dgm:t>
        <a:bodyPr/>
        <a:lstStyle/>
        <a:p>
          <a:endParaRPr lang="es-ES"/>
        </a:p>
      </dgm:t>
    </dgm:pt>
    <dgm:pt modelId="{E5B59D36-2A0A-4832-8202-896F74AFDBF4}" type="pres">
      <dgm:prSet presAssocID="{28AD2C15-6839-4DC0-A5CF-21C32E10EA39}" presName="negativeSpace" presStyleCnt="0"/>
      <dgm:spPr/>
    </dgm:pt>
    <dgm:pt modelId="{9FB760D6-44A1-4F5C-A90C-CA78AE878E66}" type="pres">
      <dgm:prSet presAssocID="{28AD2C15-6839-4DC0-A5CF-21C32E10EA39}" presName="childText" presStyleLbl="conFgAcc1" presStyleIdx="2" presStyleCnt="3">
        <dgm:presLayoutVars>
          <dgm:bulletEnabled val="1"/>
        </dgm:presLayoutVars>
      </dgm:prSet>
      <dgm:spPr/>
    </dgm:pt>
  </dgm:ptLst>
  <dgm:cxnLst>
    <dgm:cxn modelId="{E6EB0104-2969-4519-8996-942EC70D69AE}" type="presOf" srcId="{56CDE9D3-7503-4CBA-B488-817208FECB8F}" destId="{54D3F6BA-550E-4CD8-9D94-C5EDA17DE07D}" srcOrd="1" destOrd="0" presId="urn:microsoft.com/office/officeart/2005/8/layout/list1"/>
    <dgm:cxn modelId="{5F47BA4F-32A6-470F-8DCD-D6E0E0FBF305}" type="presOf" srcId="{6684BF67-5523-40CC-B993-9FEEBC53CA75}" destId="{0C9257C9-D4DA-4C99-B2AA-AF6F9434838A}" srcOrd="0" destOrd="0" presId="urn:microsoft.com/office/officeart/2005/8/layout/list1"/>
    <dgm:cxn modelId="{188FAEC1-59CF-4528-85DA-34316C0EED90}" srcId="{37628DA3-6E7E-4780-A37C-5AA61839BF1A}" destId="{28AD2C15-6839-4DC0-A5CF-21C32E10EA39}" srcOrd="2" destOrd="0" parTransId="{2FA92830-27DB-4673-B671-A78B728E44E5}" sibTransId="{DC07EC90-92F5-42EF-9127-A5E278C399F5}"/>
    <dgm:cxn modelId="{97A9574C-75F5-436A-BDC5-AE965EE1B208}" type="presOf" srcId="{37628DA3-6E7E-4780-A37C-5AA61839BF1A}" destId="{21F7BF37-2675-4A99-8CFD-5E0A388AE2E1}" srcOrd="0" destOrd="0" presId="urn:microsoft.com/office/officeart/2005/8/layout/list1"/>
    <dgm:cxn modelId="{D2E15FA9-2C80-44FC-85B0-C9480F435A55}" type="presOf" srcId="{6684BF67-5523-40CC-B993-9FEEBC53CA75}" destId="{E27C574F-C171-4F1A-8495-F18958893FB2}" srcOrd="1" destOrd="0" presId="urn:microsoft.com/office/officeart/2005/8/layout/list1"/>
    <dgm:cxn modelId="{ED217FE4-AB89-4B3A-8408-D0ECAED2CF4A}" type="presOf" srcId="{56CDE9D3-7503-4CBA-B488-817208FECB8F}" destId="{597D006B-710F-4A3D-AE62-046C5588A613}" srcOrd="0" destOrd="0" presId="urn:microsoft.com/office/officeart/2005/8/layout/list1"/>
    <dgm:cxn modelId="{0F285AA6-634A-452C-A354-F4A1DC38D28F}" type="presOf" srcId="{28AD2C15-6839-4DC0-A5CF-21C32E10EA39}" destId="{B389C2C9-F7DD-4376-BCBE-B76D2CDAD2AF}" srcOrd="1" destOrd="0" presId="urn:microsoft.com/office/officeart/2005/8/layout/list1"/>
    <dgm:cxn modelId="{1CA6C9F9-8547-4D18-90FB-9DF643516CC9}" srcId="{37628DA3-6E7E-4780-A37C-5AA61839BF1A}" destId="{6684BF67-5523-40CC-B993-9FEEBC53CA75}" srcOrd="1" destOrd="0" parTransId="{4CFE5F92-355C-4A1A-8B63-F70709FE7A52}" sibTransId="{501C9AD6-CD10-4729-8BDB-EA161798D8B0}"/>
    <dgm:cxn modelId="{8400400B-D34D-4155-B6DA-434AF7F4A1EA}" srcId="{37628DA3-6E7E-4780-A37C-5AA61839BF1A}" destId="{56CDE9D3-7503-4CBA-B488-817208FECB8F}" srcOrd="0" destOrd="0" parTransId="{4B20D92F-BC27-4F95-9CCF-69301DDF3C45}" sibTransId="{06384AE8-E22E-4746-82C3-785139935F5E}"/>
    <dgm:cxn modelId="{FD6FDD7F-F518-4E5E-83D7-532AD584D349}" type="presOf" srcId="{28AD2C15-6839-4DC0-A5CF-21C32E10EA39}" destId="{8BD1ADF4-B816-4237-8F30-FD59CE8D7355}" srcOrd="0" destOrd="0" presId="urn:microsoft.com/office/officeart/2005/8/layout/list1"/>
    <dgm:cxn modelId="{2A4894FC-C734-4BD4-B414-6FC19486B98B}" type="presParOf" srcId="{21F7BF37-2675-4A99-8CFD-5E0A388AE2E1}" destId="{F279003C-3F7C-49DF-8587-FD866A258B0A}" srcOrd="0" destOrd="0" presId="urn:microsoft.com/office/officeart/2005/8/layout/list1"/>
    <dgm:cxn modelId="{4E872A92-98DA-4BCB-B902-F5985F6670E9}" type="presParOf" srcId="{F279003C-3F7C-49DF-8587-FD866A258B0A}" destId="{597D006B-710F-4A3D-AE62-046C5588A613}" srcOrd="0" destOrd="0" presId="urn:microsoft.com/office/officeart/2005/8/layout/list1"/>
    <dgm:cxn modelId="{C6E4BF37-160A-4CDE-B805-FCF315E42947}" type="presParOf" srcId="{F279003C-3F7C-49DF-8587-FD866A258B0A}" destId="{54D3F6BA-550E-4CD8-9D94-C5EDA17DE07D}" srcOrd="1" destOrd="0" presId="urn:microsoft.com/office/officeart/2005/8/layout/list1"/>
    <dgm:cxn modelId="{34714784-8781-4289-BD6E-47214601F514}" type="presParOf" srcId="{21F7BF37-2675-4A99-8CFD-5E0A388AE2E1}" destId="{B5A7BA20-04A6-415D-B7DB-7D58AC4D7C34}" srcOrd="1" destOrd="0" presId="urn:microsoft.com/office/officeart/2005/8/layout/list1"/>
    <dgm:cxn modelId="{25926E45-BDFB-414E-B06C-660CC2226386}" type="presParOf" srcId="{21F7BF37-2675-4A99-8CFD-5E0A388AE2E1}" destId="{688B3BDD-29F3-4B96-AF3B-D02257CD8884}" srcOrd="2" destOrd="0" presId="urn:microsoft.com/office/officeart/2005/8/layout/list1"/>
    <dgm:cxn modelId="{83B3C489-04BE-4313-B4C6-021BE6D60FA9}" type="presParOf" srcId="{21F7BF37-2675-4A99-8CFD-5E0A388AE2E1}" destId="{9D27A516-C9C1-4545-8DB6-240BCFC84E26}" srcOrd="3" destOrd="0" presId="urn:microsoft.com/office/officeart/2005/8/layout/list1"/>
    <dgm:cxn modelId="{5C55DEE6-4758-4C26-89B6-04B15F13E28C}" type="presParOf" srcId="{21F7BF37-2675-4A99-8CFD-5E0A388AE2E1}" destId="{05569360-CC32-471C-8E94-B51AC1FF74A6}" srcOrd="4" destOrd="0" presId="urn:microsoft.com/office/officeart/2005/8/layout/list1"/>
    <dgm:cxn modelId="{F1CDBF43-424D-497F-9805-2E0182A3148A}" type="presParOf" srcId="{05569360-CC32-471C-8E94-B51AC1FF74A6}" destId="{0C9257C9-D4DA-4C99-B2AA-AF6F9434838A}" srcOrd="0" destOrd="0" presId="urn:microsoft.com/office/officeart/2005/8/layout/list1"/>
    <dgm:cxn modelId="{CF297E6C-238E-4DEC-9466-60C28C0D3524}" type="presParOf" srcId="{05569360-CC32-471C-8E94-B51AC1FF74A6}" destId="{E27C574F-C171-4F1A-8495-F18958893FB2}" srcOrd="1" destOrd="0" presId="urn:microsoft.com/office/officeart/2005/8/layout/list1"/>
    <dgm:cxn modelId="{863FC585-A40A-4C35-8324-26251D19346C}" type="presParOf" srcId="{21F7BF37-2675-4A99-8CFD-5E0A388AE2E1}" destId="{42D69493-FE84-4231-A700-A03FD94C46D2}" srcOrd="5" destOrd="0" presId="urn:microsoft.com/office/officeart/2005/8/layout/list1"/>
    <dgm:cxn modelId="{50524F51-89D8-432E-A9F3-38C954C9B191}" type="presParOf" srcId="{21F7BF37-2675-4A99-8CFD-5E0A388AE2E1}" destId="{7D10A069-6FE6-478C-AFDB-D6A7AAC35850}" srcOrd="6" destOrd="0" presId="urn:microsoft.com/office/officeart/2005/8/layout/list1"/>
    <dgm:cxn modelId="{80D21FE0-8461-4FA9-855C-0A04CD271E19}" type="presParOf" srcId="{21F7BF37-2675-4A99-8CFD-5E0A388AE2E1}" destId="{DE0CDF8D-AC22-4AE2-A10B-F982A77D0685}" srcOrd="7" destOrd="0" presId="urn:microsoft.com/office/officeart/2005/8/layout/list1"/>
    <dgm:cxn modelId="{C4E25AF7-84D4-4D0C-BFF7-A90F84EC44DD}" type="presParOf" srcId="{21F7BF37-2675-4A99-8CFD-5E0A388AE2E1}" destId="{205F40B2-C95B-4890-857F-4BCAC41D18A9}" srcOrd="8" destOrd="0" presId="urn:microsoft.com/office/officeart/2005/8/layout/list1"/>
    <dgm:cxn modelId="{2F6D79E8-C080-4645-ACBB-9AB1682499B7}" type="presParOf" srcId="{205F40B2-C95B-4890-857F-4BCAC41D18A9}" destId="{8BD1ADF4-B816-4237-8F30-FD59CE8D7355}" srcOrd="0" destOrd="0" presId="urn:microsoft.com/office/officeart/2005/8/layout/list1"/>
    <dgm:cxn modelId="{5006A646-15E4-408B-BB69-218BCA859467}" type="presParOf" srcId="{205F40B2-C95B-4890-857F-4BCAC41D18A9}" destId="{B389C2C9-F7DD-4376-BCBE-B76D2CDAD2AF}" srcOrd="1" destOrd="0" presId="urn:microsoft.com/office/officeart/2005/8/layout/list1"/>
    <dgm:cxn modelId="{2678609D-B2D8-49F7-A548-522A1C200791}" type="presParOf" srcId="{21F7BF37-2675-4A99-8CFD-5E0A388AE2E1}" destId="{E5B59D36-2A0A-4832-8202-896F74AFDBF4}" srcOrd="9" destOrd="0" presId="urn:microsoft.com/office/officeart/2005/8/layout/list1"/>
    <dgm:cxn modelId="{285E0E48-6454-4B7F-9FDA-A10AF5FB36C9}" type="presParOf" srcId="{21F7BF37-2675-4A99-8CFD-5E0A388AE2E1}" destId="{9FB760D6-44A1-4F5C-A90C-CA78AE878E6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628DA3-6E7E-4780-A37C-5AA61839BF1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56CDE9D3-7503-4CBA-B488-817208FECB8F}">
      <dgm:prSet phldrT="[Texto]"/>
      <dgm:spPr/>
      <dgm:t>
        <a:bodyPr/>
        <a:lstStyle/>
        <a:p>
          <a:r>
            <a:rPr lang="es-ES" dirty="0" smtClean="0"/>
            <a:t>AUTOEVALUACIÓN</a:t>
          </a:r>
          <a:endParaRPr lang="es-ES" dirty="0"/>
        </a:p>
      </dgm:t>
    </dgm:pt>
    <dgm:pt modelId="{4B20D92F-BC27-4F95-9CCF-69301DDF3C45}" type="parTrans" cxnId="{8400400B-D34D-4155-B6DA-434AF7F4A1EA}">
      <dgm:prSet/>
      <dgm:spPr/>
      <dgm:t>
        <a:bodyPr/>
        <a:lstStyle/>
        <a:p>
          <a:endParaRPr lang="es-ES"/>
        </a:p>
      </dgm:t>
    </dgm:pt>
    <dgm:pt modelId="{06384AE8-E22E-4746-82C3-785139935F5E}" type="sibTrans" cxnId="{8400400B-D34D-4155-B6DA-434AF7F4A1EA}">
      <dgm:prSet/>
      <dgm:spPr/>
      <dgm:t>
        <a:bodyPr/>
        <a:lstStyle/>
        <a:p>
          <a:endParaRPr lang="es-ES"/>
        </a:p>
      </dgm:t>
    </dgm:pt>
    <dgm:pt modelId="{6684BF67-5523-40CC-B993-9FEEBC53CA75}">
      <dgm:prSet phldrT="[Texto]"/>
      <dgm:spPr/>
      <dgm:t>
        <a:bodyPr/>
        <a:lstStyle/>
        <a:p>
          <a:r>
            <a:rPr lang="es-ES" dirty="0" err="1" smtClean="0"/>
            <a:t>COEVALUACIÓN</a:t>
          </a:r>
          <a:endParaRPr lang="es-ES" dirty="0"/>
        </a:p>
      </dgm:t>
    </dgm:pt>
    <dgm:pt modelId="{4CFE5F92-355C-4A1A-8B63-F70709FE7A52}" type="parTrans" cxnId="{1CA6C9F9-8547-4D18-90FB-9DF643516CC9}">
      <dgm:prSet/>
      <dgm:spPr/>
      <dgm:t>
        <a:bodyPr/>
        <a:lstStyle/>
        <a:p>
          <a:endParaRPr lang="es-ES"/>
        </a:p>
      </dgm:t>
    </dgm:pt>
    <dgm:pt modelId="{501C9AD6-CD10-4729-8BDB-EA161798D8B0}" type="sibTrans" cxnId="{1CA6C9F9-8547-4D18-90FB-9DF643516CC9}">
      <dgm:prSet/>
      <dgm:spPr/>
      <dgm:t>
        <a:bodyPr/>
        <a:lstStyle/>
        <a:p>
          <a:endParaRPr lang="es-ES"/>
        </a:p>
      </dgm:t>
    </dgm:pt>
    <dgm:pt modelId="{28AD2C15-6839-4DC0-A5CF-21C32E10EA39}">
      <dgm:prSet phldrT="[Texto]"/>
      <dgm:spPr/>
      <dgm:t>
        <a:bodyPr/>
        <a:lstStyle/>
        <a:p>
          <a:r>
            <a:rPr lang="es-ES" dirty="0" err="1" smtClean="0"/>
            <a:t>HETEROEVALUACIÓN</a:t>
          </a:r>
          <a:endParaRPr lang="es-ES" dirty="0"/>
        </a:p>
      </dgm:t>
    </dgm:pt>
    <dgm:pt modelId="{2FA92830-27DB-4673-B671-A78B728E44E5}" type="parTrans" cxnId="{188FAEC1-59CF-4528-85DA-34316C0EED90}">
      <dgm:prSet/>
      <dgm:spPr/>
      <dgm:t>
        <a:bodyPr/>
        <a:lstStyle/>
        <a:p>
          <a:endParaRPr lang="es-ES"/>
        </a:p>
      </dgm:t>
    </dgm:pt>
    <dgm:pt modelId="{DC07EC90-92F5-42EF-9127-A5E278C399F5}" type="sibTrans" cxnId="{188FAEC1-59CF-4528-85DA-34316C0EED90}">
      <dgm:prSet/>
      <dgm:spPr/>
      <dgm:t>
        <a:bodyPr/>
        <a:lstStyle/>
        <a:p>
          <a:endParaRPr lang="es-ES"/>
        </a:p>
      </dgm:t>
    </dgm:pt>
    <dgm:pt modelId="{21F7BF37-2675-4A99-8CFD-5E0A388AE2E1}" type="pres">
      <dgm:prSet presAssocID="{37628DA3-6E7E-4780-A37C-5AA61839BF1A}" presName="linear" presStyleCnt="0">
        <dgm:presLayoutVars>
          <dgm:dir/>
          <dgm:animLvl val="lvl"/>
          <dgm:resizeHandles val="exact"/>
        </dgm:presLayoutVars>
      </dgm:prSet>
      <dgm:spPr/>
      <dgm:t>
        <a:bodyPr/>
        <a:lstStyle/>
        <a:p>
          <a:endParaRPr lang="es-ES"/>
        </a:p>
      </dgm:t>
    </dgm:pt>
    <dgm:pt modelId="{F279003C-3F7C-49DF-8587-FD866A258B0A}" type="pres">
      <dgm:prSet presAssocID="{56CDE9D3-7503-4CBA-B488-817208FECB8F}" presName="parentLin" presStyleCnt="0"/>
      <dgm:spPr/>
    </dgm:pt>
    <dgm:pt modelId="{597D006B-710F-4A3D-AE62-046C5588A613}" type="pres">
      <dgm:prSet presAssocID="{56CDE9D3-7503-4CBA-B488-817208FECB8F}" presName="parentLeftMargin" presStyleLbl="node1" presStyleIdx="0" presStyleCnt="3"/>
      <dgm:spPr/>
      <dgm:t>
        <a:bodyPr/>
        <a:lstStyle/>
        <a:p>
          <a:endParaRPr lang="es-ES"/>
        </a:p>
      </dgm:t>
    </dgm:pt>
    <dgm:pt modelId="{54D3F6BA-550E-4CD8-9D94-C5EDA17DE07D}" type="pres">
      <dgm:prSet presAssocID="{56CDE9D3-7503-4CBA-B488-817208FECB8F}" presName="parentText" presStyleLbl="node1" presStyleIdx="0" presStyleCnt="3" custLinFactNeighborX="1708" custLinFactNeighborY="-8575">
        <dgm:presLayoutVars>
          <dgm:chMax val="0"/>
          <dgm:bulletEnabled val="1"/>
        </dgm:presLayoutVars>
      </dgm:prSet>
      <dgm:spPr/>
      <dgm:t>
        <a:bodyPr/>
        <a:lstStyle/>
        <a:p>
          <a:endParaRPr lang="es-ES"/>
        </a:p>
      </dgm:t>
    </dgm:pt>
    <dgm:pt modelId="{B5A7BA20-04A6-415D-B7DB-7D58AC4D7C34}" type="pres">
      <dgm:prSet presAssocID="{56CDE9D3-7503-4CBA-B488-817208FECB8F}" presName="negativeSpace" presStyleCnt="0"/>
      <dgm:spPr/>
    </dgm:pt>
    <dgm:pt modelId="{688B3BDD-29F3-4B96-AF3B-D02257CD8884}" type="pres">
      <dgm:prSet presAssocID="{56CDE9D3-7503-4CBA-B488-817208FECB8F}" presName="childText" presStyleLbl="conFgAcc1" presStyleIdx="0" presStyleCnt="3">
        <dgm:presLayoutVars>
          <dgm:bulletEnabled val="1"/>
        </dgm:presLayoutVars>
      </dgm:prSet>
      <dgm:spPr/>
    </dgm:pt>
    <dgm:pt modelId="{9D27A516-C9C1-4545-8DB6-240BCFC84E26}" type="pres">
      <dgm:prSet presAssocID="{06384AE8-E22E-4746-82C3-785139935F5E}" presName="spaceBetweenRectangles" presStyleCnt="0"/>
      <dgm:spPr/>
    </dgm:pt>
    <dgm:pt modelId="{05569360-CC32-471C-8E94-B51AC1FF74A6}" type="pres">
      <dgm:prSet presAssocID="{6684BF67-5523-40CC-B993-9FEEBC53CA75}" presName="parentLin" presStyleCnt="0"/>
      <dgm:spPr/>
    </dgm:pt>
    <dgm:pt modelId="{0C9257C9-D4DA-4C99-B2AA-AF6F9434838A}" type="pres">
      <dgm:prSet presAssocID="{6684BF67-5523-40CC-B993-9FEEBC53CA75}" presName="parentLeftMargin" presStyleLbl="node1" presStyleIdx="0" presStyleCnt="3"/>
      <dgm:spPr/>
      <dgm:t>
        <a:bodyPr/>
        <a:lstStyle/>
        <a:p>
          <a:endParaRPr lang="es-ES"/>
        </a:p>
      </dgm:t>
    </dgm:pt>
    <dgm:pt modelId="{E27C574F-C171-4F1A-8495-F18958893FB2}" type="pres">
      <dgm:prSet presAssocID="{6684BF67-5523-40CC-B993-9FEEBC53CA75}" presName="parentText" presStyleLbl="node1" presStyleIdx="1" presStyleCnt="3">
        <dgm:presLayoutVars>
          <dgm:chMax val="0"/>
          <dgm:bulletEnabled val="1"/>
        </dgm:presLayoutVars>
      </dgm:prSet>
      <dgm:spPr/>
      <dgm:t>
        <a:bodyPr/>
        <a:lstStyle/>
        <a:p>
          <a:endParaRPr lang="es-ES"/>
        </a:p>
      </dgm:t>
    </dgm:pt>
    <dgm:pt modelId="{42D69493-FE84-4231-A700-A03FD94C46D2}" type="pres">
      <dgm:prSet presAssocID="{6684BF67-5523-40CC-B993-9FEEBC53CA75}" presName="negativeSpace" presStyleCnt="0"/>
      <dgm:spPr/>
    </dgm:pt>
    <dgm:pt modelId="{7D10A069-6FE6-478C-AFDB-D6A7AAC35850}" type="pres">
      <dgm:prSet presAssocID="{6684BF67-5523-40CC-B993-9FEEBC53CA75}" presName="childText" presStyleLbl="conFgAcc1" presStyleIdx="1" presStyleCnt="3">
        <dgm:presLayoutVars>
          <dgm:bulletEnabled val="1"/>
        </dgm:presLayoutVars>
      </dgm:prSet>
      <dgm:spPr/>
    </dgm:pt>
    <dgm:pt modelId="{DE0CDF8D-AC22-4AE2-A10B-F982A77D0685}" type="pres">
      <dgm:prSet presAssocID="{501C9AD6-CD10-4729-8BDB-EA161798D8B0}" presName="spaceBetweenRectangles" presStyleCnt="0"/>
      <dgm:spPr/>
    </dgm:pt>
    <dgm:pt modelId="{205F40B2-C95B-4890-857F-4BCAC41D18A9}" type="pres">
      <dgm:prSet presAssocID="{28AD2C15-6839-4DC0-A5CF-21C32E10EA39}" presName="parentLin" presStyleCnt="0"/>
      <dgm:spPr/>
    </dgm:pt>
    <dgm:pt modelId="{8BD1ADF4-B816-4237-8F30-FD59CE8D7355}" type="pres">
      <dgm:prSet presAssocID="{28AD2C15-6839-4DC0-A5CF-21C32E10EA39}" presName="parentLeftMargin" presStyleLbl="node1" presStyleIdx="1" presStyleCnt="3"/>
      <dgm:spPr/>
      <dgm:t>
        <a:bodyPr/>
        <a:lstStyle/>
        <a:p>
          <a:endParaRPr lang="es-ES"/>
        </a:p>
      </dgm:t>
    </dgm:pt>
    <dgm:pt modelId="{B389C2C9-F7DD-4376-BCBE-B76D2CDAD2AF}" type="pres">
      <dgm:prSet presAssocID="{28AD2C15-6839-4DC0-A5CF-21C32E10EA39}" presName="parentText" presStyleLbl="node1" presStyleIdx="2" presStyleCnt="3">
        <dgm:presLayoutVars>
          <dgm:chMax val="0"/>
          <dgm:bulletEnabled val="1"/>
        </dgm:presLayoutVars>
      </dgm:prSet>
      <dgm:spPr/>
      <dgm:t>
        <a:bodyPr/>
        <a:lstStyle/>
        <a:p>
          <a:endParaRPr lang="es-ES"/>
        </a:p>
      </dgm:t>
    </dgm:pt>
    <dgm:pt modelId="{E5B59D36-2A0A-4832-8202-896F74AFDBF4}" type="pres">
      <dgm:prSet presAssocID="{28AD2C15-6839-4DC0-A5CF-21C32E10EA39}" presName="negativeSpace" presStyleCnt="0"/>
      <dgm:spPr/>
    </dgm:pt>
    <dgm:pt modelId="{9FB760D6-44A1-4F5C-A90C-CA78AE878E66}" type="pres">
      <dgm:prSet presAssocID="{28AD2C15-6839-4DC0-A5CF-21C32E10EA39}" presName="childText" presStyleLbl="conFgAcc1" presStyleIdx="2" presStyleCnt="3">
        <dgm:presLayoutVars>
          <dgm:bulletEnabled val="1"/>
        </dgm:presLayoutVars>
      </dgm:prSet>
      <dgm:spPr/>
    </dgm:pt>
  </dgm:ptLst>
  <dgm:cxnLst>
    <dgm:cxn modelId="{8CF2F3A7-7831-4857-839E-AC73DDC542F5}" type="presOf" srcId="{56CDE9D3-7503-4CBA-B488-817208FECB8F}" destId="{54D3F6BA-550E-4CD8-9D94-C5EDA17DE07D}" srcOrd="1" destOrd="0" presId="urn:microsoft.com/office/officeart/2005/8/layout/list1"/>
    <dgm:cxn modelId="{2D53C2A2-42C0-4A37-AF6B-9CA6E1871A18}" type="presOf" srcId="{6684BF67-5523-40CC-B993-9FEEBC53CA75}" destId="{E27C574F-C171-4F1A-8495-F18958893FB2}" srcOrd="1" destOrd="0" presId="urn:microsoft.com/office/officeart/2005/8/layout/list1"/>
    <dgm:cxn modelId="{77E0540E-1707-4FE8-ADB2-1D9DA3F2E3A8}" type="presOf" srcId="{28AD2C15-6839-4DC0-A5CF-21C32E10EA39}" destId="{B389C2C9-F7DD-4376-BCBE-B76D2CDAD2AF}" srcOrd="1" destOrd="0" presId="urn:microsoft.com/office/officeart/2005/8/layout/list1"/>
    <dgm:cxn modelId="{DBBD9FF9-290C-4778-8126-35174E389A27}" type="presOf" srcId="{28AD2C15-6839-4DC0-A5CF-21C32E10EA39}" destId="{8BD1ADF4-B816-4237-8F30-FD59CE8D7355}" srcOrd="0" destOrd="0" presId="urn:microsoft.com/office/officeart/2005/8/layout/list1"/>
    <dgm:cxn modelId="{188FAEC1-59CF-4528-85DA-34316C0EED90}" srcId="{37628DA3-6E7E-4780-A37C-5AA61839BF1A}" destId="{28AD2C15-6839-4DC0-A5CF-21C32E10EA39}" srcOrd="2" destOrd="0" parTransId="{2FA92830-27DB-4673-B671-A78B728E44E5}" sibTransId="{DC07EC90-92F5-42EF-9127-A5E278C399F5}"/>
    <dgm:cxn modelId="{5F7B8321-78D3-43D4-9B7D-6E9E799202C9}" type="presOf" srcId="{37628DA3-6E7E-4780-A37C-5AA61839BF1A}" destId="{21F7BF37-2675-4A99-8CFD-5E0A388AE2E1}" srcOrd="0" destOrd="0" presId="urn:microsoft.com/office/officeart/2005/8/layout/list1"/>
    <dgm:cxn modelId="{F630393F-F214-4BCD-BB6C-D0C54CB7FFCB}" type="presOf" srcId="{56CDE9D3-7503-4CBA-B488-817208FECB8F}" destId="{597D006B-710F-4A3D-AE62-046C5588A613}" srcOrd="0" destOrd="0" presId="urn:microsoft.com/office/officeart/2005/8/layout/list1"/>
    <dgm:cxn modelId="{1CA6C9F9-8547-4D18-90FB-9DF643516CC9}" srcId="{37628DA3-6E7E-4780-A37C-5AA61839BF1A}" destId="{6684BF67-5523-40CC-B993-9FEEBC53CA75}" srcOrd="1" destOrd="0" parTransId="{4CFE5F92-355C-4A1A-8B63-F70709FE7A52}" sibTransId="{501C9AD6-CD10-4729-8BDB-EA161798D8B0}"/>
    <dgm:cxn modelId="{8400400B-D34D-4155-B6DA-434AF7F4A1EA}" srcId="{37628DA3-6E7E-4780-A37C-5AA61839BF1A}" destId="{56CDE9D3-7503-4CBA-B488-817208FECB8F}" srcOrd="0" destOrd="0" parTransId="{4B20D92F-BC27-4F95-9CCF-69301DDF3C45}" sibTransId="{06384AE8-E22E-4746-82C3-785139935F5E}"/>
    <dgm:cxn modelId="{867D4363-828C-4DC8-8535-2D4B2F8315F1}" type="presOf" srcId="{6684BF67-5523-40CC-B993-9FEEBC53CA75}" destId="{0C9257C9-D4DA-4C99-B2AA-AF6F9434838A}" srcOrd="0" destOrd="0" presId="urn:microsoft.com/office/officeart/2005/8/layout/list1"/>
    <dgm:cxn modelId="{9FA09DC5-D358-42CC-AE27-BF0C667E9A91}" type="presParOf" srcId="{21F7BF37-2675-4A99-8CFD-5E0A388AE2E1}" destId="{F279003C-3F7C-49DF-8587-FD866A258B0A}" srcOrd="0" destOrd="0" presId="urn:microsoft.com/office/officeart/2005/8/layout/list1"/>
    <dgm:cxn modelId="{FF73854B-2879-4EDD-A987-D1DE7A5BEB4B}" type="presParOf" srcId="{F279003C-3F7C-49DF-8587-FD866A258B0A}" destId="{597D006B-710F-4A3D-AE62-046C5588A613}" srcOrd="0" destOrd="0" presId="urn:microsoft.com/office/officeart/2005/8/layout/list1"/>
    <dgm:cxn modelId="{4FBC3725-D073-41B3-90AF-F0001955453E}" type="presParOf" srcId="{F279003C-3F7C-49DF-8587-FD866A258B0A}" destId="{54D3F6BA-550E-4CD8-9D94-C5EDA17DE07D}" srcOrd="1" destOrd="0" presId="urn:microsoft.com/office/officeart/2005/8/layout/list1"/>
    <dgm:cxn modelId="{3D1F4A30-6E95-4620-860E-6BF5D8ACD81D}" type="presParOf" srcId="{21F7BF37-2675-4A99-8CFD-5E0A388AE2E1}" destId="{B5A7BA20-04A6-415D-B7DB-7D58AC4D7C34}" srcOrd="1" destOrd="0" presId="urn:microsoft.com/office/officeart/2005/8/layout/list1"/>
    <dgm:cxn modelId="{1A22A1DF-EB43-4C7E-A685-AD3ACE7994DF}" type="presParOf" srcId="{21F7BF37-2675-4A99-8CFD-5E0A388AE2E1}" destId="{688B3BDD-29F3-4B96-AF3B-D02257CD8884}" srcOrd="2" destOrd="0" presId="urn:microsoft.com/office/officeart/2005/8/layout/list1"/>
    <dgm:cxn modelId="{0129280C-195F-4857-B493-37447C8A8AB8}" type="presParOf" srcId="{21F7BF37-2675-4A99-8CFD-5E0A388AE2E1}" destId="{9D27A516-C9C1-4545-8DB6-240BCFC84E26}" srcOrd="3" destOrd="0" presId="urn:microsoft.com/office/officeart/2005/8/layout/list1"/>
    <dgm:cxn modelId="{636F79D4-80AC-46F1-8209-06D1C1F7A5EE}" type="presParOf" srcId="{21F7BF37-2675-4A99-8CFD-5E0A388AE2E1}" destId="{05569360-CC32-471C-8E94-B51AC1FF74A6}" srcOrd="4" destOrd="0" presId="urn:microsoft.com/office/officeart/2005/8/layout/list1"/>
    <dgm:cxn modelId="{8693FFDD-516B-436D-BEF9-795E51EE17F8}" type="presParOf" srcId="{05569360-CC32-471C-8E94-B51AC1FF74A6}" destId="{0C9257C9-D4DA-4C99-B2AA-AF6F9434838A}" srcOrd="0" destOrd="0" presId="urn:microsoft.com/office/officeart/2005/8/layout/list1"/>
    <dgm:cxn modelId="{98A3BE00-1967-4F3F-9BAD-4F7E9E344CF8}" type="presParOf" srcId="{05569360-CC32-471C-8E94-B51AC1FF74A6}" destId="{E27C574F-C171-4F1A-8495-F18958893FB2}" srcOrd="1" destOrd="0" presId="urn:microsoft.com/office/officeart/2005/8/layout/list1"/>
    <dgm:cxn modelId="{9E38E622-BAF0-46CD-B0F3-1EAE864A546A}" type="presParOf" srcId="{21F7BF37-2675-4A99-8CFD-5E0A388AE2E1}" destId="{42D69493-FE84-4231-A700-A03FD94C46D2}" srcOrd="5" destOrd="0" presId="urn:microsoft.com/office/officeart/2005/8/layout/list1"/>
    <dgm:cxn modelId="{CD53F4EF-015D-4397-A722-85DBFF42C4D5}" type="presParOf" srcId="{21F7BF37-2675-4A99-8CFD-5E0A388AE2E1}" destId="{7D10A069-6FE6-478C-AFDB-D6A7AAC35850}" srcOrd="6" destOrd="0" presId="urn:microsoft.com/office/officeart/2005/8/layout/list1"/>
    <dgm:cxn modelId="{3C1A6055-1D64-4DF7-A744-35BA423834B5}" type="presParOf" srcId="{21F7BF37-2675-4A99-8CFD-5E0A388AE2E1}" destId="{DE0CDF8D-AC22-4AE2-A10B-F982A77D0685}" srcOrd="7" destOrd="0" presId="urn:microsoft.com/office/officeart/2005/8/layout/list1"/>
    <dgm:cxn modelId="{31B7FD14-0C12-4EB6-899D-DD0D3FFCD854}" type="presParOf" srcId="{21F7BF37-2675-4A99-8CFD-5E0A388AE2E1}" destId="{205F40B2-C95B-4890-857F-4BCAC41D18A9}" srcOrd="8" destOrd="0" presId="urn:microsoft.com/office/officeart/2005/8/layout/list1"/>
    <dgm:cxn modelId="{1F9399E8-474A-453B-848D-7B5A919ECF9D}" type="presParOf" srcId="{205F40B2-C95B-4890-857F-4BCAC41D18A9}" destId="{8BD1ADF4-B816-4237-8F30-FD59CE8D7355}" srcOrd="0" destOrd="0" presId="urn:microsoft.com/office/officeart/2005/8/layout/list1"/>
    <dgm:cxn modelId="{1AE6506D-BC04-40C4-84DF-4E60E7FB4877}" type="presParOf" srcId="{205F40B2-C95B-4890-857F-4BCAC41D18A9}" destId="{B389C2C9-F7DD-4376-BCBE-B76D2CDAD2AF}" srcOrd="1" destOrd="0" presId="urn:microsoft.com/office/officeart/2005/8/layout/list1"/>
    <dgm:cxn modelId="{F1C2968B-E3BA-49F5-AC13-D05E5670471B}" type="presParOf" srcId="{21F7BF37-2675-4A99-8CFD-5E0A388AE2E1}" destId="{E5B59D36-2A0A-4832-8202-896F74AFDBF4}" srcOrd="9" destOrd="0" presId="urn:microsoft.com/office/officeart/2005/8/layout/list1"/>
    <dgm:cxn modelId="{07C9E004-30F3-4881-9897-4BFF259C842B}" type="presParOf" srcId="{21F7BF37-2675-4A99-8CFD-5E0A388AE2E1}" destId="{9FB760D6-44A1-4F5C-A90C-CA78AE878E66}" srcOrd="1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D8FD15-F531-472D-A85A-C37081466B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A4BDB2CE-0D1F-46B1-94E4-60186F2541EF}">
      <dgm:prSet phldrT="[Texto]"/>
      <dgm:spPr>
        <a:solidFill>
          <a:schemeClr val="accent6"/>
        </a:solidFill>
      </dgm:spPr>
      <dgm:t>
        <a:bodyPr/>
        <a:lstStyle/>
        <a:p>
          <a:r>
            <a:rPr lang="es-EC" b="1" dirty="0" smtClean="0"/>
            <a:t>Mapas mentales</a:t>
          </a:r>
          <a:endParaRPr lang="es-ES" dirty="0"/>
        </a:p>
      </dgm:t>
    </dgm:pt>
    <dgm:pt modelId="{2C875473-92EF-44C8-AB9A-821E71DC1501}" type="parTrans" cxnId="{BA578271-F99B-4803-B802-4EBB2DE97D7E}">
      <dgm:prSet/>
      <dgm:spPr/>
      <dgm:t>
        <a:bodyPr/>
        <a:lstStyle/>
        <a:p>
          <a:endParaRPr lang="es-ES"/>
        </a:p>
      </dgm:t>
    </dgm:pt>
    <dgm:pt modelId="{785FAAB4-A2B3-47EC-B04B-D579B1C4BB74}" type="sibTrans" cxnId="{BA578271-F99B-4803-B802-4EBB2DE97D7E}">
      <dgm:prSet/>
      <dgm:spPr/>
      <dgm:t>
        <a:bodyPr/>
        <a:lstStyle/>
        <a:p>
          <a:endParaRPr lang="es-ES"/>
        </a:p>
      </dgm:t>
    </dgm:pt>
    <dgm:pt modelId="{EF45BBF3-E6F6-4D5A-976F-9921707E7AD7}">
      <dgm:prSet phldrT="[Texto]"/>
      <dgm:spPr>
        <a:solidFill>
          <a:schemeClr val="accent6"/>
        </a:solidFill>
      </dgm:spPr>
      <dgm:t>
        <a:bodyPr/>
        <a:lstStyle/>
        <a:p>
          <a:r>
            <a:rPr lang="es-EC" b="1" dirty="0" smtClean="0"/>
            <a:t>Solución de problemas</a:t>
          </a:r>
          <a:endParaRPr lang="es-ES" dirty="0"/>
        </a:p>
      </dgm:t>
    </dgm:pt>
    <dgm:pt modelId="{F7831AF5-3446-4C99-AE5B-DC19B817DDEC}" type="parTrans" cxnId="{B08E102A-D1AE-4460-B579-F76507792262}">
      <dgm:prSet/>
      <dgm:spPr/>
      <dgm:t>
        <a:bodyPr/>
        <a:lstStyle/>
        <a:p>
          <a:endParaRPr lang="es-ES"/>
        </a:p>
      </dgm:t>
    </dgm:pt>
    <dgm:pt modelId="{9F1DD378-AE82-462B-8DE8-0C983B45FFAE}" type="sibTrans" cxnId="{B08E102A-D1AE-4460-B579-F76507792262}">
      <dgm:prSet/>
      <dgm:spPr/>
      <dgm:t>
        <a:bodyPr/>
        <a:lstStyle/>
        <a:p>
          <a:endParaRPr lang="es-ES"/>
        </a:p>
      </dgm:t>
    </dgm:pt>
    <dgm:pt modelId="{4FAB8896-F64E-496A-BD4C-68859EDDE1BB}">
      <dgm:prSet/>
      <dgm:spPr>
        <a:solidFill>
          <a:schemeClr val="accent6"/>
        </a:solidFill>
      </dgm:spPr>
      <dgm:t>
        <a:bodyPr/>
        <a:lstStyle/>
        <a:p>
          <a:r>
            <a:rPr lang="es-EC" b="1" dirty="0" smtClean="0"/>
            <a:t>Técnica de casos</a:t>
          </a:r>
          <a:endParaRPr lang="es-ES" dirty="0"/>
        </a:p>
      </dgm:t>
    </dgm:pt>
    <dgm:pt modelId="{9535FE68-6ED1-4E23-A285-CB99142F3998}" type="parTrans" cxnId="{94CD6CD0-2C50-4EAB-BC6A-30FE32CBB11E}">
      <dgm:prSet/>
      <dgm:spPr/>
      <dgm:t>
        <a:bodyPr/>
        <a:lstStyle/>
        <a:p>
          <a:endParaRPr lang="es-ES"/>
        </a:p>
      </dgm:t>
    </dgm:pt>
    <dgm:pt modelId="{0ACF5323-F9BB-4B3F-BA92-D6516EE49548}" type="sibTrans" cxnId="{94CD6CD0-2C50-4EAB-BC6A-30FE32CBB11E}">
      <dgm:prSet/>
      <dgm:spPr/>
      <dgm:t>
        <a:bodyPr/>
        <a:lstStyle/>
        <a:p>
          <a:endParaRPr lang="es-ES"/>
        </a:p>
      </dgm:t>
    </dgm:pt>
    <dgm:pt modelId="{8A1006B3-057B-44A6-B800-2DC5B7D8F5FB}">
      <dgm:prSet phldrT="[Texto]"/>
      <dgm:spPr>
        <a:solidFill>
          <a:schemeClr val="accent6"/>
        </a:solidFill>
      </dgm:spPr>
      <dgm:t>
        <a:bodyPr/>
        <a:lstStyle/>
        <a:p>
          <a:r>
            <a:rPr lang="es-EC" b="1" dirty="0" smtClean="0"/>
            <a:t>Proyectos</a:t>
          </a:r>
          <a:endParaRPr lang="es-ES" dirty="0"/>
        </a:p>
      </dgm:t>
    </dgm:pt>
    <dgm:pt modelId="{C304BF5F-8BC7-4462-98C2-4B08079425EC}" type="parTrans" cxnId="{62D64740-F237-4E66-B6ED-4600BDF898CB}">
      <dgm:prSet/>
      <dgm:spPr/>
      <dgm:t>
        <a:bodyPr/>
        <a:lstStyle/>
        <a:p>
          <a:endParaRPr lang="es-ES"/>
        </a:p>
      </dgm:t>
    </dgm:pt>
    <dgm:pt modelId="{4A69C55C-4F0A-4019-ABFA-76B8D8781AD8}" type="sibTrans" cxnId="{62D64740-F237-4E66-B6ED-4600BDF898CB}">
      <dgm:prSet/>
      <dgm:spPr/>
      <dgm:t>
        <a:bodyPr/>
        <a:lstStyle/>
        <a:p>
          <a:endParaRPr lang="es-ES"/>
        </a:p>
      </dgm:t>
    </dgm:pt>
    <dgm:pt modelId="{C49BDFCB-6E6B-4E2D-96B0-2F53098567D9}">
      <dgm:prSet phldrT="[Texto]"/>
      <dgm:spPr>
        <a:solidFill>
          <a:schemeClr val="accent6"/>
        </a:solidFill>
      </dgm:spPr>
      <dgm:t>
        <a:bodyPr/>
        <a:lstStyle/>
        <a:p>
          <a:r>
            <a:rPr lang="es-EC" b="1" dirty="0" smtClean="0"/>
            <a:t>Ensayos</a:t>
          </a:r>
          <a:endParaRPr lang="es-ES" dirty="0"/>
        </a:p>
      </dgm:t>
    </dgm:pt>
    <dgm:pt modelId="{CECFB394-7F28-4905-83B0-CFB02E2930F9}" type="parTrans" cxnId="{FEF652C5-C686-4D17-98A8-F1F90D7F997F}">
      <dgm:prSet/>
      <dgm:spPr/>
      <dgm:t>
        <a:bodyPr/>
        <a:lstStyle/>
        <a:p>
          <a:endParaRPr lang="es-ES"/>
        </a:p>
      </dgm:t>
    </dgm:pt>
    <dgm:pt modelId="{1C3BB02C-4D38-4AD5-AE6A-06E4D63D2613}" type="sibTrans" cxnId="{FEF652C5-C686-4D17-98A8-F1F90D7F997F}">
      <dgm:prSet/>
      <dgm:spPr/>
      <dgm:t>
        <a:bodyPr/>
        <a:lstStyle/>
        <a:p>
          <a:endParaRPr lang="es-ES"/>
        </a:p>
      </dgm:t>
    </dgm:pt>
    <dgm:pt modelId="{4B3C5B49-C990-40BF-9EA5-F13E2350B657}" type="pres">
      <dgm:prSet presAssocID="{6DD8FD15-F531-472D-A85A-C37081466B52}" presName="diagram" presStyleCnt="0">
        <dgm:presLayoutVars>
          <dgm:dir/>
          <dgm:resizeHandles val="exact"/>
        </dgm:presLayoutVars>
      </dgm:prSet>
      <dgm:spPr/>
      <dgm:t>
        <a:bodyPr/>
        <a:lstStyle/>
        <a:p>
          <a:endParaRPr lang="es-ES"/>
        </a:p>
      </dgm:t>
    </dgm:pt>
    <dgm:pt modelId="{EB1246EC-7778-4087-B8D8-FA463BACAB1A}" type="pres">
      <dgm:prSet presAssocID="{A4BDB2CE-0D1F-46B1-94E4-60186F2541EF}" presName="node" presStyleLbl="node1" presStyleIdx="0" presStyleCnt="5">
        <dgm:presLayoutVars>
          <dgm:bulletEnabled val="1"/>
        </dgm:presLayoutVars>
      </dgm:prSet>
      <dgm:spPr/>
      <dgm:t>
        <a:bodyPr/>
        <a:lstStyle/>
        <a:p>
          <a:endParaRPr lang="es-ES"/>
        </a:p>
      </dgm:t>
    </dgm:pt>
    <dgm:pt modelId="{A9CC3C53-75E0-4021-8460-37371FDF6669}" type="pres">
      <dgm:prSet presAssocID="{785FAAB4-A2B3-47EC-B04B-D579B1C4BB74}" presName="sibTrans" presStyleCnt="0"/>
      <dgm:spPr/>
    </dgm:pt>
    <dgm:pt modelId="{7D76B8AA-17CC-435B-9C44-86C418B6DDF6}" type="pres">
      <dgm:prSet presAssocID="{EF45BBF3-E6F6-4D5A-976F-9921707E7AD7}" presName="node" presStyleLbl="node1" presStyleIdx="1" presStyleCnt="5">
        <dgm:presLayoutVars>
          <dgm:bulletEnabled val="1"/>
        </dgm:presLayoutVars>
      </dgm:prSet>
      <dgm:spPr/>
      <dgm:t>
        <a:bodyPr/>
        <a:lstStyle/>
        <a:p>
          <a:endParaRPr lang="es-ES"/>
        </a:p>
      </dgm:t>
    </dgm:pt>
    <dgm:pt modelId="{8E2B44AD-6186-42DF-9AB1-06737ED749F6}" type="pres">
      <dgm:prSet presAssocID="{9F1DD378-AE82-462B-8DE8-0C983B45FFAE}" presName="sibTrans" presStyleCnt="0"/>
      <dgm:spPr/>
    </dgm:pt>
    <dgm:pt modelId="{0CD9A82F-3BC2-41B3-A518-53916D39D87C}" type="pres">
      <dgm:prSet presAssocID="{4FAB8896-F64E-496A-BD4C-68859EDDE1BB}" presName="node" presStyleLbl="node1" presStyleIdx="2" presStyleCnt="5">
        <dgm:presLayoutVars>
          <dgm:bulletEnabled val="1"/>
        </dgm:presLayoutVars>
      </dgm:prSet>
      <dgm:spPr/>
      <dgm:t>
        <a:bodyPr/>
        <a:lstStyle/>
        <a:p>
          <a:endParaRPr lang="es-ES"/>
        </a:p>
      </dgm:t>
    </dgm:pt>
    <dgm:pt modelId="{A17EC520-8875-42A2-A85C-593AE37DC20C}" type="pres">
      <dgm:prSet presAssocID="{0ACF5323-F9BB-4B3F-BA92-D6516EE49548}" presName="sibTrans" presStyleCnt="0"/>
      <dgm:spPr/>
    </dgm:pt>
    <dgm:pt modelId="{08DE506F-14E2-4F6A-B5A9-9C09AF47467E}" type="pres">
      <dgm:prSet presAssocID="{8A1006B3-057B-44A6-B800-2DC5B7D8F5FB}" presName="node" presStyleLbl="node1" presStyleIdx="3" presStyleCnt="5">
        <dgm:presLayoutVars>
          <dgm:bulletEnabled val="1"/>
        </dgm:presLayoutVars>
      </dgm:prSet>
      <dgm:spPr/>
      <dgm:t>
        <a:bodyPr/>
        <a:lstStyle/>
        <a:p>
          <a:endParaRPr lang="es-ES"/>
        </a:p>
      </dgm:t>
    </dgm:pt>
    <dgm:pt modelId="{2265C2F3-2F2F-4BA9-AFF5-F8E95289DE58}" type="pres">
      <dgm:prSet presAssocID="{4A69C55C-4F0A-4019-ABFA-76B8D8781AD8}" presName="sibTrans" presStyleCnt="0"/>
      <dgm:spPr/>
    </dgm:pt>
    <dgm:pt modelId="{5992D8F6-FAD1-426A-B30C-D8FC6D592476}" type="pres">
      <dgm:prSet presAssocID="{C49BDFCB-6E6B-4E2D-96B0-2F53098567D9}" presName="node" presStyleLbl="node1" presStyleIdx="4" presStyleCnt="5">
        <dgm:presLayoutVars>
          <dgm:bulletEnabled val="1"/>
        </dgm:presLayoutVars>
      </dgm:prSet>
      <dgm:spPr/>
      <dgm:t>
        <a:bodyPr/>
        <a:lstStyle/>
        <a:p>
          <a:endParaRPr lang="es-ES"/>
        </a:p>
      </dgm:t>
    </dgm:pt>
  </dgm:ptLst>
  <dgm:cxnLst>
    <dgm:cxn modelId="{70F805D7-FD14-4CDC-A9D8-0A797703C7F1}" type="presOf" srcId="{EF45BBF3-E6F6-4D5A-976F-9921707E7AD7}" destId="{7D76B8AA-17CC-435B-9C44-86C418B6DDF6}" srcOrd="0" destOrd="0" presId="urn:microsoft.com/office/officeart/2005/8/layout/default"/>
    <dgm:cxn modelId="{4BEE9F8C-94EA-4112-BA6E-A77CB03382D8}" type="presOf" srcId="{4FAB8896-F64E-496A-BD4C-68859EDDE1BB}" destId="{0CD9A82F-3BC2-41B3-A518-53916D39D87C}" srcOrd="0" destOrd="0" presId="urn:microsoft.com/office/officeart/2005/8/layout/default"/>
    <dgm:cxn modelId="{BA578271-F99B-4803-B802-4EBB2DE97D7E}" srcId="{6DD8FD15-F531-472D-A85A-C37081466B52}" destId="{A4BDB2CE-0D1F-46B1-94E4-60186F2541EF}" srcOrd="0" destOrd="0" parTransId="{2C875473-92EF-44C8-AB9A-821E71DC1501}" sibTransId="{785FAAB4-A2B3-47EC-B04B-D579B1C4BB74}"/>
    <dgm:cxn modelId="{94CD6CD0-2C50-4EAB-BC6A-30FE32CBB11E}" srcId="{6DD8FD15-F531-472D-A85A-C37081466B52}" destId="{4FAB8896-F64E-496A-BD4C-68859EDDE1BB}" srcOrd="2" destOrd="0" parTransId="{9535FE68-6ED1-4E23-A285-CB99142F3998}" sibTransId="{0ACF5323-F9BB-4B3F-BA92-D6516EE49548}"/>
    <dgm:cxn modelId="{FEF652C5-C686-4D17-98A8-F1F90D7F997F}" srcId="{6DD8FD15-F531-472D-A85A-C37081466B52}" destId="{C49BDFCB-6E6B-4E2D-96B0-2F53098567D9}" srcOrd="4" destOrd="0" parTransId="{CECFB394-7F28-4905-83B0-CFB02E2930F9}" sibTransId="{1C3BB02C-4D38-4AD5-AE6A-06E4D63D2613}"/>
    <dgm:cxn modelId="{A2D68958-FA3E-4B43-A463-E6B3C4BD6D18}" type="presOf" srcId="{6DD8FD15-F531-472D-A85A-C37081466B52}" destId="{4B3C5B49-C990-40BF-9EA5-F13E2350B657}" srcOrd="0" destOrd="0" presId="urn:microsoft.com/office/officeart/2005/8/layout/default"/>
    <dgm:cxn modelId="{04BA7CF6-CDFB-4056-AC3A-AB088FEFF53E}" type="presOf" srcId="{8A1006B3-057B-44A6-B800-2DC5B7D8F5FB}" destId="{08DE506F-14E2-4F6A-B5A9-9C09AF47467E}" srcOrd="0" destOrd="0" presId="urn:microsoft.com/office/officeart/2005/8/layout/default"/>
    <dgm:cxn modelId="{EE94405D-B456-42A5-9073-A16EB39EBCFD}" type="presOf" srcId="{A4BDB2CE-0D1F-46B1-94E4-60186F2541EF}" destId="{EB1246EC-7778-4087-B8D8-FA463BACAB1A}" srcOrd="0" destOrd="0" presId="urn:microsoft.com/office/officeart/2005/8/layout/default"/>
    <dgm:cxn modelId="{B08E102A-D1AE-4460-B579-F76507792262}" srcId="{6DD8FD15-F531-472D-A85A-C37081466B52}" destId="{EF45BBF3-E6F6-4D5A-976F-9921707E7AD7}" srcOrd="1" destOrd="0" parTransId="{F7831AF5-3446-4C99-AE5B-DC19B817DDEC}" sibTransId="{9F1DD378-AE82-462B-8DE8-0C983B45FFAE}"/>
    <dgm:cxn modelId="{58C11E98-CCBC-4EA2-B555-67AB8B483108}" type="presOf" srcId="{C49BDFCB-6E6B-4E2D-96B0-2F53098567D9}" destId="{5992D8F6-FAD1-426A-B30C-D8FC6D592476}" srcOrd="0" destOrd="0" presId="urn:microsoft.com/office/officeart/2005/8/layout/default"/>
    <dgm:cxn modelId="{62D64740-F237-4E66-B6ED-4600BDF898CB}" srcId="{6DD8FD15-F531-472D-A85A-C37081466B52}" destId="{8A1006B3-057B-44A6-B800-2DC5B7D8F5FB}" srcOrd="3" destOrd="0" parTransId="{C304BF5F-8BC7-4462-98C2-4B08079425EC}" sibTransId="{4A69C55C-4F0A-4019-ABFA-76B8D8781AD8}"/>
    <dgm:cxn modelId="{622A1010-146D-4A5D-B06E-955A79D59823}" type="presParOf" srcId="{4B3C5B49-C990-40BF-9EA5-F13E2350B657}" destId="{EB1246EC-7778-4087-B8D8-FA463BACAB1A}" srcOrd="0" destOrd="0" presId="urn:microsoft.com/office/officeart/2005/8/layout/default"/>
    <dgm:cxn modelId="{320A92B1-D5F6-4391-8C0D-E869E7C5056E}" type="presParOf" srcId="{4B3C5B49-C990-40BF-9EA5-F13E2350B657}" destId="{A9CC3C53-75E0-4021-8460-37371FDF6669}" srcOrd="1" destOrd="0" presId="urn:microsoft.com/office/officeart/2005/8/layout/default"/>
    <dgm:cxn modelId="{258C4E03-C8DD-447A-A155-CCFCDAF2F013}" type="presParOf" srcId="{4B3C5B49-C990-40BF-9EA5-F13E2350B657}" destId="{7D76B8AA-17CC-435B-9C44-86C418B6DDF6}" srcOrd="2" destOrd="0" presId="urn:microsoft.com/office/officeart/2005/8/layout/default"/>
    <dgm:cxn modelId="{46AA3969-94F0-4854-B357-07427218EF46}" type="presParOf" srcId="{4B3C5B49-C990-40BF-9EA5-F13E2350B657}" destId="{8E2B44AD-6186-42DF-9AB1-06737ED749F6}" srcOrd="3" destOrd="0" presId="urn:microsoft.com/office/officeart/2005/8/layout/default"/>
    <dgm:cxn modelId="{A916543D-96EC-4249-AE85-6A45338BC10B}" type="presParOf" srcId="{4B3C5B49-C990-40BF-9EA5-F13E2350B657}" destId="{0CD9A82F-3BC2-41B3-A518-53916D39D87C}" srcOrd="4" destOrd="0" presId="urn:microsoft.com/office/officeart/2005/8/layout/default"/>
    <dgm:cxn modelId="{CEE77CF9-2F8A-471F-AA70-DEA46AA1D621}" type="presParOf" srcId="{4B3C5B49-C990-40BF-9EA5-F13E2350B657}" destId="{A17EC520-8875-42A2-A85C-593AE37DC20C}" srcOrd="5" destOrd="0" presId="urn:microsoft.com/office/officeart/2005/8/layout/default"/>
    <dgm:cxn modelId="{0E2BA5EA-4636-4163-8696-BC2649F696ED}" type="presParOf" srcId="{4B3C5B49-C990-40BF-9EA5-F13E2350B657}" destId="{08DE506F-14E2-4F6A-B5A9-9C09AF47467E}" srcOrd="6" destOrd="0" presId="urn:microsoft.com/office/officeart/2005/8/layout/default"/>
    <dgm:cxn modelId="{E53D9521-4DF9-4D71-B9B3-1E2AC893350C}" type="presParOf" srcId="{4B3C5B49-C990-40BF-9EA5-F13E2350B657}" destId="{2265C2F3-2F2F-4BA9-AFF5-F8E95289DE58}" srcOrd="7" destOrd="0" presId="urn:microsoft.com/office/officeart/2005/8/layout/default"/>
    <dgm:cxn modelId="{203422FC-5B07-4880-9CF8-B1683F39A973}" type="presParOf" srcId="{4B3C5B49-C990-40BF-9EA5-F13E2350B657}" destId="{5992D8F6-FAD1-426A-B30C-D8FC6D59247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D8FD15-F531-472D-A85A-C37081466B5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A4BDB2CE-0D1F-46B1-94E4-60186F2541EF}">
      <dgm:prSet phldrT="[Texto]"/>
      <dgm:spPr>
        <a:solidFill>
          <a:schemeClr val="accent2"/>
        </a:solidFill>
      </dgm:spPr>
      <dgm:t>
        <a:bodyPr/>
        <a:lstStyle/>
        <a:p>
          <a:r>
            <a:rPr lang="es-EC" b="1" dirty="0" smtClean="0"/>
            <a:t>Pruebas o exámenes</a:t>
          </a:r>
          <a:endParaRPr lang="es-ES" dirty="0"/>
        </a:p>
      </dgm:t>
    </dgm:pt>
    <dgm:pt modelId="{2C875473-92EF-44C8-AB9A-821E71DC1501}" type="parTrans" cxnId="{BA578271-F99B-4803-B802-4EBB2DE97D7E}">
      <dgm:prSet/>
      <dgm:spPr/>
      <dgm:t>
        <a:bodyPr/>
        <a:lstStyle/>
        <a:p>
          <a:endParaRPr lang="es-ES"/>
        </a:p>
      </dgm:t>
    </dgm:pt>
    <dgm:pt modelId="{785FAAB4-A2B3-47EC-B04B-D579B1C4BB74}" type="sibTrans" cxnId="{BA578271-F99B-4803-B802-4EBB2DE97D7E}">
      <dgm:prSet/>
      <dgm:spPr/>
      <dgm:t>
        <a:bodyPr/>
        <a:lstStyle/>
        <a:p>
          <a:endParaRPr lang="es-ES"/>
        </a:p>
      </dgm:t>
    </dgm:pt>
    <dgm:pt modelId="{EF45BBF3-E6F6-4D5A-976F-9921707E7AD7}">
      <dgm:prSet phldrT="[Texto]"/>
      <dgm:spPr>
        <a:solidFill>
          <a:schemeClr val="accent2"/>
        </a:solidFill>
      </dgm:spPr>
      <dgm:t>
        <a:bodyPr/>
        <a:lstStyle/>
        <a:p>
          <a:r>
            <a:rPr lang="es-EC" b="1" dirty="0" smtClean="0"/>
            <a:t>Mapas conceptuales</a:t>
          </a:r>
          <a:endParaRPr lang="es-ES" dirty="0"/>
        </a:p>
      </dgm:t>
    </dgm:pt>
    <dgm:pt modelId="{F7831AF5-3446-4C99-AE5B-DC19B817DDEC}" type="parTrans" cxnId="{B08E102A-D1AE-4460-B579-F76507792262}">
      <dgm:prSet/>
      <dgm:spPr/>
      <dgm:t>
        <a:bodyPr/>
        <a:lstStyle/>
        <a:p>
          <a:endParaRPr lang="es-ES"/>
        </a:p>
      </dgm:t>
    </dgm:pt>
    <dgm:pt modelId="{9F1DD378-AE82-462B-8DE8-0C983B45FFAE}" type="sibTrans" cxnId="{B08E102A-D1AE-4460-B579-F76507792262}">
      <dgm:prSet/>
      <dgm:spPr/>
      <dgm:t>
        <a:bodyPr/>
        <a:lstStyle/>
        <a:p>
          <a:endParaRPr lang="es-ES"/>
        </a:p>
      </dgm:t>
    </dgm:pt>
    <dgm:pt modelId="{4FAB8896-F64E-496A-BD4C-68859EDDE1BB}">
      <dgm:prSet phldrT="[Texto]"/>
      <dgm:spPr>
        <a:solidFill>
          <a:schemeClr val="accent2"/>
        </a:solidFill>
      </dgm:spPr>
      <dgm:t>
        <a:bodyPr/>
        <a:lstStyle/>
        <a:p>
          <a:r>
            <a:rPr lang="es-EC" b="1" dirty="0" smtClean="0"/>
            <a:t>Evaluación del desempeño</a:t>
          </a:r>
          <a:endParaRPr lang="es-ES" dirty="0"/>
        </a:p>
      </dgm:t>
    </dgm:pt>
    <dgm:pt modelId="{9535FE68-6ED1-4E23-A285-CB99142F3998}" type="parTrans" cxnId="{94CD6CD0-2C50-4EAB-BC6A-30FE32CBB11E}">
      <dgm:prSet/>
      <dgm:spPr/>
      <dgm:t>
        <a:bodyPr/>
        <a:lstStyle/>
        <a:p>
          <a:endParaRPr lang="es-ES"/>
        </a:p>
      </dgm:t>
    </dgm:pt>
    <dgm:pt modelId="{0ACF5323-F9BB-4B3F-BA92-D6516EE49548}" type="sibTrans" cxnId="{94CD6CD0-2C50-4EAB-BC6A-30FE32CBB11E}">
      <dgm:prSet/>
      <dgm:spPr/>
      <dgm:t>
        <a:bodyPr/>
        <a:lstStyle/>
        <a:p>
          <a:endParaRPr lang="es-ES"/>
        </a:p>
      </dgm:t>
    </dgm:pt>
    <dgm:pt modelId="{8A1006B3-057B-44A6-B800-2DC5B7D8F5FB}">
      <dgm:prSet phldrT="[Texto]"/>
      <dgm:spPr>
        <a:solidFill>
          <a:schemeClr val="accent2"/>
        </a:solidFill>
      </dgm:spPr>
      <dgm:t>
        <a:bodyPr/>
        <a:lstStyle/>
        <a:p>
          <a:r>
            <a:rPr lang="es-EC" b="1" dirty="0" smtClean="0"/>
            <a:t>Rúbricas</a:t>
          </a:r>
          <a:endParaRPr lang="es-ES" dirty="0"/>
        </a:p>
      </dgm:t>
    </dgm:pt>
    <dgm:pt modelId="{C304BF5F-8BC7-4462-98C2-4B08079425EC}" type="parTrans" cxnId="{62D64740-F237-4E66-B6ED-4600BDF898CB}">
      <dgm:prSet/>
      <dgm:spPr/>
      <dgm:t>
        <a:bodyPr/>
        <a:lstStyle/>
        <a:p>
          <a:endParaRPr lang="es-ES"/>
        </a:p>
      </dgm:t>
    </dgm:pt>
    <dgm:pt modelId="{4A69C55C-4F0A-4019-ABFA-76B8D8781AD8}" type="sibTrans" cxnId="{62D64740-F237-4E66-B6ED-4600BDF898CB}">
      <dgm:prSet/>
      <dgm:spPr/>
      <dgm:t>
        <a:bodyPr/>
        <a:lstStyle/>
        <a:p>
          <a:endParaRPr lang="es-ES"/>
        </a:p>
      </dgm:t>
    </dgm:pt>
    <dgm:pt modelId="{4B3C5B49-C990-40BF-9EA5-F13E2350B657}" type="pres">
      <dgm:prSet presAssocID="{6DD8FD15-F531-472D-A85A-C37081466B52}" presName="diagram" presStyleCnt="0">
        <dgm:presLayoutVars>
          <dgm:dir/>
          <dgm:resizeHandles val="exact"/>
        </dgm:presLayoutVars>
      </dgm:prSet>
      <dgm:spPr/>
      <dgm:t>
        <a:bodyPr/>
        <a:lstStyle/>
        <a:p>
          <a:endParaRPr lang="es-ES"/>
        </a:p>
      </dgm:t>
    </dgm:pt>
    <dgm:pt modelId="{EB1246EC-7778-4087-B8D8-FA463BACAB1A}" type="pres">
      <dgm:prSet presAssocID="{A4BDB2CE-0D1F-46B1-94E4-60186F2541EF}" presName="node" presStyleLbl="node1" presStyleIdx="0" presStyleCnt="4">
        <dgm:presLayoutVars>
          <dgm:bulletEnabled val="1"/>
        </dgm:presLayoutVars>
      </dgm:prSet>
      <dgm:spPr/>
      <dgm:t>
        <a:bodyPr/>
        <a:lstStyle/>
        <a:p>
          <a:endParaRPr lang="es-ES"/>
        </a:p>
      </dgm:t>
    </dgm:pt>
    <dgm:pt modelId="{A9CC3C53-75E0-4021-8460-37371FDF6669}" type="pres">
      <dgm:prSet presAssocID="{785FAAB4-A2B3-47EC-B04B-D579B1C4BB74}" presName="sibTrans" presStyleCnt="0"/>
      <dgm:spPr/>
    </dgm:pt>
    <dgm:pt modelId="{7D76B8AA-17CC-435B-9C44-86C418B6DDF6}" type="pres">
      <dgm:prSet presAssocID="{EF45BBF3-E6F6-4D5A-976F-9921707E7AD7}" presName="node" presStyleLbl="node1" presStyleIdx="1" presStyleCnt="4">
        <dgm:presLayoutVars>
          <dgm:bulletEnabled val="1"/>
        </dgm:presLayoutVars>
      </dgm:prSet>
      <dgm:spPr/>
      <dgm:t>
        <a:bodyPr/>
        <a:lstStyle/>
        <a:p>
          <a:endParaRPr lang="es-ES"/>
        </a:p>
      </dgm:t>
    </dgm:pt>
    <dgm:pt modelId="{8E2B44AD-6186-42DF-9AB1-06737ED749F6}" type="pres">
      <dgm:prSet presAssocID="{9F1DD378-AE82-462B-8DE8-0C983B45FFAE}" presName="sibTrans" presStyleCnt="0"/>
      <dgm:spPr/>
    </dgm:pt>
    <dgm:pt modelId="{0CD9A82F-3BC2-41B3-A518-53916D39D87C}" type="pres">
      <dgm:prSet presAssocID="{4FAB8896-F64E-496A-BD4C-68859EDDE1BB}" presName="node" presStyleLbl="node1" presStyleIdx="2" presStyleCnt="4">
        <dgm:presLayoutVars>
          <dgm:bulletEnabled val="1"/>
        </dgm:presLayoutVars>
      </dgm:prSet>
      <dgm:spPr/>
      <dgm:t>
        <a:bodyPr/>
        <a:lstStyle/>
        <a:p>
          <a:endParaRPr lang="es-ES"/>
        </a:p>
      </dgm:t>
    </dgm:pt>
    <dgm:pt modelId="{A17EC520-8875-42A2-A85C-593AE37DC20C}" type="pres">
      <dgm:prSet presAssocID="{0ACF5323-F9BB-4B3F-BA92-D6516EE49548}" presName="sibTrans" presStyleCnt="0"/>
      <dgm:spPr/>
    </dgm:pt>
    <dgm:pt modelId="{08DE506F-14E2-4F6A-B5A9-9C09AF47467E}" type="pres">
      <dgm:prSet presAssocID="{8A1006B3-057B-44A6-B800-2DC5B7D8F5FB}" presName="node" presStyleLbl="node1" presStyleIdx="3" presStyleCnt="4">
        <dgm:presLayoutVars>
          <dgm:bulletEnabled val="1"/>
        </dgm:presLayoutVars>
      </dgm:prSet>
      <dgm:spPr/>
      <dgm:t>
        <a:bodyPr/>
        <a:lstStyle/>
        <a:p>
          <a:endParaRPr lang="es-ES"/>
        </a:p>
      </dgm:t>
    </dgm:pt>
  </dgm:ptLst>
  <dgm:cxnLst>
    <dgm:cxn modelId="{BA578271-F99B-4803-B802-4EBB2DE97D7E}" srcId="{6DD8FD15-F531-472D-A85A-C37081466B52}" destId="{A4BDB2CE-0D1F-46B1-94E4-60186F2541EF}" srcOrd="0" destOrd="0" parTransId="{2C875473-92EF-44C8-AB9A-821E71DC1501}" sibTransId="{785FAAB4-A2B3-47EC-B04B-D579B1C4BB74}"/>
    <dgm:cxn modelId="{75A1C2AD-2F60-442A-A69F-59F8E67CA697}" type="presOf" srcId="{A4BDB2CE-0D1F-46B1-94E4-60186F2541EF}" destId="{EB1246EC-7778-4087-B8D8-FA463BACAB1A}" srcOrd="0" destOrd="0" presId="urn:microsoft.com/office/officeart/2005/8/layout/default"/>
    <dgm:cxn modelId="{94CD6CD0-2C50-4EAB-BC6A-30FE32CBB11E}" srcId="{6DD8FD15-F531-472D-A85A-C37081466B52}" destId="{4FAB8896-F64E-496A-BD4C-68859EDDE1BB}" srcOrd="2" destOrd="0" parTransId="{9535FE68-6ED1-4E23-A285-CB99142F3998}" sibTransId="{0ACF5323-F9BB-4B3F-BA92-D6516EE49548}"/>
    <dgm:cxn modelId="{7B3D4B37-EE40-4D65-98A2-8E33D439B7A8}" type="presOf" srcId="{4FAB8896-F64E-496A-BD4C-68859EDDE1BB}" destId="{0CD9A82F-3BC2-41B3-A518-53916D39D87C}" srcOrd="0" destOrd="0" presId="urn:microsoft.com/office/officeart/2005/8/layout/default"/>
    <dgm:cxn modelId="{9F5265E5-FDB5-4560-AFF2-4C6F9A1E333C}" type="presOf" srcId="{6DD8FD15-F531-472D-A85A-C37081466B52}" destId="{4B3C5B49-C990-40BF-9EA5-F13E2350B657}" srcOrd="0" destOrd="0" presId="urn:microsoft.com/office/officeart/2005/8/layout/default"/>
    <dgm:cxn modelId="{B08E102A-D1AE-4460-B579-F76507792262}" srcId="{6DD8FD15-F531-472D-A85A-C37081466B52}" destId="{EF45BBF3-E6F6-4D5A-976F-9921707E7AD7}" srcOrd="1" destOrd="0" parTransId="{F7831AF5-3446-4C99-AE5B-DC19B817DDEC}" sibTransId="{9F1DD378-AE82-462B-8DE8-0C983B45FFAE}"/>
    <dgm:cxn modelId="{62D64740-F237-4E66-B6ED-4600BDF898CB}" srcId="{6DD8FD15-F531-472D-A85A-C37081466B52}" destId="{8A1006B3-057B-44A6-B800-2DC5B7D8F5FB}" srcOrd="3" destOrd="0" parTransId="{C304BF5F-8BC7-4462-98C2-4B08079425EC}" sibTransId="{4A69C55C-4F0A-4019-ABFA-76B8D8781AD8}"/>
    <dgm:cxn modelId="{299ED447-A02A-4DFC-8B8B-7764CAC592FB}" type="presOf" srcId="{EF45BBF3-E6F6-4D5A-976F-9921707E7AD7}" destId="{7D76B8AA-17CC-435B-9C44-86C418B6DDF6}" srcOrd="0" destOrd="0" presId="urn:microsoft.com/office/officeart/2005/8/layout/default"/>
    <dgm:cxn modelId="{3D411A66-DAE1-4FC8-A799-4CFBD51A08B6}" type="presOf" srcId="{8A1006B3-057B-44A6-B800-2DC5B7D8F5FB}" destId="{08DE506F-14E2-4F6A-B5A9-9C09AF47467E}" srcOrd="0" destOrd="0" presId="urn:microsoft.com/office/officeart/2005/8/layout/default"/>
    <dgm:cxn modelId="{89E717A8-A9E4-4598-8DCA-E44D4ABF0A80}" type="presParOf" srcId="{4B3C5B49-C990-40BF-9EA5-F13E2350B657}" destId="{EB1246EC-7778-4087-B8D8-FA463BACAB1A}" srcOrd="0" destOrd="0" presId="urn:microsoft.com/office/officeart/2005/8/layout/default"/>
    <dgm:cxn modelId="{B9FD1653-DBAA-4658-9A99-E6739C144E5F}" type="presParOf" srcId="{4B3C5B49-C990-40BF-9EA5-F13E2350B657}" destId="{A9CC3C53-75E0-4021-8460-37371FDF6669}" srcOrd="1" destOrd="0" presId="urn:microsoft.com/office/officeart/2005/8/layout/default"/>
    <dgm:cxn modelId="{28782094-01E1-4232-AC1D-6930B1FC920D}" type="presParOf" srcId="{4B3C5B49-C990-40BF-9EA5-F13E2350B657}" destId="{7D76B8AA-17CC-435B-9C44-86C418B6DDF6}" srcOrd="2" destOrd="0" presId="urn:microsoft.com/office/officeart/2005/8/layout/default"/>
    <dgm:cxn modelId="{E1104FC0-CD27-4D48-A605-901C0D0F986D}" type="presParOf" srcId="{4B3C5B49-C990-40BF-9EA5-F13E2350B657}" destId="{8E2B44AD-6186-42DF-9AB1-06737ED749F6}" srcOrd="3" destOrd="0" presId="urn:microsoft.com/office/officeart/2005/8/layout/default"/>
    <dgm:cxn modelId="{F49AE415-FB8B-424D-88D3-14E433E0DEA7}" type="presParOf" srcId="{4B3C5B49-C990-40BF-9EA5-F13E2350B657}" destId="{0CD9A82F-3BC2-41B3-A518-53916D39D87C}" srcOrd="4" destOrd="0" presId="urn:microsoft.com/office/officeart/2005/8/layout/default"/>
    <dgm:cxn modelId="{976BE268-9AEC-48C5-A675-0D495BE07DAA}" type="presParOf" srcId="{4B3C5B49-C990-40BF-9EA5-F13E2350B657}" destId="{A17EC520-8875-42A2-A85C-593AE37DC20C}" srcOrd="5" destOrd="0" presId="urn:microsoft.com/office/officeart/2005/8/layout/default"/>
    <dgm:cxn modelId="{52AF0E8B-1AA5-48DE-9E41-9A9A864A86E2}" type="presParOf" srcId="{4B3C5B49-C990-40BF-9EA5-F13E2350B657}" destId="{08DE506F-14E2-4F6A-B5A9-9C09AF47467E}"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F2AB2D-22C1-484C-BD1E-7769E8FF2C29}"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EC"/>
        </a:p>
      </dgm:t>
    </dgm:pt>
    <dgm:pt modelId="{823EBB0A-5C99-4475-A844-19796CCE8B09}">
      <dgm:prSet phldrT="[Texto]" custT="1"/>
      <dgm:spPr>
        <a:solidFill>
          <a:schemeClr val="accent2">
            <a:lumMod val="60000"/>
            <a:lumOff val="40000"/>
          </a:schemeClr>
        </a:solidFill>
      </dgm:spPr>
      <dgm:t>
        <a:bodyPr/>
        <a:lstStyle/>
        <a:p>
          <a:r>
            <a:rPr lang="es-EC" sz="1600" dirty="0" smtClean="0"/>
            <a:t>Para estudiantes se tomó una muestra de 70 alumnos </a:t>
          </a:r>
          <a:endParaRPr lang="es-EC" sz="1600" b="1" dirty="0">
            <a:solidFill>
              <a:schemeClr val="tx1"/>
            </a:solidFill>
          </a:endParaRPr>
        </a:p>
      </dgm:t>
    </dgm:pt>
    <dgm:pt modelId="{BC4BAF05-58D8-4CCB-8030-9E5B402A5FCB}" type="parTrans" cxnId="{C94B4392-CD48-4B1A-A8EC-43FEF56BAB04}">
      <dgm:prSet/>
      <dgm:spPr/>
      <dgm:t>
        <a:bodyPr/>
        <a:lstStyle/>
        <a:p>
          <a:endParaRPr lang="es-EC" sz="3600">
            <a:solidFill>
              <a:schemeClr val="tx1"/>
            </a:solidFill>
          </a:endParaRPr>
        </a:p>
      </dgm:t>
    </dgm:pt>
    <dgm:pt modelId="{AD1A5A9C-B8AB-4238-AE5B-9027D2B9CFA4}" type="sibTrans" cxnId="{C94B4392-CD48-4B1A-A8EC-43FEF56BAB04}">
      <dgm:prSet/>
      <dgm:spPr/>
      <dgm:t>
        <a:bodyPr/>
        <a:lstStyle/>
        <a:p>
          <a:endParaRPr lang="es-EC" sz="3600">
            <a:solidFill>
              <a:schemeClr val="tx1"/>
            </a:solidFill>
          </a:endParaRPr>
        </a:p>
      </dgm:t>
    </dgm:pt>
    <dgm:pt modelId="{435EDD9C-DA0C-4369-A6CB-5F75E5391479}">
      <dgm:prSet phldrT="[Texto]" custT="1"/>
      <dgm:spPr>
        <a:solidFill>
          <a:schemeClr val="accent3"/>
        </a:solidFill>
      </dgm:spPr>
      <dgm:t>
        <a:bodyPr/>
        <a:lstStyle/>
        <a:p>
          <a:r>
            <a:rPr lang="es-EC" sz="1600" dirty="0" smtClean="0"/>
            <a:t>Para nuestro estudio se tomó a 11 docentes </a:t>
          </a:r>
          <a:endParaRPr lang="es-EC" sz="1600" dirty="0">
            <a:solidFill>
              <a:schemeClr val="tx1"/>
            </a:solidFill>
          </a:endParaRPr>
        </a:p>
      </dgm:t>
    </dgm:pt>
    <dgm:pt modelId="{42991D38-2A03-47A8-A967-D9E29F1E9533}" type="parTrans" cxnId="{3B1BEBBC-0BEB-4F8A-8155-DC40C7520DFD}">
      <dgm:prSet/>
      <dgm:spPr/>
      <dgm:t>
        <a:bodyPr/>
        <a:lstStyle/>
        <a:p>
          <a:endParaRPr lang="es-EC" sz="3600">
            <a:solidFill>
              <a:schemeClr val="tx1"/>
            </a:solidFill>
          </a:endParaRPr>
        </a:p>
      </dgm:t>
    </dgm:pt>
    <dgm:pt modelId="{3139EBD8-A2B9-4D5E-ABF8-2343D9CED83F}" type="sibTrans" cxnId="{3B1BEBBC-0BEB-4F8A-8155-DC40C7520DFD}">
      <dgm:prSet/>
      <dgm:spPr/>
      <dgm:t>
        <a:bodyPr/>
        <a:lstStyle/>
        <a:p>
          <a:endParaRPr lang="es-EC" sz="3600">
            <a:solidFill>
              <a:schemeClr val="tx1"/>
            </a:solidFill>
          </a:endParaRPr>
        </a:p>
      </dgm:t>
    </dgm:pt>
    <dgm:pt modelId="{01526ED8-153C-48CE-B410-F69CA277E90D}" type="pres">
      <dgm:prSet presAssocID="{02F2AB2D-22C1-484C-BD1E-7769E8FF2C29}" presName="Name0" presStyleCnt="0">
        <dgm:presLayoutVars>
          <dgm:chMax val="7"/>
          <dgm:resizeHandles val="exact"/>
        </dgm:presLayoutVars>
      </dgm:prSet>
      <dgm:spPr/>
      <dgm:t>
        <a:bodyPr/>
        <a:lstStyle/>
        <a:p>
          <a:endParaRPr lang="es-EC"/>
        </a:p>
      </dgm:t>
    </dgm:pt>
    <dgm:pt modelId="{3706B91A-1607-4148-AC69-11AD68EC4B5B}" type="pres">
      <dgm:prSet presAssocID="{02F2AB2D-22C1-484C-BD1E-7769E8FF2C29}" presName="comp1" presStyleCnt="0"/>
      <dgm:spPr/>
      <dgm:t>
        <a:bodyPr/>
        <a:lstStyle/>
        <a:p>
          <a:endParaRPr lang="es-EC"/>
        </a:p>
      </dgm:t>
    </dgm:pt>
    <dgm:pt modelId="{9D952C37-7FCF-441B-B181-F5C7C5C0247D}" type="pres">
      <dgm:prSet presAssocID="{02F2AB2D-22C1-484C-BD1E-7769E8FF2C29}" presName="circle1" presStyleLbl="node1" presStyleIdx="0" presStyleCnt="2" custLinFactNeighborX="-2265"/>
      <dgm:spPr/>
      <dgm:t>
        <a:bodyPr/>
        <a:lstStyle/>
        <a:p>
          <a:endParaRPr lang="es-EC"/>
        </a:p>
      </dgm:t>
    </dgm:pt>
    <dgm:pt modelId="{F2CA0019-252F-43F2-9A4C-084E0F45575E}" type="pres">
      <dgm:prSet presAssocID="{02F2AB2D-22C1-484C-BD1E-7769E8FF2C29}" presName="c1text" presStyleLbl="node1" presStyleIdx="0" presStyleCnt="2">
        <dgm:presLayoutVars>
          <dgm:bulletEnabled val="1"/>
        </dgm:presLayoutVars>
      </dgm:prSet>
      <dgm:spPr/>
      <dgm:t>
        <a:bodyPr/>
        <a:lstStyle/>
        <a:p>
          <a:endParaRPr lang="es-EC"/>
        </a:p>
      </dgm:t>
    </dgm:pt>
    <dgm:pt modelId="{80203819-8465-4251-BF84-D742269F465C}" type="pres">
      <dgm:prSet presAssocID="{02F2AB2D-22C1-484C-BD1E-7769E8FF2C29}" presName="comp2" presStyleCnt="0"/>
      <dgm:spPr/>
      <dgm:t>
        <a:bodyPr/>
        <a:lstStyle/>
        <a:p>
          <a:endParaRPr lang="es-EC"/>
        </a:p>
      </dgm:t>
    </dgm:pt>
    <dgm:pt modelId="{0A333D45-5064-4CB8-8DAE-297951D132E7}" type="pres">
      <dgm:prSet presAssocID="{02F2AB2D-22C1-484C-BD1E-7769E8FF2C29}" presName="circle2" presStyleLbl="node1" presStyleIdx="1" presStyleCnt="2" custScaleX="85006" custScaleY="80019" custLinFactNeighborX="0" custLinFactNeighborY="9062"/>
      <dgm:spPr/>
      <dgm:t>
        <a:bodyPr/>
        <a:lstStyle/>
        <a:p>
          <a:endParaRPr lang="es-EC"/>
        </a:p>
      </dgm:t>
    </dgm:pt>
    <dgm:pt modelId="{22B0E260-824D-48F2-AEA8-196007EFF41A}" type="pres">
      <dgm:prSet presAssocID="{02F2AB2D-22C1-484C-BD1E-7769E8FF2C29}" presName="c2text" presStyleLbl="node1" presStyleIdx="1" presStyleCnt="2">
        <dgm:presLayoutVars>
          <dgm:bulletEnabled val="1"/>
        </dgm:presLayoutVars>
      </dgm:prSet>
      <dgm:spPr/>
      <dgm:t>
        <a:bodyPr/>
        <a:lstStyle/>
        <a:p>
          <a:endParaRPr lang="es-EC"/>
        </a:p>
      </dgm:t>
    </dgm:pt>
  </dgm:ptLst>
  <dgm:cxnLst>
    <dgm:cxn modelId="{60DCE3BE-72BC-4F61-9E30-8801AD473A9B}" type="presOf" srcId="{823EBB0A-5C99-4475-A844-19796CCE8B09}" destId="{9D952C37-7FCF-441B-B181-F5C7C5C0247D}" srcOrd="0" destOrd="0" presId="urn:microsoft.com/office/officeart/2005/8/layout/venn2"/>
    <dgm:cxn modelId="{06325E81-45D9-41EC-9B63-ECD3A5FD08E9}" type="presOf" srcId="{435EDD9C-DA0C-4369-A6CB-5F75E5391479}" destId="{22B0E260-824D-48F2-AEA8-196007EFF41A}" srcOrd="1" destOrd="0" presId="urn:microsoft.com/office/officeart/2005/8/layout/venn2"/>
    <dgm:cxn modelId="{8258EDAD-19F1-4487-BDE1-ACC365BB1F7F}" type="presOf" srcId="{02F2AB2D-22C1-484C-BD1E-7769E8FF2C29}" destId="{01526ED8-153C-48CE-B410-F69CA277E90D}" srcOrd="0" destOrd="0" presId="urn:microsoft.com/office/officeart/2005/8/layout/venn2"/>
    <dgm:cxn modelId="{A87892BD-CFA2-43E7-8E58-B5F0D95456E5}" type="presOf" srcId="{823EBB0A-5C99-4475-A844-19796CCE8B09}" destId="{F2CA0019-252F-43F2-9A4C-084E0F45575E}" srcOrd="1" destOrd="0" presId="urn:microsoft.com/office/officeart/2005/8/layout/venn2"/>
    <dgm:cxn modelId="{B0A9B827-09EE-498F-AD76-BF244C96E736}" type="presOf" srcId="{435EDD9C-DA0C-4369-A6CB-5F75E5391479}" destId="{0A333D45-5064-4CB8-8DAE-297951D132E7}" srcOrd="0" destOrd="0" presId="urn:microsoft.com/office/officeart/2005/8/layout/venn2"/>
    <dgm:cxn modelId="{C94B4392-CD48-4B1A-A8EC-43FEF56BAB04}" srcId="{02F2AB2D-22C1-484C-BD1E-7769E8FF2C29}" destId="{823EBB0A-5C99-4475-A844-19796CCE8B09}" srcOrd="0" destOrd="0" parTransId="{BC4BAF05-58D8-4CCB-8030-9E5B402A5FCB}" sibTransId="{AD1A5A9C-B8AB-4238-AE5B-9027D2B9CFA4}"/>
    <dgm:cxn modelId="{3B1BEBBC-0BEB-4F8A-8155-DC40C7520DFD}" srcId="{02F2AB2D-22C1-484C-BD1E-7769E8FF2C29}" destId="{435EDD9C-DA0C-4369-A6CB-5F75E5391479}" srcOrd="1" destOrd="0" parTransId="{42991D38-2A03-47A8-A967-D9E29F1E9533}" sibTransId="{3139EBD8-A2B9-4D5E-ABF8-2343D9CED83F}"/>
    <dgm:cxn modelId="{5D33B4EC-7AFC-4889-BCBD-DD1BCD37BB57}" type="presParOf" srcId="{01526ED8-153C-48CE-B410-F69CA277E90D}" destId="{3706B91A-1607-4148-AC69-11AD68EC4B5B}" srcOrd="0" destOrd="0" presId="urn:microsoft.com/office/officeart/2005/8/layout/venn2"/>
    <dgm:cxn modelId="{7107ADD0-2F7B-4D23-9925-C4DD3CC513A8}" type="presParOf" srcId="{3706B91A-1607-4148-AC69-11AD68EC4B5B}" destId="{9D952C37-7FCF-441B-B181-F5C7C5C0247D}" srcOrd="0" destOrd="0" presId="urn:microsoft.com/office/officeart/2005/8/layout/venn2"/>
    <dgm:cxn modelId="{2DA818D0-8EBA-47F1-864B-045AC16401C1}" type="presParOf" srcId="{3706B91A-1607-4148-AC69-11AD68EC4B5B}" destId="{F2CA0019-252F-43F2-9A4C-084E0F45575E}" srcOrd="1" destOrd="0" presId="urn:microsoft.com/office/officeart/2005/8/layout/venn2"/>
    <dgm:cxn modelId="{C65FF017-55B1-421C-834A-609290B7AF70}" type="presParOf" srcId="{01526ED8-153C-48CE-B410-F69CA277E90D}" destId="{80203819-8465-4251-BF84-D742269F465C}" srcOrd="1" destOrd="0" presId="urn:microsoft.com/office/officeart/2005/8/layout/venn2"/>
    <dgm:cxn modelId="{5C2EEDB1-AD87-488C-B2F4-1CB683A28CD7}" type="presParOf" srcId="{80203819-8465-4251-BF84-D742269F465C}" destId="{0A333D45-5064-4CB8-8DAE-297951D132E7}" srcOrd="0" destOrd="0" presId="urn:microsoft.com/office/officeart/2005/8/layout/venn2"/>
    <dgm:cxn modelId="{AA870BE8-3195-4C8F-95B8-241C2C39AFD5}" type="presParOf" srcId="{80203819-8465-4251-BF84-D742269F465C}" destId="{22B0E260-824D-48F2-AEA8-196007EFF41A}"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F2AB2D-22C1-484C-BD1E-7769E8FF2C29}"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s-EC"/>
        </a:p>
      </dgm:t>
    </dgm:pt>
    <dgm:pt modelId="{823EBB0A-5C99-4475-A844-19796CCE8B09}">
      <dgm:prSet phldrT="[Texto]" custT="1"/>
      <dgm:spPr/>
      <dgm:t>
        <a:bodyPr/>
        <a:lstStyle/>
        <a:p>
          <a:r>
            <a:rPr lang="es-EC" sz="2400" dirty="0" smtClean="0"/>
            <a:t>La Carrera de Ciencias de la Actividad Física Deportes y Recreación, tiene un universo de 26 docentes de los cuales 15 son de las asignaturas técnicas y 298 estudiante</a:t>
          </a:r>
          <a:r>
            <a:rPr lang="es-EC" sz="2400" b="0" dirty="0" smtClean="0">
              <a:solidFill>
                <a:schemeClr val="tx1"/>
              </a:solidFill>
            </a:rPr>
            <a:t> </a:t>
          </a:r>
          <a:endParaRPr lang="es-EC" sz="2400" b="0" dirty="0">
            <a:solidFill>
              <a:schemeClr val="tx1"/>
            </a:solidFill>
          </a:endParaRPr>
        </a:p>
      </dgm:t>
    </dgm:pt>
    <dgm:pt modelId="{BC4BAF05-58D8-4CCB-8030-9E5B402A5FCB}" type="parTrans" cxnId="{C94B4392-CD48-4B1A-A8EC-43FEF56BAB04}">
      <dgm:prSet/>
      <dgm:spPr/>
      <dgm:t>
        <a:bodyPr/>
        <a:lstStyle/>
        <a:p>
          <a:endParaRPr lang="es-EC" sz="2400">
            <a:solidFill>
              <a:schemeClr val="tx1"/>
            </a:solidFill>
          </a:endParaRPr>
        </a:p>
      </dgm:t>
    </dgm:pt>
    <dgm:pt modelId="{AD1A5A9C-B8AB-4238-AE5B-9027D2B9CFA4}" type="sibTrans" cxnId="{C94B4392-CD48-4B1A-A8EC-43FEF56BAB04}">
      <dgm:prSet/>
      <dgm:spPr/>
      <dgm:t>
        <a:bodyPr/>
        <a:lstStyle/>
        <a:p>
          <a:endParaRPr lang="es-EC" sz="2400">
            <a:solidFill>
              <a:schemeClr val="tx1"/>
            </a:solidFill>
          </a:endParaRPr>
        </a:p>
      </dgm:t>
    </dgm:pt>
    <dgm:pt modelId="{01526ED8-153C-48CE-B410-F69CA277E90D}" type="pres">
      <dgm:prSet presAssocID="{02F2AB2D-22C1-484C-BD1E-7769E8FF2C29}" presName="Name0" presStyleCnt="0">
        <dgm:presLayoutVars>
          <dgm:chMax val="7"/>
          <dgm:resizeHandles val="exact"/>
        </dgm:presLayoutVars>
      </dgm:prSet>
      <dgm:spPr/>
      <dgm:t>
        <a:bodyPr/>
        <a:lstStyle/>
        <a:p>
          <a:endParaRPr lang="es-EC"/>
        </a:p>
      </dgm:t>
    </dgm:pt>
    <dgm:pt modelId="{3706B91A-1607-4148-AC69-11AD68EC4B5B}" type="pres">
      <dgm:prSet presAssocID="{02F2AB2D-22C1-484C-BD1E-7769E8FF2C29}" presName="comp1" presStyleCnt="0"/>
      <dgm:spPr/>
      <dgm:t>
        <a:bodyPr/>
        <a:lstStyle/>
        <a:p>
          <a:endParaRPr lang="es-EC"/>
        </a:p>
      </dgm:t>
    </dgm:pt>
    <dgm:pt modelId="{9D952C37-7FCF-441B-B181-F5C7C5C0247D}" type="pres">
      <dgm:prSet presAssocID="{02F2AB2D-22C1-484C-BD1E-7769E8FF2C29}" presName="circle1" presStyleLbl="node1" presStyleIdx="0" presStyleCnt="1" custLinFactNeighborY="-3752"/>
      <dgm:spPr/>
      <dgm:t>
        <a:bodyPr/>
        <a:lstStyle/>
        <a:p>
          <a:endParaRPr lang="es-EC"/>
        </a:p>
      </dgm:t>
    </dgm:pt>
    <dgm:pt modelId="{F2CA0019-252F-43F2-9A4C-084E0F45575E}" type="pres">
      <dgm:prSet presAssocID="{02F2AB2D-22C1-484C-BD1E-7769E8FF2C29}" presName="c1text" presStyleLbl="node1" presStyleIdx="0" presStyleCnt="1">
        <dgm:presLayoutVars>
          <dgm:bulletEnabled val="1"/>
        </dgm:presLayoutVars>
      </dgm:prSet>
      <dgm:spPr/>
      <dgm:t>
        <a:bodyPr/>
        <a:lstStyle/>
        <a:p>
          <a:endParaRPr lang="es-EC"/>
        </a:p>
      </dgm:t>
    </dgm:pt>
  </dgm:ptLst>
  <dgm:cxnLst>
    <dgm:cxn modelId="{C94B4392-CD48-4B1A-A8EC-43FEF56BAB04}" srcId="{02F2AB2D-22C1-484C-BD1E-7769E8FF2C29}" destId="{823EBB0A-5C99-4475-A844-19796CCE8B09}" srcOrd="0" destOrd="0" parTransId="{BC4BAF05-58D8-4CCB-8030-9E5B402A5FCB}" sibTransId="{AD1A5A9C-B8AB-4238-AE5B-9027D2B9CFA4}"/>
    <dgm:cxn modelId="{5F5AED60-8768-4425-BF2C-D1941CCC2E15}" type="presOf" srcId="{823EBB0A-5C99-4475-A844-19796CCE8B09}" destId="{F2CA0019-252F-43F2-9A4C-084E0F45575E}" srcOrd="1" destOrd="0" presId="urn:microsoft.com/office/officeart/2005/8/layout/venn2"/>
    <dgm:cxn modelId="{4BF35594-0985-44D5-B9ED-33C048B6F24C}" type="presOf" srcId="{823EBB0A-5C99-4475-A844-19796CCE8B09}" destId="{9D952C37-7FCF-441B-B181-F5C7C5C0247D}" srcOrd="0" destOrd="0" presId="urn:microsoft.com/office/officeart/2005/8/layout/venn2"/>
    <dgm:cxn modelId="{54D11348-E925-4B5D-904F-A1C504B828B0}" type="presOf" srcId="{02F2AB2D-22C1-484C-BD1E-7769E8FF2C29}" destId="{01526ED8-153C-48CE-B410-F69CA277E90D}" srcOrd="0" destOrd="0" presId="urn:microsoft.com/office/officeart/2005/8/layout/venn2"/>
    <dgm:cxn modelId="{BBF61C64-16FE-4511-9056-330EA2AF9FAD}" type="presParOf" srcId="{01526ED8-153C-48CE-B410-F69CA277E90D}" destId="{3706B91A-1607-4148-AC69-11AD68EC4B5B}" srcOrd="0" destOrd="0" presId="urn:microsoft.com/office/officeart/2005/8/layout/venn2"/>
    <dgm:cxn modelId="{342EEA64-C35C-494F-A2FF-FB64C5E26F92}" type="presParOf" srcId="{3706B91A-1607-4148-AC69-11AD68EC4B5B}" destId="{9D952C37-7FCF-441B-B181-F5C7C5C0247D}" srcOrd="0" destOrd="0" presId="urn:microsoft.com/office/officeart/2005/8/layout/venn2"/>
    <dgm:cxn modelId="{365B7642-0CE5-48D3-913E-2913E61850C2}" type="presParOf" srcId="{3706B91A-1607-4148-AC69-11AD68EC4B5B}" destId="{F2CA0019-252F-43F2-9A4C-084E0F45575E}" srcOrd="1" destOrd="0" presId="urn:microsoft.com/office/officeart/2005/8/layout/ven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5D666-6C09-49C6-98B4-23092A5C1C65}">
      <dsp:nvSpPr>
        <dsp:cNvPr id="0" name=""/>
        <dsp:cNvSpPr/>
      </dsp:nvSpPr>
      <dsp:spPr>
        <a:xfrm>
          <a:off x="2757011" y="56574"/>
          <a:ext cx="2715577" cy="2715577"/>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Los docentes no planifican, específicamente las clases prácticas de la Carrera</a:t>
          </a:r>
          <a:endParaRPr lang="es-EC" sz="1600" kern="1200" dirty="0"/>
        </a:p>
      </dsp:txBody>
      <dsp:txXfrm>
        <a:off x="3119088" y="531800"/>
        <a:ext cx="1991423" cy="1222010"/>
      </dsp:txXfrm>
    </dsp:sp>
    <dsp:sp modelId="{3C118EA1-992E-451C-B128-1D85F3C6391F}">
      <dsp:nvSpPr>
        <dsp:cNvPr id="0" name=""/>
        <dsp:cNvSpPr/>
      </dsp:nvSpPr>
      <dsp:spPr>
        <a:xfrm>
          <a:off x="3744404" y="1728202"/>
          <a:ext cx="2715577" cy="2715577"/>
        </a:xfrm>
        <a:prstGeom prst="ellipse">
          <a:avLst/>
        </a:prstGeom>
        <a:gradFill rotWithShape="0">
          <a:gsLst>
            <a:gs pos="0">
              <a:schemeClr val="accent5">
                <a:alpha val="50000"/>
                <a:hueOff val="-4966938"/>
                <a:satOff val="19906"/>
                <a:lumOff val="4314"/>
                <a:alphaOff val="0"/>
                <a:shade val="51000"/>
                <a:satMod val="130000"/>
              </a:schemeClr>
            </a:gs>
            <a:gs pos="80000">
              <a:schemeClr val="accent5">
                <a:alpha val="50000"/>
                <a:hueOff val="-4966938"/>
                <a:satOff val="19906"/>
                <a:lumOff val="4314"/>
                <a:alphaOff val="0"/>
                <a:shade val="93000"/>
                <a:satMod val="130000"/>
              </a:schemeClr>
            </a:gs>
            <a:gs pos="100000">
              <a:schemeClr val="accent5">
                <a:alpha val="50000"/>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Insuficiente preparación pedagógica de los profesores</a:t>
          </a:r>
          <a:endParaRPr lang="es-EC" sz="1600" kern="1200" dirty="0"/>
        </a:p>
      </dsp:txBody>
      <dsp:txXfrm>
        <a:off x="4574918" y="2429727"/>
        <a:ext cx="1629346" cy="1493567"/>
      </dsp:txXfrm>
    </dsp:sp>
    <dsp:sp modelId="{F0B2D5AB-5854-425F-A196-0A18D6FD6DD7}">
      <dsp:nvSpPr>
        <dsp:cNvPr id="0" name=""/>
        <dsp:cNvSpPr/>
      </dsp:nvSpPr>
      <dsp:spPr>
        <a:xfrm>
          <a:off x="1777140" y="1753810"/>
          <a:ext cx="2715577" cy="2715577"/>
        </a:xfrm>
        <a:prstGeom prst="ellipse">
          <a:avLst/>
        </a:prstGeom>
        <a:gradFill rotWithShape="0">
          <a:gsLst>
            <a:gs pos="0">
              <a:schemeClr val="accent5">
                <a:alpha val="50000"/>
                <a:hueOff val="-9933876"/>
                <a:satOff val="39811"/>
                <a:lumOff val="8628"/>
                <a:alphaOff val="0"/>
                <a:shade val="51000"/>
                <a:satMod val="130000"/>
              </a:schemeClr>
            </a:gs>
            <a:gs pos="80000">
              <a:schemeClr val="accent5">
                <a:alpha val="50000"/>
                <a:hueOff val="-9933876"/>
                <a:satOff val="39811"/>
                <a:lumOff val="8628"/>
                <a:alphaOff val="0"/>
                <a:shade val="93000"/>
                <a:satMod val="130000"/>
              </a:schemeClr>
            </a:gs>
            <a:gs pos="100000">
              <a:schemeClr val="accent5">
                <a:alpha val="50000"/>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es-EC" sz="1600" kern="1200" dirty="0" smtClean="0"/>
            <a:t>No existe correspondencia entre los resultados evaluativos del examen teórico y examen práctico</a:t>
          </a:r>
          <a:endParaRPr lang="es-EC" sz="1600" kern="1200" dirty="0"/>
        </a:p>
      </dsp:txBody>
      <dsp:txXfrm>
        <a:off x="2032857" y="2455334"/>
        <a:ext cx="1629346" cy="1493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85661-0274-4FC1-A4A7-9243A10F0CEE}">
      <dsp:nvSpPr>
        <dsp:cNvPr id="0" name=""/>
        <dsp:cNvSpPr/>
      </dsp:nvSpPr>
      <dsp:spPr>
        <a:xfrm>
          <a:off x="3056334" y="508"/>
          <a:ext cx="1628701" cy="1521028"/>
        </a:xfrm>
        <a:prstGeom prst="ellipse">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kern="1200" dirty="0" smtClean="0"/>
            <a:t>FILOSÓFICA ENFOCADO DIRECTAMENTE AL SER HUMANO</a:t>
          </a:r>
          <a:endParaRPr lang="es-EC" sz="1100" b="1" kern="1200" dirty="0"/>
        </a:p>
      </dsp:txBody>
      <dsp:txXfrm>
        <a:off x="3294852" y="223257"/>
        <a:ext cx="1151665" cy="1075530"/>
      </dsp:txXfrm>
    </dsp:sp>
    <dsp:sp modelId="{E530B7D4-F667-4D95-AA1E-AF0EBC4A084B}">
      <dsp:nvSpPr>
        <dsp:cNvPr id="0" name=""/>
        <dsp:cNvSpPr/>
      </dsp:nvSpPr>
      <dsp:spPr>
        <a:xfrm rot="2700000">
          <a:off x="4484012" y="1313174"/>
          <a:ext cx="390995" cy="513347"/>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a:off x="4501190" y="1374372"/>
        <a:ext cx="273697" cy="308009"/>
      </dsp:txXfrm>
    </dsp:sp>
    <dsp:sp modelId="{06267F38-F9BD-410E-8D68-D639609DBE40}">
      <dsp:nvSpPr>
        <dsp:cNvPr id="0" name=""/>
        <dsp:cNvSpPr/>
      </dsp:nvSpPr>
      <dsp:spPr>
        <a:xfrm>
          <a:off x="4725412" y="1615749"/>
          <a:ext cx="1521028" cy="1521028"/>
        </a:xfrm>
        <a:prstGeom prst="ellipse">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SOCIOLÓGICA TOMA DE CONCIENCIA RESPECTO A LA EDUCACIÓN Y A LA SOCIEDAD</a:t>
          </a:r>
          <a:endParaRPr lang="es-EC" sz="1200" b="1" kern="1200" dirty="0"/>
        </a:p>
      </dsp:txBody>
      <dsp:txXfrm>
        <a:off x="4948161" y="1838498"/>
        <a:ext cx="1075530" cy="1075530"/>
      </dsp:txXfrm>
    </dsp:sp>
    <dsp:sp modelId="{9796FA8B-909C-418A-823C-FF7C8BC0CF61}">
      <dsp:nvSpPr>
        <dsp:cNvPr id="0" name=""/>
        <dsp:cNvSpPr/>
      </dsp:nvSpPr>
      <dsp:spPr>
        <a:xfrm rot="8100000">
          <a:off x="4484135" y="2919115"/>
          <a:ext cx="404531" cy="513347"/>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rot="10800000">
        <a:off x="4587721" y="2978877"/>
        <a:ext cx="283172" cy="308009"/>
      </dsp:txXfrm>
    </dsp:sp>
    <dsp:sp modelId="{E3D0B226-BF7C-4375-830F-E0DE44947959}">
      <dsp:nvSpPr>
        <dsp:cNvPr id="0" name=""/>
        <dsp:cNvSpPr/>
      </dsp:nvSpPr>
      <dsp:spPr>
        <a:xfrm>
          <a:off x="3110171" y="3230990"/>
          <a:ext cx="1521028" cy="1521028"/>
        </a:xfrm>
        <a:prstGeom prst="ellipse">
          <a:avLst/>
        </a:prstGeom>
        <a:solidFill>
          <a:schemeClr val="accent6"/>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PSICOLÓGICA </a:t>
          </a:r>
          <a:r>
            <a:rPr lang="es-EC" sz="1200" kern="1200" dirty="0" smtClean="0"/>
            <a:t>FORTALECIMIENTO DE METAS, VALORES, PATRONES Y NORMAS</a:t>
          </a:r>
          <a:endParaRPr lang="es-EC" sz="1200" b="1" kern="1200" dirty="0"/>
        </a:p>
      </dsp:txBody>
      <dsp:txXfrm>
        <a:off x="3332920" y="3453739"/>
        <a:ext cx="1075530" cy="1075530"/>
      </dsp:txXfrm>
    </dsp:sp>
    <dsp:sp modelId="{7F988945-C249-4077-8D7D-6A5FC7492CE8}">
      <dsp:nvSpPr>
        <dsp:cNvPr id="0" name=""/>
        <dsp:cNvSpPr/>
      </dsp:nvSpPr>
      <dsp:spPr>
        <a:xfrm rot="13500000">
          <a:off x="2915094" y="2961368"/>
          <a:ext cx="364255" cy="513347"/>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rot="10800000">
        <a:off x="3008367" y="3102672"/>
        <a:ext cx="254979" cy="308009"/>
      </dsp:txXfrm>
    </dsp:sp>
    <dsp:sp modelId="{2E90C06A-9416-4AC1-BEB8-97634E6433E6}">
      <dsp:nvSpPr>
        <dsp:cNvPr id="0" name=""/>
        <dsp:cNvSpPr/>
      </dsp:nvSpPr>
      <dsp:spPr>
        <a:xfrm>
          <a:off x="1314399" y="1615749"/>
          <a:ext cx="1882090" cy="1521028"/>
        </a:xfrm>
        <a:prstGeom prst="ellipse">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t>EPISTEMOLÓGICA TRATAR  </a:t>
          </a:r>
          <a:r>
            <a:rPr lang="es-EC" sz="1200" kern="1200" dirty="0" smtClean="0"/>
            <a:t>LLEGAR AL CONOCIMIENTO CIENTÍFICO. </a:t>
          </a:r>
          <a:endParaRPr lang="es-EC" sz="1200" b="1" kern="1200" dirty="0"/>
        </a:p>
      </dsp:txBody>
      <dsp:txXfrm>
        <a:off x="1590025" y="1838498"/>
        <a:ext cx="1330838" cy="1075530"/>
      </dsp:txXfrm>
    </dsp:sp>
    <dsp:sp modelId="{F007C0F1-3B2B-4CD3-9C12-1BAF84CABC4D}">
      <dsp:nvSpPr>
        <dsp:cNvPr id="0" name=""/>
        <dsp:cNvSpPr/>
      </dsp:nvSpPr>
      <dsp:spPr>
        <a:xfrm rot="18900000">
          <a:off x="2898524" y="1301150"/>
          <a:ext cx="350719" cy="513347"/>
        </a:xfrm>
        <a:prstGeom prst="rightArrow">
          <a:avLst>
            <a:gd name="adj1" fmla="val 60000"/>
            <a:gd name="adj2" fmla="val 50000"/>
          </a:avLst>
        </a:prstGeom>
        <a:solidFill>
          <a:schemeClr val="accent3">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66725">
            <a:lnSpc>
              <a:spcPct val="90000"/>
            </a:lnSpc>
            <a:spcBef>
              <a:spcPct val="0"/>
            </a:spcBef>
            <a:spcAft>
              <a:spcPct val="35000"/>
            </a:spcAft>
          </a:pPr>
          <a:endParaRPr lang="es-EC" sz="1050" kern="1200"/>
        </a:p>
      </dsp:txBody>
      <dsp:txXfrm>
        <a:off x="2913933" y="1441018"/>
        <a:ext cx="245503" cy="3080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667772-2AD2-43FA-94D8-F181C99DB042}">
      <dsp:nvSpPr>
        <dsp:cNvPr id="0" name=""/>
        <dsp:cNvSpPr/>
      </dsp:nvSpPr>
      <dsp:spPr>
        <a:xfrm>
          <a:off x="2376264" y="61422"/>
          <a:ext cx="2195259" cy="87810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EC" sz="2500" kern="1200" dirty="0" smtClean="0"/>
            <a:t>SER</a:t>
          </a:r>
          <a:endParaRPr lang="es-EC" sz="2500" kern="1200" dirty="0"/>
        </a:p>
      </dsp:txBody>
      <dsp:txXfrm>
        <a:off x="2815316" y="61422"/>
        <a:ext cx="1317156" cy="878103"/>
      </dsp:txXfrm>
    </dsp:sp>
    <dsp:sp modelId="{BFC42DC4-7C66-4A99-B84E-A54B20CDB6CB}">
      <dsp:nvSpPr>
        <dsp:cNvPr id="0" name=""/>
        <dsp:cNvSpPr/>
      </dsp:nvSpPr>
      <dsp:spPr>
        <a:xfrm>
          <a:off x="510293" y="1001108"/>
          <a:ext cx="2195259" cy="878103"/>
        </a:xfrm>
        <a:prstGeom prst="chevron">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EC" sz="2500" kern="1200" dirty="0" smtClean="0"/>
            <a:t>SABER</a:t>
          </a:r>
          <a:endParaRPr lang="es-EC" sz="2500" kern="1200" dirty="0"/>
        </a:p>
      </dsp:txBody>
      <dsp:txXfrm>
        <a:off x="949345" y="1001108"/>
        <a:ext cx="1317156" cy="878103"/>
      </dsp:txXfrm>
    </dsp:sp>
    <dsp:sp modelId="{421175F4-7E02-4070-B74C-6C9188A3093F}">
      <dsp:nvSpPr>
        <dsp:cNvPr id="0" name=""/>
        <dsp:cNvSpPr/>
      </dsp:nvSpPr>
      <dsp:spPr>
        <a:xfrm>
          <a:off x="2529456" y="1082707"/>
          <a:ext cx="1822065" cy="728826"/>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19050" rIns="0" bIns="19050" numCol="1" spcCol="1270" anchor="ctr" anchorCtr="0">
          <a:noAutofit/>
        </a:bodyPr>
        <a:lstStyle/>
        <a:p>
          <a:pPr lvl="0" algn="ctr" defTabSz="1333500">
            <a:lnSpc>
              <a:spcPct val="90000"/>
            </a:lnSpc>
            <a:spcBef>
              <a:spcPct val="0"/>
            </a:spcBef>
            <a:spcAft>
              <a:spcPct val="35000"/>
            </a:spcAft>
          </a:pPr>
          <a:r>
            <a:rPr lang="es-EC" sz="3000" kern="1200" dirty="0" smtClean="0"/>
            <a:t>HACER</a:t>
          </a:r>
          <a:endParaRPr lang="es-EC" sz="3000" kern="1200" dirty="0"/>
        </a:p>
      </dsp:txBody>
      <dsp:txXfrm>
        <a:off x="2893869" y="1082707"/>
        <a:ext cx="1093239" cy="728826"/>
      </dsp:txXfrm>
    </dsp:sp>
    <dsp:sp modelId="{D7FE6B3C-80D0-4AA2-B302-125179AC2BBD}">
      <dsp:nvSpPr>
        <dsp:cNvPr id="0" name=""/>
        <dsp:cNvSpPr/>
      </dsp:nvSpPr>
      <dsp:spPr>
        <a:xfrm>
          <a:off x="2274140" y="1950803"/>
          <a:ext cx="2195259" cy="878103"/>
        </a:xfrm>
        <a:prstGeom prst="chevron">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15875" rIns="0" bIns="15875" numCol="1" spcCol="1270" anchor="ctr" anchorCtr="0">
          <a:noAutofit/>
        </a:bodyPr>
        <a:lstStyle/>
        <a:p>
          <a:pPr lvl="0" algn="ctr" defTabSz="1111250">
            <a:lnSpc>
              <a:spcPct val="90000"/>
            </a:lnSpc>
            <a:spcBef>
              <a:spcPct val="0"/>
            </a:spcBef>
            <a:spcAft>
              <a:spcPct val="35000"/>
            </a:spcAft>
          </a:pPr>
          <a:r>
            <a:rPr lang="es-EC" sz="2500" kern="1200" dirty="0" smtClean="0"/>
            <a:t>CONVIVIR</a:t>
          </a:r>
          <a:endParaRPr lang="es-EC" sz="2500" kern="1200" dirty="0"/>
        </a:p>
      </dsp:txBody>
      <dsp:txXfrm>
        <a:off x="2713192" y="1950803"/>
        <a:ext cx="1317156" cy="8781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B3BDD-29F3-4B96-AF3B-D02257CD8884}">
      <dsp:nvSpPr>
        <dsp:cNvPr id="0" name=""/>
        <dsp:cNvSpPr/>
      </dsp:nvSpPr>
      <dsp:spPr>
        <a:xfrm>
          <a:off x="0" y="818080"/>
          <a:ext cx="283197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3F6BA-550E-4CD8-9D94-C5EDA17DE07D}">
      <dsp:nvSpPr>
        <dsp:cNvPr id="0" name=""/>
        <dsp:cNvSpPr/>
      </dsp:nvSpPr>
      <dsp:spPr>
        <a:xfrm>
          <a:off x="141598" y="463840"/>
          <a:ext cx="1982383" cy="70848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29" tIns="0" rIns="74929" bIns="0" numCol="1" spcCol="1270" anchor="ctr" anchorCtr="0">
          <a:noAutofit/>
        </a:bodyPr>
        <a:lstStyle/>
        <a:p>
          <a:pPr lvl="0" algn="l" defTabSz="1066800">
            <a:lnSpc>
              <a:spcPct val="90000"/>
            </a:lnSpc>
            <a:spcBef>
              <a:spcPct val="0"/>
            </a:spcBef>
            <a:spcAft>
              <a:spcPct val="35000"/>
            </a:spcAft>
          </a:pPr>
          <a:r>
            <a:rPr lang="es-ES" sz="2400" kern="1200" dirty="0" smtClean="0"/>
            <a:t>DIAGNÓSTICA</a:t>
          </a:r>
          <a:endParaRPr lang="es-ES" sz="2400" kern="1200" dirty="0"/>
        </a:p>
      </dsp:txBody>
      <dsp:txXfrm>
        <a:off x="176183" y="498425"/>
        <a:ext cx="1913213" cy="639310"/>
      </dsp:txXfrm>
    </dsp:sp>
    <dsp:sp modelId="{7D10A069-6FE6-478C-AFDB-D6A7AAC35850}">
      <dsp:nvSpPr>
        <dsp:cNvPr id="0" name=""/>
        <dsp:cNvSpPr/>
      </dsp:nvSpPr>
      <dsp:spPr>
        <a:xfrm>
          <a:off x="0" y="1906720"/>
          <a:ext cx="283197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7C574F-C171-4F1A-8495-F18958893FB2}">
      <dsp:nvSpPr>
        <dsp:cNvPr id="0" name=""/>
        <dsp:cNvSpPr/>
      </dsp:nvSpPr>
      <dsp:spPr>
        <a:xfrm>
          <a:off x="141598" y="1552480"/>
          <a:ext cx="1982383" cy="70848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29" tIns="0" rIns="74929" bIns="0" numCol="1" spcCol="1270" anchor="ctr" anchorCtr="0">
          <a:noAutofit/>
        </a:bodyPr>
        <a:lstStyle/>
        <a:p>
          <a:pPr lvl="0" algn="l" defTabSz="1066800">
            <a:lnSpc>
              <a:spcPct val="90000"/>
            </a:lnSpc>
            <a:spcBef>
              <a:spcPct val="0"/>
            </a:spcBef>
            <a:spcAft>
              <a:spcPct val="35000"/>
            </a:spcAft>
          </a:pPr>
          <a:r>
            <a:rPr lang="es-ES" sz="2400" kern="1200" dirty="0" smtClean="0"/>
            <a:t>FORMATIVA</a:t>
          </a:r>
          <a:endParaRPr lang="es-ES" sz="2400" kern="1200" dirty="0"/>
        </a:p>
      </dsp:txBody>
      <dsp:txXfrm>
        <a:off x="176183" y="1587065"/>
        <a:ext cx="1913213" cy="639310"/>
      </dsp:txXfrm>
    </dsp:sp>
    <dsp:sp modelId="{9FB760D6-44A1-4F5C-A90C-CA78AE878E66}">
      <dsp:nvSpPr>
        <dsp:cNvPr id="0" name=""/>
        <dsp:cNvSpPr/>
      </dsp:nvSpPr>
      <dsp:spPr>
        <a:xfrm>
          <a:off x="0" y="2995360"/>
          <a:ext cx="2831976" cy="604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89C2C9-F7DD-4376-BCBE-B76D2CDAD2AF}">
      <dsp:nvSpPr>
        <dsp:cNvPr id="0" name=""/>
        <dsp:cNvSpPr/>
      </dsp:nvSpPr>
      <dsp:spPr>
        <a:xfrm>
          <a:off x="141598" y="2641120"/>
          <a:ext cx="1982383" cy="70848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4929" tIns="0" rIns="74929" bIns="0" numCol="1" spcCol="1270" anchor="ctr" anchorCtr="0">
          <a:noAutofit/>
        </a:bodyPr>
        <a:lstStyle/>
        <a:p>
          <a:pPr lvl="0" algn="l" defTabSz="1066800">
            <a:lnSpc>
              <a:spcPct val="90000"/>
            </a:lnSpc>
            <a:spcBef>
              <a:spcPct val="0"/>
            </a:spcBef>
            <a:spcAft>
              <a:spcPct val="35000"/>
            </a:spcAft>
          </a:pPr>
          <a:r>
            <a:rPr lang="es-ES" sz="2400" kern="1200" dirty="0" err="1" smtClean="0"/>
            <a:t>SUMATIVA</a:t>
          </a:r>
          <a:endParaRPr lang="es-ES" sz="2400" kern="1200" dirty="0"/>
        </a:p>
      </dsp:txBody>
      <dsp:txXfrm>
        <a:off x="176183" y="2675705"/>
        <a:ext cx="1913213" cy="6393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B3BDD-29F3-4B96-AF3B-D02257CD8884}">
      <dsp:nvSpPr>
        <dsp:cNvPr id="0" name=""/>
        <dsp:cNvSpPr/>
      </dsp:nvSpPr>
      <dsp:spPr>
        <a:xfrm>
          <a:off x="0" y="1070979"/>
          <a:ext cx="3384376"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D3F6BA-550E-4CD8-9D94-C5EDA17DE07D}">
      <dsp:nvSpPr>
        <dsp:cNvPr id="0" name=""/>
        <dsp:cNvSpPr/>
      </dsp:nvSpPr>
      <dsp:spPr>
        <a:xfrm>
          <a:off x="172109" y="742444"/>
          <a:ext cx="236906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45" tIns="0" rIns="89545" bIns="0" numCol="1" spcCol="1270" anchor="ctr" anchorCtr="0">
          <a:noAutofit/>
        </a:bodyPr>
        <a:lstStyle/>
        <a:p>
          <a:pPr lvl="0" algn="l" defTabSz="844550">
            <a:lnSpc>
              <a:spcPct val="90000"/>
            </a:lnSpc>
            <a:spcBef>
              <a:spcPct val="0"/>
            </a:spcBef>
            <a:spcAft>
              <a:spcPct val="35000"/>
            </a:spcAft>
          </a:pPr>
          <a:r>
            <a:rPr lang="es-ES" sz="1900" kern="1200" dirty="0" smtClean="0"/>
            <a:t>AUTOEVALUACIÓN</a:t>
          </a:r>
          <a:endParaRPr lang="es-ES" sz="1900" kern="1200" dirty="0"/>
        </a:p>
      </dsp:txBody>
      <dsp:txXfrm>
        <a:off x="199489" y="769824"/>
        <a:ext cx="2314303" cy="506120"/>
      </dsp:txXfrm>
    </dsp:sp>
    <dsp:sp modelId="{7D10A069-6FE6-478C-AFDB-D6A7AAC35850}">
      <dsp:nvSpPr>
        <dsp:cNvPr id="0" name=""/>
        <dsp:cNvSpPr/>
      </dsp:nvSpPr>
      <dsp:spPr>
        <a:xfrm>
          <a:off x="0" y="1932820"/>
          <a:ext cx="3384376"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7C574F-C171-4F1A-8495-F18958893FB2}">
      <dsp:nvSpPr>
        <dsp:cNvPr id="0" name=""/>
        <dsp:cNvSpPr/>
      </dsp:nvSpPr>
      <dsp:spPr>
        <a:xfrm>
          <a:off x="169218" y="1652379"/>
          <a:ext cx="236906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45" tIns="0" rIns="89545" bIns="0" numCol="1" spcCol="1270" anchor="ctr" anchorCtr="0">
          <a:noAutofit/>
        </a:bodyPr>
        <a:lstStyle/>
        <a:p>
          <a:pPr lvl="0" algn="l" defTabSz="844550">
            <a:lnSpc>
              <a:spcPct val="90000"/>
            </a:lnSpc>
            <a:spcBef>
              <a:spcPct val="0"/>
            </a:spcBef>
            <a:spcAft>
              <a:spcPct val="35000"/>
            </a:spcAft>
          </a:pPr>
          <a:r>
            <a:rPr lang="es-ES" sz="1900" kern="1200" dirty="0" err="1" smtClean="0"/>
            <a:t>COEVALUACIÓN</a:t>
          </a:r>
          <a:endParaRPr lang="es-ES" sz="1900" kern="1200" dirty="0"/>
        </a:p>
      </dsp:txBody>
      <dsp:txXfrm>
        <a:off x="196598" y="1679759"/>
        <a:ext cx="2314303" cy="506120"/>
      </dsp:txXfrm>
    </dsp:sp>
    <dsp:sp modelId="{9FB760D6-44A1-4F5C-A90C-CA78AE878E66}">
      <dsp:nvSpPr>
        <dsp:cNvPr id="0" name=""/>
        <dsp:cNvSpPr/>
      </dsp:nvSpPr>
      <dsp:spPr>
        <a:xfrm>
          <a:off x="0" y="2794660"/>
          <a:ext cx="3384376"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89C2C9-F7DD-4376-BCBE-B76D2CDAD2AF}">
      <dsp:nvSpPr>
        <dsp:cNvPr id="0" name=""/>
        <dsp:cNvSpPr/>
      </dsp:nvSpPr>
      <dsp:spPr>
        <a:xfrm>
          <a:off x="169218" y="2514219"/>
          <a:ext cx="236906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545" tIns="0" rIns="89545" bIns="0" numCol="1" spcCol="1270" anchor="ctr" anchorCtr="0">
          <a:noAutofit/>
        </a:bodyPr>
        <a:lstStyle/>
        <a:p>
          <a:pPr lvl="0" algn="l" defTabSz="844550">
            <a:lnSpc>
              <a:spcPct val="90000"/>
            </a:lnSpc>
            <a:spcBef>
              <a:spcPct val="0"/>
            </a:spcBef>
            <a:spcAft>
              <a:spcPct val="35000"/>
            </a:spcAft>
          </a:pPr>
          <a:r>
            <a:rPr lang="es-ES" sz="1900" kern="1200" dirty="0" err="1" smtClean="0"/>
            <a:t>HETEROEVALUACIÓN</a:t>
          </a:r>
          <a:endParaRPr lang="es-ES" sz="1900" kern="1200" dirty="0"/>
        </a:p>
      </dsp:txBody>
      <dsp:txXfrm>
        <a:off x="196598" y="2541599"/>
        <a:ext cx="2314303" cy="5061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246EC-7778-4087-B8D8-FA463BACAB1A}">
      <dsp:nvSpPr>
        <dsp:cNvPr id="0" name=""/>
        <dsp:cNvSpPr/>
      </dsp:nvSpPr>
      <dsp:spPr>
        <a:xfrm>
          <a:off x="421" y="666648"/>
          <a:ext cx="1645495" cy="987297"/>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Mapas mentales</a:t>
          </a:r>
          <a:endParaRPr lang="es-ES" sz="2400" kern="1200" dirty="0"/>
        </a:p>
      </dsp:txBody>
      <dsp:txXfrm>
        <a:off x="421" y="666648"/>
        <a:ext cx="1645495" cy="987297"/>
      </dsp:txXfrm>
    </dsp:sp>
    <dsp:sp modelId="{7D76B8AA-17CC-435B-9C44-86C418B6DDF6}">
      <dsp:nvSpPr>
        <dsp:cNvPr id="0" name=""/>
        <dsp:cNvSpPr/>
      </dsp:nvSpPr>
      <dsp:spPr>
        <a:xfrm>
          <a:off x="1810466" y="666648"/>
          <a:ext cx="1645495" cy="987297"/>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Solución de problemas</a:t>
          </a:r>
          <a:endParaRPr lang="es-ES" sz="2400" kern="1200" dirty="0"/>
        </a:p>
      </dsp:txBody>
      <dsp:txXfrm>
        <a:off x="1810466" y="666648"/>
        <a:ext cx="1645495" cy="987297"/>
      </dsp:txXfrm>
    </dsp:sp>
    <dsp:sp modelId="{0CD9A82F-3BC2-41B3-A518-53916D39D87C}">
      <dsp:nvSpPr>
        <dsp:cNvPr id="0" name=""/>
        <dsp:cNvSpPr/>
      </dsp:nvSpPr>
      <dsp:spPr>
        <a:xfrm>
          <a:off x="421" y="1818495"/>
          <a:ext cx="1645495" cy="987297"/>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Técnica de casos</a:t>
          </a:r>
          <a:endParaRPr lang="es-ES" sz="2400" kern="1200" dirty="0"/>
        </a:p>
      </dsp:txBody>
      <dsp:txXfrm>
        <a:off x="421" y="1818495"/>
        <a:ext cx="1645495" cy="987297"/>
      </dsp:txXfrm>
    </dsp:sp>
    <dsp:sp modelId="{08DE506F-14E2-4F6A-B5A9-9C09AF47467E}">
      <dsp:nvSpPr>
        <dsp:cNvPr id="0" name=""/>
        <dsp:cNvSpPr/>
      </dsp:nvSpPr>
      <dsp:spPr>
        <a:xfrm>
          <a:off x="1810466" y="1818495"/>
          <a:ext cx="1645495" cy="987297"/>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Proyectos</a:t>
          </a:r>
          <a:endParaRPr lang="es-ES" sz="2400" kern="1200" dirty="0"/>
        </a:p>
      </dsp:txBody>
      <dsp:txXfrm>
        <a:off x="1810466" y="1818495"/>
        <a:ext cx="1645495" cy="987297"/>
      </dsp:txXfrm>
    </dsp:sp>
    <dsp:sp modelId="{5992D8F6-FAD1-426A-B30C-D8FC6D592476}">
      <dsp:nvSpPr>
        <dsp:cNvPr id="0" name=""/>
        <dsp:cNvSpPr/>
      </dsp:nvSpPr>
      <dsp:spPr>
        <a:xfrm>
          <a:off x="905444" y="2970342"/>
          <a:ext cx="1645495" cy="987297"/>
        </a:xfrm>
        <a:prstGeom prst="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Ensayos</a:t>
          </a:r>
          <a:endParaRPr lang="es-ES" sz="2400" kern="1200" dirty="0"/>
        </a:p>
      </dsp:txBody>
      <dsp:txXfrm>
        <a:off x="905444" y="2970342"/>
        <a:ext cx="1645495" cy="98729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246EC-7778-4087-B8D8-FA463BACAB1A}">
      <dsp:nvSpPr>
        <dsp:cNvPr id="0" name=""/>
        <dsp:cNvSpPr/>
      </dsp:nvSpPr>
      <dsp:spPr>
        <a:xfrm>
          <a:off x="421" y="1018660"/>
          <a:ext cx="1645495" cy="98729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Pruebas o exámenes</a:t>
          </a:r>
          <a:endParaRPr lang="es-ES" sz="1900" kern="1200" dirty="0"/>
        </a:p>
      </dsp:txBody>
      <dsp:txXfrm>
        <a:off x="421" y="1018660"/>
        <a:ext cx="1645495" cy="987297"/>
      </dsp:txXfrm>
    </dsp:sp>
    <dsp:sp modelId="{7D76B8AA-17CC-435B-9C44-86C418B6DDF6}">
      <dsp:nvSpPr>
        <dsp:cNvPr id="0" name=""/>
        <dsp:cNvSpPr/>
      </dsp:nvSpPr>
      <dsp:spPr>
        <a:xfrm>
          <a:off x="1810466" y="1018660"/>
          <a:ext cx="1645495" cy="98729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Mapas conceptuales</a:t>
          </a:r>
          <a:endParaRPr lang="es-ES" sz="1900" kern="1200" dirty="0"/>
        </a:p>
      </dsp:txBody>
      <dsp:txXfrm>
        <a:off x="1810466" y="1018660"/>
        <a:ext cx="1645495" cy="987297"/>
      </dsp:txXfrm>
    </dsp:sp>
    <dsp:sp modelId="{0CD9A82F-3BC2-41B3-A518-53916D39D87C}">
      <dsp:nvSpPr>
        <dsp:cNvPr id="0" name=""/>
        <dsp:cNvSpPr/>
      </dsp:nvSpPr>
      <dsp:spPr>
        <a:xfrm>
          <a:off x="421" y="2170506"/>
          <a:ext cx="1645495" cy="98729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Evaluación del desempeño</a:t>
          </a:r>
          <a:endParaRPr lang="es-ES" sz="1900" kern="1200" dirty="0"/>
        </a:p>
      </dsp:txBody>
      <dsp:txXfrm>
        <a:off x="421" y="2170506"/>
        <a:ext cx="1645495" cy="987297"/>
      </dsp:txXfrm>
    </dsp:sp>
    <dsp:sp modelId="{08DE506F-14E2-4F6A-B5A9-9C09AF47467E}">
      <dsp:nvSpPr>
        <dsp:cNvPr id="0" name=""/>
        <dsp:cNvSpPr/>
      </dsp:nvSpPr>
      <dsp:spPr>
        <a:xfrm>
          <a:off x="1810466" y="2170506"/>
          <a:ext cx="1645495" cy="987297"/>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b="1" kern="1200" dirty="0" smtClean="0"/>
            <a:t>Rúbricas</a:t>
          </a:r>
          <a:endParaRPr lang="es-ES" sz="1900" kern="1200" dirty="0"/>
        </a:p>
      </dsp:txBody>
      <dsp:txXfrm>
        <a:off x="1810466" y="2170506"/>
        <a:ext cx="1645495" cy="9872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52C37-7FCF-441B-B181-F5C7C5C0247D}">
      <dsp:nvSpPr>
        <dsp:cNvPr id="0" name=""/>
        <dsp:cNvSpPr/>
      </dsp:nvSpPr>
      <dsp:spPr>
        <a:xfrm>
          <a:off x="0" y="0"/>
          <a:ext cx="4032448" cy="4032448"/>
        </a:xfrm>
        <a:prstGeom prst="ellipse">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Para estudiantes se tomó una muestra de 70 alumnos </a:t>
          </a:r>
          <a:endParaRPr lang="es-EC" sz="1600" b="1" kern="1200" dirty="0">
            <a:solidFill>
              <a:schemeClr val="tx1"/>
            </a:solidFill>
          </a:endParaRPr>
        </a:p>
      </dsp:txBody>
      <dsp:txXfrm>
        <a:off x="957706" y="302433"/>
        <a:ext cx="2117035" cy="685516"/>
      </dsp:txXfrm>
    </dsp:sp>
    <dsp:sp modelId="{0A333D45-5064-4CB8-8DAE-297951D132E7}">
      <dsp:nvSpPr>
        <dsp:cNvPr id="0" name=""/>
        <dsp:cNvSpPr/>
      </dsp:nvSpPr>
      <dsp:spPr>
        <a:xfrm>
          <a:off x="766794" y="1584323"/>
          <a:ext cx="2570867" cy="2420043"/>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Para nuestro estudio se tomó a 11 docentes </a:t>
          </a:r>
          <a:endParaRPr lang="es-EC" sz="1600" kern="1200" dirty="0">
            <a:solidFill>
              <a:schemeClr val="tx1"/>
            </a:solidFill>
          </a:endParaRPr>
        </a:p>
      </dsp:txBody>
      <dsp:txXfrm>
        <a:off x="1143289" y="2189334"/>
        <a:ext cx="1817877" cy="12100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52C37-7FCF-441B-B181-F5C7C5C0247D}">
      <dsp:nvSpPr>
        <dsp:cNvPr id="0" name=""/>
        <dsp:cNvSpPr/>
      </dsp:nvSpPr>
      <dsp:spPr>
        <a:xfrm>
          <a:off x="36003" y="0"/>
          <a:ext cx="4032448" cy="40324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C" sz="2400" kern="1200" dirty="0" smtClean="0"/>
            <a:t>La Carrera de Ciencias de la Actividad Física Deportes y Recreación, tiene un universo de 26 docentes de los cuales 15 son de las asignaturas técnicas y 298 estudiante</a:t>
          </a:r>
          <a:r>
            <a:rPr lang="es-EC" sz="2400" b="0" kern="1200" dirty="0" smtClean="0">
              <a:solidFill>
                <a:schemeClr val="tx1"/>
              </a:solidFill>
            </a:rPr>
            <a:t> </a:t>
          </a:r>
          <a:endParaRPr lang="es-EC" sz="2400" b="0" kern="1200" dirty="0">
            <a:solidFill>
              <a:schemeClr val="tx1"/>
            </a:solidFill>
          </a:endParaRPr>
        </a:p>
      </dsp:txBody>
      <dsp:txXfrm>
        <a:off x="626542" y="1008112"/>
        <a:ext cx="2851371" cy="201622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9.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1135894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253777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2811954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065"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smtClean="0"/>
          </a:p>
        </p:txBody>
      </p:sp>
      <p:sp>
        <p:nvSpPr>
          <p:cNvPr id="4" name="Rectangle 25"/>
          <p:cNvSpPr>
            <a:spLocks noChangeArrowheads="1"/>
          </p:cNvSpPr>
          <p:nvPr userDrawn="1"/>
        </p:nvSpPr>
        <p:spPr bwMode="auto">
          <a:xfrm>
            <a:off x="3124200" y="6245225"/>
            <a:ext cx="2895600" cy="47625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smtClean="0"/>
          </a:p>
        </p:txBody>
      </p:sp>
      <p:sp>
        <p:nvSpPr>
          <p:cNvPr id="5" name="Rectangle 26"/>
          <p:cNvSpPr>
            <a:spLocks noChangeArrowheads="1"/>
          </p:cNvSpPr>
          <p:nvPr userDrawn="1"/>
        </p:nvSpPr>
        <p:spPr bwMode="auto">
          <a:xfrm>
            <a:off x="457200" y="6245225"/>
            <a:ext cx="2133600" cy="47625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smtClean="0"/>
          </a:p>
        </p:txBody>
      </p:sp>
      <p:sp>
        <p:nvSpPr>
          <p:cNvPr id="6" name="Rectangle 27"/>
          <p:cNvSpPr>
            <a:spLocks noChangeArrowheads="1"/>
          </p:cNvSpPr>
          <p:nvPr userDrawn="1"/>
        </p:nvSpPr>
        <p:spPr bwMode="auto">
          <a:xfrm>
            <a:off x="3124200" y="6245225"/>
            <a:ext cx="2895600" cy="476250"/>
          </a:xfrm>
          <a:prstGeom prst="rect">
            <a:avLst/>
          </a:prstGeom>
          <a:noFill/>
          <a:ln>
            <a:noFill/>
          </a:ln>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smtClean="0"/>
          </a:p>
        </p:txBody>
      </p:sp>
      <p:pic>
        <p:nvPicPr>
          <p:cNvPr id="7"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a:ln w="9525">
            <a:noFill/>
            <a:miter lim="800000"/>
            <a:headEnd/>
            <a:tailEnd/>
          </a:ln>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dirty="0" smtClean="0"/>
          </a:p>
        </p:txBody>
      </p:sp>
      <p:pic>
        <p:nvPicPr>
          <p:cNvPr id="10" name="9 Imagen"/>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0"/>
            <a:ext cx="4644008" cy="1196752"/>
          </a:xfrm>
          <a:prstGeom prst="rect">
            <a:avLst/>
          </a:prstGeom>
          <a:noFill/>
          <a:ln>
            <a:noFill/>
          </a:ln>
        </p:spPr>
      </p:pic>
    </p:spTree>
    <p:extLst>
      <p:ext uri="{BB962C8B-B14F-4D97-AF65-F5344CB8AC3E}">
        <p14:creationId xmlns:p14="http://schemas.microsoft.com/office/powerpoint/2010/main" val="43914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851376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5693515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808766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927098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C">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916517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C">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1235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C">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6007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3789176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1234756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C">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766766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2096614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C">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371146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3939494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3569402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106927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1766882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223797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220349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0BE811B-06C8-4A4E-A148-3D50CA09ABFB}" type="datetimeFigureOut">
              <a:rPr lang="es-ES" smtClean="0"/>
              <a:t>20/10/2017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289A2D8-DFEA-4743-AC31-422BE2E5F219}" type="slidenum">
              <a:rPr lang="es-ES" smtClean="0"/>
              <a:t>‹Nº›</a:t>
            </a:fld>
            <a:endParaRPr lang="es-ES"/>
          </a:p>
        </p:txBody>
      </p:sp>
    </p:spTree>
    <p:extLst>
      <p:ext uri="{BB962C8B-B14F-4D97-AF65-F5344CB8AC3E}">
        <p14:creationId xmlns:p14="http://schemas.microsoft.com/office/powerpoint/2010/main" val="3410623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BE811B-06C8-4A4E-A148-3D50CA09ABFB}" type="datetimeFigureOut">
              <a:rPr lang="es-ES" smtClean="0"/>
              <a:t>20/10/2017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9A2D8-DFEA-4743-AC31-422BE2E5F219}" type="slidenum">
              <a:rPr lang="es-ES" smtClean="0"/>
              <a:t>‹Nº›</a:t>
            </a:fld>
            <a:endParaRPr lang="es-ES"/>
          </a:p>
        </p:txBody>
      </p:sp>
    </p:spTree>
    <p:extLst>
      <p:ext uri="{BB962C8B-B14F-4D97-AF65-F5344CB8AC3E}">
        <p14:creationId xmlns:p14="http://schemas.microsoft.com/office/powerpoint/2010/main" val="84567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89268-3325-40D8-8B28-314D521A9B2A}" type="datetimeFigureOut">
              <a:rPr lang="es-EC" smtClean="0">
                <a:solidFill>
                  <a:prstClr val="black">
                    <a:tint val="75000"/>
                  </a:prstClr>
                </a:solidFill>
              </a:rPr>
              <a:pPr/>
              <a:t>20/10/2017</a:t>
            </a:fld>
            <a:endParaRPr lang="es-EC">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B560E-D997-4E96-BD8B-0F776A710252}" type="slidenum">
              <a:rPr lang="es-EC" smtClean="0">
                <a:solidFill>
                  <a:prstClr val="black">
                    <a:tint val="75000"/>
                  </a:prstClr>
                </a:solidFill>
              </a:rPr>
              <a:pPr/>
              <a:t>‹Nº›</a:t>
            </a:fld>
            <a:endParaRPr lang="es-EC">
              <a:solidFill>
                <a:prstClr val="black">
                  <a:tint val="75000"/>
                </a:prstClr>
              </a:solidFill>
            </a:endParaRPr>
          </a:p>
        </p:txBody>
      </p:sp>
    </p:spTree>
    <p:extLst>
      <p:ext uri="{BB962C8B-B14F-4D97-AF65-F5344CB8AC3E}">
        <p14:creationId xmlns:p14="http://schemas.microsoft.com/office/powerpoint/2010/main" val="322933128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9.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5" Type="http://schemas.openxmlformats.org/officeDocument/2006/relationships/image" Target="../media/image25.gif"/><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CuadroTexto"/>
          <p:cNvSpPr txBox="1">
            <a:spLocks noChangeArrowheads="1"/>
          </p:cNvSpPr>
          <p:nvPr/>
        </p:nvSpPr>
        <p:spPr bwMode="auto">
          <a:xfrm>
            <a:off x="1403350" y="981075"/>
            <a:ext cx="7345363" cy="5355312"/>
          </a:xfrm>
          <a:prstGeom prst="rect">
            <a:avLst/>
          </a:prstGeom>
          <a:noFill/>
          <a:ln w="9525">
            <a:noFill/>
            <a:miter lim="800000"/>
            <a:headEnd/>
            <a:tailEnd/>
          </a:ln>
        </p:spPr>
        <p:txBody>
          <a:bodyPr>
            <a:spAutoFit/>
          </a:bodyPr>
          <a:lstStyle/>
          <a:p>
            <a:pPr algn="ctr"/>
            <a:endParaRPr lang="es-EC" altLang="es-EC" dirty="0"/>
          </a:p>
          <a:p>
            <a:pPr algn="ctr"/>
            <a:r>
              <a:rPr lang="es-ES" altLang="es-EC" b="1" dirty="0"/>
              <a:t>TESIS DE GRADO </a:t>
            </a:r>
          </a:p>
          <a:p>
            <a:pPr algn="ctr"/>
            <a:r>
              <a:rPr lang="es-ES" altLang="es-EC" b="1" dirty="0" smtClean="0"/>
              <a:t>MAESTRÍA </a:t>
            </a:r>
            <a:r>
              <a:rPr lang="es-ES" altLang="es-EC" b="1" dirty="0"/>
              <a:t>EN DOCENCIA UNIVERSITARIA</a:t>
            </a:r>
            <a:r>
              <a:rPr lang="es-EC" altLang="es-EC" dirty="0"/>
              <a:t> </a:t>
            </a:r>
            <a:r>
              <a:rPr lang="es-ES" altLang="es-EC" b="1" dirty="0" smtClean="0"/>
              <a:t>COHORTE XVI</a:t>
            </a:r>
            <a:endParaRPr lang="es-EC" altLang="es-EC" dirty="0"/>
          </a:p>
          <a:p>
            <a:pPr algn="ctr"/>
            <a:endParaRPr lang="es-ES" altLang="es-EC" b="1" dirty="0"/>
          </a:p>
          <a:p>
            <a:pPr algn="ctr"/>
            <a:r>
              <a:rPr lang="es-ES" altLang="es-EC" b="1" dirty="0"/>
              <a:t> </a:t>
            </a:r>
            <a:r>
              <a:rPr lang="es-EC" b="1" dirty="0"/>
              <a:t>CARACTERÍSTICAS DE LA EVALUACIÓN DEL APRENDIZAJE DE LAS ASIGNATURAS TÉCNICAS DE LA CARRERA DE </a:t>
            </a:r>
            <a:r>
              <a:rPr lang="es-EC" b="1" dirty="0" smtClean="0"/>
              <a:t>CIENCIAS DE LA </a:t>
            </a:r>
            <a:r>
              <a:rPr lang="es-EC" b="1" dirty="0"/>
              <a:t>ACTIVIDAD FÍSICA DEPORTES Y RECREACIÓN DE LA UNIVERSIDAD DE LAS FUERZAS ARMADAS ESPE. (CAFDER), DURANTE EL PRIMER SEMESTRE DEL AÑO 2017. PROPUESTA ALTERNATIVA.</a:t>
            </a:r>
            <a:endParaRPr lang="es-ES" dirty="0"/>
          </a:p>
          <a:p>
            <a:pPr algn="ctr"/>
            <a:r>
              <a:rPr lang="es-ES" altLang="es-EC" b="1" dirty="0"/>
              <a:t> </a:t>
            </a:r>
            <a:endParaRPr lang="es-EC" altLang="es-EC" dirty="0"/>
          </a:p>
          <a:p>
            <a:pPr algn="ctr"/>
            <a:r>
              <a:rPr lang="es-ES" altLang="es-EC" b="1" dirty="0" smtClean="0"/>
              <a:t>MAESTRANTE:</a:t>
            </a:r>
            <a:endParaRPr lang="es-EC" altLang="es-EC" dirty="0"/>
          </a:p>
          <a:p>
            <a:pPr algn="ctr"/>
            <a:r>
              <a:rPr lang="es-ES" altLang="es-EC" b="1" dirty="0" smtClean="0"/>
              <a:t>RENÁN P. TRUJILLO M.</a:t>
            </a:r>
          </a:p>
          <a:p>
            <a:pPr algn="ctr"/>
            <a:endParaRPr lang="es-ES" altLang="es-EC" b="1" dirty="0" smtClean="0"/>
          </a:p>
          <a:p>
            <a:pPr algn="ctr"/>
            <a:r>
              <a:rPr lang="es-EC" b="1" dirty="0"/>
              <a:t>DIRECTORA:</a:t>
            </a:r>
            <a:endParaRPr lang="es-ES" dirty="0"/>
          </a:p>
          <a:p>
            <a:pPr algn="ctr"/>
            <a:r>
              <a:rPr lang="es-EC" b="1" dirty="0"/>
              <a:t>DRA. NANCY TAPIA</a:t>
            </a:r>
            <a:endParaRPr lang="es-ES" dirty="0"/>
          </a:p>
          <a:p>
            <a:pPr algn="ctr"/>
            <a:endParaRPr lang="es-EC" altLang="es-EC" dirty="0"/>
          </a:p>
          <a:p>
            <a:pPr algn="ctr"/>
            <a:r>
              <a:rPr lang="es-ES" altLang="es-EC" b="1" dirty="0"/>
              <a:t> </a:t>
            </a:r>
            <a:endParaRPr lang="es-EC" altLang="es-EC" dirty="0"/>
          </a:p>
          <a:p>
            <a:r>
              <a:rPr lang="es-ES" altLang="es-EC" b="1" dirty="0"/>
              <a:t/>
            </a:r>
            <a:br>
              <a:rPr lang="es-ES" altLang="es-EC" b="1" dirty="0"/>
            </a:br>
            <a:endParaRPr lang="es-EC" altLang="es-EC" dirty="0"/>
          </a:p>
        </p:txBody>
      </p:sp>
    </p:spTree>
    <p:extLst>
      <p:ext uri="{BB962C8B-B14F-4D97-AF65-F5344CB8AC3E}">
        <p14:creationId xmlns:p14="http://schemas.microsoft.com/office/powerpoint/2010/main" val="241054739"/>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3995936" y="476672"/>
            <a:ext cx="2016224" cy="504056"/>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lvl="0" algn="just">
              <a:lnSpc>
                <a:spcPct val="150000"/>
              </a:lnSpc>
              <a:buClr>
                <a:srgbClr val="98C723"/>
              </a:buClr>
              <a:defRPr/>
            </a:pPr>
            <a:r>
              <a:rPr lang="es-EC" dirty="0">
                <a:solidFill>
                  <a:schemeClr val="tx1"/>
                </a:solidFill>
              </a:rPr>
              <a:t>MARCO </a:t>
            </a:r>
            <a:r>
              <a:rPr lang="es-EC" dirty="0" smtClean="0">
                <a:solidFill>
                  <a:schemeClr val="tx1"/>
                </a:solidFill>
              </a:rPr>
              <a:t>TEÓRICO</a:t>
            </a:r>
            <a:endParaRPr kumimoji="0" lang="es-ES" sz="18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p:txBody>
      </p:sp>
      <p:graphicFrame>
        <p:nvGraphicFramePr>
          <p:cNvPr id="3" name="2 Diagrama"/>
          <p:cNvGraphicFramePr/>
          <p:nvPr>
            <p:extLst>
              <p:ext uri="{D42A27DB-BD31-4B8C-83A1-F6EECF244321}">
                <p14:modId xmlns:p14="http://schemas.microsoft.com/office/powerpoint/2010/main" val="1789554392"/>
              </p:ext>
            </p:extLst>
          </p:nvPr>
        </p:nvGraphicFramePr>
        <p:xfrm>
          <a:off x="971600" y="1340768"/>
          <a:ext cx="756084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2 Subtítulo"/>
          <p:cNvSpPr txBox="1">
            <a:spLocks/>
          </p:cNvSpPr>
          <p:nvPr/>
        </p:nvSpPr>
        <p:spPr>
          <a:xfrm>
            <a:off x="1403648" y="1268760"/>
            <a:ext cx="2016224" cy="504056"/>
          </a:xfrm>
          <a:prstGeom prst="rect">
            <a:avLst/>
          </a:prstGeom>
        </p:spPr>
        <p:txBody>
          <a:bodyPr vert="horz">
            <a:normAutofit fontScale="925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lvl="0" algn="just">
              <a:lnSpc>
                <a:spcPct val="150000"/>
              </a:lnSpc>
              <a:buClr>
                <a:srgbClr val="98C723"/>
              </a:buClr>
              <a:defRPr/>
            </a:pPr>
            <a:r>
              <a:rPr lang="es-EC" dirty="0" smtClean="0">
                <a:solidFill>
                  <a:schemeClr val="tx1"/>
                </a:solidFill>
              </a:rPr>
              <a:t>FUNDAMENTACIÓN</a:t>
            </a:r>
            <a:endParaRPr kumimoji="0" lang="es-ES" sz="1800" b="1" i="0" u="none" strike="noStrike" kern="1200" cap="none" spc="0" normalizeH="0" baseline="0" noProof="0" dirty="0" smtClean="0">
              <a:ln>
                <a:noFill/>
              </a:ln>
              <a:solidFill>
                <a:schemeClr val="tx1"/>
              </a:solidFill>
              <a:effectLst/>
              <a:uLnTx/>
              <a:uFillTx/>
              <a:latin typeface="Arial" pitchFamily="34" charset="0"/>
              <a:ea typeface="Times New Roman"/>
              <a:cs typeface="Arial" pitchFamily="34" charset="0"/>
            </a:endParaRPr>
          </a:p>
        </p:txBody>
      </p:sp>
    </p:spTree>
    <p:extLst>
      <p:ext uri="{BB962C8B-B14F-4D97-AF65-F5344CB8AC3E}">
        <p14:creationId xmlns:p14="http://schemas.microsoft.com/office/powerpoint/2010/main" val="353223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912518928"/>
              </p:ext>
            </p:extLst>
          </p:nvPr>
        </p:nvGraphicFramePr>
        <p:xfrm>
          <a:off x="323528" y="1340768"/>
          <a:ext cx="475252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Flecha derecha"/>
          <p:cNvSpPr/>
          <p:nvPr/>
        </p:nvSpPr>
        <p:spPr>
          <a:xfrm>
            <a:off x="5076825" y="2565400"/>
            <a:ext cx="1439863" cy="647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s-EC" dirty="0"/>
          </a:p>
        </p:txBody>
      </p:sp>
      <p:sp>
        <p:nvSpPr>
          <p:cNvPr id="6" name="5 Cheurón"/>
          <p:cNvSpPr/>
          <p:nvPr/>
        </p:nvSpPr>
        <p:spPr>
          <a:xfrm>
            <a:off x="6732588" y="2312988"/>
            <a:ext cx="2087562" cy="1152525"/>
          </a:xfrm>
          <a:prstGeom prst="chevron">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C" sz="2400" b="1" dirty="0">
                <a:solidFill>
                  <a:schemeClr val="tx1"/>
                </a:solidFill>
              </a:rPr>
              <a:t>META</a:t>
            </a:r>
          </a:p>
        </p:txBody>
      </p:sp>
      <p:sp>
        <p:nvSpPr>
          <p:cNvPr id="7" name="1 Título"/>
          <p:cNvSpPr>
            <a:spLocks noGrp="1"/>
          </p:cNvSpPr>
          <p:nvPr>
            <p:ph type="title"/>
          </p:nvPr>
        </p:nvSpPr>
        <p:spPr>
          <a:xfrm>
            <a:off x="3275856" y="274638"/>
            <a:ext cx="5410944" cy="1143000"/>
          </a:xfrm>
        </p:spPr>
        <p:txBody>
          <a:bodyPr>
            <a:normAutofit/>
          </a:bodyPr>
          <a:lstStyle/>
          <a:p>
            <a:pPr algn="r">
              <a:defRPr/>
            </a:pPr>
            <a:r>
              <a:rPr lang="es-EC" sz="3600" dirty="0" smtClean="0">
                <a:solidFill>
                  <a:schemeClr val="tx1"/>
                </a:solidFill>
                <a:effectLst>
                  <a:outerShdw blurRad="38100" dist="38100" dir="2700000" algn="tl">
                    <a:srgbClr val="000000">
                      <a:alpha val="43137"/>
                    </a:srgbClr>
                  </a:outerShdw>
                </a:effectLst>
                <a:latin typeface="Arial" pitchFamily="34" charset="0"/>
                <a:cs typeface="Arial" pitchFamily="34" charset="0"/>
              </a:rPr>
              <a:t>PERFIL DEL DOCENTE</a:t>
            </a:r>
            <a:endParaRPr lang="es-EC" sz="3600"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9222" name="7 Rectángulo"/>
          <p:cNvSpPr>
            <a:spLocks noChangeArrowheads="1"/>
          </p:cNvSpPr>
          <p:nvPr/>
        </p:nvSpPr>
        <p:spPr bwMode="auto">
          <a:xfrm>
            <a:off x="684213" y="4581525"/>
            <a:ext cx="4572000" cy="1477328"/>
          </a:xfrm>
          <a:prstGeom prst="rect">
            <a:avLst/>
          </a:prstGeom>
          <a:noFill/>
          <a:ln w="9525">
            <a:noFill/>
            <a:miter lim="800000"/>
            <a:headEnd/>
            <a:tailEnd/>
          </a:ln>
        </p:spPr>
        <p:txBody>
          <a:bodyPr>
            <a:spAutoFit/>
          </a:bodyPr>
          <a:lstStyle/>
          <a:p>
            <a:r>
              <a:rPr lang="es-EC" altLang="es-EC" b="1" dirty="0" smtClean="0"/>
              <a:t>COMPETENCIAS:</a:t>
            </a:r>
            <a:endParaRPr lang="es-EC" altLang="es-EC" b="1" dirty="0"/>
          </a:p>
          <a:p>
            <a:pPr>
              <a:buFont typeface="Wingdings" pitchFamily="2" charset="2"/>
              <a:buChar char="ü"/>
            </a:pPr>
            <a:r>
              <a:rPr lang="es-EC" b="1" dirty="0"/>
              <a:t>Competencias pedagógicas </a:t>
            </a:r>
            <a:endParaRPr lang="es-EC" b="1" dirty="0" smtClean="0"/>
          </a:p>
          <a:p>
            <a:pPr>
              <a:buFont typeface="Wingdings" pitchFamily="2" charset="2"/>
              <a:buChar char="ü"/>
            </a:pPr>
            <a:r>
              <a:rPr lang="es-EC" b="1" dirty="0"/>
              <a:t>Competencias </a:t>
            </a:r>
            <a:r>
              <a:rPr lang="es-EC" b="1" dirty="0" smtClean="0"/>
              <a:t>institucionales</a:t>
            </a:r>
          </a:p>
          <a:p>
            <a:pPr>
              <a:buFont typeface="Wingdings" pitchFamily="2" charset="2"/>
              <a:buChar char="ü"/>
            </a:pPr>
            <a:r>
              <a:rPr lang="es-EC" b="1" dirty="0"/>
              <a:t>Competencias técnicas </a:t>
            </a:r>
            <a:endParaRPr lang="es-EC" b="1" dirty="0" smtClean="0"/>
          </a:p>
          <a:p>
            <a:pPr>
              <a:buFont typeface="Wingdings" pitchFamily="2" charset="2"/>
              <a:buChar char="ü"/>
            </a:pPr>
            <a:r>
              <a:rPr lang="es-EC" b="1" dirty="0"/>
              <a:t>Competencias personales </a:t>
            </a:r>
            <a:endParaRPr lang="es-EC" altLang="es-EC" dirty="0"/>
          </a:p>
        </p:txBody>
      </p:sp>
      <p:pic>
        <p:nvPicPr>
          <p:cNvPr id="2150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022" y="391572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412566"/>
      </p:ext>
    </p:extLst>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514479482"/>
              </p:ext>
            </p:extLst>
          </p:nvPr>
        </p:nvGraphicFramePr>
        <p:xfrm>
          <a:off x="1259632" y="2060848"/>
          <a:ext cx="283197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Diagrama"/>
          <p:cNvGraphicFramePr/>
          <p:nvPr>
            <p:extLst>
              <p:ext uri="{D42A27DB-BD31-4B8C-83A1-F6EECF244321}">
                <p14:modId xmlns:p14="http://schemas.microsoft.com/office/powerpoint/2010/main" val="2427030096"/>
              </p:ext>
            </p:extLst>
          </p:nvPr>
        </p:nvGraphicFramePr>
        <p:xfrm>
          <a:off x="5436096" y="2060848"/>
          <a:ext cx="338437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4 CuadroTexto"/>
          <p:cNvSpPr txBox="1"/>
          <p:nvPr/>
        </p:nvSpPr>
        <p:spPr>
          <a:xfrm>
            <a:off x="1331640" y="1426243"/>
            <a:ext cx="2359877" cy="369332"/>
          </a:xfrm>
          <a:prstGeom prst="rect">
            <a:avLst/>
          </a:prstGeom>
          <a:solidFill>
            <a:schemeClr val="accent3"/>
          </a:solidFill>
        </p:spPr>
        <p:txBody>
          <a:bodyPr wrap="none" rtlCol="0">
            <a:spAutoFit/>
          </a:bodyPr>
          <a:lstStyle/>
          <a:p>
            <a:r>
              <a:rPr lang="es-ES" dirty="0" smtClean="0"/>
              <a:t>TIPOS DE EVALUACIÓN </a:t>
            </a:r>
            <a:endParaRPr lang="es-ES" dirty="0"/>
          </a:p>
        </p:txBody>
      </p:sp>
      <p:sp>
        <p:nvSpPr>
          <p:cNvPr id="6" name="5 CuadroTexto"/>
          <p:cNvSpPr txBox="1"/>
          <p:nvPr/>
        </p:nvSpPr>
        <p:spPr>
          <a:xfrm>
            <a:off x="5436096" y="1439322"/>
            <a:ext cx="2630335" cy="369332"/>
          </a:xfrm>
          <a:prstGeom prst="rect">
            <a:avLst/>
          </a:prstGeom>
          <a:solidFill>
            <a:schemeClr val="accent1"/>
          </a:solidFill>
        </p:spPr>
        <p:txBody>
          <a:bodyPr wrap="none" rtlCol="0">
            <a:spAutoFit/>
          </a:bodyPr>
          <a:lstStyle/>
          <a:p>
            <a:r>
              <a:rPr lang="es-ES" dirty="0" smtClean="0"/>
              <a:t>FORMAS DE EVALUACIÓN </a:t>
            </a:r>
            <a:endParaRPr lang="es-ES" dirty="0"/>
          </a:p>
        </p:txBody>
      </p:sp>
      <p:cxnSp>
        <p:nvCxnSpPr>
          <p:cNvPr id="8" name="7 Conector recto de flecha"/>
          <p:cNvCxnSpPr>
            <a:stCxn id="5" idx="2"/>
          </p:cNvCxnSpPr>
          <p:nvPr/>
        </p:nvCxnSpPr>
        <p:spPr>
          <a:xfrm flipH="1">
            <a:off x="2511578" y="1795575"/>
            <a:ext cx="1" cy="769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a:stCxn id="6" idx="2"/>
          </p:cNvCxnSpPr>
          <p:nvPr/>
        </p:nvCxnSpPr>
        <p:spPr>
          <a:xfrm>
            <a:off x="6751264" y="1808654"/>
            <a:ext cx="0" cy="9086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5847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851164173"/>
              </p:ext>
            </p:extLst>
          </p:nvPr>
        </p:nvGraphicFramePr>
        <p:xfrm>
          <a:off x="899592" y="1700808"/>
          <a:ext cx="3456384"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CuadroTexto"/>
          <p:cNvSpPr txBox="1"/>
          <p:nvPr/>
        </p:nvSpPr>
        <p:spPr>
          <a:xfrm>
            <a:off x="1331640" y="1110778"/>
            <a:ext cx="2727478" cy="369332"/>
          </a:xfrm>
          <a:prstGeom prst="rect">
            <a:avLst/>
          </a:prstGeom>
          <a:solidFill>
            <a:schemeClr val="accent6"/>
          </a:solidFill>
        </p:spPr>
        <p:txBody>
          <a:bodyPr wrap="none" rtlCol="0">
            <a:spAutoFit/>
          </a:bodyPr>
          <a:lstStyle/>
          <a:p>
            <a:r>
              <a:rPr lang="es-ES" dirty="0" smtClean="0"/>
              <a:t>TÉCNICAS DE EVALUACIÓN </a:t>
            </a:r>
            <a:endParaRPr lang="es-ES" dirty="0"/>
          </a:p>
        </p:txBody>
      </p:sp>
      <p:sp>
        <p:nvSpPr>
          <p:cNvPr id="6" name="5 CuadroTexto"/>
          <p:cNvSpPr txBox="1"/>
          <p:nvPr/>
        </p:nvSpPr>
        <p:spPr>
          <a:xfrm>
            <a:off x="5553747" y="1099548"/>
            <a:ext cx="2789033" cy="369332"/>
          </a:xfrm>
          <a:prstGeom prst="rect">
            <a:avLst/>
          </a:prstGeom>
          <a:solidFill>
            <a:schemeClr val="accent2">
              <a:lumMod val="60000"/>
              <a:lumOff val="40000"/>
            </a:schemeClr>
          </a:solidFill>
        </p:spPr>
        <p:txBody>
          <a:bodyPr wrap="none" rtlCol="0">
            <a:spAutoFit/>
          </a:bodyPr>
          <a:lstStyle/>
          <a:p>
            <a:r>
              <a:rPr lang="es-ES" dirty="0" smtClean="0"/>
              <a:t>FORMAS DE EVALUACIÓN  </a:t>
            </a:r>
            <a:endParaRPr lang="es-ES" dirty="0"/>
          </a:p>
        </p:txBody>
      </p:sp>
      <p:graphicFrame>
        <p:nvGraphicFramePr>
          <p:cNvPr id="7" name="6 Diagrama"/>
          <p:cNvGraphicFramePr/>
          <p:nvPr>
            <p:extLst>
              <p:ext uri="{D42A27DB-BD31-4B8C-83A1-F6EECF244321}">
                <p14:modId xmlns:p14="http://schemas.microsoft.com/office/powerpoint/2010/main" val="89255138"/>
              </p:ext>
            </p:extLst>
          </p:nvPr>
        </p:nvGraphicFramePr>
        <p:xfrm>
          <a:off x="5220072" y="1844824"/>
          <a:ext cx="3456384"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8 Conector recto de flecha"/>
          <p:cNvCxnSpPr/>
          <p:nvPr/>
        </p:nvCxnSpPr>
        <p:spPr>
          <a:xfrm>
            <a:off x="2590025" y="1471084"/>
            <a:ext cx="0" cy="8687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6910574" y="1471084"/>
            <a:ext cx="0" cy="14538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059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03281" y="1124744"/>
            <a:ext cx="8229600" cy="576064"/>
          </a:xfrm>
        </p:spPr>
        <p:txBody>
          <a:bodyPr>
            <a:normAutofit fontScale="90000"/>
          </a:bodyPr>
          <a:lstStyle/>
          <a:p>
            <a:pPr lvl="0"/>
            <a:r>
              <a:rPr lang="es-EC" sz="2700" b="1" dirty="0"/>
              <a:t>METODOLOGÍA DE LA INVESTIGACIÓN</a:t>
            </a:r>
            <a:r>
              <a:rPr lang="es-ES" b="1" dirty="0"/>
              <a:t/>
            </a:r>
            <a:br>
              <a:rPr lang="es-ES" b="1" dirty="0"/>
            </a:br>
            <a:r>
              <a:rPr lang="es-EC" b="1" dirty="0"/>
              <a:t> </a:t>
            </a:r>
            <a:endParaRPr lang="es-ES" dirty="0"/>
          </a:p>
        </p:txBody>
      </p:sp>
      <p:sp>
        <p:nvSpPr>
          <p:cNvPr id="12291" name="2 Marcador de contenido"/>
          <p:cNvSpPr>
            <a:spLocks noGrp="1"/>
          </p:cNvSpPr>
          <p:nvPr>
            <p:ph idx="1"/>
          </p:nvPr>
        </p:nvSpPr>
        <p:spPr bwMode="auto">
          <a:xfrm>
            <a:off x="1187624" y="1412776"/>
            <a:ext cx="7427168" cy="2808089"/>
          </a:xfrm>
          <a:noFill/>
          <a:ln>
            <a:miter lim="800000"/>
            <a:headEnd/>
            <a:tailEnd/>
          </a:ln>
        </p:spPr>
        <p:txBody>
          <a:bodyPr vert="horz" wrap="square" lIns="91440" tIns="45720" rIns="91440" bIns="45720" numCol="1" anchor="t" anchorCtr="0" compatLnSpc="1">
            <a:prstTxWarp prst="textNoShape">
              <a:avLst/>
            </a:prstTxWarp>
            <a:normAutofit fontScale="92500" lnSpcReduction="20000"/>
          </a:bodyPr>
          <a:lstStyle/>
          <a:p>
            <a:pPr>
              <a:buFontTx/>
              <a:buNone/>
            </a:pPr>
            <a:endParaRPr lang="es-EC" altLang="es-EC" sz="2800" b="1" dirty="0" smtClean="0">
              <a:solidFill>
                <a:schemeClr val="tx1"/>
              </a:solidFill>
            </a:endParaRPr>
          </a:p>
          <a:p>
            <a:pPr>
              <a:buFontTx/>
              <a:buNone/>
            </a:pPr>
            <a:r>
              <a:rPr lang="es-EC" altLang="es-EC" sz="2800" b="1" dirty="0" smtClean="0">
                <a:solidFill>
                  <a:schemeClr val="tx1"/>
                </a:solidFill>
              </a:rPr>
              <a:t>Tipo de investigación:  </a:t>
            </a:r>
          </a:p>
          <a:p>
            <a:r>
              <a:rPr lang="es-EC" sz="2800" dirty="0"/>
              <a:t>La presente investigación es de tipo descriptiva</a:t>
            </a:r>
            <a:endParaRPr lang="es-EC" altLang="es-EC" sz="2800" b="1" dirty="0" smtClean="0">
              <a:solidFill>
                <a:schemeClr val="tx1"/>
              </a:solidFill>
            </a:endParaRPr>
          </a:p>
          <a:p>
            <a:pPr>
              <a:buFontTx/>
              <a:buNone/>
            </a:pPr>
            <a:r>
              <a:rPr lang="es-EC" altLang="es-EC" sz="2800" b="1" dirty="0" smtClean="0"/>
              <a:t>Enfoque</a:t>
            </a:r>
            <a:r>
              <a:rPr lang="es-EC" altLang="es-EC" sz="2800" b="1" dirty="0" smtClean="0">
                <a:solidFill>
                  <a:schemeClr val="tx1"/>
                </a:solidFill>
              </a:rPr>
              <a:t>: </a:t>
            </a:r>
          </a:p>
          <a:p>
            <a:r>
              <a:rPr lang="es-EC" sz="2800" dirty="0"/>
              <a:t>Se utiliza el enfoque </a:t>
            </a:r>
            <a:r>
              <a:rPr lang="es-EC" sz="2800" dirty="0" err="1"/>
              <a:t>cuanti</a:t>
            </a:r>
            <a:r>
              <a:rPr lang="es-EC" sz="2800" dirty="0"/>
              <a:t>-cualitativo</a:t>
            </a:r>
            <a:r>
              <a:rPr lang="es-EC" altLang="es-EC" sz="2800" dirty="0" smtClean="0">
                <a:solidFill>
                  <a:schemeClr val="tx1"/>
                </a:solidFill>
              </a:rPr>
              <a:t>.</a:t>
            </a:r>
          </a:p>
          <a:p>
            <a:pPr>
              <a:buFontTx/>
              <a:buNone/>
            </a:pPr>
            <a:r>
              <a:rPr lang="es-EC" altLang="es-EC" sz="2800" b="1" dirty="0" smtClean="0"/>
              <a:t>Diseño: </a:t>
            </a:r>
            <a:endParaRPr lang="es-EC" altLang="es-EC" sz="2800" b="1" dirty="0"/>
          </a:p>
          <a:p>
            <a:r>
              <a:rPr lang="es-EC" sz="2800" dirty="0"/>
              <a:t>La investigación será de tipo no </a:t>
            </a:r>
            <a:r>
              <a:rPr lang="es-EC" sz="2800" dirty="0" smtClean="0"/>
              <a:t>experimental.</a:t>
            </a:r>
            <a:endParaRPr lang="es-ES" altLang="es-EC" sz="2800" b="1" dirty="0" smtClean="0">
              <a:solidFill>
                <a:schemeClr val="tx1"/>
              </a:solidFill>
            </a:endParaRPr>
          </a:p>
          <a:p>
            <a:endParaRPr lang="es-EC" altLang="es-EC" sz="2800" dirty="0" smtClean="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5" y="4581128"/>
            <a:ext cx="3960440"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8309823"/>
      </p:ext>
    </p:extLst>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defRPr/>
            </a:pPr>
            <a:r>
              <a:rPr lang="es-EC" dirty="0" smtClean="0">
                <a:solidFill>
                  <a:schemeClr val="tx1"/>
                </a:solidFill>
              </a:rPr>
              <a:t>          Población y Muestra</a:t>
            </a: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83309123"/>
              </p:ext>
            </p:extLst>
          </p:nvPr>
        </p:nvGraphicFramePr>
        <p:xfrm>
          <a:off x="4716016" y="1484784"/>
          <a:ext cx="4104456"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3 Marcador de contenido"/>
          <p:cNvGraphicFramePr>
            <a:graphicFrameLocks/>
          </p:cNvGraphicFramePr>
          <p:nvPr>
            <p:extLst>
              <p:ext uri="{D42A27DB-BD31-4B8C-83A1-F6EECF244321}">
                <p14:modId xmlns:p14="http://schemas.microsoft.com/office/powerpoint/2010/main" val="830620401"/>
              </p:ext>
            </p:extLst>
          </p:nvPr>
        </p:nvGraphicFramePr>
        <p:xfrm>
          <a:off x="395536" y="1556792"/>
          <a:ext cx="4104456" cy="40324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1681186"/>
      </p:ext>
    </p:extLst>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547664" y="1052736"/>
            <a:ext cx="6910536" cy="5322186"/>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R="0" lvl="0" algn="just" defTabSz="914400" rtl="0" eaLnBrk="1" fontAlgn="auto" latinLnBrk="0" hangingPunct="1">
              <a:lnSpc>
                <a:spcPct val="150000"/>
              </a:lnSpc>
              <a:spcBef>
                <a:spcPts val="600"/>
              </a:spcBef>
              <a:spcAft>
                <a:spcPts val="0"/>
              </a:spcAft>
              <a:buClr>
                <a:srgbClr val="98C723"/>
              </a:buClr>
              <a:buSzPct val="70000"/>
              <a:tabLst/>
              <a:defRPr/>
            </a:pPr>
            <a:r>
              <a:rPr kumimoji="0" lang="es-ES" sz="1800" b="1"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rPr>
              <a:t>TÉCNICAS DE INVESTIGACIÓN:</a:t>
            </a:r>
          </a:p>
          <a:p>
            <a:pPr marL="285750" marR="0" lvl="0" indent="-285750" algn="just" defTabSz="914400" rtl="0" eaLnBrk="1" fontAlgn="auto" latinLnBrk="0" hangingPunct="1">
              <a:lnSpc>
                <a:spcPct val="150000"/>
              </a:lnSpc>
              <a:spcBef>
                <a:spcPts val="600"/>
              </a:spcBef>
              <a:spcAft>
                <a:spcPts val="0"/>
              </a:spcAft>
              <a:buClr>
                <a:srgbClr val="98C723"/>
              </a:buClr>
              <a:buSzPct val="70000"/>
              <a:buFont typeface="Wingdings" pitchFamily="2" charset="2"/>
              <a:buChar char="Ø"/>
              <a:tabLst/>
              <a:defRPr/>
            </a:pPr>
            <a:r>
              <a:rPr lang="es-ES" b="0" noProof="0" dirty="0" smtClean="0">
                <a:solidFill>
                  <a:prstClr val="black"/>
                </a:solidFill>
                <a:latin typeface="Arial" pitchFamily="34" charset="0"/>
                <a:ea typeface="Times New Roman"/>
                <a:cs typeface="Arial" pitchFamily="34" charset="0"/>
              </a:rPr>
              <a:t>Entrevista</a:t>
            </a:r>
          </a:p>
          <a:p>
            <a:pPr marL="285750" marR="0" lvl="0" indent="-285750" algn="just" defTabSz="914400" rtl="0" eaLnBrk="1" fontAlgn="auto" latinLnBrk="0" hangingPunct="1">
              <a:lnSpc>
                <a:spcPct val="150000"/>
              </a:lnSpc>
              <a:spcBef>
                <a:spcPts val="600"/>
              </a:spcBef>
              <a:spcAft>
                <a:spcPts val="0"/>
              </a:spcAft>
              <a:buClr>
                <a:srgbClr val="98C723"/>
              </a:buClr>
              <a:buSzPct val="70000"/>
              <a:buFont typeface="Wingdings" pitchFamily="2" charset="2"/>
              <a:buChar char="Ø"/>
              <a:tabLst/>
              <a:defRPr/>
            </a:pPr>
            <a:r>
              <a:rPr kumimoji="0" lang="es-ES" sz="1800" b="0" i="0" u="none" strike="noStrike" kern="1200" cap="none" spc="0" normalizeH="0" baseline="0" dirty="0" smtClean="0">
                <a:ln>
                  <a:noFill/>
                </a:ln>
                <a:solidFill>
                  <a:prstClr val="black"/>
                </a:solidFill>
                <a:effectLst/>
                <a:uLnTx/>
                <a:uFillTx/>
                <a:latin typeface="Arial" pitchFamily="34" charset="0"/>
                <a:ea typeface="Times New Roman"/>
                <a:cs typeface="Arial" pitchFamily="34" charset="0"/>
              </a:rPr>
              <a:t>Encuesta</a:t>
            </a:r>
            <a:endParaRPr kumimoji="0" lang="es-ES" sz="1800" b="0"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p>
            <a:pPr lvl="0" algn="just">
              <a:lnSpc>
                <a:spcPct val="150000"/>
              </a:lnSpc>
              <a:buClr>
                <a:srgbClr val="98C723"/>
              </a:buClr>
              <a:defRPr/>
            </a:pPr>
            <a:r>
              <a:rPr lang="es-ES" dirty="0" smtClean="0">
                <a:solidFill>
                  <a:prstClr val="black"/>
                </a:solidFill>
                <a:latin typeface="Arial" pitchFamily="34" charset="0"/>
                <a:ea typeface="Times New Roman"/>
                <a:cs typeface="Arial" pitchFamily="34" charset="0"/>
              </a:rPr>
              <a:t>INSTRUMENTOS </a:t>
            </a:r>
            <a:r>
              <a:rPr lang="es-ES" dirty="0">
                <a:solidFill>
                  <a:prstClr val="black"/>
                </a:solidFill>
                <a:latin typeface="Arial" pitchFamily="34" charset="0"/>
                <a:ea typeface="Times New Roman"/>
                <a:cs typeface="Arial" pitchFamily="34" charset="0"/>
              </a:rPr>
              <a:t>DE </a:t>
            </a:r>
            <a:r>
              <a:rPr lang="es-ES" dirty="0" smtClean="0">
                <a:solidFill>
                  <a:prstClr val="black"/>
                </a:solidFill>
                <a:latin typeface="Arial" pitchFamily="34" charset="0"/>
                <a:ea typeface="Times New Roman"/>
                <a:cs typeface="Arial" pitchFamily="34" charset="0"/>
              </a:rPr>
              <a:t>INVESTIGACIÓN:</a:t>
            </a:r>
            <a:endParaRPr lang="es-ES" dirty="0">
              <a:solidFill>
                <a:prstClr val="black"/>
              </a:solidFill>
              <a:latin typeface="Arial" pitchFamily="34" charset="0"/>
              <a:ea typeface="Times New Roman"/>
              <a:cs typeface="Arial" pitchFamily="34" charset="0"/>
            </a:endParaRPr>
          </a:p>
          <a:p>
            <a:pPr marL="342900" marR="0" lvl="0" indent="-342900" algn="just" defTabSz="914400" rtl="0" eaLnBrk="1" fontAlgn="auto" latinLnBrk="0" hangingPunct="1">
              <a:lnSpc>
                <a:spcPct val="150000"/>
              </a:lnSpc>
              <a:spcBef>
                <a:spcPts val="600"/>
              </a:spcBef>
              <a:spcAft>
                <a:spcPts val="0"/>
              </a:spcAft>
              <a:buClr>
                <a:srgbClr val="98C723"/>
              </a:buClr>
              <a:buSzPct val="70000"/>
              <a:buFont typeface="Wingdings" pitchFamily="2" charset="2"/>
              <a:buChar char="Ø"/>
              <a:tabLst/>
              <a:defRPr/>
            </a:pPr>
            <a:r>
              <a:rPr kumimoji="0" lang="es-ES" sz="1800" b="0" i="0" u="none" strike="noStrike" kern="1200" cap="none" spc="0" normalizeH="0" baseline="0" noProof="0" dirty="0" smtClean="0">
                <a:ln>
                  <a:noFill/>
                </a:ln>
                <a:solidFill>
                  <a:sysClr val="windowText" lastClr="000000"/>
                </a:solidFill>
                <a:effectLst/>
                <a:uLnTx/>
                <a:uFillTx/>
                <a:latin typeface="Arial"/>
                <a:ea typeface="Times New Roman"/>
              </a:rPr>
              <a:t>Fichas de Entrevista</a:t>
            </a:r>
          </a:p>
          <a:p>
            <a:pPr marL="342900" marR="0" lvl="0" indent="-342900" algn="just" defTabSz="914400" rtl="0" eaLnBrk="1" fontAlgn="auto" latinLnBrk="0" hangingPunct="1">
              <a:lnSpc>
                <a:spcPct val="150000"/>
              </a:lnSpc>
              <a:spcBef>
                <a:spcPts val="600"/>
              </a:spcBef>
              <a:spcAft>
                <a:spcPts val="0"/>
              </a:spcAft>
              <a:buClr>
                <a:srgbClr val="98C723"/>
              </a:buClr>
              <a:buSzPct val="70000"/>
              <a:buFont typeface="Wingdings" pitchFamily="2" charset="2"/>
              <a:buChar char="Ø"/>
              <a:tabLst/>
              <a:defRPr/>
            </a:pPr>
            <a:r>
              <a:rPr lang="es-ES" b="0" dirty="0" smtClean="0">
                <a:solidFill>
                  <a:sysClr val="windowText" lastClr="000000"/>
                </a:solidFill>
                <a:latin typeface="Arial"/>
                <a:ea typeface="Times New Roman"/>
              </a:rPr>
              <a:t>Cuestionario</a:t>
            </a:r>
            <a:endParaRPr lang="es-EC" b="0" dirty="0">
              <a:solidFill>
                <a:sysClr val="windowText" lastClr="000000"/>
              </a:solidFill>
              <a:latin typeface="Times New Roman"/>
              <a:ea typeface="Times New Roman"/>
            </a:endParaRPr>
          </a:p>
          <a:p>
            <a:pPr marR="0" lvl="0" algn="just" defTabSz="914400" rtl="0" eaLnBrk="1" fontAlgn="auto" latinLnBrk="0" hangingPunct="1">
              <a:lnSpc>
                <a:spcPct val="150000"/>
              </a:lnSpc>
              <a:spcBef>
                <a:spcPts val="600"/>
              </a:spcBef>
              <a:spcAft>
                <a:spcPts val="0"/>
              </a:spcAft>
              <a:buClr>
                <a:srgbClr val="98C723"/>
              </a:buClr>
              <a:buSzPct val="70000"/>
              <a:tabLst/>
              <a:defRPr/>
            </a:pPr>
            <a:r>
              <a:rPr lang="es-EC" sz="1800" b="1" dirty="0" smtClean="0">
                <a:solidFill>
                  <a:prstClr val="black"/>
                </a:solidFill>
                <a:latin typeface="Arial" pitchFamily="34" charset="0"/>
                <a:ea typeface="Times New Roman"/>
                <a:cs typeface="Arial" pitchFamily="34" charset="0"/>
              </a:rPr>
              <a:t>TRATAMIENTO </a:t>
            </a:r>
            <a:r>
              <a:rPr lang="es-EC" sz="1800" b="1" dirty="0">
                <a:solidFill>
                  <a:prstClr val="black"/>
                </a:solidFill>
                <a:latin typeface="Arial" pitchFamily="34" charset="0"/>
                <a:ea typeface="Times New Roman"/>
                <a:cs typeface="Arial" pitchFamily="34" charset="0"/>
              </a:rPr>
              <a:t>Y ANÁLISIS ESTADÍSTICOS DE LOS DATOS</a:t>
            </a:r>
            <a:endParaRPr lang="es-ES" sz="1800" b="1" dirty="0">
              <a:solidFill>
                <a:prstClr val="black"/>
              </a:solidFill>
              <a:latin typeface="Arial" pitchFamily="34" charset="0"/>
              <a:ea typeface="Times New Roman"/>
              <a:cs typeface="Arial" pitchFamily="34" charset="0"/>
            </a:endParaRPr>
          </a:p>
          <a:p>
            <a:pPr marL="342900" lvl="0" indent="-342900" algn="just">
              <a:lnSpc>
                <a:spcPct val="150000"/>
              </a:lnSpc>
              <a:buClr>
                <a:srgbClr val="98C723"/>
              </a:buClr>
              <a:buFont typeface="Wingdings" pitchFamily="2" charset="2"/>
              <a:buChar char="Ø"/>
              <a:defRPr/>
            </a:pPr>
            <a:r>
              <a:rPr lang="es-EC" b="0" dirty="0">
                <a:solidFill>
                  <a:schemeClr val="tx1"/>
                </a:solidFill>
              </a:rPr>
              <a:t>S</a:t>
            </a:r>
            <a:r>
              <a:rPr lang="es-EC" b="0" dirty="0" smtClean="0">
                <a:solidFill>
                  <a:schemeClr val="tx1"/>
                </a:solidFill>
              </a:rPr>
              <a:t>e </a:t>
            </a:r>
            <a:r>
              <a:rPr lang="es-EC" b="0" dirty="0">
                <a:solidFill>
                  <a:schemeClr val="tx1"/>
                </a:solidFill>
              </a:rPr>
              <a:t>diseñan los instrumentos a ser aplicados tanto al personal directivo, </a:t>
            </a:r>
            <a:r>
              <a:rPr lang="es-EC" b="0" dirty="0" smtClean="0">
                <a:solidFill>
                  <a:schemeClr val="tx1"/>
                </a:solidFill>
              </a:rPr>
              <a:t>docentes </a:t>
            </a:r>
            <a:r>
              <a:rPr lang="es-EC" b="0" dirty="0">
                <a:solidFill>
                  <a:schemeClr val="tx1"/>
                </a:solidFill>
              </a:rPr>
              <a:t>y de alumnos de la Carrera de Ciencias de la Actividad Física, Deportes y Recreación.</a:t>
            </a:r>
            <a:endParaRPr lang="es-EC" b="0" dirty="0">
              <a:solidFill>
                <a:schemeClr val="tx1"/>
              </a:solidFill>
              <a:latin typeface="Arial" pitchFamily="34" charset="0"/>
              <a:ea typeface="Times New Roman"/>
              <a:cs typeface="Arial" pitchFamily="34" charset="0"/>
            </a:endParaRPr>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2290" name="Picture 2" descr="Resultado de imagen para imagenes de investigacion cientif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052736"/>
            <a:ext cx="2736304" cy="2759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88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771800" y="539388"/>
            <a:ext cx="6192688" cy="646331"/>
          </a:xfrm>
          <a:prstGeom prst="rect">
            <a:avLst/>
          </a:prstGeom>
        </p:spPr>
        <p:txBody>
          <a:bodyPr wrap="square">
            <a:spAutoFit/>
          </a:bodyPr>
          <a:lstStyle/>
          <a:p>
            <a:pPr lvl="1" algn="ctr"/>
            <a:r>
              <a:rPr lang="es-EC" b="1" dirty="0" smtClean="0"/>
              <a:t>TABULACIÓN DE ENCUESTAS DE DOCENTES Y ALUMNOS DE LA CAFDER</a:t>
            </a:r>
            <a:endParaRPr lang="es-ES" b="1" dirty="0"/>
          </a:p>
        </p:txBody>
      </p:sp>
      <p:graphicFrame>
        <p:nvGraphicFramePr>
          <p:cNvPr id="4" name="3 Tabla"/>
          <p:cNvGraphicFramePr>
            <a:graphicFrameLocks noGrp="1"/>
          </p:cNvGraphicFramePr>
          <p:nvPr>
            <p:extLst>
              <p:ext uri="{D42A27DB-BD31-4B8C-83A1-F6EECF244321}">
                <p14:modId xmlns:p14="http://schemas.microsoft.com/office/powerpoint/2010/main" val="1881101945"/>
              </p:ext>
            </p:extLst>
          </p:nvPr>
        </p:nvGraphicFramePr>
        <p:xfrm>
          <a:off x="2385463" y="1294347"/>
          <a:ext cx="5161436" cy="771771"/>
        </p:xfrm>
        <a:graphic>
          <a:graphicData uri="http://schemas.openxmlformats.org/drawingml/2006/table">
            <a:tbl>
              <a:tblPr firstRow="1" firstCol="1" bandRow="1">
                <a:tableStyleId>{5C22544A-7EE6-4342-B048-85BDC9FD1C3A}</a:tableStyleId>
              </a:tblPr>
              <a:tblGrid>
                <a:gridCol w="5161436">
                  <a:extLst>
                    <a:ext uri="{9D8B030D-6E8A-4147-A177-3AD203B41FA5}">
                      <a16:colId xmlns:a16="http://schemas.microsoft.com/office/drawing/2014/main" val="20000"/>
                    </a:ext>
                  </a:extLst>
                </a:gridCol>
              </a:tblGrid>
              <a:tr h="144016">
                <a:tc>
                  <a:txBody>
                    <a:bodyPr/>
                    <a:lstStyle/>
                    <a:p>
                      <a:pPr marL="180340" indent="450215" algn="ctr">
                        <a:lnSpc>
                          <a:spcPct val="107000"/>
                        </a:lnSpc>
                        <a:spcAft>
                          <a:spcPts val="0"/>
                        </a:spcAft>
                      </a:pPr>
                      <a:r>
                        <a:rPr lang="es-EC" sz="1200" dirty="0">
                          <a:effectLst/>
                        </a:rPr>
                        <a:t>PREGUNTA 1</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76064">
                <a:tc>
                  <a:txBody>
                    <a:bodyPr/>
                    <a:lstStyle/>
                    <a:p>
                      <a:pPr marL="180340" indent="450215" algn="ctr">
                        <a:lnSpc>
                          <a:spcPct val="107000"/>
                        </a:lnSpc>
                        <a:spcAft>
                          <a:spcPts val="0"/>
                        </a:spcAft>
                      </a:pPr>
                      <a:r>
                        <a:rPr lang="es-EC" sz="1200" dirty="0">
                          <a:effectLst/>
                        </a:rPr>
                        <a:t>¿El nivel directivo de la CAFDER coordina adecuadamente los procesos de planificación?</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6" name="5 Gráfico"/>
          <p:cNvGraphicFramePr/>
          <p:nvPr>
            <p:extLst>
              <p:ext uri="{D42A27DB-BD31-4B8C-83A1-F6EECF244321}">
                <p14:modId xmlns:p14="http://schemas.microsoft.com/office/powerpoint/2010/main" val="416635983"/>
              </p:ext>
            </p:extLst>
          </p:nvPr>
        </p:nvGraphicFramePr>
        <p:xfrm>
          <a:off x="683568" y="2276872"/>
          <a:ext cx="3672408" cy="4176464"/>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3"/>
          <p:cNvSpPr>
            <a:spLocks noChangeArrowheads="1"/>
          </p:cNvSpPr>
          <p:nvPr/>
        </p:nvSpPr>
        <p:spPr bwMode="auto">
          <a:xfrm>
            <a:off x="2497138" y="3830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7 Gráfico"/>
          <p:cNvGraphicFramePr/>
          <p:nvPr>
            <p:extLst>
              <p:ext uri="{D42A27DB-BD31-4B8C-83A1-F6EECF244321}">
                <p14:modId xmlns:p14="http://schemas.microsoft.com/office/powerpoint/2010/main" val="1009641327"/>
              </p:ext>
            </p:extLst>
          </p:nvPr>
        </p:nvGraphicFramePr>
        <p:xfrm>
          <a:off x="4966181" y="2276873"/>
          <a:ext cx="3965903"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2" name="CuadroTexto 1"/>
          <p:cNvSpPr txBox="1"/>
          <p:nvPr/>
        </p:nvSpPr>
        <p:spPr>
          <a:xfrm>
            <a:off x="899592" y="1864034"/>
            <a:ext cx="1205138" cy="369332"/>
          </a:xfrm>
          <a:prstGeom prst="rect">
            <a:avLst/>
          </a:prstGeom>
          <a:solidFill>
            <a:schemeClr val="bg1">
              <a:lumMod val="85000"/>
            </a:schemeClr>
          </a:solidFill>
        </p:spPr>
        <p:txBody>
          <a:bodyPr wrap="none" rtlCol="0">
            <a:spAutoFit/>
          </a:bodyPr>
          <a:lstStyle/>
          <a:p>
            <a:r>
              <a:rPr lang="es-EC" b="1" dirty="0" smtClean="0"/>
              <a:t>DOCENTES</a:t>
            </a:r>
            <a:endParaRPr lang="es-EC" b="1" dirty="0"/>
          </a:p>
        </p:txBody>
      </p:sp>
      <p:sp>
        <p:nvSpPr>
          <p:cNvPr id="9" name="CuadroTexto 8"/>
          <p:cNvSpPr txBox="1"/>
          <p:nvPr/>
        </p:nvSpPr>
        <p:spPr>
          <a:xfrm>
            <a:off x="7709987" y="1714470"/>
            <a:ext cx="1185709" cy="369332"/>
          </a:xfrm>
          <a:prstGeom prst="rect">
            <a:avLst/>
          </a:prstGeom>
          <a:solidFill>
            <a:schemeClr val="accent3">
              <a:lumMod val="40000"/>
              <a:lumOff val="60000"/>
            </a:schemeClr>
          </a:solidFill>
        </p:spPr>
        <p:txBody>
          <a:bodyPr wrap="none" rtlCol="0">
            <a:spAutoFit/>
          </a:bodyPr>
          <a:lstStyle/>
          <a:p>
            <a:r>
              <a:rPr lang="es-EC" b="1" dirty="0" smtClean="0"/>
              <a:t>ALUMNOS</a:t>
            </a:r>
            <a:endParaRPr lang="es-EC" b="1" dirty="0"/>
          </a:p>
        </p:txBody>
      </p:sp>
    </p:spTree>
    <p:extLst>
      <p:ext uri="{BB962C8B-B14F-4D97-AF65-F5344CB8AC3E}">
        <p14:creationId xmlns:p14="http://schemas.microsoft.com/office/powerpoint/2010/main" val="2436196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20954935"/>
              </p:ext>
            </p:extLst>
          </p:nvPr>
        </p:nvGraphicFramePr>
        <p:xfrm>
          <a:off x="2948220" y="692696"/>
          <a:ext cx="6192688" cy="738632"/>
        </p:xfrm>
        <a:graphic>
          <a:graphicData uri="http://schemas.openxmlformats.org/drawingml/2006/table">
            <a:tbl>
              <a:tblPr firstRow="1" firstCol="1" bandRow="1">
                <a:tableStyleId>{5C22544A-7EE6-4342-B048-85BDC9FD1C3A}</a:tableStyleId>
              </a:tblPr>
              <a:tblGrid>
                <a:gridCol w="6192688">
                  <a:extLst>
                    <a:ext uri="{9D8B030D-6E8A-4147-A177-3AD203B41FA5}">
                      <a16:colId xmlns:a16="http://schemas.microsoft.com/office/drawing/2014/main" val="20000"/>
                    </a:ext>
                  </a:extLst>
                </a:gridCol>
              </a:tblGrid>
              <a:tr h="190500">
                <a:tc>
                  <a:txBody>
                    <a:bodyPr/>
                    <a:lstStyle/>
                    <a:p>
                      <a:pPr marL="180340" indent="450215" algn="ctr">
                        <a:lnSpc>
                          <a:spcPct val="107000"/>
                        </a:lnSpc>
                        <a:spcAft>
                          <a:spcPts val="0"/>
                        </a:spcAft>
                      </a:pPr>
                      <a:r>
                        <a:rPr lang="es-EC" sz="1200" dirty="0">
                          <a:effectLst/>
                        </a:rPr>
                        <a:t>PREGUNTA 16</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42925">
                <a:tc>
                  <a:txBody>
                    <a:bodyPr/>
                    <a:lstStyle/>
                    <a:p>
                      <a:pPr marL="180340" indent="450215" algn="ctr">
                        <a:lnSpc>
                          <a:spcPct val="107000"/>
                        </a:lnSpc>
                        <a:spcAft>
                          <a:spcPts val="0"/>
                        </a:spcAft>
                      </a:pPr>
                      <a:r>
                        <a:rPr lang="es-EC" sz="1200" dirty="0">
                          <a:effectLst/>
                        </a:rPr>
                        <a:t>¿Usted percibe que la mayor preocupación del nivel directivo está orientada a resolver los problemas de logística para las asignaturas prácticas?</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5" name="4 Gráfico"/>
          <p:cNvGraphicFramePr/>
          <p:nvPr>
            <p:extLst>
              <p:ext uri="{D42A27DB-BD31-4B8C-83A1-F6EECF244321}">
                <p14:modId xmlns:p14="http://schemas.microsoft.com/office/powerpoint/2010/main" val="1622848793"/>
              </p:ext>
            </p:extLst>
          </p:nvPr>
        </p:nvGraphicFramePr>
        <p:xfrm>
          <a:off x="755576" y="2040347"/>
          <a:ext cx="3816424" cy="41044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Gráfico"/>
          <p:cNvGraphicFramePr/>
          <p:nvPr>
            <p:extLst>
              <p:ext uri="{D42A27DB-BD31-4B8C-83A1-F6EECF244321}">
                <p14:modId xmlns:p14="http://schemas.microsoft.com/office/powerpoint/2010/main" val="995441504"/>
              </p:ext>
            </p:extLst>
          </p:nvPr>
        </p:nvGraphicFramePr>
        <p:xfrm>
          <a:off x="5148064" y="2060848"/>
          <a:ext cx="3824104"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340172536"/>
              </p:ext>
            </p:extLst>
          </p:nvPr>
        </p:nvGraphicFramePr>
        <p:xfrm>
          <a:off x="2987824" y="620688"/>
          <a:ext cx="5544616" cy="729107"/>
        </p:xfrm>
        <a:graphic>
          <a:graphicData uri="http://schemas.openxmlformats.org/drawingml/2006/table">
            <a:tbl>
              <a:tblPr firstRow="1" firstCol="1" bandRow="1">
                <a:tableStyleId>{5C22544A-7EE6-4342-B048-85BDC9FD1C3A}</a:tableStyleId>
              </a:tblPr>
              <a:tblGrid>
                <a:gridCol w="5544616">
                  <a:extLst>
                    <a:ext uri="{9D8B030D-6E8A-4147-A177-3AD203B41FA5}">
                      <a16:colId xmlns:a16="http://schemas.microsoft.com/office/drawing/2014/main" val="20000"/>
                    </a:ext>
                  </a:extLst>
                </a:gridCol>
              </a:tblGrid>
              <a:tr h="190500">
                <a:tc>
                  <a:txBody>
                    <a:bodyPr/>
                    <a:lstStyle/>
                    <a:p>
                      <a:pPr marL="180340" indent="450215" algn="ctr">
                        <a:lnSpc>
                          <a:spcPct val="107000"/>
                        </a:lnSpc>
                        <a:spcAft>
                          <a:spcPts val="0"/>
                        </a:spcAft>
                      </a:pPr>
                      <a:r>
                        <a:rPr lang="es-EC" sz="1200" dirty="0">
                          <a:effectLst/>
                        </a:rPr>
                        <a:t>PREGUNTA 17</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533400">
                <a:tc>
                  <a:txBody>
                    <a:bodyPr/>
                    <a:lstStyle/>
                    <a:p>
                      <a:pPr marL="180340" indent="450215" algn="ctr">
                        <a:lnSpc>
                          <a:spcPct val="107000"/>
                        </a:lnSpc>
                        <a:spcAft>
                          <a:spcPts val="0"/>
                        </a:spcAft>
                      </a:pPr>
                      <a:r>
                        <a:rPr lang="es-EC" sz="1200" dirty="0">
                          <a:effectLst/>
                        </a:rPr>
                        <a:t>Considera Usted que los docentes utilizan diferentes estrategias de evaluación para el desarrollo de los aprendizajes de las asignaturas técnicas</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3 Gráfico"/>
          <p:cNvGraphicFramePr/>
          <p:nvPr>
            <p:extLst>
              <p:ext uri="{D42A27DB-BD31-4B8C-83A1-F6EECF244321}">
                <p14:modId xmlns:p14="http://schemas.microsoft.com/office/powerpoint/2010/main" val="3105795942"/>
              </p:ext>
            </p:extLst>
          </p:nvPr>
        </p:nvGraphicFramePr>
        <p:xfrm>
          <a:off x="683568" y="2060848"/>
          <a:ext cx="3816424" cy="39604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45131523"/>
              </p:ext>
            </p:extLst>
          </p:nvPr>
        </p:nvGraphicFramePr>
        <p:xfrm>
          <a:off x="5004048" y="2060848"/>
          <a:ext cx="3817119" cy="3960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83568" y="87939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defRPr/>
            </a:pPr>
            <a:r>
              <a:rPr lang="es-EC" i="1" dirty="0" smtClean="0">
                <a:effectLst>
                  <a:outerShdw blurRad="38100" dist="38100" dir="2700000" algn="tl">
                    <a:srgbClr val="000000">
                      <a:alpha val="43137"/>
                    </a:srgbClr>
                  </a:outerShdw>
                </a:effectLst>
                <a:latin typeface="Arial" pitchFamily="34" charset="0"/>
                <a:cs typeface="Arial" pitchFamily="34" charset="0"/>
              </a:rPr>
              <a:t>El Problema de Investigación</a:t>
            </a:r>
            <a:endParaRPr lang="es-EC" i="1" dirty="0">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4" name="3 Marcador de contenido"/>
          <p:cNvGraphicFramePr>
            <a:graphicFrameLocks/>
          </p:cNvGraphicFramePr>
          <p:nvPr>
            <p:extLst>
              <p:ext uri="{D42A27DB-BD31-4B8C-83A1-F6EECF244321}">
                <p14:modId xmlns:p14="http://schemas.microsoft.com/office/powerpoint/2010/main" val="1188244672"/>
              </p:ext>
            </p:extLst>
          </p:nvPr>
        </p:nvGraphicFramePr>
        <p:xfrm>
          <a:off x="914400" y="191683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2808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12150624"/>
              </p:ext>
            </p:extLst>
          </p:nvPr>
        </p:nvGraphicFramePr>
        <p:xfrm>
          <a:off x="3347864" y="692696"/>
          <a:ext cx="5328592" cy="517652"/>
        </p:xfrm>
        <a:graphic>
          <a:graphicData uri="http://schemas.openxmlformats.org/drawingml/2006/table">
            <a:tbl>
              <a:tblPr firstRow="1" firstCol="1" bandRow="1">
                <a:tableStyleId>{5C22544A-7EE6-4342-B048-85BDC9FD1C3A}</a:tableStyleId>
              </a:tblPr>
              <a:tblGrid>
                <a:gridCol w="5328592">
                  <a:extLst>
                    <a:ext uri="{9D8B030D-6E8A-4147-A177-3AD203B41FA5}">
                      <a16:colId xmlns:a16="http://schemas.microsoft.com/office/drawing/2014/main" val="20000"/>
                    </a:ext>
                  </a:extLst>
                </a:gridCol>
              </a:tblGrid>
              <a:tr h="190500">
                <a:tc>
                  <a:txBody>
                    <a:bodyPr/>
                    <a:lstStyle/>
                    <a:p>
                      <a:pPr marL="180340" indent="450215" algn="ctr">
                        <a:lnSpc>
                          <a:spcPct val="107000"/>
                        </a:lnSpc>
                        <a:spcAft>
                          <a:spcPts val="0"/>
                        </a:spcAft>
                      </a:pPr>
                      <a:r>
                        <a:rPr lang="es-EC" sz="1200" dirty="0">
                          <a:effectLst/>
                        </a:rPr>
                        <a:t>PREGUNTA 18</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21945">
                <a:tc>
                  <a:txBody>
                    <a:bodyPr/>
                    <a:lstStyle/>
                    <a:p>
                      <a:pPr marL="180340" indent="450215" algn="ctr">
                        <a:lnSpc>
                          <a:spcPct val="107000"/>
                        </a:lnSpc>
                        <a:spcAft>
                          <a:spcPts val="0"/>
                        </a:spcAft>
                      </a:pPr>
                      <a:r>
                        <a:rPr lang="es-EC" sz="1200" dirty="0">
                          <a:effectLst/>
                        </a:rPr>
                        <a:t>¿La evaluación del aprendizaje de las asignaturas técnicas es integral?</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3 Gráfico"/>
          <p:cNvGraphicFramePr/>
          <p:nvPr>
            <p:extLst>
              <p:ext uri="{D42A27DB-BD31-4B8C-83A1-F6EECF244321}">
                <p14:modId xmlns:p14="http://schemas.microsoft.com/office/powerpoint/2010/main" val="2220085726"/>
              </p:ext>
            </p:extLst>
          </p:nvPr>
        </p:nvGraphicFramePr>
        <p:xfrm>
          <a:off x="827584" y="1844824"/>
          <a:ext cx="3744416" cy="41764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3206494864"/>
              </p:ext>
            </p:extLst>
          </p:nvPr>
        </p:nvGraphicFramePr>
        <p:xfrm>
          <a:off x="4788024" y="1844824"/>
          <a:ext cx="4141981"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231039116"/>
              </p:ext>
            </p:extLst>
          </p:nvPr>
        </p:nvGraphicFramePr>
        <p:xfrm>
          <a:off x="3419872" y="692696"/>
          <a:ext cx="5256584" cy="587121"/>
        </p:xfrm>
        <a:graphic>
          <a:graphicData uri="http://schemas.openxmlformats.org/drawingml/2006/table">
            <a:tbl>
              <a:tblPr firstRow="1" firstCol="1" bandRow="1">
                <a:tableStyleId>{5C22544A-7EE6-4342-B048-85BDC9FD1C3A}</a:tableStyleId>
              </a:tblPr>
              <a:tblGrid>
                <a:gridCol w="5256584">
                  <a:extLst>
                    <a:ext uri="{9D8B030D-6E8A-4147-A177-3AD203B41FA5}">
                      <a16:colId xmlns:a16="http://schemas.microsoft.com/office/drawing/2014/main" val="20000"/>
                    </a:ext>
                  </a:extLst>
                </a:gridCol>
              </a:tblGrid>
              <a:tr h="190500">
                <a:tc>
                  <a:txBody>
                    <a:bodyPr/>
                    <a:lstStyle/>
                    <a:p>
                      <a:pPr marL="180340" indent="450215" algn="ctr">
                        <a:lnSpc>
                          <a:spcPct val="107000"/>
                        </a:lnSpc>
                        <a:spcAft>
                          <a:spcPts val="0"/>
                        </a:spcAft>
                      </a:pPr>
                      <a:r>
                        <a:rPr lang="es-EC" sz="1200" dirty="0">
                          <a:effectLst/>
                        </a:rPr>
                        <a:t>PREGUNTA 19</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81000">
                <a:tc>
                  <a:txBody>
                    <a:bodyPr/>
                    <a:lstStyle/>
                    <a:p>
                      <a:pPr marL="180340" indent="450215" algn="ctr">
                        <a:lnSpc>
                          <a:spcPct val="107000"/>
                        </a:lnSpc>
                        <a:spcAft>
                          <a:spcPts val="0"/>
                        </a:spcAft>
                      </a:pPr>
                      <a:r>
                        <a:rPr lang="es-EC" sz="1200" dirty="0">
                          <a:effectLst/>
                        </a:rPr>
                        <a:t>¿Considera Usted que el tiempo destinado para la evaluación de las clases prácticas es la adecuada?</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3 Gráfico"/>
          <p:cNvGraphicFramePr/>
          <p:nvPr>
            <p:extLst>
              <p:ext uri="{D42A27DB-BD31-4B8C-83A1-F6EECF244321}">
                <p14:modId xmlns:p14="http://schemas.microsoft.com/office/powerpoint/2010/main" val="1148063801"/>
              </p:ext>
            </p:extLst>
          </p:nvPr>
        </p:nvGraphicFramePr>
        <p:xfrm>
          <a:off x="827584" y="1988840"/>
          <a:ext cx="3816424" cy="40324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4127420863"/>
              </p:ext>
            </p:extLst>
          </p:nvPr>
        </p:nvGraphicFramePr>
        <p:xfrm>
          <a:off x="4860032" y="1988840"/>
          <a:ext cx="4055368"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ext uri="{D42A27DB-BD31-4B8C-83A1-F6EECF244321}">
                <p14:modId xmlns:p14="http://schemas.microsoft.com/office/powerpoint/2010/main" val="1465020011"/>
              </p:ext>
            </p:extLst>
          </p:nvPr>
        </p:nvGraphicFramePr>
        <p:xfrm>
          <a:off x="2915816" y="620688"/>
          <a:ext cx="6048672" cy="576707"/>
        </p:xfrm>
        <a:graphic>
          <a:graphicData uri="http://schemas.openxmlformats.org/drawingml/2006/table">
            <a:tbl>
              <a:tblPr firstRow="1" firstCol="1" bandRow="1">
                <a:tableStyleId>{5C22544A-7EE6-4342-B048-85BDC9FD1C3A}</a:tableStyleId>
              </a:tblPr>
              <a:tblGrid>
                <a:gridCol w="6048672">
                  <a:extLst>
                    <a:ext uri="{9D8B030D-6E8A-4147-A177-3AD203B41FA5}">
                      <a16:colId xmlns:a16="http://schemas.microsoft.com/office/drawing/2014/main" val="20000"/>
                    </a:ext>
                  </a:extLst>
                </a:gridCol>
              </a:tblGrid>
              <a:tr h="190500">
                <a:tc>
                  <a:txBody>
                    <a:bodyPr/>
                    <a:lstStyle/>
                    <a:p>
                      <a:pPr marL="180340" indent="450215" algn="ctr">
                        <a:lnSpc>
                          <a:spcPct val="107000"/>
                        </a:lnSpc>
                        <a:spcAft>
                          <a:spcPts val="0"/>
                        </a:spcAft>
                      </a:pPr>
                      <a:r>
                        <a:rPr lang="es-EC" sz="1200" dirty="0">
                          <a:effectLst/>
                        </a:rPr>
                        <a:t>PREGUNTA 20</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81000">
                <a:tc>
                  <a:txBody>
                    <a:bodyPr/>
                    <a:lstStyle/>
                    <a:p>
                      <a:pPr marL="180340" indent="450215" algn="ctr">
                        <a:lnSpc>
                          <a:spcPct val="107000"/>
                        </a:lnSpc>
                        <a:spcAft>
                          <a:spcPts val="0"/>
                        </a:spcAft>
                      </a:pPr>
                      <a:r>
                        <a:rPr lang="es-EC" sz="1200" dirty="0">
                          <a:effectLst/>
                        </a:rPr>
                        <a:t>El nivel de satisfacción de la evaluación de la clase práctica es?</a:t>
                      </a:r>
                      <a:endParaRPr lang="es-ES" sz="1100" dirty="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bl>
          </a:graphicData>
        </a:graphic>
      </p:graphicFrame>
      <p:graphicFrame>
        <p:nvGraphicFramePr>
          <p:cNvPr id="4" name="3 Gráfico"/>
          <p:cNvGraphicFramePr/>
          <p:nvPr>
            <p:extLst>
              <p:ext uri="{D42A27DB-BD31-4B8C-83A1-F6EECF244321}">
                <p14:modId xmlns:p14="http://schemas.microsoft.com/office/powerpoint/2010/main" val="2501198175"/>
              </p:ext>
            </p:extLst>
          </p:nvPr>
        </p:nvGraphicFramePr>
        <p:xfrm>
          <a:off x="755577" y="1988840"/>
          <a:ext cx="3672407" cy="36724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727867530"/>
              </p:ext>
            </p:extLst>
          </p:nvPr>
        </p:nvGraphicFramePr>
        <p:xfrm>
          <a:off x="4800600" y="1988840"/>
          <a:ext cx="4343400" cy="36724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5904656"/>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lvl="1"/>
            <a:r>
              <a:rPr lang="es-EC" sz="2400" b="1" dirty="0" smtClean="0"/>
              <a:t>CONCLUSIONES DE LAS ENCUESTAS Y ENTREVISTAS</a:t>
            </a:r>
            <a:endParaRPr lang="es-ES" sz="2400" b="1" dirty="0" smtClean="0"/>
          </a:p>
          <a:p>
            <a:pPr marL="285750" lvl="0" indent="-285750" algn="just">
              <a:buFont typeface="Arial" panose="020B0604020202020204" pitchFamily="34" charset="0"/>
              <a:buChar char="•"/>
            </a:pPr>
            <a:r>
              <a:rPr lang="es-ES" dirty="0"/>
              <a:t>L</a:t>
            </a:r>
            <a:r>
              <a:rPr lang="es-ES" dirty="0" smtClean="0"/>
              <a:t>os </a:t>
            </a:r>
            <a:r>
              <a:rPr lang="es-ES" dirty="0"/>
              <a:t>procesos de planificación y evaluación del aprendizaje de las asignaturas técnicas deben ser revisados y actualizados.</a:t>
            </a:r>
          </a:p>
          <a:p>
            <a:pPr marL="285750" lvl="0" indent="-285750" algn="just">
              <a:buClr>
                <a:srgbClr val="98C723"/>
              </a:buClr>
              <a:buFont typeface="Arial" panose="020B0604020202020204" pitchFamily="34" charset="0"/>
              <a:buChar char="•"/>
              <a:defRPr/>
            </a:pPr>
            <a:r>
              <a:rPr lang="es-ES" dirty="0"/>
              <a:t>L</a:t>
            </a:r>
            <a:r>
              <a:rPr lang="es-ES" dirty="0" smtClean="0"/>
              <a:t>os </a:t>
            </a:r>
            <a:r>
              <a:rPr lang="es-ES" dirty="0"/>
              <a:t>syllabus</a:t>
            </a:r>
            <a:r>
              <a:rPr lang="es-ES" dirty="0" smtClean="0"/>
              <a:t>, se planifican </a:t>
            </a:r>
            <a:r>
              <a:rPr lang="es-ES" dirty="0"/>
              <a:t>pero no de la forma adecuada metodológicamente en especial para las asignaturas técnicas </a:t>
            </a:r>
            <a:endParaRPr lang="es-ES" dirty="0" smtClean="0"/>
          </a:p>
          <a:p>
            <a:pPr marL="285750" lvl="0" indent="-285750" algn="just">
              <a:buClr>
                <a:srgbClr val="98C723"/>
              </a:buClr>
              <a:buFont typeface="Arial" panose="020B0604020202020204" pitchFamily="34" charset="0"/>
              <a:buChar char="•"/>
              <a:defRPr/>
            </a:pPr>
            <a:r>
              <a:rPr lang="es-ES" dirty="0"/>
              <a:t>Ú</a:t>
            </a:r>
            <a:r>
              <a:rPr lang="es-ES" dirty="0" smtClean="0"/>
              <a:t>nicamente </a:t>
            </a:r>
            <a:r>
              <a:rPr lang="es-ES" dirty="0"/>
              <a:t>el personal directivo tiene conocimiento sobre las competencias profesionales </a:t>
            </a:r>
            <a:endParaRPr lang="es-ES" dirty="0" smtClean="0"/>
          </a:p>
          <a:p>
            <a:pPr marL="285750" lvl="0" indent="-285750" algn="just">
              <a:buClr>
                <a:srgbClr val="98C723"/>
              </a:buClr>
              <a:buFont typeface="Arial" panose="020B0604020202020204" pitchFamily="34" charset="0"/>
              <a:buChar char="•"/>
              <a:defRPr/>
            </a:pPr>
            <a:r>
              <a:rPr lang="es-ES" dirty="0"/>
              <a:t>E</a:t>
            </a:r>
            <a:r>
              <a:rPr lang="es-ES" dirty="0" smtClean="0"/>
              <a:t>xisten </a:t>
            </a:r>
            <a:r>
              <a:rPr lang="es-ES" dirty="0"/>
              <a:t>muchas falencias en cuanto a las estrategias metodológicas para evaluar el aprendizaje en las asignaturas técnicas</a:t>
            </a: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3314" name="Picture 2" descr="Resultado de imagen para imagenes de conclus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365104"/>
            <a:ext cx="3312368"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5904656"/>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algn="ctr">
              <a:lnSpc>
                <a:spcPct val="150000"/>
              </a:lnSpc>
              <a:spcAft>
                <a:spcPts val="1000"/>
              </a:spcAft>
              <a:buClr>
                <a:sysClr val="windowText" lastClr="000000"/>
              </a:buClr>
              <a:defRPr/>
            </a:pPr>
            <a:r>
              <a:rPr lang="es-EC" dirty="0" smtClean="0">
                <a:solidFill>
                  <a:schemeClr val="tx1"/>
                </a:solidFill>
              </a:rPr>
              <a:t>RECOMENDACIONES DE LAS ENCUESTAS Y ENTREVISTAS</a:t>
            </a:r>
            <a:endParaRPr lang="es-ES" dirty="0" smtClean="0">
              <a:solidFill>
                <a:schemeClr val="tx1"/>
              </a:solidFill>
            </a:endParaRPr>
          </a:p>
          <a:p>
            <a:pPr marL="342900" lvl="0" indent="-342900" algn="just">
              <a:lnSpc>
                <a:spcPct val="150000"/>
              </a:lnSpc>
              <a:spcAft>
                <a:spcPts val="1000"/>
              </a:spcAft>
              <a:buClr>
                <a:sysClr val="windowText" lastClr="000000"/>
              </a:buClr>
              <a:buFont typeface="Wingdings" pitchFamily="2" charset="2"/>
              <a:buChar char="§"/>
              <a:defRPr/>
            </a:pPr>
            <a:r>
              <a:rPr lang="es-ES" dirty="0"/>
              <a:t>P</a:t>
            </a:r>
            <a:r>
              <a:rPr lang="es-ES" dirty="0" smtClean="0"/>
              <a:t>lanificar </a:t>
            </a:r>
            <a:r>
              <a:rPr lang="es-ES" dirty="0"/>
              <a:t>mejor el desarrollo de las clases prácticas de la </a:t>
            </a:r>
            <a:r>
              <a:rPr lang="es-ES" dirty="0" smtClean="0"/>
              <a:t>Carrera</a:t>
            </a:r>
          </a:p>
          <a:p>
            <a:pPr marL="342900" lvl="0" indent="-342900" algn="just">
              <a:lnSpc>
                <a:spcPct val="150000"/>
              </a:lnSpc>
              <a:spcAft>
                <a:spcPts val="1000"/>
              </a:spcAft>
              <a:buClr>
                <a:sysClr val="windowText" lastClr="000000"/>
              </a:buClr>
              <a:buFont typeface="Wingdings" pitchFamily="2" charset="2"/>
              <a:buChar char="§"/>
              <a:defRPr/>
            </a:pPr>
            <a:r>
              <a:rPr lang="es-ES" dirty="0"/>
              <a:t>M</a:t>
            </a:r>
            <a:r>
              <a:rPr lang="es-ES" dirty="0" smtClean="0"/>
              <a:t>ayor </a:t>
            </a:r>
            <a:r>
              <a:rPr lang="es-ES" dirty="0"/>
              <a:t>inducción por parte del personal directivo de la </a:t>
            </a:r>
            <a:r>
              <a:rPr lang="es-ES" dirty="0" smtClean="0"/>
              <a:t>CAFDER</a:t>
            </a:r>
          </a:p>
          <a:p>
            <a:pPr marL="342900" lvl="0" indent="-342900" algn="just">
              <a:lnSpc>
                <a:spcPct val="150000"/>
              </a:lnSpc>
              <a:spcAft>
                <a:spcPts val="1000"/>
              </a:spcAft>
              <a:buClr>
                <a:sysClr val="windowText" lastClr="000000"/>
              </a:buClr>
              <a:buFont typeface="Wingdings" pitchFamily="2" charset="2"/>
              <a:buChar char="§"/>
              <a:defRPr/>
            </a:pPr>
            <a:r>
              <a:rPr lang="es-ES" dirty="0"/>
              <a:t>R</a:t>
            </a:r>
            <a:r>
              <a:rPr lang="es-ES" dirty="0" smtClean="0"/>
              <a:t>ealizar </a:t>
            </a:r>
            <a:r>
              <a:rPr lang="es-ES" dirty="0"/>
              <a:t>una capacitación integral en los procesos de planificación, administración y </a:t>
            </a:r>
            <a:r>
              <a:rPr lang="es-ES" dirty="0" smtClean="0"/>
              <a:t>evaluación</a:t>
            </a:r>
          </a:p>
          <a:p>
            <a:pPr marL="342900" lvl="0" indent="-342900" algn="just">
              <a:lnSpc>
                <a:spcPct val="150000"/>
              </a:lnSpc>
              <a:spcAft>
                <a:spcPts val="1000"/>
              </a:spcAft>
              <a:buClr>
                <a:sysClr val="windowText" lastClr="000000"/>
              </a:buClr>
              <a:buFont typeface="Wingdings" pitchFamily="2" charset="2"/>
              <a:buChar char="§"/>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5362" name="Picture 2" descr="Resultado de imagen para imagenes de recomendac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781" y="4149080"/>
            <a:ext cx="2577443"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5904656"/>
          </a:xfrm>
          <a:prstGeom prst="rect">
            <a:avLst/>
          </a:prstGeom>
        </p:spPr>
        <p:txBody>
          <a:bodyPr vert="horz">
            <a:normAutofit fontScale="92500"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lvl="0" algn="ctr"/>
            <a:r>
              <a:rPr lang="es-EC" dirty="0">
                <a:solidFill>
                  <a:schemeClr val="tx1"/>
                </a:solidFill>
              </a:rPr>
              <a:t>CONCLUSIONES Y RECOMENDACIONES</a:t>
            </a:r>
            <a:endParaRPr lang="es-ES" dirty="0">
              <a:solidFill>
                <a:schemeClr val="tx1"/>
              </a:solidFill>
            </a:endParaRPr>
          </a:p>
          <a:p>
            <a:pPr algn="ctr"/>
            <a:r>
              <a:rPr lang="es-EC" dirty="0">
                <a:solidFill>
                  <a:schemeClr val="tx1"/>
                </a:solidFill>
              </a:rPr>
              <a:t> </a:t>
            </a:r>
            <a:endParaRPr lang="es-ES" dirty="0">
              <a:solidFill>
                <a:schemeClr val="tx1"/>
              </a:solidFill>
            </a:endParaRPr>
          </a:p>
          <a:p>
            <a:pPr algn="just">
              <a:lnSpc>
                <a:spcPct val="150000"/>
              </a:lnSpc>
              <a:spcAft>
                <a:spcPts val="1000"/>
              </a:spcAft>
              <a:buClr>
                <a:sysClr val="windowText" lastClr="000000"/>
              </a:buClr>
              <a:defRPr/>
            </a:pPr>
            <a:r>
              <a:rPr lang="es-EC" dirty="0" smtClean="0">
                <a:solidFill>
                  <a:schemeClr val="tx1"/>
                </a:solidFill>
              </a:rPr>
              <a:t>CONCLUSIONES GENERALES</a:t>
            </a:r>
            <a:endParaRPr lang="es-ES" dirty="0" smtClean="0">
              <a:solidFill>
                <a:schemeClr val="tx1"/>
              </a:solidFill>
            </a:endParaRPr>
          </a:p>
          <a:p>
            <a:pPr marL="342900" lvl="0" indent="-342900" algn="just">
              <a:lnSpc>
                <a:spcPct val="150000"/>
              </a:lnSpc>
              <a:spcAft>
                <a:spcPts val="1000"/>
              </a:spcAft>
              <a:buClr>
                <a:sysClr val="windowText" lastClr="000000"/>
              </a:buClr>
              <a:buFont typeface="Wingdings" pitchFamily="2" charset="2"/>
              <a:buChar char="§"/>
              <a:defRPr/>
            </a:pPr>
            <a:r>
              <a:rPr lang="es-ES" dirty="0"/>
              <a:t>N</a:t>
            </a:r>
            <a:r>
              <a:rPr lang="es-ES" dirty="0" smtClean="0"/>
              <a:t>o </a:t>
            </a:r>
            <a:r>
              <a:rPr lang="es-ES" dirty="0"/>
              <a:t>se da la importancia que necesita el desarrollo de las destrezas motrices y técnicas prácticas de enseñanza</a:t>
            </a: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marL="342900" lvl="0" indent="-342900" algn="just">
              <a:lnSpc>
                <a:spcPct val="150000"/>
              </a:lnSpc>
              <a:spcAft>
                <a:spcPts val="1000"/>
              </a:spcAft>
              <a:buClr>
                <a:sysClr val="windowText" lastClr="000000"/>
              </a:buClr>
              <a:buFont typeface="Wingdings" pitchFamily="2" charset="2"/>
              <a:buChar char="§"/>
              <a:defRPr/>
            </a:pPr>
            <a:r>
              <a:rPr lang="es-ES" dirty="0"/>
              <a:t>Generalmente, el docente que ya tiene su tiempo en la Carrera utiliza los mismos instrumentos de evaluación, lo que ocasiona que los alumnos no desarrollen esa experticia que se necesita para ser un buen profesional </a:t>
            </a:r>
            <a:endParaRPr lang="es-ES" dirty="0" smtClean="0"/>
          </a:p>
          <a:p>
            <a:pPr marL="342900" lvl="0" indent="-342900" algn="just">
              <a:lnSpc>
                <a:spcPct val="150000"/>
              </a:lnSpc>
              <a:spcAft>
                <a:spcPts val="1000"/>
              </a:spcAft>
              <a:buClr>
                <a:sysClr val="windowText" lastClr="000000"/>
              </a:buClr>
              <a:buFont typeface="Wingdings" pitchFamily="2" charset="2"/>
              <a:buChar char="§"/>
              <a:defRPr/>
            </a:pPr>
            <a:r>
              <a:rPr lang="es-ES" dirty="0"/>
              <a:t>En los Syllabus no se evidencia de forma óptima la ejecución de una clase práctica peor aún los instrumentos para evaluar una asignatura técnica </a:t>
            </a:r>
            <a:endParaRPr lang="es-ES" dirty="0" smtClean="0"/>
          </a:p>
          <a:p>
            <a:pPr marL="342900" lvl="0" indent="-342900" algn="just">
              <a:lnSpc>
                <a:spcPct val="150000"/>
              </a:lnSpc>
              <a:spcAft>
                <a:spcPts val="1000"/>
              </a:spcAft>
              <a:buClr>
                <a:sysClr val="windowText" lastClr="000000"/>
              </a:buClr>
              <a:buFont typeface="Wingdings" pitchFamily="2" charset="2"/>
              <a:buChar char="§"/>
              <a:defRPr/>
            </a:pPr>
            <a:r>
              <a:rPr lang="es-ES" dirty="0"/>
              <a:t>L</a:t>
            </a:r>
            <a:r>
              <a:rPr lang="es-ES" dirty="0" smtClean="0"/>
              <a:t>os </a:t>
            </a:r>
            <a:r>
              <a:rPr lang="es-ES" dirty="0"/>
              <a:t>docentes no motivan a los estudiantes en forma integral, peor aún en las asignaturas técnicas de la </a:t>
            </a:r>
            <a:r>
              <a:rPr lang="es-ES" dirty="0" smtClean="0"/>
              <a:t>Carrera</a:t>
            </a:r>
          </a:p>
          <a:p>
            <a:pPr marL="342900" lvl="0" indent="-342900" algn="just">
              <a:lnSpc>
                <a:spcPct val="150000"/>
              </a:lnSpc>
              <a:spcAft>
                <a:spcPts val="1000"/>
              </a:spcAft>
              <a:buClr>
                <a:sysClr val="windowText" lastClr="000000"/>
              </a:buClr>
              <a:buFont typeface="Wingdings" pitchFamily="2" charset="2"/>
              <a:buChar char="§"/>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sp>
        <p:nvSpPr>
          <p:cNvPr id="3" name="AutoShape 2" descr="Resultado de imagen para imagenes de conclusio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4" name="AutoShape 4" descr="Resultado de imagen para imagenes de conclusio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6" descr="Resultado de imagen para imagenes de conclusion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8" descr="Resultado de imagen para imagenes de conclusion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43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636" y="31273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5904656"/>
          </a:xfrm>
          <a:prstGeom prst="rect">
            <a:avLst/>
          </a:prstGeom>
        </p:spPr>
        <p:txBody>
          <a:bodyPr vert="horz">
            <a:normAutofit fontScale="92500"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marL="342900" lvl="0" indent="-342900" algn="just">
              <a:lnSpc>
                <a:spcPct val="150000"/>
              </a:lnSpc>
              <a:spcAft>
                <a:spcPts val="1000"/>
              </a:spcAft>
              <a:buClr>
                <a:sysClr val="windowText" lastClr="000000"/>
              </a:buClr>
              <a:buFont typeface="Wingdings" pitchFamily="2" charset="2"/>
              <a:buChar char="§"/>
              <a:defRPr/>
            </a:pPr>
            <a:r>
              <a:rPr lang="es-ES" dirty="0"/>
              <a:t>Con esta investigación se llegó a determinar que los docentes de las asignaturas prácticas no planifican visitas y giras técnicas como reforzamiento de la </a:t>
            </a:r>
            <a:r>
              <a:rPr lang="es-ES" dirty="0" smtClean="0"/>
              <a:t>asignatura</a:t>
            </a:r>
          </a:p>
          <a:p>
            <a:pPr marL="342900" lvl="0" indent="-342900" algn="just">
              <a:lnSpc>
                <a:spcPct val="150000"/>
              </a:lnSpc>
              <a:spcAft>
                <a:spcPts val="1000"/>
              </a:spcAft>
              <a:buClr>
                <a:sysClr val="windowText" lastClr="000000"/>
              </a:buClr>
              <a:buFont typeface="Wingdings" pitchFamily="2" charset="2"/>
              <a:buChar char="§"/>
              <a:defRPr/>
            </a:pPr>
            <a:r>
              <a:rPr lang="es-ES" dirty="0"/>
              <a:t>Se evidencia que los docentes no han sido capacitados al respecto, no existe supervisión y orientación a los docentes, es decir, hay ausencia de un sistema de evaluación del desempeño</a:t>
            </a:r>
            <a:r>
              <a:rPr kumimoji="0" lang="es-AR" sz="1800" b="1" i="0" u="none" strike="noStrike" kern="1200" cap="none" spc="0" normalizeH="0" baseline="0" noProof="0" dirty="0" smtClean="0">
                <a:ln>
                  <a:noFill/>
                </a:ln>
                <a:solidFill>
                  <a:sysClr val="windowText" lastClr="000000"/>
                </a:solidFill>
                <a:effectLst/>
                <a:uLnTx/>
                <a:uFillTx/>
                <a:latin typeface="Arial"/>
                <a:ea typeface="+mn-ea"/>
                <a:cs typeface="+mn-cs"/>
              </a:rPr>
              <a:t>.</a:t>
            </a:r>
          </a:p>
          <a:p>
            <a:pPr marL="342900" lvl="0" indent="-342900" algn="just">
              <a:lnSpc>
                <a:spcPct val="150000"/>
              </a:lnSpc>
              <a:spcAft>
                <a:spcPts val="1000"/>
              </a:spcAft>
              <a:buClr>
                <a:sysClr val="windowText" lastClr="000000"/>
              </a:buClr>
              <a:buFont typeface="Wingdings" pitchFamily="2" charset="2"/>
              <a:buChar char="§"/>
              <a:defRPr/>
            </a:pPr>
            <a:r>
              <a:rPr lang="es-ES" dirty="0"/>
              <a:t>E</a:t>
            </a:r>
            <a:r>
              <a:rPr lang="es-ES" dirty="0" smtClean="0"/>
              <a:t>n </a:t>
            </a:r>
            <a:r>
              <a:rPr lang="es-ES" dirty="0"/>
              <a:t>estas evaluaciones no se ve reflejada la parte práctica y el desarrollo de destrezas por lo que estas calificaciones estarían incompletas. </a:t>
            </a:r>
            <a:endParaRPr lang="es-ES" dirty="0" smtClean="0"/>
          </a:p>
          <a:p>
            <a:pPr marL="342900" lvl="0" indent="-342900" algn="just">
              <a:lnSpc>
                <a:spcPct val="150000"/>
              </a:lnSpc>
              <a:spcAft>
                <a:spcPts val="1000"/>
              </a:spcAft>
              <a:buClr>
                <a:sysClr val="windowText" lastClr="000000"/>
              </a:buClr>
              <a:buFont typeface="Wingdings" pitchFamily="2" charset="2"/>
              <a:buChar char="§"/>
              <a:defRPr/>
            </a:pPr>
            <a:r>
              <a:rPr lang="es-ES" dirty="0"/>
              <a:t>Se llega a determinar también que los docentes durante el desarrollo de sus clases y en la evaluación no se está considerando las experiencias propias en la parte técnica, de tal forma que estas sean un aporte para la resolución de problemas</a:t>
            </a:r>
            <a:endParaRPr kumimoji="0" lang="es-EC" sz="1800" b="1" i="0" u="none" strike="noStrike" kern="1200" cap="none" spc="0" normalizeH="0" baseline="0" noProof="0" dirty="0" smtClean="0">
              <a:ln>
                <a:noFill/>
              </a:ln>
              <a:solidFill>
                <a:sysClr val="windowText" lastClr="000000"/>
              </a:solidFill>
              <a:effectLst/>
              <a:uLnTx/>
              <a:uFillTx/>
              <a:latin typeface="Century Schoolbook"/>
              <a:ea typeface="+mn-ea"/>
              <a:cs typeface="+mn-cs"/>
            </a:endParaRPr>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5904656"/>
          </a:xfrm>
          <a:prstGeom prst="rect">
            <a:avLst/>
          </a:prstGeom>
        </p:spPr>
        <p:txBody>
          <a:bodyPr vert="horz">
            <a:normAutofit fontScale="70000" lnSpcReduction="2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algn="just">
              <a:lnSpc>
                <a:spcPct val="150000"/>
              </a:lnSpc>
              <a:spcAft>
                <a:spcPts val="1000"/>
              </a:spcAft>
              <a:buClr>
                <a:sysClr val="windowText" lastClr="000000"/>
              </a:buClr>
              <a:defRPr/>
            </a:pPr>
            <a:r>
              <a:rPr lang="es-EC" dirty="0" smtClean="0">
                <a:solidFill>
                  <a:schemeClr val="tx1"/>
                </a:solidFill>
              </a:rPr>
              <a:t>RECOMENDACIONES GENERALES</a:t>
            </a:r>
            <a:endParaRPr lang="es-ES" dirty="0" smtClean="0">
              <a:solidFill>
                <a:schemeClr val="tx1"/>
              </a:solidFill>
            </a:endParaRPr>
          </a:p>
          <a:p>
            <a:pPr marL="342900" lvl="0" indent="-342900" algn="just">
              <a:lnSpc>
                <a:spcPct val="150000"/>
              </a:lnSpc>
              <a:spcAft>
                <a:spcPts val="1000"/>
              </a:spcAft>
              <a:buClr>
                <a:sysClr val="windowText" lastClr="000000"/>
              </a:buClr>
              <a:buFont typeface="Wingdings" pitchFamily="2" charset="2"/>
              <a:buChar char="§"/>
              <a:defRPr/>
            </a:pPr>
            <a:r>
              <a:rPr lang="es-ES" dirty="0"/>
              <a:t>S</a:t>
            </a:r>
            <a:r>
              <a:rPr lang="es-ES" dirty="0" smtClean="0"/>
              <a:t>e </a:t>
            </a:r>
            <a:r>
              <a:rPr lang="es-ES" dirty="0"/>
              <a:t>hace necesario la capacitación docente en las evaluaciones prácticas o evaluación por competencias como un factor determinante para cumplir con los perfiles de salida de los estudiantes de la Carrera.</a:t>
            </a: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marL="342900" lvl="0" indent="-342900" algn="just">
              <a:lnSpc>
                <a:spcPct val="150000"/>
              </a:lnSpc>
              <a:spcAft>
                <a:spcPts val="1000"/>
              </a:spcAft>
              <a:buClr>
                <a:sysClr val="windowText" lastClr="000000"/>
              </a:buClr>
              <a:buFont typeface="Wingdings" pitchFamily="2" charset="2"/>
              <a:buChar char="§"/>
              <a:defRPr/>
            </a:pPr>
            <a:r>
              <a:rPr lang="es-ES" dirty="0" smtClean="0"/>
              <a:t>La CAFDER </a:t>
            </a:r>
            <a:r>
              <a:rPr lang="es-ES" dirty="0"/>
              <a:t>realizar un seguimiento efectivo y una retroalimentación que garantice la mejora continua</a:t>
            </a:r>
            <a:r>
              <a:rPr lang="es-ES" dirty="0" smtClean="0"/>
              <a:t>.</a:t>
            </a:r>
          </a:p>
          <a:p>
            <a:pPr marL="342900" indent="-342900" algn="just">
              <a:lnSpc>
                <a:spcPct val="150000"/>
              </a:lnSpc>
              <a:spcAft>
                <a:spcPts val="1000"/>
              </a:spcAft>
              <a:buClr>
                <a:sysClr val="windowText" lastClr="000000"/>
              </a:buClr>
              <a:buFont typeface="Wingdings" pitchFamily="2" charset="2"/>
              <a:buChar char="§"/>
              <a:defRPr/>
            </a:pPr>
            <a:r>
              <a:rPr lang="es-ES" dirty="0"/>
              <a:t>La CAFDER debe buscar una planificación y evaluación por competencias especialmente en las asignaturas técnicas con la finalidad de resolver problemas, </a:t>
            </a:r>
          </a:p>
          <a:p>
            <a:pPr marL="342900" indent="-342900" algn="just">
              <a:lnSpc>
                <a:spcPct val="150000"/>
              </a:lnSpc>
              <a:spcAft>
                <a:spcPts val="1000"/>
              </a:spcAft>
              <a:buClr>
                <a:sysClr val="windowText" lastClr="000000"/>
              </a:buClr>
              <a:buFont typeface="Wingdings" pitchFamily="2" charset="2"/>
              <a:buChar char="§"/>
              <a:defRPr/>
            </a:pPr>
            <a:r>
              <a:rPr lang="es-ES" dirty="0"/>
              <a:t>Se debe considerar que los alumnos de la CAFDER deben realizar sus prácticas profesionales desde los primeros niveles con la finalidad de desarrollar la experticia e cada una de las asignaturas técnicas de la Carrera.</a:t>
            </a:r>
          </a:p>
          <a:p>
            <a:pPr algn="just">
              <a:lnSpc>
                <a:spcPct val="150000"/>
              </a:lnSpc>
              <a:spcAft>
                <a:spcPts val="1000"/>
              </a:spcAft>
              <a:buClr>
                <a:sysClr val="windowText" lastClr="000000"/>
              </a:buClr>
              <a:defRPr/>
            </a:pPr>
            <a:r>
              <a:rPr lang="es-EC" dirty="0"/>
              <a:t> </a:t>
            </a:r>
            <a:endParaRPr lang="es-ES" dirty="0"/>
          </a:p>
          <a:p>
            <a:r>
              <a:rPr lang="es-EC" dirty="0"/>
              <a:t> </a:t>
            </a:r>
            <a:endParaRPr lang="es-ES" dirty="0"/>
          </a:p>
          <a:p>
            <a:r>
              <a:rPr lang="es-EC" dirty="0"/>
              <a:t> </a:t>
            </a:r>
            <a:endParaRPr lang="es-ES" dirty="0"/>
          </a:p>
          <a:p>
            <a:r>
              <a:rPr lang="es-EC" dirty="0"/>
              <a:t> </a:t>
            </a:r>
            <a:endParaRPr lang="es-ES" dirty="0"/>
          </a:p>
          <a:p>
            <a:r>
              <a:rPr lang="es-EC" dirty="0"/>
              <a:t> </a:t>
            </a:r>
            <a:endParaRPr lang="es-ES" dirty="0"/>
          </a:p>
          <a:p>
            <a:pPr marL="342900" lvl="0" indent="-342900" algn="just">
              <a:lnSpc>
                <a:spcPct val="150000"/>
              </a:lnSpc>
              <a:spcAft>
                <a:spcPts val="1000"/>
              </a:spcAft>
              <a:buClr>
                <a:sysClr val="windowText" lastClr="000000"/>
              </a:buClr>
              <a:buFont typeface="Wingdings" pitchFamily="2" charset="2"/>
              <a:buChar char="§"/>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450" y="4911427"/>
            <a:ext cx="4016846"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3744416"/>
          </a:xfrm>
          <a:prstGeom prst="rect">
            <a:avLst/>
          </a:prstGeom>
        </p:spPr>
        <p:txBody>
          <a:bodyPr vert="horz">
            <a:normAutofit fontScale="92500" lnSpcReduction="2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R="0" lvl="0" algn="l" defTabSz="914400" rtl="0" eaLnBrk="1" fontAlgn="auto" latinLnBrk="0" hangingPunct="1">
              <a:lnSpc>
                <a:spcPct val="150000"/>
              </a:lnSpc>
              <a:spcBef>
                <a:spcPts val="600"/>
              </a:spcBef>
              <a:spcAft>
                <a:spcPts val="1000"/>
              </a:spcAft>
              <a:buClr>
                <a:sysClr val="windowText" lastClr="000000"/>
              </a:buClr>
              <a:buSzPct val="70000"/>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lvl="0" algn="ctr"/>
            <a:r>
              <a:rPr lang="es-EC" dirty="0">
                <a:solidFill>
                  <a:schemeClr val="tx1"/>
                </a:solidFill>
              </a:rPr>
              <a:t>PROPUESTA ALTERNATIVA</a:t>
            </a:r>
            <a:endParaRPr lang="es-ES" dirty="0">
              <a:solidFill>
                <a:schemeClr val="tx1"/>
              </a:solidFill>
            </a:endParaRPr>
          </a:p>
          <a:p>
            <a:r>
              <a:rPr lang="es-EC" dirty="0">
                <a:solidFill>
                  <a:schemeClr val="tx1"/>
                </a:solidFill>
              </a:rPr>
              <a:t> </a:t>
            </a:r>
            <a:endParaRPr lang="es-ES" dirty="0">
              <a:solidFill>
                <a:schemeClr val="tx1"/>
              </a:solidFill>
            </a:endParaRPr>
          </a:p>
          <a:p>
            <a:pPr algn="ctr"/>
            <a:r>
              <a:rPr lang="es-EC" dirty="0">
                <a:solidFill>
                  <a:schemeClr val="tx1"/>
                </a:solidFill>
              </a:rPr>
              <a:t>PROGRAMA DE CAPACITACIÓN DE LOS DOCENTES DE LA CAFDER: EN PLANIFICACIÓN Y EVALUACIÓN BASADA EN </a:t>
            </a:r>
            <a:r>
              <a:rPr lang="es-EC" dirty="0" smtClean="0">
                <a:solidFill>
                  <a:schemeClr val="tx1"/>
                </a:solidFill>
              </a:rPr>
              <a:t>COMPETENCIAS</a:t>
            </a:r>
            <a:endParaRPr lang="es-ES" dirty="0">
              <a:solidFill>
                <a:schemeClr val="tx1"/>
              </a:solidFill>
            </a:endParaRPr>
          </a:p>
          <a:p>
            <a:endParaRPr lang="es-EC" sz="2400" b="1" dirty="0" smtClean="0"/>
          </a:p>
          <a:p>
            <a:r>
              <a:rPr lang="es-EC" sz="2400" b="1" dirty="0" smtClean="0"/>
              <a:t>Justificación  </a:t>
            </a:r>
            <a:endParaRPr lang="es-ES" sz="2400" b="1" dirty="0"/>
          </a:p>
          <a:p>
            <a:r>
              <a:rPr lang="es-EC" dirty="0"/>
              <a:t> </a:t>
            </a:r>
            <a:endParaRPr lang="es-ES" sz="1600" dirty="0"/>
          </a:p>
          <a:p>
            <a:pPr algn="just"/>
            <a:r>
              <a:rPr lang="es-EC" dirty="0"/>
              <a:t>En lo referente a la formación como docentes, constituye una de las obligaciones de la Universidad el ir capacitando permanentemente a sus catedráticos sobre las nuevas tendencias pedagógicas y modelos educativos, que permitan, en el proceso formativo, evaluar los resultados del aprendizaje, como establece el Art. 6, literal h de la LOES. </a:t>
            </a:r>
            <a:endParaRPr kumimoji="0" lang="es-EC" sz="2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7410" name="Picture 2" descr="Resultado de imagen para imagenes de justificación depor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581128"/>
            <a:ext cx="4536504" cy="1838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467544" y="692696"/>
            <a:ext cx="6048672" cy="5904656"/>
          </a:xfrm>
          <a:prstGeom prst="rect">
            <a:avLst/>
          </a:prstGeom>
        </p:spPr>
        <p:txBody>
          <a:bodyPr vert="horz">
            <a:normAutofit fontScale="92500" lnSpcReduction="2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lvl="2"/>
            <a:r>
              <a:rPr lang="es-EC" b="1" dirty="0" smtClean="0"/>
              <a:t>OBJETIVO GENERAL  </a:t>
            </a:r>
            <a:endParaRPr lang="es-ES" sz="1600" dirty="0" smtClean="0"/>
          </a:p>
          <a:p>
            <a:r>
              <a:rPr lang="es-EC" dirty="0"/>
              <a:t> </a:t>
            </a:r>
            <a:endParaRPr lang="es-ES" sz="1600" dirty="0"/>
          </a:p>
          <a:p>
            <a:pPr algn="just"/>
            <a:r>
              <a:rPr lang="es-EC" dirty="0"/>
              <a:t>Elevar la calidad del proceso de evaluación del aprendizaje de las asignaturas técnicas de la CAFDER, mediante el diseño de un curso de capacitación, para desarrollar las competencias profesionales propias de su campo laboral</a:t>
            </a:r>
            <a:endParaRPr lang="es-ES" sz="1600" dirty="0"/>
          </a:p>
          <a:p>
            <a:r>
              <a:rPr lang="es-EC" dirty="0"/>
              <a:t> </a:t>
            </a:r>
            <a:endParaRPr lang="es-ES" sz="1600" dirty="0"/>
          </a:p>
          <a:p>
            <a:pPr lvl="2"/>
            <a:r>
              <a:rPr lang="es-EC" b="1" dirty="0" smtClean="0"/>
              <a:t>OBJETIVOS ESPECÍFICOS  </a:t>
            </a:r>
            <a:endParaRPr lang="es-ES" sz="1600" dirty="0" smtClean="0"/>
          </a:p>
          <a:p>
            <a:r>
              <a:rPr lang="es-EC" dirty="0"/>
              <a:t> </a:t>
            </a:r>
            <a:endParaRPr lang="es-ES" sz="1600" dirty="0"/>
          </a:p>
          <a:p>
            <a:pPr marL="285750" lvl="0" indent="-285750" algn="just">
              <a:buFont typeface="Arial" pitchFamily="34" charset="0"/>
              <a:buChar char="•"/>
            </a:pPr>
            <a:r>
              <a:rPr lang="es-EC" dirty="0"/>
              <a:t>Diagnosticar la necesidad de capacitación en el campo de la evaluación de aprendizajes de las asignaturas técnicas de la malla curricular vigente.</a:t>
            </a:r>
            <a:endParaRPr lang="es-ES" sz="1600" dirty="0"/>
          </a:p>
          <a:p>
            <a:pPr marL="285750" lvl="0" indent="-285750" algn="just">
              <a:buFont typeface="Arial" pitchFamily="34" charset="0"/>
              <a:buChar char="•"/>
            </a:pPr>
            <a:r>
              <a:rPr lang="es-EC" dirty="0"/>
              <a:t>Realizar un estudio de pertinencia para alinear las necesidades de docentes y estudiantes, con las exigencias del campo laboral.</a:t>
            </a:r>
            <a:endParaRPr lang="es-ES" sz="1600" dirty="0"/>
          </a:p>
          <a:p>
            <a:pPr marL="285750" lvl="0" indent="-285750" algn="just">
              <a:buFont typeface="Arial" pitchFamily="34" charset="0"/>
              <a:buChar char="•"/>
            </a:pPr>
            <a:r>
              <a:rPr lang="es-EC" dirty="0" smtClean="0"/>
              <a:t>Diseñar </a:t>
            </a:r>
            <a:r>
              <a:rPr lang="es-EC" dirty="0"/>
              <a:t>de la propuesta curricular para la capacitación de los docentes de la CAFDER en función del estudio de diagnóstico y de pertinencia</a:t>
            </a:r>
            <a:endParaRPr lang="es-ES" sz="1600" dirty="0"/>
          </a:p>
          <a:p>
            <a:pPr marL="285750" lvl="0" indent="-285750" algn="just">
              <a:buFont typeface="Arial" pitchFamily="34" charset="0"/>
              <a:buChar char="•"/>
            </a:pPr>
            <a:r>
              <a:rPr lang="es-EC" dirty="0"/>
              <a:t>Diseñar los sílabos de los Módulos para la capacitación docente</a:t>
            </a:r>
            <a:endParaRPr lang="es-ES" sz="1600" dirty="0"/>
          </a:p>
          <a:p>
            <a:pPr marL="285750" marR="0" lvl="0" indent="-285750" algn="l" defTabSz="914400" rtl="0" eaLnBrk="1" fontAlgn="auto" latinLnBrk="0" hangingPunct="1">
              <a:lnSpc>
                <a:spcPct val="100000"/>
              </a:lnSpc>
              <a:spcBef>
                <a:spcPts val="600"/>
              </a:spcBef>
              <a:spcAft>
                <a:spcPts val="0"/>
              </a:spcAft>
              <a:buClr>
                <a:srgbClr val="98C723"/>
              </a:buClr>
              <a:buSzPct val="70000"/>
              <a:buFont typeface="Arial" pitchFamily="34" charset="0"/>
              <a:buChar char="•"/>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5449" y="2492896"/>
            <a:ext cx="231457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755576" y="908720"/>
            <a:ext cx="4032448" cy="5256584"/>
          </a:xfrm>
          <a:prstGeom prst="rect">
            <a:avLst/>
          </a:prstGeom>
          <a:effectLst>
            <a:innerShdw blurRad="63500" dist="50800" dir="16200000">
              <a:prstClr val="black">
                <a:alpha val="50000"/>
              </a:prstClr>
            </a:innerShdw>
          </a:effectLst>
        </p:spPr>
        <p:txBody>
          <a:bodyPr vert="horz" anchor="t">
            <a:normAutofit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None/>
              <a:defRPr kumimoji="0" sz="1800" kern="1200">
                <a:solidFill>
                  <a:schemeClr val="tx1">
                    <a:tint val="75000"/>
                  </a:schemeClr>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None/>
              <a:defRPr kumimoji="0" sz="1600" kern="1200">
                <a:solidFill>
                  <a:schemeClr val="tx1">
                    <a:tint val="75000"/>
                  </a:schemeClr>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None/>
              <a:defRPr kumimoji="0" sz="1400" kern="1200">
                <a:solidFill>
                  <a:schemeClr val="tx1">
                    <a:tint val="75000"/>
                  </a:schemeClr>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None/>
              <a:defRPr kumimoji="0" sz="1400" kern="1200">
                <a:solidFill>
                  <a:schemeClr val="tx1">
                    <a:tint val="75000"/>
                  </a:schemeClr>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252095" algn="ctr" defTabSz="914400" rtl="0" eaLnBrk="1" fontAlgn="auto" latinLnBrk="0" hangingPunct="1">
              <a:lnSpc>
                <a:spcPct val="150000"/>
              </a:lnSpc>
              <a:spcBef>
                <a:spcPts val="600"/>
              </a:spcBef>
              <a:spcAft>
                <a:spcPts val="0"/>
              </a:spcAft>
              <a:buClr>
                <a:srgbClr val="98C723"/>
              </a:buClr>
              <a:buSzPct val="70000"/>
              <a:buFont typeface="Wingdings"/>
              <a:buNone/>
              <a:tabLst/>
              <a:defRPr/>
            </a:pPr>
            <a:endParaRPr kumimoji="0" lang="es-ES" sz="1800" b="1" i="0" u="none" strike="noStrike" kern="1200" cap="none" spc="0" normalizeH="0" baseline="0" noProof="0" dirty="0" smtClean="0">
              <a:ln>
                <a:noFill/>
              </a:ln>
              <a:solidFill>
                <a:sysClr val="windowText" lastClr="000000"/>
              </a:solidFill>
              <a:effectLst/>
              <a:uLnTx/>
              <a:uFillTx/>
              <a:latin typeface="Arial"/>
              <a:ea typeface="Times New Roman"/>
              <a:cs typeface="+mn-cs"/>
            </a:endParaRPr>
          </a:p>
          <a:p>
            <a:pPr marL="0" marR="0" lvl="0" indent="252095" algn="ctr" defTabSz="914400" rtl="0" eaLnBrk="1" fontAlgn="auto" latinLnBrk="0" hangingPunct="1">
              <a:lnSpc>
                <a:spcPct val="150000"/>
              </a:lnSpc>
              <a:spcBef>
                <a:spcPts val="600"/>
              </a:spcBef>
              <a:spcAft>
                <a:spcPts val="0"/>
              </a:spcAft>
              <a:buClr>
                <a:srgbClr val="98C723"/>
              </a:buClr>
              <a:buSzPct val="70000"/>
              <a:buFont typeface="Wingdings"/>
              <a:buNone/>
              <a:tabLst/>
              <a:defRPr/>
            </a:pPr>
            <a:r>
              <a:rPr kumimoji="0" lang="es-ES" sz="1800" b="1" i="0" u="none" strike="noStrike" kern="1200" cap="none" spc="0" normalizeH="0" baseline="0" noProof="0" dirty="0" smtClean="0">
                <a:ln>
                  <a:noFill/>
                </a:ln>
                <a:solidFill>
                  <a:sysClr val="windowText" lastClr="000000"/>
                </a:solidFill>
                <a:effectLst/>
                <a:uLnTx/>
                <a:uFillTx/>
                <a:latin typeface="Arial"/>
                <a:ea typeface="Times New Roman"/>
                <a:cs typeface="+mn-cs"/>
              </a:rPr>
              <a:t>FORMULACIÓN DEL PROBLEMA</a:t>
            </a:r>
            <a:endParaRPr kumimoji="0" lang="es-EC" sz="1800" b="1" i="0" u="none" strike="noStrike" kern="1200" cap="none" spc="0" normalizeH="0" baseline="0" noProof="0" dirty="0" smtClean="0">
              <a:ln>
                <a:noFill/>
              </a:ln>
              <a:solidFill>
                <a:sysClr val="windowText" lastClr="000000"/>
              </a:solidFill>
              <a:effectLst/>
              <a:uLnTx/>
              <a:uFillTx/>
              <a:latin typeface="Times New Roman"/>
              <a:ea typeface="Times New Roman"/>
              <a:cs typeface="+mn-cs"/>
            </a:endParaRPr>
          </a:p>
          <a:p>
            <a:pPr marL="0" marR="0" lvl="0" indent="252095" algn="ctr" defTabSz="914400" rtl="0" eaLnBrk="1" fontAlgn="auto" latinLnBrk="0" hangingPunct="1">
              <a:lnSpc>
                <a:spcPct val="15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smtClean="0">
              <a:ln>
                <a:noFill/>
              </a:ln>
              <a:solidFill>
                <a:sysClr val="windowText" lastClr="000000"/>
              </a:solidFill>
              <a:effectLst/>
              <a:uLnTx/>
              <a:uFillTx/>
              <a:latin typeface="Times New Roman"/>
              <a:ea typeface="Times New Roman"/>
              <a:cs typeface="+mn-cs"/>
            </a:endParaRPr>
          </a:p>
          <a:p>
            <a:pPr algn="just"/>
            <a:r>
              <a:rPr lang="es-EC" sz="2400" b="0" dirty="0">
                <a:solidFill>
                  <a:schemeClr val="tx1"/>
                </a:solidFill>
              </a:rPr>
              <a:t>¿Cuáles son las características de la Evaluación del Aprendizaje empleadas por los docentes de las asignaturas técnicas de la Carrera de la Actividad Física Deportes y Recreación de la ESPE, en el período académico marzo-agosto 2017? </a:t>
            </a:r>
            <a:endParaRPr lang="es-ES" sz="2400" b="0" dirty="0">
              <a:solidFill>
                <a:schemeClr val="tx1"/>
              </a:solidFill>
            </a:endParaRPr>
          </a:p>
          <a:p>
            <a:pPr algn="just"/>
            <a:r>
              <a:rPr lang="es-EC" sz="2400" b="0" dirty="0"/>
              <a:t> </a:t>
            </a:r>
            <a:endParaRPr lang="es-ES" sz="2400" b="0" dirty="0"/>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Arial" pitchFamily="34" charset="0"/>
              <a:ea typeface="+mn-ea"/>
              <a:cs typeface="Arial" pitchFamily="34" charset="0"/>
            </a:endParaRPr>
          </a:p>
        </p:txBody>
      </p:sp>
      <p:pic>
        <p:nvPicPr>
          <p:cNvPr id="8194" name="Picture 2" descr="Resultado de imagen para imagenes de probl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03625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808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043608" y="548680"/>
            <a:ext cx="7772400" cy="1470025"/>
          </a:xfrm>
        </p:spPr>
        <p:txBody>
          <a:bodyPr/>
          <a:lstStyle/>
          <a:p>
            <a:r>
              <a:rPr lang="es-EC" dirty="0" smtClean="0"/>
              <a:t>METODOLOGÍA UTILIZADA</a:t>
            </a:r>
            <a:endParaRPr lang="es-EC" dirty="0"/>
          </a:p>
        </p:txBody>
      </p:sp>
      <p:sp>
        <p:nvSpPr>
          <p:cNvPr id="3" name="Subtítulo 2"/>
          <p:cNvSpPr>
            <a:spLocks noGrp="1"/>
          </p:cNvSpPr>
          <p:nvPr>
            <p:ph type="subTitle" idx="1"/>
          </p:nvPr>
        </p:nvSpPr>
        <p:spPr>
          <a:xfrm>
            <a:off x="683568" y="2492896"/>
            <a:ext cx="8132440" cy="3600400"/>
          </a:xfrm>
        </p:spPr>
        <p:txBody>
          <a:bodyPr>
            <a:normAutofit fontScale="25000" lnSpcReduction="20000"/>
          </a:bodyPr>
          <a:lstStyle/>
          <a:p>
            <a:pPr marL="457200" indent="-457200" algn="just">
              <a:buFontTx/>
              <a:buChar char="-"/>
            </a:pPr>
            <a:r>
              <a:rPr lang="es-EC" sz="11200" b="1" dirty="0" smtClean="0">
                <a:solidFill>
                  <a:schemeClr val="accent6">
                    <a:lumMod val="75000"/>
                  </a:schemeClr>
                </a:solidFill>
                <a:latin typeface="Arial" panose="020B0604020202020204" pitchFamily="34" charset="0"/>
                <a:cs typeface="Arial" panose="020B0604020202020204" pitchFamily="34" charset="0"/>
              </a:rPr>
              <a:t>PERTINECIA</a:t>
            </a:r>
            <a:r>
              <a:rPr lang="es-EC" sz="11200" b="1" dirty="0" smtClean="0">
                <a:solidFill>
                  <a:schemeClr val="accent6">
                    <a:lumMod val="75000"/>
                  </a:schemeClr>
                </a:solidFill>
                <a:latin typeface="Arial" panose="020B0604020202020204" pitchFamily="34" charset="0"/>
                <a:cs typeface="Arial" panose="020B0604020202020204" pitchFamily="34" charset="0"/>
              </a:rPr>
              <a:t>.- </a:t>
            </a:r>
            <a:r>
              <a:rPr lang="es-EC" sz="8000" b="1" dirty="0" smtClean="0">
                <a:solidFill>
                  <a:schemeClr val="tx2">
                    <a:lumMod val="60000"/>
                    <a:lumOff val="40000"/>
                  </a:schemeClr>
                </a:solidFill>
                <a:latin typeface="Arial" panose="020B0604020202020204" pitchFamily="34" charset="0"/>
                <a:cs typeface="Arial" panose="020B0604020202020204" pitchFamily="34" charset="0"/>
              </a:rPr>
              <a:t>RELACIÒN CARRERA BUEN VIVIR.</a:t>
            </a:r>
            <a:endParaRPr lang="es-EC" sz="8000" b="1" dirty="0" smtClean="0">
              <a:solidFill>
                <a:schemeClr val="tx2">
                  <a:lumMod val="60000"/>
                  <a:lumOff val="40000"/>
                </a:schemeClr>
              </a:solidFill>
              <a:latin typeface="Arial" panose="020B0604020202020204" pitchFamily="34" charset="0"/>
              <a:cs typeface="Arial" panose="020B0604020202020204" pitchFamily="34" charset="0"/>
            </a:endParaRPr>
          </a:p>
          <a:p>
            <a:pPr marL="457200" indent="-457200" algn="just">
              <a:buFontTx/>
              <a:buChar char="-"/>
            </a:pPr>
            <a:r>
              <a:rPr lang="es-EC" sz="11200" b="1" dirty="0" smtClean="0">
                <a:solidFill>
                  <a:schemeClr val="accent6">
                    <a:lumMod val="75000"/>
                  </a:schemeClr>
                </a:solidFill>
                <a:latin typeface="Arial" panose="020B0604020202020204" pitchFamily="34" charset="0"/>
                <a:cs typeface="Arial" panose="020B0604020202020204" pitchFamily="34" charset="0"/>
              </a:rPr>
              <a:t>HORIZONTES </a:t>
            </a:r>
            <a:r>
              <a:rPr lang="es-EC" sz="11200" b="1" dirty="0" smtClean="0">
                <a:solidFill>
                  <a:schemeClr val="accent6">
                    <a:lumMod val="75000"/>
                  </a:schemeClr>
                </a:solidFill>
                <a:latin typeface="Arial" panose="020B0604020202020204" pitchFamily="34" charset="0"/>
                <a:cs typeface="Arial" panose="020B0604020202020204" pitchFamily="34" charset="0"/>
              </a:rPr>
              <a:t>EPISTEMOLÓGICOS.- </a:t>
            </a:r>
            <a:r>
              <a:rPr lang="es-EC" sz="8000" b="1" dirty="0" smtClean="0">
                <a:solidFill>
                  <a:schemeClr val="tx2">
                    <a:lumMod val="60000"/>
                    <a:lumOff val="40000"/>
                  </a:schemeClr>
                </a:solidFill>
                <a:latin typeface="Arial" panose="020B0604020202020204" pitchFamily="34" charset="0"/>
                <a:cs typeface="Arial" panose="020B0604020202020204" pitchFamily="34" charset="0"/>
              </a:rPr>
              <a:t>TEORÌAS QUE SUSTENTAN CARRERA. </a:t>
            </a:r>
            <a:endParaRPr lang="es-EC" sz="8000" b="1" dirty="0" smtClean="0">
              <a:solidFill>
                <a:schemeClr val="tx2">
                  <a:lumMod val="60000"/>
                  <a:lumOff val="40000"/>
                </a:schemeClr>
              </a:solidFill>
              <a:latin typeface="Arial" panose="020B0604020202020204" pitchFamily="34" charset="0"/>
              <a:cs typeface="Arial" panose="020B0604020202020204" pitchFamily="34" charset="0"/>
            </a:endParaRPr>
          </a:p>
          <a:p>
            <a:pPr marL="457200" indent="-457200" algn="just">
              <a:buFontTx/>
              <a:buChar char="-"/>
            </a:pPr>
            <a:r>
              <a:rPr lang="es-EC" sz="11200" b="1" dirty="0" smtClean="0">
                <a:solidFill>
                  <a:schemeClr val="accent6">
                    <a:lumMod val="75000"/>
                  </a:schemeClr>
                </a:solidFill>
                <a:latin typeface="Arial" panose="020B0604020202020204" pitchFamily="34" charset="0"/>
                <a:cs typeface="Arial" panose="020B0604020202020204" pitchFamily="34" charset="0"/>
              </a:rPr>
              <a:t>NÚCLEOS </a:t>
            </a:r>
            <a:r>
              <a:rPr lang="es-EC" sz="11200" b="1" dirty="0" smtClean="0">
                <a:solidFill>
                  <a:schemeClr val="accent6">
                    <a:lumMod val="75000"/>
                  </a:schemeClr>
                </a:solidFill>
                <a:latin typeface="Arial" panose="020B0604020202020204" pitchFamily="34" charset="0"/>
                <a:cs typeface="Arial" panose="020B0604020202020204" pitchFamily="34" charset="0"/>
              </a:rPr>
              <a:t>ESTRUCTURANTES.- </a:t>
            </a:r>
            <a:r>
              <a:rPr lang="es-EC" sz="8000" b="1" dirty="0" smtClean="0">
                <a:solidFill>
                  <a:schemeClr val="tx2">
                    <a:lumMod val="60000"/>
                    <a:lumOff val="40000"/>
                  </a:schemeClr>
                </a:solidFill>
                <a:latin typeface="Arial" panose="020B0604020202020204" pitchFamily="34" charset="0"/>
                <a:cs typeface="Arial" panose="020B0604020202020204" pitchFamily="34" charset="0"/>
              </a:rPr>
              <a:t>DISCIPLINAS CONVERGENTES</a:t>
            </a:r>
            <a:endParaRPr lang="es-EC" sz="8000" b="1" dirty="0" smtClean="0">
              <a:solidFill>
                <a:schemeClr val="tx2">
                  <a:lumMod val="60000"/>
                  <a:lumOff val="40000"/>
                </a:schemeClr>
              </a:solidFill>
              <a:latin typeface="Arial" panose="020B0604020202020204" pitchFamily="34" charset="0"/>
              <a:cs typeface="Arial" panose="020B0604020202020204" pitchFamily="34" charset="0"/>
            </a:endParaRPr>
          </a:p>
          <a:p>
            <a:pPr marL="457200" indent="-457200" algn="just">
              <a:buFontTx/>
              <a:buChar char="-"/>
            </a:pPr>
            <a:r>
              <a:rPr lang="es-EC" sz="11200" b="1" dirty="0" smtClean="0">
                <a:solidFill>
                  <a:schemeClr val="accent6">
                    <a:lumMod val="75000"/>
                  </a:schemeClr>
                </a:solidFill>
                <a:latin typeface="Arial" panose="020B0604020202020204" pitchFamily="34" charset="0"/>
                <a:cs typeface="Arial" panose="020B0604020202020204" pitchFamily="34" charset="0"/>
              </a:rPr>
              <a:t>PROBLEMAS </a:t>
            </a:r>
            <a:r>
              <a:rPr lang="es-EC" sz="11200" b="1" dirty="0" smtClean="0">
                <a:solidFill>
                  <a:schemeClr val="accent6">
                    <a:lumMod val="75000"/>
                  </a:schemeClr>
                </a:solidFill>
                <a:latin typeface="Arial" panose="020B0604020202020204" pitchFamily="34" charset="0"/>
                <a:cs typeface="Arial" panose="020B0604020202020204" pitchFamily="34" charset="0"/>
              </a:rPr>
              <a:t>REALIDAD</a:t>
            </a:r>
            <a:r>
              <a:rPr lang="es-EC" sz="11200" b="1" dirty="0" smtClean="0">
                <a:solidFill>
                  <a:schemeClr val="tx2">
                    <a:lumMod val="60000"/>
                    <a:lumOff val="40000"/>
                  </a:schemeClr>
                </a:solidFill>
                <a:latin typeface="Arial" panose="020B0604020202020204" pitchFamily="34" charset="0"/>
                <a:cs typeface="Arial" panose="020B0604020202020204" pitchFamily="34" charset="0"/>
              </a:rPr>
              <a:t>.- </a:t>
            </a:r>
            <a:r>
              <a:rPr lang="es-EC" sz="8000" b="1" dirty="0" smtClean="0">
                <a:solidFill>
                  <a:schemeClr val="tx2">
                    <a:lumMod val="60000"/>
                    <a:lumOff val="40000"/>
                  </a:schemeClr>
                </a:solidFill>
                <a:latin typeface="Arial" panose="020B0604020202020204" pitchFamily="34" charset="0"/>
                <a:cs typeface="Arial" panose="020B0604020202020204" pitchFamily="34" charset="0"/>
              </a:rPr>
              <a:t>PLANIFICACIÓN, EVALUACIÒN Y METODOLOGÌA.</a:t>
            </a:r>
            <a:endParaRPr lang="es-EC" sz="8000" b="1" dirty="0" smtClean="0">
              <a:solidFill>
                <a:schemeClr val="tx2">
                  <a:lumMod val="60000"/>
                  <a:lumOff val="40000"/>
                </a:schemeClr>
              </a:solidFill>
              <a:latin typeface="Arial" panose="020B0604020202020204" pitchFamily="34" charset="0"/>
              <a:cs typeface="Arial" panose="020B0604020202020204" pitchFamily="34" charset="0"/>
            </a:endParaRPr>
          </a:p>
          <a:p>
            <a:pPr marL="457200" indent="-457200" algn="just">
              <a:buFontTx/>
              <a:buChar char="-"/>
            </a:pPr>
            <a:r>
              <a:rPr lang="es-EC" sz="11200" b="1" dirty="0" smtClean="0">
                <a:solidFill>
                  <a:schemeClr val="accent6">
                    <a:lumMod val="75000"/>
                  </a:schemeClr>
                </a:solidFill>
                <a:latin typeface="Arial" panose="020B0604020202020204" pitchFamily="34" charset="0"/>
                <a:cs typeface="Arial" panose="020B0604020202020204" pitchFamily="34" charset="0"/>
              </a:rPr>
              <a:t>MALLA CURRICULAR.- </a:t>
            </a:r>
            <a:r>
              <a:rPr lang="es-EC" sz="8000" b="1" dirty="0" smtClean="0">
                <a:solidFill>
                  <a:schemeClr val="tx2">
                    <a:lumMod val="60000"/>
                    <a:lumOff val="40000"/>
                  </a:schemeClr>
                </a:solidFill>
                <a:latin typeface="Arial" panose="020B0604020202020204" pitchFamily="34" charset="0"/>
                <a:cs typeface="Arial" panose="020B0604020202020204" pitchFamily="34" charset="0"/>
              </a:rPr>
              <a:t>COMPETENCIAS HUMANAS, BIOLÒGICAS Y SOCIOCULTURALES.</a:t>
            </a:r>
            <a:endParaRPr lang="es-EC" sz="8000" b="1" dirty="0" smtClean="0">
              <a:solidFill>
                <a:schemeClr val="tx2">
                  <a:lumMod val="60000"/>
                  <a:lumOff val="40000"/>
                </a:schemeClr>
              </a:solidFill>
              <a:latin typeface="Arial" panose="020B0604020202020204" pitchFamily="34" charset="0"/>
              <a:cs typeface="Arial" panose="020B0604020202020204" pitchFamily="34" charset="0"/>
            </a:endParaRPr>
          </a:p>
          <a:p>
            <a:pPr marL="457200" indent="-457200">
              <a:buFontTx/>
              <a:buChar char="-"/>
            </a:pPr>
            <a:endParaRPr lang="es-EC" dirty="0" smtClean="0"/>
          </a:p>
          <a:p>
            <a:pPr marL="457200" indent="-457200">
              <a:buFontTx/>
              <a:buChar char="-"/>
            </a:pPr>
            <a:endParaRPr lang="es-EC" dirty="0"/>
          </a:p>
        </p:txBody>
      </p:sp>
    </p:spTree>
    <p:extLst>
      <p:ext uri="{BB962C8B-B14F-4D97-AF65-F5344CB8AC3E}">
        <p14:creationId xmlns:p14="http://schemas.microsoft.com/office/powerpoint/2010/main" val="35166504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403648" y="692696"/>
            <a:ext cx="7128792" cy="5904656"/>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342900" marR="0" lvl="0" indent="-342900" algn="l" defTabSz="914400" rtl="0" eaLnBrk="1" fontAlgn="auto" latinLnBrk="0" hangingPunct="1">
              <a:lnSpc>
                <a:spcPct val="150000"/>
              </a:lnSpc>
              <a:spcBef>
                <a:spcPts val="600"/>
              </a:spcBef>
              <a:spcAft>
                <a:spcPts val="1000"/>
              </a:spcAft>
              <a:buClr>
                <a:sysClr val="windowText" lastClr="000000"/>
              </a:buClr>
              <a:buSzPct val="70000"/>
              <a:buFont typeface="Wingdings" pitchFamily="2" charset="2"/>
              <a:buChar char="§"/>
              <a:tabLst/>
              <a:defRPr/>
            </a:pPr>
            <a:endParaRPr kumimoji="0" lang="es-EC" sz="1800" b="1" i="0" u="none" strike="noStrike" kern="1200" cap="none" spc="0" normalizeH="0" baseline="0" noProof="0" dirty="0" smtClean="0">
              <a:ln>
                <a:noFill/>
              </a:ln>
              <a:solidFill>
                <a:sysClr val="windowText" lastClr="000000"/>
              </a:solidFill>
              <a:effectLst/>
              <a:uLnTx/>
              <a:uFillTx/>
              <a:latin typeface="Arial"/>
              <a:ea typeface="Calibri"/>
              <a:cs typeface="+mn-cs"/>
            </a:endParaRPr>
          </a:p>
          <a:p>
            <a:pPr lvl="1"/>
            <a:r>
              <a:rPr lang="es-EC" sz="2400" b="1" dirty="0" smtClean="0"/>
              <a:t>CONCLUSIONES</a:t>
            </a:r>
            <a:endParaRPr lang="es-ES" sz="2400" b="1" dirty="0" smtClean="0"/>
          </a:p>
          <a:p>
            <a:r>
              <a:rPr lang="es-EC" dirty="0"/>
              <a:t> </a:t>
            </a:r>
            <a:endParaRPr lang="es-ES" sz="1600" dirty="0"/>
          </a:p>
          <a:p>
            <a:r>
              <a:rPr lang="es-EC" dirty="0"/>
              <a:t>La importancia de la evaluación en el proceso de enseñanza y aprendizaje cada vez es mayor por su capacidad de orientar el aprendizaje y reorientar la enseñanza y, sobre todo, porque facilita el desarrollo de las competencias básicas. La propuesta de instrumentos de evaluación de educación física que he propuesto nos muestra ejemplos prácticos de diferentes formas de evaluar en la educación física que pueden ayudar a los docentes de educación física.</a:t>
            </a:r>
            <a:endParaRPr lang="es-ES" sz="1600" dirty="0"/>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19458" name="Picture 2" descr="Resultado de imagen para imagenes de justificación depor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219" y="4221088"/>
            <a:ext cx="3456384"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encrypted-tbn0.gstatic.com/images?q=tbn:ANd9GcSixgqPq8mHMYLFe-0TJavLMu6YAY3y0rXf5d0Fi-y-uhJ5LQAohC65Tw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249663"/>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19183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LAN"/>
          <p:cNvPicPr>
            <a:picLocks noChangeAspect="1" noChangeArrowheads="1"/>
          </p:cNvPicPr>
          <p:nvPr/>
        </p:nvPicPr>
        <p:blipFill>
          <a:blip r:embed="rId2">
            <a:extLst>
              <a:ext uri="{28A0092B-C50C-407E-A947-70E740481C1C}">
                <a14:useLocalDpi xmlns:a14="http://schemas.microsoft.com/office/drawing/2010/main" val="0"/>
              </a:ext>
            </a:extLst>
          </a:blip>
          <a:srcRect l="13167"/>
          <a:stretch>
            <a:fillRect/>
          </a:stretch>
        </p:blipFill>
        <p:spPr>
          <a:xfrm>
            <a:off x="0" y="0"/>
            <a:ext cx="9144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548680"/>
            <a:ext cx="1584325" cy="13398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84" y="3670394"/>
            <a:ext cx="1370013" cy="12573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A-THEE~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4575175"/>
            <a:ext cx="2305050" cy="202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45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66667E-6 2.22222E-6 L 0.81302 0.00254 " pathEditMode="relative" rAng="0" ptsTypes="AA">
                                      <p:cBhvr>
                                        <p:cTn id="6" dur="2000" fill="hold"/>
                                        <p:tgtEl>
                                          <p:spTgt spid="3"/>
                                        </p:tgtEl>
                                        <p:attrNameLst>
                                          <p:attrName>ppt_x</p:attrName>
                                          <p:attrName>ppt_y</p:attrName>
                                        </p:attrNameLst>
                                      </p:cBhvr>
                                      <p:rCtr x="40642" y="116"/>
                                    </p:animMotion>
                                  </p:childTnLst>
                                </p:cTn>
                              </p:par>
                              <p:par>
                                <p:cTn id="7" presetID="64" presetClass="path" presetSubtype="0" accel="50000" decel="50000" fill="hold" nodeType="withEffect">
                                  <p:stCondLst>
                                    <p:cond delay="0"/>
                                  </p:stCondLst>
                                  <p:childTnLst>
                                    <p:animMotion origin="layout" path="M -0.00191 -0.00254 L -0.00573 -0.38866 " pathEditMode="relative" rAng="0" ptsTypes="AA">
                                      <p:cBhvr>
                                        <p:cTn id="8" dur="2000" fill="hold"/>
                                        <p:tgtEl>
                                          <p:spTgt spid="4"/>
                                        </p:tgtEl>
                                        <p:attrNameLst>
                                          <p:attrName>ppt_x</p:attrName>
                                          <p:attrName>ppt_y</p:attrName>
                                        </p:attrNameLst>
                                      </p:cBhvr>
                                      <p:rCtr x="-191" y="-193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texto"/>
          <p:cNvSpPr txBox="1">
            <a:spLocks/>
          </p:cNvSpPr>
          <p:nvPr/>
        </p:nvSpPr>
        <p:spPr>
          <a:xfrm>
            <a:off x="1547664" y="1340768"/>
            <a:ext cx="6910536" cy="3960440"/>
          </a:xfrm>
          <a:prstGeom prst="rect">
            <a:avLst/>
          </a:prstGeom>
        </p:spPr>
        <p:txBody>
          <a:bodyPr vert="horz" anchor="t">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None/>
              <a:defRPr kumimoji="0" sz="1800" kern="1200">
                <a:solidFill>
                  <a:schemeClr val="tx1">
                    <a:tint val="75000"/>
                  </a:schemeClr>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None/>
              <a:defRPr kumimoji="0" sz="1600" kern="1200">
                <a:solidFill>
                  <a:schemeClr val="tx1">
                    <a:tint val="75000"/>
                  </a:schemeClr>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None/>
              <a:defRPr kumimoji="0" sz="1400" kern="1200">
                <a:solidFill>
                  <a:schemeClr val="tx1">
                    <a:tint val="75000"/>
                  </a:schemeClr>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None/>
              <a:defRPr kumimoji="0" sz="1400" kern="1200">
                <a:solidFill>
                  <a:schemeClr val="tx1">
                    <a:tint val="75000"/>
                  </a:schemeClr>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marR="0" lvl="0" indent="252095" algn="just" defTabSz="914400" rtl="0" eaLnBrk="1" fontAlgn="auto" latinLnBrk="0" hangingPunct="1">
              <a:lnSpc>
                <a:spcPct val="150000"/>
              </a:lnSpc>
              <a:spcBef>
                <a:spcPts val="600"/>
              </a:spcBef>
              <a:spcAft>
                <a:spcPts val="0"/>
              </a:spcAft>
              <a:buClr>
                <a:srgbClr val="98C723"/>
              </a:buClr>
              <a:buSzPct val="70000"/>
              <a:buFont typeface="Wingdings"/>
              <a:buNone/>
              <a:tabLst/>
              <a:defRPr/>
            </a:pPr>
            <a:endParaRPr kumimoji="0" lang="es-ES" sz="1800" b="1" i="0" u="none" strike="noStrike" kern="1200" cap="none" spc="0" normalizeH="0" baseline="0" noProof="0" dirty="0" smtClean="0">
              <a:ln>
                <a:noFill/>
              </a:ln>
              <a:solidFill>
                <a:srgbClr val="5B6973"/>
              </a:solidFill>
              <a:effectLst/>
              <a:uLnTx/>
              <a:uFillTx/>
              <a:latin typeface="Arial"/>
              <a:ea typeface="Times New Roman"/>
              <a:cs typeface="+mn-cs"/>
            </a:endParaRPr>
          </a:p>
          <a:p>
            <a:pPr marL="0" marR="0" lvl="0" indent="252095" algn="ctr" defTabSz="914400" rtl="0" eaLnBrk="1" fontAlgn="auto" latinLnBrk="0" hangingPunct="1">
              <a:lnSpc>
                <a:spcPct val="150000"/>
              </a:lnSpc>
              <a:spcBef>
                <a:spcPts val="600"/>
              </a:spcBef>
              <a:spcAft>
                <a:spcPts val="0"/>
              </a:spcAft>
              <a:buClr>
                <a:srgbClr val="98C723"/>
              </a:buClr>
              <a:buSzPct val="70000"/>
              <a:buFont typeface="Wingdings"/>
              <a:buNone/>
              <a:tabLst/>
              <a:defRPr/>
            </a:pPr>
            <a:r>
              <a:rPr kumimoji="0" lang="es-ES" sz="1800" b="1" i="0" u="none" strike="noStrike" kern="1200" cap="none" spc="0" normalizeH="0" baseline="0" noProof="0" dirty="0" smtClean="0">
                <a:ln>
                  <a:noFill/>
                </a:ln>
                <a:solidFill>
                  <a:sysClr val="windowText" lastClr="000000"/>
                </a:solidFill>
                <a:effectLst/>
                <a:uLnTx/>
                <a:uFillTx/>
                <a:latin typeface="Arial"/>
                <a:ea typeface="Times New Roman"/>
                <a:cs typeface="+mn-cs"/>
              </a:rPr>
              <a:t>OBJETIVO GENERAL</a:t>
            </a:r>
          </a:p>
          <a:p>
            <a:pPr marL="0" marR="0" lvl="0" indent="252095" algn="ctr" defTabSz="914400" rtl="0" eaLnBrk="1" fontAlgn="auto" latinLnBrk="0" hangingPunct="1">
              <a:lnSpc>
                <a:spcPct val="15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smtClean="0">
              <a:ln>
                <a:noFill/>
              </a:ln>
              <a:solidFill>
                <a:sysClr val="windowText" lastClr="000000"/>
              </a:solidFill>
              <a:effectLst/>
              <a:uLnTx/>
              <a:uFillTx/>
              <a:latin typeface="Times New Roman"/>
              <a:ea typeface="Times New Roman"/>
              <a:cs typeface="+mn-cs"/>
            </a:endParaRPr>
          </a:p>
          <a:p>
            <a:pPr algn="just"/>
            <a:r>
              <a:rPr lang="es-EC" dirty="0">
                <a:solidFill>
                  <a:schemeClr val="tx1"/>
                </a:solidFill>
              </a:rPr>
              <a:t>Identificar las características del proceso de Evaluación del Aprendizaje utilizado por los docentes de las asignaturas técnicas de la Carrera de la Actividad Física Deportes y Recreación de la ESPE, mediante la utilización de herramientas de investigación, para diseñar una propuesta de mejoramiento de la calidad de la educación que se imparte en la carrera. </a:t>
            </a:r>
            <a:endParaRPr lang="es-ES" dirty="0">
              <a:solidFill>
                <a:schemeClr val="tx1"/>
              </a:solidFill>
            </a:endParaRPr>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9218" name="Picture 2" descr="Resultado de imagen para imagenes de probl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932" y="4293096"/>
            <a:ext cx="2019300" cy="226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48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547664" y="1988840"/>
            <a:ext cx="6838528" cy="4680520"/>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marL="0" marR="0" lvl="0" indent="252095" algn="just" defTabSz="914400" rtl="0" eaLnBrk="1" fontAlgn="auto" latinLnBrk="0" hangingPunct="1">
              <a:lnSpc>
                <a:spcPct val="150000"/>
              </a:lnSpc>
              <a:spcBef>
                <a:spcPts val="600"/>
              </a:spcBef>
              <a:spcAft>
                <a:spcPts val="0"/>
              </a:spcAft>
              <a:buClr>
                <a:srgbClr val="98C723"/>
              </a:buClr>
              <a:buSzPct val="70000"/>
              <a:buFont typeface="Wingdings"/>
              <a:buNone/>
              <a:tabLst/>
              <a:defRPr/>
            </a:pPr>
            <a:r>
              <a:rPr kumimoji="0" lang="es-ES" sz="1800" b="1" i="0" u="none" strike="noStrike" kern="1200" cap="none" spc="0" normalizeH="0" baseline="0" noProof="0" dirty="0" smtClean="0">
                <a:ln>
                  <a:noFill/>
                </a:ln>
                <a:solidFill>
                  <a:sysClr val="windowText" lastClr="000000"/>
                </a:solidFill>
                <a:effectLst/>
                <a:uLnTx/>
                <a:uFillTx/>
                <a:latin typeface="Arial"/>
                <a:ea typeface="Times New Roman"/>
                <a:cs typeface="+mn-cs"/>
              </a:rPr>
              <a:t>OBJETIVOS ESPECÍFICOS</a:t>
            </a:r>
          </a:p>
          <a:p>
            <a:pPr marL="0" marR="0" lvl="0" indent="252095" algn="just" defTabSz="914400" rtl="0" eaLnBrk="1" fontAlgn="auto" latinLnBrk="0" hangingPunct="1">
              <a:lnSpc>
                <a:spcPct val="15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smtClean="0">
              <a:ln>
                <a:noFill/>
              </a:ln>
              <a:solidFill>
                <a:sysClr val="windowText" lastClr="000000"/>
              </a:solidFill>
              <a:effectLst/>
              <a:uLnTx/>
              <a:uFillTx/>
              <a:latin typeface="Times New Roman"/>
              <a:ea typeface="Times New Roman"/>
              <a:cs typeface="+mn-cs"/>
            </a:endParaRPr>
          </a:p>
          <a:p>
            <a:pPr marL="285750" lvl="0" indent="-285750" algn="just">
              <a:buFont typeface="Wingdings" pitchFamily="2" charset="2"/>
              <a:buChar char="Ø"/>
            </a:pPr>
            <a:r>
              <a:rPr lang="es-EC" b="0" dirty="0">
                <a:solidFill>
                  <a:schemeClr val="tx1"/>
                </a:solidFill>
              </a:rPr>
              <a:t>Diseñar el Marco Referencial, Marco Legal y Marco Teórico que fundamenta la investigación </a:t>
            </a:r>
            <a:endParaRPr lang="es-ES" b="0" dirty="0">
              <a:solidFill>
                <a:schemeClr val="tx1"/>
              </a:solidFill>
            </a:endParaRPr>
          </a:p>
          <a:p>
            <a:pPr marL="285750" lvl="0" indent="-285750" algn="just">
              <a:buFont typeface="Wingdings" pitchFamily="2" charset="2"/>
              <a:buChar char="Ø"/>
            </a:pPr>
            <a:r>
              <a:rPr lang="es-EC" b="0" dirty="0">
                <a:solidFill>
                  <a:schemeClr val="tx1"/>
                </a:solidFill>
              </a:rPr>
              <a:t>Diseñar y aplicar de Instrumentos para la investigación en base a los sujetos de estudio de la investigación.</a:t>
            </a:r>
            <a:endParaRPr lang="es-ES" b="0" dirty="0">
              <a:solidFill>
                <a:schemeClr val="tx1"/>
              </a:solidFill>
            </a:endParaRPr>
          </a:p>
          <a:p>
            <a:pPr marL="285750" lvl="0" indent="-285750" algn="just">
              <a:buFont typeface="Wingdings" pitchFamily="2" charset="2"/>
              <a:buChar char="Ø"/>
            </a:pPr>
            <a:r>
              <a:rPr lang="es-EC" b="0" dirty="0">
                <a:solidFill>
                  <a:schemeClr val="tx1"/>
                </a:solidFill>
              </a:rPr>
              <a:t>Analizar los resultados de la aplicación de los instrumentos de la investigación</a:t>
            </a:r>
            <a:endParaRPr lang="es-ES" b="0" dirty="0">
              <a:solidFill>
                <a:schemeClr val="tx1"/>
              </a:solidFill>
            </a:endParaRPr>
          </a:p>
          <a:p>
            <a:pPr marL="285750" lvl="0" indent="-285750" algn="just">
              <a:buFont typeface="Wingdings" pitchFamily="2" charset="2"/>
              <a:buChar char="Ø"/>
            </a:pPr>
            <a:r>
              <a:rPr lang="es-EC" b="0" dirty="0">
                <a:solidFill>
                  <a:schemeClr val="tx1"/>
                </a:solidFill>
              </a:rPr>
              <a:t>Formular las Conclusiones y Recomendaciones de la investigación descriptiva</a:t>
            </a:r>
            <a:endParaRPr lang="es-ES" b="0" dirty="0">
              <a:solidFill>
                <a:schemeClr val="tx1"/>
              </a:solidFill>
            </a:endParaRPr>
          </a:p>
          <a:p>
            <a:pPr marL="285750" lvl="0" indent="-285750" algn="just">
              <a:buFont typeface="Wingdings" pitchFamily="2" charset="2"/>
              <a:buChar char="Ø"/>
            </a:pPr>
            <a:r>
              <a:rPr lang="es-EC" b="0" dirty="0">
                <a:solidFill>
                  <a:schemeClr val="tx1"/>
                </a:solidFill>
              </a:rPr>
              <a:t>Diseñar la Propuesta Alternativa, a partir de los resultados de la investigación</a:t>
            </a:r>
            <a:endParaRPr lang="es-ES" b="0" dirty="0">
              <a:solidFill>
                <a:schemeClr val="tx1"/>
              </a:solidFill>
            </a:endParaRPr>
          </a:p>
        </p:txBody>
      </p:sp>
      <p:pic>
        <p:nvPicPr>
          <p:cNvPr id="10242" name="Picture 2" descr="Resultado de imagen para imagenes de problem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6867" y="600099"/>
            <a:ext cx="221932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19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159821" y="620688"/>
            <a:ext cx="6172200" cy="504056"/>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pPr lvl="0" algn="ctr">
              <a:defRPr/>
            </a:pPr>
            <a:r>
              <a:rPr lang="es-EC" sz="1800" dirty="0">
                <a:solidFill>
                  <a:schemeClr val="tx1"/>
                </a:solidFill>
              </a:rPr>
              <a:t>MARCO REFERENCIAL</a:t>
            </a:r>
            <a:endParaRPr kumimoji="0" lang="es-EC" sz="1800" b="1" i="0" u="none" strike="noStrike" kern="1200" cap="small" spc="0" normalizeH="0" baseline="0" noProof="0" dirty="0">
              <a:ln>
                <a:noFill/>
              </a:ln>
              <a:solidFill>
                <a:schemeClr val="tx1"/>
              </a:solidFill>
              <a:effectLst/>
              <a:uLnTx/>
              <a:uFillTx/>
              <a:latin typeface="Arial" pitchFamily="34" charset="0"/>
              <a:cs typeface="Arial" pitchFamily="34" charset="0"/>
            </a:endParaRPr>
          </a:p>
        </p:txBody>
      </p:sp>
      <p:sp>
        <p:nvSpPr>
          <p:cNvPr id="3" name="2 Subtítulo"/>
          <p:cNvSpPr txBox="1">
            <a:spLocks/>
          </p:cNvSpPr>
          <p:nvPr/>
        </p:nvSpPr>
        <p:spPr>
          <a:xfrm>
            <a:off x="1525425" y="1988840"/>
            <a:ext cx="7128792" cy="4248472"/>
          </a:xfrm>
          <a:prstGeom prst="rect">
            <a:avLst/>
          </a:prstGeom>
        </p:spPr>
        <p:txBody>
          <a:bodyPr vert="horz">
            <a:no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lvl="0" indent="252095" algn="just">
              <a:lnSpc>
                <a:spcPct val="150000"/>
              </a:lnSpc>
              <a:buClr>
                <a:srgbClr val="98C723"/>
              </a:buClr>
              <a:defRPr/>
            </a:pPr>
            <a:r>
              <a:rPr lang="es-EC" b="0" dirty="0">
                <a:solidFill>
                  <a:schemeClr val="tx1"/>
                </a:solidFill>
              </a:rPr>
              <a:t>La Carrera de la Actividad Física Deportes y Recreación, fue creada mediante orden de rectorado 1990-espe-059-a-3, </a:t>
            </a:r>
            <a:r>
              <a:rPr lang="es-EC" b="0" dirty="0" smtClean="0">
                <a:solidFill>
                  <a:schemeClr val="tx1"/>
                </a:solidFill>
              </a:rPr>
              <a:t>y </a:t>
            </a:r>
            <a:r>
              <a:rPr lang="es-EC" b="0" dirty="0">
                <a:solidFill>
                  <a:schemeClr val="tx1"/>
                </a:solidFill>
              </a:rPr>
              <a:t>su primer objetivo fue solventar el adiestramiento técnico-científico para un correcto desarrollo físico de los miembros del Ejército Ecuatoriano </a:t>
            </a:r>
            <a:endParaRPr lang="es-EC" b="0" dirty="0" smtClean="0">
              <a:solidFill>
                <a:schemeClr val="tx1"/>
              </a:solidFill>
            </a:endParaRPr>
          </a:p>
          <a:p>
            <a:pPr lvl="0" indent="252095" algn="just">
              <a:lnSpc>
                <a:spcPct val="150000"/>
              </a:lnSpc>
              <a:buClr>
                <a:srgbClr val="98C723"/>
              </a:buClr>
              <a:defRPr/>
            </a:pPr>
            <a:r>
              <a:rPr lang="es-EC" b="0" dirty="0">
                <a:solidFill>
                  <a:schemeClr val="tx1"/>
                </a:solidFill>
              </a:rPr>
              <a:t>El 4 de junio de 1998 en resolución de </a:t>
            </a:r>
            <a:r>
              <a:rPr lang="es-EC" b="0" dirty="0" err="1">
                <a:solidFill>
                  <a:schemeClr val="tx1"/>
                </a:solidFill>
              </a:rPr>
              <a:t>O.R</a:t>
            </a:r>
            <a:r>
              <a:rPr lang="es-EC" b="0" dirty="0">
                <a:solidFill>
                  <a:schemeClr val="tx1"/>
                </a:solidFill>
              </a:rPr>
              <a:t>. 980061-ESPE-a-2 se modifica el nombre de Facultad de Educación Física por el de Facultad de Educación Física, Deportes y Recreación (</a:t>
            </a:r>
            <a:r>
              <a:rPr lang="es-EC" b="0" dirty="0" err="1">
                <a:solidFill>
                  <a:schemeClr val="tx1"/>
                </a:solidFill>
              </a:rPr>
              <a:t>FEFDER</a:t>
            </a:r>
            <a:r>
              <a:rPr lang="es-EC" b="0" dirty="0" smtClean="0">
                <a:solidFill>
                  <a:schemeClr val="tx1"/>
                </a:solidFill>
              </a:rPr>
              <a:t>).</a:t>
            </a:r>
          </a:p>
        </p:txBody>
      </p:sp>
    </p:spTree>
    <p:extLst>
      <p:ext uri="{BB962C8B-B14F-4D97-AF65-F5344CB8AC3E}">
        <p14:creationId xmlns:p14="http://schemas.microsoft.com/office/powerpoint/2010/main" val="3246834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619672" y="1268760"/>
            <a:ext cx="6838528" cy="1728192"/>
          </a:xfrm>
          <a:prstGeom prst="rect">
            <a:avLst/>
          </a:prstGeom>
        </p:spPr>
        <p:txBody>
          <a:bodyPr vert="horz">
            <a:normAutofit lnSpcReduction="1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lvl="0" indent="252095" algn="just">
              <a:lnSpc>
                <a:spcPct val="150000"/>
              </a:lnSpc>
              <a:buClr>
                <a:srgbClr val="98C723"/>
              </a:buClr>
              <a:defRPr/>
            </a:pPr>
            <a:r>
              <a:rPr lang="es-EC" b="0" dirty="0">
                <a:solidFill>
                  <a:schemeClr val="tx1"/>
                </a:solidFill>
              </a:rPr>
              <a:t>La Carrera de Licenciatura en Ciencias de la Actividad Física, Deportes y Recreación en la actualidad cuenta con 164 estudiantes distribuidos en 9 Niveles, de ellos 71 estudiantes son militares y 93 civiles, siendo 21 estudiantes sexo femenino y 72 del sexo masculino</a:t>
            </a:r>
            <a:endParaRPr lang="es-EC" sz="2400" b="0" dirty="0">
              <a:solidFill>
                <a:schemeClr val="tx1"/>
              </a:solidFill>
              <a:latin typeface="Century Schoolbook"/>
            </a:endParaRPr>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pic>
        <p:nvPicPr>
          <p:cNvPr id="3" name="2 Imagen" descr="C:\Users\xyz\Desktop\CANCHAS ESPE.JPG"/>
          <p:cNvPicPr/>
          <p:nvPr/>
        </p:nvPicPr>
        <p:blipFill>
          <a:blip r:embed="rId2">
            <a:extLst>
              <a:ext uri="{28A0092B-C50C-407E-A947-70E740481C1C}">
                <a14:useLocalDpi xmlns:a14="http://schemas.microsoft.com/office/drawing/2010/main" val="0"/>
              </a:ext>
            </a:extLst>
          </a:blip>
          <a:srcRect/>
          <a:stretch>
            <a:fillRect/>
          </a:stretch>
        </p:blipFill>
        <p:spPr bwMode="auto">
          <a:xfrm>
            <a:off x="1265554" y="3327441"/>
            <a:ext cx="3306445" cy="2052320"/>
          </a:xfrm>
          <a:prstGeom prst="rect">
            <a:avLst/>
          </a:prstGeom>
          <a:noFill/>
          <a:ln>
            <a:noFill/>
          </a:ln>
        </p:spPr>
      </p:pic>
      <p:pic>
        <p:nvPicPr>
          <p:cNvPr id="4" name="3 Imagen" descr="C:\Users\xyz\Desktop\COLISEO ESPE.JPG"/>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327441"/>
            <a:ext cx="3388995" cy="2052320"/>
          </a:xfrm>
          <a:prstGeom prst="rect">
            <a:avLst/>
          </a:prstGeom>
          <a:noFill/>
          <a:ln>
            <a:noFill/>
          </a:ln>
        </p:spPr>
      </p:pic>
    </p:spTree>
    <p:extLst>
      <p:ext uri="{BB962C8B-B14F-4D97-AF65-F5344CB8AC3E}">
        <p14:creationId xmlns:p14="http://schemas.microsoft.com/office/powerpoint/2010/main" val="40233580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350881" y="89070"/>
            <a:ext cx="8820472" cy="4420050"/>
          </a:xfrm>
          <a:prstGeom prst="rect">
            <a:avLst/>
          </a:prstGeom>
        </p:spPr>
        <p:txBody>
          <a:bodyPr vert="horz">
            <a:normAutofit fontScale="47500" lnSpcReduction="200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lvl="0" algn="ctr">
              <a:lnSpc>
                <a:spcPct val="150000"/>
              </a:lnSpc>
              <a:buClr>
                <a:srgbClr val="98C723"/>
              </a:buClr>
              <a:defRPr/>
            </a:pPr>
            <a:r>
              <a:rPr lang="es-EC" sz="4400" dirty="0">
                <a:solidFill>
                  <a:schemeClr val="tx1"/>
                </a:solidFill>
              </a:rPr>
              <a:t>MARCO </a:t>
            </a:r>
            <a:r>
              <a:rPr lang="es-EC" sz="4400" dirty="0" smtClean="0">
                <a:solidFill>
                  <a:schemeClr val="tx1"/>
                </a:solidFill>
              </a:rPr>
              <a:t>LEGAL</a:t>
            </a:r>
            <a:endParaRPr lang="es-EC" sz="4400" b="1" dirty="0" smtClean="0"/>
          </a:p>
          <a:p>
            <a:pPr lvl="1"/>
            <a:r>
              <a:rPr lang="es-EC" sz="3300" b="1" dirty="0" smtClean="0">
                <a:latin typeface="Times New Roman" pitchFamily="18" charset="0"/>
                <a:cs typeface="Times New Roman" pitchFamily="18" charset="0"/>
              </a:rPr>
              <a:t>Constitución </a:t>
            </a:r>
            <a:r>
              <a:rPr lang="es-EC" sz="3300" b="1" dirty="0">
                <a:latin typeface="Times New Roman" pitchFamily="18" charset="0"/>
                <a:cs typeface="Times New Roman" pitchFamily="18" charset="0"/>
              </a:rPr>
              <a:t>de la R</a:t>
            </a:r>
            <a:r>
              <a:rPr lang="es-EC" sz="3300" b="1" dirty="0" smtClean="0">
                <a:latin typeface="Times New Roman" pitchFamily="18" charset="0"/>
                <a:cs typeface="Times New Roman" pitchFamily="18" charset="0"/>
              </a:rPr>
              <a:t>epública</a:t>
            </a:r>
            <a:endParaRPr lang="es-ES" sz="3300" b="1" dirty="0">
              <a:latin typeface="Times New Roman" pitchFamily="18" charset="0"/>
              <a:cs typeface="Times New Roman" pitchFamily="18" charset="0"/>
            </a:endParaRPr>
          </a:p>
          <a:p>
            <a:r>
              <a:rPr lang="es-EC" sz="3300" dirty="0">
                <a:latin typeface="Times New Roman" pitchFamily="18" charset="0"/>
                <a:cs typeface="Times New Roman" pitchFamily="18" charset="0"/>
              </a:rPr>
              <a:t> </a:t>
            </a:r>
            <a:endParaRPr lang="es-ES" sz="3300" dirty="0">
              <a:latin typeface="Times New Roman" pitchFamily="18" charset="0"/>
              <a:cs typeface="Times New Roman" pitchFamily="18" charset="0"/>
            </a:endParaRPr>
          </a:p>
          <a:p>
            <a:pPr algn="just"/>
            <a:r>
              <a:rPr lang="es-EC" sz="3300" b="0" dirty="0">
                <a:solidFill>
                  <a:schemeClr val="tx1"/>
                </a:solidFill>
                <a:latin typeface="Times New Roman" pitchFamily="18" charset="0"/>
                <a:cs typeface="Times New Roman" pitchFamily="18" charset="0"/>
              </a:rPr>
              <a:t>Art 346. Existirá una Institución pública, con autonomía de evaluación integral interna y externa, que promueva la calidad de la educación.</a:t>
            </a:r>
            <a:endParaRPr lang="es-ES" sz="3300" b="0" dirty="0">
              <a:solidFill>
                <a:schemeClr val="tx1"/>
              </a:solidFill>
              <a:latin typeface="Times New Roman" pitchFamily="18" charset="0"/>
              <a:cs typeface="Times New Roman" pitchFamily="18" charset="0"/>
            </a:endParaRPr>
          </a:p>
          <a:p>
            <a:pPr marL="285750" indent="-285750" algn="just">
              <a:buFont typeface="Arial" pitchFamily="34" charset="0"/>
              <a:buChar char="•"/>
            </a:pPr>
            <a:r>
              <a:rPr lang="es-EC" sz="3300" b="0" dirty="0">
                <a:solidFill>
                  <a:schemeClr val="tx1"/>
                </a:solidFill>
                <a:latin typeface="Times New Roman" pitchFamily="18" charset="0"/>
                <a:cs typeface="Times New Roman" pitchFamily="18" charset="0"/>
              </a:rPr>
              <a:t>El Ecuador a partir de la Constitución del año 2008, crea la LOES y cambia su enfoque a cuanto a la planificación, seguimiento y evaluación de la Educación Superior creando Instituciones como el CES, </a:t>
            </a:r>
            <a:r>
              <a:rPr lang="es-EC" sz="3300" b="0" dirty="0" err="1">
                <a:solidFill>
                  <a:schemeClr val="tx1"/>
                </a:solidFill>
                <a:latin typeface="Times New Roman" pitchFamily="18" charset="0"/>
                <a:cs typeface="Times New Roman" pitchFamily="18" charset="0"/>
              </a:rPr>
              <a:t>CEAACES</a:t>
            </a:r>
            <a:r>
              <a:rPr lang="es-EC" sz="3300" b="0" dirty="0">
                <a:solidFill>
                  <a:schemeClr val="tx1"/>
                </a:solidFill>
                <a:latin typeface="Times New Roman" pitchFamily="18" charset="0"/>
                <a:cs typeface="Times New Roman" pitchFamily="18" charset="0"/>
              </a:rPr>
              <a:t>, </a:t>
            </a:r>
            <a:r>
              <a:rPr lang="es-EC" sz="3300" b="0" dirty="0" err="1">
                <a:solidFill>
                  <a:schemeClr val="tx1"/>
                </a:solidFill>
                <a:latin typeface="Times New Roman" pitchFamily="18" charset="0"/>
                <a:cs typeface="Times New Roman" pitchFamily="18" charset="0"/>
              </a:rPr>
              <a:t>SENESCYT</a:t>
            </a:r>
            <a:r>
              <a:rPr lang="es-EC" sz="3300" b="0" dirty="0">
                <a:solidFill>
                  <a:schemeClr val="tx1"/>
                </a:solidFill>
                <a:latin typeface="Times New Roman" pitchFamily="18" charset="0"/>
                <a:cs typeface="Times New Roman" pitchFamily="18" charset="0"/>
              </a:rPr>
              <a:t>. </a:t>
            </a:r>
            <a:endParaRPr lang="es-ES" sz="3300" b="0" dirty="0">
              <a:solidFill>
                <a:schemeClr val="tx1"/>
              </a:solidFill>
              <a:latin typeface="Times New Roman" pitchFamily="18" charset="0"/>
              <a:cs typeface="Times New Roman" pitchFamily="18" charset="0"/>
            </a:endParaRPr>
          </a:p>
          <a:p>
            <a:pPr marL="285750" indent="-285750" algn="just">
              <a:buFont typeface="Arial" pitchFamily="34" charset="0"/>
              <a:buChar char="•"/>
            </a:pPr>
            <a:endParaRPr lang="es-ES" sz="3300" b="0" dirty="0">
              <a:latin typeface="Times New Roman" pitchFamily="18" charset="0"/>
              <a:cs typeface="Times New Roman" pitchFamily="18" charset="0"/>
            </a:endParaRPr>
          </a:p>
          <a:p>
            <a:pPr lvl="1"/>
            <a:r>
              <a:rPr lang="es-EC" sz="3300" b="1" dirty="0">
                <a:latin typeface="Times New Roman" pitchFamily="18" charset="0"/>
                <a:cs typeface="Times New Roman" pitchFamily="18" charset="0"/>
              </a:rPr>
              <a:t>Ley de </a:t>
            </a:r>
            <a:r>
              <a:rPr lang="es-EC" sz="3300" b="1" dirty="0" smtClean="0">
                <a:latin typeface="Times New Roman" pitchFamily="18" charset="0"/>
                <a:cs typeface="Times New Roman" pitchFamily="18" charset="0"/>
              </a:rPr>
              <a:t>Educación </a:t>
            </a:r>
            <a:r>
              <a:rPr lang="es-EC" sz="3300" b="1" dirty="0">
                <a:latin typeface="Times New Roman" pitchFamily="18" charset="0"/>
                <a:cs typeface="Times New Roman" pitchFamily="18" charset="0"/>
              </a:rPr>
              <a:t>S</a:t>
            </a:r>
            <a:r>
              <a:rPr lang="es-EC" sz="3300" b="1" dirty="0" smtClean="0">
                <a:latin typeface="Times New Roman" pitchFamily="18" charset="0"/>
                <a:cs typeface="Times New Roman" pitchFamily="18" charset="0"/>
              </a:rPr>
              <a:t>uperior (LOES).</a:t>
            </a:r>
            <a:endParaRPr lang="es-ES" sz="3300" b="1" dirty="0">
              <a:latin typeface="Times New Roman" pitchFamily="18" charset="0"/>
              <a:cs typeface="Times New Roman" pitchFamily="18" charset="0"/>
            </a:endParaRPr>
          </a:p>
          <a:p>
            <a:pPr algn="just"/>
            <a:r>
              <a:rPr lang="es-EC" sz="3300" b="0" dirty="0">
                <a:solidFill>
                  <a:schemeClr val="tx1"/>
                </a:solidFill>
                <a:latin typeface="Times New Roman" pitchFamily="18" charset="0"/>
                <a:cs typeface="Times New Roman" pitchFamily="18" charset="0"/>
              </a:rPr>
              <a:t>Art. 94. Evaluación de la calidad. La Evaluación de la Calidad es el proceso para determinar las condiciones de la institución, carrera o programa académico, mediante la recopilación sistemática de datos cuantitativos y cualitativos que permitan emitir un juicio o diagnóstico.</a:t>
            </a:r>
            <a:endParaRPr lang="es-ES" sz="3300" b="0" dirty="0">
              <a:solidFill>
                <a:schemeClr val="tx1"/>
              </a:solidFill>
              <a:latin typeface="Times New Roman" pitchFamily="18" charset="0"/>
              <a:cs typeface="Times New Roman" pitchFamily="18" charset="0"/>
            </a:endParaRPr>
          </a:p>
          <a:p>
            <a:pPr marL="285750" indent="-285750" algn="just">
              <a:buFont typeface="Arial" pitchFamily="34" charset="0"/>
              <a:buChar char="•"/>
            </a:pPr>
            <a:r>
              <a:rPr lang="es-EC" sz="3300" b="0" dirty="0">
                <a:solidFill>
                  <a:schemeClr val="tx1"/>
                </a:solidFill>
                <a:latin typeface="Times New Roman" pitchFamily="18" charset="0"/>
                <a:cs typeface="Times New Roman" pitchFamily="18" charset="0"/>
              </a:rPr>
              <a:t>Con esta evaluación a todo el proceso educativo se pretende analizar el nivel educativo y la mejora correspondiente para que el aprendizaje del alumno sea significativo y pueda desempeñarse de una forma óptima en su campo profesional.</a:t>
            </a:r>
            <a:endParaRPr lang="es-ES" sz="3300" b="0" dirty="0">
              <a:solidFill>
                <a:schemeClr val="tx1"/>
              </a:solidFill>
              <a:latin typeface="Times New Roman" pitchFamily="18" charset="0"/>
              <a:cs typeface="Times New Roman" pitchFamily="18" charset="0"/>
            </a:endParaRPr>
          </a:p>
        </p:txBody>
      </p:sp>
      <p:pic>
        <p:nvPicPr>
          <p:cNvPr id="11266" name="Picture 2" descr="Resultado de imagen para imagenes de legalid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653136"/>
            <a:ext cx="5112568" cy="2074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5563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Subtítulo"/>
          <p:cNvSpPr txBox="1">
            <a:spLocks/>
          </p:cNvSpPr>
          <p:nvPr/>
        </p:nvSpPr>
        <p:spPr>
          <a:xfrm>
            <a:off x="1547664" y="1052736"/>
            <a:ext cx="6910536" cy="5322186"/>
          </a:xfrm>
          <a:prstGeom prst="rect">
            <a:avLst/>
          </a:prstGeom>
        </p:spPr>
        <p:txBody>
          <a:bodyPr vert="horz">
            <a:normAutofit/>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lvl="1"/>
            <a:r>
              <a:rPr lang="es-EC" sz="2400" b="1" dirty="0"/>
              <a:t>Reglamento de régimen académico</a:t>
            </a:r>
            <a:endParaRPr lang="es-ES" sz="2400" b="1" dirty="0"/>
          </a:p>
          <a:p>
            <a:pPr algn="just"/>
            <a:r>
              <a:rPr lang="es-EC" b="0" dirty="0">
                <a:solidFill>
                  <a:schemeClr val="tx1"/>
                </a:solidFill>
              </a:rPr>
              <a:t>Artículo 19. Planificación, seguimiento y evaluación de la organización del aprendizaje.- La organización del aprendizaje deberá constar en el diseño curricular de las carreras y programas y en el correspondiente portafolio académico. </a:t>
            </a:r>
            <a:endParaRPr lang="es-ES" b="0" dirty="0">
              <a:solidFill>
                <a:schemeClr val="tx1"/>
              </a:solidFill>
            </a:endParaRPr>
          </a:p>
          <a:p>
            <a:pPr marL="285750" indent="-285750" algn="just">
              <a:buFont typeface="Arial" pitchFamily="34" charset="0"/>
              <a:buChar char="•"/>
            </a:pPr>
            <a:r>
              <a:rPr lang="es-EC" b="0" dirty="0">
                <a:solidFill>
                  <a:schemeClr val="tx1"/>
                </a:solidFill>
              </a:rPr>
              <a:t>La evaluación que realizará cada una de las Universidades está encaminado a sus alumnos, a sus docentes y a su Currículo con la finalidad de mejorar el proceso enseñanza – aprendizaje.</a:t>
            </a:r>
            <a:endParaRPr lang="es-ES" b="0" dirty="0">
              <a:solidFill>
                <a:schemeClr val="tx1"/>
              </a:solidFill>
            </a:endParaRPr>
          </a:p>
          <a:p>
            <a:pPr lvl="1"/>
            <a:r>
              <a:rPr lang="es-EC" sz="2400" b="1" dirty="0"/>
              <a:t>Reglamento de régimen académico ESPE.</a:t>
            </a:r>
            <a:endParaRPr lang="es-ES" sz="2400" b="1" dirty="0"/>
          </a:p>
          <a:p>
            <a:pPr algn="just"/>
            <a:r>
              <a:rPr lang="es-EC" b="0" dirty="0">
                <a:solidFill>
                  <a:schemeClr val="tx1"/>
                </a:solidFill>
              </a:rPr>
              <a:t>Art 110. Medios e instrumentos de evaluación. El aprendizaje de los estudiantes se evaluará a través de pruebas, lecciones, deberes, trabajos, proyectos u otros eventos académicos, que se aplicarán en las respectivas asignaturas.</a:t>
            </a:r>
            <a:endParaRPr lang="es-ES" b="0" dirty="0">
              <a:solidFill>
                <a:schemeClr val="tx1"/>
              </a:solidFill>
            </a:endParaRPr>
          </a:p>
          <a:p>
            <a:pPr marL="285750" indent="-285750" algn="just">
              <a:buFont typeface="Arial" pitchFamily="34" charset="0"/>
              <a:buChar char="•"/>
            </a:pPr>
            <a:r>
              <a:rPr lang="es-EC" b="0" dirty="0">
                <a:solidFill>
                  <a:schemeClr val="tx1"/>
                </a:solidFill>
              </a:rPr>
              <a:t>La UFA-ESPE deberá contar con instrumentos de evaluación actualizados para dar cumplimiento a todas las disposiciones que se refieren al proceso de evaluación del aprendizaje.</a:t>
            </a:r>
            <a:endParaRPr lang="es-ES" b="0" dirty="0">
              <a:solidFill>
                <a:schemeClr val="tx1"/>
              </a:solidFill>
            </a:endParaRPr>
          </a:p>
          <a:p>
            <a:pPr marL="342900" marR="0" lvl="0" indent="-342900" algn="just" defTabSz="914400" rtl="0" eaLnBrk="1" fontAlgn="auto" latinLnBrk="0" hangingPunct="1">
              <a:lnSpc>
                <a:spcPct val="150000"/>
              </a:lnSpc>
              <a:spcBef>
                <a:spcPts val="600"/>
              </a:spcBef>
              <a:spcAft>
                <a:spcPts val="0"/>
              </a:spcAft>
              <a:buClr>
                <a:srgbClr val="98C723"/>
              </a:buClr>
              <a:buSzPct val="70000"/>
              <a:buFont typeface="Symbol"/>
              <a:buChar char=""/>
              <a:tabLst/>
              <a:defRPr/>
            </a:pPr>
            <a:endParaRPr kumimoji="0" lang="es-EC" sz="1500" b="1" i="0" u="none" strike="noStrike" kern="1200" cap="none" spc="0" normalizeH="0" baseline="0" noProof="0" dirty="0" smtClean="0">
              <a:ln>
                <a:noFill/>
              </a:ln>
              <a:solidFill>
                <a:prstClr val="black"/>
              </a:solidFill>
              <a:effectLst/>
              <a:uLnTx/>
              <a:uFillTx/>
              <a:latin typeface="Arial" pitchFamily="34" charset="0"/>
              <a:ea typeface="Times New Roman"/>
              <a:cs typeface="Arial" pitchFamily="34" charset="0"/>
            </a:endParaRPr>
          </a:p>
          <a:p>
            <a:pPr marL="0" marR="0" lvl="0" indent="0" algn="l" defTabSz="914400" rtl="0" eaLnBrk="1" fontAlgn="auto" latinLnBrk="0" hangingPunct="1">
              <a:lnSpc>
                <a:spcPct val="100000"/>
              </a:lnSpc>
              <a:spcBef>
                <a:spcPts val="600"/>
              </a:spcBef>
              <a:spcAft>
                <a:spcPts val="0"/>
              </a:spcAft>
              <a:buClr>
                <a:srgbClr val="98C723"/>
              </a:buClr>
              <a:buSzPct val="70000"/>
              <a:buFont typeface="Wingdings"/>
              <a:buNone/>
              <a:tabLst/>
              <a:defRPr/>
            </a:pPr>
            <a:endParaRPr kumimoji="0" lang="es-EC" sz="1800" b="1" i="0" u="none" strike="noStrike" kern="1200" cap="none" spc="0" normalizeH="0" baseline="0" noProof="0" dirty="0">
              <a:ln>
                <a:noFill/>
              </a:ln>
              <a:solidFill>
                <a:srgbClr val="5B6973"/>
              </a:solidFill>
              <a:effectLst/>
              <a:uLnTx/>
              <a:uFillTx/>
              <a:latin typeface="Century Schoolbook"/>
              <a:ea typeface="+mn-ea"/>
              <a:cs typeface="+mn-cs"/>
            </a:endParaRPr>
          </a:p>
        </p:txBody>
      </p:sp>
    </p:spTree>
    <p:extLst>
      <p:ext uri="{BB962C8B-B14F-4D97-AF65-F5344CB8AC3E}">
        <p14:creationId xmlns:p14="http://schemas.microsoft.com/office/powerpoint/2010/main" val="1761137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TotalTime>
  <Words>1299</Words>
  <Application>Microsoft Office PowerPoint</Application>
  <PresentationFormat>Presentación en pantalla (4:3)</PresentationFormat>
  <Paragraphs>200</Paragraphs>
  <Slides>32</Slides>
  <Notes>0</Notes>
  <HiddenSlides>0</HiddenSlides>
  <MMClips>0</MMClips>
  <ScaleCrop>false</ScaleCrop>
  <HeadingPairs>
    <vt:vector size="8" baseType="variant">
      <vt:variant>
        <vt:lpstr>Fuentes usadas</vt:lpstr>
      </vt:variant>
      <vt:variant>
        <vt:i4>7</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42" baseType="lpstr">
      <vt:lpstr>Arial</vt:lpstr>
      <vt:lpstr>Calibri</vt:lpstr>
      <vt:lpstr>Century Schoolbook</vt:lpstr>
      <vt:lpstr>Symbol</vt:lpstr>
      <vt:lpstr>Times New Roman</vt:lpstr>
      <vt:lpstr>Wingdings</vt:lpstr>
      <vt:lpstr>Wingdings 2</vt:lpstr>
      <vt:lpstr>Tema de Office</vt:lpstr>
      <vt:lpstr>1_Tema de Office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PERFIL DEL DOCENTE</vt:lpstr>
      <vt:lpstr>Presentación de PowerPoint</vt:lpstr>
      <vt:lpstr>Presentación de PowerPoint</vt:lpstr>
      <vt:lpstr>METODOLOGÍA DE LA INVESTIGACIÓN  </vt:lpstr>
      <vt:lpstr>          Población y Muestra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METODOLOGÍA UTILIZADA</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edureg88</dc:creator>
  <cp:lastModifiedBy>USUARIO</cp:lastModifiedBy>
  <cp:revision>47</cp:revision>
  <dcterms:created xsi:type="dcterms:W3CDTF">2017-07-18T14:49:23Z</dcterms:created>
  <dcterms:modified xsi:type="dcterms:W3CDTF">2017-10-20T13:55:12Z</dcterms:modified>
</cp:coreProperties>
</file>